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3.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4.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notesSlides/notesSlide5.xml" ContentType="application/vnd.openxmlformats-officedocument.presentationml.notesSlide+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notesSlides/notesSlide6.xml" ContentType="application/vnd.openxmlformats-officedocument.presentationml.notesSlide+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notesSlides/notesSlide7.xml" ContentType="application/vnd.openxmlformats-officedocument.presentationml.notesSlide+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notesSlides/notesSlide8.xml" ContentType="application/vnd.openxmlformats-officedocument.presentationml.notesSlide+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27" r:id="rId2"/>
    <p:sldId id="621" r:id="rId3"/>
    <p:sldId id="620" r:id="rId4"/>
    <p:sldId id="1484" r:id="rId5"/>
    <p:sldId id="1487" r:id="rId6"/>
    <p:sldId id="630" r:id="rId7"/>
    <p:sldId id="631" r:id="rId8"/>
    <p:sldId id="1485" r:id="rId9"/>
    <p:sldId id="1486" r:id="rId10"/>
    <p:sldId id="633" r:id="rId11"/>
    <p:sldId id="634" r:id="rId12"/>
    <p:sldId id="258" r:id="rId13"/>
    <p:sldId id="635" r:id="rId14"/>
    <p:sldId id="636" r:id="rId1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3447" autoAdjust="0"/>
  </p:normalViewPr>
  <p:slideViewPr>
    <p:cSldViewPr snapToGrid="0">
      <p:cViewPr varScale="1">
        <p:scale>
          <a:sx n="112" d="100"/>
          <a:sy n="112" d="100"/>
        </p:scale>
        <p:origin x="1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0:24.597"/>
    </inkml:context>
    <inkml:brush xml:id="br0">
      <inkml:brushProperty name="width" value="0.025" units="cm"/>
      <inkml:brushProperty name="height" value="0.025" units="cm"/>
    </inkml:brush>
  </inkml:definitions>
  <inkml:trace contextRef="#ctx0" brushRef="#br0">391 1406 10122,'0'0'1783,"1"-9"-1250,2-29 220,-3 36-659,0 1 0,1 0 0,-1 0-1,0 0 1,1 0 0,-1 0 0,1 0 0,-1 0 0,1 0-1,0 0 1,-1 0 0,1 0 0,0 0 0,0 0-1,0 1 1,-1-1 0,1 0 0,0 0 0,0 1 0,0-1-1,0 1 1,0-1 0,0 1 0,0-1 0,1 1 0,-1 0-1,0-1 1,0 1 0,0 0 0,2 0 0,38 1 852,-29 0-797,299 16 75,1718 27 1831,-435-25-1494,-588-19-6,-176 39-538,-3-1 14,1207-33 65,-1064-8-384,92 9-295,630-3 50,-355-82 1377,-850 27-652,810-195 0,-1281 243-185,36-8 27,0-2 0,-1-3 0,0-2-1,67-35 1,-111 50-19,-1 0 1,1-1-1,-1 0 0,0 0 0,0 0 0,-1-1 0,1 0 0,-1 0 0,-1 0 1,1-1-1,4-8 0,-7 11-9,-1 0 0,1 0 0,-1 0 1,0 0-1,0 0 0,0 0 0,-1 0 1,0 0-1,0-1 0,0 1 0,0 0 1,0 0-1,-1 0 0,0 0 0,1 0 0,-2 0 1,1 0-1,0 0 0,-1 0 0,0 0 1,0 1-1,0-1 0,-3-3 0,-4-5-9,-1 1 0,0 0-1,-1 0 1,0 2 0,-1-1 0,0 1-1,-25-14 1,-103-43-41,122 58 40,-127-48-268,-2 6 0,-3 6 0,-205-31 1,-471-27 251,719 92-80,-542-56 66,-1204-106-188,515 109 227,-4 44 0,1126 17-5,-2282-4-640,1095 45 645,497-8 1,439-21 37,-782 30-77,12 92 206,761-34 82,383-73-256,2 5 0,2 3 0,-89 47 0,137-58-218,-62 44 0,79-48-1594,-35 36 0,20-8-2980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03.154"/>
    </inkml:context>
    <inkml:brush xml:id="br0">
      <inkml:brushProperty name="width" value="0.025" units="cm"/>
      <inkml:brushProperty name="height" value="0.025" units="cm"/>
    </inkml:brush>
  </inkml:definitions>
  <inkml:trace contextRef="#ctx0" brushRef="#br0">363 1143 1986,'0'0'3747,"7"2"-3453,47 10 550,1-3 1,78 3-1,124-8 677,-101-3-338,-145-1-1138,534-3 562,-441-4-704,-1-4 1,0-5 0,124-36 0,-170 36 90,-2-3 1,-1-3-1,0-1 0,79-49 1,-111 58-19,-1-2 0,-1 0 0,0-2 0,-1 0 0,21-26 0,-29 30-4,-1 0 0,0-1 1,-1 0-1,-1-1 0,0 0 0,-2 0 1,1-1-1,6-29 0,-10 31 22,-1 0 0,0-1 0,-1 1 0,-1 0 0,0 0 0,-2 0 0,1 0 0,-2-1 0,1 2 0,-2-1 0,0 0 0,-1 1 0,-1 0 0,0 0 0,-1 0 0,-10-16 0,3 10 22,-1 1 1,-1 1 0,0 0-1,-2 1 1,0 0 0,0 2-1,-2 0 1,0 1 0,-32-17-1,2 7 92,-1 1 0,-1 3 1,-2 2-1,1 3 0,-60-10 0,-282-24-3,361 45-74,-85-7 60,-1 5-1,-229 17 1,294-2-7,1 1 0,1 3-1,0 3 1,0 1 0,2 3-1,0 2 1,2 3 0,1 1-1,-88 65 1,99-63-78,1 3-1,2 0 0,1 3 1,2 0-1,1 3 1,2 0-1,1 1 1,2 2-1,2 1 0,2 0 1,1 2-1,-14 46 1,13-20-12,-13 75 0,29-117 0,2-1 0,1 1 0,1-1 0,1 1 0,1-1 0,6 34 0,-5-48 2,1 0 0,1 0 0,0-1 1,1 1-1,0-1 0,0 0 0,1 0 0,1-1 0,0 0 0,14 17 0,-8-15 17,0 0 1,0 0 0,1-1-1,1-1 1,0 0-1,28 13 1,-2-7 31,0-1 0,2-2-1,-1-1 1,1-3 0,53 5 0,21-3-25,1-6 0,0-4 0,-1-6 0,1-4 0,-1-6 0,-1-5 0,-1-5 0,-1-5 0,-2-5 0,-1-4 0,117-61 0,-164 67 19,-2-3-1,-1-2 1,-2-2 0,64-59-1,-100 78 2,0-1 0,-1-1 0,-2-1 0,0-1 0,-2 0 0,0-1 0,-2-1 0,-1-1 0,-1-1 0,-2 1 0,18-61 0,-27 76-36,-1 0 0,0 0 0,0 1 0,-2-1 0,1 0 0,-2 0 0,0 0 0,0 0 0,-7-23 0,6 27-3,-2 1 1,1-1-1,-1 1 1,-1 0 0,0 0-1,0 1 1,0 0-1,-1 0 1,0 0 0,0 0-1,0 1 1,-1 0-1,0 0 1,-15-8 0,-1 2-25,-1 0 0,0 1 0,-1 2 0,-1 1 0,1 0 0,-1 2 0,0 1 0,-1 1 0,1 2 1,-1 0-1,-50 4 0,2 5-224,0 3 1,-142 39-1,-44 33-2545,137-40-993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39.811"/>
    </inkml:context>
    <inkml:brush xml:id="br0">
      <inkml:brushProperty name="width" value="0.025" units="cm"/>
      <inkml:brushProperty name="height" value="0.025" units="cm"/>
    </inkml:brush>
  </inkml:definitions>
  <inkml:trace contextRef="#ctx0" brushRef="#br0">40 1 16047,'0'0'4298,"0"10"-3188,-3 28 473,-12 68 0,7-64-1210,-5 84 1,13-126-376,0 1 0,0-1 0,0 1 0,0-1 0,0 1 1,0-1-1,1 1 0,-1-1 0,0 1 0,0-1 0,0 1 0,1-1 0,-1 0 0,0 1 0,0-1 1,1 1-1,-1-1 0,0 0 0,1 1 0,-1-1 0,1 0 0,-1 0 0,0 1 0,1-1 0,-1 0 1,1 0-1,-1 1 0,1-1 0,-1 0 0,1 0 0,-1 0 0,1 0 0,-1 0 0,1 0 0,-1 0 1,1 0-1,-1 0 0,0 0 0,1 0 0,-1 0 0,1 0 0,-1 0 0,1 0 0,-1-1 0,1 1 0,-1 0 1,1 0-1,0-1 0,24-14-1234,-19 8 16,1-1 1,-2 0 0,1 0 0,7-18-1,5-10-4711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4.783"/>
    </inkml:context>
    <inkml:brush xml:id="br0">
      <inkml:brushProperty name="width" value="0.025" units="cm"/>
      <inkml:brushProperty name="height" value="0.025" units="cm"/>
    </inkml:brush>
  </inkml:definitions>
  <inkml:trace contextRef="#ctx0" brushRef="#br0">0 18 10282,'0'0'20595,"62"11"-19346,-20-11-608,2-2-641,5-7 0,-7 1 0,-6 1 0,-5 5-897,-12 2-768,-8 0-1122,-5 0-1377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5.543"/>
    </inkml:context>
    <inkml:brush xml:id="br0">
      <inkml:brushProperty name="width" value="0.025" units="cm"/>
      <inkml:brushProperty name="height" value="0.025" units="cm"/>
    </inkml:brush>
  </inkml:definitions>
  <inkml:trace contextRef="#ctx0" brushRef="#br0">55 1 12268,'0'0'17846,"2"11"-17190,0 0-561,-2-7-66,0 1 0,0-1 0,1 1 0,0-1 0,0 0 0,0 1 0,1-1 0,-1 0 0,1 0 0,0 0 0,0 0 0,0 0 0,1 0 0,-1-1 0,1 1 0,0-1 0,0 0 0,0 0 0,0 0 0,1 0 0,-1 0 0,1-1 0,0 1 0,0-1 0,6 3 0,41 3-17,-37-6-26,1 0-1,-1 0 1,0 1-1,-1 1 1,19 7-1,-30-10 13,1 1 0,-1-1 0,0 0 0,1 1 0,-1-1 0,0 1 0,0 0 0,0 0 0,0 0 0,-1 0 0,1 0 0,-1 0 0,1 0 0,-1 1 0,1-1 0,-1 0 0,0 1 0,0-1 0,0 1 0,-1-1 0,1 1 0,-1 0 0,1-1-1,-1 1 1,0-1 0,0 1 0,0 0 0,0-1 0,0 1 0,-1 0 0,1-1 0,-1 1 0,-2 4 0,1-1 33,0-1 0,-1 0-1,0 0 1,0 0 0,0-1 0,-1 1-1,1-1 1,-1 1 0,0-1 0,-1 0-1,1-1 1,-1 1 0,1-1 0,-1 0-1,0 0 1,0 0 0,0-1 0,-1 1 0,1-1-1,-8 1 1,1 1 41,0-1 0,-1 0-1,1-1 1,-1-1 0,0 0 0,1 0-1,-1-2 1,-15-1 0,22 1-72,1-1 0,0 1 0,0-1 0,0-1 0,0 1 0,0-1 0,1 0 0,-1 0 0,1 0 0,-1 0 0,-5-7 0,8 8 0,0 0 0,0 0 0,0 0 0,1 0 0,-1 0 0,0 0 0,1-1 0,0 1 0,-1-1 0,1 1 0,0-1 0,0 0 0,0 1 0,1-1 0,-1 0 0,1 0 0,-1 1 0,1-1 0,0 0 0,0 0 0,0 0 0,1 1 0,-1-1 0,1-3 0,0 5-22,0 0 1,0 1-1,-1-1 0,1 0 1,0 0-1,0 1 0,0-1 1,0 0-1,0 1 0,0-1 0,0 1 1,0-1-1,0 1 0,0-1 1,0 1-1,0 0 0,0 0 1,1-1-1,-1 1 0,0 0 1,2 0-1,33 1-1670,-24-1 364,18 0-3871,3-3-2344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5.901"/>
    </inkml:context>
    <inkml:brush xml:id="br0">
      <inkml:brushProperty name="width" value="0.025" units="cm"/>
      <inkml:brushProperty name="height" value="0.025" units="cm"/>
    </inkml:brush>
  </inkml:definitions>
  <inkml:trace contextRef="#ctx0" brushRef="#br0">152 0 17392,'0'0'11419,"-8"10"-10282,-12 15-724,0 1-1,2 1 1,-25 48-1,36-61-306,0 1 0,1 1 1,1-1-1,0 1 0,1 0 1,1 0-1,1 0 0,0 0 0,1 1 1,1 17-1,1-31-217,-1 1 0,1-1 0,0 0 0,0 0 0,0 0 0,0 1 0,0-1 0,1 0-1,-1-1 1,1 1 0,0 0 0,0 0 0,0-1 0,0 1 0,1-1 0,-1 1 0,1-1 0,-1 0 0,1 0 0,0 0 0,0-1 0,0 1 0,0-1 0,0 1 0,0-1 0,0 0-1,6 1 1,7 2-1109,0-2-1,0 0 0,0 0 0,21-2 0,4 0-5772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6.496"/>
    </inkml:context>
    <inkml:brush xml:id="br0">
      <inkml:brushProperty name="width" value="0.025" units="cm"/>
      <inkml:brushProperty name="height" value="0.025" units="cm"/>
    </inkml:brush>
  </inkml:definitions>
  <inkml:trace contextRef="#ctx0" brushRef="#br0">75 1 18385,'0'0'7175,"-5"9"-6080,-8 20-417,2 1 1,0 0-1,2 0 1,1 1 0,2 0-1,0 0 1,0 35 0,6-66-669,1 1 1,-1-1 0,0 1-1,1-1 1,-1 1-1,0-1 1,1 1 0,-1-1-1,1 1 1,-1-1-1,1 0 1,-1 1 0,1-1-1,-1 0 1,1 1-1,0-1 1,-1 0 0,1 0-1,-1 1 1,1-1 0,0 0-1,-1 0 1,1 0-1,-1 0 1,1 0 0,0 0-1,-1 0 1,1 0-1,0 0 1,-1 0 0,1 0-1,-1 0 1,1-1 0,0 1-1,-1 0 1,1 0-1,-1-1 1,1 1 0,-1 0-1,1-1 1,0 0-1,28-12 228,5-13-238,-1-2 0,-1-1 0,-2-1 0,34-43 0,-63 71-328,4-5-4397,-5 7 4507,0 0 1,0 0 0,0 0 0,0 0 0,0 0 0,0-1 0,0 1 0,0 0 0,0 0 0,0 0 0,0 0 0,0-1 0,0 1 0,0 0 0,0 0 0,0 0 0,0 0 0,-1 0 0,1-1 0,0 1 0,0 0 0,0 0 0,0 0 0,-2-1-2605,2 1 2605,0 0 0,0 0 0,0 0 0,0 0 0,0 0 0,-1 0 0,1 0 0,0 0 0,0 0 0,0 0 0,0 0 0,-1 0 0,1 0 0,0 0 0,0 0 0,0 0 0,0 0 0,0 0 0,-1 0 0,-8 0-15126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6.887"/>
    </inkml:context>
    <inkml:brush xml:id="br0">
      <inkml:brushProperty name="width" value="0.025" units="cm"/>
      <inkml:brushProperty name="height" value="0.025" units="cm"/>
    </inkml:brush>
  </inkml:definitions>
  <inkml:trace contextRef="#ctx0" brushRef="#br0">1 0 15983,'0'0'8680,"7"48"-7270,7-38 191,5-1-1024,0 0-481,1-3-1762,1-4-3010,3-2-4133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7.213"/>
    </inkml:context>
    <inkml:brush xml:id="br0">
      <inkml:brushProperty name="width" value="0.025" units="cm"/>
      <inkml:brushProperty name="height" value="0.025" units="cm"/>
    </inkml:brush>
  </inkml:definitions>
  <inkml:trace contextRef="#ctx0" brushRef="#br0">1 1 20595,'0'0'9994,"72"8"-9418,-37-8-415,-1 0-193,4 0-1410,-7 0-2946,-3-4-2915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7.574"/>
    </inkml:context>
    <inkml:brush xml:id="br0">
      <inkml:brushProperty name="width" value="0.025" units="cm"/>
      <inkml:brushProperty name="height" value="0.025" units="cm"/>
    </inkml:brush>
  </inkml:definitions>
  <inkml:trace contextRef="#ctx0" brushRef="#br0">0 266 19154,'0'0'13079,"12"-2"-12598,0 0-476,-1 0 0,0-1 1,1-1-1,-1 1 0,-1-2 1,1 0-1,-1 0 0,1-1 1,9-7-1,86-92-5,-117 147 0,-6-8-108,-26 60-925,40-84 817,0-1 0,0 1 1,1 0-1,0-1 0,0 1 1,1 0-1,1 19 0,0-28-17,0-1-1,0 1 0,1-1 0,-1 1 0,0-1 1,0 1-1,1-1 0,-1 1 0,0-1 1,1 0-1,-1 1 0,0-1 0,1 1 0,-1-1 1,1 0-1,-1 1 0,1-1 0,-1 0 0,0 0 1,1 1-1,-1-1 0,1 0 0,-1 0 1,1 0-1,0 0 0,-1 0 0,1 0 0,-1 1 1,1-1-1,-1 0 0,1 0 0,-1-1 1,1 1-1,-1 0 0,1 0 0,-1 0 0,2 0 1,7-4-6093,5-9-8269</inkml:trace>
  <inkml:trace contextRef="#ctx0" brushRef="#br0" timeOffset="1">315 1 2498,'0'0'21904,"0"9"-19822,1 1-1609,1 1 0,0-1 0,0 0 0,1 0 0,0 0 0,1 0 0,0 0 0,1-1 0,10 17 0,-11-20-453,0 1 0,-1 0 0,0 0 0,0 0 0,0 0 0,-1 0 0,0 1 0,-1-1 0,1 1 1,-2-1-1,1 1 0,-1-1 0,0 1 0,0 0 0,-1-1 0,-1 9 0,-2-6-30,1-1 0,-1 1 0,0 0-1,-1-1 1,0 0 0,-1 0 0,0 0-1,0-1 1,-1 0 0,0 0 0,-9 7-1,-46 36-1477,15-27-3131,17-14-2192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8.304"/>
    </inkml:context>
    <inkml:brush xml:id="br0">
      <inkml:brushProperty name="width" value="0.025" units="cm"/>
      <inkml:brushProperty name="height" value="0.025" units="cm"/>
    </inkml:brush>
  </inkml:definitions>
  <inkml:trace contextRef="#ctx0" brushRef="#br0">1 26 19186,'0'0'8285,"0"9"-6592,0 2-1330,0 0 1,1-1 0,0 1-1,0-1 1,5 15 0,-5-21-303,1-1 1,-1 0 0,1 1 0,-1-1 0,1 0-1,0 0 1,0 0 0,0 0 0,1 0 0,-1 0-1,1 0 1,0-1 0,-1 0 0,1 1 0,0-1-1,0 0 1,1 0 0,-1-1 0,0 1 0,1-1-1,-1 1 1,6 0 0,-1-1-318,-1 0-1,1 0 1,0-1-1,-1 0 1,1 0 0,0-1-1,-1 0 1,1 0 0,-1-1-1,1 0 1,-1 0-1,0-1 1,0 0 0,0 0-1,0 0 1,0-1-1,-1 0 1,12-10 0,-8 6-186,-1-1 1,0 0 0,0 0-1,-1-1 1,0 0-1,-1-1 1,0 1 0,0-1-1,-2-1 1,9-20-1,-24 55 1372,-1 1 1,-1-2-1,-1 1 0,-20 24 0,-6 11 297,5-7-266,19-30-788,1 1 0,0 0 0,2 1 0,-16 43 0,28-66-241,0 0 0,0 0 0,0 0 0,0 1 0,0-1 1,0 0-1,0 0 0,0 0 0,0 0 0,1 0 0,-1 1 0,0-1 1,0 0-1,0 0 0,0 0 0,0 0 0,0 0 0,1 0 0,-1 0 1,0 1-1,0-1 0,0 0 0,0 0 0,1 0 0,-1 0 0,0 0 0,0 0 1,0 0-1,0 0 0,1 0 0,-1 0 0,0 0 0,0 0 0,0 0 1,0 0-1,1 0 0,-1 0 0,0 0 0,0 0 0,0 0 0,0 0 1,1 0-1,-1-1 0,0 1 0,0 0 0,0 0 0,0 0 0,0 0 1,1 0-1,-1 0 0,0 0 0,0-1 0,0 1 0,0 0 0,0 0 1,0 0-1,0 0 0,0-1 0,1 1 0,-1 0 0,0 0 0,0 0 0,0-1 1,13-9-2610,10-18-3751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8.942"/>
    </inkml:context>
    <inkml:brush xml:id="br0">
      <inkml:brushProperty name="width" value="0.025" units="cm"/>
      <inkml:brushProperty name="height" value="0.025" units="cm"/>
    </inkml:brush>
  </inkml:definitions>
  <inkml:trace contextRef="#ctx0" brushRef="#br0">240 0 14029,'0'0'14254,"2"9"-13363,-1-5-818,0-1 0,0 1 0,-1 0 0,0 0 0,0 0 0,0-1-1,0 1 1,0 0 0,-1 0 0,0 0 0,0-1 0,-1 6 0,-2-1 54,0 0-1,0 0 1,-1 0 0,0 0 0,-9 9 0,-15 17 565,-61 51 0,20-21-299,86-93-606,10-7-400,-12 14 95,1 1 0,30-30-1,-45 50 510,0 1 0,0 0-1,0-1 1,1 1-1,-1-1 1,0 1 0,1 0-1,-1-1 1,0 1 0,1 0-1,-1-1 1,0 1-1,1 0 1,-1-1 0,0 1-1,1 0 1,-1 0 0,1 0-1,-1-1 1,1 1-1,-1 0 1,1 0 0,-1 0-1,0 0 1,1 0 0,-1 0-1,1 0 1,-1 0-1,1 0 1,-1 0 0,1 0-1,-1 0 1,1 0 0,-1 0-1,1 0 1,-1 1-1,0-1 1,1 0 0,-1 0-1,1 1 1,-1-1-1,1 1 1,2 24-114,-4-16 131,0 1 0,-1-1 0,0 0 0,-5 14 1,-1-6 486,0-1 1,1 2-1,1-1 1,1 1-1,-7 35 1,7-84-496,-1 1 0,-2 1 0,-1-1 0,-1 1 0,-2 0 0,0 1 0,-18-26 0,93 80 0,45 19-3518,2-6-5958,-86-33-6069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9.861"/>
    </inkml:context>
    <inkml:brush xml:id="br0">
      <inkml:brushProperty name="width" value="0.025" units="cm"/>
      <inkml:brushProperty name="height" value="0.025" units="cm"/>
    </inkml:brush>
  </inkml:definitions>
  <inkml:trace contextRef="#ctx0" brushRef="#br0">35 0 15439,'0'0'13799,"1"10"-12720,4 92-60,8 94 412,-15-270-1431,2 35 0,-7-51 0,5 72 0,2 11 0,-1 0 0,0 0 0,0 0 0,-1 0 0,0 0 0,0 0 0,0 0 0,-1 1 0,-4-9 0,6 15 0,1 0 0,0-1 0,0 1 0,-1 0 0,1 0 0,0-1 0,0 1 0,-1 0 0,1 0 0,0 0 0,-1 0 0,1 0 0,0 0 0,-1-1 0,1 1 0,0 0 0,-1 0 0,1 0 0,0 0 0,-1 0 0,1 0 0,0 0 0,-1 1 0,1-1 0,0 0 0,-1 0 0,1 0 0,0 0 0,-1 0 0,1 0 0,0 1 0,-1-1 0,1 0 0,0 0 0,0 0 0,-1 1 0,1-1 0,0 0 0,0 0 0,-1 1 0,1-1 0,0 0 0,0 1 0,0-1 0,0 0 0,-1 0 0,1 1 0,0-1 0,0 0 0,0 1 0,0-1 0,0 0 0,0 1 0,0-1 0,0 0 0,0 1 0,0-1 0,0 1 0,0-1 0,0 0 0,0 1 0,1-1 0,-5 27 0,4-25 0,-1 8 0,-1 16 0,0 0 0,2 0 0,1 0 0,1 0 0,6 28 0,-8-54 0,-1 1 0,1-1 0,0 1 0,0-1 0,0 1 0,0-1 0,0 1 0,0-1 0,1 1 0,-1-1 0,0 1 0,0-1 0,0 1 0,0-1 0,1 1 0,-1-1 0,0 1 0,0-1 0,1 1 0,-1-1 0,0 1 0,1-1 0,-1 0 0,0 1 0,1-1 0,-1 0 0,1 1 0,-1-1 0,1 0 0,-1 0 0,1 1 0,-1-1 0,1 0 0,-1 0 0,1 0 0,-1 0 0,1 0 0,-1 1 0,1-1 0,-1 0 0,1 0 0,-1 0 0,1 0 0,-1-1 0,1 1 0,0 0 0,0-1 0,0 0 0,0 0 0,0 0 0,-1 0 0,1 0 0,0 0 0,-1 0 0,1 0 0,-1 0 0,1-1 0,-1 1 0,0 0 0,1 0 0,-1-1 0,0 1 0,0 0 0,0-3 0,1-3 0,-1-19 0,0 25 0,0 0 0,0 1 0,0-1 0,0 1 0,0-1 0,0 0 0,0 1 0,0-1 0,0 1 0,0-1 0,0 1 0,-1-1 0,1 1 0,0-1 0,0 0 0,-1 1 0,1-1 0,0 1 0,-1 0 0,1-1 0,0 1 0,-1-1 0,1 1 0,-1-1 0,1 1 0,-1 0 0,1-1 0,-1 1 0,0-1 0,0 2-19,0-1 0,1 1 1,-1 0-1,0-1 0,1 1 0,-1 0 0,0-1 0,1 1 1,-1 0-1,1 0 0,-1-1 0,1 1 0,0 0 1,-1 0-1,1 0 0,0 0 0,0 0 0,-1 0 1,1-1-1,0 1 0,0 0 0,0 0 0,0 0 0,0 1 1,-1 28-2134,1-28 1683,1 16-5088,0-4-2803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0.184"/>
    </inkml:context>
    <inkml:brush xml:id="br0">
      <inkml:brushProperty name="width" value="0.025" units="cm"/>
      <inkml:brushProperty name="height" value="0.025" units="cm"/>
    </inkml:brush>
  </inkml:definitions>
  <inkml:trace contextRef="#ctx0" brushRef="#br0">445 169 6406,'0'0'11563,"-7"62"-10154,-1-32-31,-4 4-33,4 2-352,0-2-385,5-2-447,1-4-65,2-7-353,0-5-1152,0-8-801,-8-18-8712</inkml:trace>
  <inkml:trace contextRef="#ctx0" brushRef="#br0" timeOffset="1">1 26 13901,'0'0'9193,"90"-15"-7784,-31 13-544,9-1-577,3 2-192,1 1-32,-2 0-1089,-11 0-1985,-14 0-2468,-7-5-9768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51.327"/>
    </inkml:context>
    <inkml:brush xml:id="br0">
      <inkml:brushProperty name="width" value="0.025" units="cm"/>
      <inkml:brushProperty name="height" value="0.025" units="cm"/>
    </inkml:brush>
  </inkml:definitions>
  <inkml:trace contextRef="#ctx0" brushRef="#br0">227 76 4420,'0'0'5766,"-6"-10"-2056,-4-1-2559,-7-13-49,6-4 3398,21 26 4494,25 8-8878,-29-5 725,57 7-479,0-3 1,88-4-1,-82-1-440,-73 12-253,-50 57 308,35-46 152,1 1-1,-24 40 1,31-45-52,1 0 1,2 1 0,0 0 0,1 0 0,1 1 0,0 0 0,2 0-1,1 0 1,0 1 0,2-1 0,1 26 0,0-43-70,0 0 1,1 0-1,0 0 1,0 0-1,0 0 1,1 0-1,-1-1 1,1 1 0,0-1-1,0 1 1,0-1-1,0 1 1,1-1-1,-1 0 1,1 0-1,6 5 1,1-1-22,1 0 0,0 0 0,23 10 0,-24-13-41,0 0-1,0 1 1,-1 1-1,1 0 1,-2 0-1,11 9 1,-18-14 49,0 0 1,1 0 0,-1 1 0,0-1 0,0 1 0,0-1 0,0 1 0,0 0 0,0-1-1,0 1 1,-1 0 0,1 0 0,-1 0 0,1-1 0,-1 1 0,0 0 0,1 0 0,-1 0-1,0 0 1,0 0 0,0 0 0,-1 3 0,0-2 6,-1 0 1,1 0-1,-1 1 0,0-1 0,1-1 1,-1 1-1,-1 0 0,1 0 1,0-1-1,-1 1 0,-4 3 0,-5 3 55,-1 0-1,-1-1 0,0 0 0,-19 7 0,0-1-29,-1-2-1,-1-1 1,0-2 0,-1-1 0,1-2-1,-2-2 1,1-1 0,0-1-1,-53-6 1,87 4-85,0 0 0,0 0-1,0-1 1,0 1 0,0-1 0,0 0 0,0 1-1,0-1 1,0 0 0,0 0 0,0 0 0,1 0 0,-1-1-1,0 1 1,1 0 0,-1-1 0,1 1 0,-1-1-1,1 0 1,0 1 0,0-1 0,-1 0 0,1 0-1,1 1 1,-2-4 0,1 2-340,0 0-1,1 1 1,0-1 0,0 1 0,0-1-1,0 0 1,0 1 0,0-1-1,1 0 1,-1 1 0,1-1-1,0 1 1,1-4 0,17-25-13909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4.833"/>
    </inkml:context>
    <inkml:brush xml:id="br0">
      <inkml:brushProperty name="width" value="0.025" units="cm"/>
      <inkml:brushProperty name="height" value="0.025" units="cm"/>
    </inkml:brush>
  </inkml:definitions>
  <inkml:trace contextRef="#ctx0" brushRef="#br0">0 0 11018,'0'0'15903,"7"12"-14216,0 2-1296,0 0-1,-1 0 1,-1 1-1,0 0 1,-1 0-1,4 28 1,-4-5-588,3 36 734,-5-25-6045,-5-52-890,-8-7 2821,2 2-103,-11-15-5924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5.177"/>
    </inkml:context>
    <inkml:brush xml:id="br0">
      <inkml:brushProperty name="width" value="0.025" units="cm"/>
      <inkml:brushProperty name="height" value="0.025" units="cm"/>
    </inkml:brush>
  </inkml:definitions>
  <inkml:trace contextRef="#ctx0" brushRef="#br0">0 0 11531,'0'0'11563,"64"17"-9193,-19-7-480,14-4-801,8-3-609,1-3-319,2 0-161,-8-5-3428,-11-16-7494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9.917"/>
    </inkml:context>
    <inkml:brush xml:id="br0">
      <inkml:brushProperty name="width" value="0.025" units="cm"/>
      <inkml:brushProperty name="height" value="0.025" units="cm"/>
    </inkml:brush>
  </inkml:definitions>
  <inkml:trace contextRef="#ctx0" brushRef="#br0">1 9 6694,'0'0'19779,"13"1"-18225,39 1-660,72-8 1,-69 2-1479,0 2 0,62 7 0,-87 1-2115,-29-5 2361,1-1 1,-1 0-1,0 1 1,0-1-1,0 1 0,0-1 1,0 1-1,0 0 0,0 0 1,0-1-1,0 1 0,0 0 1,0 0-1,0 0 0,0 0 1,-1 0-1,1 0 1,0 0-1,-1 0 0,1 0 1,0 2-1,-5 6-4904,-17-1-1591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0.245"/>
    </inkml:context>
    <inkml:brush xml:id="br0">
      <inkml:brushProperty name="width" value="0.025" units="cm"/>
      <inkml:brushProperty name="height" value="0.025" units="cm"/>
    </inkml:brush>
  </inkml:definitions>
  <inkml:trace contextRef="#ctx0" brushRef="#br0">0 27 12684,'0'0'10282,"52"11"-8328,8-14-449,15-7-800,6 4-481,3-1-224,1 5-1057,-10-1-3043,-10-3-2562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0.646"/>
    </inkml:context>
    <inkml:brush xml:id="br0">
      <inkml:brushProperty name="width" value="0.025" units="cm"/>
      <inkml:brushProperty name="height" value="0.025" units="cm"/>
    </inkml:brush>
  </inkml:definitions>
  <inkml:trace contextRef="#ctx0" brushRef="#br0">1 1 15310,'0'0'10282,"63"7"-8937,-21-7 257,9 0-545,4 0-705,2-4-256,-1 1-64,-9 3-448,-6 0-705,-11 0-929,-13 4-1665,-13 8-866,-4-1-2818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1.017"/>
    </inkml:context>
    <inkml:brush xml:id="br0">
      <inkml:brushProperty name="width" value="0.025" units="cm"/>
      <inkml:brushProperty name="height" value="0.025" units="cm"/>
    </inkml:brush>
  </inkml:definitions>
  <inkml:trace contextRef="#ctx0" brushRef="#br0">1 34 8136,'0'0'14798,"81"10"-12684,-24-10-609,13-8 1,7-1-802,0-1-640,-4 2-1313,-12 4-5637,-9 0-10955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1.782"/>
    </inkml:context>
    <inkml:brush xml:id="br0">
      <inkml:brushProperty name="width" value="0.025" units="cm"/>
      <inkml:brushProperty name="height" value="0.025" units="cm"/>
    </inkml:brush>
  </inkml:definitions>
  <inkml:trace contextRef="#ctx0" brushRef="#br0">187 42 6182,'0'0'21706,"-10"-8"-20601,-38-21-507,46 28-573,-1 0 0,1 0 0,-1 1-1,0-1 1,1 1 0,-1 0 0,1 0 0,-1 0 0,0 0 0,1 0 0,-1 1 0,0-1 0,1 1 0,-1 0 0,1-1 0,-1 1 0,1 0 0,0 1 0,-1-1 0,1 0 0,0 1 0,0-1-1,-2 3 1,-4 2 75,2 0-1,-1 0 0,1 1 0,-9 12 0,12-15-30,0 0 0,0 1 0,1 0 0,-1-1 0,1 1 0,0 0 0,0 0 1,1 0-1,0 1 0,0-1 0,0 0 0,0 0 0,1 1 0,0-1 0,1 11 0,0-15-52,-1 0 0,1 0 1,0 0-1,-1 1 0,1-1 0,0 0 0,0 0 0,0 0 1,0 0-1,0 0 0,0-1 0,0 1 0,0 0 1,1 0-1,-1-1 0,0 1 0,0-1 0,1 1 0,-1-1 1,0 1-1,1-1 0,-1 0 0,0 0 0,1 1 1,-1-1-1,0 0 0,1 0 0,-1-1 0,1 1 0,1 0 1,45-10 426,-35 5-444,0-2 0,0 1 0,-1-2 0,0 1 0,-1-2 0,0 0 0,0 0 0,-1 0 0,0-2 0,-1 1 0,0-1 0,0-1 0,-1 1 0,8-18 0,-21 42-304,1-1 0,0 1 0,0 0 0,2 0 0,-3 27 0,5-38 186,-1 1 0,1 0 0,0 0 0,1 0 0,-1 0 0,0 0 0,1 0 0,0 0 0,0-1 0,0 1 1,0 0-1,0 0 0,0-1 0,1 1 0,-1-1 0,1 1 0,0-1 0,-1 0 0,1 0 0,0 1 0,1-1 1,-1-1-1,0 1 0,0 0 0,1 0 0,-1-1 0,1 0 0,0 1 0,-1-1 0,1 0 0,0 0 0,0 0 1,-1-1-1,1 1 0,0-1 0,3 1 0,25 0-7505,3-1-6786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2.128"/>
    </inkml:context>
    <inkml:brush xml:id="br0">
      <inkml:brushProperty name="width" value="0.025" units="cm"/>
      <inkml:brushProperty name="height" value="0.025" units="cm"/>
    </inkml:brush>
  </inkml:definitions>
  <inkml:trace contextRef="#ctx0" brushRef="#br0">12 1 20435,'0'0'10859,"3"65"-9770,-7-34-705,-2-2-384,1 0 0,5-5 0,0-4 0,2-4 0,11-7-705,1-9-832,1 0-801,-2 0-2050,5-16-1442,-3-5-5861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2.483"/>
    </inkml:context>
    <inkml:brush xml:id="br0">
      <inkml:brushProperty name="width" value="0.025" units="cm"/>
      <inkml:brushProperty name="height" value="0.025" units="cm"/>
    </inkml:brush>
  </inkml:definitions>
  <inkml:trace contextRef="#ctx0" brushRef="#br0">346 123 15407,'0'0'12139,"-28"48"-10473,19-21-321,0 1-384,2 0-417,5 0-319,2-3-129,0-4-64,2-4-128,5-3-705,4-5-320,-3-5-737,-3-3-1601,-2-1-1186</inkml:trace>
  <inkml:trace contextRef="#ctx0" brushRef="#br0" timeOffset="1">1 71 13837,'0'0'16175,"77"-22"-14349,-20 14-897,9-2-929,4 2 0,-2 1 0,-8 3 0,-7 1-224,-12 2-3748,-4-7-3779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1.758"/>
    </inkml:context>
    <inkml:brush xml:id="br0">
      <inkml:brushProperty name="width" value="0.025" units="cm"/>
      <inkml:brushProperty name="height" value="0.025" units="cm"/>
    </inkml:brush>
  </inkml:definitions>
  <inkml:trace contextRef="#ctx0" brushRef="#br0">1 42 17553,'0'0'5381,"54"17"-3812,-14-17 1,8 0-449,9-7-769,0-3-224,0 1-448,-6-1-2114,-6-2-3012,-12 2-7238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1.568"/>
    </inkml:context>
    <inkml:brush xml:id="br0">
      <inkml:brushProperty name="width" value="0.025" units="cm"/>
      <inkml:brushProperty name="height" value="0.025" units="cm"/>
    </inkml:brush>
  </inkml:definitions>
  <inkml:trace contextRef="#ctx0" brushRef="#br0">31 42 8840,'0'0'5472,"10"-4"-3379,19-5-1058,0 2 0,1 1 0,-1 1 1,39-2-1,135 4-855,-146 3-214,-161 13 264,-36 2 482,-101 5 1229,268-20-3507,1-1 0,35-6 0,-2-5-4157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3.003"/>
    </inkml:context>
    <inkml:brush xml:id="br0">
      <inkml:brushProperty name="width" value="0.025" units="cm"/>
      <inkml:brushProperty name="height" value="0.025" units="cm"/>
    </inkml:brush>
  </inkml:definitions>
  <inkml:trace contextRef="#ctx0" brushRef="#br0">5 47 8456,'72'-5'12421,"10"-5"-9799,105-7-3668,-293 33 1393,-133-12 710,352-4-1174,203-27-1,-316 27 118,0 0 0,0 0-1,0 0 1,0 0 0,0 0-1,0 0 1,0 0 0,-1-1 0,1 1-1,0 0 1,0 0 0,0 0-1,0 0 1,0 0 0,0 0-1,0 0 1,0 0 0,0 0-1,0 0 1,0-1 0,0 1 0,0 0-1,0 0 1,0 0 0,0 0-1,0 0 1,0 0 0,0 0-1,-24-3-21,-32 1 11,21 1 38,-39 1 231,68 0-265,0 1 0,0 0 1,1 0-1,-1 0 1,0 1-1,0-1 0,1 2 1,-1-1-1,-6 4 1,12-6-141,0 1-1,1-1 1,-1 1 0,0-1 0,0 0 0,1 1 0,-1-1 0,0 0 0,1 0 0,-1 1 0,0-1 0,1 0 0,-1 0 0,0 1 0,1-1 0,-1 0 0,1 0 0,-1 0 0,0 0 0,1 0 0,-1 0 0,1 0 0,-1 0 0,1 1 0,-1-1 0,0-1 0,1 1 0,-1 0 0,1 0 0,-1 0 0,1 0 0,-1 0 0,0 0 0,1 0 0,-1-1 0,0 1 0,1 0 0,0-1 0,32-3-8757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7.831"/>
    </inkml:context>
    <inkml:brush xml:id="br0">
      <inkml:brushProperty name="width" value="0.025" units="cm"/>
      <inkml:brushProperty name="height" value="0.025" units="cm"/>
    </inkml:brush>
  </inkml:definitions>
  <inkml:trace contextRef="#ctx0" brushRef="#br0">216 77 15022,'0'-1'370,"0"0"0,1 0 0,-1-1 0,0 1 0,0 0 0,0 0 0,1 0 0,-1 0 0,0 0 0,-1 0 0,1-1 0,0 1 0,0 0 0,0 0 0,-1 0 0,1 0 0,-1 0 0,1 0 0,-1 0 0,1 0 0,-1 0 0,1 0 0,-1 0 0,0 0 0,0 0 0,1 1 0,-2-2 0,0 1-114,0 0-1,-1 0 1,1 0 0,0 0-1,-1 0 1,1 0 0,0 1-1,-1-1 1,1 1-1,-1 0 1,1 0 0,-3 0-1,-3 0-219,0 1-1,0 0 0,1 0 0,-1 1 1,1 0-1,-1 0 0,-11 6 0,8-2 45,0 1 0,1 1 0,1-1 1,-1 2-1,-12 13 0,20-20-22,-1 1 0,0 0 0,1 0 0,-1 1 0,1-1 0,0 0 0,0 1 0,1 0 0,-1-1 0,1 1 0,-1 0 0,1 0 0,0 0 0,1-1 0,-1 1 0,1 0 0,-1 0 0,1 0 0,1 0 0,-1 0 0,1 5 0,0-8-33,0 0 0,0 1 1,0-1-1,1 0 1,-1 0-1,0 0 0,1 0 1,-1 0-1,1 0 0,-1 0 1,1-1-1,-1 1 1,1-1-1,-1 1 0,1-1 1,0 1-1,-1-1 0,1 0 1,0 0-1,-1 1 0,1-1 1,0-1-1,-1 1 1,1 0-1,0 0 0,1-1 1,47-9 372,-36 5-357,-1-2-1,0 0 0,0 0 0,0-1 0,-1 0 0,0-2 0,11-10 0,-15 13-24,0-1-1,-1 0 1,0 0-1,0-1 1,-1 1-1,0-1 1,-1-1-1,0 1 1,0-1-1,4-14 1,-7 9 16,-5 9-61,-6 12 32,-4 7 60,8-6-40,1 0-1,0 0 1,0 0 0,1 0-1,0 1 1,0-1 0,1 1-1,0 0 1,0 0 0,1 0 0,0 0-1,0 0 1,1 0 0,0 0-1,1 9 1,0-15-21,0 0 0,0 0 0,0 0 0,0 0 0,0 0 0,1 0 0,-1 0 0,1 0 0,0-1 0,-1 1 0,1-1 0,0 1 0,0-1 0,0 0 0,0 1 0,0-1 0,0 0 0,0 0 0,0-1 0,1 1 0,-1 0 0,0-1 0,1 1 0,-1-1 0,0 0 0,3 0 0,69 1-1453,-66-1 819,33-7-4098,-17-5-1638,1-7-6402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8.189"/>
    </inkml:context>
    <inkml:brush xml:id="br0">
      <inkml:brushProperty name="width" value="0.025" units="cm"/>
      <inkml:brushProperty name="height" value="0.025" units="cm"/>
    </inkml:brush>
  </inkml:definitions>
  <inkml:trace contextRef="#ctx0" brushRef="#br0">27 1 8904,'0'0'19758,"-1"12"-18957,-9 70 74,4-48-1062,1 0 1,2 1-1,1 47 0,3-81-42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8.532"/>
    </inkml:context>
    <inkml:brush xml:id="br0">
      <inkml:brushProperty name="width" value="0.025" units="cm"/>
      <inkml:brushProperty name="height" value="0.025" units="cm"/>
    </inkml:brush>
  </inkml:definitions>
  <inkml:trace contextRef="#ctx0" brushRef="#br0">0 1 7783,'0'0'21333,"73"5"-20853,-37-5-256,-2 0-160,1 0-32,-5 0-544,-2 0-2051,-4 0-1985,-4 0-2274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8.889"/>
    </inkml:context>
    <inkml:brush xml:id="br0">
      <inkml:brushProperty name="width" value="0.025" units="cm"/>
      <inkml:brushProperty name="height" value="0.025" units="cm"/>
    </inkml:brush>
  </inkml:definitions>
  <inkml:trace contextRef="#ctx0" brushRef="#br0">108 0 18353,'0'0'10442,"-1"8"-9251,-13 232 1590,14-240-2781,0 1 0,0 0 0,0-1 0,0 1 0,0 0 0,0-1 0,0 1 0,0-1 0,1 1 0,-1 0 0,0-1 0,0 1 0,1-1 0,-1 1 0,0-1 0,1 1 0,-1-1 0,1 1 0,-1-1 0,1 1 0,-1-1 0,1 0 0,-1 1 0,1-1 0,-1 1 0,1-1 0,-1 0 0,1 0 0,-1 1 0,2-1 0,24 0 0,22-16 0,-40 12-20,36-15-358,-41 18 355,0 0 0,-1 0 0,1 1 0,0-1 0,0 1 0,-1-1 0,1 1 0,0 0 1,0 0-1,0 0 0,-1 1 0,1-1 0,0 1 0,3 0 0,-5 0 13,0 1 0,0-1-1,0 0 1,-1 0 0,1 1 0,0-1-1,-1 0 1,1 1 0,-1-1 0,1 1-1,-1-1 1,0 1 0,1-1 0,-1 1-1,0-1 1,0 1 0,0-1 0,0 1 0,0-1-1,-1 1 1,1-1 0,-1 2 0,-8 35 229,4-30-183,-1-1 0,0 1 1,0-1-1,0 0 0,-1-1 0,0 1 1,0-1-1,-1-1 0,1 1 1,-1-1-1,-14 6 0,15-8-14,0 1-1,0-2 1,-1 1-1,1-1 1,-1 0-1,1 0 1,-1-1-1,0 0 1,0-1-1,1 1 1,-1-2-1,0 1 1,0-1-1,-11-2 1,16 1-37,-1 0 0,1 0-1,-1 0 1,1-1 0,0 1 0,0-1 0,0 0-1,0 0 1,1 0 0,-1 0 0,1 0 0,-1-1-1,1 1 1,0-1 0,1 1 0,-1-1 0,1 0-1,-1 0 1,1 0 0,0 0 0,0 0 0,1 0 0,-1 0-1,1 0 1,0 0 0,0 0 0,1 0 0,-1 0-1,1 0 1,-1 0 0,1 0 0,1 0 0,-1 0-1,0 1 1,1-1 0,0 0 0,0 1 0,3-5-1,23-15-4492,18-7-7463,-19 14 536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9.293"/>
    </inkml:context>
    <inkml:brush xml:id="br0">
      <inkml:brushProperty name="width" value="0.025" units="cm"/>
      <inkml:brushProperty name="height" value="0.025" units="cm"/>
    </inkml:brush>
  </inkml:definitions>
  <inkml:trace contextRef="#ctx0" brushRef="#br0">0 60 13677,'0'0'8488,"5"-9"-6337,-4 8-2112,0-2 142,1 0 0,-1 0 1,1 0-1,-1 0 0,1 0 0,0 1 1,0-1-1,1 1 0,-1 0 0,0-1 1,1 1-1,-1 0 0,1 0 0,0 0 1,-1 1-1,1-1 0,0 1 1,0 0-1,0-1 0,0 1 0,1 1 1,-1-1-1,0 0 0,0 1 0,7-1 1,-2 1 41,4 0-19,0 0-1,0 1 0,1 0 1,12 3-1,-24-4-187,1 1 0,0-1 0,-1 0 0,1 1 0,-1-1 0,1 1 0,-1-1 0,1 1 0,-1 0 0,0-1 0,1 1 0,-1 0 0,0 0 0,1 0 0,-1 0 0,0 0-1,0 1 1,0-1 0,0 0 0,0 0 0,0 1 0,0-1 0,-1 0 0,1 1 0,0-1 0,-1 1 0,1-1 0,-1 1 0,0-1 0,1 1 0,-1 0 0,0-1 0,0 1 0,0-1 0,0 1 0,0 0 0,0-1 0,0 1 0,-1-1 0,0 4 0,-1-2 38,0 1 1,0-1 0,0 1 0,0-1 0,-1 0-1,0 0 1,1 0 0,-1 0 0,0 0 0,0-1-1,-1 1 1,-3 1 0,-50 29 860,33-19-738,19-11-177,1-2 0,0 1 0,1 0 0,0 0 0,-1 0 0,1 0 0,0 0 0,0 1 0,0-1 0,1 1 0,-1 0 0,1 0 0,-1 0 0,1 0 0,0 0 0,0 1 0,-3 6 0,5-10 0,0 1 0,0-1 0,1 1 0,-1-1 0,0 1 0,0-1 0,0 1 0,0-1 0,1 1 0,-1-1 0,0 1 0,1-1 0,-1 1 0,0-1 0,1 0 0,-1 1 0,0-1 0,1 0 0,-1 1 0,1-1 0,-1 0 0,1 1 0,-1-1 0,1 0 0,-1 0 0,0 0 0,1 1 0,0-1 0,-1 0 0,1 0 0,-1 0 0,1 0 0,-1 0 0,1 0 0,0 0 0,24 1 0,-21-1 0,2 0-10,97-1-3920,-79 0 670,-1-2 0,34-7 0,-34 3-12168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0.131"/>
    </inkml:context>
    <inkml:brush xml:id="br0">
      <inkml:brushProperty name="width" value="0.025" units="cm"/>
      <inkml:brushProperty name="height" value="0.025" units="cm"/>
    </inkml:brush>
  </inkml:definitions>
  <inkml:trace contextRef="#ctx0" brushRef="#br0">187 18 6790,'0'0'7714,"9"-3"-4740,30-11-593,-37 14-2240,0-1 1,0 1-1,1 0 1,-1 0-1,0 0 1,0 0 0,0 1-1,0-1 1,0 0-1,0 1 1,0 0-1,0-1 1,0 1-1,0 0 1,0 0-1,0 0 1,0 0-1,-1 0 1,1 1 0,0-1-1,-1 1 1,1-1-1,-1 1 1,1-1-1,-1 1 1,0 0-1,1 1 1,27 51 1590,-29-52-1656,6 14 169,-1 0 0,-1 0 1,0 0-1,-1 1 0,-1 0 1,0-1-1,-2 1 1,0 0-1,-1 0 0,0 0 1,-1-1-1,-1 1 0,-1-1 1,0 0-1,-1 0 1,-9 19-1,4-13-198,-1 0 1,-1-1-1,0 0 0,-2-1 1,-1-1-1,0 0 1,-1-1-1,-1 0 0,-1-1 1,-31 22-1,41-33-460,0-1 0,0 0 1,-1-1-1,-12 6 0,-20-3-7661,17-7-3974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0.986"/>
    </inkml:context>
    <inkml:brush xml:id="br0">
      <inkml:brushProperty name="width" value="0.025" units="cm"/>
      <inkml:brushProperty name="height" value="0.025" units="cm"/>
    </inkml:brush>
  </inkml:definitions>
  <inkml:trace contextRef="#ctx0" brushRef="#br0">142 70 3748,'0'0'5712,"9"-9"-2525,5-2-1809,10-10 32,-4-7 5587,-81 121-20,34-55-6630,1 2 0,-27 58 0,46-81-285,0 1 1,0 0-1,2 0 0,0 0 1,1 1-1,1-1 0,1 1 1,1 0-1,0 19 0,2-32-135,0 0 0,-1 0 0,2 0 0,-1 0 0,1 0-1,0 0 1,0 0 0,1 0 0,0-1 0,0 1 0,0-1 0,0 0-1,1 0 1,0 0 0,0 0 0,0-1 0,1 0 0,0 0 0,0 0-1,0 0 1,0-1 0,0 1 0,1-2 0,-1 1 0,1 0 0,0-1 0,0 0-1,0 0 1,0-1 0,9 1 0,2 1-2457,2-1-1,-1-1 1,25-1-1,9-4-8850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1.687"/>
    </inkml:context>
    <inkml:brush xml:id="br0">
      <inkml:brushProperty name="width" value="0.025" units="cm"/>
      <inkml:brushProperty name="height" value="0.025" units="cm"/>
    </inkml:brush>
  </inkml:definitions>
  <inkml:trace contextRef="#ctx0" brushRef="#br0">24 1 17905,'0'0'9337,"-1"8"-7778,-9 72 605,5-46-1889,1-1 0,0 44 0,4-77-365,0 1 0,0-1-1,0 1 1,0-1 0,0 1 0,0-1-1,0 1 1,1-1 0,-1 1 0,0-1 0,0 0-1,0 1 1,1-1 0,-1 1 0,0-1-1,0 0 1,1 1 0,-1-1 0,0 1-1,1-1 1,-1 0 0,0 0 0,1 1-1,-1-1 1,1 0 0,-1 0 0,0 1 0,1-1-1,-1 0 1,1 0 0,-1 0 0,1 0-1,-1 1 1,1-1 0,-1 0 0,0 0-1,1 0 1,-1 0 0,1 0 0,-1 0 0,1 0-1,-1-1 1,1 1 0,-1 0 0,1 0-1,-1 0 1,1 0 0,-1 0 0,0-1-1,1 1 1,-1 0 0,1 0 0,-1-1-1,0 1 1,1 0 0,-1-1 0,0 1 0,1 0-1,-1-2 1,24-22-8573,-14-1 687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2.910"/>
    </inkml:context>
    <inkml:brush xml:id="br0">
      <inkml:brushProperty name="width" value="0.025" units="cm"/>
      <inkml:brushProperty name="height" value="0.025" units="cm"/>
    </inkml:brush>
  </inkml:definitions>
  <inkml:trace contextRef="#ctx0" brushRef="#br0">301 20 13004,'0'0'6727,"-65"-19"-5606,39 36-897,-8 17 0,-2 15 128,0 13 97,-1 12-97,6 9-63,9 9-1,8 3-128,14 3-64,4-7-64,31-9 0,25-13-1281,20-20-2883,28-25-7143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2.029"/>
    </inkml:context>
    <inkml:brush xml:id="br0">
      <inkml:brushProperty name="width" value="0.025" units="cm"/>
      <inkml:brushProperty name="height" value="0.025" units="cm"/>
    </inkml:brush>
  </inkml:definitions>
  <inkml:trace contextRef="#ctx0" brushRef="#br0">64 0 13453,'0'0'9673,"-20"48"-7527,9-17-32,-2 1-577,3 4-576,4-4-352,3 0-289,3-5-160,0-5-128,4-7 32,7-3-192,0-7-1089,-1-5-1153,-3 0-1570,-6-4-1057,-1-10-4035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2.418"/>
    </inkml:context>
    <inkml:brush xml:id="br0">
      <inkml:brushProperty name="width" value="0.025" units="cm"/>
      <inkml:brushProperty name="height" value="0.025" units="cm"/>
    </inkml:brush>
  </inkml:definitions>
  <inkml:trace contextRef="#ctx0" brushRef="#br0">1 74 15631,'0'0'10794,"76"-47"-9385,-25 39-704,5 3-449,5 1-192,-3 4-32,-2 0-352,-8-4-2883,-5-2-5157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30.508"/>
    </inkml:context>
    <inkml:brush xml:id="br0">
      <inkml:brushProperty name="width" value="0.025" units="cm"/>
      <inkml:brushProperty name="height" value="0.025" units="cm"/>
    </inkml:brush>
  </inkml:definitions>
  <inkml:trace contextRef="#ctx0" brushRef="#br0">1 0 7976,'0'0'13612,"53"51"-11914,-17-44-161,9-5-351,7-2-546,10 0-416,4 0-127,-2-1-65,2-4-385,-5 0-928,-5-1-1281,-11-2-962,-6-5-2209,-12-3-6343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30.851"/>
    </inkml:context>
    <inkml:brush xml:id="br0">
      <inkml:brushProperty name="width" value="0.025" units="cm"/>
      <inkml:brushProperty name="height" value="0.025" units="cm"/>
    </inkml:brush>
  </inkml:definitions>
  <inkml:trace contextRef="#ctx0" brushRef="#br0">121 0 12748,'0'0'6518,"10"0"-5850,32 2-57,0 3 0,-1 1 0,1 1 1,-1 3-1,58 21 0,-94-29-581,0 0 1,-1 0-1,1 0 0,0 1 1,-1 0-1,0 0 1,0 0-1,0 0 0,0 0 1,0 1-1,0 0 0,-1 0 1,0 0-1,0 0 1,4 8-1,-5-9 41,-1 1-1,0-1 1,-1 1-1,1 0 1,-1-1-1,1 1 1,-1 0-1,0 0 1,-1-1-1,1 1 1,0 0 0,-1-1-1,0 1 1,0 0-1,0-1 1,0 1-1,-1-1 1,0 0-1,1 1 1,-1-1 0,0 0-1,-5 5 1,-20 25 548,-2-1 1,-2-1-1,-1-2 1,-48 35-1,34-28-585,-64 65 0,49-32-2085,24-23-3307,1 5-6819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3.090"/>
    </inkml:context>
    <inkml:brush xml:id="br0">
      <inkml:brushProperty name="width" value="0.025" units="cm"/>
      <inkml:brushProperty name="height" value="0.025" units="cm"/>
    </inkml:brush>
  </inkml:definitions>
  <inkml:trace contextRef="#ctx0" brushRef="#br0">58 76 8680,'0'0'3321,"4"-9"-140,-3 6-2499,16-39 1602,-16 40-1854,0 1 1,0-1-1,0 0 1,0 1 0,0-1-1,1 0 1,-1 1-1,0 0 1,1-1-1,-1 1 1,1 0 0,2-2-1,-5 53 3238,-5-28-2997,-2-1 1,0 0-1,-15 26 1,15-33-391,0 1 1,2-1 0,-1 1-1,2 1 1,0-1 0,1 1-1,0 0 1,-1 21 0,5-36-280,1 0 1,-1-1 0,0 1 0,1-1-1,-1 1 1,0-1 0,1 1 0,-1-1-1,1 1 1,-1-1 0,1 1 0,0-1-1,-1 1 1,1-1 0,-1 0 0,1 1-1,0-1 1,-1 0 0,1 0 0,0 1 0,-1-1-1,1 0 1,0 0 0,-1 0 0,1 0-1,0 0 1,-1 0 0,1 0 0,0 0-1,-1 0 1,1 0 0,0-1 0,-1 1-1,1 0 1,0 0 0,-1 0 0,1-1-1,0 1 1,-1 0 0,1-1 0,-1 1 0,2-1-1,30-14 13,-16 6-15,16-10 0,41-17 0,-63 31 0,1 1 0,1 1 0,-1 0 0,0 0 0,1 1 0,0 0 0,-1 1 0,14 1 0,-24 0 0,1 0 0,0 0 0,0 1 0,-1-1 0,1 1 0,0-1 0,0 1 0,-1 0 0,1 0 0,-1 0 0,1 0 0,-1 0 0,1 0 0,-1 0 0,1 0 0,-1 0 0,0 1 0,0-1 0,0 1 0,0-1 0,0 1 0,0-1 0,0 1 0,0-1 0,0 1 0,-1 0 0,1-1 0,-1 1 0,1 0 0,-1 0 0,0 0 0,0-1 0,0 1 0,0 0 0,0 0 0,0 1 0,0 1 0,0 0 0,-1 1 0,1-1 0,-1-1 0,0 1 0,0 0 0,0 0 0,0 0 0,-1 0 0,0-1 0,1 1 0,-1-1 0,-1 1 0,1-1 0,-5 6 0,-1-3 0,0-1 0,-1 0 0,0 0 0,0-1 0,0 0 0,-1 0 0,1-1 0,-1 0 0,0-1 0,0 0 0,-13 1 0,14-2 0,0 0 0,1-1 0,-1 0 0,0 0 0,1-1 0,-1 0 0,0-1 0,1 0 0,-1 0 0,1-1 0,0 0 0,0 0 0,-10-6 0,2-7-511,16 16 476,0-1-1,0 1 1,0 0 0,0 0-1,0-1 1,0 1-1,0 0 1,0-1-1,0 1 1,0 0 0,0 0-1,0-1 1,0 1-1,0 0 1,1 0 0,-1-1-1,0 1 1,0 0-1,0 0 1,0-1-1,1 1 1,-1 0 0,0 0-1,0 0 1,0-1-1,1 1 1,-1 0 0,0 0-1,0 0 1,1 0-1,-1 0 1,0 0-1,0-1 1,1 1 0,-1 0-1,0 0 1,1 0-1,39-2-4042,-30 2 2876,24 0-4916,4-1-2696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3.433"/>
    </inkml:context>
    <inkml:brush xml:id="br0">
      <inkml:brushProperty name="width" value="0.025" units="cm"/>
      <inkml:brushProperty name="height" value="0.025" units="cm"/>
    </inkml:brush>
  </inkml:definitions>
  <inkml:trace contextRef="#ctx0" brushRef="#br0">205 0 14638,'0'0'10938,"-11"1"-9283,5-1-1443,0 1 0,0 0 0,0 0 0,0 1 0,0 0 0,0 0 0,0 0 1,0 1-1,1-1 0,-1 1 0,1 1 0,0-1 0,0 1 0,0 0 0,0 0 0,1 0 0,-7 9 0,0 0-75,0 0-1,2 1 0,-1 0 1,2 0-1,0 1 1,1 0-1,-9 25 1,14-35-114,1 0 0,-1 0 0,1 1 1,0-1-1,0 0 0,1 1 0,-1-1 1,1 1-1,1-1 0,-1 1 0,1-1 1,0 1-1,0-1 0,0 0 0,1 1 0,0-1 1,0 0-1,0 0 0,1 0 0,-1-1 1,1 1-1,0 0 0,1-1 0,-1 0 1,1 0-1,6 6 0,1-3-380,-1 0 0,1 0-1,0-1 1,1 0 0,0-1 0,0-1-1,0 0 1,19 4 0,-12-4-952,-1-1 1,1-1-1,0-1 1,-1-1-1,24-2 1,-5-5-10111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4.146"/>
    </inkml:context>
    <inkml:brush xml:id="br0">
      <inkml:brushProperty name="width" value="0.025" units="cm"/>
      <inkml:brushProperty name="height" value="0.025" units="cm"/>
    </inkml:brush>
  </inkml:definitions>
  <inkml:trace contextRef="#ctx0" brushRef="#br0">1 92 5894,'0'0'886,"7"-10"4634,-4 4-4398,28-44 2944,-29 47-3418,0 1 1,0-1-1,0 1 0,0 0 1,0 0-1,0 0 1,1 0-1,-1 0 1,1 0-1,3-1 1,-5 3-518,-1 1 1,1-1-1,-1 0 0,1 1 1,-1-1-1,1 1 1,-1-1-1,1 1 1,-1-1-1,1 1 1,-1-1-1,1 1 0,-1-1 1,0 1-1,0 0 1,1-1-1,-1 1 1,0-1-1,0 1 1,1 0-1,-1-1 0,0 1 1,0 0-1,0 0 1,0-1-1,0 1 1,0 0-1,0-1 1,0 1-1,0 0 0,-1 0 1,1 32 227,-1-30-40,-1 18 66,-1-1-1,-1 1 0,-7 20 0,6-27-244,1 0 0,0 0 0,1 0 0,1 0 0,0 0 0,1 1 1,1-1-1,2 25 0,-2-38-133,1 0 1,-1 0 0,1-1-1,-1 1 1,1 0 0,0-1-1,-1 1 1,1 0 0,0-1 0,-1 1-1,1-1 1,0 1 0,0-1-1,0 1 1,-1-1 0,1 0-1,0 1 1,0-1 0,0 0 0,0 0-1,0 0 1,0 0 0,-1 0-1,1 1 1,0-2 0,0 1-1,0 0 1,0 0 0,0 0 0,0 0-1,0 0 1,0-1 0,-1 1-1,1 0 1,0-1 0,0 1-1,0-1 1,0 0 0,35-16 156,155-119-164,-113 77 0,-73 56-2118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4.504"/>
    </inkml:context>
    <inkml:brush xml:id="br0">
      <inkml:brushProperty name="width" value="0.025" units="cm"/>
      <inkml:brushProperty name="height" value="0.025" units="cm"/>
    </inkml:brush>
  </inkml:definitions>
  <inkml:trace contextRef="#ctx0" brushRef="#br0">1 1 12396,'0'0'16463,"73"50"-16206,-44-45-225,-1 5-1634,2-2-2081,-4-4-2980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4.846"/>
    </inkml:context>
    <inkml:brush xml:id="br0">
      <inkml:brushProperty name="width" value="0.025" units="cm"/>
      <inkml:brushProperty name="height" value="0.025" units="cm"/>
    </inkml:brush>
  </inkml:definitions>
  <inkml:trace contextRef="#ctx0" brushRef="#br0">1 6 15887,'0'0'14478,"74"-4"-13838,-35 2-415,3 2-193,4 0-737,-4 0-1954,3 0-2433,-2 0-2468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5.188"/>
    </inkml:context>
    <inkml:brush xml:id="br0">
      <inkml:brushProperty name="width" value="0.025" units="cm"/>
      <inkml:brushProperty name="height" value="0.025" units="cm"/>
    </inkml:brush>
  </inkml:definitions>
  <inkml:trace contextRef="#ctx0" brushRef="#br0">0 261 11755,'0'0'16239,"10"-1"-14728,2-1-1362,1-1-1,-1 0 1,0-1 0,-1 0-1,1-1 1,-1-1-1,0 1 1,0-2 0,0 1-1,-1-2 1,16-13-1,-6 3-115,0-1 1,21-26-1,-35 36-16,1 1 1,-1-1-1,-1 0 0,0-1 1,0 0-1,0 1 1,-2-1-1,6-18 1,-9 27-61,-10 21-101,-11 19 494,-19 49 0,35-75-264,0 0 1,2 1 0,-1 0-1,2-1 1,-1 1 0,2 0-1,0 28 1,1-42-129,0 1-1,0-1 1,1 1 0,-1-1-1,0 1 1,0-1 0,0 1-1,1-1 1,-1 1 0,0-1-1,0 1 1,1-1-1,-1 1 1,0-1 0,1 1-1,-1-1 1,1 0 0,-1 1-1,0-1 1,1 0 0,-1 1-1,1-1 1,-1 0 0,1 0-1,-1 1 1,1-1 0,-1 0-1,1 0 1,-1 0 0,1 0-1,-1 0 1,1 0-1,0 0 1,-1 0 0,1 0-1,-1 0 1,1 0 0,-1 0-1,1 0 1,-1 0 0,1 0-1,0-1 1,1 1-474,-1-1 1,0 1-1,0-1 0,1 1 0,-1-1 1,0 1-1,0-1 0,0 0 1,1 0-1,-1 1 0,0-1 0,0 0 1,0 0-1,0 0 0,-1 0 1,1 0-1,1-2 0,5-17-8895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02.692"/>
    </inkml:context>
    <inkml:brush xml:id="br0">
      <inkml:brushProperty name="width" value="0.025" units="cm"/>
      <inkml:brushProperty name="height" value="0.025" units="cm"/>
    </inkml:brush>
  </inkml:definitions>
  <inkml:trace contextRef="#ctx0" brushRef="#br0">448 76 6150,'0'-2'374,"0"-1"-1,0 0 1,-1 1 0,1-1-1,-1 1 1,1-1 0,-1 0-1,0 1 1,0 0 0,0-1-1,0 1 1,-1 0 0,1-1 0,-1 1-1,1 0 1,-1 0 0,0 0-1,0 0 1,-3-2 0,1 1-126,-1 0 0,0 0 1,1 1-1,-1-1 0,-1 1 0,1 0 1,0 1-1,0-1 0,-8 0 1,3 1-159,0 0 1,0 0 0,0 1-1,0 0 1,0 1 0,0 0-1,0 1 1,0 0 0,0 0 0,-14 6-1,6 2-76,1 0 1,1 1-1,0 1 0,1 0 0,0 1 0,1 1 0,0 0 0,1 1 1,1 1-1,0 0 0,1 0 0,1 1 0,1 0 0,0 1 1,1 0-1,1 0 0,1 1 0,0 0 0,2 0 0,0 1 1,1-1-1,-1 36 0,4-51-13,1 0 1,-1 1-1,1-1 1,0 1-1,0-1 1,0 0-1,0 0 1,1 1-1,0-1 1,0 0-1,0-1 1,0 1-1,0 0 1,1 0-1,0-1 1,0 0-1,0 1 1,0-1-1,0 0 1,1-1-1,-1 1 0,1 0 1,0-1-1,0 0 1,0 0-1,0 0 1,0-1-1,0 1 1,0-1-1,1 0 1,-1 0-1,0 0 1,6 0-1,-1 0 54,0 0-1,0-1 1,0 0 0,0 0-1,1-1 1,-1 0-1,0-1 1,0 0-1,0 0 1,-1-1 0,1 0-1,-1-1 1,1 0-1,-1 0 1,12-8-1,-3-5 4,0 0-1,-1-2 1,-1 1-1,0-2 1,-2 0-1,0-1 1,-1 0-1,-1-1 1,-2 0-1,0-1 1,-1 1-1,7-37 1,-14 57-54,0 0 0,-1-1 0,1 1 0,-1 0 1,1-1-1,-1 1 0,0 0 0,0-1 0,0 1 1,0-1-1,0 1 0,-1 0 0,1-1 0,-1 1 1,0 0-1,1-1 0,-1 1 0,0 0 0,0 0 1,-1 0-1,1 0 0,0 0 0,-3-3 0,0 3-9,1 0 0,-1 1-1,1 0 1,-1 0 0,1 0 0,-1 0-1,0 0 1,0 1 0,0-1-1,1 1 1,-1 0 0,0 0 0,0 1-1,-6 1 1,-3 0-220,1 1 0,0 1 0,-1 0 0,1 0 0,1 1 0,-21 13 0,-9 2-3314,21-11-1789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5.517"/>
    </inkml:context>
    <inkml:brush xml:id="br0">
      <inkml:brushProperty name="width" value="0.025" units="cm"/>
      <inkml:brushProperty name="height" value="0.025" units="cm"/>
    </inkml:brush>
  </inkml:definitions>
  <inkml:trace contextRef="#ctx0" brushRef="#br0">81 22 10154,'0'0'16186,"11"-5"-14542,-5 2-1380,26-10 343,-31 13-574,1-1 0,-1 1 0,0 0 1,1 0-1,-1 0 0,1 0 0,-1 0 0,0 0 1,1 1-1,-1-1 0,1 0 0,-1 1 0,0-1 0,1 1 1,-1-1-1,0 1 0,0 0 0,0 0 0,1-1 1,-1 1-1,0 0 0,0 0 0,0 0 0,0 0 0,0 0 1,0 2-1,9 11 87,-1 1 1,0 0-1,-1 1 1,-1 0-1,-1 0 1,0 0-1,-1 1 1,-1 0-1,0 0 1,-2 0-1,0 0 1,0 1-1,-3 33 1,0-43-54,-1 0 1,0 0 0,-1 0 0,1 0-1,-1-1 1,-1 1 0,1-1 0,-1 0-1,-1 0 1,1-1 0,-1 1 0,0-1-1,-12 11 1,-9 7-1,-56 39 0,25-21-2377,46-32-2420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6.234"/>
    </inkml:context>
    <inkml:brush xml:id="br0">
      <inkml:brushProperty name="width" value="0.025" units="cm"/>
      <inkml:brushProperty name="height" value="0.025" units="cm"/>
    </inkml:brush>
  </inkml:definitions>
  <inkml:trace contextRef="#ctx0" brushRef="#br0">141 100 8296,'0'0'2418,"-11"-1"32,1 1-2027,-56-3 2884,63 3-3027,1 0 0,-1 0 0,1 0 0,-1 0 1,1 0-1,0 1 0,-1-1 0,1 1 0,-1 0 0,1 0 0,0-1 0,0 1 1,0 1-1,-1-1 0,1 0 0,0 0 0,0 1 0,1-1 0,-1 1 0,0 0 1,0 0-1,1-1 0,-2 4 0,3-5-202,0 1 1,-1 0-1,1 0 0,0 0 1,1 0-1,-1 0 0,0 0 1,0 0-1,0-1 0,1 1 0,-1 0 1,0 0-1,1 0 0,-1 0 1,0-1-1,1 1 0,-1 0 1,1 0-1,-1-1 0,1 1 1,0 0-1,-1-1 0,1 1 1,0-1-1,0 1 0,-1-1 0,1 1 1,0-1-1,0 1 0,-1-1 1,1 0-1,0 1 0,0-1 1,0 0-1,0 0 0,0 0 1,0 0-1,0 0 0,0 0 1,46 6 918,-39-6-755,439 7 1281,-273-9-1274,311-13-56,662-105-1,-1138 119-153,44-8 889,77-1 0,-129 10-914,-1 0 0,1 0 0,-1 0 0,1 0 0,0 0 0,-1 1 0,1-1 0,-1 0 0,1 0 0,-1 0 0,1 0 1,0 1-1,-1-1 0,1 0 0,-1 1 0,1-1 0,-1 0 0,0 1 0,1-1 0,-1 0 0,1 1 0,-1-1 0,0 1 0,1-1 0,-1 1 0,0-1 0,1 1 0,-1-1 0,0 1 0,0-1 0,1 1 0,-1-1 0,0 1 1,0 0-1,0-1 0,0 1 0,0-1 0,0 1 0,0 0 0,0-1 0,0 1 0,0-1 0,0 1 0,0-1 0,-1 1 0,1 0 0,0-1 0,0 1 0,-1-1 0,1 1 0,0-1 0,0 1 0,-1 0 0,-1 7-2104,4-3-3646,-7-8-1684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7.040"/>
    </inkml:context>
    <inkml:brush xml:id="br0">
      <inkml:brushProperty name="width" value="0.025" units="cm"/>
      <inkml:brushProperty name="height" value="0.025" units="cm"/>
    </inkml:brush>
  </inkml:definitions>
  <inkml:trace contextRef="#ctx0" brushRef="#br0">225 133 8680,'0'0'10389,"2"-9"-8014,5-30-298,-7 38-2005,0 0 1,-1 0-1,1 1 1,0-1-1,0 0 1,-1 0-1,1 0 1,0 1-1,-1-1 1,1 0-1,-1 0 1,1 1-1,-1-1 1,1 1-1,-1-1 0,0 0 1,1 1-1,-1-1 1,0 1-1,1-1 1,-1 1-1,0 0 1,0-1-1,1 1 1,-1 0-1,0-1 1,0 1-1,0 0 1,0 0-1,1 0 1,-3 0-1,-29-1 860,25 1-665,-1 1-104,-1 0-1,1 0 1,-1 1 0,1 0 0,-1 1-1,1 0 1,0 0 0,0 0 0,1 1 0,-1 1-1,-7 4 1,9-5-32,1 0 0,-1 1 0,1-1 0,0 1 0,0 0 0,1 0 0,-1 0 0,1 1 0,0-1 0,0 1 0,1 0 0,0 0 0,0 1 0,-3 8 0,6-14-107,0 1 1,-1-1-1,1 0 0,0 0 0,0 0 0,0 1 0,0-1 0,0 0 0,0 0 1,0 1-1,0-1 0,1 0 0,-1 0 0,0 0 0,1 1 0,-1-1 0,1 0 1,-1 0-1,1 0 0,0 0 0,-1 0 0,1 0 0,0 0 0,1 2 0,1-2-1,-1 0 0,0 1-1,0-1 1,1 0-1,-1 0 1,1 0-1,-1 0 1,1-1-1,0 1 1,-1-1-1,4 1 1,7-1 34,0 0 0,-1-1 0,1 0 0,14-4 0,-2-1-32,-1-2 0,0 0 1,0-2-1,-1-1 0,-1 0 1,0-2-1,0 0 1,-1-2-1,-1 0 0,-1-1 1,35-37-1,-52 50-22,0 1-1,0-1 1,-1 1-1,1-1 1,-1 0-1,1 0 1,-1 0 0,0 0-1,0 0 1,0 0-1,0-6 1,-1 9-4,0-1 0,0 1 0,0 0 0,0 0 0,0-1-1,0 1 1,0 0 0,0 0 0,0-1 0,0 1 0,0 0 0,0-1 0,0 1 0,0 0 0,0 0 0,-1-1 0,1 1 0,0 0-1,0 0 1,0-1 0,0 1 0,-1 0 0,1 0 0,0 0 0,0 0 0,-1-1 0,1 1 0,0 0 0,0 0 0,-1 0 0,1 0-1,0 0 1,0 0 0,-1-1 0,1 1 0,0 0 0,0 0 0,-1 0 0,1 0 0,-22 13-104,14-6 112,1 0 1,0 1 0,0 0-1,1 0 1,0 0 0,0 1 0,1 0-1,0 0 1,0 1 0,1-1-1,0 1 1,1 0 0,0 0 0,1 0-1,0 1 1,1-1 0,-1 18-1,3-24-38,0-1-1,0 1 0,0 0 0,1-1 0,-1 1 1,1-1-1,0 0 0,0 1 0,0-1 0,1 0 1,-1 0-1,1-1 0,-1 1 0,1 0 0,0-1 1,0 0-1,0 1 0,1-1 0,-1 0 0,0-1 1,1 1-1,-1-1 0,1 1 0,-1-1 0,1 0 1,0 0-1,7 0 0,9 2-2046,-1 0 0,1-1-1,39-3 1,-1-4-7195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7.679"/>
    </inkml:context>
    <inkml:brush xml:id="br0">
      <inkml:brushProperty name="width" value="0.025" units="cm"/>
      <inkml:brushProperty name="height" value="0.025" units="cm"/>
    </inkml:brush>
  </inkml:definitions>
  <inkml:trace contextRef="#ctx0" brushRef="#br0">0 83 1954,'0'0'6294,"5"-8"-2504,-3 5-2949,22-45 3346,-23 46-3382,0 0-1,1 0 0,-1 0 1,1 0-1,-1 0 1,1 0-1,0 0 0,0 1 1,0-1-1,0 1 0,3-3 1,-5 22 2790,0-6-3208,-5 15 64,-13 47-1,13-59-333,0 0-1,1 0 1,1 1-1,0-1 1,1 1-1,1 0 1,0-1-1,1 1 1,5 31-1,-5-45-152,1 0 1,0 0-1,0-1 1,0 1-1,1 0 0,-1 0 1,0-1-1,0 1 1,1-1-1,-1 1 1,1-1-1,0 0 0,-1 0 1,1 1-1,0-1 1,0 0-1,-1 0 0,1-1 1,0 1-1,0 0 1,0-1-1,0 1 0,0-1 1,0 1-1,0-1 1,1 0-1,-1 0 1,0 0-1,0 0 0,0-1 1,0 1-1,2-1 1,-3 0-301,0 0 1,-1 0 0,1 0-1,0 0 1,-1 0-1,1 0 1,0 0 0,-1 0-1,0 0 1,1-1 0,-1 1-1,0 0 1,1 0 0,-1 0-1,0-1 1,0 1 0,0 0-1,0 0 1,0-1 0,0 1-1,0 0 1,-1 0 0,0-2-1,-6-32-8223,-9 9-693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8.023"/>
    </inkml:context>
    <inkml:brush xml:id="br0">
      <inkml:brushProperty name="width" value="0.025" units="cm"/>
      <inkml:brushProperty name="height" value="0.025" units="cm"/>
    </inkml:brush>
  </inkml:definitions>
  <inkml:trace contextRef="#ctx0" brushRef="#br0">0 20 10602,'0'0'15823,"61"-19"-13965,-24 19-737,7 0-577,1 0-351,-1 5-161,-4 3-193,-3 1-1472,-7-4-1762,-5-3-1890,-8-2-3043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8.379"/>
    </inkml:context>
    <inkml:brush xml:id="br0">
      <inkml:brushProperty name="width" value="0.025" units="cm"/>
      <inkml:brushProperty name="height" value="0.025" units="cm"/>
    </inkml:brush>
  </inkml:definitions>
  <inkml:trace contextRef="#ctx0" brushRef="#br0">127 0 14798,'0'0'11867,"-4"9"-10228,1-1-1260,-1 0 0,1 0 0,1 0-1,0 1 1,-2 13 0,4-19-339,-1-1 0,1 1 1,0-1-1,0 1 0,1-1 0,-1 1 0,1-1 0,-1 0 1,1 1-1,0-1 0,-1 0 0,1 1 0,0-1 0,1 0 1,-1 0-1,0 0 0,1 0 0,-1 0 0,1 0 0,0 0 1,-1 0-1,1-1 0,0 1 0,0-1 0,0 1 0,0-1 1,0 0-1,5 2 0,23 9 38,-17-7-166,-1 0 0,1 1 0,-1 0 0,0 1 0,18 13 0,-27-17 78,0 0 1,0 1 0,0-1 0,0 1 0,0 0 0,-1 0 0,1 0 0,-1 0 0,0 0 0,0 0 0,-1 1 0,1-1 0,-1 1 0,0-1 0,0 1 0,-1 0 0,1-1 0,-1 1 0,0-1-1,-1 10 1,0-12 21,1 0-1,-1 0 1,0 0 0,1 0-1,-1 0 1,0 0-1,0 0 1,0 0-1,0 0 1,-1 0-1,1 0 1,-1-1-1,1 1 1,-1-1-1,1 1 1,-1-1 0,0 1-1,0-1 1,0 0-1,1 0 1,-1 0-1,0 0 1,0 0-1,-1 0 1,1-1-1,0 1 1,0-1-1,-3 1 1,-9 1 174,0 0-1,1-1 1,-20-1-1,24 0-12,-6 0-84,-60-3 168,69 2-251,1 0 0,0 0-1,-1 0 1,1-1 0,0 0 0,0 0 0,0 0 0,0-1-1,0 0 1,0 0 0,-5-4 0,10 6-52,-1 1 0,0-1 1,0 1-1,0-1 0,1 1 0,-1-1 0,0 0 1,1 1-1,-1-1 0,0 0 0,1 0 0,-1 1 1,1-1-1,0 0 0,-1 0 0,1 0 1,-1 0-1,1 1 0,0-1 0,0 0 0,0 0 1,-1 0-1,1 0 0,0 0 0,0 0 0,0 0 1,0 0-1,1 0 0,-1 0 0,0 0 0,0 0 1,1 1-1,-1-1 0,0 0 0,1 0 1,-1 0-1,1 0 0,-1 0 0,1 1 0,-1-1 1,1 0-1,-1 1 0,1-1 0,0 0 0,-1 1 1,1-1-1,1 0 0,5-3-903,0 0 1,0 0-1,0 1 1,14-5-1,-8 4-726,17-10-5943,3-3-6000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8.723"/>
    </inkml:context>
    <inkml:brush xml:id="br0">
      <inkml:brushProperty name="width" value="0.025" units="cm"/>
      <inkml:brushProperty name="height" value="0.025" units="cm"/>
    </inkml:brush>
  </inkml:definitions>
  <inkml:trace contextRef="#ctx0" brushRef="#br0">6 41 12300,'0'0'6171,"10"-5"-1831,5-2-3032,0 1 0,1 0 0,-1 1 0,24-4 0,-34 8-1025,1 1 0,-1-1-1,1 1 1,-1 0 0,1 0-1,0 0 1,-1 1 0,11 3-1,-14-4-266,0 1-1,0 0 1,0 0-1,0 0 1,0 0-1,0 0 0,-1 0 1,1 1-1,0-1 1,-1 1-1,1-1 1,-1 1-1,0-1 0,0 1 1,1 0-1,-1 0 1,0-1-1,0 1 1,0 0-1,-1 0 0,1 0 1,0 0-1,-1 0 1,1 3-1,-1-3-7,0 1 0,0 0 0,0-1 0,0 1 0,-1-1 0,1 1 0,-1-1 0,0 1 0,0-1-1,0 0 1,0 1 0,0-1 0,0 0 0,0 0 0,-1 1 0,1-1 0,-1 0 0,0 0 0,1-1 0,-1 1 0,0 0 0,0-1-1,0 1 1,0-1 0,-5 3 0,-7 4 58,0-1 0,-1-1-1,-16 6 1,16-7-49,-7 2-17,16-5 0,0-1 0,-1 1 0,1 1 0,0-1 0,0 1 0,0 0 0,1 0 0,-1 1 0,-5 4 0,14-7 0,0 1 0,0-1 0,1 0 0,-1-1 0,0 1 0,0 0 0,1-1 0,-1 0 0,0 0 0,7 0 0,128 1-1761,71 9-5334,-165-6-769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9.439"/>
    </inkml:context>
    <inkml:brush xml:id="br0">
      <inkml:brushProperty name="width" value="0.025" units="cm"/>
      <inkml:brushProperty name="height" value="0.025" units="cm"/>
    </inkml:brush>
  </inkml:definitions>
  <inkml:trace contextRef="#ctx0" brushRef="#br0">4 57 9225,'0'0'8685,"-1"-9"-6635,0 0-1272,-1-28 3057,8 35-569,15 10-1957,-8 2-869,-2 0 1,1 1 0,-1 1 0,-1 0 0,0 0 0,13 22-1,-11-16-278,1 0-1,26 27 1,-34-40-183,0-1-1,1 1 1,-1-1 0,1 0-1,0-1 1,0 0 0,0 1 0,1-2-1,-1 1 1,1-1 0,-1 0 0,14 2-1,-14-3-356,-1-1-1,1 1 0,0-1 0,0-1 0,0 1 0,0-1 1,9-2-1,-11 2-214,-1 0 1,1-1 0,-1 1 0,0-1-1,0 0 1,1 0 0,-1 0-1,0 0 1,-1-1 0,1 1 0,0-1-1,-1 1 1,3-5 0,13-20-7363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9.768"/>
    </inkml:context>
    <inkml:brush xml:id="br0">
      <inkml:brushProperty name="width" value="0.025" units="cm"/>
      <inkml:brushProperty name="height" value="0.025" units="cm"/>
    </inkml:brush>
  </inkml:definitions>
  <inkml:trace contextRef="#ctx0" brushRef="#br0">294 1 17585,'0'0'6598,"-72"81"-4228,43-40-288,0 6-480,-4 3-417,2 1-417,2 6-511,6-1-193,3-2-32,4-7-224,8-6-737,5-9-449,3-10-992,0-13-1057,7-9-1314,5-5-3106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40.420"/>
    </inkml:context>
    <inkml:brush xml:id="br0">
      <inkml:brushProperty name="width" value="0.025" units="cm"/>
      <inkml:brushProperty name="height" value="0.025" units="cm"/>
    </inkml:brush>
  </inkml:definitions>
  <inkml:trace contextRef="#ctx0" brushRef="#br0">379 1 15695,'0'0'13490,"-10"9"-12983,-138 151 427,8-7 385,125-141-843,23-26-264,33-43-239,-27 39-36,-10 12 12,15-19-167,-2 0-1,0-1 1,-2-1 0,20-48-1,-48 143-240,5-43 531,2 1 0,0 0 0,2 0 1,1 0-1,1 1 0,1-1 0,2 1 0,0-1 0,7 36 0,-8-61 131,-76-139 316,65 121-455,-1 1 0,0 0-1,-1 1 1,0 1 0,-30-25 0,25 29-122,14 13-71,4-1 118,1-1 0,0 1 0,0-1 0,0 1 0,0-1 0,0 0 0,0 0 0,1 1 0,-1-1 0,0 0 0,1 0 0,-1 0 0,0 0 0,1-1 0,-1 1 0,4 1 0,18 7 39,1-1 0,0-1 0,0-1-1,37 4 1,106 3-803,-122-11 71,79 2-3010,-39-4-3382,28-5-10200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03.625"/>
    </inkml:context>
    <inkml:brush xml:id="br0">
      <inkml:brushProperty name="width" value="0.025" units="cm"/>
      <inkml:brushProperty name="height" value="0.025" units="cm"/>
    </inkml:brush>
  </inkml:definitions>
  <inkml:trace contextRef="#ctx0" brushRef="#br0">349 79 7623,'0'0'3828,"-7"-9"-2504,-25-33-305,28 39-893,1 1 0,0-1-1,-1 0 1,0 1-1,0 0 1,0 0-1,0 0 1,0 0-1,0 1 1,0 0 0,0 0-1,-1 0 1,1 0-1,0 0 1,-7 1-1,-1-1 108,0 2 1,0-1-1,-21 5 0,26-3-188,0 0 0,0 0 1,0 0-1,0 1 0,0 0 0,1 1 0,-1 0 1,1-1-1,0 2 0,0-1 0,0 1 1,1 0-1,-6 7 0,3-3 5,1 1 0,1 0 0,-1 0 0,2 0 0,0 1 0,0 0 0,-5 18 0,3-1-6,1 0 0,1 1 0,2-1 0,1 1 0,3 56 0,0-74-47,1-1 0,0 0 0,0-1 0,0 1 0,2 0 0,-1-1 1,1 1-1,0-1 0,1 0 0,0 0 0,1-1 0,0 0 0,0 1 0,0-2 0,1 1 0,10 7 0,-11-10 22,1 0-1,-1 0 0,1-1 1,0 0-1,1 0 1,-1 0-1,1-1 0,-1-1 1,1 1-1,0-1 0,0 0 1,0-1-1,0 0 1,0 0-1,0-1 0,0 0 1,0 0-1,1-1 1,-1 0-1,13-4 0,-13 2 146,-1 0 0,1-1 0,-1 0 0,0 0 0,0-1 0,0 0 0,-1 0 0,1-1-1,-1 0 1,-1 0 0,1 0 0,7-12 0,1-2 246,-1 0-1,-1-1 1,10-26-1,-14 30-283,-2-1-1,0 1 1,0-1 0,-2 0-1,4-30 1,-7 45-145,-1-1 0,0 1 0,1 0 1,-1-1-1,0 1 0,-1 0 0,1-1 1,-1 1-1,1 0 0,-1 0 0,0-1 0,0 1 1,-1 0-1,1 0 0,-1 0 0,1 0 1,-1 0-1,0 1 0,0-1 0,0 0 1,0 1-1,-1 0 0,1-1 0,-1 1 0,1 0 1,-1 0-1,0 0 0,0 1 0,0-1 1,0 1-1,0-1 0,0 1 0,0 0 0,0 0 1,0 0-1,-1 1 0,1-1 0,-5 1 1,-61-1-3807,44 1-331,9 0-3937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55.974"/>
    </inkml:context>
    <inkml:brush xml:id="br0">
      <inkml:brushProperty name="width" value="0.025" units="cm"/>
      <inkml:brushProperty name="height" value="0.025" units="cm"/>
    </inkml:brush>
  </inkml:definitions>
  <inkml:trace contextRef="#ctx0" brushRef="#br0">36 0 7271,'7'1'8920,"-2"4"-3707,-2 15-1917,-9 26-1849,-11 34 1278,9-48-2501,1 0 0,2 0 0,1 0-1,1 1 1,2 35 0,1-66-288,0-1-1,0 1 1,0-1-1,0 1 1,1-1-1,-1 1 1,0-1 0,1 1-1,-1-1 1,1 1-1,-1-1 1,1 0-1,0 1 1,-1-1-1,1 0 1,0 0-1,0 1 1,0-1-1,0 0 1,0 0-1,0 0 1,0 0 0,0 0-1,1 0 1,-1 0-1,0-1 1,0 1-1,1 0 1,-1-1-1,2 1 1,-1-1-206,0 0-1,0 0 1,-1 0 0,1-1 0,0 1 0,0-1 0,-1 1-1,1-1 1,0 0 0,0 1 0,-1-1 0,1 0 0,-1 0-1,1 0 1,-1 0 0,1-1 0,-1 1 0,0 0-1,0-1 1,1 1 0,-1 0 0,0-1 0,1-2 0,15-27-3889,2-8-1756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56.331"/>
    </inkml:context>
    <inkml:brush xml:id="br0">
      <inkml:brushProperty name="width" value="0.025" units="cm"/>
      <inkml:brushProperty name="height" value="0.025" units="cm"/>
    </inkml:brush>
  </inkml:definitions>
  <inkml:trace contextRef="#ctx0" brushRef="#br0">9 0 11755,'0'0'7565,"2"9"-6039,2 24-356,-2-1-1,0 1 0,-3 0 0,-7 61 0,-2 45-4089,11-135 789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56.705"/>
    </inkml:context>
    <inkml:brush xml:id="br0">
      <inkml:brushProperty name="width" value="0.025" units="cm"/>
      <inkml:brushProperty name="height" value="0.025" units="cm"/>
    </inkml:brush>
  </inkml:definitions>
  <inkml:trace contextRef="#ctx0" brushRef="#br0">1 13 13997,'0'0'6022,"51"0"-3940,-5 1 32,9 0-352,10-1-834,7 0-543,1 0-193,-1 0-192,-2 0-192,-5-1-1570,-6-4-1953,-5-3-3076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58.365"/>
    </inkml:context>
    <inkml:brush xml:id="br0">
      <inkml:brushProperty name="width" value="0.025" units="cm"/>
      <inkml:brushProperty name="height" value="0.025" units="cm"/>
    </inkml:brush>
  </inkml:definitions>
  <inkml:trace contextRef="#ctx0" brushRef="#br0">0 0 13389,'0'0'6374,"14"3"-5018,28 5-283,1-3 1,56 1 0,105-8-373,-120 0-737,26-4-676,-92 4-5681,-49 2 2955,-11 0-934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58.739"/>
    </inkml:context>
    <inkml:brush xml:id="br0">
      <inkml:brushProperty name="width" value="0.025" units="cm"/>
      <inkml:brushProperty name="height" value="0.025" units="cm"/>
    </inkml:brush>
  </inkml:definitions>
  <inkml:trace contextRef="#ctx0" brushRef="#br0">1 8 10250,'0'0'13036,"51"23"-10730,19-26-768,13-3-770,7-3-447,-3 3-225,-8 1-64,-12 4-96,-12 1-1025,-16 0-1185,-12 0-1602,-6 0-7719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6.008"/>
    </inkml:context>
    <inkml:brush xml:id="br0">
      <inkml:brushProperty name="width" value="0.025" units="cm"/>
      <inkml:brushProperty name="height" value="0.025" units="cm"/>
    </inkml:brush>
  </inkml:definitions>
  <inkml:trace contextRef="#ctx0" brushRef="#br0">93 8 17104,'0'0'142,"0"0"-1,0 0 0,0 0 1,0 0-1,0-1 1,0 1-1,0 0 1,0 0-1,1 0 0,-1-1 1,0 1-1,0 0 1,0 0-1,0 0 0,0-1 1,0 1-1,0 0 1,0 0-1,0 0 0,0-1 1,0 1-1,0 0 1,0 0-1,0 0 1,-1-1-1,1 1 0,0 0 1,0 0-1,0 0 1,0 0-1,0-1 0,0 1 1,0 0-1,-1 0 1,1 0-1,0 0 1,0 0-1,0-1 0,0 1 1,0 0-1,-1 0 1,1 0-1,0 0 0,0 0 1,0 0-1,-1 0 1,1 0-1,0 0 1,0 0-1,0 0 0,-1 0 1,1 0-1,-8 11 2421,-7 23-965,12-26-1524,-43 145 2247,41-132-2050,0 1-1,2 0 0,1 0 0,1 1 1,1 26-1,2-49-269,-1 1 0,1-1 0,-1 1 0,1-1 0,-1 1 0,1-1 0,0 0 0,-1 0 0,1 0 0,-1 0 0,1 0 0,0 0 0,-1 0 0,1 0 0,-1-1 0,1 1 0,0-1 0,-1 1 0,3-2 0,65-35 0,-52 26 0,1 1 0,30-12 0,-42 20 0,0 0 0,0 0 0,0 1 0,0 0 0,0 0 0,0 0 0,1 1 0,-1 0 0,0 0 0,0 1 0,0-1 0,0 1 0,7 2 0,-11-1 0,1-1 0,-1 1 0,1-1 0,-1 1 0,0 0 0,0 0 0,0 0 0,0 0 0,0 0 0,0 1 0,0-1 0,-1 0 0,1 1 0,-1-1 0,0 1 0,0 0 0,0-1 0,0 1 0,0 0 0,0 0 0,-1 0 0,0 0 0,1-1 0,-1 1 0,0 0 0,0 0 0,0 0 0,-1 0 0,1 0 0,-1 0 0,0-1 0,0 1 0,0 0 0,0 0 0,0-1 0,0 1 0,-1-1 0,1 1 0,-1-1 0,0 0 0,1 1 0,-1-1 0,0 0 0,-1 0 0,-2 2 0,-7 2 0,0-1 0,0 0 0,-1-1 0,1 0 0,-1-1 0,0-1 0,-26 2 0,-2-2 0,-50-5 0,90 4 1,0-1-1,0 0 1,0 0 0,0 0 0,0 0-1,-1 0 1,1 0 0,0-1 0,0 1-1,0 0 1,0 0 0,0-1 0,0 1-1,0-1 1,0 1 0,0-1 0,0 1-1,0-1 1,1 0 0,-1 1 0,0-1-1,0 0 1,0 0 0,1 1 0,-1-1-1,0 0 1,1 0 0,-1 0 0,1 0-1,-1 0 1,1 0 0,0 0 0,-1-2-1,1 1-4,0 1-1,1 0 0,-1 0 1,1-1-1,-1 1 0,1 0 0,0 0 1,0 0-1,-1-1 0,1 1 1,0 0-1,0 0 0,0 0 1,0 0-1,0 1 0,0-1 1,0 0-1,0 0 0,1 1 0,-1-1 1,0 0-1,0 1 0,1-1 1,-1 1-1,0 0 0,3-1 1,38-8-2887,-21 5-886,15-3-5117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6.663"/>
    </inkml:context>
    <inkml:brush xml:id="br0">
      <inkml:brushProperty name="width" value="0.025" units="cm"/>
      <inkml:brushProperty name="height" value="0.025" units="cm"/>
    </inkml:brush>
  </inkml:definitions>
  <inkml:trace contextRef="#ctx0" brushRef="#br0">0 13 11435,'0'0'13175,"4"9"-11824,-3-6-1268,1 0 0,-1 0 0,0 0 0,1 0 1,-1-1-1,1 1 0,0 0 0,0-1 0,0 0 1,0 1-1,0-1 0,1 0 0,-1 0 0,1 0 1,-1 0-1,1-1 0,0 1 0,0-1 0,-1 0 1,1 0-1,0 0 0,0 0 0,0 0 0,1 0 1,-1-1-1,0 1 0,0-1 0,4 0 1,445 2 1135,1-35 486,221-6-236,-642 38-1469,-20 0 0,0 0 0,0 2 0,19 1 0,-28 2-132,-10 2-333,-12 1-1869,9-6-2614,2-1-3316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7.601"/>
    </inkml:context>
    <inkml:brush xml:id="br0">
      <inkml:brushProperty name="width" value="0.025" units="cm"/>
      <inkml:brushProperty name="height" value="0.025" units="cm"/>
    </inkml:brush>
  </inkml:definitions>
  <inkml:trace contextRef="#ctx0" brushRef="#br0">201 131 5926,'0'0'13223,"4"-8"-10276,12-28-273,-16 35-2556,0 0 0,1 0 0,-1 0 0,0 0 0,0 0 0,0 0 0,0 0 0,0 0 0,0 0 0,0 0 0,0 0 0,0-1 0,-1 1 0,1 0 0,0 0 0,-1 0 0,1 0 0,-1 1 0,1-1 0,-1 0 0,1 0 0,-1 0 0,0 0 0,1 0 0,-1 1 0,0-1 0,0 0 0,1 0 0,-1 1 0,0-1 0,0 1 0,0-1 0,0 1 0,0-1 0,0 1 0,0 0 0,0-1 0,0 1 0,0 0 0,0 0 0,0 0 0,0 0 0,0 0 0,-2 0 0,-45-2 1272,41 4-1346,0-1-1,1 1 1,-1 1 0,1-1 0,0 1 0,0 0-1,0 1 1,0-1 0,0 1 0,1 0 0,-1 1 0,1-1-1,0 1 1,1 0 0,-1 0 0,1 1 0,-4 6 0,3-5-5,0 0 0,1 1 0,-1-1 0,1 1 0,1 0 0,0 1 0,0-1 0,0 1 1,1-1-1,1 1 0,-1 0 0,1 15 0,1-23-39,0 0 0,0 1 0,0-1 0,1 0 0,-1 0 0,0 0 0,1 1 0,-1-1 0,1 0 0,-1 0 0,1 0 0,0 0 0,0 0 0,-1 0 0,1 0 0,0 0 0,0 0 0,0-1 0,0 1 0,0 0 0,0 0 0,0-1 0,2 2 0,0-1 0,1 0 0,-1 0 0,1 0 0,-1 0 0,1-1 0,0 0 0,-1 1 0,6-1 0,1-1 0,0 0 0,1-1 0,-1 0 0,0-1 0,11-3 0,-5-1 0,-1-1 0,0 0 0,-1-1 0,0-1 0,0 0 0,-1-1 0,24-25 0,-29 27 0,0 0 0,-1-1 0,0 1 0,0-1 0,-1-1 0,0 1 0,-1-1 0,0 0 0,-1-1 0,0 1 0,-1-1 0,2-13 0,-6 13 0,-3 11 0,-3 6 0,1 3 0,-1 1 0,2 1 0,-1-1 0,1 1 0,1 0 0,0 0 0,0 0 0,1 0 0,0 1 0,1-1 0,0 1 0,1 0 0,0 0 0,1 0 0,0-1 0,1 12 0,1-19 6,-1 0 1,1 0-1,0-1 1,0 1-1,0-1 1,0 1-1,0-1 1,0 0-1,1 0 1,-1 0-1,1 0 1,-1 0-1,1 0 1,0-1-1,0 0 1,0 1-1,0-1 1,0 0-1,0 0 1,0 0-1,0-1 1,0 1-1,4-1 1,13 3-166,1-2 1,27 0-1,-34-1-162,23-2-3672,-5-5-3801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8.284"/>
    </inkml:context>
    <inkml:brush xml:id="br0">
      <inkml:brushProperty name="width" value="0.025" units="cm"/>
      <inkml:brushProperty name="height" value="0.025" units="cm"/>
    </inkml:brush>
  </inkml:definitions>
  <inkml:trace contextRef="#ctx0" brushRef="#br0">10 0 14286,'0'0'14819,"2"13"-13511,-1 16-552,-1-1 0,-5 50 1,3-68-712,0 0-41,1 0 1,0 1-1,0-1 1,1 0-1,0 0 1,0 1-1,1-1 1,4 16-1,3-19-1169,-4-17-1715,-6-21-4344,-12 11 172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8.641"/>
    </inkml:context>
    <inkml:brush xml:id="br0">
      <inkml:brushProperty name="width" value="0.025" units="cm"/>
      <inkml:brushProperty name="height" value="0.025" units="cm"/>
    </inkml:brush>
  </inkml:definitions>
  <inkml:trace contextRef="#ctx0" brushRef="#br0">1 35 14253,'0'0'12204,"89"12"-10026,-40-12-608,10-9-610,-3-3-703,-5 2-193,-6 2-224,-13 3-1378,-14 3-1761,-11 2-2723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2.314"/>
    </inkml:context>
    <inkml:brush xml:id="br0">
      <inkml:brushProperty name="width" value="0.025" units="cm"/>
      <inkml:brushProperty name="height" value="0.025" units="cm"/>
    </inkml:brush>
  </inkml:definitions>
  <inkml:trace contextRef="#ctx0" brushRef="#br0">71 1 13485,'0'0'11947,"0"11"-10847,-8 125 1061,3-76-1543,2 0 0,6 61-1,5-91-351,-7-27-493,-4-7-542,-8-8-1319,-21-23-7612,12 16 2114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9.032"/>
    </inkml:context>
    <inkml:brush xml:id="br0">
      <inkml:brushProperty name="width" value="0.025" units="cm"/>
      <inkml:brushProperty name="height" value="0.025" units="cm"/>
    </inkml:brush>
  </inkml:definitions>
  <inkml:trace contextRef="#ctx0" brushRef="#br0">130 0 19026,'0'0'7906,"-1"13"-6016,-5 40-777,-10 154 1719,16-206-2832,0 0 0,0 0 0,0 0 0,0 0 0,0 0 0,0 0 0,0 0 0,0 0 0,0 0 0,0 0 0,1 0 0,-1 0 0,1 0 0,-1 0 0,0 0 0,1 0 0,0-1 0,-1 1 0,1 0 0,-1 0 0,1 0 0,0-1 0,0 1 0,-1 0 0,1-1 0,1 2 0,0-2 0,-1 0 0,1 0 0,0 1 0,-1-1 0,1 0 0,-1 0 0,1-1 0,0 1 0,-1 0 0,1 0 0,0-1 0,-1 1 0,1-1 0,-1 1 0,2-2 0,10-5 0,0 0 0,-1-1 0,13-10 0,-11 7 0,-9 8 0,0 0 0,0 0 0,0 1 0,0-1 0,1 1 0,-1 0 0,1 1 0,-1-1 0,1 1 0,0 0 0,0 0 0,-1 1 0,1 0 0,0 0 0,10 2 0,-15-2 0,0 1 0,0-1 0,0 1 0,0-1 0,0 1 0,0 0 0,0 0 0,0 0 0,0-1 0,0 1 0,0 0 0,-1 0 0,1 0 0,0 0 0,-1 0 0,1 0 0,-1 1 0,1-1 0,-1 0 0,0 0 0,1 0 0,-1 0 0,0 1 0,0-1 0,0 0 0,0 0 0,0 0 0,0 1 0,0-1 0,0 0 0,0 0 0,-1 0 0,1 1 0,-1 1 0,0 0 0,1 0 0,-1 0 0,0 1 0,0-1 0,-1 0 0,1 0 0,-1 0 0,0 0 0,1 0 0,-1-1 0,-4 5 0,-7 1 0,-1 0 0,-1 0 0,1-2 0,-1 0 0,0 0 0,0-1 0,-1-1 0,0-1 0,1 0 0,-1-1 0,0-1 0,0 0 0,0-2 0,-31-3 0,44 4 0,1 0 0,-1-1 0,1 1 0,-1-1 0,1 0 0,-1 0 0,1 0 0,-1 0 0,1 0 0,0 0 0,0-1 0,0 1 0,0-1 0,0 1 0,0-1 0,0 0 0,0 0 0,0 0 0,1 0 0,-1 0 0,1 0 0,0 0 0,0-1 0,-1 1 0,1-1 0,1 1 0,-1 0 0,0-1 0,1 1 0,-1-4 0,2 5-27,0 0 0,0 0 0,0-1 0,1 1 0,-1 0 0,0 0 0,1 0 0,-1 1 0,0-1 0,1 0 0,-1 0 0,1 1 0,0-1 0,-1 1 0,1 0 0,-1-1 0,1 1 0,0 0 0,-1 0 0,1 0-1,0 0 1,-1 0 0,4 1 0,3-2-755,58-12-10177,-25 3 768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9.420"/>
    </inkml:context>
    <inkml:brush xml:id="br0">
      <inkml:brushProperty name="width" value="0.025" units="cm"/>
      <inkml:brushProperty name="height" value="0.025" units="cm"/>
    </inkml:brush>
  </inkml:definitions>
  <inkml:trace contextRef="#ctx0" brushRef="#br0">0 40 11915,'0'0'12892,"9"-6"-10794,-1 1-1754,0 1 0,1 0 0,-1 1 0,1 0 0,-1 0 0,1 1 0,0 0-1,0 0 1,0 1 0,0 0 0,13 1 0,1-1 107,-17 0-344,0 0 0,1 1 0,-1 0 0,0 0 0,1 1 0,-1-1 0,0 1 0,1 1 0,-1-1 0,0 1 0,7 3 0,-12-5-107,-1 1 0,1 0 0,0-1 0,0 1 0,-1 0 0,1 0 0,0-1 0,-1 1 0,1 0 0,-1 0 0,1 0 0,-1 0 0,1 0 0,-1 0 0,0 0 0,1 0 0,-1 0 0,0 0 0,0 0 0,0 0 0,0 0 0,0 0 0,0 0 0,0 0 0,0 0 0,0 0 0,0 0 0,-1 0 0,1 0 0,0 0 0,-1 0 0,1 0 0,-1 0 0,1 0 0,-1 0 0,1 0 0,-1-1 0,0 1 0,1 0 0,-1 0 0,0-1 0,0 1 0,1 0 0,-1-1 0,-1 2 0,-41 28 0,42-29 0,-116 61 0,116-57 0,12-2 0,14-1 0,157-1-4394,-111-1-874,-5 0-9701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18.200"/>
    </inkml:context>
    <inkml:brush xml:id="br0">
      <inkml:brushProperty name="width" value="0.025" units="cm"/>
      <inkml:brushProperty name="height" value="0.025" units="cm"/>
    </inkml:brush>
  </inkml:definitions>
  <inkml:trace contextRef="#ctx0" brushRef="#br0">9 0 13645,'0'0'18028,"0"12"-17324,4 40-574,-3 0 0,-10 96 0,8-146-136,-2 26-605,4-21-226,7-16-480,16-36-8591,-10 13 2856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18.573"/>
    </inkml:context>
    <inkml:brush xml:id="br0">
      <inkml:brushProperty name="width" value="0.025" units="cm"/>
      <inkml:brushProperty name="height" value="0.025" units="cm"/>
    </inkml:brush>
  </inkml:definitions>
  <inkml:trace contextRef="#ctx0" brushRef="#br0">17 0 5541,'0'0'23580,"0"12"-22107,-16 312 86,17-333-8947,1-2 4345,-2-12-4265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18.917"/>
    </inkml:context>
    <inkml:brush xml:id="br0">
      <inkml:brushProperty name="width" value="0.025" units="cm"/>
      <inkml:brushProperty name="height" value="0.025" units="cm"/>
    </inkml:brush>
  </inkml:definitions>
  <inkml:trace contextRef="#ctx0" brushRef="#br0">1 60 13132,'0'0'18082,"10"-1"-16785,493-33-1041,-474 32-256,-20 2 0,-1 0 0,1-1 0,-1 0 0,1 0 0,8-4 0,-21 2-2912,-7-2-7944,-2-2-1705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19.552"/>
    </inkml:context>
    <inkml:brush xml:id="br0">
      <inkml:brushProperty name="width" value="0.025" units="cm"/>
      <inkml:brushProperty name="height" value="0.025" units="cm"/>
    </inkml:brush>
  </inkml:definitions>
  <inkml:trace contextRef="#ctx0" brushRef="#br0">29 207 4388,'0'0'18097,"9"2"-15961,2 1-1587,1-1-1,-1-1 1,1 0 0,0 0 0,-1-1 0,1 0 0,0-1 0,-1-1 0,1 0-1,19-6 1,-7-2-230,-1 0 0,0-2-1,24-17 1,-41 26-270,0-1 0,-1 0 0,1-1 0,-1 1 0,0-1 0,0 0 0,-1 0 0,1-1 0,-1 1 1,0-1-1,-1 0 0,1 0 0,-1-1 0,0 1 0,-1 0 0,4-13 0,-6 18-49,0 0 0,0-1 0,0 1 0,0 0 0,0 0 0,0-1 0,0 1 0,-1 0 0,1-1 0,0 1 0,-1 0 0,1 0 0,-1 0 0,1-1 0,-1 1 0,0 0 0,1 0 0,-1 0 0,0 0 0,0 0 0,0 0 0,1 0 0,-1 0 0,0 1 0,0-1 0,-1 0 0,0-1 0,-2 1 0,0-1 0,-1 1 0,1-1 0,0 1 0,0 1 0,0-1 0,-1 0 0,-6 1 0,-3 0 0,1 1 0,-1 0 0,1 1 0,-24 7 0,20-3 0,2 1 0,-1 0 0,1 1 0,0 1 0,0 1 0,1 0 0,0 0 0,1 1 0,1 1 0,-1 0 0,2 1 0,0 1 0,0-1 0,-9 19 0,18-29 0,0 0 0,0 1 0,1-1 0,-1 1 0,1-1 0,0 1 0,0-1 0,1 1 0,-1 0 0,1 0 0,-1-1 0,1 1 0,0 0 0,1 0 0,-1-1 0,0 1 0,1 0 0,2 5 0,-2-6 0,1 0 0,0 0 0,0 0 0,1-1 0,-1 1 0,0 0 0,1-1 0,0 1 0,-1-1 0,1 0 0,0 0 0,0 0 0,1 0 0,-1-1 0,0 1 0,0-1 0,1 0 0,6 2 0,32 4-592,0-1 0,1-2-1,0-2 1,84-7 0,-125 4 521,58-5-5759,-7-5-4302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1.503"/>
    </inkml:context>
    <inkml:brush xml:id="br0">
      <inkml:brushProperty name="width" value="0.025" units="cm"/>
      <inkml:brushProperty name="height" value="0.025" units="cm"/>
    </inkml:brush>
  </inkml:definitions>
  <inkml:trace contextRef="#ctx0" brushRef="#br0">106 56 6054,'0'-1'98,"16"-41"14098,-9 30-6823,-7 32-4361,-17 69-2193,10-58-414,1 1 0,-2 60 0,7-68-405,1-7 0,0-1 0,1 1 0,5 32 0,-9-52-858,1 0 0,-1 1 0,-1-1 1,1 1-1,0-1 0,-1 1 0,1 1 0,-5-3 0,-6-4-2584,-10-8-1442,-2-2-1362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31.877"/>
    </inkml:context>
    <inkml:brush xml:id="br0">
      <inkml:brushProperty name="width" value="0.025" units="cm"/>
      <inkml:brushProperty name="height" value="0.025" units="cm"/>
    </inkml:brush>
  </inkml:definitions>
  <inkml:trace contextRef="#ctx0" brushRef="#br0">1 10 10634,'0'0'12716,"54"-8"-10506,-15 8-160,8-1-705,6 1-480,-1-1-416,-1 1-289,-4 0-128,-8 0-449,-10 0-1568,-7 1-2372,-9-1-3394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11.456"/>
    </inkml:context>
    <inkml:brush xml:id="br0">
      <inkml:brushProperty name="width" value="0.025" units="cm"/>
      <inkml:brushProperty name="height" value="0.025" units="cm"/>
    </inkml:brush>
  </inkml:definitions>
  <inkml:trace contextRef="#ctx0" brushRef="#br0">216 1 5701,'0'0'20633,"-12"14"-19720,-13 20-308,2 2-1,2 0 1,-19 43-1,34-65-525,-54 137 788,53-129-515,1-1 0,1 1 0,1 0 1,1 0-1,0 27 0,3-44-336,0-1 1,1 1-1,0 0 0,0-1 0,0 1 0,1 0 0,-1-1 0,1 0 1,0 1-1,0-1 0,1 0 0,-1 0 0,1 0 0,0 0 0,0-1 1,0 1-1,1-1 0,-1 0 0,1 0 0,0 0 0,0 0 0,0 0 1,0-1-1,0 0 0,1 0 0,4 2 0,0-1-267,-1 0 0,1 0 1,0-1-1,1 0 0,14 0 0,-15-1-868,-1-1 0,1-1 0,0 1 0,-1-1 0,16-4 0,-4-7-5111,-5-3-3064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11.894"/>
    </inkml:context>
    <inkml:brush xml:id="br0">
      <inkml:brushProperty name="width" value="0.025" units="cm"/>
      <inkml:brushProperty name="height" value="0.025" units="cm"/>
    </inkml:brush>
  </inkml:definitions>
  <inkml:trace contextRef="#ctx0" brushRef="#br0">37 23 12812,'0'0'12332,"-3"11"-10250,-6 24-1315,1 1 1,1-1-1,-2 69 0,9-103-780,0 1 1,0-1-1,0 1 0,0 0 0,0-1 0,1 1 0,-1-1 0,0 1 1,1 0-1,0-1 0,-1 1 0,1-1 0,0 0 0,-1 1 0,1-1 1,0 1-1,1 0 0,-1-1-66,0-1 0,0 1 1,0-1-1,0 0 0,0 1 1,0-1-1,0 0 0,1 0 0,-1 0 1,0 0-1,0 0 0,0 0 1,0 0-1,0 0 0,0 0 0,0 0 1,0 0-1,0-1 0,0 1 0,0 0 1,0-1-1,0 1 0,0-1 1,0 1-1,0-1 0,0 0 0,0 1 1,0-2-1,6-3-762,-1 0-1,0 0 1,-1-1-1,1 0 1,-1 0 0,0-1-1,7-12 1,28-58-5696,-29 53 4286,-6 14 1477,23-49-1085,-14 20 5480,-25 70 4925,-7 6-5555,-20 52-1604,30-66-833,1 0 0,2 1 0,0 0 1,-3 48-1,7-72-570,1 0 0,0 1 0,0-1 0,0 1 0,0-1 0,0 1 0,0-1 0,0 1 0,0-1 0,0 1 0,0-1 0,0 0 0,0 1 0,1-1 0,-1 1 0,0-1 1,0 1-1,0-1 0,0 0 0,1 1 0,-1-1 0,0 1 0,0-1 0,1 0 0,-1 1 0,0-1 0,1 0 0,-1 1 0,1-1 0,-1 0 0,0 0 0,1 1 0,-1-1 0,1 0 0,-1 0 0,0 0 0,1 0 1,-1 1-1,1-1 0,-1 0 0,1 0 0,-1 0 0,1 0 0,-1 0 0,1 0 0,-1 0 0,0 0 0,1 0 0,-1-1 0,1 1 0,-1 0 0,1 0 0,-1 0 0,1 0 0,-1-1 0,0 1 0,1 0 0,0-1 1,0 0-309,1 0 1,0 0-1,-1 0 1,1 0 0,-1-1-1,0 1 1,1 0-1,-1-1 1,0 1 0,0-1-1,0 0 1,0 1-1,0-1 1,1-2 0,2-43-10290,-4 18-486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2.658"/>
    </inkml:context>
    <inkml:brush xml:id="br0">
      <inkml:brushProperty name="width" value="0.025" units="cm"/>
      <inkml:brushProperty name="height" value="0.025" units="cm"/>
    </inkml:brush>
  </inkml:definitions>
  <inkml:trace contextRef="#ctx0" brushRef="#br0">1 55 15791,'0'0'6150,"78"-13"-4164,-32 7-257,8-1 289,5 0-929,1-2-672,-3 4-321,-7 2-96,-9 3-1185,-13-1-2307,-5-3-3843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12.221"/>
    </inkml:context>
    <inkml:brush xml:id="br0">
      <inkml:brushProperty name="width" value="0.025" units="cm"/>
      <inkml:brushProperty name="height" value="0.025" units="cm"/>
    </inkml:brush>
  </inkml:definitions>
  <inkml:trace contextRef="#ctx0" brushRef="#br0">1 48 15310,'0'0'9738,"63"-28"-8873,-28 21-545,1 3-256,3 2-32,0-1-641,-6 3-1473,-4-1-2146,-4-2-3395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12.562"/>
    </inkml:context>
    <inkml:brush xml:id="br0">
      <inkml:brushProperty name="width" value="0.025" units="cm"/>
      <inkml:brushProperty name="height" value="0.025" units="cm"/>
    </inkml:brush>
  </inkml:definitions>
  <inkml:trace contextRef="#ctx0" brushRef="#br0">81 98 16944,'0'0'3774,"11"0"-2434,2-1-1202,1 1 0,-1-2-1,1 0 1,16-5 0,-27 6-36,0 1 1,0-1 0,0 0-1,0 0 1,0 0 0,-1 0-1,1-1 1,0 1-1,-1-1 1,1 1 0,-1-1-1,1 0 1,-1 0 0,0 0-1,0-1 1,0 1 0,0 0-1,0-1 1,-1 1 0,1-1-1,-1 0 1,1 1-1,-1-1 1,0 0 0,0 0-1,0 0 1,-1 0 0,1 0-1,-1 0 1,1-3 0,-1 5-42,-1 0 0,1 0 0,0 1 0,0-1 0,0 0-1,-1 1 1,1-1 0,0 0 0,-1 0 0,1 1 0,-1-1 0,1 1 0,-1-1 0,1 0 0,-1 1 0,1-1 0,-1 1 0,1-1 0,-1 1 0,0 0 0,1-1 0,-1 1 0,0 0 0,1-1 0,-1 1 0,-1-1 0,-28-2 567,22 4-585,1-1-1,-1 1 1,1 1 0,0-1-1,-12 5 1,7 1 30,0 0 0,1 1 0,0 0 0,1 1 0,-1 0 0,-15 19 0,22-24 24,-1 1 1,1 0-1,1 0 1,-1 1-1,1-1 1,0 1-1,0-1 0,1 1 1,-1 0-1,1 0 1,1 0-1,-1 0 1,1 0-1,0 1 0,0-1 1,1 10-1,1-13-98,0-1-1,0 0 0,0 0 1,0 0-1,1 0 0,-1 0 1,1 0-1,-1 0 0,1-1 1,0 1-1,0-1 0,0 1 1,0-1-1,0 1 1,0-1-1,0 0 0,0 0 1,0 0-1,1 0 0,-1-1 1,0 1-1,1 0 0,-1-1 1,0 0-1,1 1 0,-1-1 1,5-1-1,70 0-3155,-44-6-1033,-2-6-2547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12.907"/>
    </inkml:context>
    <inkml:brush xml:id="br0">
      <inkml:brushProperty name="width" value="0.025" units="cm"/>
      <inkml:brushProperty name="height" value="0.025" units="cm"/>
    </inkml:brush>
  </inkml:definitions>
  <inkml:trace contextRef="#ctx0" brushRef="#br0">444 0 12011,'0'0'5467,"-4"11"-3791,-1 5-1112,0 1 0,1 0 0,0 0 0,2 0 1,-1 32-1,3-24 3,-2 0 0,0-1 0,-1 1 0,-2-1 0,0 1 0,-2-2 0,0 1 0,-18 37 0,-10 10 488,-60 92-1,72-128-1780,-2-2 0,-1 0 0,-2-2 0,-42 38 0,37-46-3988,7-11-3272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4.871"/>
    </inkml:context>
    <inkml:brush xml:id="br0">
      <inkml:brushProperty name="width" value="0.025" units="cm"/>
      <inkml:brushProperty name="height" value="0.025" units="cm"/>
    </inkml:brush>
  </inkml:definitions>
  <inkml:trace contextRef="#ctx0" brushRef="#br0">0 6 10730,'0'0'15247,"72"23"-13390,-18-23-800,13 0-736,10 0-193,1-4-128,-2-1-737,-4 0-1185,-13 3-832,-10 0-1506,-16-3-1506,-9-1-4259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5.243"/>
    </inkml:context>
    <inkml:brush xml:id="br0">
      <inkml:brushProperty name="width" value="0.025" units="cm"/>
      <inkml:brushProperty name="height" value="0.025" units="cm"/>
    </inkml:brush>
  </inkml:definitions>
  <inkml:trace contextRef="#ctx0" brushRef="#br0">44 12 13357,'0'0'6432,"8"-3"-4670,3 1-1584,0 0 0,0 0-1,-1 0 1,1 2 0,0-1 0,0 1 0,0 1 0,0 0-1,0 1 1,0 0 0,0 0 0,11 5 0,-10-3-146,0 1 1,-1 0 0,0 1 0,0 0-1,-1 1 1,0 0 0,0 0 0,11 11-1,-18-15 37,-1 0 1,0-1-1,1 1 0,-1 0 0,0 0 0,0 0 1,-1 1-1,1-1 0,-1 0 0,1 1 1,-1-1-1,0 1 0,0-1 0,-1 1 0,1-1 1,-1 1-1,1 0 0,-1-1 0,0 1 0,-1 0 1,1-1-1,-1 1 0,1-1 0,-1 1 0,0-1 1,-1 1-1,1-1 0,0 1 0,-1-1 0,0 0 1,0 0-1,-3 4 0,-11 12 435,-1 0 0,0-1 0,-2-1 0,0 0-1,-1-2 1,0 0 0,-27 14 0,16-10-2344,2 1 0,-40 36 0,53-38-6296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5.723"/>
    </inkml:context>
    <inkml:brush xml:id="br0">
      <inkml:brushProperty name="width" value="0.025" units="cm"/>
      <inkml:brushProperty name="height" value="0.025" units="cm"/>
    </inkml:brush>
  </inkml:definitions>
  <inkml:trace contextRef="#ctx0" brushRef="#br0">6 1 15150,'0'0'5638,"19"70"-4037,-19-28-191,0 10-353,-3 4-641,-5-1-288,1-1-64,4-7 0,0-9-512,3-9-1026,0-11-544,0-11-800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6.079"/>
    </inkml:context>
    <inkml:brush xml:id="br0">
      <inkml:brushProperty name="width" value="0.025" units="cm"/>
      <inkml:brushProperty name="height" value="0.025" units="cm"/>
    </inkml:brush>
  </inkml:definitions>
  <inkml:trace contextRef="#ctx0" brushRef="#br0">0 81 9161,'0'0'5829,"8"-9"-2615,-3 3-2949,1 0 0,-1 1 1,1-1-1,0 1 0,1 0 0,-1 1 1,1 0-1,0 0 0,0 0 0,1 1 1,-1 0-1,1 0 0,-1 1 0,1 0 1,10-1-1,15-1 578,0 2 0,38 1 1,-60 2-775,0 0 1,0 0-1,0 1 1,0 0-1,0 1 0,0 1 1,0-1-1,-1 2 1,0-1-1,11 7 1,-19-9-26,0-1 0,0 1 0,0-1 0,0 1 0,0 0 0,0 0 0,0 0 1,-1 0-1,1 0 0,-1 0 0,1 0 0,-1 1 0,0-1 0,0 0 0,0 1 0,0-1 1,0 1-1,-1-1 0,1 1 0,-1 0 0,1-1 0,-1 1 0,0-1 0,0 1 0,0 0 1,-1-1-1,1 1 0,0-1 0,-1 1 0,0-1 0,0 1 0,0-1 0,0 1 0,0-1 1,-2 4-1,-6 7 586,0 0 0,0 0 1,-1-1-1,-21 20 1,14-15-81,5-4-334,-1 0 118,0 1 1,-20 29-1,31-40-309,0 0-1,0 0 1,0 1-1,1-1 1,-1 0-1,1 1 1,0 0 0,0-1-1,0 1 1,0 0-1,0-1 1,1 1-1,0 0 1,0 0 0,0-1-1,0 1 1,0 0-1,1 0 1,0-1-1,1 6 1,0-7-22,-1 1 0,1-1-1,0 0 1,0-1 0,0 1 0,0 0-1,0 0 1,0-1 0,0 0 0,0 1-1,1-1 1,-1 0 0,0 0 0,1 0-1,-1 0 1,1 0 0,0-1 0,-1 1 0,1-1-1,4 0 1,63 2-241,-53-2 2,0-1-804,-1 0 1,1-1 0,0-1-1,24-7 1,28-17-7650,-16 0-4491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6.421"/>
    </inkml:context>
    <inkml:brush xml:id="br0">
      <inkml:brushProperty name="width" value="0.025" units="cm"/>
      <inkml:brushProperty name="height" value="0.025" units="cm"/>
    </inkml:brush>
  </inkml:definitions>
  <inkml:trace contextRef="#ctx0" brushRef="#br0">50 63 14798,'0'0'3758,"-8"8"-565,-23 30-1063,30-38-2071,0 1 1,0 0-1,0-1 1,1 1-1,-1 0 1,0 0-1,1 0 1,-1 0-1,1 0 1,-1 0-1,1 0 1,-1 0-1,1 0 1,-1 0-1,1 0 1,0 0-1,0 0 1,0 0 0,0 1-1,-1-1 1,1 0-1,1 0 1,-1 0-1,0 0 1,0 0-1,0 0 1,1 0-1,-1 0 1,0 0-1,1 0 1,-1 0-1,1 0 1,-1 0-1,1 0 1,0 0-1,-1 0 1,1 0-1,0 0 1,-1 0-1,1-1 1,0 1 0,0 0-1,0-1 1,0 1-1,0-1 1,1 2-1,4 0 7,0-1 0,0 1 0,0-1 0,0 0 0,0 0 0,7-1 0,-12 0-42,18 1 90,0-1 0,-1-1 0,1-1 0,34-7 0,-44 6-120,0 1 1,-1-1-1,1-1 0,-1 1 1,0-1-1,0-1 0,0 0 1,-1 0-1,1 0 0,-1-1 1,-1 0-1,9-9 0,-13 14 19,-1-1 0,1 0 0,-1 0 0,1 0-1,-1 0 1,0 0 0,1 0 0,-1 0 0,0 0 0,-1 0-1,1-1 1,0 1 0,0 0 0,-1-1 0,0 1 0,1 0-1,-1-1 1,0 1 0,0-1 0,-1-3 0,1 5 24,-1-1 0,0 0 0,0 0 0,0 1 0,0-1 0,-1 1 0,1-1 0,0 1 0,-1-1 0,1 1 0,-1 0 0,1-1 0,-1 1 0,0 0 0,1 0 0,-1 0 0,0 1 0,0-1 0,-2-1-1,-3 0 38,1 1 0,0 0-1,-1-1 1,1 2 0,-1-1-1,1 1 1,-1 0 0,1 0-1,-1 1 1,1 0 0,0 0-1,-1 1 1,1-1 0,-6 4-1,4-1-39,0 1-1,0 0 1,1 0-1,-1 1 1,1 0-1,1 1 1,-1-1-1,1 1 1,1 0-1,-1 1 1,1-1-1,0 1 0,1 0 1,0 1-1,0-1 1,1 1-1,0-1 1,0 1-1,1 0 1,0 0-1,-1 13 1,3-20-40,1 0 0,-1 0 1,0 0-1,1 0 0,-1 0 0,1 0 0,0 0 1,0 0-1,0 0 0,0 0 0,0 0 1,0 0-1,0 0 0,1-1 0,-1 1 0,0-1 1,1 1-1,0-1 0,-1 1 0,1-1 1,0 0-1,0 0 0,-1 0 0,1 0 0,0 0 1,0 0-1,0 0 0,0-1 0,0 1 0,1-1 1,2 1-1,9 1-637,0 0 1,0-1-1,25-1 1,-25-1-463,38-2-3673,4-10-2551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6.765"/>
    </inkml:context>
    <inkml:brush xml:id="br0">
      <inkml:brushProperty name="width" value="0.025" units="cm"/>
      <inkml:brushProperty name="height" value="0.025" units="cm"/>
    </inkml:brush>
  </inkml:definitions>
  <inkml:trace contextRef="#ctx0" brushRef="#br0">192 4 7111,'-12'2'9865,"-4"3"-8324,0-1 0,0 2 0,0 0 1,-21 12-1,31-15-1306,1-1 1,-1 1 0,1 1-1,0-1 1,1 1-1,-1 0 1,0 0 0,1 0-1,0 1 1,0-1-1,1 1 1,-1 0 0,1 0-1,0 1 1,0-1-1,0 0 1,1 1 0,-2 8-1,4-13-225,-1 0 0,1 0 0,1 0-1,-1 0 1,0 0 0,0 0 0,0 1 0,0-1-1,1 0 1,-1 0 0,0 0 0,1 0-1,-1 0 1,1 0 0,0 0 0,-1 0 0,1 0-1,0-1 1,-1 1 0,1 0 0,0 0-1,0 0 1,0-1 0,0 1 0,-1 0 0,1-1-1,0 1 1,0-1 0,0 1 0,1-1 0,-1 0-1,0 1 1,0-1 0,0 0 0,0 0-1,2 0 1,49 3 107,-42-4-83,3 0-89,0 0 1,0-2-1,0 0 0,-1 0 1,1-1-1,-1-1 1,0 0-1,0 0 0,-1-1 1,1-1-1,-1 0 1,-1-1-1,1 0 0,-1 0 1,-1-1-1,1 0 1,-2-1-1,1 0 0,-1 0 1,-1-1-1,12-22 1,-23 40 142,1 0 0,0 0-1,1 0 1,-1 0 0,1 0 0,0 1 0,1-1 0,0 1 0,0 0 0,1-1 0,0 1 0,0-1 0,2 9 0,-2-12-157,1-1 1,0 0-1,0 0 0,1 0 0,-1 0 1,1 0-1,-1 0 0,1 0 0,0 0 1,0-1-1,0 1 0,1-1 0,2 3 1,-2-2-353,1-1 0,0 1 1,0-1-1,0 0 1,0 0-1,0-1 1,0 1-1,0-1 0,1 0 1,-1 0-1,8 1 1,28-1-8378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7.247"/>
    </inkml:context>
    <inkml:brush xml:id="br0">
      <inkml:brushProperty name="width" value="0.025" units="cm"/>
      <inkml:brushProperty name="height" value="0.025" units="cm"/>
    </inkml:brush>
  </inkml:definitions>
  <inkml:trace contextRef="#ctx0" brushRef="#br0">184 62 11307,'0'0'10698,"3"-8"-7954,9-27-139,-11 34-2509,-1 1 0,0-1 0,0 0 0,0 1 0,0-1 0,0 0 0,-1 1 0,1-1 0,0 0 0,0 1 0,0-1 0,-1 0 0,1 1 0,0-1 0,0 1 0,-1-1 0,1 0 0,-1 1 0,1-1 0,0 1 0,-1-1 0,1 1 0,-1-1 0,1 1 0,-1 0 0,0-1 0,1 1 0,-1 0 0,1-1 0,-1 1 0,0 0 0,1 0 0,-1-1 0,1 1 0,-1 0 0,0 0 0,1 0 0,-1 0 0,0 0 0,0 0 0,1 0 0,-1 0 0,0 0 0,1 0 0,-1 0 0,1 1 0,-2-1 0,-32 4 298,25-1-378,1 1 0,0 0-1,-1 0 1,2 0 0,-1 1 0,0 0 0,1 1-1,0-1 1,0 2 0,1-1 0,-1 1 0,2 0-1,-1 0 1,1 0 0,0 1 0,0 0 0,1 0 0,0 0-1,0 0 1,1 1 0,0 0 0,1-1 0,0 1-1,0 0 1,0 17 0,2-23-32,1-1-1,-1 1 1,1 0 0,0-1-1,0 1 1,0 0 0,0-1 0,1 0-1,-1 1 1,1-1 0,-1 0-1,1 1 1,0-1 0,0 0-1,0 0 1,0-1 0,0 1-1,1 0 1,-1-1 0,0 1 0,1-1-1,-1 0 1,1 0 0,0 0-1,-1 0 1,1 0 0,0 0-1,-1-1 1,1 1 0,0-1 0,4 0-1,11 2-243,1-1 0,-1-1 0,27-3-1,-44 3 249,18-3-786,0 0 0,-1-1 1,1-1-1,-1-1 0,0 0 0,0-1 0,19-12 0,-22 11-912,-1 0 0,-1-2-1,0 0 1,0 0-1,12-14 1,9-17-6719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03.447"/>
    </inkml:context>
    <inkml:brush xml:id="br0">
      <inkml:brushProperty name="width" value="0.025" units="cm"/>
      <inkml:brushProperty name="height" value="0.025" units="cm"/>
    </inkml:brush>
  </inkml:definitions>
  <inkml:trace contextRef="#ctx0" brushRef="#br0">1 42 6246,'0'0'15599,"66"18"-14863,-18-18-223,9 0-65,7 0-127,3 0-161,6-3-96,-3-4-64,-5-4-1858,-11-7-2306,-8-3-4548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7.759"/>
    </inkml:context>
    <inkml:brush xml:id="br0">
      <inkml:brushProperty name="width" value="0.025" units="cm"/>
      <inkml:brushProperty name="height" value="0.025" units="cm"/>
    </inkml:brush>
  </inkml:definitions>
  <inkml:trace contextRef="#ctx0" brushRef="#br0">71 0 9449,'0'0'10671,"-8"12"-9053,-1 4-869,0 0 0,2 1 0,0 0 1,0 0-1,2 1 0,0-1 0,1 1 0,-2 26 0,3 13 273,3 0-1,7 58 1,3-133 109,-4-17-1100,-2-1-1,-1-67 0,-3 102-30,-2-15 0,-1 24 0,1 28 0,3-32 0,0 0 0,1 0 0,0-1 0,-1 1 0,2 0 0,-1-1 0,0 1 0,1-1 0,-1 0 0,1 0 0,0 0 0,0 0 0,0 0 0,0-1 0,1 1 0,-1-1 0,1 0 0,0 0 0,-1 0 0,1-1 0,0 1 0,0-1 0,0 0 0,0 0 0,0 0 0,0-1 0,0 1 0,1-1 0,5 0 0,-2 0 0,0 0 0,0-1 0,0 1 0,-1-1 0,1-1 0,0 1 0,0-1 0,-1-1 0,1 0 0,-1 0 0,0 0 0,0-1 0,0 0 0,10-8 0,16-35-129,-17 24-34,-21 53 76,2-20 113,0 0 0,0 0 1,1 1-1,1-1 0,-1 1 0,2-1 0,-1 1 1,1 0-1,1-1 0,2 12 0,-2-20-35,0 0-1,0 0 0,0-1 1,0 1-1,1-1 0,-1 1 1,0-1-1,1 1 1,-1-1-1,1 0 0,-1 0 1,1 0-1,0 0 0,0 0 1,-1 0-1,1 0 1,0 0-1,0-1 0,0 1 1,0-1-1,0 1 0,0-1 1,0 0-1,0 0 0,0 0 1,0 0-1,0 0 1,0 0-1,0 0 0,0-1 1,0 1-1,2-2 0,31-13-2935,-33 14 2234,1-1 1,-1 1 0,0-1-1,0 0 1,0 0 0,0 0-1,0 0 1,0-1-1,2-3 1,7-18-6577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8.085"/>
    </inkml:context>
    <inkml:brush xml:id="br0">
      <inkml:brushProperty name="width" value="0.025" units="cm"/>
      <inkml:brushProperty name="height" value="0.025" units="cm"/>
    </inkml:brush>
  </inkml:definitions>
  <inkml:trace contextRef="#ctx0" brushRef="#br0">14 1 13869,'0'0'10314,"-13"54"-9866,29-45-320,0-4-1024,4-1-2884,-1-4-3203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8.523"/>
    </inkml:context>
    <inkml:brush xml:id="br0">
      <inkml:brushProperty name="width" value="0.025" units="cm"/>
      <inkml:brushProperty name="height" value="0.025" units="cm"/>
    </inkml:brush>
  </inkml:definitions>
  <inkml:trace contextRef="#ctx0" brushRef="#br0">86 31 5862,'0'0'11514,"2"-5"-10820,0-2-572,1-2 517,2 0 7734,-49 10-4775,41 1-3534,0 0-1,0 0 1,0 1-1,0-1 1,0 1-1,0-1 1,1 1-1,-1 0 0,1 0 1,0 0-1,0 1 1,0-1-1,0 0 1,1 1-1,-1-1 0,0 5 1,-1 0 84,0 1-1,1 0 1,1 0 0,-1 0-1,1 14 1,1-22-148,0 0 0,0 0 0,0 0 0,0 0 0,0 0 0,0 0 0,0-1 0,1 1 0,-1 0 0,0 0 0,1 0 0,-1-1 0,0 1 0,1 0 0,-1 0 0,1-1 0,0 1 0,-1 0 0,1-1 0,-1 1 0,1 0 0,0-1 0,0 1 0,-1-1 0,1 1 0,0-1 0,0 0 0,-1 1 0,3-1 0,31 1 0,-25-3 0,1 0 0,-1-1 0,0 0 0,0 0 0,9-5 0,-8 1-177,-1 0 1,0-1-1,0 0 1,12-14-1,-13 13-20,0 0 0,1 1 0,16-12 0,-24 20 191,-1 0-1,1 0 1,-1 0 0,1 0 0,-1 1-1,0-1 1,1 0 0,-1 1-1,0-1 1,1 0 0,-1 0-1,1 1 1,-1-1 0,0 1-1,0-1 1,1 0 0,-1 1 0,0-1-1,0 1 1,1-1 0,-1 0-1,0 1 1,0-1 0,0 1-1,0-1 1,0 1 0,0-1-1,0 1 1,0-1 0,0 1 0,0-1-1,0 1 1,0-1 0,0 1-1,0-1 1,0 0 0,0 1-1,0-1 1,-1 1 0,1-1-1,0 1 1,-2 34 280,1-26-208,1-7-50,0-1 1,0 0 0,-1 0-1,1 0 1,0 0-1,1 0 1,-1 0 0,0 0-1,0 1 1,0-1-1,1 0 1,-1 0 0,0 0-1,1 0 1,-1 0-1,1 0 1,-1 0 0,1 0-1,0 0 1,-1 0-1,1-1 1,0 1 0,0 0-1,-1 0 1,2 0-1,27 2 454,-16-3-405,4-1-51,-1-1 0,1-1 0,28-8 0,-33 7-171,1 1 0,-1 0-1,1 1 1,-1 0 0,1 1 0,0 0 0,23 2 0,-35 0 188,0-1-1,-1 0 1,1 1 0,0-1 0,0 1 0,0-1-1,-1 1 1,1-1 0,0 1 0,-1 0-1,1-1 1,-1 1 0,1 0 0,-1-1-1,1 1 1,-1 0 0,1 0 0,-1 0-1,1-1 1,-1 1 0,0 0 0,0 0 0,0 0-1,1 0 1,-1 0 0,0 0 0,0-1-1,0 1 1,0 0 0,0 0 0,0 0-1,-1 0 1,1 0 0,0 1 0,-1-2-19,1 1 0,0 0 0,0 0 0,0 0 1,-1 0-1,1 0 0,0 0 0,0-1 0,0 1 0,0 0 1,1 0-1,-1 0 0,0 0 0,0 0 0,0 0 0,1-1 1,-1 1-1,0 0 0,1 0 0,-1 0 0,1-1 0,-1 1 1,1 0-1,-1 0 0,1-1 0,0 1 0,-1-1 0,1 1 1,0 0-1,-1-1 0,1 1 0,0-1 0,0 0 0,-1 1 1,1-1-1,0 0 0,0 1 0,0-1 0,0 0 0,0 0 1,-1 0-1,1 1 0,1-1 0,3 0-464,17-3-5934,-3-8-3629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9.451"/>
    </inkml:context>
    <inkml:brush xml:id="br0">
      <inkml:brushProperty name="width" value="0.025" units="cm"/>
      <inkml:brushProperty name="height" value="0.025" units="cm"/>
    </inkml:brush>
  </inkml:definitions>
  <inkml:trace contextRef="#ctx0" brushRef="#br0">69 52 6854,'0'0'7453,"1"-10"-3337,5-27-887,-7 32 1440,-5 12-3562,-4 13-888,-7 52 963,4 1-1,2 0 0,-1 119 1,11-182-1156,-1 15 22,1-16-7,0-1 1,0 1-1,1 0 0,1 0 0,-1-1 0,3 12 0,10-64-9,-6-13-32,-2 1 0,-4-71 0,-1 79 0,1 52 0,0-1 0,0 1 0,1-1 0,-1 0 0,1 1 0,0-1 0,0 0 0,0 0 0,1 0 0,-1 0 0,1 0 0,0-1 0,4 5 0,-2-3 0,0 0 0,0 0 0,1 0 0,-1-1 0,1 0 0,0 0 0,0 0 0,0 0 0,9 2 0,-7-4 0,1 1 0,-1-2 0,1 1 0,-1-1 0,1 0 0,0-1 0,-1 0 0,1 0 0,-1-1 0,0 0 0,1 0 0,12-6 0,-2-2 0,0-1 0,-1-1 0,27-23 0,-20 15 0,-25 20 0,1-1 0,-1 1 0,1 0 0,-1-1 0,1 1 0,0-1 0,-1 1 0,1 0 0,-1-1 0,1 1 0,0 0 0,-1 0 0,1 0 0,0-1 0,-1 1 0,1 0 0,0 0 0,-1 0 0,1 0 0,0 0 0,-1 0 0,1 0 0,0 0 0,-1 1 0,1-1 0,0 0 0,-1 0 0,1 0 0,-1 1 0,1-1 0,0 0 0,-1 1 0,1-1 0,-1 1 0,1-1 0,-1 0 0,1 1 0,-1-1 0,1 1 0,-1-1 0,0 1 0,1 0 0,-1-1 0,0 1 0,1-1 0,-1 1 0,0 0 0,1 0 0,11 47 0,-3-12 0,-7-33 0,1 0 0,-1 0 0,1-1 0,0 1 0,0-1 0,0 1 0,0-1 0,0 0 0,0 0 0,1-1 0,-1 1 0,0-1 0,1 1 0,0-1 0,-1 0 0,1-1 0,0 1 0,-1-1 0,1 1 0,0-1 0,0 0 0,-1 0 0,1-1 0,0 1 0,0-1 0,5-1 0,5-1 0,0-1 0,0 0 0,0-1 0,-1-1 0,21-11 0,32-25-8451,-56 36 1912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49.808"/>
    </inkml:context>
    <inkml:brush xml:id="br0">
      <inkml:brushProperty name="width" value="0.025" units="cm"/>
      <inkml:brushProperty name="height" value="0.025" units="cm"/>
    </inkml:brush>
  </inkml:definitions>
  <inkml:trace contextRef="#ctx0" brushRef="#br0">149 23 5029,'0'0'21834,"-9"-4"-20441,6 2-1343,0 0 30,1 0 0,-1 0-1,0 1 1,0-1 0,-1 1-1,1 0 1,0 0 0,0 0-1,-1 0 1,1 0-1,0 1 1,-1-1 0,1 1-1,-1 0 1,1 0 0,0 0-1,-1 1 1,1-1 0,-1 1-1,1-1 1,0 1 0,0 1-1,-1-1 1,1 0-1,0 1 1,0-1 0,0 1-1,0 0 1,-5 4 0,5-2-34,-1 0 0,1 0 0,0 0 0,0 1 0,0-1 0,0 1 0,1-1 0,0 1 0,0 0 0,0 0 0,0 0 0,0 7 0,1-10-55,1-1 0,0 1 0,0 0 0,0 0 1,0-1-1,0 1 0,0 0 0,1 0 0,-1-1 0,1 1 0,-1 0 0,1-1 0,-1 1 0,1-1 0,0 1 0,0-1 0,0 1 0,0-1 0,0 1 0,0-1 0,0 0 0,0 1 0,1-1 0,-1 0 0,0 0 0,1 0 0,-1 0 0,1 0 0,-1-1 1,1 1-1,0 0 0,-1-1 0,1 1 0,0-1 0,-1 1 0,1-1 0,0 0 0,-1 0 0,4 0 0,6 2-652,0-2-1,0 0 1,0 0 0,0-1 0,15-3-1,-13 1-1291,0-1-1,0 0 0,0-1 1,0 0-1,-1-1 0,22-14 1,7-10-2372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0.258"/>
    </inkml:context>
    <inkml:brush xml:id="br0">
      <inkml:brushProperty name="width" value="0.025" units="cm"/>
      <inkml:brushProperty name="height" value="0.025" units="cm"/>
    </inkml:brush>
  </inkml:definitions>
  <inkml:trace contextRef="#ctx0" brushRef="#br0">129 1 5125,'0'0'14045,"-10"9"-11141,0 2-2256,1-1-1,0 1 1,0 1-1,1 0 1,1 0-1,0 0 1,0 1 0,1 0-1,-5 18 1,4-4 21,1 0 1,2 0-1,0 0 1,1 42-1,3-50-612,0 0 0,2 0-1,1 1 1,0-2 0,1 1-1,1 0 1,10 22 0,-15-41-53,0-1 0,0 1 0,0 0 0,0 0 0,0-1 1,0 1-1,1 0 0,-1 0 0,0-1 0,0 1 0,0 0 1,1 0-1,-1 0 0,0-1 0,0 1 0,0 0 0,1 0 0,-1 0 1,0 0-1,1 0 0,-1-1 0,0 1 0,0 0 0,1 0 1,-1 0-1,0 0 0,0 0 0,1 0 0,-1 0 0,0 0 1,1 0-1,-1 0 0,0 0 0,0 0 0,1 0 0,-1 0 0,0 0 1,1 1-1,-1-1 0,0 0 0,0 0 0,1 0 0,-1 0 1,0 0-1,0 1 0,1-1 0,-1 0 0,0 0 0,0 0 1,0 1-1,1-1 0,2-28 196,-3 3-200,-5-49 0,4 66 0,-1-1 0,0 1 0,0 0 0,-1-1 0,0 1 0,0 1 0,-1-1 0,0 0 0,-8-10 0,1 9-59,5 14-69,6-3 117,0-1 0,0 1 0,0 0 0,0-1 0,0 1 0,0 0 0,1 0 0,-1-1 0,1 1 0,-1 0 0,1-1-1,-1 1 1,3 2 0,1 1 22,0 0 0,0-1 0,1 1 0,0-1 0,0-1 0,0 1 0,0-1 0,0 1 0,1-1 0,0-1 0,-1 1 0,1-1 0,0 0 0,0-1 0,0 1 0,11 0 0,4 1 24,0-1 0,0-1-1,35-3 1,-49 0-49,1 1 1,-1-2-1,1 1 1,-1-1-1,0 0 1,0-1-1,0 1 1,-1-1-1,1-1 1,-1 1-1,0-1 1,0 0-1,-1-1 1,1 1-1,-1-1 1,5-7-1,-16 23 35,0 1-1,1 0 1,1 0-1,0 1 1,0-1-1,1 1 1,1 0-1,0 0 1,0 0-1,1 0 1,1 12-1,0-22-20,1 0 1,-1-1-1,1 1 1,0 0-1,-1-1 1,1 1-1,0-1 0,0 1 1,0-1-1,0 0 1,0 1-1,1-1 0,-1 0 1,0 0-1,1 1 1,-1-1-1,1 0 1,-1-1-1,1 1 0,-1 0 1,1 0-1,-1-1 1,1 1-1,0-1 0,-1 1 1,1-1-1,0 0 1,0 1-1,-1-1 1,1 0-1,0 0 0,0 0 1,-1-1-1,3 1 1,4-1-12,0 1 1,0-1-1,0 0 1,-1-1-1,1 0 1,12-5-1,-3-1-1370,-1 0 0,27-18 0,-38 22-204,1-1-1,-1 0 1,0 0-1,0 0 1,-1 0 0,6-8-1,2-8-8578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0.585"/>
    </inkml:context>
    <inkml:brush xml:id="br0">
      <inkml:brushProperty name="width" value="0.025" units="cm"/>
      <inkml:brushProperty name="height" value="0.025" units="cm"/>
    </inkml:brush>
  </inkml:definitions>
  <inkml:trace contextRef="#ctx0" brushRef="#br0">0 1 15727,'0'0'14221,"34"9"-32606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0.958"/>
    </inkml:context>
    <inkml:brush xml:id="br0">
      <inkml:brushProperty name="width" value="0.025" units="cm"/>
      <inkml:brushProperty name="height" value="0.025" units="cm"/>
    </inkml:brush>
  </inkml:definitions>
  <inkml:trace contextRef="#ctx0" brushRef="#br0">184 14 16816,'0'0'8056,"-10"-3"-5382,0 0-2218,0 1 1,0 0-1,0 0 1,0 1-1,-1 0 1,-18 2-1,25-1-375,0 1 0,0 0 0,0 0 0,0 0 0,1 0 0,-1 0 0,0 1 0,1 0 0,-1 0 0,1 0 0,-1 0 1,1 0-1,0 1 0,0-1 0,0 1 0,0 0 0,1 0 0,-1 0 0,1 0 0,-1 0 0,1 1 0,0-1 0,1 1 0,-3 4 0,3-7-81,1 1 0,-1-1 0,0 1 0,1-1 0,-1 1 0,1 0 0,0-1 0,-1 1 0,1 0 0,0-1 0,0 1 0,0 0 0,0-1 0,0 1 0,1 0 0,-1-1 0,0 1 0,1 0 0,-1-1 0,1 1 0,0-1 0,-1 1 0,1-1 0,0 1 0,1 1 0,0-2 0,0 1 0,1 0 0,-1-1 0,0 0 0,1 1 0,-1-1 0,1 0 0,-1 0 0,1 0 0,0-1 0,-1 1 0,1-1 0,0 1 0,2-1 0,7 0 0,-1 0 0,1 0 0,-1-2 0,1 1 0,-1-1 0,16-5 0,21-18-99,-41 20 88,0 1 0,0 0 0,0 0 0,1 1 0,-1 0 0,1 0 1,0 1-1,0 0 0,8-1 0,-10 38 219,-4-32-208,0 0 0,1-1 0,-1 1 0,0-1 0,1 0 0,-1 0 0,1 0 0,-1 0 0,1 0 0,0-1 0,0 1 0,0-1 0,0 0 0,0 0 0,0 0 0,0 0 0,1 0 0,-1-1 0,6 1 0,74 1 0,-60-2 0,167-12 0,-190 12-52,1 1-1,-1-1 1,1 0 0,-1 0-1,0 0 1,1 1 0,-1-1-1,0 0 1,1 1 0,-1-1 0,0 0-1,1 1 1,-1-1 0,0 0-1,1 1 1,-1-1 0,0 1-1,0-1 1,0 0 0,0 1-1,1-1 1,-1 1 0,0-1-1,0 1 1,0-1 0,0 1-1,0-1 1,0 1 0,0-1-1,0 0 1,0 1 0,0-1 0,0 1-1,0-1 1,0 1 0,-1-1-1,1 1 1,0-1 0,-1 1-1,-6 15-6844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1.901"/>
    </inkml:context>
    <inkml:brush xml:id="br0">
      <inkml:brushProperty name="width" value="0.025" units="cm"/>
      <inkml:brushProperty name="height" value="0.025" units="cm"/>
    </inkml:brush>
  </inkml:definitions>
  <inkml:trace contextRef="#ctx0" brushRef="#br0">159 377 5830,'0'0'13612,"5"-10"-10467,11-30-439,-16 39-2614,0 0 0,-1 0 0,1 0 0,0 0 0,0 0 0,0 1-1,-1-1 1,1 0 0,0 0 0,-1 0 0,1 1 0,0-1 0,-1 0 0,1 0 0,-1 1-1,1-1 1,-1 0 0,0 1 0,1-1 0,-1 1 0,0-1 0,1 1 0,-1-1 0,0 1-1,0-1 1,1 1 0,-1 0 0,0-1 0,0 1 0,0 0 0,0 0 0,1 0-1,-1 0 1,0 0 0,0-1 0,-1 2 0,-36-3 1234,33 2-1098,0 0-180,0 0 0,0 1 0,1-1 0,-1 1 1,0 0-1,0 1 0,0-1 0,1 1 0,-1 0 0,1 0 0,0 0 0,-1 1 0,1-1 0,0 1 0,0 0 0,1 0 0,-1 1 0,1-1 0,-1 1 0,1 0 0,0 0 0,0 0 0,1 0 0,-1 0 0,1 0 0,0 1 1,0-1-1,1 1 0,-1 0 0,1-1 0,0 1 0,0 0 0,0 0 0,1 7 0,0-9-43,1-1 1,0 0-1,-1 0 1,1 1-1,0-1 1,0 0-1,0 0 1,1 0 0,-1 0-1,0 0 1,1 0-1,0-1 1,-1 1-1,1 0 1,0-1-1,0 1 1,0-1-1,0 1 1,0-1-1,0 0 1,0 0-1,0 0 1,0 0-1,1-1 1,-1 1-1,0 0 1,0-1-1,1 0 1,-1 1-1,1-1 1,3 0-1,8 1 25,0-1 0,-1 0 0,1-1 0,16-3 0,-18 2-20,-1-1 0,0 0 0,0-1 0,0-1 0,0 1 0,-1-2 0,1 1 0,-1-2 0,-1 1 0,1-1 0,-1-1 0,10-10 0,-12 11-35,-1 0 1,0 0-1,0 0 0,-1-1 0,0 0 0,0 0 0,-1-1 0,0 1 1,-1-1-1,0 0 0,0 0 0,0 0 0,-1 0 0,-1 0 0,1-15 1,-1 15-32,-3-18-122,2 26 171,0 1-1,0-1 1,0 1-1,-1-1 1,1 1 0,0-1-1,0 1 1,-1-1-1,1 1 1,0 0-1,0-1 1,-1 1 0,1-1-1,-1 1 1,1 0-1,0-1 1,-1 1-1,1 0 1,-1 0 0,1-1-1,-1 1 1,1 0-1,0 0 1,-1 0-1,1-1 1,-1 1-1,1 0 1,-1 0 0,1 0-1,-1 0 1,1 0-1,-1 0 1,1 0-1,-1 0 1,1 0 0,-1 0-1,1 0 1,-1 1-1,1-1 1,-1 0-1,1 0 1,-1 0 0,0 1-1,-1 1-3,0 0-1,0-1 1,1 1-1,-1 0 1,1 0-1,-1 1 1,1-1-1,0 0 1,0 0 0,0 1-1,0-1 1,0 1-1,0-1 1,1 1-1,-1-1 1,1 1-1,-1-1 1,1 1 0,0 2-1,0-3 24,0 1 0,-1-1 0,1 0 0,0 0-1,0 1 1,0-1 0,0 0 0,1 0 0,-1 1 0,1-1 0,-1 0-1,1 0 1,0 1 0,0-1 0,0 0 0,0 0 0,0 0 0,0 0 0,0-1-1,1 1 1,1 2 0,3-2 14,-1 0 0,1-1 0,0 0 0,-1 0 0,1 0 0,0-1 0,-1 0 0,1 0 0,0 0 0,0-1 0,-1 0 0,1 0 0,0 0 0,-1-1 0,1 0 0,-1 0 0,0 0 0,1-1 0,-1 1 0,5-5 0,4-2-21,-1 0 0,0-1 1,0 0-1,-1-1 0,-1-1 0,11-13 0,-14 15-86,-1 0-1,0-1 1,0-1 0,-1 1-1,-1-1 1,0 0 0,0 0 0,-1 0-1,-1-1 1,0 1 0,-1-1-1,2-24 1,-4 37 75,-1 1 1,1-1-1,0 0 1,0 1-1,-1-1 1,1 0-1,0 0 1,-1 1-1,1-1 1,0 0-1,-1 0 1,1 0-1,-1 0 1,1 1-1,0-1 1,-1 0-1,1 0 1,0 0-1,-1 0 1,1 0-1,-1 0 1,1 0-1,0 0 1,-1 0-1,1 0 1,-1 0-1,1 0 1,0 0-1,-1-1 1,1 1-1,-1 0 1,1 0-1,0 0 1,-1 0-1,1-1 1,0 1-1,-1 0 1,1 0-1,0-1 1,-1 1-1,1 0 1,0-1-1,0 1 1,-1 0-1,1-1 1,0 1-1,0 0 1,0-1-1,0 1 1,-1 0-1,1-1 1,0 1-1,0-1 1,0 1-1,0 0 1,0-1-1,0 1 1,0-1-1,0 1 1,0 0-1,0-1 1,0 0-1,-21 31-122,4 4 353,2 1 0,1 1 0,2 1 0,-14 65 0,22-77-99,1 0 0,1 0 0,1-1 0,1 1-1,1 0 1,2 0 0,0 0 0,10 34 0,-5-31-126,-1 1 0,-1 1 0,-1-1 0,-2 1 0,0 52 0,-3-81 0,0-1 0,0 1 0,0 0 0,0 0 0,0-1 0,0 1 0,0 0 0,-1-1 0,1 1 0,0 0 0,0-1 0,-1 1 0,1 0 0,0-1 0,-1 1 0,1 0 0,0-1 0,-1 1 0,1-1 0,-1 1 0,1-1 0,-1 1 0,1-1 0,-1 1 0,1-1 0,-1 0 0,0 1 0,1-1 0,-1 0 0,0 1 0,1-1 0,-1 0 0,0 0 0,1 0 0,-1 1 0,0-1 0,1 0 0,-1 0 0,0 0 0,0 0 0,1 0 0,-1 0 0,0-1 0,1 1 0,-1 0 0,0 0 0,0-1 0,-2 0 0,0 0 0,0 0 0,1 0 0,-1-1 0,0 0 0,1 1 0,-1-1 0,1 0 0,-4-3 0,-5-8 0,1-1 0,0 0 0,0 0 0,1-1 0,1 0 0,1 0 0,0-1 0,1 0 0,0 0 0,2-1 0,0 1 0,1-1 0,-2-22 0,5 36 2,1 1 0,-1 0 0,1-1-1,-1 1 1,1 0 0,0 0 0,0 0 0,0-1 0,0 1-1,0 0 1,1 0 0,-1 1 0,0-1 0,1 0 0,0 0-1,-1 1 1,1-1 0,0 1 0,0-1 0,0 1 0,0 0-1,0 0 1,0 0 0,0 0 0,0 0 0,1 0 0,-1 0-1,3 0 1,11-3-34,0 1-1,0 0 1,18-1 0,-13 2-116,59-11-3842,-27 1-4507,-2-3-7843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2.854"/>
    </inkml:context>
    <inkml:brush xml:id="br0">
      <inkml:brushProperty name="width" value="0.025" units="cm"/>
      <inkml:brushProperty name="height" value="0.025" units="cm"/>
    </inkml:brush>
  </inkml:definitions>
  <inkml:trace contextRef="#ctx0" brushRef="#br0">23 78 12876,'0'0'14131,"6"13"-12572,-2-5-1411,-1-1 0,0 1 1,-1 0-1,0 0 0,0 0 1,-1 0-1,0 1 0,0-1 1,-1 0-1,0 0 0,0 1 1,-1-1-1,-2 10 0,-9 32 333,4-19-205,0 0-1,3 1 0,0 0 1,0 56-1,5-87-272,0-1 0,0 1 0,0-1 0,0 1 0,0-1 0,0 1 0,0-1 0,0 1 0,0-1 0,0 1 0,1-1 0,-1 1 0,0-1 0,0 0 0,0 1 0,1-1 0,-1 1 0,0-1 0,1 0 0,-1 1 0,0-1 0,1 0 0,-1 1 0,0-1 0,1 0 0,-1 1 0,1-1 0,-1 0 0,1 0 0,-1 0 0,0 1 0,1-1 0,-1 0 0,2 0 0,17-6 82,17-21-8,-24 9-77,-1 1 0,0-2 0,-1 1 0,-1-2 0,-1 1 0,-1-1 0,0 0 0,-2-1 0,0 1 0,-2-1 0,0 0 0,0-42 0,-5 55 0,-3 13 0,-3 15 0,6-9 0,-1 1 0,2 0 0,0-1 0,0 1 0,1 0 0,2 23 0,-1-31 0,0-1 0,0 1 0,0-1 0,0 1 0,0-1 0,1 1 0,-1-1 0,1 1 0,0-1 0,0 0 0,1 0 0,-1 0 0,0 0 0,1-1 0,0 1 0,0-1 0,0 1 0,0-1 0,0 0 0,0 0 0,0 0 0,1-1 0,-1 1 0,1-1 0,6 2 0,-3-1 0,1 0 0,-1-1 0,1 1 0,0-2 0,0 1 0,0-1 0,0 0 0,-1-1 0,1 0 0,0 0 0,0 0 0,-1-1 0,1 0 0,-1-1 0,0 0 0,1 0 0,-1-1 0,-1 1 0,1-1 0,0-1 0,-1 1 0,0-1 0,0-1 0,0 1 0,-1-1 0,8-10 0,-4 3 0,-1 0 0,0-1 0,-1 0 0,-1 0 0,0-1 0,-1 0 0,0 0 0,-2 0 0,0 0 0,0 0 0,-1-1 0,-1-22 0,0 31 0,-4-43 0,4 50 0,-1-1 0,0 0 0,0 1 0,0-1 0,0 0 0,0 1 0,0-1 0,-1 0 0,1 0 0,0 1 0,0-1 0,0 0 0,-1 1 0,1-1 0,0 1 0,0-1 0,-1 0 0,1 1 0,-1-1 0,1 1 0,-1-1 0,1 1 0,-1-1 0,1 1 0,-1-1 0,1 1 0,-1 0 0,1-1 0,-1 1 0,0 0 0,1-1 0,-1 1 0,0 0 0,1 0 0,-1-1 0,0 1 0,1 0 0,-1 0 0,0 0 0,1 0 0,-1 0 0,0 0 0,1 0 0,-1 0 0,0 1 0,0-1 0,1 0 0,-1 0 0,1 0 0,-1 1 0,0-1 0,1 0 0,-1 1 0,0 0 0,-3 2 0,0 1 0,0 0 0,1-1 0,-1 1 0,1 1 0,0-1 0,1 0 0,-1 1 0,1 0 0,-4 8 0,-17 61 0,16-49 0,1-9 0,1 0 0,1 0 0,1 0 0,0 0 0,2 1 0,-1-1 0,2 1 0,2 29 0,-1-43 0,0-1 0,1 1 0,-1-1 0,0 1 0,1-1 0,-1 0 0,1 1 0,0-1 0,0 0 0,0 0 0,0 0 0,0 0 0,0 0 0,0-1 0,1 1 0,-1-1 0,1 0 0,-1 1 0,1-1 0,-1 0 0,1 0 0,0-1 0,0 1 0,-1 0 0,1-1 0,5 0 0,8 2 0,0-1 0,1-1 0,19-2 0,-31 1 0,7 0 0,-1-1 0,1 0 0,-1-1 0,0 0 0,0-1 0,0 0 0,-1-1 0,1 0 0,-1 0 0,0-1 0,-1-1 0,1 0 0,-1 0 0,-1-1 0,1 0 0,12-15 0,-21 22 0,1 0 0,0 0 0,0 0 0,0 0 0,0 0 0,-1 0 0,1 0 0,0-1 0,-1 1 0,1 0 0,-1 0 0,1-1 0,-1 1 0,0 0 0,0-1 0,1 1 0,-1 0 0,0-1 0,0 1 0,0 0 0,0-1 0,-1 1 0,1-2 0,-1 2 0,0 0 0,0 1 0,1-1 0,-1 0 0,0 0 0,0 1 0,0-1 0,0 0 0,0 1 0,0-1 0,-1 1 0,1-1 0,0 1 0,0 0 0,0 0 0,0-1 0,0 1 0,-1 0 0,1 0 0,-2 0 0,-3 0 0,-1 0 0,0 1 0,0 0 0,1 0 0,-1 0 0,1 1 0,-13 5 0,12-3 0,-1 0 0,1 1 0,0 0 0,1 1 0,-1-1 0,-8 12 0,13-16 0,1 0 0,0 1 0,0-1 0,0 0 0,0 0 0,0 1 0,0-1 0,0 1 0,1-1 0,-1 0 0,0 1 0,1 0 0,-1-1 0,1 1 0,0-1 0,-1 1 0,1 0 0,0-1 0,0 1 0,0-1 0,0 1 0,0 0 0,0-1 0,1 1 0,-1 0 0,1-1 0,-1 1 0,1-1 0,-1 1 0,1-1 0,0 1 0,0-1 0,-1 0 0,1 1 0,0-1 0,1 0 0,-1 0 0,0 1 0,0-1 0,0 0 0,1 0 0,2 1 0,5 3-312,1 0 1,0 0-1,1-1 1,-1-1-1,1 0 1,20 3-1,69 3-4799,-33-8-2331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04.306"/>
    </inkml:context>
    <inkml:brush xml:id="br0">
      <inkml:brushProperty name="width" value="0.025" units="cm"/>
      <inkml:brushProperty name="height" value="0.025" units="cm"/>
    </inkml:brush>
  </inkml:definitions>
  <inkml:trace contextRef="#ctx0" brushRef="#br0">1 54 14542,'0'0'6053,"67"0"-4803,-20 0-129,12-4-513,6-4-448,2 2-95,-7-3-674,-6-3-2178,-12-2-3683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3.376"/>
    </inkml:context>
    <inkml:brush xml:id="br0">
      <inkml:brushProperty name="width" value="0.025" units="cm"/>
      <inkml:brushProperty name="height" value="0.025" units="cm"/>
    </inkml:brush>
  </inkml:definitions>
  <inkml:trace contextRef="#ctx0" brushRef="#br0">210 90 6726,'0'0'5782,"7"-9"-2173,21-30-401,-27 38-2968,0 0 0,0 0 0,0 0 0,-1 0 0,1 0 0,-1-1 1,1 1-1,-1 0 0,1 0 0,-1-1 0,0 1 0,1 0 0,-1-1 0,0 1 0,0 0 0,0-1 0,0 1 0,0-1 0,0 1 1,-1-2-1,0 2-95,1 0 0,-1 0 0,0 0 0,1 1 0,-1-1 0,0 0 0,0 0 0,0 1 1,1-1-1,-1 1 0,0-1 0,0 1 0,0-1 0,0 1 0,0-1 0,0 1 0,0 0 1,0 0-1,-2-1 0,-4 0 307,-1 1 1,1 0 0,0 0-1,-15 2 1,12 0-305,1 1 1,-1 0 0,1 0-1,0 1 1,0 1-1,0-1 1,0 1-1,1 1 1,0-1-1,0 1 1,1 1-1,-1 0 1,-11 13-1,14-14-96,0 0-1,0 0 1,1 1-1,-1-1 1,2 1-1,-1 0 1,1 0-1,-1 1 0,2-1 1,-1 0-1,1 1 1,1 0-1,-1 0 1,1-1-1,0 1 1,1 0-1,1 15 0,0-20-56,1 1-1,-1 0 1,1-1 0,0 0-1,-1 1 1,2-1-1,-1 0 1,0 0-1,1 0 1,-1 0-1,1-1 1,0 1-1,0-1 1,0 1-1,0-1 1,0 0-1,1 0 1,-1-1-1,0 1 1,1-1-1,0 1 1,-1-1-1,1 0 1,0 0-1,5 0 1,14 3-595,0-1 0,45 0 0,-52-3 55,20 0-2133,-1-1 0,38-6-1,-4-7-5339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4.060"/>
    </inkml:context>
    <inkml:brush xml:id="br0">
      <inkml:brushProperty name="width" value="0.025" units="cm"/>
      <inkml:brushProperty name="height" value="0.025" units="cm"/>
    </inkml:brush>
  </inkml:definitions>
  <inkml:trace contextRef="#ctx0" brushRef="#br0">52 174 13933,'0'0'13666,"12"0"-12390,9 0-1081,0-1 0,0-1 0,-1-1 0,29-8 0,-42 9-208,1-1 0,-1 1 0,-1-1 0,1-1 0,0 1 0,-1-1 0,12-10 0,-15 12-17,0-1 0,-1 0-1,1 0 1,-1 0 0,0 0 0,0 0-1,0 0 1,0-1 0,-1 1-1,1-1 1,-1 1 0,0-1-1,0 1 1,0-1 0,0 0 0,-1 1-1,1-6 1,-1 7 17,0 0 1,0 0-1,-1 0 0,1 0 0,0 0 1,-1-1-1,1 1 0,-1 0 1,1 0-1,-1 0 0,0 1 1,0-1-1,0 0 0,0 0 0,0 0 1,-1 1-1,1-1 0,0 0 1,-1 1-1,1-1 0,-3-1 1,1 1 14,-1 0 0,1 1 0,-1-1 0,1 1 1,-1-1-1,0 1 0,1 0 0,-1 1 0,0-1 1,0 1-1,-4-1 0,1 1 47,-1 0 1,1 0-1,0 1 1,-1 0-1,1 1 1,0-1-1,0 1 0,0 0 1,0 1-1,0 0 1,1 0-1,-8 5 1,0 3 91,0 1 1,1 1-1,0 0 1,-15 23-1,22-29-27,1 0 0,1 1 1,-1 0-1,1 0 0,1 0 0,0 0 0,0 1 0,0-1 0,1 1 0,0 0 0,0 9 0,2-17-97,0 1 1,0-1-1,0 1 0,0-1 0,0 0 0,1 1 0,-1-1 1,0 0-1,1 0 0,-1 1 0,1-1 0,0 0 0,-1 0 0,1 0 1,0 1-1,-1-1 0,1 0 0,0 0 0,0 0 0,0 0 1,0-1-1,2 3 0,0-2 6,0 1 1,0-1 0,1 1 0,-1-1-1,0 0 1,1 0 0,-1 0-1,7 0 1,6 0 23,-1-1 0,1-1 0,16-2 0,-31 3-42,15-3-92,-1-1 0,0 0 0,1 0 0,-1-2 0,-1 0 0,1 0 0,20-15 0,3-3-411,47-42 0,-85 66 507,1 0 1,-1-1-1,0 1 1,1-1-1,-1 1 1,0 0 0,1-1-1,-1 1 1,0 0-1,1 0 1,-1-1-1,0 1 1,1 0-1,-1 0 1,1-1-1,-1 1 1,0 0-1,1 0 1,-1 0 0,1 0-1,-1 0 1,1 0-1,-1 0 1,1 0-1,-1 0 1,1 0-1,-1 0 1,1 0-1,-1 0 1,0 0-1,1 0 1,-1 0 0,1 0-1,-1 1 1,1-1-1,-1 0 1,0 0-1,1 1 1,-1-1-1,0 0 1,1 0-1,-1 1 1,1-1-1,-1 0 1,0 1-1,0-1 1,1 1 0,-1-1-1,0 0 1,0 1-1,0-1 1,1 1-1,-1-1 1,0 0-1,0 1 1,0-1-1,0 1 1,0-1-1,0 1 1,0-1 0,0 1-1,0-1 1,0 1-1,0-1 1,0 1-1,0 0 1,-3 53 640,2-47-536,0 1-1,0-1 1,1 0-1,0 1 0,2 10 1,-1-16-113,1-1 0,-1 1 0,1-1 0,-1 0 0,1 1 1,0-1-1,0 0 0,-1 0 0,1 0 0,0 0 0,0-1 1,0 1-1,0-1 0,0 1 0,0-1 0,0 1 0,0-1 1,1 0-1,-1 0 0,0 0 0,0 0 0,3-1 0,50-6-6,-39 2-27,1-1 1,-1-1-1,0-1 1,0 0-1,27-20 1,-24 15-70,0 1 1,34-15-1,-53 27 86,1 1 0,-1-1 0,0 0 0,1 1 0,-1-1 0,0 0 0,1 1 0,-1-1 0,0 1 0,0-1 0,1 0 0,-1 1 0,0-1 0,0 1 1,0-1-1,0 1 0,0-1 0,1 1 0,-1-1 0,0 0 0,0 1 0,0-1 0,0 1 0,0-1 0,0 1 0,-1-1 0,1 1 0,0-1 0,0 1 0,0-1 0,0 1 0,0-1 0,-1 0 0,1 1 0,0-1 0,0 1 0,-1-1 1,1 1-1,-7 21 32,5-18-50,0-1-1,0 1 1,0 0-1,1 0 1,0 0 0,-1 0-1,1 0 1,1 0-1,-1 0 1,1 0 0,-1 0-1,2 5 1,-1-8-38,0 0 1,1 0-1,-1 0 1,1-1-1,-1 1 1,1 0-1,-1 0 1,1 0-1,-1-1 0,1 1 1,0 0-1,0-1 1,-1 1-1,1 0 1,0-1-1,0 1 1,0-1-1,-1 1 1,3 0-1,31 3-1944,-29-4 1338,1 0 0,-1 0 0,1-1 0,-1 0 0,1 0 0,-1-1 0,0 1 0,1-1 0,-1 0 0,8-5 0,24-17-5248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4.525"/>
    </inkml:context>
    <inkml:brush xml:id="br0">
      <inkml:brushProperty name="width" value="0.025" units="cm"/>
      <inkml:brushProperty name="height" value="0.025" units="cm"/>
    </inkml:brush>
  </inkml:definitions>
  <inkml:trace contextRef="#ctx0" brushRef="#br0">130 1 17040,'0'0'2621,"-10"11"716,9-10-3312,-19 20 1873,2 2 0,-27 40-1,40-56-1644,1 1 1,0 0-1,0 0 0,0 0 0,1 0 0,0 1 0,1 0 1,0-1-1,0 1 0,1 0 0,0 0 0,0 0 0,1 0 1,0 0-1,2 11 0,-1-18-261,-1 0 1,1 1-1,0-1 1,0 0-1,-1 0 1,1 0-1,1 0 1,-1 0-1,0 0 1,0 0-1,1 0 1,-1 0-1,1 0 1,0-1-1,-1 1 1,1-1-1,0 1 1,0-1-1,0 0 1,0 0-1,0 0 0,0 0 1,0 0-1,1 0 1,3 1-1,4-1-78,0 0-1,0 0 0,0-1 0,20-2 0,-21 1 20,0 1 0,-1-1 1,1 1-1,0 1 0,-1 0 1,12 2-1,-18-2 60,0 0 0,0 0 0,0 0 0,0 0 1,0 0-1,0 0 0,0 1 0,-1-1 0,1 0 0,-1 1 1,1 0-1,-1-1 0,1 1 0,-1 0 0,0 0 0,0 0 0,0-1 1,0 1-1,0 1 0,0-1 0,-1 0 0,1 0 0,-1 0 1,1 0-1,-1 0 0,0 0 0,0 1 0,0-1 0,0 3 0,-1 19 81,1-18-49,-1 0 1,1 0-1,0 0 1,0-1-1,1 1 1,0 0 0,2 8-1,-3-13-17,1-1 1,-1 1-1,1 0 1,0 0-1,-1-1 1,1 1-1,0 0 1,0-1-1,-1 1 0,1-1 1,0 1-1,0-1 1,0 0-1,0 1 1,0-1-1,0 0 0,0 1 1,-1-1-1,1 0 1,0 0-1,0 0 1,0 0-1,0 0 0,0 0 1,0 0-1,0 0 1,0-1-1,0 1 1,0 0-1,0 0 0,0-1 1,0 1-1,-1-1 1,1 1-1,0 0 1,1-2-1,30-19 96,-24 9-62,-1 0-1,0 0 0,-1-1 0,0 1 0,-1-1 0,0-1 0,-1 1 0,-1 0 1,0-1-1,-1 0 0,1-17 0,10-42 74,-13 73-115,1-1 0,-1 1-1,0-1 1,1 0 0,-1 1 0,1-1 0,-1 1 0,1-1-1,-1 1 1,1-1 0,-1 1 0,1-1 0,-1 1 0,1 0-1,-1-1 1,1 1 0,0 0 0,-1 0 0,1-1 0,0 1-1,-1 0 1,1 0 0,0 0 0,-1 0 0,1 0 0,0-1-1,-1 2 1,1-1 0,0 0 0,0 0 0,-1 0 0,1 0-1,0 0 1,-1 0 0,1 1 0,0-1 0,-1 0 0,1 1-1,-1-1 1,1 0 0,-1 1 0,1-1 0,0 1 0,-1-1-1,1 1 1,-1-1 0,1 1 0,32 26-470,-30-25 270,3 3-755,9 9-1845,-7-4-4319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4.946"/>
    </inkml:context>
    <inkml:brush xml:id="br0">
      <inkml:brushProperty name="width" value="0.025" units="cm"/>
      <inkml:brushProperty name="height" value="0.025" units="cm"/>
    </inkml:brush>
  </inkml:definitions>
  <inkml:trace contextRef="#ctx0" brushRef="#br0">1 0 10442,'0'0'13164,"63"0"-11850,-14 4-706,8 2-416,6 1-128,-2 0-1185,1 1-3235,-2-4-4836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5.286"/>
    </inkml:context>
    <inkml:brush xml:id="br0">
      <inkml:brushProperty name="width" value="0.025" units="cm"/>
      <inkml:brushProperty name="height" value="0.025" units="cm"/>
    </inkml:brush>
  </inkml:definitions>
  <inkml:trace contextRef="#ctx0" brushRef="#br0">177 15 15887,'-12'1'3801,"4"0"-3077,-12 2 1166,0 0 1,-30 9-1,46-11-1688,1 0 0,-1 0-1,1 0 1,0 0-1,-1 0 1,1 1-1,0-1 1,0 1 0,0 0-1,0 0 1,0 0-1,1 1 1,-1-1-1,1 0 1,-1 1 0,1 0-1,0-1 1,0 1-1,0 0 1,0 0-1,1 1 1,-1-1 0,1 0-1,-2 5 1,3-6-193,0-1 0,1 0 1,-1 0-1,0 0 0,1 0 1,-1 0-1,1 0 0,-1 0 0,1 0 1,0 0-1,-1 0 0,1 0 1,0 0-1,0 0 0,0-1 0,-1 1 1,1 0-1,0 0 0,0-1 1,0 1-1,0-1 0,0 1 0,0-1 1,1 1-1,-1-1 0,0 0 1,0 1-1,0-1 0,0 0 0,0 0 1,1 0-1,1 0 0,46 3 103,-40-4-108,1 1-129,0-1 0,0 0 0,-1-1 1,1 0-1,0 0 0,0-1 1,-1-1-1,0 0 0,14-7 1,-18 9 68,-1-1 0,1 0 0,-1 0 0,1 0 0,-1-1 0,0 0 0,-1 1 0,1-2 1,0 1-1,-1 0 0,0 0 0,0-1 0,0 0 0,-1 0 0,0 0 0,0 0 0,0 0 0,0 0 1,1-6-1,-11 18 594,-2 13-292,8-15-214,1 1-1,0-1 0,0 1 0,0-1 0,1 1 1,0-1-1,0 1 0,0-1 0,1 1 0,-1-1 1,1 1-1,1-1 0,-1 0 0,1 1 0,0-1 1,0 0-1,1 0 0,-1 0 0,1 0 1,0-1-1,0 1 0,1-1 0,-1 0 0,8 7 1,-4-5-343,0-1 1,0 0 0,0-1 0,0 0-1,1 0 1,13 5 0,-9-5-1167,-1-1 0,1 0 0,0-1 0,18 2 0,27-3-11415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5.659"/>
    </inkml:context>
    <inkml:brush xml:id="br0">
      <inkml:brushProperty name="width" value="0.025" units="cm"/>
      <inkml:brushProperty name="height" value="0.025" units="cm"/>
    </inkml:brush>
  </inkml:definitions>
  <inkml:trace contextRef="#ctx0" brushRef="#br0">77 1 15695,'0'0'10111,"-5"9"-8270,-7 15-1412,0 2-1,2 0 0,1 0 0,1 1 0,1 0 0,-6 51 0,12-68-293,1 0 0,0 0 0,1-1 0,0 1 1,0 0-1,1-1 0,0 1 0,1-1 0,0 1 1,6 12-1,-5-16-98,0 0 1,0 0-1,0-1 0,1 1 1,-1-1-1,1 0 1,1 0-1,-1-1 1,1 1-1,0-1 0,0 0 1,0-1-1,0 1 1,0-1-1,1-1 1,7 3-1,7 1-1080,1-2-1,0-1 1,0 0 0,0-2 0,0 0-1,25-3 1,20-3-6100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6.113"/>
    </inkml:context>
    <inkml:brush xml:id="br0">
      <inkml:brushProperty name="width" value="0.025" units="cm"/>
      <inkml:brushProperty name="height" value="0.025" units="cm"/>
    </inkml:brush>
  </inkml:definitions>
  <inkml:trace contextRef="#ctx0" brushRef="#br0">58 0 13068,'0'0'10864,"5"10"-9353,0 2-1156,0 0-1,-2 0 1,1 0 0,-2 0 0,1 0 0,-2 1-1,0-1 1,0 1 0,-1-1 0,0 1 0,-1-1-1,-4 17 1,4-24-262,-1 4 57,1 0 1,0 0 0,0 0 0,1-1 0,1 19 0,-1-25-136,1 0 1,0 0-1,-1 0 0,1 0 1,0 0-1,0 0 0,0 0 1,0 0-1,0-1 0,1 1 1,-1 0-1,0-1 0,1 1 0,-1 0 1,1-1-1,0 0 0,-1 1 1,1-1-1,0 0 0,0 0 1,0 0-1,0 0 0,0 0 1,0-1-1,0 1 0,0-1 1,0 1-1,0-1 0,4 1 0,16 0 46,-1 0 0,29-4-1,-36 2-298,1 0 0,0 0 0,-1 1-1,1 1 1,0 1 0,-1 0-1,20 6 1,-32-8 223,0 1-1,0-1 1,0 1 0,-1 0-1,1 0 1,0-1 0,-1 1-1,1 1 1,-1-1-1,1 0 1,-1 0 0,1 0-1,-1 1 1,0-1-1,0 1 1,0-1 0,0 1-1,0-1 1,0 1 0,0 0-1,0-1 1,-1 1-1,1 0 1,0 0 0,-1 0-1,0 0 1,1-1-1,-1 1 1,0 0 0,0 0-1,0 0 1,0 0 0,-1 2-1,0-1 81,0 0 0,0 1 0,0-1 0,-1 0 0,0 0 0,1 0 0,-1 0 0,0 0 0,-1 0 0,1-1 0,0 1-1,-1-1 1,1 1 0,-1-1 0,0 0 0,0 0 0,-4 2 0,-12 4 147,0-1 0,-1-1 0,0-1 0,0 0 1,0-2-1,0 0 0,-1-1 0,1-2 0,-1 0 0,-37-4 0,51 3-212,0-1 0,0 1 0,0-1 0,0 0 0,0-1 0,-8-3 0,13 5 0,0 0 0,0 0 0,0-1 0,0 1 0,1 0 0,-1-1 0,0 1 0,1-1 0,-1 1 0,1-1 0,-1 0 0,1 1 0,0-1 0,0 0 0,0 0 0,0 0 0,0 0 0,0 0 0,0 0 0,1-1 0,-1 1 0,1 0 0,-1-4 0,2 5-77,-1-1 1,1 0-1,-1 1 1,1-1-1,-1 1 0,1-1 1,0 1-1,0-1 0,0 1 1,0 0-1,0-1 1,0 1-1,0 0 0,0 0 1,1 0-1,-1 0 1,0 0-1,1 0 0,-1 0 1,1 0-1,-1 1 0,1-1 1,-1 0-1,1 1 1,-1-1-1,1 1 0,0 0 1,-1-1-1,4 1 1,58-5-4409,-55 5 3698,45-1-4268,5 1-1794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6.550"/>
    </inkml:context>
    <inkml:brush xml:id="br0">
      <inkml:brushProperty name="width" value="0.025" units="cm"/>
      <inkml:brushProperty name="height" value="0.025" units="cm"/>
    </inkml:brush>
  </inkml:definitions>
  <inkml:trace contextRef="#ctx0" brushRef="#br0">118 73 4516,'0'0'11921,"-2"-10"-6567,-11-31-2119,13 40-3141,-1-1 0,1 1-1,-1 0 1,0 0 0,1 0-1,-1-1 1,0 1 0,0 0-1,0 0 1,0 0 0,0 0-1,0 1 1,0-1-1,0 0 1,0 0 0,0 1-1,0-1 1,-1 0 0,1 1-1,0-1 1,0 1 0,-1 0-1,1-1 1,0 1 0,-1 0-1,1 0 1,0 0 0,-1 0-1,1 0 1,0 0 0,-1 0-1,1 0 1,0 1-1,-1-1 1,1 0 0,0 1-1,0-1 1,-1 1 0,1-1-1,0 1 1,-1 1 0,-3 0 2,1 1 1,0-1 0,0 1 0,1 0 0,-1 0-1,1 1 1,-1-1 0,-4 8 0,6-8-34,0-1 0,0 1 0,1 0 0,-1 0 0,1 0 0,0 0 0,-1 0 0,2 0 0,-1 0 0,0 0 0,0 1 0,1-1 0,0 0 0,0 0 0,0 1 0,0-1 0,0 0 0,1 0 0,-1 1 0,1-1 0,2 5 0,-2-5-33,1-1 1,1 0-1,-1 1 1,0-1-1,1 0 0,-1 0 1,1 0-1,-1 0 1,1-1-1,0 1 1,0-1-1,0 1 0,0-1 1,0 0-1,0 0 1,0-1-1,0 1 0,1-1 1,-1 1-1,0-1 1,4 0-1,8 0-76,0 0-1,-1-1 1,1 0-1,0-2 1,-1 1-1,1-2 1,-1 0-1,0-1 1,0 0-1,-1-1 1,1 0-1,-1-1 1,-1-1 0,1 0-1,-1-1 1,12-11-1,-20 21-87,-4 10 174,-5 20 252,4-22-196,0-8-68,1 1 0,-1 0 1,1-1-1,-1 1 0,1-1 1,0 1-1,0 0 0,0-1 1,0 1-1,0-1 0,1 1 1,-1 0-1,0-1 0,1 1 1,-1-1-1,1 1 0,-1-1 1,1 1-1,0-1 0,-1 1 1,1-1-1,0 0 0,0 1 1,0-1-1,2 2 0,1-2 36,0 0 1,-1 1-1,1-2 0,0 1 0,0 0 0,0-1 0,0 1 0,0-1 0,6-1 0,14-1-119,-1-1 0,1-1 0,-1-1 0,0-1 0,-1-1-1,35-16 1,-20 9-256,41-11-1,-77 25 247,0-1 0,0 1 0,0 0 0,0 0 0,-1-1 0,1 1 0,0 0 0,0 0 0,0 0 0,0 0 0,0 0 1,0 0-1,0 0 0,0 0 0,0 1 0,0-1 0,0 0 0,0 0 0,1 1 0,-1 13-576,-3-1-248,9-13-6253,19-9-1187,-1-7-3527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6.906"/>
    </inkml:context>
    <inkml:brush xml:id="br0">
      <inkml:brushProperty name="width" value="0.025" units="cm"/>
      <inkml:brushProperty name="height" value="0.025" units="cm"/>
    </inkml:brush>
  </inkml:definitions>
  <inkml:trace contextRef="#ctx0" brushRef="#br0">84 1 15727,'0'0'2963,"-3"10"250,-22 55 597,10-26-1156,-17 63 1,30-91-2544,-1 0 0,2 0 0,-1 0 0,2 0 1,-1 0-1,1 0 0,1 0 0,0 0 0,1 0 1,0 0-1,4 11 0,-5-20-102,0 1 0,0 0 0,0-1 1,1 1-1,-1-1 0,1 0 0,0 1 0,0-1 0,0 0 0,0 0 1,0 0-1,0 0 0,0-1 0,0 1 0,1 0 0,-1-1 0,1 0 0,-1 1 1,1-1-1,0 0 0,0 0 0,-1-1 0,1 1 0,0-1 0,0 1 1,0-1-1,-1 0 0,1 0 0,0 0 0,0 0 0,0-1 0,0 1 1,-1-1-1,1 1 0,0-1 0,0 0 0,4-2 0,7-3-127,0 0 0,0-1-1,0-1 1,-1 0-1,18-14 1,-23 16-27,20-15-230,-1-2 0,37-38-1,-57 48-428,-18 10-15982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57.251"/>
    </inkml:context>
    <inkml:brush xml:id="br0">
      <inkml:brushProperty name="width" value="0.025" units="cm"/>
      <inkml:brushProperty name="height" value="0.025" units="cm"/>
    </inkml:brush>
  </inkml:definitions>
  <inkml:trace contextRef="#ctx0" brushRef="#br0">1 0 17457,'0'0'9673,"-1"50"-6791,12-34-1056,9-1-897,1-1-929,3-4 0,1-1 0,4-5-2370,4-3-5990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05.478"/>
    </inkml:context>
    <inkml:brush xml:id="br0">
      <inkml:brushProperty name="width" value="0.025" units="cm"/>
      <inkml:brushProperty name="height" value="0.025" units="cm"/>
    </inkml:brush>
  </inkml:definitions>
  <inkml:trace contextRef="#ctx0" brushRef="#br0">610 167 192,'0'0'1586,"0"-47"1334,0 45-2718,0 1 1,0-1-1,0 0 1,1 0 0,-1 1-1,1-1 1,-1 0-1,1 0 1,0 1-1,0-1 1,0 1-1,0-1 1,0 1 0,0-1-1,0 1 1,0 0-1,0-1 1,1 1-1,-1 0 1,2-1-1,36-19 632,-11 7-610,-89 12 43,51 2-221,0-1 1,0 0-1,0-1 0,1 0 0,-1-1 0,0 0 0,1 0 0,0-1 0,0 0 0,-10-6 1,5 6-245,0 0 1,0 1 0,0 1-1,0 0 1,0 1 0,-1 0 0,1 1-1,-25 4 1,-1-2 211,24-2-27,0 0 41,-1-1-1,1 2 1,0 0 0,0 1 0,0 1 0,0 0 0,0 1 0,1 1 0,-1 1 0,-25 12-1,32-12-69,1-1 0,-1 0 0,0 0 0,-1-1 0,1-1-1,-1 1 1,0-2 0,1 1 0,-18 1 0,44-35-2371,-18 31 2387,1 0 1,0 0 0,0 0-1,0 0 1,-1 0-1,1 0 1,0 0 0,0 0-1,0 0 1,-1 0-1,1 0 1,0 0 0,0 0-1,0 0 1,-1 0-1,1 0 1,0 0 0,0 0-1,0 0 1,-1-1-1,1 1 1,0 0 0,0 0-1,0 0 1,0 0 0,0-1-1,-1 1 1,1 0-1,0 0 1,0 0 0,0 0-1,0-1 1,0 1-1,0 0 1,0 0 0,0 0-1,0-1 1,0 1-1,0 0 1,0 0 0,0 0-1,0-1 1,0 1-1,0 0 1,0 0 0,0-1-1,0 1 1,0 0-1,0 0 1,0 0 0,0-1-1,0 1 1,0 0-1,1 0 1,-1 0 0,0 0-1,0-1 1,0 1-1,0 0 1,0 0 0,1 0-1,-1 0 1,0 0-1,0-1 1,0 1 0,0 0-1,1 0 1,-1 0-1,0 0 1,-3 2-2564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30.405"/>
    </inkml:context>
    <inkml:brush xml:id="br0">
      <inkml:brushProperty name="width" value="0.025" units="cm"/>
      <inkml:brushProperty name="height" value="0.025" units="cm"/>
    </inkml:brush>
  </inkml:definitions>
  <inkml:trace contextRef="#ctx0" brushRef="#br0">1 1 10378,'0'0'19666,"12"11"-18224,9 10-1259,0-2 0,2 0 0,0-1 0,2-2 0,-1 0 0,34 15 0,-48-27-420,-5-2-440,0 0-1,0 0 1,0-1 0,0 1 0,0-1 0,8 1 0,-12-3 439,1 1 1,-1 0-1,1 0 0,-1 0 0,1-1 0,-1 1 0,1-1 0,-1 1 0,0-1 0,1 0 1,-1 0-1,0 1 0,0-1 0,0 0 0,1 0 0,-1 0 0,0 0 0,0 0 0,0 0 1,-1-1-1,1 1 0,0 0 0,0 0 0,-1-1 0,1 1 0,0 0 0,0-3 0,9-20-7150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32.968"/>
    </inkml:context>
    <inkml:brush xml:id="br0">
      <inkml:brushProperty name="width" value="0.025" units="cm"/>
      <inkml:brushProperty name="height" value="0.025" units="cm"/>
    </inkml:brush>
  </inkml:definitions>
  <inkml:trace contextRef="#ctx0" brushRef="#br0">0 33 6726,'0'0'17473,"15"2"-15711,40 4-685,-1-3 0,81-5 0,129-21-135,-128 10-3433,-24 7-3403,-189 7-1842,27 1 1378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33.325"/>
    </inkml:context>
    <inkml:brush xml:id="br0">
      <inkml:brushProperty name="width" value="0.025" units="cm"/>
      <inkml:brushProperty name="height" value="0.025" units="cm"/>
    </inkml:brush>
  </inkml:definitions>
  <inkml:trace contextRef="#ctx0" brushRef="#br0">0 1 12075,'0'0'14126,"69"49"-13261,-16-45-289,7 1-480,4-1-32,3-1-320,5-1-2210,0-2-1346,-1 0-2434,-3-14-7174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33.654"/>
    </inkml:context>
    <inkml:brush xml:id="br0">
      <inkml:brushProperty name="width" value="0.025" units="cm"/>
      <inkml:brushProperty name="height" value="0.025" units="cm"/>
    </inkml:brush>
  </inkml:definitions>
  <inkml:trace contextRef="#ctx0" brushRef="#br0">0 8 14734,'0'0'2904,"10"-2"-982,23-1-950,0 1 0,0 1 0,45 5 0,-57-1-789,-1 0 0,1 1 0,-1 1-1,0 1 1,-1 0 0,38 19-1,-54-23-114,1 0 0,-1 0-1,1 0 1,-1 0 0,0 0-1,0 1 1,0 0 0,0-1-1,-1 1 1,1 0 0,-1 0-1,0 1 1,1-1 0,-1 0-1,-1 1 1,1-1 0,0 1-1,-1 0 1,0 0 0,0-1-1,0 1 1,0 0 0,-1 0-1,1 0 1,-1 0-1,0 0 1,0 0 0,-1 0-1,1 0 1,-1 0 0,0-1-1,0 1 1,0 0 0,0 0-1,-1-1 1,0 1 0,1-1-1,-1 1 1,-1-1 0,1 0-1,0 1 1,-1-1 0,1-1-1,-1 1 1,-3 3 0,-24 20 358,0-1 1,-2-2-1,0-1 0,-48 25 1,-60 40-2426,113-63-4861,22-10-6982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39.299"/>
    </inkml:context>
    <inkml:brush xml:id="br0">
      <inkml:brushProperty name="width" value="0.025" units="cm"/>
      <inkml:brushProperty name="height" value="0.025" units="cm"/>
    </inkml:brush>
  </inkml:definitions>
  <inkml:trace contextRef="#ctx0" brushRef="#br0">165 227 1890,'7'-12'8637,"44"-83"1428,-45 83-8635,-1-1 0,0 1-1,-1-1 1,-1-1 0,0 1 0,0 0-1,0-17 1,-4 34-1347,0 0 1,0 0-1,-1-1 0,1 1 0,-1 0 0,0-1 1,-5 7-1,-5 11-12,-3 21-71,1 1 0,2 0 0,2 1 0,-6 59 0,4 181 0,11-269 0,1-8 0,-1 0 0,1 0 0,1 1 0,-1-1 0,1 0 0,1 0 0,-1 0 0,1 0 0,0 0 0,1 0 0,4 9 0,-20-59 0,-137-246 0,150 289 0,0-1 0,0 1 0,0 0 0,-1 0 0,1 0 0,0-1 0,0 1 0,0 0 0,0 0 0,0-1 0,0 1 0,0 0 0,0 0 0,0-1 0,0 1 0,0 0 0,0 0 0,1-1 0,-1 1 0,0 0 0,0 0 0,0 0 0,0-1 0,0 1 0,0 0 0,0 0 0,1 0 0,-1-1 0,0 1 0,0 0 0,0 0 0,0 0 0,1 0 0,-1 0 0,0-1 0,0 1 0,0 0 0,1 0 0,-1 0 0,0 0 0,17-4 0,28 4 0,-33 0 0,53 0-1586,27-9-4925,-73 6 4767,-1-1 1,0-1-1,0 0 1,-1-1-1,1-2 1,22-12-1,-17 6-7614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39.675"/>
    </inkml:context>
    <inkml:brush xml:id="br0">
      <inkml:brushProperty name="width" value="0.025" units="cm"/>
      <inkml:brushProperty name="height" value="0.025" units="cm"/>
    </inkml:brush>
  </inkml:definitions>
  <inkml:trace contextRef="#ctx0" brushRef="#br0">99 53 13837,'0'0'15316,"-11"9"-14067,7-5-1044,-5 3 11,0 0 0,1 1 0,0 0 0,0 0 0,1 1 0,0 0 0,1 0 0,0 0 0,-10 20 0,17-28-216,0 0 0,0-1 0,0 1 0,-1 0 0,1-1 0,0 1 0,0-1 0,0 1 0,0-1 0,0 1 0,0-1 0,0 0 0,0 1 0,0-1 0,0 0 0,1 0 0,-1 0 0,0 0 0,0 0 0,0 0 0,0 0 0,0 0 0,2-1 0,34 0 0,40-5-187,104-4-485,-165 13 721,-16-3-34,1 0 0,-1 0 0,0 0 0,1 0-1,-1 0 1,0 0 0,1 0 0,-1 0 0,0 0 0,1 0 0,-1 0 0,0 0 0,1 0-1,-1 0 1,0 1 0,0-1 0,1 0 0,-1 0 0,0 0 0,0 1 0,1-1-1,-1 0 1,0 0 0,0 1 0,0-1 0,1 0 0,-1 0 0,0 1 0,0-1-1,0 0 1,0 1 0,0-1 0,1 0 0,-1 0 0,0 1 0,0-1 0,0 0-1,0 1 1,0-1 0,0 0 0,0 1 0,0-1 0,0 0 0,0 1 0,0-1 0,-1 0-1,1 1 1,0-1 0,0 0 0,0 0 0,0 1 0,-1-1 0,1 1-15,-1-1 1,1 0-1,0 0 1,-1 0 0,1 1-1,-1-1 1,1 0-1,-1 0 1,1 0-1,-1 0 1,1 0 0,-1 0-1,1 0 1,-1 0-1,1 0 1,-1 0 0,1 0-1,-1-1 1,1 1-1,-1 0 1,1 0-1,0 0 1,-1-1 0,1 1-1,-1 0 1,1 0-1,0-1 1,-1 1-1,1 0 1,0-1 0,-1 1-1,1 0 1,0-1-1,-1 1 1,1-1 0,0 1-1,0 0 1,-1-1-1,1 1 1,0-1-1,0 1 1,0-1 0,0 1-1,0-1 1,0 0-1,-10-21-5,5 8 5,1 1 0,0-1 0,2 0 0,-1 0 0,0-22 0,4 35 0,-1 0 0,0 0 0,0 1 0,1-1 0,-1 0 0,0 0 0,1 0 0,-1 0 0,1 0 0,-1 1 0,1-1 0,0 0 0,-1 0 0,1 1 0,0-1 0,-1 0 0,1 1 0,0-1 0,0 1 0,0-1 0,-1 1 0,1-1 0,0 1 0,0 0 0,0-1 0,0 1 0,0 0 0,0 0 0,0 0 0,0 0 0,0 0 0,1 0 0,40-1 0,-28 1 0,33-3-1432,-15-2-2378,16-5-4593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0.257"/>
    </inkml:context>
    <inkml:brush xml:id="br0">
      <inkml:brushProperty name="width" value="0.025" units="cm"/>
      <inkml:brushProperty name="height" value="0.025" units="cm"/>
    </inkml:brush>
  </inkml:definitions>
  <inkml:trace contextRef="#ctx0" brushRef="#br0">1 1 18610,'0'0'7868,"1"8"-6309,7 95 527,-4-50-764,11 63 0,-15-115-1322,0 1 0,0-1 0,0 1 0,0-1 0,1 1 0,-1-1 0,0 0 0,1 1 0,0-1 0,-1 0 0,1 1 0,0-1 0,-1 0 0,1 0 0,0 1 0,0-1 0,0 0 0,0 0 0,0 0 0,0 0 0,0 0 0,0-1 0,1 1 0,-1 0 0,0 0 0,1-1 0,-1 1 0,3 0 0,-3-1 0,1-1 0,-1 1 0,0-1 0,1 0 0,-1 0 0,0 0 0,0 1 0,1-1 0,-1 0 0,0-1 0,0 1 0,0 0 0,0 0 0,-1 0 0,1 0 0,0-1 0,0 1 0,-1 0 0,1-1 0,-1 1 0,1-1 0,-1 1 0,1 0 0,-1-1 0,0 1 0,0-1 0,0-2 0,4-19 0,-2-1 0,0 1 0,-2 0 0,-1-1 0,0 1 0,-2-1 0,-10-39 0,13 65-11,0-1 0,0 1 0,1 0 0,-1-1 1,0 1-1,0 0 0,1-1 0,-1 1 0,1-1 0,-1 1 0,1-1 0,0 1 0,0-1 1,0 1-1,-1-1 0,1 1 0,1-1 0,-1 0 0,0 0 0,0 0 0,0 0 0,1 1 1,-1-2-1,2 3 0,7 2-940,-1-1 1,0 1-1,1-2 1,0 1-1,0-1 1,0-1-1,19 3 1,75 0-11878,-99-5 12093,38 0-9152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1.001"/>
    </inkml:context>
    <inkml:brush xml:id="br0">
      <inkml:brushProperty name="width" value="0.025" units="cm"/>
      <inkml:brushProperty name="height" value="0.025" units="cm"/>
    </inkml:brush>
  </inkml:definitions>
  <inkml:trace contextRef="#ctx0" brushRef="#br0">159 330 11787,'0'0'15017,"-9"-8"-12882,4 3-1792,4 3-270,-1 0 1,0-1-1,0 1 1,0 0-1,0 0 1,-1 0-1,1 1 0,0-1 1,-1 0-1,1 1 1,-1 0-1,0-1 1,1 1-1,-1 0 1,0 0-1,0 1 1,0-1-1,0 0 1,1 1-1,-1 0 1,0 0-1,0 0 1,0 0-1,0 0 1,-3 1-1,0 2 22,1 0 0,0 0 1,0 0-1,0 0 0,0 1 0,1 0 0,0 0 0,-1 0 1,-6 9-1,9-10-59,0 0 1,0 0 0,0 1-1,0-1 1,0 1 0,1-1-1,-1 1 1,1-1 0,0 1-1,0 0 1,0-1 0,1 1-1,-1 0 1,1 0 0,0 0-1,0 5 1,1-8-37,0 1 0,0-1 0,0 0 0,0 1 0,0-1 0,0 0 0,0 0 0,0 0 0,0 0 0,1 0 0,-1 0 0,0 0 0,1 0 0,-1 0 0,1-1 0,-1 1 0,1-1 0,-1 1 0,1-1 0,-1 1 0,1-1 0,-1 0 0,1 0 0,-1 0 0,1 0 0,0 0 0,-1 0 0,3-1 0,48-4 0,-43 1-56,0 0 0,0 0 1,0 0-1,0-1 0,-1 0 0,1-1 0,-2 0 1,1 0-1,0-1 0,-1 0 0,-1 0 0,1-1 0,-1 0 1,0 0-1,-1 0 0,0-1 0,0 0 0,-1 0 1,0 0-1,0 0 0,3-19 0,-6 26-467,-4 8 430,0 0 0,0 1 0,1-1 0,0 0-1,0 1 1,0-1 0,1 1 0,-1 11 0,1-14 97,1 0 0,-1 1 1,1-1-1,0 0 0,0 0 0,0 0 0,1 0 1,-1 1-1,1-1 0,2 5 0,-2-8 6,0 0 0,0 1 0,0-1-1,0 0 1,0 0 0,0 0 0,1 0-1,-1 0 1,0 0 0,1 0 0,-1 0 0,1 0-1,-1-1 1,1 1 0,-1 0 0,1-1 0,0 0-1,-1 1 1,1-1 0,0 0 0,-1 0-1,1 0 1,0 0 0,-1 0 0,1 0 0,0 0-1,1-1 1,3 0 12,0-1 0,0 1-1,0-1 1,0-1 0,0 1-1,-1-1 1,1 0 0,-1 0-1,0 0 1,0-1 0,0 0-1,0 0 1,-1 0 0,0-1-1,0 1 1,6-9 0,-1 0-7,0 0 0,0-1 0,-1 0 0,-1 0 0,7-20 0,-8 15 2,-1-1 0,-1 1-1,0-1 1,-2 0-1,0 0 1,-1 0 0,-1 0-1,-3-23 1,3 42-19,0 1 0,0 0 0,0-1 0,0 1 0,1 0 0,-1-1 0,0 1 0,0-1 0,0 1 0,0 0 0,0-1 0,0 1 0,0 0 0,0-1 0,0 1 0,0-1 0,-1 1 0,1 0 0,0-1 0,0 1 0,0 0 0,0-1 0,-1 1 0,1 0 0,0-1 0,0 1 0,0 0 0,-1 0 0,1-1 0,0 1 0,-1 0 0,1 0 0,0-1 0,0 1 0,-1 0 0,1 0 0,0 0 0,-1 0 0,1 0 0,-1-1 0,1 1 0,0 0 0,-1 0 0,1 0 0,0 0 0,-1 0 0,1 0 0,0 0 0,-1 0 0,1 0 0,-1 0 0,1 0 0,0 0 0,-1 1 0,1-1 0,0 0 0,-1 0 0,1 0 0,0 0 0,-1 1 0,-13 20-154,2 13 399,1 0-1,2 1 1,1 0-1,2 1 1,1-1-1,1 58 1,4-88-227,0 1 1,0-1-1,1 0 0,0 1 1,0-1-1,0 0 0,0 0 1,1 0-1,0 0 1,5 10-1,-6-14-14,1 1 0,-1 0 0,1 0 1,-1-1-1,1 1 0,0-1 0,0 1 0,0-1 0,0 0 0,0 0 1,0 0-1,0 0 0,0 0 0,0 0 0,0 0 0,1-1 0,-1 1 1,0-1-1,0 0 0,1 1 0,-1-1 0,0 0 0,1 0 0,-1-1 1,0 1-1,0 0 0,5-2 0,-4 1-2,0-1 0,0 1 0,0-1 0,-1 1 0,1-1 0,0 0 0,-1 0 0,1 0 0,-1 0 0,0-1 0,1 1 0,-1-1 0,0 1 0,0-1 0,-1 0 0,1 0 0,-1 0 0,1 0 0,-1 0 0,0 0 0,0 0 0,1-7 0,1-5 0,0-1 0,-1 0 0,1-20 0,-3 18 0,-1-57 0,-3 64 0,-2 15 0,-2 20 0,8-19 0,-1 1 0,1-1 0,0 0 0,1 0 0,-1 1 0,1-1 0,0 0 0,0 0 0,1 0 0,-1 0 0,1 0 0,0 0 0,1 0 0,-1 0 0,1-1 0,3 5 0,-2-5 0,0-1 0,0 1 0,0-1 0,1 0 0,-1-1 0,1 1 0,0-1 0,0 0 0,0 0 0,0 0 0,0-1 0,0 1 0,0-1 0,0-1 0,0 1 0,8-1 0,-6 1 0,0-1 0,-1 0 0,1 0 0,0-1 0,-1 0 0,1 0 0,-1-1 0,1 0 0,-1 0 0,0 0 0,1-1 0,-1 0 0,0 0 0,-1-1 0,1 1 0,-1-1 0,1-1 0,-1 1 0,-1-1 0,1 1 0,0-1 0,-1-1 0,0 1 0,0-1 0,-1 1 0,0-1 0,0 0 0,4-11 0,-16 40-82,3-10 22,1-1 0,0 1 0,1 0-1,1 0 1,-2 14 0,4-20 77,1-1 0,0 1 0,0 0 0,0-1-1,1 1 1,0-1 0,3 9 0,-4-14-155,1 0 0,-1 1 0,1-1 0,-1 0 1,1 0-1,0 1 0,0-1 0,-1 0 0,1 0 0,0 0 0,0 0 0,0 0 0,0 0 0,0 0 0,1 0 0,-1-1 0,0 1 0,0 0 0,0-1 1,1 1-1,-1-1 0,0 1 0,1-1 0,-1 1 0,0-1 0,1 0 0,-1 0 0,1 0 0,-1 0 0,0 0 0,1 0 0,-1 0 0,1 0 1,-1 0-1,0-1 0,1 1 0,-1-1 0,0 1 0,1-1 0,1 0 0,12-11-4277,-1-7-1767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1.372"/>
    </inkml:context>
    <inkml:brush xml:id="br0">
      <inkml:brushProperty name="width" value="0.025" units="cm"/>
      <inkml:brushProperty name="height" value="0.025" units="cm"/>
    </inkml:brush>
  </inkml:definitions>
  <inkml:trace contextRef="#ctx0" brushRef="#br0">17 0 3331,'0'0'22582,"-16"66"-22390,24-45-705,2 1-3747,4-2-5765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1.715"/>
    </inkml:context>
    <inkml:brush xml:id="br0">
      <inkml:brushProperty name="width" value="0.025" units="cm"/>
      <inkml:brushProperty name="height" value="0.025" units="cm"/>
    </inkml:brush>
  </inkml:definitions>
  <inkml:trace contextRef="#ctx0" brushRef="#br0">147 1 19378,'-8'0'3107,"-3"0"-2176,1 1 0,-1 1-1,1 0 1,-1 0 0,-12 5 0,20-6-729,-1 0 1,0 1 0,1-1 0,-1 1 0,1 0 0,-1 0-1,1 0 1,0 0 0,0 0 0,0 1 0,0 0 0,0-1-1,1 1 1,-1 0 0,1 0 0,0 0 0,0 1 0,0-1 0,0 1-1,-1 4 1,2-8-197,1 1 0,0 0-1,0-1 1,0 1 0,0 0-1,0-1 1,0 1 0,0 0-1,0 0 1,0-1 0,0 1 0,0 0-1,1-1 1,-1 1 0,0 0-1,0-1 1,1 1 0,-1-1-1,0 1 1,1 0 0,-1-1 0,1 1-1,-1-1 1,0 1 0,1-1-1,-1 1 1,1-1 0,0 0-1,-1 1 1,2 0 0,25 5 132,32-10-15,7-13-397,-50 12 177,2 0 1,-1 2-1,0-1 0,30 0 0,-25 13 620,-3 1-555,-4-8-851,-1 0 0,0-1 0,0-1 0,21-2 0,-13 0-2501,0-2-1,24-7 1,7-4-6092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2.092"/>
    </inkml:context>
    <inkml:brush xml:id="br0">
      <inkml:brushProperty name="width" value="0.025" units="cm"/>
      <inkml:brushProperty name="height" value="0.025" units="cm"/>
    </inkml:brush>
  </inkml:definitions>
  <inkml:trace contextRef="#ctx0" brushRef="#br0">148 225 20884,'-10'2'3779,"-6"3"-2533,1 0-1,0 1 0,-17 9 0,28-14-1089,0 1 0,1 0 0,-1 0 1,0 1-1,1-1 0,-1 1 0,1 0 0,0 0 0,0 0 1,0 0-1,0 0 0,1 1 0,-1-1 0,1 1 0,0 0 0,0-1 1,0 1-1,0 0 0,-1 8 0,3-11-158,1 0 0,-1 1 0,1-1 0,-1 0 0,1 0 0,0 0 0,0 0 0,-1 0 1,1 0-1,0 0 0,0 0 0,0 0 0,0-1 0,0 1 0,0 0 0,1-1 0,-1 1 0,0-1 0,0 1 0,0-1 0,1 1 0,-1-1 0,0 0 0,0 1 0,1-1 1,-1 0-1,0 0 0,0 0 0,1 0 0,-1 0 0,0-1 0,2 1 0,46-3-575,-42 0 151,0 1-1,0-1 0,-1-1 0,1 1 0,-1-1 1,0 0-1,0-1 0,0 1 0,-1-1 0,1 0 1,6-10-1,-7 10 347,0-2 0,-1 1 0,1-1 1,-1 1-1,-1-1 0,5-11 0,-8 18 886,0 3-769,-1 3 298,1 0 1,0 0-1,1 0 1,-1 0-1,1 0 0,0 0 1,0 0-1,4 10 0,-3-14-228,0 1 0,0-1 0,0 0 0,0-1 0,0 1 0,0 0 0,0-1 0,1 1 0,-1-1 0,0 1 0,1-1 0,-1 0 0,1 0 0,0 0 0,-1-1-1,1 1 1,0-1 0,-1 1 0,1-1 0,0 0 0,0 0 0,4 0 0,6-1-107,1 1 0,0-2 0,-1 0 0,0 0 0,1-2 0,-1 1 0,0-2 0,-1 0 0,1 0 0,-1-1 0,0 0 0,0-1 0,-1-1 0,0 0 0,0-1 0,-1 1 0,0-2 0,0 0 0,-1 0 0,-1 0 0,0-1 0,0-1 0,-1 1 0,0-1 0,-1 0 0,-1-1 0,0 0 0,0 0 0,-1 0 0,-1 0 0,0 0 0,-1-1 0,0-15 0,-1 29 0,-1-1 0,0 0 0,0 0 0,0 0 0,0 1 0,0-1 0,0 0 0,0 0 0,0 0 0,0 1 0,-1-1 0,1 0 0,0 0 0,0 1 0,-1-1 0,1 0 0,0 1 0,-1-1 0,1 0 0,-1 1 0,1-1 0,-1 0 0,1 1 0,-1-1 0,0 1 0,1-1 0,-1 1 0,1-1 0,-1 1 0,0-1 0,0 1 0,-1 0 0,0 0 0,1 0 0,-1 0 0,0 0 0,1 1 0,-1-1 0,1 1 0,-1-1 0,0 1 0,1-1 0,-1 1 0,1 0 0,0 0 0,-2 1 0,-5 4 0,0-1 0,1 2 0,0-1 0,-9 11 0,9-8 0,0 0 0,0 1 0,1-1 0,0 1 0,1 0 0,0 1 0,1-1 0,0 1 0,1 0 0,0 0 0,0 0 0,1 0 0,1 1 0,0-1 0,0 18 0,2-25-25,0-1 1,0 1-1,0-1 0,1 0 0,-1 0 1,1 1-1,-1-1 0,1 0 1,0-1-1,0 1 0,1 0 0,-1 0 1,0-1-1,1 0 0,0 1 0,-1-1 1,1 0-1,0 0 0,0 0 1,0-1-1,1 1 0,4 1 0,2 1-465,1-1-1,-1 0 0,1-1 0,0 0 1,0-1-1,12 0 0,18 0-6972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30.747"/>
    </inkml:context>
    <inkml:brush xml:id="br0">
      <inkml:brushProperty name="width" value="0.025" units="cm"/>
      <inkml:brushProperty name="height" value="0.025" units="cm"/>
    </inkml:brush>
  </inkml:definitions>
  <inkml:trace contextRef="#ctx0" brushRef="#br0">283 1 16239,'0'0'11531,"-42"69"-9160,20-33-386,-6 5-1344,-6 5-641,0 3 0,1 1 0,1 1 0,8-1 0,5-1 0,7-3 0,9-11-1217,3-11-4324,0-12-4517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2.605"/>
    </inkml:context>
    <inkml:brush xml:id="br0">
      <inkml:brushProperty name="width" value="0.025" units="cm"/>
      <inkml:brushProperty name="height" value="0.025" units="cm"/>
    </inkml:brush>
  </inkml:definitions>
  <inkml:trace contextRef="#ctx0" brushRef="#br0">0 199 17040,'0'0'9497,"12"9"-7612,-11-8-1861,5 3 144,-1 0 1,1 0 0,0 0 0,0-1-1,0 0 1,0 0 0,1 0-1,-1-1 1,1 0 0,0 0 0,-1-1-1,1 0 1,0 0 0,0 0-1,0-1 1,0 0 0,0 0 0,12-3-1,-8-1-98,0 0 0,0-1 0,0-1-1,0 0 1,-1 0 0,0-1 0,-1 0 0,1-1-1,12-14 1,-18 18-52,0 0 1,0 0-1,0 0 0,-1-1 0,1 0 0,-1 1 0,0-1 1,-1-1-1,1 1 0,-1 0 0,0 0 0,0-1 0,-1 1 1,0-1-1,0 0 0,0 1 0,0-1 0,-1 0 0,0 1 1,0-1-1,-1 0 0,-1-7 0,1 11-18,0-1 0,0 0 0,-1 1 0,1 0 0,-1-1 0,1 1 0,-1 0 0,0 0 0,0 0 0,0 0 0,0 0 0,0 0 0,0 0 0,-1 1 0,1-1 0,0 1 0,-1 0 0,1 0 0,-1 0 0,0 0 0,1 0 0,-1 0 0,0 1 0,0-1 0,1 1 0,-1 0 0,0-1 0,0 2 0,0-1 0,1 0 0,-1 0 0,0 1 0,0 0 0,-3 1 0,-2-1 0,0 2 0,0-1 0,1 1 0,-1 0 0,1 0 0,-1 1 0,1 0 0,0 1 0,1 0 0,-12 9 0,8-1 0,-1-1 0,2 1 0,0 1 0,1 0 0,-10 22 0,14-28 0,1-1 0,0 1 0,0 0 0,1 0 0,0 1 0,1-1 0,0 0 0,0 1 0,0-1 0,1 0 0,1 1 0,1 11 0,-1-18 0,0 0 0,0 0 0,0 0 0,1-1 0,-1 1 0,0 0 0,1 0 0,-1-1 0,1 1 0,0-1 0,0 0 0,-1 1 0,1-1 0,0 0 0,0 0 0,0 0 0,0 0 0,0 0 0,1-1 0,-1 1 0,0-1 0,0 1 0,0-1 0,1 0 0,-1 0 0,4 0 0,64-4 0,-69 4 0,14-2-623,1-2-1,-1 0 1,0 0 0,18-9 0,-2-2-2615,0-1 1,37-27 0,-16 7-4851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2.936"/>
    </inkml:context>
    <inkml:brush xml:id="br0">
      <inkml:brushProperty name="width" value="0.025" units="cm"/>
      <inkml:brushProperty name="height" value="0.025" units="cm"/>
    </inkml:brush>
  </inkml:definitions>
  <inkml:trace contextRef="#ctx0" brushRef="#br0">263 0 12716,'0'0'8638,"-5"11"-5350,-14 21-1312,0-1 0,-42 51 0,-65 61 244,102-116-2264,24-27-6,0 0 1,0 0-1,0 0 0,0 1 1,0-1-1,0 0 1,0 0-1,0 0 1,0 0-1,0 0 0,-1 1 1,1-1-1,0 0 1,0 0-1,0 0 1,0 0-1,0 0 0,0 0 1,-1 0-1,1 1 1,0-1-1,0 0 1,0 0-1,0 0 1,-1 0-1,1 0 0,0 0 1,0 0-1,0 0 1,0 0-1,-1 0 1,1 0-1,0 0 0,0 0 1,0 0-1,0 0 1,-1 0-1,1 0 1,0 0-1,0 0 0,0 0 1,0 0-1,-1 0 1,1-1-1,0 1 1,0 0-1,0 0 1,0 0-1,0 0 0,-1 0 1,1 0-1,0 0 1,0-1-1,0 1 1,0 0-1,0 0 0,0 0 1,0 0-1,0-1 1,-1 1-1,0-19-3024,8-33-2930,-6 46 4915,4-38-4405,-1-1-1264</inkml:trace>
  <inkml:trace contextRef="#ctx0" brushRef="#br0" timeOffset="1">38 17 12139,'0'0'13229,"39"68"-11211,-21-43-737,6-3-736,9-4-385,5-3-32,8-5-673,-3-5-2401,0-5-1635,-4 0-1376,-3-9-6855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3.339"/>
    </inkml:context>
    <inkml:brush xml:id="br0">
      <inkml:brushProperty name="width" value="0.025" units="cm"/>
      <inkml:brushProperty name="height" value="0.025" units="cm"/>
    </inkml:brush>
  </inkml:definitions>
  <inkml:trace contextRef="#ctx0" brushRef="#br0">94 1 16784,'0'0'2941,"-7"12"59,-7 13-1834,2 1 0,0 1-1,2 0 1,1 0-1,-9 42 1,11 3 300,2 134 0,6-131-1387,0-144-86,14-93 1,-9 126-560,1 0-1,1 1 0,3 0 1,22-54-1,-29 81 460,0 1-1,0 0 0,1 0 0,-1 1 0,1-1 1,1 1-1,-1 0 0,1 0 0,0 1 1,1 0-1,-1 0 0,9-5 0,-12 9 14,1-1 0,-1 0 0,1 1 0,-1 0 0,1 0 0,0 0 0,-1 0 0,1 0-1,0 1 1,0 0 0,0 0 0,-1 0 0,1 0 0,0 0 0,0 1 0,0 0 0,-1-1 0,1 1-1,0 1 1,-1-1 0,1 1 0,-1-1 0,0 1 0,1 0 0,-1 0 0,0 0 0,5 5-1,-4-3 96,0 0 0,0 0-1,0 0 1,-1 1 0,1-1-1,-1 1 1,0 0 0,0 0-1,-1 0 1,0 0 0,1 1-1,-2-1 1,1 1 0,-1-1-1,0 1 1,1 10 0,-2-12 188,0 1-1,0 0 1,-1-1 0,0 1 0,0-1 0,0 1 0,0-1-1,-1 1 1,0-1 0,1 0 0,-2 0 0,1 0 0,0 0 0,-1 0-1,0 0 1,0-1 0,0 1 0,0-1 0,0 0 0,-8 5 0,-1 1 476,0-2 1,0 0-1,-24 10 0,32-15-655,0-1 0,-1 1 0,1-1-1,-1 0 1,0 0 0,1 0 0,-1 0-1,0-1 1,0 0 0,1 0 0,-1 0-1,0-1 1,0 0 0,-7-2 0,10 2-186,1 0 1,0 0-1,0 0 1,0 0-1,0 0 1,0 0 0,0-1-1,0 1 1,0 0-1,1-1 1,-1 1 0,0 0-1,1-1 1,-1 1-1,1-1 1,0 1 0,-1-1-1,1 1 1,0-1-1,0 1 1,0-1 0,0 0-1,0 1 1,0-1-1,1-1 1,-1-2-1225,1 1-1,-1-1 1,1 1-1,0-1 1,1 1-1,-1 0 1,4-7-1,13-12-10535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3.693"/>
    </inkml:context>
    <inkml:brush xml:id="br0">
      <inkml:brushProperty name="width" value="0.025" units="cm"/>
      <inkml:brushProperty name="height" value="0.025" units="cm"/>
    </inkml:brush>
  </inkml:definitions>
  <inkml:trace contextRef="#ctx0" brushRef="#br0">113 78 18898,'0'0'10741,"10"1"-9588,-9-1-1151,7 1 138,1-1 0,-1 0 0,1 0 0,-1-1 0,12-2 0,-18 2-125,1 1-1,-1-1 1,0 0 0,1 1 0,-1-1-1,0 0 1,0-1 0,0 1 0,1 0 0,-1-1-1,-1 1 1,1-1 0,0 1 0,0-1-1,-1 0 1,1 0 0,0 0 0,-1 0 0,0 0-1,0 0 1,1 0 0,-1-1 0,-1 1-1,1 0 1,0-1 0,0 1 0,-1 0 0,1-3-1,-1 3-4,0 1-1,-1 0 1,1 0-1,0 0 1,0 0-1,-1 0 0,1 0 1,-1 0-1,1 0 1,-1 0-1,1 0 1,-1 0-1,0 0 1,1 0-1,-1 0 0,0 0 1,0 0-1,0 1 1,0-1-1,1 0 1,-1 1-1,0-1 1,0 0-1,0 1 0,0-1 1,-1 1-1,1 0 1,0-1-1,0 1 1,0 0-1,0 0 1,0 0-1,0-1 0,-1 1 1,1 0-1,0 1 1,0-1-1,-2 0 1,-4 0 46,0 0 0,0 1 0,0 0 0,0 0 0,-9 3 0,7 0-56,-1 0 0,1 1 0,0 0 0,1 0 0,-1 1 0,1 1 0,0-1 0,0 1 0,1 0 0,-8 11 0,10-12 0,-1 1 0,2-1 0,-1 1 0,1 0 0,0 1 0,0-1 0,1 1 0,0 0 0,0-1 0,1 1 0,0 0 0,0 1 0,0 8 0,2-16 0,0 0-1,1 0 1,-1 0 0,0 1 0,0-1-1,1 0 1,-1 0 0,0 0 0,1 0-1,-1 0 1,1 0 0,0 0 0,-1 0-1,1 0 1,0 0 0,-1-1-1,1 1 1,0 0 0,0 0 0,0-1-1,0 1 1,0 0 0,0-1 0,1 2-1,36 7-109,40-13-969,-62 1-543,0 0-1,-1-1 1,28-12 0,15-10-7440,-7 0-4748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4.036"/>
    </inkml:context>
    <inkml:brush xml:id="br0">
      <inkml:brushProperty name="width" value="0.025" units="cm"/>
      <inkml:brushProperty name="height" value="0.025" units="cm"/>
    </inkml:brush>
  </inkml:definitions>
  <inkml:trace contextRef="#ctx0" brushRef="#br0">226 1 14382,'0'0'11563,"-74"24"-7976,37-3-1473,1 5-993,3 2-1121,7-1 0,10-3 0,12-3 0,4-6 0,13-6 0,12-6 0,9-3 0,2 0 0,6-3 0,1-11 0,5-7-4228,0-8-5413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4.440"/>
    </inkml:context>
    <inkml:brush xml:id="br0">
      <inkml:brushProperty name="width" value="0.025" units="cm"/>
      <inkml:brushProperty name="height" value="0.025" units="cm"/>
    </inkml:brush>
  </inkml:definitions>
  <inkml:trace contextRef="#ctx0" brushRef="#br0">54 0 7207,'0'0'13703,"1"8"-10553,4 35-1631,-2 0-1,-3 0 1,-8 86-1,-1 61 1115,10-187-2635,-2-1-38,1 0-1,0 1 1,0-1 0,0 0-1,0 0 1,1 1 0,-1-1-1,1 0 1,-1 0 0,1 0-1,0 1 1,0-1-1,0 0 1,0 0 0,0 0-1,0 0 1,1-1 0,2 4-1,-4-42-6402,-27-50-395,4 14 3961,20 61 2990,0 0 0,1-1 0,-1-24 1,4 37-50,-1-1 0,0 1 1,1-1-1,-1 1 0,0-1 0,1 1 1,-1-1-1,1 1 0,-1-1 0,1 1 1,-1-1-1,1 1 0,-1 0 0,1-1 1,-1 1-1,1 0 0,0 0 1,-1-1-1,1 1 0,-1 0 0,1 0 1,0 0-1,-1 0 0,1 0 0,0 0 1,-1 0-1,1 0 0,-1 0 0,1 0 1,0 0-1,-1 0 0,1 0 1,0 1-1,-1-1 0,1 0 0,-1 0 1,1 1-1,-1-1 0,2 1 0,27 10 494,-10-1-652,1-1 1,23 8-1,16-2-3132,-15-9-2118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5.202"/>
    </inkml:context>
    <inkml:brush xml:id="br0">
      <inkml:brushProperty name="width" value="0.025" units="cm"/>
      <inkml:brushProperty name="height" value="0.025" units="cm"/>
    </inkml:brush>
  </inkml:definitions>
  <inkml:trace contextRef="#ctx0" brushRef="#br0">227 263 12011,'0'0'4154,"-12"-3"-695,5 1-3153,0 0 1,0 0-1,0 1 1,0-1-1,0 1 1,0 1-1,0 0 1,-1 0-1,1 0 1,0 1-1,0 0 1,0 0-1,0 1 0,0 0 1,0 0-1,0 0 1,0 1-1,1 0 1,-1 1-1,1-1 1,-10 9-1,10-6-79,-1 0-1,1 1 0,0 0 0,-8 14 0,12-18-153,0 0-1,1 0 1,-1 0-1,1 0 1,0 0-1,0 0 1,0 1-1,0-1 0,0 0 1,1 1-1,0-1 1,-1 1-1,1-1 1,0 1-1,1 4 0,0-7-60,0 1 0,0-1 0,0 1 0,0-1 0,1 1 0,-1-1 0,0 0 0,1 0 0,-1 0 0,0 0 0,1 0 0,-1 0 0,1 0-1,0 0 1,-1 0 0,1-1 0,0 1 0,-1-1 0,1 1 0,0-1 0,0 0 0,0 1 0,-1-1 0,1 0 0,0 0 0,0-1-1,-1 1 1,1 0 0,3-1 0,4 0 5,0 0 0,0-1 0,0 0 0,14-5 1,-11 1-130,-1 1 0,0-2 1,-1 1-1,1-2 1,-1 1-1,-1-1 0,1-1 1,8-9-1,4-9-776,31-46-1,-52 73 833,-1 1 0,1-1 0,0 1 0,-1 0 0,1-1 0,-1 1 0,0 0 0,1-1 0,-1 1 0,1 0 0,-1 0 0,0-1 0,0 1 0,1 0 0,-1 0 0,0 0 0,0-1 0,0 1 0,0 0 0,0 0 0,0 0-1,0-1 1,0 1 0,0 0 0,-1 0 0,1 1 0,0 37 149,0-25-114,-1-9 77,0 0 0,1 1 0,0-1 0,0 0 0,1 0 0,-1 1 0,4 8 0,-4-13-27,1 1 0,0-1 0,0 1-1,0-1 1,0 0 0,0 1 0,1-1 0,-1 0 0,0 0-1,1 0 1,-1 0 0,0 0 0,1 0 0,-1-1 0,1 1-1,-1 0 1,1-1 0,0 1 0,-1-1 0,1 0 0,0 1-1,-1-1 1,1 0 0,0 0 0,-1 0 0,1 0 0,0 0-1,-1-1 1,3 1 0,3-2 31,0 1 0,0-1 0,-1 0 0,1-1-1,-1 1 1,1-1 0,-1-1 0,0 1 0,0-1 0,0 0 0,-1-1-1,1 1 1,-1-1 0,0 0 0,-1 0 0,6-7 0,2-4 39,0 0 1,-2-1 0,1 0 0,10-28-1,-14 28-18,-2 1 0,0-1-1,-1 0 1,-1-1 0,0 1-1,-1-1 1,-1 1 0,-2-34-1,1 52-81,-1-1-1,1 0 0,0 0 1,0 1-1,0-1 0,0 0 1,-1 0-1,1 0 0,0 1 1,0-1-1,0 0 1,-1 0-1,1 0 0,0 0 1,0 0-1,-1 1 0,1-1 1,0 0-1,0 0 0,-1 0 1,1 0-1,0 0 0,0 0 1,-1 0-1,1 0 0,0 0 1,-1 0-1,1 0 1,0 0-1,0 0 0,-1 0 1,1 0-1,0 0 0,0 0 1,-1-1-1,1 1 0,0 0 1,0 0-1,-1 0 0,1 0 1,0 0-1,0-1 1,-1 1-1,1 0 0,0 0 1,0 0-1,0-1 0,0 1 1,-1 0-1,1 0 0,0-1 1,0 1-1,0 0 0,0 0 1,0-1-1,0 1 1,0 0-1,0 0 0,0-1 1,0 1-1,-13 22 118,1 10 65,1 0-1,2 1 0,1 0 1,2 1-1,1 0 0,1 0 0,2 0 1,4 58-1,-2-90-166,0 0 0,0 0 0,0-1-1,0 1 1,1 0 0,-1 0 0,1 0 0,-1 0-1,1 0 1,-1 0 0,1-1 0,0 1 0,0 0-1,0-1 1,0 1 0,0-1 0,1 1 0,-1-1-1,0 1 1,1-1 0,-1 0 0,1 1 0,-1-1 0,1 0-1,0 0 1,-1 0 0,1-1 0,0 1 0,0 0-1,0-1 1,-1 1 0,1-1 0,0 1 0,0-1-1,0 0 1,3 0 0,-2 0 24,1-1-1,-1 0 1,0 0 0,1 0 0,-1-1-1,0 1 1,0-1 0,0 0-1,0 0 1,0 0 0,-1 0 0,1 0-1,0 0 1,-1-1 0,0 1-1,1-1 1,-1 0 0,0 0 0,2-5-1,2-5-22,0 0 0,-1-1-1,-1 1 1,0-1 0,-1 0-1,-1-1 1,0 1 0,-1 0-1,0-1 1,-1 1 0,-3-25-1,3 39-16,0-1-1,0 1 1,0 0-1,0 0 1,0-1-1,0 1 0,0 0 1,0-1-1,0 1 1,0 0-1,-1 0 1,1-1-1,0 1 0,0 0 1,0 0-1,0-1 1,0 1-1,0 0 1,-1 0-1,1 0 1,0-1-1,0 1 0,0 0 1,0 0-1,-1 0 1,1-1-1,0 1 1,0 0-1,-1 0 0,1 0 1,0 0-1,0 0 1,0 0-1,-1-1 1,1 1-1,0 0 0,-1 0 1,1 0-1,0 0 1,0 0-1,-1 0 1,1 0-1,0 0 0,0 0 1,-1 0-1,1 0 1,0 0-1,0 1 1,-1-1-1,-7 12-45,6-5 73,0-1 0,1 1-1,0 0 1,0 0 0,1 0-1,0 0 1,0 0 0,1 0-1,0 0 1,0 0-1,2 7 1,-2-10-17,1-1 0,-1-1 0,0 1-1,1 0 1,0 0 0,0 0 0,0-1 0,0 1 0,0-1-1,0 1 1,0-1 0,1 0 0,-1 0 0,1 0 0,0 0-1,0-1 1,-1 1 0,1-1 0,0 1 0,0-1 0,1 0-1,-1 0 1,0-1 0,0 1 0,0-1 0,5 1-1,2-1-37,-1 0 0,1-1 0,0 0 0,0 0 0,0-1 0,-1-1 0,1 1 0,-1-2 0,0 1 0,0-1 0,0 0-1,12-9 1,-15 10 7,0-2 0,0 1 0,0-1 0,0 0 0,-1 0 0,0 0 0,0-1 0,0 0 0,0 0 0,-1 0 0,0 0 0,-1-1 0,1 0 0,-1 1 0,-1-1-1,1 0 1,1-9 0,-34 77 616,11 17-186,17-71-396,1-1 1,1 1 0,-1-1-1,1 1 1,1 0-1,-1-1 1,1 1 0,0 0-1,4 11 1,-4-16-105,0-1-1,0 1 0,0-1 1,0 1-1,0-1 1,0 0-1,1 0 1,-1 0-1,0 0 1,1 0-1,-1 0 0,1 0 1,-1 0-1,1 0 1,-1-1-1,1 1 1,0 0-1,-1-1 1,1 0-1,0 1 0,0-1 1,-1 0-1,1 0 1,0 0-1,-1 0 1,4-1-1,-2 1-442,-1 0 1,1-1-1,0 1 0,-1-1 1,1 0-1,-1 0 0,1 0 1,-1 0-1,0 0 0,5-3 0,14-18-6798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5.576"/>
    </inkml:context>
    <inkml:brush xml:id="br0">
      <inkml:brushProperty name="width" value="0.025" units="cm"/>
      <inkml:brushProperty name="height" value="0.025" units="cm"/>
    </inkml:brush>
  </inkml:definitions>
  <inkml:trace contextRef="#ctx0" brushRef="#br0">10 0 18898,'0'0'8296,"-10"64"-7399,25-48-577,1 0-288,4-2-1762,1-5-2177,4 0-2467,1-5-6567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5.920"/>
    </inkml:context>
    <inkml:brush xml:id="br0">
      <inkml:brushProperty name="width" value="0.025" units="cm"/>
      <inkml:brushProperty name="height" value="0.025" units="cm"/>
    </inkml:brush>
  </inkml:definitions>
  <inkml:trace contextRef="#ctx0" brushRef="#br0">121 1 5958,'0'0'15839,"-9"7"-12535,-5 4-2089,-42 36 2936,51-43-3921,1 0 0,0 0 0,0 1 0,0 0 0,0 0 0,1 0 0,0 0 0,0 1 0,-4 10 0,7-15-230,0 0 0,0 0 0,0 0 0,0 0 0,0-1 0,0 1 0,1 0 0,-1 0 0,0-1 0,1 1 0,-1 0 0,0 0 0,1-1 0,-1 1 0,1 0 0,-1-1 0,1 1 0,-1 0 0,1-1 0,0 1 0,-1-1 0,1 1 0,0-1 0,-1 1 0,1-1 0,0 0 0,0 1 0,-1-1 0,1 0 0,0 1 0,0-1 0,0 0 0,-1 0 0,1 0 0,0 0 0,0 0 0,0 0 0,0 0 0,-1 0 0,1 0 0,1-1 0,43-1 0,-43 2 0,20-4-348,-1-1-1,0-2 1,0 0 0,30-14-1,-35 13 123,2 1 0,-1 0 0,1 1 0,0 1 0,0 1 0,0 0 0,23 0 0,-41 4 259,1 0 1,-1 0-1,0 0 1,1 1-1,-1-1 1,1 0-1,-1 1 1,1-1-1,-1 0 1,0 1-1,1-1 1,-1 0-1,0 1 1,1-1-1,-1 1 0,0-1 1,0 1-1,1-1 1,-1 0-1,0 1 1,0-1-1,0 1 1,0-1-1,0 1 1,0-1-1,0 1 1,0-1-1,0 1 1,0-1-1,0 1 1,0-1-1,0 1 0,0-1 1,0 1-1,0-1 1,0 1-1,-1-1 1,1 1-1,0-1 1,-1 1-1,-9 32 1660,5-19-1208,5-13-485,0-1 0,0 1 0,1-1 0,-1 1 0,0-1 0,0 1 0,0-1 0,0 1 0,0-1 0,0 0 0,1 1 0,-1-1 0,0 1 0,0-1 0,1 0 0,-1 1 0,0-1 0,1 1 0,-1-1 0,0 0 0,1 0 0,-1 1 0,1-1 0,-1 0 0,0 0 0,1 1 0,-1-1 0,1 0 0,-1 0 0,1 0 0,0 1 0,25 2 0,32-6 0,-52 2 0,28 0-2948,-1 0-4638,-30 1 6717,13 0-10950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7.448"/>
    </inkml:context>
    <inkml:brush xml:id="br0">
      <inkml:brushProperty name="width" value="0.025" units="cm"/>
      <inkml:brushProperty name="height" value="0.025" units="cm"/>
    </inkml:brush>
  </inkml:definitions>
  <inkml:trace contextRef="#ctx0" brushRef="#br0">62 0 17136,'0'0'13933,"-8"12"-13169,0 0-606,0 2-1,1-1 1,-10 28 0,14-33-130,0-1-1,1 1 1,0 0-1,1 1 1,0-1-1,0 0 1,0 0-1,1 1 1,1-1-1,2 16 1,-3-23-28,1 1 0,0-1 0,-1 0 0,1 0 0,0 1 0,0-1 0,0 0 0,0 0 0,0 0 0,0 0 0,0 0 0,0-1 0,0 1 0,0 0 0,1 0 0,-1-1 0,0 1 0,0-1 0,1 1 0,-1-1 0,0 1 0,1-1 0,-1 0 0,1 0 0,-1 0 0,0 0 0,1 0 0,-1 0 0,1 0 0,-1 0 0,0 0 0,3-1 0,2 0 0,1 0 0,-1-1 0,0 0 0,0 0 0,0 0 0,7-4 0,37-31 0,-44 31 0,0 0 0,0 0 0,1 1 0,0 0 0,1 0 0,-1 1 0,1 0 0,-1 0 0,1 1 0,1 0 0,-1 0 0,10-2 0,-18 6 0,1-1 0,0 1 0,0-1 0,0 1 0,0-1 0,0 1 0,-1 0 0,1-1 0,0 1 0,-1 0 0,1-1 0,0 1 0,-1 0 0,1 0 0,-1 0 0,1 0 0,-1 0 0,1 0 0,-1-1 0,0 1 0,1 0 0,-1 0 0,0 0 0,0 0 0,0 0 0,0 0 0,0 0 0,0 0 0,0 2 0,-1 41 0,1-32 0,0-11 0,-1 0 0,1 0 0,0 0 0,0 1 0,0-1 0,0 0 0,1 0 0,-1 0 0,0 0 0,0 1 0,1-1 0,-1 0 0,0 0 0,1 0 0,0 0 0,-1 0 0,1 0 0,-1 0 0,1 0 0,0 0 0,0 0 0,0 0 0,-1 0 0,1-1 0,0 1 0,2 1 0,-1-2 0,0 0 0,-1 1 0,1-1 0,0 0 0,0 0 0,0 0 0,0-1 0,0 1 0,0 0 0,-1-1 0,1 1 0,0-1 0,0 0 0,-1 1 0,3-2 0,12-7 0,-1-1 0,-1 0 0,14-12 0,-14 10 0,-6 7 0,69-47 0,-70 48 0,1 1 0,-1-1 0,1 2 0,0-1 0,-1 1 0,1 0 0,0 0 0,0 1 0,11 0 0,-18 1 0,1 0 0,-1 0 0,0 0 0,0 0 0,1 0 0,-1 1 0,0-1 0,0 0 0,0 1 0,0-1 0,1 1 0,-1 0 0,0-1 0,0 1 0,0 0 0,0-1 0,0 1 0,0 0 0,-1 0 0,1 0 0,0 0 0,0 0 0,0 0 0,-1 0 0,2 2 0,-1 1 0,0 0 0,0-1 0,0 1 0,0 0 0,0 0 0,-1 0 0,0 0 0,0 6 0,-1 0 0,0 1 0,0-1 0,-1 0 0,-1 0 0,1 0 0,-6 11 0,4-13 0,3-4-133,0 0 1,-1-1 0,0 1 0,0 0 0,0-1 0,0 1 0,-1-1 0,0 0 0,1 0 0,-1 0 0,-4 3 0,7-6-119,-1 0 1,1 0 0,-1 0-1,1 0 1,-1 0 0,1 0-1,-1 0 1,1 0 0,-1 0-1,1 0 1,0 0 0,-1-1-1,1 1 1,-1 0 0,1 0 0,-1 0-1,1-1 1,0 1 0,-1 0-1,1-1 1,0 1 0,-1 0-1,1-1 1,0 1 0,-1 0-1,1-1 1,0 1 0,0-1-1,0 1 1,-1 0 0,1-1 0,0 1-1,0-1 1,0 1 0,0-1-1,0 1 1,0-1 0,0 1-1,0-1 1,0 1 0,0 0-1,0-1 1,0 1 0,0-2 0,-3-23-12717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35.045"/>
    </inkml:context>
    <inkml:brush xml:id="br0">
      <inkml:brushProperty name="width" value="0.025" units="cm"/>
      <inkml:brushProperty name="height" value="0.025" units="cm"/>
    </inkml:brush>
  </inkml:definitions>
  <inkml:trace contextRef="#ctx0" brushRef="#br0">81 54 12043,'0'0'7538,"1"-9"-5184,1-27-218,-2 28 1168,0 19-2519,-3 43-545,-3 0 0,-2 0 0,-17 61 1,9-49-156,-9 93 1,25-157-33,0-1 0,-1 1 0,1 0 0,0-1 1,0 1-1,0 0 0,0-1 0,1 1 0,-1-1 1,0 1-1,1 0 0,-1-1 0,1 1 0,0 1 1,0-3-27,-1 0 1,0 1-1,1-1 1,-1 0-1,1 0 1,-1 0-1,1 0 1,-1 0-1,0 0 1,1 0-1,-1 0 1,1 0-1,-1 0 1,1 0-1,-1-1 1,0 1-1,1 0 1,-1 0-1,1 0 1,-1 0-1,0-1 1,1 1-1,-1 0 1,0 0-1,1-1 1,-1 1 0,0 0-1,1-1 1,-1 1-1,0 0 1,0-1-1,1 0 1,32-46 1410,-25 34-1262,208-344-5,-158 254-187,-55 101-1336,-2 8-1970,-4 12-4827,-8 0 473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7.805"/>
    </inkml:context>
    <inkml:brush xml:id="br0">
      <inkml:brushProperty name="width" value="0.025" units="cm"/>
      <inkml:brushProperty name="height" value="0.025" units="cm"/>
    </inkml:brush>
  </inkml:definitions>
  <inkml:trace contextRef="#ctx0" brushRef="#br0">0 1 21140,'0'0'6182,"0"52"-6022,0-39-1057,0-4-6310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8.177"/>
    </inkml:context>
    <inkml:brush xml:id="br0">
      <inkml:brushProperty name="width" value="0.025" units="cm"/>
      <inkml:brushProperty name="height" value="0.025" units="cm"/>
    </inkml:brush>
  </inkml:definitions>
  <inkml:trace contextRef="#ctx0" brushRef="#br0">18 108 8776,'0'0'20009,"-5"10"-18915,3-7-1029,0 0 0,1 0 1,0 0-1,-1 0 0,1 0 0,0 0 1,0 1-1,1-1 0,-1 0 0,1 7 1,0-8-43,1 0 0,0 0 0,-1-1 0,1 1 0,0 0 0,0-1 0,0 1 1,0-1-1,1 1 0,-1-1 0,0 1 0,1-1 0,-1 0 0,1 0 0,-1 1 0,1-1 1,0 0-1,-1-1 0,1 1 0,0 0 0,0 0 0,-1-1 0,1 1 0,0-1 0,0 1 1,0-1-1,0 0 0,3 0 0,9 2 29,-1-1 1,0 0-1,1-1 0,-1 0 1,0-1-1,1 0 1,-1-2-1,0 1 0,23-9 1,-26 8-38,-1-1 1,0 0 0,0 0-1,-1-1 1,1 0-1,-1-1 1,0 0 0,-1 0-1,1-1 1,-1 1 0,0-2-1,-1 1 1,0-1-1,6-9 1,-11 15-10,1 0 1,-1 0-1,0 0 0,0-1 0,0 1 1,0 0-1,0-1 0,0 1 1,-1 0-1,1-1 0,-1 1 0,1-1 1,-1 1-1,0-1 0,0 1 1,0-1-1,-1 1 0,1-1 0,-1 1 1,0-4-1,0 4-1,-1 0-1,1 0 0,-1 0 1,1 1-1,-1-1 1,1 1-1,-1-1 1,0 1-1,0 0 1,0 0-1,0-1 1,1 1-1,-2 0 1,1 1-1,0-1 1,0 0-1,0 1 0,-3-1 1,-3-1 27,-1 1-1,1 1 1,0 0 0,-1 0 0,1 0-1,0 1 1,0 0 0,-1 1 0,1 0-1,0 0 1,-9 4 0,8-1-26,0 1 0,0-1 1,0 1-1,0 1 0,1 0 0,0 0 1,1 0-1,-1 1 0,1 0 1,1 1-1,0 0 0,0 0 0,1 0 1,0 0-1,0 1 0,1 0 0,0 0 1,1 0-1,0 0 0,1 1 0,0-1 1,-1 15-1,3-22-35,0-1-1,0 0 1,1 1-1,-1-1 1,0 0-1,1 1 1,-1-1-1,1 0 1,0 0 0,0 1-1,0-1 1,0 0-1,0 0 1,1 0-1,-1 0 1,0 0 0,1-1-1,0 1 1,-1 0-1,5 2 1,-2-1-129,1 0 0,-1-1 1,1 0-1,0 0 0,0 0 0,0-1 1,0 1-1,0-1 0,7 0 1,7 1-716,1-2-1,0 0 1,-1-1 0,25-5 0,12-8-4652,-2-4-2536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9.593"/>
    </inkml:context>
    <inkml:brush xml:id="br0">
      <inkml:brushProperty name="width" value="0.025" units="cm"/>
      <inkml:brushProperty name="height" value="0.025" units="cm"/>
    </inkml:brush>
  </inkml:definitions>
  <inkml:trace contextRef="#ctx0" brushRef="#br0">380 26 4548,'0'0'17724,"-8"-4"-16988,5 3-772,-33-15 1600,33 15-1172,1 0-1,-1 1 1,0-1 0,1 0 0,-1 1 0,0 0-1,0 0 1,0 0 0,1 0 0,-1 0 0,0 0-1,0 1 1,1-1 0,-6 3 598,-28 36 766,4-23-1756,33-13 0,-1 1 0,0-1 0,0 1 0,0-1 0,-1 1 0,1 0 0,-1-1 0,0 1 0,0-1 0,0 0 0,0 1 0,-1-1 0,0 0 0,-3 5 0,8-43 0,25-15 0,-20 36 0,-22 33 0,-121 178 0,134-196 0,0 0 0,0 0 0,0 0 0,0 1 0,0-1 0,0 0 0,1 0 0,-1 1 0,0-1 0,1 0 0,-1 1 0,1-1 0,0 0 0,-1 1 0,1-1 0,0 1 0,0-1 0,0 1 0,0-1 0,0 0 0,0 1 0,0-1 0,0 1 0,1 1 0,0-2 0,0 0 0,0 0 0,1-1 0,-1 1 0,0 0 0,0-1 0,1 1 0,-1-1 0,0 0 0,1 1 0,-1-1 0,0 0 0,1 0 0,-1 1 0,0-1 0,1 0 0,-1-1 0,1 1 0,1 0 0,10-2 0,-1-1 0,-1 0 0,1 0 0,16-8 0,-7 2 0,-1-1 0,0-1 0,-1-1 0,0 0 0,-1-2 0,0 0 0,-1-1 0,-1-1 0,0 0 0,19-27 0,-32 37 0,-6 7 0,-14 17 0,-23 32 0,-10 15 0,-124 177 0,152-207 0,1 1 0,2 2 0,2 0 0,-25 80 0,41-116 0,0 0 0,0 1 0,0-1 0,1 1 0,0-1 0,-1 1 0,1-1 0,0 1 0,0-1 0,0 1 0,1 4 0,0-7 0,-1 0 0,1 1 0,-1-1 0,1 0 0,-1 0 0,1 0 0,-1 0 0,1 0 0,-1 0 0,1 0 0,-1 0 0,1-1 0,-1 1 0,1 0 0,-1 0 0,1 0 0,-1 0 0,1-1 0,-1 1 0,0 0 0,1-1 0,-1 1 0,1 0 0,-1-1 0,0 1 0,1 0 0,-1-1 0,0 1 0,1-1 0,-1 1 0,0 0 0,1-2 0,43-57 0,-39 52 0,419-556 0,-473 639 0,43-68 0,1 1 0,0 0 0,1 0 0,0 1 0,0-1 0,1 1 0,1 0 0,-1 0 0,-1 19 0,4-29 0,1 1 0,-1-1 0,0 1 0,0-1 0,0 1 0,0-1 0,0 1 0,1-1 0,-1 1 0,0-1 0,0 1 0,1-1 0,-1 1 0,0-1 0,1 0 0,-1 1 0,0-1 0,1 0 0,-1 1 0,1-1 0,-1 0 0,1 1 0,-1-1 0,1 0 0,-1 0 0,0 0 0,1 1 0,0-1 0,-1 0 0,1 0 0,-1 0 0,1 0 0,24-2 0,20-16 0,-22 2 0,0 0 0,-1-2 0,0-1 0,-2 0 0,0-1 0,-1-1 0,-1-1 0,-1-1 0,18-33 0,-57 91 0,12-22 0,1 1 0,1 0 0,0 1 0,0 0 0,2 0 0,0 0 0,-8 33 0,14-48 0,0 1 0,-1-1 0,1 1 0,0 0 0,0-1 0,0 1 0,0-1 0,0 1 0,0 0 0,0-1 0,0 1 0,0-1 0,0 1 0,1 0 0,-1-1 0,0 1 0,0-1 0,1 1 0,-1-1 0,0 1 0,0-1 0,1 1 0,-1-1 0,1 1 0,-1-1 0,0 1 0,1-1 0,-1 0 0,1 1 0,-1-1 0,1 1 0,-1-1 0,1 0 0,0 1 0,23-6 0,22-24 0,-1-12 0,-2-2 0,40-50 0,-94 109 0,-49 78 0,55-86 0,1 0 0,1 1 0,-1-1 0,1 0 0,1 1 0,0 0 0,0 0 0,1 0 0,0-1 0,0 11 0,1-18 1,0-1 1,1 1-1,-1-1 1,0 1-1,1-1 0,-1 1 1,1-1-1,-1 0 1,0 1-1,1-1 0,-1 0 1,1 1-1,-1-1 1,1 0-1,-1 0 0,1 1 1,-1-1-1,1 0 1,-1 0-1,1 0 0,0 0 1,-1 0-1,1 0 1,-1 0-1,1 0 0,-1 0 1,1 0-1,0 0 1,-1 0-1,1 0 0,-1 0 1,1-1-1,-1 1 1,1 0-1,-1 0 0,1-1 1,-1 1-1,1-1 1,22-10-1365,-8-6-3489,0-1-2729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49.952"/>
    </inkml:context>
    <inkml:brush xml:id="br0">
      <inkml:brushProperty name="width" value="0.025" units="cm"/>
      <inkml:brushProperty name="height" value="0.025" units="cm"/>
    </inkml:brush>
  </inkml:definitions>
  <inkml:trace contextRef="#ctx0" brushRef="#br0">3 25 21813,'-3'-13'4067,"3"5"33,0 5-1601,0 10-3108,0-3-2498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0.342"/>
    </inkml:context>
    <inkml:brush xml:id="br0">
      <inkml:brushProperty name="width" value="0.025" units="cm"/>
      <inkml:brushProperty name="height" value="0.025" units="cm"/>
    </inkml:brush>
  </inkml:definitions>
  <inkml:trace contextRef="#ctx0" brushRef="#br0">217 1 10025,'0'0'17372,"-7"10"-16081,-16 26-518,-15 21 40,2 2 0,4 1 0,-35 85 1,64-136-801,0 1 0,1-1 1,0 1-1,-1 14 0,2-23-13,1 1 0,0-1-1,0 1 1,0 0-1,0-1 1,0 1 0,1-1-1,-1 1 1,0-1-1,1 1 1,-1-1 0,1 1-1,-1-1 1,1 1-1,0-1 1,0 0 0,0 1-1,-1-1 1,1 0 0,1 0-1,-1 1 1,0-1-1,0 0 1,0 0 0,0 0-1,1 0 1,-1-1-1,0 1 1,1 0 0,-1-1-1,1 1 1,-1 0-1,4 0 1,12 0-275,1-1 1,-1 0-1,0-1 0,1 0 1,-1-2-1,0 0 1,0-1-1,0-1 0,-1 0 1,0-1-1,0-1 0,0-1 1,-1 0-1,0-1 1,0 0-1,-1-2 0,18-15 1,-29 23-672,-1 0 0,1 0 0,-1 0 0,1 0 0,-1 0 0,0 0 1,0-1-1,-1 1 0,1-1 0,1-5 0,1-12-7088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0.922"/>
    </inkml:context>
    <inkml:brush xml:id="br0">
      <inkml:brushProperty name="width" value="0.025" units="cm"/>
      <inkml:brushProperty name="height" value="0.025" units="cm"/>
    </inkml:brush>
  </inkml:definitions>
  <inkml:trace contextRef="#ctx0" brushRef="#br0">136 50 11435,'0'0'16010,"-5"9"-14350,-7 8-808,2-3-290,0 1 0,0 0 0,2 0 0,-8 19 0,19-31-2992,-1-2 1065,0-1 1,0 1 0,0-1-1,0 0 1,0 0-1,0 0 1,0 0 0,0 0-1,0 0 1,0-1-1,0 1 1,4-2 0,4-6-2310,19-61 7345,-9-3 6243,-13 51-2111,-6 30-7020,-4 18-933,-7-4 351,-1 0-1,-2 0 1,0-2 0,-21 28 0,18-28 3,1 2 0,1-1 0,-18 41 0,31-63-217,1 1 0,-1-1-1,1 1 1,0 0 0,-1 0 0,1-1 0,0 1 0,0 0-1,0-1 1,-1 1 0,1 0 0,0 0 0,0-1-1,0 1 1,0 0 0,0 0 0,0-1 0,0 1-1,1 0 1,-1 0 0,0-1 0,0 1 0,1 0 0,-1-1-1,0 1 1,1 0 0,-1-1 0,0 1 0,1 0-1,0 0 1,1 0-61,-1-1 0,0 0 0,1 1 0,-1-1 0,1 0 0,-1 0 0,0 1 0,1-1-1,-1-1 1,1 1 0,-1 0 0,1 0 0,-1 0 0,3-1 0,3-2-533,1 1 0,-1-1 0,1 0 0,-1-1 0,8-4 0,12-15-4700,-1-4-1296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1.372"/>
    </inkml:context>
    <inkml:brush xml:id="br0">
      <inkml:brushProperty name="width" value="0.025" units="cm"/>
      <inkml:brushProperty name="height" value="0.025" units="cm"/>
    </inkml:brush>
  </inkml:definitions>
  <inkml:trace contextRef="#ctx0" brushRef="#br0">180 1 12460,'0'0'15807,"-5"13"-14270,-29 62-601,8-21-260,2 1-1,-18 67 1,41-119-676,0 1 0,0 0 0,0-1 0,1 1 0,-1 0 0,1 0 0,0 0 0,0-1 0,1 1 0,0 6 0,0-8 0,0-1 0,0 0 0,0 0 0,0 0 0,0 0 0,0 0 0,0 0 0,0 0 0,0 0 0,0 0 0,1 0 0,-1-1 0,0 1 0,1 0 0,-1-1 0,0 1 0,1-1 0,-1 0 0,0 1 0,1-1 0,-1 0 0,1 0 0,-1 0 0,1 0 0,-1 0 0,1 0 0,-1 0 0,3-1 0,10-1-192,0-1-1,0 0 1,-1-1 0,1 0-1,-1-1 1,15-8 0,-16 7-40,0 1 1,0 0-1,0 1 1,1 0 0,0 1-1,0 0 1,21-1-1,-34 3 203,1 1 0,0 0 0,-1 1 0,1-1-1,0 0 1,-1 0 0,1 0 0,0 0 0,-1 0 0,1 1-1,0-1 1,-1 0 0,1 0 0,-1 1 0,1-1 0,0 0-1,-1 1 1,1-1 0,-1 1 0,1-1 0,-1 1-1,0-1 1,1 1 0,-1-1 0,1 1 0,-1-1 0,0 1-1,1 0 1,-1-1 0,0 2 0,-1 24-132,-1-20 308,0 1 0,0 0 1,-1-1-1,0 0 0,-7 11 1,2-6 21,-2 0 0,1-1 0,-1 0 0,-1 0 0,0-1 0,0 0 0,-1-1-1,0-1 1,-1 0 0,1 0 0,-1-1 0,0-1 0,-1 0 0,1-1 0,-1 0 0,0-1 0,0-1 0,0 0 0,-18 0 0,30-2-168,0 0 0,0-1 0,-1 1 0,1 0 0,0-1 0,0 1 0,0-1 0,1 0 0,-1 1 0,0-1-1,0 0 1,0 0 0,0 0 0,1-1 0,-1 1 0,0 0 0,1-1 0,0 1 0,-1-1 0,1 1 0,0-1 0,-1 0 0,1 1 0,0-1 0,0 0 0,0 0 0,1 0 0,-1 0 0,0 0 0,1 0 0,-1 0 0,1 0-1,0 0 1,0-4 0,-1 3-39,1 0 1,0-1-1,1 1 0,-1 0 0,1 0 0,-1 0 0,1-1 0,0 1 0,0 0 0,0 0 1,1 0-1,-1 0 0,1 1 0,-1-1 0,1 0 0,0 1 0,0-1 0,0 1 0,1-1 1,-1 1-1,1 0 0,3-3 0,31-10-5559,2 6-3444,-36 9 7984,33-8-11974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2.071"/>
    </inkml:context>
    <inkml:brush xml:id="br0">
      <inkml:brushProperty name="width" value="0.025" units="cm"/>
      <inkml:brushProperty name="height" value="0.025" units="cm"/>
    </inkml:brush>
  </inkml:definitions>
  <inkml:trace contextRef="#ctx0" brushRef="#br0">125 0 22581,'0'0'9620,"-7"12"-9123,-22 37-424,11-23-74,2 1 1,1 1-1,1 0 0,-11 32 0,25-60 1,0 0 0,0 1 0,0-1 0,0 0 0,0 0 0,-1 0 0,1 0 0,0 0 0,0 1 0,0-1 0,0 0 0,0 0 0,0 0 0,0 0 0,0 1 0,0-1 0,0 0 0,0 0 0,0 0 0,1 0 0,-1 0 0,0 1 0,0-1 0,0 0 0,0 0 0,0 0 0,0 0 0,0 0 0,0 1 0,0-1 0,0 0 0,1 0 0,-1 0 0,0 0 0,0 0 0,0 0 0,0 0 0,0 0 0,0 0 0,1 0 0,-1 1 0,0-1 0,0 0 0,0 0 0,0 0 0,1 0 0,-1 0 0,0 0 0,0 0 0,0 0 0,0 0 0,0 0 0,1 0 0,12-5 0,11-11 0,-13 5 0,1-1 0,-1-1 0,-1 0 0,0 0 0,-1-1 0,-1 0 0,0 0 0,-1-1 0,0 0 0,-1-1 0,5-19 0,-17 48 0,5-10 0,-1-1 0,1 1 0,0-1 0,0 1 0,0-1 0,0 1 0,0 0 0,0 0 0,1-1 0,-1 1 0,1 0 0,0 0 0,0 0 0,0-1 0,0 1 0,0 0 0,1 0 0,-1 0 0,1 0 0,0-1 0,0 1 0,0 0 0,0-1 0,0 1 0,1-1 0,2 4 0,1-2 0,0-1 0,0 0 0,0 0 0,1 0 0,-1-1 0,1 0 0,-1 0 0,1 0 0,0-1 0,0 0 0,0 0 0,0 0 0,12-1 0,3 1 0,1-2 0,34-6 0,-28 0 0,0 0 0,-1-2 0,42-20 0,33-11 0,-102 40 0,1 0 0,-1 0 0,0 0 0,1 0 0,-1 0 0,1 0 0,-1 1 0,0-1 0,1 0 0,-1 0 0,0 0 0,1 1 0,-1-1 0,0 0 0,0 0 0,1 1 0,-1-1 0,0 0 0,0 1 0,1-1 0,-1 0 0,0 1 0,0-1 0,0 0 0,0 1 0,1-1 0,-1 1 0,0-1 0,0 0 0,0 1 0,0-1 0,0 0 0,0 1 0,0-1 0,0 1 0,0-1 0,0 0 0,0 1 0,0-1 0,-1 1 0,1-1 0,0 0 0,0 1 0,0-1 0,0 0 0,-1 1 0,1-1 0,-1 1 0,-4 18 0,5-19 0,-4 8 0,1 0 0,0-1 0,1 1 0,-1 0 0,-1 14 0,4-20 0,0-1 0,0 1 0,0-1 0,0 1 0,1-1 0,-1 0 0,0 1 0,1-1 0,-1 1 0,1-1 0,-1 0 0,1 1 0,-1-1 0,1 0 0,0 0 0,0 1 0,0-1 0,0 0 0,0 0 0,0 0 0,0 0 0,0 0 0,0 0 0,0 0 0,0-1 0,1 1 0,-1 0 0,0-1 0,1 1 0,-1-1 0,0 1 0,1-1 0,-1 1 0,1-1 0,-1 0 0,1 0 0,-1 0 0,1 0 0,1 0 0,20 0 0,1-1 0,0-2 0,0 0 0,-1-1 0,0-1 0,0-2 0,35-13 0,-26 8 0,0 2 0,56-9 0,-88 18 0,1 1 0,-1 0 0,1 0 0,0 0 0,-1 0 0,1 0 0,-1 0 0,1 0 0,-1 0 0,1 0 0,0 0 0,-1 1 0,1-1 0,-1 0 0,1 0 0,-1 1 0,1-1 0,-1 0 0,1 0 0,-1 1 0,1-1 0,-1 1 0,1-1 0,-1 0 0,1 1 0,-1-1 0,0 1 0,1-1 0,-1 1 0,0-1 0,1 1 0,-1-1 0,0 1 0,0 0 0,0-1 0,1 1 0,-1 0 0,0 31 0,-1 2 0,1-33 0,0 0 0,1 0 0,-1 0 0,0 0 0,0 0 0,0 0 0,1-1 0,-1 1 0,1 0 0,-1 0 0,1 0 0,-1 0 0,1-1 0,-1 1 0,1 0 0,-1-1 0,1 1 0,0 0 0,0-1 0,-1 1 0,1-1 0,0 1 0,0-1 0,0 1 0,-1-1 0,1 0 0,1 1 0,16 1-44,-1 0 0,1-1 0,-1-1 0,1-1 0,-1 0 0,1-1 0,-1-1 0,1-1 0,29-10 0,-24 7-77,1 1 0,0 1-1,0 1 1,28-1 0,-51 5-664,-7 0-5461,-3 0 422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2.458"/>
    </inkml:context>
    <inkml:brush xml:id="br0">
      <inkml:brushProperty name="width" value="0.025" units="cm"/>
      <inkml:brushProperty name="height" value="0.025" units="cm"/>
    </inkml:brush>
  </inkml:definitions>
  <inkml:trace contextRef="#ctx0" brushRef="#br0">0 25 24311,'0'0'8456,"53"-24"-22101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3.430"/>
    </inkml:context>
    <inkml:brush xml:id="br0">
      <inkml:brushProperty name="width" value="0.025" units="cm"/>
      <inkml:brushProperty name="height" value="0.025" units="cm"/>
    </inkml:brush>
  </inkml:definitions>
  <inkml:trace contextRef="#ctx0" brushRef="#br0">1 319 5830,'0'0'11221,"1"-12"-6929,-1 5-3921,1 0 0,0 0 0,0 1 1,1-1-1,0 0 0,0 1 0,1-1 0,0 1 0,0 0 1,0 0-1,1 0 0,0 0 0,0 1 0,0-1 0,1 1 1,8-8-1,-5 7 47,1-1 0,0 1 0,0 0 0,0 1 0,1 0 0,0 1 0,0 0 0,0 0 0,20-4 0,-30 8-411,1 0 1,-1 0-1,1 0 1,-1 0-1,1 0 1,0-1-1,-1 1 1,1 1-1,-1-1 1,1 0-1,-1 0 1,1 0-1,-1 0 1,1 0-1,0 0 1,-1 1-1,1-1 1,-1 0-1,1 0 1,-1 1-1,1-1 1,-1 0-1,1 1 1,-1-1-1,0 0 1,1 1-1,-1-1 1,1 1-1,-1-1 1,0 1-1,0-1 1,1 1-1,-1-1 1,0 1-1,0-1 1,1 1-1,-5 26 73,-23 31-48,24-54 1,-10 21 1,5-13-25,0 2 0,1-1 0,1 1-1,0 0 1,1 1 0,-7 29 0,12-43-10,0 0 0,0 0 0,-1 1 0,1-1 0,0 0 0,1 1 0,-1-1 0,0 0 0,0 0-1,0 1 1,1-1 0,-1 0 0,1 0 0,-1 0 0,1 1 0,-1-1 0,1 0 0,0 0 0,0 0 0,-1 0 0,1 0 0,0 0 0,0 0 0,0-1 0,2 3 0,0-2 6,0 0-1,-1 0 0,1 0 1,0 0-1,0 0 0,0-1 1,0 0-1,0 1 0,0-1 0,0 0 1,3 0-1,6-2 23,0 1 0,-1-2 0,1 1 0,21-9 0,-12 2-3,0-1 0,-1-1 0,0-1 0,-1-1 0,22-18 0,-30 21-13,0 0 0,0-1 1,-1 0-1,0-1 0,-1 0 0,-1 0 0,0-1 1,0 0-1,5-15 0,-8 8-11,-5 19 0,0 1 0,0 0 0,0 0 0,-1 0 0,1 0 0,0-1 0,0 1 0,0 0 0,-1 0 0,1 0 0,0 0 0,0 0 0,0 0 0,-1 0 0,1 0 0,0 0 0,0 0 0,0 0 0,-1 0 0,1 0 0,0 0 0,0 0 0,-1 0 0,1 0 0,0 0 0,0 0 0,0 0 0,-1 0 0,1 0 0,0 0 0,0 0 0,0 0 0,-1 1 0,1-1 0,0 0 0,0 0 0,0 0 0,0 0 0,-1 0 0,1 1 0,0-1 0,0 0 0,-26 29 0,20-18 0,0 0 0,0 0 0,1 0 0,1 1 0,0-1 0,1 1 0,0 0 0,0 0 0,2 0 0,-1 1 0,1-1 0,2 14 0,-1-25 0,0 0 0,0 1 0,0-1 0,0 1 0,1-1 0,-1 0 0,0 1 0,1-1 0,-1 0 0,1 0 0,0 1 0,-1-1 0,1 0 0,0 0 0,0 0 0,0 0 0,0 0 0,0 0 0,0 0 0,0 0 0,0 0 0,0 0 0,0-1 0,3 2 0,-1-1 0,-1-1 0,1 1 0,0-1 0,-1 0 0,1 1 0,0-1 0,0-1 0,-1 1 0,1 0 0,0-1 0,-1 1 0,4-2 0,1 0 0,0 0 0,0-1 0,0-1 0,0 1 0,0-1 0,-1 0 0,0 0 0,9-8 0,-6 1 0,0 0 0,-1-1 0,-1 1 0,0-2 0,0 1 0,-1-1 0,-1 0 0,0 0 0,0-1 0,-2 1 0,0-1 0,0 0 0,-1 0 0,-1 0 0,0 0 0,-2-15 0,1 29 0,0 0 0,0 1 0,-1-1 0,1 0 0,0 0 0,0 0 0,0 0 0,-1 0 0,1 1 0,0-1 0,0 0 0,-1 0 0,1 0 0,0 0 0,0 0 0,-1 0 0,1 0 0,0 0 0,0 0 0,0 0 0,-1 0 0,1 0 0,0 0 0,0 0 0,-1 0 0,1 0 0,0 0 0,0 0 0,-1-1 0,1 1 0,0 0 0,0 0 0,0 0 0,-1 0 0,1 0 0,0-1 0,0 1 0,0 0 0,0 0 0,-1 0 0,1 0 0,0-1 0,0 1 0,0 0 0,0 0 0,0-1 0,0 1 0,0 0 0,-1 0 0,1 0 0,0-1 0,0 1 0,0 0 0,0 0 0,0-1 0,0 1 0,0 0 0,0-1 0,-11 22 0,9-16 0,1 0 0,0 0 0,0 0 0,0 1 0,0-1 0,1 0 0,0 1 0,0-1 0,0 1 0,1-1 0,1 8 0,-1-11 0,1 0 0,-1 0 0,1 0 0,-1 0 0,1 0 0,0 0 0,0 0 0,-1 0 0,1-1 0,0 1 0,1-1 0,-1 0 0,0 1 0,0-1 0,1 0 0,-1 0 0,0 0 0,1-1 0,-1 1 0,1-1 0,-1 1 0,1-1 0,-1 0 0,1 0 0,4 0 0,5 1 0,0-1 0,0 0 0,0-1 0,1-1 0,-1 0 0,0 0 0,-1-1 0,1 0 0,0-1 0,-1-1 0,0 0 0,0 0 0,0-1 0,-1-1 0,0 0 0,0 0 0,0-1 0,-1 0 0,10-11 0,-17 18 0,0 0 0,0 0 0,0 0 0,0 0 0,0 1 0,1-1 0,-1 1 0,0-1 0,0 1 0,1 0 0,1 0 0,18-4 0,-13 0 0,-1-1 0,0 0 0,0 0 0,0-1 0,0 0 0,11-14 0,-16 18 0,0-1 0,-1 0 0,1 1 0,-1-1 0,0 0 0,0-1 0,0 1 0,0 0 0,-1-1 0,0 1 0,1-1 0,-1 1 0,0-1 0,0 1 0,-1-1 0,1 0 0,-1 1 0,0-1 0,0 0 0,-1-6 0,0 9 0,-1 0 0,0 1 0,0-1 0,0 1 0,1-1 0,-1 1 0,0-1 0,0 1 0,0 0 0,0 0 0,0 0 0,0 0 0,1 0 0,-1 0 0,0 1 0,0-1 0,0 0 0,0 1 0,0 0 0,-2 1 0,-6 3 0,0 2 0,1-1 0,-1 1 0,1 1 0,1-1 0,-1 2 0,-7 9 0,-48 69 0,59-79 0,0 0 0,1 0 0,0 1 0,0-1 0,1 1 0,-4 15 0,6-22 0,1 1 0,0-1 0,-1 0 0,1 1 0,0-1 0,0 0 0,0 1 0,1-1 0,-1 0 0,0 1 0,1-1 0,-1 0 0,1 0 0,0 1 0,0-1 0,0 0 0,0 0 0,0 0 0,1 0 0,-1 0 0,0 0 0,1-1 0,0 1 0,-1 0 0,1-1 0,0 1 0,0-1 0,0 0 0,0 1 0,3 0 0,19 7-342,0-2-1,1-1 1,-1-1 0,1 0-1,0-2 1,0-2 0,43-1-1,-17 0-7584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35.402"/>
    </inkml:context>
    <inkml:brush xml:id="br0">
      <inkml:brushProperty name="width" value="0.025" units="cm"/>
      <inkml:brushProperty name="height" value="0.025" units="cm"/>
    </inkml:brush>
  </inkml:definitions>
  <inkml:trace contextRef="#ctx0" brushRef="#br0">1 0 11179,'0'0'19634,"46"56"-19217,-32-44-257,2 2-96,1-3-32,4 0-320,-3-5-1602,0-6-3427,1 0-6951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4.503"/>
    </inkml:context>
    <inkml:brush xml:id="br0">
      <inkml:brushProperty name="width" value="0.025" units="cm"/>
      <inkml:brushProperty name="height" value="0.025" units="cm"/>
    </inkml:brush>
  </inkml:definitions>
  <inkml:trace contextRef="#ctx0" brushRef="#br0">1 1 10570,'0'0'8184,"8"10"-5259,0 1-2306,-1 1 1,0 0-1,-1 0 0,0 1 0,-1 0 1,0 0-1,-1 0 0,-1 0 0,0 1 1,2 16-1,-3 28 782,-5 79 1,0 26 71,3-163-1473,0 1 0,0-1 0,0 1 0,0 0 0,0-1 0,0 1 0,0-1 0,0 1 0,0-1 0,0 1 0,1-1 0,-1 1 0,0 0 0,0-1 0,0 1 0,1-1 0,-1 0 0,0 1 0,1-1 0,-1 1 0,1-1 0,-1 1 0,0-1 0,1 0 0,-1 1 0,1-1 0,-1 0 0,1 1 0,-1-1 0,1 0 0,-1 0 0,1 1 0,-1-1 0,2 0 0,20-8 0,16-23 0,-13-1 0,30-32 0,-52 61 0,0 0 0,0 0 0,0 1 0,1-1 0,-1 1 0,1 0 0,-1 0 0,1 0 0,0 1 0,-1-1 0,1 1 0,0 0 0,0 0 0,0 0 0,0 1 0,6-1 0,-9 2 0,1-1 0,-1 0 0,1 1 0,-1 0 0,1-1 0,-1 1 0,1 0 0,-1 0 0,0 0 0,1 0 0,-1 0 0,0 0 0,0 0 0,0 0 0,0 1 0,0-1 0,0 0 0,0 1 0,0-1 0,0 1 0,-1-1 0,1 1 0,-1-1 0,1 1 0,-1-1 0,1 1 0,-1 0 0,0-1 0,0 3 0,3 56 0,-3-49 0,0-1 0,0 1 0,0 0 0,0 0 0,-1 0 0,-5 19 0,16-39-3210,14-16-7529,-1-2 441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4.874"/>
    </inkml:context>
    <inkml:brush xml:id="br0">
      <inkml:brushProperty name="width" value="0.025" units="cm"/>
      <inkml:brushProperty name="height" value="0.025" units="cm"/>
    </inkml:brush>
  </inkml:definitions>
  <inkml:trace contextRef="#ctx0" brushRef="#br0">176 40 20499,'0'0'3817,"-9"0"-10,2 0-3569,-1 1 1,1 0-1,0 0 1,0 1-1,0 0 1,0 0-1,0 0 1,0 1-1,0 0 1,1 0 0,-1 1-1,1 0 1,0 0-1,0 1 1,0-1-1,1 1 1,0 1-1,-7 7 1,8-8-224,-1 1 1,1-1 0,0 1-1,1 0 1,-1 0-1,1 1 1,0-1-1,-2 9 1,5-14-17,-1 0 1,1 1-1,0-1 1,0 0-1,0 1 0,0-1 1,0 1-1,0-1 1,0 0-1,0 1 0,0-1 1,1 0-1,-1 1 1,1-1-1,-1 0 0,1 0 1,-1 1-1,1-1 1,0 0-1,-1 0 0,1 0 1,0 0-1,0 0 1,0 0-1,0 0 0,0 0 1,0 0-1,0 0 1,0-1-1,0 1 0,1 0 1,-1-1-1,0 1 1,0-1-1,1 1 1,-1-1-1,0 1 0,1-1 1,-1 0-1,0 0 1,1 0-1,-1 0 0,0 0 1,1 0-1,-1 0 1,3-1-1,5 1 1,0 0 0,0-1 0,0-1 0,0 1 0,0-2 0,0 1 0,-1-1 0,1 0 0,-1-1 0,0 0 0,0 0 0,0-1 0,0 0 0,-1 0 0,11-11 0,-9 8 0,0-1 0,-1-1 0,0 0 0,-1 0 0,0 0 0,0-1 0,-1 0 0,-1 0 0,0 0 0,0-1 0,5-23 0,-14 55 0,1-1 0,1 1 0,1 0 0,3 34 0,-2-52-131,1 1 0,-1-1 0,1 0 0,0 0 0,0 0 0,0 0 0,0 0 0,0 0 0,1-1 0,-1 1 0,0 0 0,1-1 0,-1 1 0,1 0 0,0-1 0,0 0 0,-1 1 0,1-1 0,0 0 0,0 0 0,0 0 0,0 0 0,0-1 0,0 1 0,1 0 0,-1-1 0,0 0 0,0 1 0,3-1 0,4 1-1235,-1 0 0,1-1 1,-1 0-1,1 0 0,-1-1 1,15-3-1,13-10-13106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5.265"/>
    </inkml:context>
    <inkml:brush xml:id="br0">
      <inkml:brushProperty name="width" value="0.025" units="cm"/>
      <inkml:brushProperty name="height" value="0.025" units="cm"/>
    </inkml:brush>
  </inkml:definitions>
  <inkml:trace contextRef="#ctx0" brushRef="#br0">0 1 16976,'0'0'14867,"3"12"-14076,-1 2-725,1 8-46,1 0 0,1 0 0,1 0 0,10 24 0,-14-42-22,0 0 1,0 0 0,0 0-1,0-1 1,1 1 0,-1-1-1,1 1 1,0-1 0,0 0-1,0 0 1,1 0 0,-1-1 0,5 3-1,-6-4 2,1 0-1,0 0 0,-1 0 1,1-1-1,0 1 1,-1-1-1,1 0 0,0 0 1,0 0-1,0 0 0,-1 0 1,1-1-1,0 1 1,0-1-1,-1 0 0,1 0 1,0 0-1,-1 0 0,1 0 1,-1 0-1,0-1 1,5-2-1,-2 0 1,0 0 0,0-1 0,-1 0 0,1 1 0,-1-1 0,0-1 0,0 1 0,-1-1 0,1 1 0,-1-1 0,-1 0 0,4-8 0,19-78 0,-24 85 0,-5 47 0,-1 62 0,5-102 0,0 0 0,0 1 0,0-1 0,0 0 0,0 0 0,0 0 0,0 0 0,0 1 0,0-1 0,0 0 0,0 0 0,0 0 0,0 1 0,0-1 0,0 0 0,0 0 0,0 0 0,0 0 0,0 1 0,0-1 0,0 0 0,0 0 0,0 0 0,1 0 0,-1 1 0,0-1 0,0 0 0,0 0 0,0 0 0,0 0 0,0 0 0,1 0 0,-1 1 0,0-1 0,0 0 0,0 0 0,0 0 0,1 0 0,-1 0 0,0 0 0,0 0 0,0 0 0,1 0 0,-1 0 0,0 0 0,0 0 0,0 0 0,0 0 0,1 0 0,10-8 0,6-14 0,0-29-4970,-11 19-2968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4:56.077"/>
    </inkml:context>
    <inkml:brush xml:id="br0">
      <inkml:brushProperty name="width" value="0.025" units="cm"/>
      <inkml:brushProperty name="height" value="0.025" units="cm"/>
    </inkml:brush>
  </inkml:definitions>
  <inkml:trace contextRef="#ctx0" brushRef="#br0">11 178 9353,'0'0'17814,"1"1"-17469,0 0-1,0 0 1,0 0 0,0-1-1,0 1 1,0 0 0,0-1-1,1 1 1,-1-1 0,0 1-1,0-1 1,1 0 0,-1 0-1,0 1 1,2-1 0,23-26-296,46-33 1,-28 24-64,-43 34 14,1 0 0,-1-1 0,1 1 0,-1 0 0,1-1 0,-1 1 0,0 0 0,1-1 0,-1 0 0,0 1 0,0-1 0,0 0 0,0 0 0,-1 1 0,1-1 0,0 0 0,-1 0 0,1 0 0,-1 0 0,0 0 0,0 0 0,0 0 0,0 0 0,0-3 0,-1 4 0,0-1 0,0 1 0,0-1 0,0 1 0,0 0 0,0-1 0,0 1 0,-1 0 0,1 0 0,0 0 0,-1 0 0,1 0 0,-1 0 0,1 0 0,-1 0 0,0 1 0,1-1 0,-1 1 0,0-1 0,1 1 0,-1-1 0,0 1 0,0 0 0,1 0 0,-1 0 0,0 0 0,-2 1 0,-2-1 0,-1 1 0,1 0 0,0 1 0,0-1 0,0 1 0,0 0 0,0 1 0,1 0 0,-1 0 0,1 0 0,0 0 0,-1 1 0,1 0 0,1 0 0,-1 0 0,1 0 0,0 1 0,0 0 0,0 0 0,0 0 0,1 0 0,-4 8 0,2-4 0,1-1 0,0 1 0,1 0 0,-1 0 0,2 0 0,-1 1 0,1-1 0,1 1 0,0-1 0,0 1 0,1 0 0,0-1 0,1 1 0,2 13 0,-2-19 0,1-1 0,0 1 0,-1-1 0,2 0 0,-1 1 0,0-1 0,0 0 0,1 0 0,0 0 0,0-1 0,-1 1 0,2-1 0,-1 1 0,0-1 0,0 0 0,1 0 0,-1-1 0,1 1 0,-1-1 0,1 1 0,0-1 0,0 0 0,-1-1 0,1 1 0,8 0 0,7 0 0,1 0 0,-1-1 0,37-4 0,-49 3-75,0 0-1,0-1 1,-1 0 0,1 0 0,0 0-1,12-7 1,13-18-3535,-14 1-7211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0.037"/>
    </inkml:context>
    <inkml:brush xml:id="br0">
      <inkml:brushProperty name="width" value="0.025" units="cm"/>
      <inkml:brushProperty name="height" value="0.025" units="cm"/>
    </inkml:brush>
  </inkml:definitions>
  <inkml:trace contextRef="#ctx0" brushRef="#br0">19 1 9257,'3'0'11387,"0"10"-4575,-1 26-2570,-2 24-5682,-1-42 3228,-11 67-1367,7-65-371,2 0 0,0 1 0,1-1 0,2 1 0,2 40 0,-1-61-67,-1 1 0,0-1 0,0 1 0,1-1 0,-1 1 0,0-1 1,1 0-1,-1 1 0,0-1 0,1 1 0,-1-1 0,1 0 0,-1 1 0,1-1 0,-1 0 0,1 0 0,-1 1 0,1-1 0,-1 0 1,1 0-1,-1 0 0,1 1 0,-1-1 0,1 0 0,-1 0 0,1 0 0,-1 0 0,1 0 0,0 0 0,-1 0 0,1 0 0,-1 0 1,1-1-1,-1 1 0,1 0 0,-1 0 0,1 0 0,-1-1 0,1 1 0,-1 0 0,1-1 0,-1 1 0,1 0 0,-1-1 0,0 1 1,1-1-1,22-16-2380,-14 5-378,0-1 1,-1 0 0,-1 0 0,0-1 0,7-20 0,2-13-6473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0.387"/>
    </inkml:context>
    <inkml:brush xml:id="br0">
      <inkml:brushProperty name="width" value="0.025" units="cm"/>
      <inkml:brushProperty name="height" value="0.025" units="cm"/>
    </inkml:brush>
  </inkml:definitions>
  <inkml:trace contextRef="#ctx0" brushRef="#br0">476 161 12556,'0'0'16810,"1"9"-15304,2 38-550,-2 0 1,-2-1-1,-8 49 1,2-38-2473,2-5-4670,3-18-6589,2-58 3006</inkml:trace>
  <inkml:trace contextRef="#ctx0" brushRef="#br0" timeOffset="1">53 139 8808,'0'0'10859,"-53"-14"-2307,80 13-7175,15-2-32,16-4-256,16-4-512,12-4-417,3-3-160,0 1 0,-6 2-1057,-9 2-2274,-10 3-3107,-5-4-6438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7.746"/>
    </inkml:context>
    <inkml:brush xml:id="br0">
      <inkml:brushProperty name="width" value="0.025" units="cm"/>
      <inkml:brushProperty name="height" value="0.025" units="cm"/>
    </inkml:brush>
  </inkml:definitions>
  <inkml:trace contextRef="#ctx0" brushRef="#br0">42 155 6278,'0'0'22934,"4"4"-21739,1-1-1118,1 0 0,0-1 0,-1 1 0,1-1 0,0 0 0,0 0-1,0-1 1,1 0 0,-1 0 0,0-1 0,0 1 0,1-1-1,-1 0 1,0-1 0,0 0 0,0 0 0,1 0 0,7-3-1,10-3 149,-1 0 0,0-2 0,36-17 0,-52 21-225,1 1 0,-1-1 0,0 0 0,-1-1 0,1 0 0,-1 0 0,9-10 0,-14 15 0,0-1 0,0 1 0,0 0 0,-1 0 0,1 0 0,0-1 0,0 1 0,-1 0 0,1-1 0,-1 1 0,1 0 0,-1-1 0,0 1 0,1-1 0,-1 1 0,0-1 0,0 1 0,0-1 0,0 1 0,0 0 0,-1-1 0,1 1 0,0-1 0,-1 1 0,1-1 0,0 1 0,-1 0 0,0-1 0,1 1 0,-1 0 0,0 0 0,0-1 0,0 1 0,0 0 0,0 0 0,0 0 0,0 0 0,0 0 0,0 0 0,0 0 0,-1 1 0,1-1 0,0 0 0,-1 1 0,1-1 0,0 1 0,-1-1 0,1 1 0,-1-1 0,1 1 0,-2 0 0,-9-3 0,-1 0 0,1 1 0,0 0 0,-1 1 0,1 1 0,0 0 0,-1 0 0,1 1 0,0 1 0,-1 0 0,1 1 0,-23 8 0,24-7 0,1 0 0,0 1 0,0 0 0,0 0 0,0 1 0,1 1 0,0-1 0,1 2 0,-1-1 0,2 1 0,-1 0 0,1 1 0,0-1 0,-9 17 0,14-23 0,0 1 0,1-1 0,-1 1 0,1-1 0,0 1 0,0 0 0,0-1 0,0 1 0,0 0 0,0 0 0,1 0 0,0 0 0,-1 0 0,1 0 0,0-1 0,0 1 0,1 0 0,-1 0 0,1 0 0,-1 0 0,1 0 0,0-1 0,0 1 0,0 0 0,0-1 0,1 1 0,-1 0 0,1-1 0,-1 0 0,1 1 0,0-1 0,0 0 0,0 0 0,0 0 0,1 0 0,-1 0 0,0-1 0,1 1 0,-1-1 0,1 1 0,0-1 0,2 1 0,11 3 0,-1 0 0,1-1 0,0-1 0,0 0 0,1-1 0,19 0 0,2-1-1154,59-6 0,-74 1-662,-1 0 0,0-1 0,43-15 0,-5-7-10329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8.540"/>
    </inkml:context>
    <inkml:brush xml:id="br0">
      <inkml:brushProperty name="width" value="0.025" units="cm"/>
      <inkml:brushProperty name="height" value="0.025" units="cm"/>
    </inkml:brush>
  </inkml:definitions>
  <inkml:trace contextRef="#ctx0" brushRef="#br0">0 72 13741,'0'0'13944,"16"2"-11761,20-1-1470,1-1 0,-1-2-1,62-11 1,-13-4-1083,99-16 963,-60 24-6517,-129 10-422,0 1 3867,-14 0-4920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8.882"/>
    </inkml:context>
    <inkml:brush xml:id="br0">
      <inkml:brushProperty name="width" value="0.025" units="cm"/>
      <inkml:brushProperty name="height" value="0.025" units="cm"/>
    </inkml:brush>
  </inkml:definitions>
  <inkml:trace contextRef="#ctx0" brushRef="#br0">1 72 15086,'0'0'7335,"60"4"-4644,-9-4-769,14-7-257,7-2-448,6-2-576,-4 1-513,-8 1-96,-9 1-673,-13 0-1024,-8 3-2147,-4-4-3939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9.505"/>
    </inkml:context>
    <inkml:brush xml:id="br0">
      <inkml:brushProperty name="width" value="0.025" units="cm"/>
      <inkml:brushProperty name="height" value="0.025" units="cm"/>
    </inkml:brush>
  </inkml:definitions>
  <inkml:trace contextRef="#ctx0" brushRef="#br0">0 1 8168,'0'0'18316,"4"12"-16149,2 9-1547,-2 0 0,0 1 1,-2 0-1,0 0 0,-2 35 0,-2-32-532,-1 46 325,3-68-665,0 1 1,1 0 0,0-1-1,0 1 1,0-1 0,0 1-1,0-1 1,1 0 0,2 5-1,-3-7-147,-1 0-1,0-1 1,1 1-1,-1-1 1,1 1-1,0-1 1,-1 1-1,1-1 1,-1 1 0,1-1-1,0 0 1,-1 1-1,1-1 1,0 0-1,-1 0 1,1 0-1,0 1 1,-1-1-1,1 0 1,0 0-1,0 0 1,-1 0-1,2 0 1,8 0-8394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39.887"/>
    </inkml:context>
    <inkml:brush xml:id="br0">
      <inkml:brushProperty name="width" value="0.025" units="cm"/>
      <inkml:brushProperty name="height" value="0.025" units="cm"/>
    </inkml:brush>
  </inkml:definitions>
  <inkml:trace contextRef="#ctx0" brushRef="#br0">30 0 18001,'0'0'2456,"0"9"-1565,-12 145 2970,-1 0-2490,9 118-287,4-156-7987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09.877"/>
    </inkml:context>
    <inkml:brush xml:id="br0">
      <inkml:brushProperty name="width" value="0.025" units="cm"/>
      <inkml:brushProperty name="height" value="0.025" units="cm"/>
    </inkml:brush>
  </inkml:definitions>
  <inkml:trace contextRef="#ctx0" brushRef="#br0">52 1 19699,'0'0'11402,"-42"50"-10152,35-23-834,4 5-416,3 1 0,0-1 0,0-1 0,11-4 0,0-1 0,1-7-705,-2-4-1056,-1-2-1026,-5-8-1377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0.203"/>
    </inkml:context>
    <inkml:brush xml:id="br0">
      <inkml:brushProperty name="width" value="0.025" units="cm"/>
      <inkml:brushProperty name="height" value="0.025" units="cm"/>
    </inkml:brush>
  </inkml:definitions>
  <inkml:trace contextRef="#ctx0" brushRef="#br0">0 42 16528,'0'0'12556,"64"-4"-11115,-8 7-416,12-3-481,12 0-383,6-1-65,-1-6-96,-2-1-385,-10 2-1889,-7-3-3363,-12-1-4229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0.685"/>
    </inkml:context>
    <inkml:brush xml:id="br0">
      <inkml:brushProperty name="width" value="0.025" units="cm"/>
      <inkml:brushProperty name="height" value="0.025" units="cm"/>
    </inkml:brush>
  </inkml:definitions>
  <inkml:trace contextRef="#ctx0" brushRef="#br0">91 109 5285,'53'-36'3960,"4"-2"1662,0 4 3779,-64 40-5137,-6 12-3086,-3 3-886,-100 110 1267,99-109-1318,1 1 0,0 1 0,2 0 1,-14 31-1,26-50-241,0 1 0,-1 0 0,2-1 0,-1 1 0,1 0 0,0 0 0,0 0 0,0 0 0,1 0 0,0 0 0,0 0 0,1 0 0,1 9 0,-1-11 0,1-1 0,-1 0 0,1 0 0,0 0 0,0 0 0,0 0 0,0 0 0,1 0 0,-1-1 0,1 1 0,0-1 0,-1 0 0,1 0 0,0 0 0,0 0 0,0 0 0,1-1 0,-1 1 0,0-1 0,1 0 0,-1 0 0,0 0 0,6 0 0,18 4-1377,51 2-1,-44-6-2298,0-2 0,60-10-1,-47 0-10021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1.044"/>
    </inkml:context>
    <inkml:brush xml:id="br0">
      <inkml:brushProperty name="width" value="0.025" units="cm"/>
      <inkml:brushProperty name="height" value="0.025" units="cm"/>
    </inkml:brush>
  </inkml:definitions>
  <inkml:trace contextRef="#ctx0" brushRef="#br0">38 0 18514,'0'0'9160,"-3"70"-7398,-5-38-353,-2 2-448,0 1-512,5-3-385,3-7 0,2-2-481,2-10-1344,16-6-1090,0-7-576,3-2-897,1-16-1826,-1-6-4580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1.384"/>
    </inkml:context>
    <inkml:brush xml:id="br0">
      <inkml:brushProperty name="width" value="0.025" units="cm"/>
      <inkml:brushProperty name="height" value="0.025" units="cm"/>
    </inkml:brush>
  </inkml:definitions>
  <inkml:trace contextRef="#ctx0" brushRef="#br0">354 101 16912,'0'0'5958,"-59"80"-3972,40-46-257,2 3 225,4-2-577,6-3-608,7-6-513,0-4-224,7-7-32,6-5-929,0-6-1056,-3-4-1731,-4 0-1953</inkml:trace>
  <inkml:trace contextRef="#ctx0" brushRef="#br0" timeOffset="1">0 47 16303,'0'0'12620,"65"-37"-11627,-16 32-448,8 1-321,3 3-160,0 1-32,-6 0-929,-3 0-2626,-6 5-3107,-6-2-8809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1.865"/>
    </inkml:context>
    <inkml:brush xml:id="br0">
      <inkml:brushProperty name="width" value="0.025" units="cm"/>
      <inkml:brushProperty name="height" value="0.025" units="cm"/>
    </inkml:brush>
  </inkml:definitions>
  <inkml:trace contextRef="#ctx0" brushRef="#br0">90 128 15887,'0'0'10015,"9"8"-7944,-2-1-1658,-5-3-300,1-1 0,-1 0 0,1 0 0,0-1 0,1 1 0,-1-1-1,0 1 1,1-1 0,-1 0 0,1 0 0,-1 0 0,1-1 0,0 1 0,0-1-1,0 0 1,0 0 0,6 0 0,0-1-31,0 0 1,0 0-1,0-1 1,0-1-1,0 1 0,0-2 1,-1 1-1,1-1 1,16-8-1,-22 9-91,0-1 1,0 1-1,1-1 0,-2 0 1,1 0-1,0 0 0,-1-1 1,1 1-1,-1-1 0,0 0 1,0 0-1,-1 0 0,1 0 1,-1 0-1,0 0 0,0-1 1,0 1-1,0-1 0,-1 0 1,0 1-1,0-1 0,0-7 1,0 10 5,-1-1 0,0 1 1,0 0-1,-1 0 1,1 0-1,0 0 0,-1 0 1,1 0-1,-1 0 0,0 0 1,1 0-1,-1 0 0,0 0 1,0 1-1,0-1 1,0 0-1,-1 0 0,1 1 1,0-1-1,-1 1 0,-3-3 1,1 1 2,0 1-1,0 0 1,0 0 0,0 0 0,0 1 0,-1-1-1,1 1 1,-1 0 0,-8-1 0,0 1 25,0 1 0,-1 0 1,1 1-1,0 0 0,-1 1 1,-16 5-1,17-2 6,1-1 1,-1 2-1,1 0 1,1 0-1,-1 1 0,1 0 1,-15 13-1,21-15 36,-1 0 0,1 0 0,1 0 0,-1 0 0,1 1 0,-1 0 0,1 0 1,1 0-1,0 0 0,-1 1 0,2-1 0,-1 1 0,1 0 0,0-1 0,-1 11 0,3-14-57,0 0 0,0 0 1,1 1-1,-1-1 0,1 0 0,0-1 0,0 1 0,0 0 1,0 0-1,1 0 0,-1 0 0,1-1 0,-1 1 0,1-1 1,0 1-1,0-1 0,0 0 0,0 0 0,1 0 1,-1 0-1,1 0 0,-1 0 0,1-1 0,-1 1 0,1-1 1,0 1-1,0-1 0,0 0 0,0 0 0,5 0 0,11 4-236,1-1 0,-1 0 0,30 0 0,-44-4 105,104 5-4513,-37-8-3662,-20-5-2412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2.208"/>
    </inkml:context>
    <inkml:brush xml:id="br0">
      <inkml:brushProperty name="width" value="0.025" units="cm"/>
      <inkml:brushProperty name="height" value="0.025" units="cm"/>
    </inkml:brush>
  </inkml:definitions>
  <inkml:trace contextRef="#ctx0" brushRef="#br0">553 0 7847,'0'0'12268,"13"74"-8777,-2-35-1377,-1 2-224,-6 6-449,-4 3-640,-7 2-448,-20 3-225,-15 9-32,-15 6 0,-12 4-64,-7 2-32,-7-1 0,1-9-1602,4-12-3843,9-17-10089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19.892"/>
    </inkml:context>
    <inkml:brush xml:id="br0">
      <inkml:brushProperty name="width" value="0.025" units="cm"/>
      <inkml:brushProperty name="height" value="0.025" units="cm"/>
    </inkml:brush>
  </inkml:definitions>
  <inkml:trace contextRef="#ctx0" brushRef="#br0">0 1 5285,'0'0'32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21.480"/>
    </inkml:context>
    <inkml:brush xml:id="br0">
      <inkml:brushProperty name="width" value="0.025" units="cm"/>
      <inkml:brushProperty name="height" value="0.025" units="cm"/>
    </inkml:brush>
  </inkml:definitions>
  <inkml:trace contextRef="#ctx0" brushRef="#br0">15715 50 6054,'-85'-40'6091,"75"38"-5777,0 0 0,0 0 1,0 0-1,0 1 0,0 1 1,0 0-1,0 0 0,0 1 0,0 0 1,0 1-1,0 0 0,-12 5 0,-9 0-246,-107 13-784,-182 2-1,124-11 1606,-1553 31 418,617-49 95,-726 6-1389,-36-14-226,-1468-14 405,2300 67-141,22 1-6,568-41-98,-198 4 530,7 50 567,605-44-912,2 2-1,-93 30 1,128-32-124,1 0 0,0 1-1,0 1 1,1 1 0,0 1 0,1 0-1,1 2 1,0 0 0,1 0 0,-18 21-1,-5 15-24,3 1 0,-52 96-1,-42 124-52,95-194 64,17-40 16,2 2-1,2 0 0,1 1 1,-8 42-1,19-68 0,0-1 0,1 0 0,0 1-1,1-1 1,0 1 0,1-1 0,1 1 0,0-1 0,1 0 0,0 1 0,1-2-1,0 1 1,1 0 0,1-1 0,0 0 0,11 16 0,6 2 37,2-2 1,1-1-1,1-1 1,1-1-1,1-1 1,1-2-1,56 32 1,246 103-40,-209-110 51,2-6 0,1-5 1,2-6-1,248 25 0,533-22 179,-818-32-253,2007-11 95,-1018 1-638,-132 13 534,92 0-30,208-85 110,-8-82-5,-1185 155-48,1321-224 21,-20-91 34,-886 185 610,488-216 0,-455 123-699,-363 158 0,195-135 0,-264 159-827,142-71-1,-196 111-588,0 0 0,0-1 0,17-15 0,12-15-7312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30.326"/>
    </inkml:context>
    <inkml:brush xml:id="br0">
      <inkml:brushProperty name="width" value="0.025" units="cm"/>
      <inkml:brushProperty name="height" value="0.025" units="cm"/>
    </inkml:brush>
  </inkml:definitions>
  <inkml:trace contextRef="#ctx0" brushRef="#br0">228 2 6182,'0'0'18770,"5"-1"-17852,-4 1-865,0 0 1,0-1-1,0 1 1,0 0-1,0 0 1,0 0-1,0 0 1,-1 0 0,1 0-1,0 0 1,0 1-1,0-1 1,0 0-1,0 0 1,0 1-1,-1-1 1,1 0-1,0 1 1,0-1-1,-1 1 1,2 1-1,-1-2 7,-1 1-1,0 0 0,0-1 0,0 1 0,0 0 1,0-1-1,0 1 0,-1 0 0,1-1 0,0 1 1,0 0-1,0-1 0,-1 1 0,1-1 0,0 1 1,0 0-1,-1-1 0,1 1 0,-1-1 0,1 1 1,0-1-1,-2 1 0,-4 6 205,0-1 0,-1 0 0,0-1 0,-14 9 0,-49 20 145,58-30-315,0 0 1,1 1-1,-1 1 0,1 0 0,0 1 0,1 0 0,-1 0 1,1 1-1,-13 13 0,23-20-67,-1-1 0,0 1 0,1 0-1,-1 0 1,1-1 0,-1 1 0,1 0 0,-1 0 0,1-1-1,-1 1 1,1 0 0,0 0 0,0 0 0,-1 0 0,1 0-1,0-1 1,0 1 0,0 0 0,0 0 0,0 0-1,0 0 1,0 0 0,0 0 0,0 0 0,0 0 0,1-1-1,-1 1 1,0 0 0,1 1 0,0-1-4,1 0 0,-1 0-1,1 0 1,-1 0 0,1 0 0,-1 0 0,1 0-1,-1-1 1,1 1 0,0-1 0,-1 1 0,1-1-1,0 0 1,2 1 0,69-3 120,-66 1-98,53-5 16,12-2-1795,-25 6-2722,-22 1-994,-4-3-2574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40.977"/>
    </inkml:context>
    <inkml:brush xml:id="br0">
      <inkml:brushProperty name="width" value="0.025" units="cm"/>
      <inkml:brushProperty name="height" value="0.025" units="cm"/>
    </inkml:brush>
  </inkml:definitions>
  <inkml:trace contextRef="#ctx0" brushRef="#br0">91 18 15887,'-1'15'928,"-1"-1"1,-1 1-1,0 0 0,-1-1 1,-1 0-1,-8 18 0,-9 30 37,12-26-412,1 0-1,2 1 1,-4 68-1,11-104-523,0-1-1,0 0 1,0 1-1,0-1 1,0 1-1,0-1 1,0 0 0,0 1-1,0-1 1,0 0-1,0 1 1,0-1-1,0 0 1,1 0-1,-1 1 1,0-1-1,0 0 1,0 1 0,1-1-1,-1 0 1,0 0-1,0 1 1,1-1-1,-1 0 1,0 0-1,0 0 1,1 1-1,-1-1 1,0 0 0,1 0-1,-1 0 1,0 0-1,1 0 1,-1 1-1,0-1 1,1 0-1,-1 0 1,0 0-1,1 0 1,-1 0-1,0 0 1,1 0 0,-1 0-1,0 0 1,1-1-1,-1 1 1,0 0-1,1 0 1,-1 0-1,0 0 1,1 0-1,-1-1 1,0 1 0,0 0-1,1 0 1,-1 0-1,0-1 1,0 1-1,1 0 1,20-16 1392,30-39-3,60-84 0,-69 83-1790,95-97 0,-153 172-11671,-3-2 4094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31.338"/>
    </inkml:context>
    <inkml:brush xml:id="br0">
      <inkml:brushProperty name="width" value="0.025" units="cm"/>
      <inkml:brushProperty name="height" value="0.025" units="cm"/>
    </inkml:brush>
  </inkml:definitions>
  <inkml:trace contextRef="#ctx0" brushRef="#br0">1 201 10346,'0'0'19597,"11"-8"-18892,8-5-514,0-1 0,-2-1 1,0-1-1,0-1 0,23-31 0,9-22 530,-45 105-470,-3-22-251,1 1 0,0-1 0,1 0 0,0 0 0,1 0 0,9 20 0,-6-16 0,0 1 0,5 28 0,-12-44-172,1 0 0,-1 0 0,1 0-1,-1 0 1,1 0 0,0 0 0,0-1 0,0 1 0,0 0-1,0 0 1,0-1 0,0 1 0,0-1 0,1 1 0,-1-1-1,2 2 1,-1-2-395,0 1 0,1-1 0,-1 0 0,0 0 0,1-1 0,-1 1 0,0 0 0,1-1 0,-1 1 0,1-1 0,-1 0 0,4 0 0,7 0-10083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34.095"/>
    </inkml:context>
    <inkml:brush xml:id="br0">
      <inkml:brushProperty name="width" value="0.025" units="cm"/>
      <inkml:brushProperty name="height" value="0.025" units="cm"/>
    </inkml:brush>
  </inkml:definitions>
  <inkml:trace contextRef="#ctx0" brushRef="#br0">860 116 8136,'0'0'2888,"-5"-10"-2536,3 4-148,-2 0-1,1-1 1,0 1 0,-1 1-1,0-1 1,-1 1 0,1-1-1,-1 1 1,0 0 0,0 1-1,-1-1 1,1 1 0,-1 0-1,0 1 1,0-1 0,0 1-1,0 0 1,-1 1 0,-6-2-1,-15-1 18,0 1-1,0 2 1,-1 0-1,1 2 1,0 1-1,0 2 0,-37 7 1,28-2-236,1 2 1,0 1-1,1 2 1,0 1-1,-35 20 1,56-25 182,1 1 0,0 0 0,1 0 0,0 1 0,0 1 0,1 0 0,1 0 0,0 1 1,1 1-1,0 0 0,1 0 0,0 0 0,2 1 0,-7 17 0,-3 19 202,1 1-1,-14 104 1,12 4-324,15-139-23,2 0 1,1 0-1,1 0 1,0 0-1,9 32 0,-8-45 118,-1 0-1,1 0 0,0-1 0,1 1 1,0-1-1,0 0 0,1 0 0,0-1 0,0 1 1,0-1-1,1 0 0,0 0 0,0-1 0,1 0 1,-1 0-1,1 0 0,12 5 0,-9-6-14,1 0 0,-1-1 0,1 0-1,0 0 1,0-1 0,0-1 0,0 0-1,0-1 1,1 0 0,-1 0 0,0-1-1,18-4 1,3-3 69,1-2 0,-2-1 0,61-29 0,83-61 130,-136 77-113,-2-2 0,0-1 1,-2-2-1,-2-1 0,44-49 0,-64 62-141,-1 1 0,0-2 0,-1 1 0,-1-1 0,-1-1 0,0 0 0,-2 0 0,0-1 0,-1 0 0,-1 0 0,-1-1 0,-1 1 0,0-1 0,-1-21 0,-2 37-63,0-1 1,-1 1-1,1 0 0,-1-1 0,0 1 0,0 0 0,-1 0 0,1 0 1,-1 0-1,0 0 0,-1 0 0,1 0 0,-1 0 0,0 1 0,0 0 0,-7-8 1,5 8-7,0 0 1,-1 0-1,0 0 1,0 0-1,0 1 1,0 0-1,0 0 1,-1 1-1,1 0 1,-1 0-1,0 0 1,-12-1-1,-1 1-275,-1 0 1,0 2-1,-27 1 0,34 1-977,0 0 0,1 1 0,-18 5 0,-5 5-4110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36.087"/>
    </inkml:context>
    <inkml:brush xml:id="br0">
      <inkml:brushProperty name="width" value="0.025" units="cm"/>
      <inkml:brushProperty name="height" value="0.025" units="cm"/>
    </inkml:brush>
  </inkml:definitions>
  <inkml:trace contextRef="#ctx0" brushRef="#br0">492 39 9353,'0'0'4404,"-9"-6"-3069,3 2-1105,-1 0 0,1 0 1,-1 0-1,0 1 1,-1 0-1,1 1 1,0 0-1,-1 0 1,1 0-1,-1 1 0,1 0 1,-1 0-1,0 1 1,0 0-1,1 1 1,-1-1-1,-14 4 1,5 1 33,0 0 1,0 1 0,0 1 0,1 0 0,0 1 0,1 1 0,0 0 0,0 1 0,1 1-1,0 1 1,1-1 0,0 2 0,1 0 0,0 1 0,-15 23 0,14-16-46,2 1 1,0 0-1,1 0 0,2 1 1,0 0-1,1 1 1,2-1-1,0 1 0,2 1 1,-1 42-1,3-48-190,1-1 0,1 0-1,1 0 1,0 0 0,2 0 0,0 0-1,1 0 1,8 18 0,-10-29-11,0-1 1,1 1-1,0-1 1,0 0-1,1 0 1,-1 0-1,1-1 0,0 1 1,1-1-1,0 0 1,-1-1-1,2 0 1,-1 0-1,0 0 1,1 0-1,-1-1 1,1 0-1,0-1 1,0 1-1,1-2 1,-1 1-1,14 1 0,0-1 66,0-2 0,0 0-1,0-1 1,-1-1-1,1-1 1,0-1-1,-1-1 1,0-1 0,0-1-1,-1 0 1,1-1-1,-2-1 1,31-20-1,-35 20 61,0-1-1,0-1 0,-1 0 0,-1-1 0,0 0 1,0-1-1,-1 0 0,-1-1 0,-1 0 0,0 0 1,0-1-1,-1-1 0,-1 1 0,-1-1 0,0 0 1,-1-1-1,3-18 0,-6 19 19,0 0 0,0-1 0,-2 1-1,0-1 1,-1 1 0,0 0 0,-6-25 0,5 35-152,0 0 0,0 0 0,0 0 0,-1 1 0,1-1 1,-2 1-1,1 0 0,0 0 0,-1 0 0,0 0 0,0 1 0,0-1 0,-1 1 0,0 0 1,1 1-1,-1-1 0,-1 1 0,1 0 0,0 0 0,-1 0 0,0 1 0,1 0 0,-9-2 0,-4 0-128,0 1 0,-1 1 0,1 0 0,-1 2-1,-35 3 1,-42 11-5803,52-6-794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41.539"/>
    </inkml:context>
    <inkml:brush xml:id="br0">
      <inkml:brushProperty name="width" value="0.025" units="cm"/>
      <inkml:brushProperty name="height" value="0.025" units="cm"/>
    </inkml:brush>
  </inkml:definitions>
  <inkml:trace contextRef="#ctx0" brushRef="#br0">4106 348 13261,'0'0'2882,"-8"-10"-1969,-3-1-733,0 1-1,0 0 1,-1 0-1,0 1 1,-1 1-1,0 0 1,-17-8-1,-32-9 499,-1 3-1,0 2 1,-74-11-1,-201-19-839,118 21 294,145 17-112,-113-18-27,-224-7-1,179 39 5,0 9-1,-450 81 1,620-77 5,0 2 0,0 3 1,2 3-1,1 3 1,1 2-1,-62 41 0,34-12 58,3 4 0,2 4 0,-79 82 0,124-110 2,3 2 0,1 2-1,2 1 1,2 1 0,-24 48 0,22-29-43,3 2 1,2 0-1,-21 87 0,40-125-17,1 1 0,1-1 1,2 1-1,0 0 0,2-1 0,4 48 0,-2-62-3,1 0 1,1 0-1,0-1 1,0 1-1,2-1 1,-1 1-1,1-1 1,1 0-1,0-1 1,0 1-1,1-1 1,0-1-1,1 1 1,0-1-1,1-1 1,-1 1-1,12 7 1,7 2 11,1-2 1,1-1 0,0-1-1,1-1 1,0-2 0,1-1 0,0-2-1,58 9 1,22-4 53,131-1 0,874-6 350,-756-7-483,-53-8-1,-252 3 77,-1-1 0,1-4 0,80-25-1,-51 4 223,147-77-1,69-67 733,-112 63-472,-159 97-277,395-254 2944,-378 234-3030,-1-1 1,-2-2-1,-2-2 0,-2-2 0,-1-2 0,50-78 0,-78 107-137,5-8-33,20-44-1,-32 62 44,0-1 0,-1 0 0,0 0 1,0 0-1,0 0 0,-1 0 0,0 0 0,-1-1 0,0 1 0,0 0 0,-2-13 0,1 17 19,1 0 0,-2 0-1,1 0 1,0 0 0,-1 0 0,1 1-1,-1-1 1,0 0 0,0 1 0,0 0-1,0-1 1,0 1 0,0 0 0,-1 0-1,1 0 1,-1 0 0,1 1-1,-1-1 1,0 1 0,-5-3 0,-5 0-7,0 0 1,0 0-1,-20-2 0,24 5-28,-78-10-579,-109 0-1,49 5-2602,3-11-3960,72 1-1986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42.206"/>
    </inkml:context>
    <inkml:brush xml:id="br0">
      <inkml:brushProperty name="width" value="0.025" units="cm"/>
      <inkml:brushProperty name="height" value="0.025" units="cm"/>
    </inkml:brush>
  </inkml:definitions>
  <inkml:trace contextRef="#ctx0" brushRef="#br0">24 45 14061,'-21'-11'3974,"19"5"-297,35 4 193,-17 3-4276,233-14 1396,38 0-283,-287 13-707,0 0-1,1 0 0,-1 0 0,1 0 0,-1 0 0,0 0 1,1 0-1,-1 0 0,1 0 0,-1 0 0,0 0 0,1 0 0,-1 0 1,0 0-1,1 0 0,-1 0 0,1 0 0,-1 0 0,0 1 1,1-1-1,-1 0 0,0 0 0,1 0 0,-1 1 0,0-1 0,1 0 1,-1 1-1,0-1 0,0 0 0,1 0 0,-1 1 0,0-1 1,0 0-1,0 1 0,1-1 0,-1 1 0,0-1 0,0 0 1,0 1-1,0-1 0,0 0 0,0 1 0,0-1 0,0 1 0,0-1 1,0 0-1,0 1 0,0-1 0,0 1 0,0-1 0,0 0 1,0 1-1,0-1 0,-1 1 0,1-1 0,0 0 0,0 1 0,0-1 1,-1 0-1,1 0 0,0 1 0,0-1 0,-1 0 0,1 1 1,0-1-1,-1 0 0,0 1 0,-21 20 96,-21 6 639,-65 32 1,64-37-52,-71 48-1,114-70-687,1 0 0,-1 1 0,0-1 0,0 1 0,0-1-1,0 1 1,1-1 0,-1 1 0,0 0 0,1-1-1,-1 1 1,0 0 0,1 0 0,-1-1 0,1 1 0,-1 0-1,1 0 1,0 0 0,-1 0 0,1-1 0,0 1-1,-1 2 1,18 0-1325,36-13-2223,-1-9-1561,7-6-2215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42.536"/>
    </inkml:context>
    <inkml:brush xml:id="br0">
      <inkml:brushProperty name="width" value="0.025" units="cm"/>
      <inkml:brushProperty name="height" value="0.025" units="cm"/>
    </inkml:brush>
  </inkml:definitions>
  <inkml:trace contextRef="#ctx0" brushRef="#br0">280 0 18161,'-14'3'2226,"-8"0"-1555,-1 2-1,2 1 1,-1 1-1,1 0 1,-27 14-1,41-17-547,0-1 0,0 1 0,0 1 1,1-1-1,-1 1 0,1 0 0,0 0 0,0 1 0,1 0 1,0 0-1,0 0 0,0 1 0,1 0 0,0 0 0,0 0 0,1 0 1,0 0-1,0 1 0,0-1 0,-2 15 0,5-20-116,0 0 1,0 1-1,0-1 0,0 1 1,0-1-1,0 0 0,1 1 0,-1-1 1,1 1-1,-1-1 0,1 0 1,0 0-1,0 1 0,0-1 0,0 0 1,1 0-1,-1 0 0,0 0 1,1 0-1,3 3 0,-2-3 2,1 1 0,0 0 0,1-1 0,-1 0-1,0 0 1,1 0 0,-1 0 0,1-1 0,9 3 0,7-2 52,0 0 1,0-1 0,36-3 0,-56 2-54,25-2 27,-1-1 0,0-1 0,-1-2 0,40-13 1,-49 13 120,-1 0 0,0 0 0,0-1 0,-1-1 0,0 0 0,0-1 0,-1 0 0,20-21 0,-29 28-112,0-1 0,-1 1 0,0-1-1,0 0 1,0 0 0,0 0 0,0 0 0,0 0 0,-1 0 0,0 0 0,1 0 0,-1-1 0,0 1 0,-1-1 0,1 1-1,-1 0 1,1-1 0,-1 1 0,0-1 0,0 1 0,0-1 0,-1 1 0,-1-7 0,0 7-9,0 0 0,0 0 1,0 0-1,0 0 0,0 0 1,-1 0-1,0 1 0,1-1 1,-1 1-1,0 0 0,0 0 1,0 0-1,-1 0 0,1 0 1,0 1-1,-1-1 0,1 1 1,-1 0-1,1 0 0,-1 0 1,-5 0-1,-9-2-22,1 1 0,-1 1 0,0 1 0,0 0 0,0 1 0,0 1-1,0 1 1,-18 5 0,13-2-682,1 2-1,0 0 0,-24 14 0,2 1-4241,6-7-4554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45.453"/>
    </inkml:context>
    <inkml:brush xml:id="br0">
      <inkml:brushProperty name="width" value="0.025" units="cm"/>
      <inkml:brushProperty name="height" value="0.025" units="cm"/>
    </inkml:brush>
  </inkml:definitions>
  <inkml:trace contextRef="#ctx0" brushRef="#br0">1 0 2402,'0'0'32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46.854"/>
    </inkml:context>
    <inkml:brush xml:id="br0">
      <inkml:brushProperty name="width" value="0.025" units="cm"/>
      <inkml:brushProperty name="height" value="0.025" units="cm"/>
    </inkml:brush>
  </inkml:definitions>
  <inkml:trace contextRef="#ctx0" brushRef="#br0">1 200 2466,'55'26'1308,"-20"-16"9431,11-11-8546,-8-1-1704,-16 6-59,-1 1 0,27 9 0,29 8-60,-3-13-48,1-4 0,116-5 0,-75-2 388,80-12-62,1 0-559,80 32 338,-55-1-315,320 41 508,-329-34-431,415-7 1,-139-34 382,-442 15-563,152-9 65,266-6 13,-460 17-83,88-1 66,176 22 0,-109-2 29,320-6 0,-343-13-84,274-30 125,-101 3-34,299-22 56,-258 16-159,-192 20 5,653-32 43,84 55-51,-312-32 43,-147-26-33,604-47 38,-850 81-128,-187 13-30,-2 1 13,-1 1 1,1-1-1,-1 0 1,0 0-1,1-1 1,-1 1-1,1 0 0,-1 0 1,0-1-1,1 1 1,-1-1-1,0 1 0,1-1 1,-1 1-1,0-1 1,0 0-1,0 0 0,0 0 1,1 1-1,-1-1 1,0 0-1,0 0 1,-1 0-1,2-2 0,0-16-3965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2.568"/>
    </inkml:context>
    <inkml:brush xml:id="br0">
      <inkml:brushProperty name="width" value="0.025" units="cm"/>
      <inkml:brushProperty name="height" value="0.025" units="cm"/>
    </inkml:brush>
  </inkml:definitions>
  <inkml:trace contextRef="#ctx0" brushRef="#br0">4813 384 6790,'0'0'1447,"-1"-9"-892,1 8-529,-1-39 883,1 38-637,0-1-1,0 1 1,-1-1-1,1 1 1,-1-1 0,1 1-1,-1-1 1,0 1-1,0 0 1,0-1-1,0 1 1,0 0-1,0 0 1,-1 0-1,-1-2 1,-2 2-57,-1 0 0,1 1 1,-1 0-1,1 1 0,0-1 0,-1 1 0,0 0 0,-9 1 1,-18 0 1199,-317-57 1255,279 42-2151,-124-40 1,-16-4 405,-54 17-597,-282-8 0,417 41-290,-112-1 129,0 10 1,-275 38-1,297-16-161,-488 74 31,622-75 27,1 3 0,1 4 0,1 3 0,2 5 0,1 2 0,3 4 0,-106 77 0,160-103 10,0 2 0,1 1 0,0 0 0,2 2 0,1 0 0,-27 41 0,35-46-32,2 0 0,0 1 0,1 0 1,1 1-1,0-1 0,2 1 0,0 1 1,1-1-1,1 1 0,-1 35 0,4-33-33,2 1 0,0-1 0,2 0 0,1 0 0,0-1 0,1 1 0,2-1 0,0 0 0,1-1-1,1 0 1,1-1 0,1 0 0,0 0 0,30 33 0,-13-19 2,2-1 1,1-1-1,1-1 0,2-3 0,1 0 1,67 37-1,-49-37 8,1-3-1,0-2 1,2-2 0,77 16 0,-24-15 21,165 11-1,113-17-1,-261-12-40,-76-2 14,571 2 10,-483-9-5,-2-7 1,204-45-1,-42-19 100,352-140 0,-569 184-83,-1-4-1,-2-3 0,92-63 1,-137 79-19,-1 0 1,-1-3-1,-1-1 1,-2-1-1,0-1 1,-2-1-1,-2-2 1,-1-1-1,23-42 1,-38 58 75,-1 1 0,-1-1 0,0 0 0,-1-1 0,-1 1-1,-1-1 1,-1 0 0,-1 0 0,0-1 0,-1 1 0,-4-38 0,0 40 37,0 0 0,-1 1 0,-1 0 0,-1 0 0,0 0 0,-1 1 0,0 0 0,-2 0 0,1 1 0,-2 0 0,0 0 0,-1 1 0,-22-22-1,6 11-134,-1 2 0,-1 0 0,-1 2-1,0 1 1,-2 2 0,0 1-1,-39-14 1,-6 4-1915,-1 4 0,-87-14 0,16 10-3854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3.764"/>
    </inkml:context>
    <inkml:brush xml:id="br0">
      <inkml:brushProperty name="width" value="0.025" units="cm"/>
      <inkml:brushProperty name="height" value="0.025" units="cm"/>
    </inkml:brush>
  </inkml:definitions>
  <inkml:trace contextRef="#ctx0" brushRef="#br0">1741 273 7143,'0'0'2327,"2"-8"-1360,0 4-978,-1 1 124,0 0-1,0 0 1,0 1-1,0-1 1,-1 0-1,1 0 0,-1 0 1,1 0-1,-1 0 1,0 0-1,0 0 1,-1 0-1,1 1 1,0-1-1,-1 0 1,0 0-1,0 0 1,0 0-1,0 1 0,0-1 1,0 0-1,-1 1 1,1-1-1,-1 1 1,0 0-1,0-1 1,0 1-1,-3-3 1,-40-43 1741,39 39-1726,-1 1-1,0-1 0,-1 1 0,0 1 1,0 0-1,-1 0 0,1 0 0,-1 1 1,-1 1-1,1-1 0,-1 1 0,0 1 1,0 0-1,-15-4 0,-10 3-26,0 2 1,0 1-1,0 1 0,-1 2 0,1 2 1,0 1-1,0 1 0,0 2 0,-55 20 1,-8 9 216,-183 95 1,225-101-168,1 2 0,2 3 1,-93 79-1,113-83 83,2 1 0,1 1-1,2 2 1,1 1 0,2 1 0,-29 57 0,15-12-121,4 1-1,4 2 1,4 1-1,3 1 1,4 1 0,4 1-1,4 1 1,4 0 0,5 144-1,5-199-13,2 0-1,1-1 0,2 1 0,2-1 1,1 0-1,1-1 0,2-1 1,1 1-1,2-2 0,1 0 0,34 46 1,-34-55-77,1 0 0,1-2 0,1 0 0,1-1 0,0-1 0,1-1 0,1-1 0,1-1 0,0-1 0,1-1 0,0-2 0,1 0 0,1-1 0,-1-2 0,30 5 0,4-3 22,0-4 0,0-2 1,0-3-1,1-2 0,-1-3 0,114-22 0,-102 9-18,-1-3 0,-1-3 0,0-4 0,-2-2 0,83-49 0,-124 61-40,-1-1 0,-1-1 0,0-2 0,-2 0 0,0-2 0,-1 0-1,34-49 1,-3-11 546,52-108-1,-96 174-323,12-28-138,-1-1 0,-3 0 0,-1-2 0,-3 0 0,12-80 0,-14 31-187,-3-184 1,-9 254 217,-1-1 0,-2 1 1,0 0-1,-2 0 0,-1 0 0,-1 1 0,-2 0 0,0 1 1,-1 0-1,-18-28 0,6 19-21,0 2-1,-2 0 1,-2 1 0,-1 2 0,-1 1-1,-42-32 1,0 2-1224,4-3 0,-109-128-1,159 170 139,1 0-1,-30-24 1,39 37 526,0 1 0,0 0 1,-1 0-1,1 1 0,-1 0 1,0 1-1,0-1 0,-1 2 1,1-1-1,-17-2 1,-35 3-3840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41.336"/>
    </inkml:context>
    <inkml:brush xml:id="br0">
      <inkml:brushProperty name="width" value="0.025" units="cm"/>
      <inkml:brushProperty name="height" value="0.025" units="cm"/>
    </inkml:brush>
  </inkml:definitions>
  <inkml:trace contextRef="#ctx0" brushRef="#br0">1 1 18001,'0'0'5765,"15"64"-5188,-4-44-257,4 0-224,-2-1-512,2-2-3107,3-7-5222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1.200"/>
    </inkml:context>
    <inkml:brush xml:id="br0">
      <inkml:brushProperty name="width" value="0.025" units="cm"/>
      <inkml:brushProperty name="height" value="0.025" units="cm"/>
    </inkml:brush>
  </inkml:definitions>
  <inkml:trace contextRef="#ctx0" brushRef="#br0">2 0 8776,'0'0'14953,"0"11"-13917,0 57 439,-2-31-1155,3 1 0,0-1 0,9 44-1,-10-79-333,1 0-1,-1 0 1,1-1-1,-1 1 1,1-1-1,0 1 1,0 0-1,0-1 0,-1 0 1,1 1-1,1-1 1,-1 1-1,0-1 1,0 0-1,0 0 1,1 0-1,-1 0 1,2 1-1,-2-1-98,0-1 1,0 0-1,0 0 1,-1 0-1,1 0 1,0 0-1,0 0 1,0 0-1,0 0 0,-1-1 1,1 1-1,0 0 1,0 0-1,-1-1 1,1 1-1,0 0 1,0-1-1,-1 1 0,1-1 1,0 1-1,-1-1 1,1 1-1,0-1 1,-1 0-1,1 1 0,-1-1 1,1 0-1,-1 1 1,1-1-1,-1 0 1,0 0-1,1 1 1,-1-1-1,0 0 0,0 0 1,1 0-1,-1-1 1,9-24-4004,0-7-1698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1.539"/>
    </inkml:context>
    <inkml:brush xml:id="br0">
      <inkml:brushProperty name="width" value="0.025" units="cm"/>
      <inkml:brushProperty name="height" value="0.025" units="cm"/>
    </inkml:brush>
  </inkml:definitions>
  <inkml:trace contextRef="#ctx0" brushRef="#br0">22 0 15695,'0'0'3523,"-11"64"-864,5-31-994,2 3 1,3-1-513,1-1-577,0-5-447,1-5-65,11-8-32,0-6-1217,3-8-833,-1-2-865,-4-6-865,-4-14-4003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1.900"/>
    </inkml:context>
    <inkml:brush xml:id="br0">
      <inkml:brushProperty name="width" value="0.025" units="cm"/>
      <inkml:brushProperty name="height" value="0.025" units="cm"/>
    </inkml:brush>
  </inkml:definitions>
  <inkml:trace contextRef="#ctx0" brushRef="#br0">0 63 17585,'0'0'9641,"93"-28"-9001,-33 19-415,10 2-193,-1-2 32,3 5-32,-7 1-897,-7 1-1281,-7 2-993,-12 0-1185,-12 0-3267</inkml:trace>
  <inkml:trace contextRef="#ctx0" brushRef="#br0" timeOffset="1">675 106 17905,'0'0'8040,"77"3"-6439,-38-7-768,1-3-577,-1 1-192,-3 1-512,-6 1-1506,-4 2-384,-14 1-1442,-8 1-1793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2.241"/>
    </inkml:context>
    <inkml:brush xml:id="br0">
      <inkml:brushProperty name="width" value="0.025" units="cm"/>
      <inkml:brushProperty name="height" value="0.025" units="cm"/>
    </inkml:brush>
  </inkml:definitions>
  <inkml:trace contextRef="#ctx0" brushRef="#br0">0 80 16848,'0'0'7335,"85"-14"-5894,-34-3-224,3-1-640,-4 2-481,-4 6-384,-9 5-1698,-11 5-1602,-8 0-2113,-8 0-7367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2.584"/>
    </inkml:context>
    <inkml:brush xml:id="br0">
      <inkml:brushProperty name="width" value="0.025" units="cm"/>
      <inkml:brushProperty name="height" value="0.025" units="cm"/>
    </inkml:brush>
  </inkml:definitions>
  <inkml:trace contextRef="#ctx0" brushRef="#br0">1 6 22133,'0'0'6086,"-1"55"-4997,1-23-128,0 4-545,0 1-288,0-3-96,0-3-64,7-6-416,2-6-193,-5-6-544,5-7-641,-4-3-384,-2-3-1121,-2-18-11819</inkml:trace>
  <inkml:trace contextRef="#ctx0" brushRef="#br0" timeOffset="1">122 1 20211,'0'0'7655,"-12"55"-6181,12-31-673,0 2-417,6-3-256,2 3-96,-1-4 0,-2-3-256,-1-4-481,1 0-640,-2-5-577,-2-7-704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2.945"/>
    </inkml:context>
    <inkml:brush xml:id="br0">
      <inkml:brushProperty name="width" value="0.025" units="cm"/>
      <inkml:brushProperty name="height" value="0.025" units="cm"/>
    </inkml:brush>
  </inkml:definitions>
  <inkml:trace contextRef="#ctx0" brushRef="#br0">0 128 12011,'0'0'12524,"73"-46"-10378,-21 38-64,10 1-961,6 0-672,4 0-289,-8 0-128,-4 3-801,-11-3-2338,-3-2-1473,-14-2-1346,-6-3-1056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33.288"/>
    </inkml:context>
    <inkml:brush xml:id="br0">
      <inkml:brushProperty name="width" value="0.025" units="cm"/>
      <inkml:brushProperty name="height" value="0.025" units="cm"/>
    </inkml:brush>
  </inkml:definitions>
  <inkml:trace contextRef="#ctx0" brushRef="#br0">16 276 17681,'0'0'11381,"10"4"-9907,-3-1-1378,-1-1 1,0 0 0,1-1 0,0 0 0,-1 0 0,1 0 0,0-1 0,0 0 0,-1 0 0,1 0 0,0-1 0,-1 0 0,1-1 0,0 1 0,-1-1 0,0-1-1,1 1 1,9-6 0,3-2-78,0 0 0,-1-1 0,-1-1-1,0 0 1,26-25 0,-37 30-14,0 1 0,0-1 0,-1 0 0,0-1 0,0 1 0,-1-1 0,5-9 0,-8 12 2,1 1 0,-1-1 0,0 1-1,0-1 1,0 1 0,-1-1 0,1 0 0,-1 1 0,0-1 0,-1 0 0,1 1 0,-1-1 0,0 0 0,-2-6 0,2 9-9,-1-1 1,1 1 0,-1-1-1,0 1 1,0 0 0,0 0-1,0 0 1,0 0-1,0 0 1,-1 0 0,1 1-1,0-1 1,-1 1 0,0-1-1,1 1 1,-1 0 0,0 0-1,1 0 1,-1 1 0,0-1-1,0 1 1,0-1 0,0 1-1,0 0 1,1 0 0,-5 1-1,-3-1-7,1 0 0,-1 1-1,0 0 1,0 1 0,1 0-1,-15 6 1,8-1 27,1 1 0,0 1 0,0 0 0,1 1 0,0 0 0,-21 22 0,29-26-11,-1 0 0,1 0 0,1 1 1,-1 0-1,1 0 0,1 1 1,-1-1-1,1 1 0,0 0 1,1 0-1,0 0 0,0 1 0,1-1 1,-3 18-1,5-23-6,1 0 0,-1-1-1,0 1 1,1 0 0,0-1 0,0 1 0,-1 0-1,2-1 1,-1 1 0,0-1 0,0 0 0,1 1-1,-1-1 1,1 0 0,0 0 0,0 0 0,-1 0-1,1 0 1,1 0 0,-1 0 0,0-1 0,0 1-1,1-1 1,-1 0 0,1 1 0,-1-1 0,1 0-1,-1-1 1,6 2 0,8 2-31,0-1 1,0-1-1,31 1 1,-46-3 27,128-3-1959,-94 0-1012,60-15 1,-8-7-2863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5.715"/>
    </inkml:context>
    <inkml:brush xml:id="br0">
      <inkml:brushProperty name="width" value="0.025" units="cm"/>
      <inkml:brushProperty name="height" value="0.025" units="cm"/>
    </inkml:brush>
  </inkml:definitions>
  <inkml:trace contextRef="#ctx0" brushRef="#br0">10 1 5349,'0'0'17302,"1"10"-15359,2 257 4183,-4-180-7747,2-20-4416,-5-95 1542,-6-11-1708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6.057"/>
    </inkml:context>
    <inkml:brush xml:id="br0">
      <inkml:brushProperty name="width" value="0.025" units="cm"/>
      <inkml:brushProperty name="height" value="0.025" units="cm"/>
    </inkml:brush>
  </inkml:definitions>
  <inkml:trace contextRef="#ctx0" brushRef="#br0">0 17 16239,'0'0'7207,"61"-16"-5637,-34 15-353,3 1-320,3 0-545,2 0-256,0 0-64,-4 0-544,-3 0-1378,-5 0-769,-9 0-512,-9 0-1025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6.415"/>
    </inkml:context>
    <inkml:brush xml:id="br0">
      <inkml:brushProperty name="width" value="0.025" units="cm"/>
      <inkml:brushProperty name="height" value="0.025" units="cm"/>
    </inkml:brush>
  </inkml:definitions>
  <inkml:trace contextRef="#ctx0" brushRef="#br0">78 0 4676,'0'0'23511,"78"46"-23031,-41-46-352,-3 0-64,-3 0-256,-6 0-961,-10 7-1441,-11 5-1570,-4 4-1698</inkml:trace>
  <inkml:trace contextRef="#ctx0" brushRef="#br0" timeOffset="1">0 314 17521,'0'0'8167,"57"5"-5700,-17-16-706,7-2-928,0 0-705,0 0-224,-4 3-1569,-5 5-2563,-11-1-2531,-6 2-3971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41.679"/>
    </inkml:context>
    <inkml:brush xml:id="br0">
      <inkml:brushProperty name="width" value="0.025" units="cm"/>
      <inkml:brushProperty name="height" value="0.025" units="cm"/>
    </inkml:brush>
  </inkml:definitions>
  <inkml:trace contextRef="#ctx0" brushRef="#br0">0 0 16271,'0'0'12604,"12"7"-11750,-7-4-784,3 1-28,-1 1 0,0-2 1,1 1-1,0-1 0,0 0 0,0-1 0,0 0 1,0 0-1,1-1 0,12 1 0,169-8-3891,-190 6 3824,1 0-1,0 0 0,-1 0 0,1 0 1,0 0-1,-1 0 0,1 0 1,-1 0-1,1 0 0,0 0 1,-1 0-1,1 1 0,0-1 0,-1 0 1,1 0-1,-1 0 0,1 1 1,-1-1-1,1 0 0,-1 1 0,1-1 1,-1 1-1,1-1 0,-1 1 1,1-1-1,-1 1 0,0-1 0,1 1 1,-1-1-1,1 2 0,-7 17-147,-26 18 295,6-10 781,-2-2 0,-1-1 0,0-1 0,-2-1 0,-50 25 0,81-47-927,0 1 1,0-1-1,0 0 0,0 0 1,0 0-1,0 0 0,-1 1 1,1-1-1,0 0 0,0 0 1,0 0-1,0 0 0,-1 0 1,1 1-1,0-1 0,0 0 1,0 0-1,0 0 0,-1 0 1,1 0-1,0 0 0,0 0 1,-1 0-1,1 0 0,0 0 1,0 0-1,0 0 1,-1 0-1,1 0 0,0 0 1,0 0-1,0 0 0,-1 0 1,1 0-1,0 0 0,0 0 1,0 0-1,-1 0 0,1-1 1,0 1-1,0 0 0,0 0 1,0 0-1,-1 0 0,1 0 1,0-1-1,0 1 0,0 0 1,0 0-1,0 0 0,0 0 1,-1-1-1,1 1 0,0 0 1,0 0-1,0 0 0,0-1 1,0 1-1,0 0 0,0-1 1,9-16-3366,20-19-7789,-7 16-1810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6.755"/>
    </inkml:context>
    <inkml:brush xml:id="br0">
      <inkml:brushProperty name="width" value="0.025" units="cm"/>
      <inkml:brushProperty name="height" value="0.025" units="cm"/>
    </inkml:brush>
  </inkml:definitions>
  <inkml:trace contextRef="#ctx0" brushRef="#br0">159 16 17008,'0'0'5782,"-11"-1"-2531,3-1-2827,3 0-246,1 1 0,0 0-1,0 0 1,-1 1-1,1-1 1,-1 1 0,1 0-1,-1 0 1,1 0-1,0 1 1,-1-1 0,1 1-1,-1 0 1,1 0-1,0 1 1,0-1 0,0 1-1,0 0 1,0 0-1,0 1 1,0-1 0,1 1-1,-7 5 1,6-2-81,0 0 0,0 0 0,0 0 1,1 1-1,-4 9 0,6-13-91,-1 0 0,2 0 0,-1 0 0,0 0 0,0 0-1,1 0 1,0 0 0,0 0 0,0 0 0,0 0 0,0 0 0,0 0 0,1 0 0,-1 0 0,3 5 0,-2-6-1,0-1 0,1 0 0,-1 0 0,1 0 0,-1 0 0,0 0 0,1 0 0,0 0 0,-1-1 1,1 1-1,0-1 0,-1 1 0,1-1 0,0 1 0,-1-1 0,1 0 0,0 0 0,0 0 0,-1 0 0,1 0 0,0 0 1,1-1-1,42-8 364,-32 1-298,0 0 0,0-1 1,-1 0-1,-1-1 0,1 0 1,-2-1-1,1-1 0,-1 1 1,-1-1-1,15-26 0,-39 93-145,-38 51 144,31-64-46,1 1 0,2 0-1,-21 74 1,37-86-1815,3-31 1641,1 0 0,-1 0 0,1 0 0,0 0 0,-1-1 1,1 1-1,-1 0 0,1 0 0,-1 0 0,1-1 0,-1 1 0,0 0 0,1-1 0,-1 1 0,1 0 1,-1-1-1,0 1 0,1-1 0,-1 1 0,0 0 0,1-1 0,-1 1 0,0-1 0,1 1 0,-1-1 0,0 1 1,0-2-1,31-55-8409,-14 18 2441,1-5-2749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7.130"/>
    </inkml:context>
    <inkml:brush xml:id="br0">
      <inkml:brushProperty name="width" value="0.025" units="cm"/>
      <inkml:brushProperty name="height" value="0.025" units="cm"/>
    </inkml:brush>
  </inkml:definitions>
  <inkml:trace contextRef="#ctx0" brushRef="#br0">58 1 15182,'0'0'9305,"-4"11"-8547,0 1-498,-7 18 363,1 1 0,1-1-1,2 2 1,-5 50 0,12-82-606,0 1 0,0 0 0,0-1-1,1 1 1,-1-1 0,0 1 0,0 0 0,1-1 0,-1 1 0,0-1-1,1 1 1,-1-1 0,0 1 0,1-1 0,-1 1 0,1-1-1,-1 1 1,1-1 0,-1 0 0,1 1 0,-1-1 0,1 0 0,-1 1-1,1-1 1,-1 0 0,1 0 0,0 0 0,-1 1 0,1-1-1,0 0 1,-1 0 0,1 0 0,-1 0 0,1 0 0,0 0 0,-1 0-1,1 0 1,0 0 0,-1-1 0,1 1 0,-1 0 0,1 0-1,0-1 1,31-12 1030,-19 2-952,1-1-1,-2-1 1,0-1-1,-1 1 1,0-2-1,-1 1 1,-1-2 0,14-27-1,19-30 48,-54 125-579,5-33 553,-1-2 120,1 0 1,0 1 0,2 0-1,0 0 1,1 0-1,-3 24 1,7-41-236,0-1 0,0 1 0,0-1 0,0 1 0,0 0-1,0-1 1,0 1 0,0-1 0,0 1 0,0-1 0,1 1 0,-1 0 0,0-1 0,0 1 0,1-1 0,-1 1 0,0-1-1,0 1 1,1-1 0,-1 1 0,1-1 0,-1 1 0,0-1 0,1 0 0,-1 1 0,1-1 0,-1 0 0,1 1 0,-1-1-1,1 0 1,-1 0 0,1 1 0,-1-1 0,2 0 0,22-6 7,21-25-16,-24 6 8,0 0 0,-2-2 0,-1 0 0,21-42 0,-38 69 0,-1 0 0,0 0 0,0 0 0,0 0 0,0 0 0,0 0 0,0 0 0,0 0 0,0 1 0,0-1 0,0 0 0,0 0 0,0 0 0,0 0 0,0 0 0,0 0 0,0 0 0,0 0 0,0 0 0,1 0 0,-1 0 0,0 0 0,0 0 0,0 0 0,0 0 0,0 0 0,0 0 0,0 0 0,0 0 0,0 0 0,-4 21 0,-13 29 0,6-26-149,6-15-180,1-1 0,0 1 0,0 0 0,1 0 0,0 1 1,0-1-1,1 1 0,1-1 0,-1 14 0,2-22 92,0-1 1,0 1-1,0-1 1,0 0-1,0 1 0,0-1 1,0 0-1,0 1 0,0-1 1,1 1-1,-1-1 0,0 0 1,0 1-1,0-1 0,1 0 1,-1 1-1,0-1 1,1 0-1,-1 0 0,0 1 1,0-1-1,1 0 0,-1 0 1,0 1-1,1-1 0,-1 0 1,1 0-1,-1 0 0,0 0 1,1 0-1,-1 0 0,0 1 1,1-1-1,-1 0 1,1 0-1,-1 0 0,0 0 1,1 0-1,-1 0 0,1-1 1,-1 1-1,1 0 0,1 0-1177,15 0-10175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7.471"/>
    </inkml:context>
    <inkml:brush xml:id="br0">
      <inkml:brushProperty name="width" value="0.025" units="cm"/>
      <inkml:brushProperty name="height" value="0.025" units="cm"/>
    </inkml:brush>
  </inkml:definitions>
  <inkml:trace contextRef="#ctx0" brushRef="#br0">113 1 21332,'0'0'9065,"-51"29"-7848,36-7-609,-1 1-63,2 0-545,5-2 0,3-2 0,5-2-769,1-1-896,0-3-609,0 0-609,0 0-96,0-2-672,0-4-2499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8.282"/>
    </inkml:context>
    <inkml:brush xml:id="br0">
      <inkml:brushProperty name="width" value="0.025" units="cm"/>
      <inkml:brushProperty name="height" value="0.025" units="cm"/>
    </inkml:brush>
  </inkml:definitions>
  <inkml:trace contextRef="#ctx0" brushRef="#br0">195 0 14382,'0'0'11007,"-8"12"-9437,-30 46 54,-42 90 0,68-122-1258,0 1 0,2 0-1,2 1 1,0-1 0,2 1-1,-5 50 1,11-76-366,-1 0 0,1 0 0,0 1 0,0-1 0,0 0 0,0 0 0,0 0 0,1 0 0,-1 0 0,1 1 0,-1-1 0,1 0 0,0 0 0,0 0 0,0 0 0,0 0 0,0-1 0,0 1 0,1 0 0,-1 0 0,0-1 0,1 1 0,0-1 0,-1 1 0,1-1 0,0 0 0,0 0 0,-1 1 0,1-1 0,0-1 0,0 1 0,0 0 0,0 0 0,1-1 0,-1 1 0,0-1 0,0 1 0,0-1 0,0 0 0,1 0 0,-1 0 0,0 0 0,0-1 0,0 1 0,0 0 0,4-2 0,5-1 0,0 1 0,-1-2 0,1 1 0,-1-2 0,0 1 0,0-1 0,-1-1 0,12-7 0,-7 1 0,-1 0 0,0-1 0,-1-1 0,0 0 0,-1 0 0,-1-1 0,0-1 0,9-20 0,-40 77 0,12-25 0,1 0 0,0 0 0,1 0 0,1 1 0,0 0 0,1 0 0,1 1 0,-3 31 0,7-48 0,0-1 0,0 1 0,0 0 0,0-1 0,0 1 0,1 0 0,-1-1 0,0 1 0,0-1 0,0 1 0,1 0 0,-1-1 0,0 1 0,1-1 0,-1 1 0,1-1 0,-1 1 0,0-1 0,1 1 0,-1-1 0,1 0 0,-1 1 0,1-1 0,0 1 0,-1-1 0,1 0 0,-1 0 0,1 1 0,0-1 0,25 1 0,-20-2 0,1 0 0,-1 0 0,1-1 0,-1 0 0,10-5 0,18-22-2488,-32 26 1814,1 0-1,-1 0 0,0-1 0,0 1 0,-1-1 1,1 1-1,-1-1 0,0 0 0,1-5 1,2-17-9405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8.641"/>
    </inkml:context>
    <inkml:brush xml:id="br0">
      <inkml:brushProperty name="width" value="0.025" units="cm"/>
      <inkml:brushProperty name="height" value="0.025" units="cm"/>
    </inkml:brush>
  </inkml:definitions>
  <inkml:trace contextRef="#ctx0" brushRef="#br0">0 0 22549,'0'0'9481,"51"3"-26553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8.970"/>
    </inkml:context>
    <inkml:brush xml:id="br0">
      <inkml:brushProperty name="width" value="0.025" units="cm"/>
      <inkml:brushProperty name="height" value="0.025" units="cm"/>
    </inkml:brush>
  </inkml:definitions>
  <inkml:trace contextRef="#ctx0" brushRef="#br0">125 0 20563,'0'0'3161,"-3"10"-172,-6 17-1778,1 1 0,1 0 0,1 0-1,-3 55 1,9-76-1276,1-1 0,-1 1 0,1-1 0,0 1 0,1-1 0,-1 1 0,1-1 0,0 0 0,1 0 0,0 0 0,0 0 0,6 9 0,2-1-207,1-1 1,0 0 0,21 16-1,-26-23 238,-4-4 68,-1 0-1,1 1 1,0 0-1,-1-1 1,1 1-1,-1 0 0,0 1 1,0-1-1,0 0 1,0 0-1,0 1 0,-1-1 1,0 1-1,0-1 1,0 1-1,0 0 0,0 0 1,-1-1-1,1 1 1,-1 0-1,0 0 1,0-1-1,-1 1 0,1 0 1,-1 0-1,-1 4 1,0-4 8,1-1 1,-1 1-1,0-1 1,-1 1-1,1-1 1,-1 0-1,1 0 1,-1 0-1,0 0 1,0-1-1,0 1 1,0-1-1,-1 0 1,1 1-1,-1-1 1,1-1-1,-1 1 1,0-1-1,0 1 1,1-1-1,-1 0 0,0 0 1,0-1-1,-6 1 1,3-1-43,-1 1 0,1-1 0,0-1 0,-1 1 0,1-1 0,-1-1 0,1 1 0,0-1 0,-13-6 0,17 7 0,0 0 0,0-1 0,0 0 0,1 0 0,-1 0 0,0 0 0,1 0 0,-1 0 0,1-1 0,0 1 0,0-1 0,0 0 0,0 1 0,0-1 0,0 0 0,1 0 0,0 0 0,-1-1 0,1 1 0,0 0 0,1 0 0,-1-1 0,0-5 0,1 8-116,0-1 0,0 1-1,1 0 1,-1-1 0,0 1 0,1 0 0,-1-1-1,1 1 1,0 0 0,-1 0 0,1-1 0,0 1-1,0 0 1,-1 0 0,1 0 0,0 0 0,0 0 0,0 0-1,0 0 1,0 1 0,1-1 0,-1 0 0,0 0-1,0 1 1,1-1 0,-1 1 0,0-1 0,0 1-1,1 0 1,1-1 0,52-7-6755,-37 6 4388,20-3-3971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9.342"/>
    </inkml:context>
    <inkml:brush xml:id="br0">
      <inkml:brushProperty name="width" value="0.025" units="cm"/>
      <inkml:brushProperty name="height" value="0.025" units="cm"/>
    </inkml:brush>
  </inkml:definitions>
  <inkml:trace contextRef="#ctx0" brushRef="#br0">12 156 11275,'0'0'20510,"-2"11"-19661,0-3-755,-1 7-85,1 0 1,1 0 0,0 24 0,1-38-10,1 0 0,0 1 0,-1-1 0,1 0 0,0 0 0,0 0 0,0 0 0,0 0 0,0 0 0,0 0 0,0 0 0,0 0 0,0 0 0,0 0 0,0-1 0,1 1 0,-1 0 0,0-1 0,1 1 0,-1-1 0,0 0 0,1 1 0,-1-1 0,0 0 0,1 0 0,-1 0 0,1 0 0,-1 0 0,0 0 0,2-1 0,47-2 0,7-10 0,-44 9 0,0 1 0,1 0 0,-1 1 0,1 0 0,-1 1 0,24 1 0,-36 0 0,1 1 0,0 0 0,0-1 0,-1 1 0,1 0 0,0 0 0,-1 0 0,1 0 0,-1 0 0,1 1 0,-1-1 0,1 0 0,-1 1 0,0-1 0,0 1 0,0-1 0,0 1 0,2 2 0,-2-2 0,0 0 0,0 0 0,0 0 0,0-1 0,0 1 0,1 0 0,-1-1 0,1 1 0,0-1 0,-1 0 0,1 1 0,0-1 0,-1 0 0,1 0 0,0 0 0,0 0 0,0-1 0,3 2 0,4-2-368,1 1-1,0-1 1,0-1 0,0 0-1,-1 0 1,1-1 0,-1 0-1,19-7 1,-10 1-1878,0 0 0,0-1-1,23-15 1,-22 11-11527</inkml:trace>
  <inkml:trace contextRef="#ctx0" brushRef="#br0" timeOffset="1">486 17 22197,'0'0'10570,"53"-4"-15278,-30-8-21109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0.068"/>
    </inkml:context>
    <inkml:brush xml:id="br0">
      <inkml:brushProperty name="width" value="0.025" units="cm"/>
      <inkml:brushProperty name="height" value="0.025" units="cm"/>
    </inkml:brush>
  </inkml:definitions>
  <inkml:trace contextRef="#ctx0" brushRef="#br0">1 1 7815,'0'0'15962,"1"12"-14633,5 88 983,-7 105 0,-2-58-4341,8-156-6251,6-7 4901,1-16-5264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0.426"/>
    </inkml:context>
    <inkml:brush xml:id="br0">
      <inkml:brushProperty name="width" value="0.025" units="cm"/>
      <inkml:brushProperty name="height" value="0.025" units="cm"/>
    </inkml:brush>
  </inkml:definitions>
  <inkml:trace contextRef="#ctx0" brushRef="#br0">11 1 6566,'0'0'15022,"0"60"-13356,-6-29-225,4 3-512,0 1-320,2 0-289,0-5-224,0-3-32,8-7 32,2-8-384,0-6-673,-2-6-672,-3-2-1442,-5-14-1762,0-6-4644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0.768"/>
    </inkml:context>
    <inkml:brush xml:id="br0">
      <inkml:brushProperty name="width" value="0.025" units="cm"/>
      <inkml:brushProperty name="height" value="0.025" units="cm"/>
    </inkml:brush>
  </inkml:definitions>
  <inkml:trace contextRef="#ctx0" brushRef="#br0">1 38 7976,'0'0'14637,"59"-5"-13772,-5 5-32,8 0-128,11 0-353,3-2-320,2-4 32,-6 0-1345,-5-3-2819,-13 0-2562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42.025"/>
    </inkml:context>
    <inkml:brush xml:id="br0">
      <inkml:brushProperty name="width" value="0.025" units="cm"/>
      <inkml:brushProperty name="height" value="0.025" units="cm"/>
    </inkml:brush>
  </inkml:definitions>
  <inkml:trace contextRef="#ctx0" brushRef="#br0">0 352 14990,'0'0'14702,"13"-6"-13661,11-8-857,1-2-1,-2-1 1,0-1 0,34-36-1,-19 15-139,141-135-2,-178 173-48,0 0 1,0 0 0,0 0-1,0 0 1,0 0 0,0 0 0,0 0-1,1 0 1,-1 1 0,0-1-1,0 0 1,1 1 0,-1-1 0,0 1-1,1 0 1,-1-1 0,0 1-1,1 0 1,-1 0 0,1 0-1,1 0 1,-3 0-2,1 1-1,0 0 1,-1 0-1,1-1 1,-1 1-1,1 0 1,-1 0-1,0-1 1,1 1-1,-1 0 1,0 0-1,1 0 1,-1 0-1,0 0 1,0 0 0,0 0-1,0 0 1,0-1-1,0 1 1,0 0-1,0 0 1,-1 2-1,0 9-10,-2 0-1,0 0 0,-6 17 1,-40 76 175,-4 13 48,47-104-347,1 1 0,1 1-1,0-1 1,1 1 0,-1 27 0,5-27-4081,6-13-4884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1.189"/>
    </inkml:context>
    <inkml:brush xml:id="br0">
      <inkml:brushProperty name="width" value="0.025" units="cm"/>
      <inkml:brushProperty name="height" value="0.025" units="cm"/>
    </inkml:brush>
  </inkml:definitions>
  <inkml:trace contextRef="#ctx0" brushRef="#br0">280 1 14958,'0'0'8211,"-4"12"-6204,-11 19-1093,-2 0 0,0-1 0,-43 54 1,30-46-870,2-1 10,-43 43-1,70-79-42,1-1-1,0 1 0,-1-1 1,1 1-1,-1 0 0,1-1 1,-1 0-1,1 1 1,-1-1-1,1 1 0,-1-1 1,0 1-1,1-1 0,-1 0 1,1 0-1,-1 1 0,0-1 1,1 0-1,-1 0 0,0 0 1,1 1-1,-1-1 0,0 0 1,0 0-1,1 0 0,-1 0 1,-1-1-1,0-15-295,13-30-1207,-2 18 640,1 0 1,1 1-1,2 0 1,1 0-1,28-40 1,-42 67 861,0 0 1,0-1-1,1 1 1,-1 0-1,0 0 1,0 0-1,0 0 1,0-1-1,0 1 1,0 0-1,0 0 1,1 0-1,-1 0 1,0 0-1,0 0 1,0-1-1,0 1 1,0 0 0,1 0-1,-1 0 1,0 0-1,0 0 1,0 0-1,1 0 1,-1 0-1,0 0 1,0 0-1,0 0 1,1 0-1,-1 0 1,0 0-1,0 0 1,0 0-1,0 0 1,1 0-1,-1 0 1,0 0 0,0 0-1,0 0 1,1 0-1,-1 0 1,0 0-1,0 1 1,0-1-1,0 0 1,0 0-1,1 0 1,-1 0-1,0 0 1,0 0-1,0 1 1,0-1-1,0 0 1,0 0-1,0 0 1,1 0-1,-1 1 1,4 18 446,-4 34 106,0-44-434,-2 201 6127,-9-240-6423,-2 0 1,0 1-1,-2 1 0,-1 0 1,-31-39-1,23 32 241,126 84-603,8 4-264,-65-31-2037,1 0-3378,-2-2-7865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3.055"/>
    </inkml:context>
    <inkml:brush xml:id="br0">
      <inkml:brushProperty name="width" value="0.025" units="cm"/>
      <inkml:brushProperty name="height" value="0.025" units="cm"/>
    </inkml:brush>
  </inkml:definitions>
  <inkml:trace contextRef="#ctx0" brushRef="#br0">28 1 13837,'0'0'15044,"-1"10"-13742,-10 117 656,-4 72-1497,15-199-535,0 1 1,0 0 0,0 0-1,0 0 1,0 0 0,0 0-1,0 0 1,1 0 0,-1 0-1,0 0 1,1 0 0,-1 0-1,0-1 1,1 1 0,-1 0 0,1 0-1,-1 0 1,1-1 0,0 1-1,-1 0 1,1-1 0,0 1-1,-1 0 1,1-1 0,0 1-1,0-1 1,0 1 0,-1-1 0,1 1-1,0-1 1,0 0 0,0 0-1,0 1 1,0-1 0,0 0-1,0 0 1,0 0 0,0 0-1,0 0 1,0 0 0,-1 0-1,1 0 1,0 0 0,0-1 0,0 1-1,1-1 1,2 0-565,0 0-1,0 0 1,-1 0 0,1-1 0,0 0 0,-1 0-1,1 0 1,-1 0 0,6-5 0,12-19-4322,0-6-1675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3.415"/>
    </inkml:context>
    <inkml:brush xml:id="br0">
      <inkml:brushProperty name="width" value="0.025" units="cm"/>
      <inkml:brushProperty name="height" value="0.025" units="cm"/>
    </inkml:brush>
  </inkml:definitions>
  <inkml:trace contextRef="#ctx0" brushRef="#br0">37 1 11435,'0'0'14349,"-1"8"-12197,-20 128 1926,7 82-4483,17-191-679,-3-26 957,0-1 1,0 1-1,1 0 0,-1-1 1,0 1-1,0-1 1,1 1-1,-1 0 0,0-1 1,1 1-1,-1-1 0,1 1 1,-1-1-1,0 1 1,1-1-1,-1 0 0,1 1 1,-1-1-1,1 0 1,0 1-1,-1-1 0,1 0 1,-1 1-1,1-1 0,-1 0 1,1 0-1,0 0 1,-1 0-1,1 0 0,0 0 1,-1 0-1,1 0 1,0 0-1,-1 0 0,1 0 1,-1 0-1,1 0 0,0 0 1,0-1-133,0 1-1,-1-1 1,1 1 0,0-1 0,-1 0 0,1 1-1,-1-1 1,1 1 0,-1-1 0,1 0 0,-1 1-1,0-1 1,1 0 0,-1 0 0,0 1 0,1-1-1,-1 0 1,0 0 0,0 0 0,0 1 0,0-1-1,0 0 1,0 0 0,0 0 0,0 1 0,0-2 0,0-2-922,0-21-5112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3.755"/>
    </inkml:context>
    <inkml:brush xml:id="br0">
      <inkml:brushProperty name="width" value="0.025" units="cm"/>
      <inkml:brushProperty name="height" value="0.025" units="cm"/>
    </inkml:brush>
  </inkml:definitions>
  <inkml:trace contextRef="#ctx0" brushRef="#br0">1 77 18834,'0'0'12203,"58"-38"-10985,2 33-706,9-1-512,11 2 0,1-1 0,-1 2 0,-8 2 0,-2 1 0,-9 0-1986,-8-5-4228,-7-4-6149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4.582"/>
    </inkml:context>
    <inkml:brush xml:id="br0">
      <inkml:brushProperty name="width" value="0.025" units="cm"/>
      <inkml:brushProperty name="height" value="0.025" units="cm"/>
    </inkml:brush>
  </inkml:definitions>
  <inkml:trace contextRef="#ctx0" brushRef="#br0">1 1 13100,'0'0'4004,"55"14"-1570,-19-5 161,10-2-65,8 2-384,6-1-736,3-2-674,0 0-415,0-3-257,-6-1-32,-3-2-641,-5 0-1249,-5-3-832,-7-11-1922,-12-4-2531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44.941"/>
    </inkml:context>
    <inkml:brush xml:id="br0">
      <inkml:brushProperty name="width" value="0.025" units="cm"/>
      <inkml:brushProperty name="height" value="0.025" units="cm"/>
    </inkml:brush>
  </inkml:definitions>
  <inkml:trace contextRef="#ctx0" brushRef="#br0">1 106 18161,'0'0'4805,"85"-14"-3268,-17-4 225,15-4-545,2 2-993,3 7-160,-3 4-961,-9 2-4163,-15 5-5799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1.161"/>
    </inkml:context>
    <inkml:brush xml:id="br0">
      <inkml:brushProperty name="width" value="0.025" units="cm"/>
      <inkml:brushProperty name="height" value="0.025" units="cm"/>
    </inkml:brush>
  </inkml:definitions>
  <inkml:trace contextRef="#ctx0" brushRef="#br0">0 563 5189,'0'-10'747,"1"-60"-1569,4-1 0,14-76 0,-11 107 4156,15-43 0,-17 67-1377,1 0 1,1 0 0,0 1-1,20-27 1,3 5 4936,-31 44-3010,-5 25-2942,-32 65-409,25-71-435,1 1 0,1 0 0,2 0 0,0 1 0,-5 52 0,12-79-98,1 1 0,0-1 0,0 1 0,0-1 0,1 1 0,-1-1 0,0 1 0,0-1 0,1 1 0,-1-1 0,1 1 0,-1-1 0,1 0 0,0 1 0,0-1 0,0 0 0,-1 1 0,1-1 0,0 0 0,0 0 0,0 0 0,1 0 0,-1 0 0,0 0 0,0 0 0,2 0 0,1 1 0,0-1 0,0 1 0,1-1 0,-1 0 0,0-1 0,0 1 0,0-1 0,0 0 0,7 0 0,8-2 0,-1-1 0,0-1 0,25-7 0,-17 2 0,-11 4 0,-1 0 0,1 1 0,-1 0 0,1 1 0,17 0 0,-31 2 0,0 1 0,0 0 0,-1 0 0,1 0 0,0 0 0,0 0 0,0 1 0,-1-1 0,1 0 0,0 0 0,0 0 0,-1 1 0,1-1 0,0 0 0,-1 1 0,1-1 0,0 0 0,-1 1 0,1-1 0,0 1 0,-1-1 0,1 1 0,-1 0 0,1-1 0,-1 1 0,1-1 0,-1 1 0,0 0 0,1-1 0,0 3 0,-1-1 0,0 0 0,0 0 0,0 0 0,0 0 0,0 0 0,-1 0 0,1 0 0,0 0 0,-1 0 0,0 0 0,-1 3 0,-1 2 0,0 0 0,-1-1 0,0 1 0,0-1 0,-9 11 0,5-10 0,-1-1 0,0 0 0,0 0 0,0-1 0,0 0 0,-1-1 0,0 0 0,0 0 0,0-1 0,0 0 0,-1-1 0,1 0 0,-15 0 0,19-1 0,0-1 0,0 1 0,0-2 0,0 1 0,0-1 0,0 0 0,0 0 0,0 0 0,0-1 0,1 0 0,-1 0 0,1 0 0,-1-1 0,1 0 0,0 0 0,0 0 0,0-1 0,0 1 0,1-1 0,0-1 0,-1 1 0,1 0 0,1-1 0,-6-8 0,8 13-86,1-1 1,-1 0-1,1 1 1,-1-1-1,0 0 1,1 1-1,0-1 1,-1 0-1,1 0 1,-1 0-1,1 0 1,0 1-1,0-1 1,0 0-1,-1 0 1,1 0-1,0 0 1,0 0-1,0 0 0,0 0 1,0 1-1,0-1 1,1 0-1,-1 0 1,0 0-1,0 0 1,1 0-1,-1 1 1,0-1-1,1 0 1,-1 0-1,1 1 1,-1-1-1,1 0 1,0 0-1,-1 1 1,1-1-1,-1 1 0,1-1 1,0 0-1,0 1 1,-1-1-1,1 1 1,0 0-1,1-1 1,3 0-1074,1 0 0,-1 0-1,1 0 1,-1 1 0,1 0 0,5 1 0,1-1-1191,14 0-8204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2.483"/>
    </inkml:context>
    <inkml:brush xml:id="br0">
      <inkml:brushProperty name="width" value="0.025" units="cm"/>
      <inkml:brushProperty name="height" value="0.025" units="cm"/>
    </inkml:brush>
  </inkml:definitions>
  <inkml:trace contextRef="#ctx0" brushRef="#br0">0 48 11115,'0'-1'400,"1"0"0,-1 0-1,0 0 1,0 0 0,0 0 0,1 0 0,-1 0 0,0 1 0,1-1 0,-1 0 0,1 0 0,-1 0 0,1 0 0,-1 0 0,1 1 0,0-1 0,-1 0 0,1 1 0,2-2 0,21-9 3196,36 2-1476,-50 8-1230,6-1-346,-2 0-140,0 0-1,1 0 1,-1 2-1,0 0 0,0 1 1,0 0-1,0 1 1,18 4-1,-31-6-379,0 1 0,0-1 0,0 0 0,0 1 1,0-1-1,0 1 0,0 0 0,1-1 0,-2 1 0,1 0 0,0-1 0,0 1 0,0 0 0,0 0 1,0 0-1,-1 0 0,1 0 0,0 0 0,-1 0 0,1 0 0,-1 0 0,1 0 0,-1 0 1,1 0-1,-1 1 0,0-1 0,0 0 0,0 0 0,1 2 0,-2-1 19,0 1-1,0-1 0,0 0 0,0 0 1,0 0-1,0 0 0,0 1 1,-1-1-1,1-1 0,-1 1 1,0 0-1,1 0 0,-4 2 1,-8 6 143,-1-1 0,1 0 1,-17 8-1,28-16-165,-11 5 159,10-5-130,-1 0 1,1 1 0,-1-1 0,1 1 0,-1 0 0,1 0 0,0 0 0,0 0-1,0 0 1,0 1 0,-4 4 0,61-5-51,-21-2-247,219 9-10588,-221-6 2411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3.180"/>
    </inkml:context>
    <inkml:brush xml:id="br0">
      <inkml:brushProperty name="width" value="0.025" units="cm"/>
      <inkml:brushProperty name="height" value="0.025" units="cm"/>
    </inkml:brush>
  </inkml:definitions>
  <inkml:trace contextRef="#ctx0" brushRef="#br0">1 93 13837,'0'0'10714,"11"1"-9705,100-1 712,116-15 1,-83 4-974,318-8 503,212-16-1210,-583 21-901,-97 22-6544,-3-8 864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3.783"/>
    </inkml:context>
    <inkml:brush xml:id="br0">
      <inkml:brushProperty name="width" value="0.025" units="cm"/>
      <inkml:brushProperty name="height" value="0.025" units="cm"/>
    </inkml:brush>
  </inkml:definitions>
  <inkml:trace contextRef="#ctx0" brushRef="#br0">198 92 13036,'0'0'4394,"3"-9"-994,8-31-367,-10 38-2906,-1 1 0,0-1 1,0 1-1,0 0 1,0-1-1,0 1 1,0-1-1,0 1 1,0-1-1,0 1 0,-1 0 1,1-1-1,-1 1 1,1-1-1,-1 1 1,0 0-1,1 0 1,-1-1-1,0 1 0,0 0 1,0 0-1,0 0 1,0 0-1,0 0 1,0 0-1,0 0 1,0 0-1,0 0 0,0 1 1,-1-1-1,1 0 1,0 1-1,-1-1 1,1 1-1,0-1 1,-1 1-1,1 0 0,-1 0 1,1-1-1,-1 1 1,1 0-1,0 0 1,-1 1-1,-2-1 1,-2 0-38,0 0 0,0 0 0,0 1 0,0 0 0,0 0 0,0 0 0,0 1 0,1 0 0,-9 4 0,5 1-8,0 1-1,1 0 1,-1 0-1,2 1 1,-1 0 0,1 0-1,1 1 1,0 0-1,0 0 1,1 1-1,0 0 1,1-1-1,0 2 1,0-1 0,2 0-1,-1 1 1,0 16-1,3-27-73,0 1 0,0 0-1,0-1 1,0 1 0,0 0 0,1-1-1,-1 1 1,1-1 0,-1 1 0,1-1-1,0 1 1,-1-1 0,1 1 0,0-1-1,0 0 1,0 1 0,0-1 0,0 0-1,1 0 1,-1 0 0,0 0 0,0 0-1,1 0 1,-1 0 0,0 0-1,1 0 1,-1-1 0,1 1 0,0-1-1,-1 1 1,1-1 0,-1 1 0,1-1-1,0 0 1,-1 0 0,1 0 0,-1 0-1,1 0 1,0 0 0,-1 0 0,1-1-1,3 0 1,3 0 51,1-1 1,0 0-1,0 0 0,-1-1 0,0 0 0,15-7 1,-1-4-55,-1-1 0,-1-1 1,0-1-1,-1 0 0,-1-2 1,0 0-1,-2-1 0,0-1 1,21-35-1,-33 46-5,-17 31 0,-23 36 0,33-49 0,-34 72 0,35-74 0,0 0 0,0 1 0,0-1 0,1 1 0,0 0 0,0-1 0,1 1 0,-1 0 0,2-1 0,1 13 0,-2-17-97,1 0 0,0-1 0,0 1 0,0-1 0,0 1 0,0-1 0,0 0 0,0 1 0,0-1 0,1 0 0,-1 0 0,1 0 0,-1 0 0,0 0 0,1 0 0,0 0 0,-1 0 0,1-1 0,-1 1 0,1-1 0,0 1 0,0-1 0,-1 0 0,1 1 0,0-1 0,0 0 1,-1 0-1,1 0 0,0 0 0,0-1 0,-1 1 0,1 0 0,0-1 0,-1 1 0,4-2 0,1 0-761,1 0 0,-1 0 1,1 0-1,-1-1 0,0 0 0,0 0 1,-1 0-1,8-6 0,16-21-9071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5.678"/>
    </inkml:context>
    <inkml:brush xml:id="br0">
      <inkml:brushProperty name="width" value="0.025" units="cm"/>
      <inkml:brushProperty name="height" value="0.025" units="cm"/>
    </inkml:brush>
  </inkml:definitions>
  <inkml:trace contextRef="#ctx0" brushRef="#br0">202 0 16432,'0'0'8893,"1"9"-7451,0 1-1246,-2 1 1,1-1 0,-1 0-1,-1 0 1,0 0-1,0-1 1,-1 1 0,0 0-1,-1-1 1,0 0 0,-10 17-1,-31 51 273,25-47-307,1 2 0,2 0 0,2 0 0,0 1 0,-18 67 1,33-98-137,-1-1 1,0 1 0,1 0 0,0 0-1,-1 0 1,1 0 0,0 0-1,0 0 1,0-1 0,0 1 0,0 0-1,0 0 1,0 0 0,1 0 0,-1 0-1,1-1 1,0 1 0,-1 0 0,1 0-1,0-1 1,0 1 0,0 0-1,0-1 1,0 1 0,0-1 0,1 1-1,-1-1 1,3 2 0,1-1 56,1 0 0,-1-1 0,1 0 0,-1 0 0,1 0 0,-1-1 0,1 0 0,8 0 0,-13 0-79,35-1 61,0-2-1,-1-2 0,39-9 0,-14-1-3341,-3-3-4513,-19 4-3629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4.126"/>
    </inkml:context>
    <inkml:brush xml:id="br0">
      <inkml:brushProperty name="width" value="0.025" units="cm"/>
      <inkml:brushProperty name="height" value="0.025" units="cm"/>
    </inkml:brush>
  </inkml:definitions>
  <inkml:trace contextRef="#ctx0" brushRef="#br0">83 0 8680,'0'0'16400,"-40"62"-12813,25-29-928,3 3-1218,3 3-1441,5 0 0,2-3 0,2-5 0,0-3 0,5-2 0,1-6 0,0-4-256,0-4-1602,-2-3-608,-1-6-1410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4.483"/>
    </inkml:context>
    <inkml:brush xml:id="br0">
      <inkml:brushProperty name="width" value="0.025" units="cm"/>
      <inkml:brushProperty name="height" value="0.025" units="cm"/>
    </inkml:brush>
  </inkml:definitions>
  <inkml:trace contextRef="#ctx0" brushRef="#br0">1 8 18417,'0'0'13293,"70"5"-13261,-29 1-641,3-5-1537,1-1-2370,-5-2-2082,-3-16-3748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4.841"/>
    </inkml:context>
    <inkml:brush xml:id="br0">
      <inkml:brushProperty name="width" value="0.025" units="cm"/>
      <inkml:brushProperty name="height" value="0.025" units="cm"/>
    </inkml:brush>
  </inkml:definitions>
  <inkml:trace contextRef="#ctx0" brushRef="#br0">139 135 16400,'0'0'12566,"-5"11"-11109,-3 9-1066,1 0 0,0 0-1,2 1 1,1 0-1,-4 37 1,8-57-390,1 1-1,-1-1 1,1 1-1,0-1 1,-1 0-1,1 0 1,0 1-1,0-1 1,0 0-1,0 0 1,0 0-1,0 0 1,0 0-1,0 0 1,0 0-1,1-1 1,-1 1-1,0 0 1,1 0-1,-1-1 1,0 1-1,1-1 1,-1 0-1,1 1 1,-1-1-1,0 0 1,1 0-1,-1 0 1,1 0-1,-1 0 1,1 0-1,1 0 0,63-3-40,-52 2-5,-13 1 38,7-1-192,-1 0-1,1 1 0,0 0 1,0 0-1,0 1 0,0 0 1,12 3-1,-18-2 217,1-1 0,-1 0 0,0 1 0,-1-1 0,1 1 0,0 0 0,0-1 0,-1 1 0,1 0 0,-1 0 0,1 0 0,-1 0 0,0 1 0,0-1 0,0 0 0,0 0 0,0 1 0,0-1 0,-1 0 0,1 1 0,-1-1 0,0 1 0,0-1 0,1 1 0,-2-1 0,1 0 0,0 1 0,-1 3 0,0-2 11,0 0 0,0 0 0,0 0 0,0 0 0,-1 0 0,0 0 0,0 0 0,0-1 0,0 1-1,0-1 1,-1 1 0,1-1 0,-1 0 0,0 0 0,0 0 0,0 0 0,-1-1 0,1 1 0,-1-1 0,1 0 0,-1 0 0,0 0 0,0 0-1,0-1 1,0 1 0,-8 0 0,-6 3 57,0-1 1,-1-1-1,1 0 0,-33-1 0,41-2-85,0 0 0,1-1 0,-1 0 0,1-1 0,-18-5 0,25 7 0,0-1 0,-1 0 0,1 0 0,0 0 0,0 0 0,0 0 0,0 0 0,1 0 0,-1-1 0,0 1 0,0-1 0,1 0 0,-1 1 0,1-1 0,0 0 0,-1 0 0,1 0 0,0 0 0,0 0 0,0 0 0,0 0 0,0 0 0,1 0 0,-1 0 0,1-1 0,-1 1 0,1 0 0,0 0 0,0-1 0,0-3 0,0 4-110,1 1 0,-1 0-1,1-1 1,-1 1 0,1 0 0,0-1 0,0 1 0,-1 0-1,1 0 1,0 0 0,0 0 0,0 0 0,0 0-1,0 0 1,0 0 0,0 0 0,1 0 0,-1 0 0,0 1-1,0-1 1,3 0 0,35-11-5189,-22 7 2457,16-6-4786</inkml:trace>
  <inkml:trace contextRef="#ctx0" brushRef="#br0" timeOffset="1">402 43 20435,'0'0'3721,"9"-6"-342,-3 1-2991,0 1 1,0 0-1,1 1 0,0-1 0,0 1 0,0 0 0,0 1 0,0 0 0,0 0 0,1 1 0,-1-1 0,12 1 0,-8 1-354,0 1-1,-1 0 0,1 1 1,-1 0-1,1 0 0,11 5 1,-20-6-35,0-1-1,0 1 1,0 0 0,0 0 0,0 0 0,-1-1 0,1 2-1,0-1 1,0 0 0,-1 0 0,1 1 0,0-1 0,-1 0-1,1 1 1,-1 0 0,0-1 0,0 1 0,0 0 0,1 0-1,-2-1 1,1 1 0,0 0 0,0 0 0,0 0 0,-1 0-1,1 0 1,-1 0 0,0 0 0,0 1 0,0-1 0,0 0-1,0 0 1,0 0 0,0 0 0,-1 0 0,1 0-1,-1 0 1,1 0 0,-2 3 0,0-1 1,0-1 0,0 1 0,-1 0 0,0 0 0,0-1 0,0 1 0,0-1 0,0 0 0,0 0 0,-1 0 0,-7 4 0,-50 24 0,0 0 0,61-31 0,-1 0 0,1 0 0,0 0 0,0 0 0,0 0 0,0 0 0,0 1 0,0-1 0,0 0 0,-1 0 0,1 0 0,0 0 0,0 0 0,0 0 0,0 0 0,0 0 0,0 0 0,0 1 0,0-1 0,0 0 0,0 0 0,-1 0 0,1 0 0,0 0 0,0 0 0,0 1 0,0-1 0,0 0 0,0 0 0,0 0 0,0 0 0,0 0 0,0 1 0,0-1 0,0 0 0,0 0 0,0 0 0,0 0 0,1 0 0,-1 0 0,0 1 0,0-1 0,0 0 0,0 0 0,0 0 0,0 0 0,0 0 0,0 0 0,0 0 0,0 1 0,0-1 0,1 0 0,-1 0 0,0 0 0,0 0 0,0 0 0,0 0 0,0 0 0,0 0 0,1 0 0,-1 0 0,0 0 0,0 0 0,0 0 0,18 3 0,27-2 0,-39-1 0,105 0-733,-36 0-2911,-38 0-6585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5.541"/>
    </inkml:context>
    <inkml:brush xml:id="br0">
      <inkml:brushProperty name="width" value="0.025" units="cm"/>
      <inkml:brushProperty name="height" value="0.025" units="cm"/>
    </inkml:brush>
  </inkml:definitions>
  <inkml:trace contextRef="#ctx0" brushRef="#br0">56 1 17360,'0'0'6225,"1"9"-3460,-1 18-2089,-1 0 0,-1 0-1,-2 0 1,0 0 0,-12 36-1,8-31-84,1 2 0,1-1-1,-2 57 1,8-88-686,0 1-1,0-1 1,0 1 0,0 0-1,1-1 1,-1 1 0,1-1 0,0 1-1,0-1 1,0 1 0,0-1-1,0 1 1,0-1 0,4 4-1,-4-5-66,0 0 0,0 0 0,0 0 0,0-1 0,0 1 0,0 0 0,1 0 0,-1-1 1,0 1-1,1-1 0,-1 1 0,0-1 0,1 0 0,-1 0 0,0 1 0,1-1 0,-1 0 0,1 0 0,-1 0 0,2-1 0,1 0-227,0 0-1,-1 0 1,1 0 0,-1-1 0,1 1 0,-1-1 0,0 0 0,0 0 0,0-1-1,0 1 1,0 0 0,0-1 0,0 0 0,-1 0 0,1 0 0,-1 0-1,0 0 1,3-6 0,10-28-5713,-2-7-2188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5.883"/>
    </inkml:context>
    <inkml:brush xml:id="br0">
      <inkml:brushProperty name="width" value="0.025" units="cm"/>
      <inkml:brushProperty name="height" value="0.025" units="cm"/>
    </inkml:brush>
  </inkml:definitions>
  <inkml:trace contextRef="#ctx0" brushRef="#br0">12 1 5189,'0'0'19223,"3"9"-16954,0 10-1638,-1 1 0,0 0 0,-2 0 0,0-1 0,-1 1 0,-1 0 0,-5 21 0,2-2-456,-1 40-1,5-63-484,2 27-1270,8-23-2898,-6-19 1783,-4-14-18526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6.306"/>
    </inkml:context>
    <inkml:brush xml:id="br0">
      <inkml:brushProperty name="width" value="0.025" units="cm"/>
      <inkml:brushProperty name="height" value="0.025" units="cm"/>
    </inkml:brush>
  </inkml:definitions>
  <inkml:trace contextRef="#ctx0" brushRef="#br0">0 73 15631,'0'0'14734,"103"-52"-14094,-30 48-159,10 1-193,2 1-224,6 2-96,-3-1-1986,-11-2-3299,0-5-7527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8.633"/>
    </inkml:context>
    <inkml:brush xml:id="br0">
      <inkml:brushProperty name="width" value="0.025" units="cm"/>
      <inkml:brushProperty name="height" value="0.025" units="cm"/>
    </inkml:brush>
  </inkml:definitions>
  <inkml:trace contextRef="#ctx0" brushRef="#br0">67 1 13036,'0'0'7277,"0"13"-4640,-2 22 52,-13 72 0,8-78-2264,2 1 0,1 0 1,2 0-1,0 0 0,3 1 0,3 29 0,-3-54-758,1 0 0,1 0 0,-1 0-1,1 0 1,0 0 0,0 0 0,7 7-1,-8-9-544,-8-5-7661,-25-10 918,4-7-3979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8.990"/>
    </inkml:context>
    <inkml:brush xml:id="br0">
      <inkml:brushProperty name="width" value="0.025" units="cm"/>
      <inkml:brushProperty name="height" value="0.025" units="cm"/>
    </inkml:brush>
  </inkml:definitions>
  <inkml:trace contextRef="#ctx0" brushRef="#br0">0 19 7847,'0'0'17137,"50"-19"-14895,-14 19-352,8 5-609,8 0-609,-1-1-447,-2 1-193,-4-2-577,-9-3-2370,-11 0-3427,-7-3-7975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9.628"/>
    </inkml:context>
    <inkml:brush xml:id="br0">
      <inkml:brushProperty name="width" value="0.025" units="cm"/>
      <inkml:brushProperty name="height" value="0.025" units="cm"/>
    </inkml:brush>
  </inkml:definitions>
  <inkml:trace contextRef="#ctx0" brushRef="#br0">55 1 11787,'0'0'15636,"0"14"-14274,-11 236 1456,11-247-2802,0-1 0,0 0 0,0 1 0,0-1 0,1 0-1,-1 1 1,1-1 0,0 0 0,-1 0 0,1 1 0,0-1 0,0 0 0,0 0-1,1 0 1,-1 0 0,0 0 0,1 0 0,-1-1 0,1 1 0,0 0 0,2 2-1,0-2 7,0-1-1,-1 1 0,1 0 0,0-1 0,0 0 0,0 0 0,0 0 0,0-1 0,0 1 1,0-1-1,6 0 0,9-2 25,0 0 0,-1-1 0,0-1 0,24-9 0,-30 9-50,1 0 0,0 0 0,1 1 0,-1 1 0,1 0 0,-1 1 0,19 1 0,-31 0 8,0 1-1,0-1 1,0 0 0,0 1-1,0-1 1,0 1 0,0 0-1,0-1 1,0 1 0,0 0 0,0 0-1,-1-1 1,1 1 0,0 0-1,0 0 1,-1 0 0,1 0-1,-1 0 1,1 0 0,-1 0-1,1 0 1,-1 0 0,1 0-1,-1 0 1,0 0 0,0 1-1,0-1 1,1 0 0,-1 0 0,0 0-1,0 0 1,-1 0 0,1 1-1,0-1 1,0 0 0,0 0-1,-1 0 1,1 0 0,-1 0-1,1 0 1,-2 2 0,1 3 22,-1 0 1,-1 0 0,1-1 0,-1 1-1,0-1 1,-6 9 0,2-6-25,-1 0 0,-1-1 0,1 0 1,-1-1-1,-1 1 0,1-2 0,-1 1 0,0-1 1,0-1-1,0 0 0,-21 5 0,17-5-2,0-2-1,0 0 1,-1 0-1,1-1 0,0-1 1,0 0-1,-1-1 1,-24-6-1,34 6 1,1 0 0,-1-1 0,1 0 0,-1 0 0,1 0 0,0-1 0,0 1 0,0-1 0,-4-4 0,6 6 0,0-1 0,1 1 0,-1-1 0,1 1 0,0-1 0,-1 0 0,1 0 0,0 1 0,0-1 0,0 0 0,0 0 0,0 0 0,1 0 0,-1 0 0,1-1 0,-1 1 0,1 0 0,0 0 0,0 0 0,0 0 0,0 0 0,0-4 0,1 5-23,-1 0 0,1 0 0,-1 0 0,1 0 1,0 1-1,-1-1 0,1 0 0,0 0 0,0 0 0,0 1 0,0-1 0,0 0 0,-1 1 1,1-1-1,0 1 0,0-1 0,1 1 0,-1-1 0,0 1 0,0 0 0,0 0 1,0-1-1,0 1 0,0 0 0,2 0 0,37 0-1967,-28 1 662,19-2-4128,2 0-2215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59.974"/>
    </inkml:context>
    <inkml:brush xml:id="br0">
      <inkml:brushProperty name="width" value="0.025" units="cm"/>
      <inkml:brushProperty name="height" value="0.025" units="cm"/>
    </inkml:brush>
  </inkml:definitions>
  <inkml:trace contextRef="#ctx0" brushRef="#br0">276 0 16752,'0'0'10458,"-9"4"-8328,-7 3-1890,0 2 0,0 0 0,1 1 1,0 1-1,1 0 0,0 1 0,1 0 1,-19 23-1,17-17-59,0 1-1,1 0 1,1 2 0,0-1 0,2 2-1,-13 31 1,22-49-181,1 1 0,-1 0 0,1 0 0,-1-1 0,1 1 0,1 0 0,-1 0 0,1 1 0,0-1 0,0 0 0,0 0 0,1 0 0,0 0 0,0 0 0,0 0 0,2 5 0,0-6 0,-1-1 0,1 1 0,0-1 0,0 0 0,0 1 0,0-1 0,0-1 0,1 1 0,0 0 0,-1-1 0,1 0 0,0 0 0,0 0 0,0 0 0,0-1 0,0 1 0,1-1 0,5 1 0,82 12-2342,1-14-4172,-65-4-3528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06.817"/>
    </inkml:context>
    <inkml:brush xml:id="br0">
      <inkml:brushProperty name="width" value="0.025" units="cm"/>
      <inkml:brushProperty name="height" value="0.025" units="cm"/>
    </inkml:brush>
  </inkml:definitions>
  <inkml:trace contextRef="#ctx0" brushRef="#br0">8868 353 2883,'0'0'1564,"-12"-4"-1399,-372-73 3601,188 44-2893,-698-60-225,509 66-527,-509-19 494,-3 34-567,64 2-102,-408-32 225,898 33-14,-652 71 1,-407 158 477,1365-213-456,1 1 1,0 2-1,-48 21 0,72-26-180,0 2 0,1-1 0,-1 2 0,1-1 0,1 2 0,0-1 0,0 1 0,0 1 0,1 0 0,1 0 0,0 1 0,-13 21 0,12-16-7,1 1 0,1 0 0,0 0 0,2 0 0,0 1 0,0 0 0,-2 27 0,6-35-2,1-1-1,0 1 0,0-1 1,1 1-1,0-1 0,0 1 1,1-1-1,1 0 0,-1 0 1,1 0-1,1 0 0,0 0 1,0-1-1,1 1 0,0-1 1,7 9-1,10 6 27,0-1 0,2 0 1,0-2-1,2-1 0,51 30 0,150 62 74,-96-59-74,2-5 0,3-6 0,1-6 0,185 22 0,572 11 64,549-78-265,-2-84 87,-627 30 145,536-48 106,-11-55 901,-1304 162-1011,372-77 155,-397 79-200,-6 2-4,1 0 1,0 0 0,-1-1 0,1 1 0,0-1 0,-1 0-1,0 0 1,0-1 0,1 1 0,-2-1 0,1 0-1,0 0 1,4-5 0,-7 8-9,-1-1 0,0 0 1,1 1-1,-1-1 0,0 1 0,0-1 1,1 1-1,-1-1 0,0 0 0,0 1 1,0-1-1,0 1 0,0-1 0,0 0 1,0 1-1,0-1 0,0 0 0,0 1 1,0-1-1,0 1 0,0-1 0,-1 0 1,1 1-1,0-1 0,0 1 0,-1-1 0,1 1 1,0-1-1,-1 1 0,1-1 0,-1 1 1,1-1-1,-1 1 0,0-1 0,-24-13-758,24 13 745,-59-23-2915,-19-5-5087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6.116"/>
    </inkml:context>
    <inkml:brush xml:id="br0">
      <inkml:brushProperty name="width" value="0.025" units="cm"/>
      <inkml:brushProperty name="height" value="0.025" units="cm"/>
    </inkml:brush>
  </inkml:definitions>
  <inkml:trace contextRef="#ctx0" brushRef="#br0">164 39 18353,'0'0'4340,"-10"-3"-2418,8 2-1860,-1-1-8,-1 1 1,1 0-1,0-1 1,0 1 0,-1 1-1,1-1 1,-1 0-1,1 1 1,-1 0-1,1 0 1,-1 0 0,1 0-1,-1 0 1,1 1-1,0-1 1,-1 1 0,1 0-1,-1 0 1,1 0-1,0 1 1,0-1-1,0 1 1,0 0 0,0 0-1,0 0 1,0 0-1,1 0 1,-3 3 0,-1 2-6,0 0-1,1 0 1,0 0 0,0 1 0,0-1 0,1 1 0,1 0 0,-1 1 0,1-1 0,1 1 0,-1-1 0,1 1 0,1 0 0,0 0 0,0-1 0,1 17 0,1-22-10,-1-1 0,1 1 0,0-1 0,0 1 0,0-1 0,0 1 0,1-1 0,-1 0 0,0 0 0,1 0 0,0 0 0,0 0 0,-1 0 0,1 0 0,0 0 0,0-1 0,1 1 0,-1-1 0,0 1 0,0-1 0,1 0 0,-1 0 0,1 0 0,-1 0 0,1 0 0,-1-1 0,1 1 0,-1-1 0,1 0 0,0 0 0,-1 1 0,6-2 0,1 1 117,-1 0-1,1-1 0,-1 0 1,1 0-1,-1-1 0,1 0 0,-1-1 1,0 0-1,9-4 0,-7 1 13,1-1-1,-1 0 0,-1 0 0,1-1 0,-1-1 1,0 1-1,9-13 0,-15 17-117,0 0 1,-1 0-1,1 1 1,-1-2-1,1 1 1,-1 0-1,-1 0 1,1-1-1,0 1 1,-1-1-1,0 1 1,0-1-1,-1 0 0,1 1 1,-1-1-1,0 0 1,0 1-1,0-1 1,-1 0-1,0 1 1,0-1-1,-2-5 1,1 6-48,0 1 0,-1-1 1,0 1-1,0 0 1,0 0-1,0 0 0,0 0 1,0 1-1,-1-1 1,1 1-1,-1 0 0,0 0 1,0 0-1,0 1 1,0-1-1,-8-1 0,6 1-215,-1 0 0,1 1 0,-1 0 0,1 0 0,-1 1 0,0-1 0,1 2 0,-1-1 0,0 1 1,-9 1-1,16-2 45,-1 1 1,1-1 0,-1 0-1,1 0 1,-1 1 0,1-1 0,-1 0-1,1 0 1,0 1 0,-1-1-1,1 0 1,-1 1 0,1-1 0,0 1-1,-1-1 1,1 0 0,0 1-1,0-1 1,-1 1 0,1-1 0,0 1-1,0-1 1,0 1 0,0-1-1,-1 1 1,1-1 0,0 1 0,0-1-1,0 1 1,0-1 0,0 1-1,0-1 1,0 1 0,1-1 0,-1 1-1,0 0 1,0-1 0,0 1-1,0-1 1,1 0 0,-1 1 0,0-1-1,0 1 1,1-1 0,-1 1-1,0-1 1,1 0 0,-1 1 0,0-1-1,1 0 1,-1 1 0,1-1-1,-1 0 1,1 1 0,-1-1 0,1 0-1,-1 0 1,1 0 0,-1 1-1,1-1 1,-1 0 0,1 0 0,-1 0-1,1 0 1,-1 0 0,1 0-1,20 1-4525,4-1-1271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0.707"/>
    </inkml:context>
    <inkml:brush xml:id="br0">
      <inkml:brushProperty name="width" value="0.025" units="cm"/>
      <inkml:brushProperty name="height" value="0.025" units="cm"/>
    </inkml:brush>
  </inkml:definitions>
  <inkml:trace contextRef="#ctx0" brushRef="#br0">29 0 9833,'0'0'18263,"2"11"-17195,-2 11-799,0 1 1,-1-1 0,-2 1-1,-8 35 1,-2 17 293,13-68-494,-1-2 67,0 0 1,0 0-1,1-1 1,0 1-1,0 0 1,2 8-1,-2-12-117,0 0-1,1 0 1,-1 0-1,1 0 1,-1 0 0,1 0-1,0 0 1,-1-1-1,1 1 1,0 0-1,0 0 1,-1-1-1,1 1 1,0 0-1,0-1 1,0 1 0,0-1-1,0 1 1,0-1-1,0 0 1,0 1-1,0-1 1,0 0-1,0 0 1,0 0 0,0 0-1,0 0 1,0 0-1,0 0 1,0 0-1,0 0 1,0 0-1,0 0 1,0-1-1,2 0 1,7-1-19,0-1 0,0-1 0,0 0 0,0 0 0,-1-1 0,1 0 0,12-10 0,60-50 0,-70 55 0,17-14 31,-16 15-78,0-1-1,-1 0 0,0-1 0,0-1 0,-1 0 0,-1-1 0,16-23 0,-23 25-2112,-3 0-3522,-3 2-2684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1.083"/>
    </inkml:context>
    <inkml:brush xml:id="br0">
      <inkml:brushProperty name="width" value="0.025" units="cm"/>
      <inkml:brushProperty name="height" value="0.025" units="cm"/>
    </inkml:brush>
  </inkml:definitions>
  <inkml:trace contextRef="#ctx0" brushRef="#br0">5 1 18193,'0'0'5958,"-5"57"-3524,11-44-736,8 0-129,5-1-608,5-1-769,5-4-160,7-2-1281,-2-3-2498,-2-2-3172,-5 0-6918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1.425"/>
    </inkml:context>
    <inkml:brush xml:id="br0">
      <inkml:brushProperty name="width" value="0.025" units="cm"/>
      <inkml:brushProperty name="height" value="0.025" units="cm"/>
    </inkml:brush>
  </inkml:definitions>
  <inkml:trace contextRef="#ctx0" brushRef="#br0">1 37 17969,'0'0'10218,"62"0"-9225,-28-1-641,2-6-288,3 2-1025,-6-1-2242,-5-3-2530,-4 1-5926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1.755"/>
    </inkml:context>
    <inkml:brush xml:id="br0">
      <inkml:brushProperty name="width" value="0.025" units="cm"/>
      <inkml:brushProperty name="height" value="0.025" units="cm"/>
    </inkml:brush>
  </inkml:definitions>
  <inkml:trace contextRef="#ctx0" brushRef="#br0">0 253 11819,'0'0'17265,"9"-1"-15894,6-4-1244,-1 1 0,0-2 0,-1 0-1,0-1 1,0 0 0,0-1-1,0 0 1,-1-1 0,-1-1-1,15-14 1,-8 7-102,-2-1 0,0 0 0,-1-1 1,-1 0-1,0-2 0,11-24 0,-41 80 25,-41 96 359,50-113-362,2 0 0,0 1 0,1 0 1,0 0-1,0 33 0,4-51-63,0-1 1,0 1-1,0-1 1,0 0-1,0 1 0,0-1 1,0 1-1,0-1 1,0 1-1,0-1 0,0 0 1,1 1-1,-1-1 0,0 1 1,0-1-1,0 0 1,1 1-1,-1-1 0,0 0 1,0 1-1,1-1 1,-1 0-1,0 1 0,1-1 1,-1 0-1,0 0 1,1 1-1,-1-1 0,1 0 1,-1 0-1,0 0 1,1 0-1,-1 1 0,1-1 1,-1 0-1,1 0 0,20-5-1552,16-18-3557,-14-1-2573,0-7-4495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2.114"/>
    </inkml:context>
    <inkml:brush xml:id="br0">
      <inkml:brushProperty name="width" value="0.025" units="cm"/>
      <inkml:brushProperty name="height" value="0.025" units="cm"/>
    </inkml:brush>
  </inkml:definitions>
  <inkml:trace contextRef="#ctx0" brushRef="#br0">120 0 18770,'0'0'9972,"10"2"-8632,-4-1-1239,1 1 0,-1-1 0,0 1 0,0 0 0,0 1 0,0 0 0,-1-1 0,1 2 0,-1-1 0,1 1 0,-1 0 0,0 0 0,0 0 0,-1 1 0,0-1 0,1 1 0,-1 0 0,-1 1 0,1-1 0,-1 1 0,0-1 0,0 1 0,-1 0 0,0 0 0,3 10 0,-4-4-96,0 0 0,0 0 0,-1 0 0,-1 0 0,0 0 0,0 0 0,-1-1-1,-1 1 1,0 0 0,-1-1 0,0 1 0,-1-1 0,0 0 0,-9 14 0,4-10-7,0 0 0,-1-1 1,-1 0-1,0-1 1,-1 0-1,0 0 0,-1-2 1,-29 19-1,12-15-1625,30-14 1256,-1-1 0,1 0 0,-1 1 0,1-1 0,-1 0 0,1 1 0,-1-1 1,1 0-1,-1 0 0,0 0 0,1-1 0,-1 1 0,1 0 0,-1-1 0,1 1 0,-1 0 0,1-1 0,-3-1 0,-7-14-13471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2.504"/>
    </inkml:context>
    <inkml:brush xml:id="br0">
      <inkml:brushProperty name="width" value="0.025" units="cm"/>
      <inkml:brushProperty name="height" value="0.025" units="cm"/>
    </inkml:brush>
  </inkml:definitions>
  <inkml:trace contextRef="#ctx0" brushRef="#br0">1 123 10954,'0'0'11467,"14"3"-9582,24 2-906,0-2 1,1-1-1,72-8 1,1312-72 2289,-451 38-3506,-834 31 1508,-182 12-1646,-4 0-2606,17-5-3529,12-4-2858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3.437"/>
    </inkml:context>
    <inkml:brush xml:id="br0">
      <inkml:brushProperty name="width" value="0.025" units="cm"/>
      <inkml:brushProperty name="height" value="0.025" units="cm"/>
    </inkml:brush>
  </inkml:definitions>
  <inkml:trace contextRef="#ctx0" brushRef="#br0">213 121 9769,'0'0'14222,"0"-10"-11831,0 7-2223,1 1 0,-1-1 0,0 0 0,0 0 0,-1 0 0,1 1 1,-1-1-1,1 0 0,-1 1 0,0-1 0,-2-4 0,2 5-98,-1 1-1,1 0 1,-1 0 0,1 0 0,-1 0 0,0 0 0,1 0 0,-1 0 0,0 0 0,0 1-1,0-1 1,0 0 0,0 1 0,1 0 0,-1 0 0,0-1 0,0 1 0,0 0 0,0 0-1,0 1 1,0-1 0,0 0 0,0 1 0,-2 0 0,-5 1-41,1 1 0,-1-1 0,1 2 0,0-1 0,0 1 0,0 1 0,0-1 0,1 1 0,-1 1 0,1-1 0,-12 14 0,14-14-15,0-1 1,1 2 0,-1-1-1,1 0 1,0 1 0,1 0 0,-1 0-1,1 0 1,0 0 0,1 0-1,0 1 1,0 0 0,0-1 0,0 1-1,1 0 1,0 7 0,1-13-1,1 0 0,-1 0 0,0 0 0,1 0 0,-1 0-1,1 0 1,0 0 0,-1 0 0,1 0 0,0 0 0,-1 0 0,1 0 0,0 0 0,0-1 0,0 1 0,0 0 0,0-1 0,0 1 0,0 0 0,0-1 0,0 1 0,0-1 0,0 0 0,0 1 0,0-1-1,1 0 1,-1 0 0,0 0 0,0 0 0,0 0 0,0 0 0,0 0 0,1 0 0,-1 0 0,0 0 0,0-1 0,1 1 0,5-1 151,0 0 0,1-1 1,-1 0-1,-1 0 0,10-4 0,0-2-114,-1-1-1,0-1 0,0 0 1,-1-1-1,0-1 0,0 0 1,15-19-1,5-11 0,33-52-1,-76 140-49,3-26 0,1-1 0,0 2 0,1-1 0,2 0 0,0 1 0,1 35 0,1-54-30,1 0-1,-1 0 1,1 0-1,0 0 1,-1 0 0,1 0-1,0 0 1,0 0-1,0-1 1,0 1 0,1 0-1,-1 0 1,0-1-1,1 1 1,-1-1 0,1 1-1,0-1 1,-1 0-1,4 2 1,0 0-172,1-1 1,-1 0-1,1 0 1,-1 0-1,1 0 0,0-1 1,6 1-1,9-1-1456,0 0-1,39-4 1,-23-5-5688,-6-7-4281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3.813"/>
    </inkml:context>
    <inkml:brush xml:id="br0">
      <inkml:brushProperty name="width" value="0.025" units="cm"/>
      <inkml:brushProperty name="height" value="0.025" units="cm"/>
    </inkml:brush>
  </inkml:definitions>
  <inkml:trace contextRef="#ctx0" brushRef="#br0">45 0 18129,'0'0'12038,"-4"9"-10890,-3 8-831,1-1 0,0 1 0,2 1-1,0-1 1,-3 33 0,2 26-1151,4-1-4365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4.139"/>
    </inkml:context>
    <inkml:brush xml:id="br0">
      <inkml:brushProperty name="width" value="0.025" units="cm"/>
      <inkml:brushProperty name="height" value="0.025" units="cm"/>
    </inkml:brush>
  </inkml:definitions>
  <inkml:trace contextRef="#ctx0" brushRef="#br0">1 60 17008,'0'0'11883,"51"-1"-10025,-12 1-609,7 0-672,7 0-385,-2-7-192,4 1-545,-1-2-1985,-9-2-2851,-6-3-961,-6-2-9033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4.483"/>
    </inkml:context>
    <inkml:brush xml:id="br0">
      <inkml:brushProperty name="width" value="0.025" units="cm"/>
      <inkml:brushProperty name="height" value="0.025" units="cm"/>
    </inkml:brush>
  </inkml:definitions>
  <inkml:trace contextRef="#ctx0" brushRef="#br0">205 1 18610,'0'0'4009,"-8"3"-1111,1 2-2481,0-1 1,1 1-1,-1 1 0,1-1 0,1 1 0,-1 0 0,1 0 0,0 0 0,0 1 0,1 0 0,-1 0 0,2 0 0,-1 0 0,1 1 0,0 0 0,-2 8 0,1-4-401,0 1 0,0 0 0,1 0 0,1 0 0,0 0 0,1 0 0,0 0 0,1 0 0,3 26 0,-2-37-16,0-1 0,-1 1 0,1-1 0,0 1 0,0-1 0,0 0 0,0 1 0,0-1 0,0 0 0,0 0 0,1 0 0,-1 0 0,0 0 0,1 0 0,-1 0 0,1 0 0,-1-1 0,1 1 0,-1-1 0,1 1 0,-1-1 0,1 1 0,-1-1 0,1 0 0,0 0 0,-1 0 0,1 0 0,0 0 0,-1 0 0,1 0 0,-1 0 0,4-1 0,56-16 0,-54 15 0,-5 1 0,10-4 0,0 2 0,0-1 0,0 2 0,13-2 0,-23 3 0,-1 1 0,1 0 0,0 0 0,-1-1 0,1 1 0,-1 0 0,1 1 0,0-1 0,-1 0 0,1 0 0,-1 1 0,1-1 0,0 0 0,-1 1 0,1 0 0,-1-1 0,0 1 0,1 0 0,-1 0 0,0 0 0,1 0 0,-1 0 0,0 0 0,0 0 0,0 0 0,0 1 0,0-1 0,0 0 0,0 0 0,0 1 0,0-1 0,-1 1 0,1-1 0,-1 1 0,1-1 0,-1 1 0,1-1 0,-1 1 0,0 0 0,0 2 0,0 2 0,0 0 0,-1 0 0,0 0 0,0 0 0,-1 0 0,0 0 0,0 0 0,0-1 0,-1 1 0,1-1 0,-1 1 0,-1-1 0,1 0 0,-1 0 0,0 0 0,0-1 0,0 1 0,-1-1 0,1 0 0,-1 0 0,0-1 0,0 0 0,-1 1 0,1-2 0,-1 1 0,-7 2 0,-1 1 0,0-1 0,-1-1 0,1 0 0,-1-1 0,0-1 0,0 0 0,0-1 0,0-1 0,-28-2 0,40 2-2,0-1 1,0 1-1,1-1 0,-1 0 1,0 0-1,0 0 0,1 0 1,-1-1-1,1 1 0,-1 0 1,1-1-1,0 0 0,0 0 1,0 1-1,0-1 0,0-1 1,0 1-1,0 0 0,0 0 0,1-1 1,-1 1-1,1-1 0,0 1 1,0-1-1,0 1 0,0-1 1,0 0-1,0 0 0,1 1 1,0-1-1,-1 0 0,1 0 1,0 0-1,0 0 0,0 1 1,1-1-1,-1 0 0,1 0 1,0 0-1,-1 1 0,1-1 1,0 0-1,1 1 0,-1-1 1,0 1-1,1-1 0,-1 1 1,1 0-1,0 0 0,2-3 1,36-23-2589,5 4-5084,-33 18 5035,27-15-8204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7.294"/>
    </inkml:context>
    <inkml:brush xml:id="br0">
      <inkml:brushProperty name="width" value="0.025" units="cm"/>
      <inkml:brushProperty name="height" value="0.025" units="cm"/>
    </inkml:brush>
  </inkml:definitions>
  <inkml:trace contextRef="#ctx0" brushRef="#br0">244 57 10025,'-2'-32'9717,"1"31"-9354,1 0 0,-1-1-1,1 1 1,-1 0 0,0 0 0,0-1 0,1 1 0,-1 0 0,0 0 0,0 0 0,0 0-1,0 0 1,0 0 0,-2-1 0,0 1-174,0 0 1,-1 0-1,1 0 1,0 0-1,-1 0 1,1 1-1,-1 0 1,1-1-1,-1 1 0,1 0 1,-1 1-1,1-1 1,-1 1-1,-5 1 1,0 1-125,-1 0 1,1 1-1,0 0 1,0 0 0,1 1-1,-1 0 1,-15 12 0,20-13-41,-1-1 1,1 1-1,0-1 1,0 1-1,0 1 1,1-1 0,-1 0-1,1 1 1,0 0-1,0 0 1,1-1-1,-1 2 1,1-1 0,0 0-1,-1 9 1,3-13-19,0 0 1,0 0 0,0 0-1,0 0 1,1 0 0,-1 0-1,1 0 1,-1 0 0,0 0 0,1 0-1,0 0 1,-1 0 0,1 0-1,0 0 1,-1-1 0,1 1-1,0 0 1,0 0 0,-1-1-1,1 1 1,0-1 0,0 1-1,0-1 1,0 1 0,0-1-1,0 1 1,0-1 0,0 0-1,0 0 1,0 1 0,0-1-1,0 0 1,0 0 0,2 0-1,46 1 233,-37-2-188,21 0-59,-24 0-78,1 0 0,-1 0 0,1 2-1,-1-1 1,1 1 0,0 0 0,11 4 0,-21-5 79,1 0 0,0 1 0,0-1 0,0 1 0,-1-1 0,1 1 0,0-1 0,0 1 0,-1-1 0,1 1 0,0 0 0,-1-1 0,1 1 0,-1 0 0,1 0 0,-1 0 0,1-1 0,-1 1 1,0 0-1,1 0 0,-1 0 0,0 0 0,0 0 0,0-1 0,1 1 0,-1 0 0,0 0 0,0 0 0,0 0 0,0 0 0,-1 0 0,1 0 0,0 0 0,0 0 0,0-1 0,-1 1 0,1 0 0,-1 0 0,1 0 0,0 0 1,-1-1-1,1 1 0,-1 0 0,0-1 0,1 1 0,-1 0 0,0-1 0,1 1 0,-1 0 0,-1 0 0,-34 30 550,23-22-219,-1-1 0,0 0 0,0-2 0,-1 1 1,1-2-1,-1 0 0,-1-1 0,1 0 0,0-1 0,-29 1 1,44-3-330,-1-1 1,1 0 0,-1 0 0,0 0-1,1 0 1,-1 0 0,0 0 0,1 0-1,-1 0 1,1 0 0,-1 0 0,0-1-1,1 1 1,-1 0 0,1 0 0,-1 0-1,0-1 1,1 1 0,-1 0 0,1-1-1,-1 1 1,1-1 0,-1 1 0,1 0-1,0-1 1,-1 1 0,1-1 0,-1 1-1,1-1 1,-1 0 0,9-18-1250,26-13-2337,97-33-11000,-81 43 6022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4.823"/>
    </inkml:context>
    <inkml:brush xml:id="br0">
      <inkml:brushProperty name="width" value="0.025" units="cm"/>
      <inkml:brushProperty name="height" value="0.025" units="cm"/>
    </inkml:brush>
  </inkml:definitions>
  <inkml:trace contextRef="#ctx0" brushRef="#br0">0 74 12236,'0'0'9320,"9"-9"-5706,-3 3-3140,0 0-1,0 0 1,1 1-1,0 0 1,-1 0-1,2 1 1,-1 0-1,0 0 1,1 1-1,0-1 0,0 2 1,0-1-1,0 1 1,0 1-1,13-2 1,-15 3-468,4-1-3,-1 1 1,1 0-1,0 1 0,-1 0 1,15 3-1,-22-3-3,0-1 0,0 1 0,-1 0 0,1-1 0,0 1-1,-1 0 1,1 0 0,-1 0 0,1 0 0,-1 0 0,1 1 0,-1-1-1,0 0 1,0 1 0,0-1 0,0 1 0,0-1 0,0 1 0,0-1-1,0 1 1,0 0 0,-1-1 0,1 1 0,-1 0 0,1 0 0,-1 0-1,0-1 1,1 1 0,-1 0 0,0 0 0,0 0 0,-1 0 0,1-1-1,0 1 1,0 0 0,-2 3 0,0 0 0,0 0 0,0-1 0,0 1 0,-1 0 0,0-1 0,0 0 0,0 1 0,0-1 0,-1 0 0,0-1 0,0 1 0,0-1 0,0 1 0,-6 3 0,-73 39 0,65-37 0,8-4 0,-17 8 0,25-8 0,16-2 0,234-3-3486,-201 0-3694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6.251"/>
    </inkml:context>
    <inkml:brush xml:id="br0">
      <inkml:brushProperty name="width" value="0.025" units="cm"/>
      <inkml:brushProperty name="height" value="0.025" units="cm"/>
    </inkml:brush>
  </inkml:definitions>
  <inkml:trace contextRef="#ctx0" brushRef="#br0">48 1 11403,'0'8'10015,"-2"16"-8366,-1 0 1,-1-1 0,-10 35 0,8-37-858,0 1-1,2 0 1,0 0 0,2 0-1,0 40 1,2-59-792,1 0 0,-1 0 0,1-1 0,0 1 0,0 0 0,0-1 0,0 1 0,0-1 0,1 1 0,-1-1 0,1 1 0,0-1 0,-1 0 0,1 0 0,0 0 0,0 0 0,1 0 0,-1 0 0,0-1 0,1 1 0,-1-1 0,0 1 0,1-1 0,0 0 0,-1 0 0,1 0 0,0-1 0,-1 1 0,1-1 0,0 1 0,0-1 0,0 0 0,4 0 0,2 0 0,0 0 0,0-1 0,0 0 0,0 0 0,-1-1 0,1 0 0,0-1 0,-1 0 0,13-6 0,-10 3-522,0-1 0,0 0 1,-1-1-1,0 0 0,-1 0 0,0-1 0,0 0 0,-1-1 1,0 0-1,-1 0 0,0-1 0,0 0 0,-1 0 0,-1-1 1,0 1-1,0-1 0,-2 0 0,1-1 0,-1 1 0,-1 0 1,0-1-1,-1 0 0,0-17 0,-2 36 844,0 1-1,-1-1 1,0 0 0,0 0-1,0 0 1,0 0 0,-1 0-1,-6 9 1,-10 27 2725,-10 37-853,-3 0 0,-78 136 0,100-199-3631,5-16-2109,7-30-5297,8 0-265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6.919"/>
    </inkml:context>
    <inkml:brush xml:id="br0">
      <inkml:brushProperty name="width" value="0.025" units="cm"/>
      <inkml:brushProperty name="height" value="0.025" units="cm"/>
    </inkml:brush>
  </inkml:definitions>
  <inkml:trace contextRef="#ctx0" brushRef="#br0">302 0 18481,'0'0'11558,"-3"12"-10213,-2 6-1172,0-1 0,-2 0 0,0-1 0,0 0 0,-2 0-1,0 0 1,-21 26 0,-17 17-173,-3-3 0,-73 65 0,171-199-64,33-67-1819,-10 16 1193,-83 175 1875,-7-2-1004,2 0 1,2 1-1,2 1 1,2 0-1,2 1 1,2 0-1,-1 71 1,11-173-182,-1 35 0,-1 0 0,-1 0 0,0 0 0,-5-27 0,1 29 0,0-1 0,-1 0 0,-1 1 0,-1 0 0,0 1 0,-2-1 0,0 1 0,-17-23 0,30 45 0,15 11 0,21 1 36,2-3-1,-1-1 1,49 8-1,55 17-834,-99-22-3615,-5-3-5185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9.400"/>
    </inkml:context>
    <inkml:brush xml:id="br0">
      <inkml:brushProperty name="width" value="0.025" units="cm"/>
      <inkml:brushProperty name="height" value="0.025" units="cm"/>
    </inkml:brush>
  </inkml:definitions>
  <inkml:trace contextRef="#ctx0" brushRef="#br0">81 72 6342,'0'0'4612,"-52"25"-2113,36-16-161,4-4 0,12-1-576,9-4-257,23 0 33,15-5 95,15-8-191,15-5-449,12 0-577,8 1-320,7 4-64,7 3-1377,1 4-1986,-3-1-2179,-3 0-4771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09.911"/>
    </inkml:context>
    <inkml:brush xml:id="br0">
      <inkml:brushProperty name="width" value="0.025" units="cm"/>
      <inkml:brushProperty name="height" value="0.025" units="cm"/>
    </inkml:brush>
  </inkml:definitions>
  <inkml:trace contextRef="#ctx0" brushRef="#br0">0 26 13645,'0'0'7079,"52"14"-5094,9-11-31,25-2-416,23-1-962,20 0-448,10 0-512,4-6-1666,-10-9-2658,-17-8-4293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6.981"/>
    </inkml:context>
    <inkml:brush xml:id="br0">
      <inkml:brushProperty name="width" value="0.025" units="cm"/>
      <inkml:brushProperty name="height" value="0.025" units="cm"/>
    </inkml:brush>
  </inkml:definitions>
  <inkml:trace contextRef="#ctx0" brushRef="#br0">0 0 15855,'0'0'6758,"76"15"-4836,-22-13-384,12-1-417,12 0-641,7-1-320,0 0-96,-4 0-64,-13 4-1697,-17-1-2307,-17-1-2402,-19 0-4677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7.323"/>
    </inkml:context>
    <inkml:brush xml:id="br0">
      <inkml:brushProperty name="width" value="0.025" units="cm"/>
      <inkml:brushProperty name="height" value="0.025" units="cm"/>
    </inkml:brush>
  </inkml:definitions>
  <inkml:trace contextRef="#ctx0" brushRef="#br0">0 0 15150,'0'0'8136,"81"28"-6951,-8-28-736,13 0-353,5-6-1346,0-6-5092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8.040"/>
    </inkml:context>
    <inkml:brush xml:id="br0">
      <inkml:brushProperty name="width" value="0.025" units="cm"/>
      <inkml:brushProperty name="height" value="0.025" units="cm"/>
    </inkml:brush>
  </inkml:definitions>
  <inkml:trace contextRef="#ctx0" brushRef="#br0">50 150 6118,'0'0'3230,"2"-11"-337,-1 0-2432,8-52 2103,-8 58-1872,0 0 1,1 0 0,0 0 0,0 0-1,0 0 1,0 0 0,1 1 0,-1-1-1,1 1 1,7-8 0,-10 11-591,0 1 0,1 0 0,-1 0 0,0-1 1,0 1-1,0 0 0,1 0 0,-1-1 1,0 1-1,1 0 0,-1 0 0,0 0 0,1-1 1,-1 1-1,0 0 0,1 0 0,-1 0 0,0 0 1,1 0-1,-1 0 0,0 0 0,1 0 1,-1 0-1,0 0 0,1 0 0,-1 0 0,0 0 1,1 0-1,-1 0 0,0 0 0,1 0 0,-1 0 1,0 0-1,1 1 0,0-1 0,4 14 1377,-5 28-784,0-36-217,-2 15 6,-1-1 0,-1 0 0,-13 39 0,12-43-273,0 0 0,0 1-1,2-1 1,0 1 0,1 0 0,0 27-1,3-42-206,0-1 0,0 0 0,0 0 0,0 0 0,0 1 0,0-1 0,1 0-1,-1 0 1,0-1 0,0 1 0,1 0 0,-1 0 0,1-1 0,-1 1 0,1-1 0,-1 1 0,1-1 0,-1 1-1,1-1 1,-1 0 0,1 0 0,-1 0 0,1 0 0,-1 0 0,1 0 0,-1 0 0,3-1 0,47-3 25,2-7-24,-40 8-9,-1 0 0,1 1 0,-1 0 0,1 0-1,0 2 1,0-1 0,-1 2 0,16 1 0,-27-1-3,0-1 1,1 1-1,-1-1 1,0 1-1,0-1 1,1 1-1,-1 0 1,0-1-1,0 1 1,0 0-1,0 0 0,0 0 1,0 0-1,0 0 1,-1 0-1,1 0 1,0 0-1,0 0 1,-1 0-1,1 1 1,-1-1-1,1 0 1,-1 0-1,1 1 0,-1-1 1,0 0-1,0 1 1,1-1-1,-1 0 1,0 1-1,0-1 1,-1 0-1,1 1 1,0-1-1,0 0 1,0 1-1,-1-1 0,0 2 1,0 1 14,0 0 0,-1 0 0,0 0 0,1 0 1,-1 0-1,-1 0 0,1 0 0,0-1 0,-1 1 0,-4 3 0,-1-1 0,0-1 0,0 1 0,-1-2 0,1 1 0,-1-1 0,-1-1 0,1 0 0,0 0 0,-1-1 0,0 0 0,1 0 0,-1-1 0,0-1-1,0 1 1,1-2 0,-12 0 0,13 0-5,-1 0 1,1 0-1,0-1 0,0 0 0,0 0 0,0 0 0,1-1 0,-1-1 1,1 1-1,0-1 0,-1-1 0,2 1 0,-1-1 0,0 0 0,1 0 0,0-1 1,1 0-1,-1 0 0,-6-10 0,11 15-95,0-1 1,0 1-1,0 0 0,0-1 1,0 1-1,1 0 0,-1-1 1,1 1-1,-1-1 0,1 1 1,-1-1-1,1 1 0,0-1 0,-1 1 1,1-1-1,0 0 0,0 1 1,0-1-1,0 1 0,1-1 1,-1 1-1,0-1 0,1 0 1,-1 1-1,1-1 0,-1 1 1,1 0-1,0-1 0,0 1 1,-1 0-1,1-1 0,0 1 1,0 0-1,0 0 0,1 0 1,-1-1-1,0 1 0,0 1 1,1-1-1,-1 0 0,0 0 0,1 0 1,1 0-1,7-3-1363,1 1-1,-1 1 1,0 0-1,1 0 1,14 0-1,-16 1 156,35-2-10642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8.383"/>
    </inkml:context>
    <inkml:brush xml:id="br0">
      <inkml:brushProperty name="width" value="0.025" units="cm"/>
      <inkml:brushProperty name="height" value="0.025" units="cm"/>
    </inkml:brush>
  </inkml:definitions>
  <inkml:trace contextRef="#ctx0" brushRef="#br0">229 1 7111,'0'0'23873,"-12"10"-22944,-16 14-766,1 1 0,1 1-1,-33 45 1,50-59-147,0 0-1,1 1 1,0 1 0,1-1-1,0 1 1,2 0-1,-1 1 1,2 0 0,0-1-1,0 1 1,2 1-1,-2 18 1,4-31-114,1 1 0,-1-1 0,0 1-1,1-1 1,0 1 0,0-1 0,0 0 0,0 0 0,0 1 0,1-1-1,0 0 1,-1 0 0,1 0 0,0-1 0,0 1 0,1 0 0,-1-1-1,1 1 1,-1-1 0,1 0 0,0 0 0,0 0 0,-1 0 0,1 0-1,1-1 1,-1 1 0,5 0 0,5 3-1157,0-2 1,0 0-1,1 0 0,-1-2 0,26 1 1,4-1-10411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9.333"/>
    </inkml:context>
    <inkml:brush xml:id="br0">
      <inkml:brushProperty name="width" value="0.025" units="cm"/>
      <inkml:brushProperty name="height" value="0.025" units="cm"/>
    </inkml:brush>
  </inkml:definitions>
  <inkml:trace contextRef="#ctx0" brushRef="#br0">4 0 14606,'0'0'13399,"2"12"-12091,1 8-1031,0-1 0,-2 1 0,-1-1-1,0 1 1,-1 0 0,-5 24 0,5-39-285,-3 36 540,4-40-508,0 0 0,0 0 0,0 0 0,1 0 0,-1 0 0,1 0 0,-1-1 0,0 1 0,1 0 0,-1 0-1,1 0 1,0-1 0,-1 1 0,1 0 0,0-1 0,-1 1 0,1 0 0,0-1 0,0 1 0,0-1 0,-1 1 0,1-1 0,0 0-1,0 1 1,0-1 0,0 0 0,0 0 0,0 1 0,0-1 0,0 0 0,0 0 0,0 0 0,-1 0 0,1 0 0,0 0 0,0-1-1,0 1 1,1 0 0,13-5-16,0 1-1,0-2 0,-1 0 0,0 0 1,0-2-1,-1 0 0,0 0 1,19-16-1,9-5-14,147-96-425,-196 124-10326,3 1 7972,-12 0-6140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7.668"/>
    </inkml:context>
    <inkml:brush xml:id="br0">
      <inkml:brushProperty name="width" value="0.025" units="cm"/>
      <inkml:brushProperty name="height" value="0.025" units="cm"/>
    </inkml:brush>
  </inkml:definitions>
  <inkml:trace contextRef="#ctx0" brushRef="#br0">254 22 13581,'0'0'10928,"-9"-5"-8969,2 2-1667,0 0 0,-1 1 0,1 0 0,-1 0 0,0 0 0,1 1 0,-1 0 0,-9 1 0,13 0-242,0 0 0,0 0-1,0 1 1,0 0 0,0-1 0,0 2-1,0-1 1,0 0 0,0 1-1,0 0 1,1-1 0,-1 1 0,1 1-1,-1-1 1,1 1 0,0-1 0,0 1-1,0 0 1,0 0 0,-4 7 0,6-9-56,0 0 0,0 0 0,1 1 0,-1-1 1,0 1-1,1-1 0,-1 1 0,1-1 1,0 1-1,-1-1 0,1 1 0,0-1 1,0 1-1,0-1 0,0 1 0,0-1 1,0 1-1,1-1 0,-1 1 0,0-1 1,1 1-1,-1-1 0,1 1 0,0-1 0,-1 0 1,1 1-1,0-1 0,0 0 0,0 1 1,0-1-1,0 0 0,0 0 0,0 0 1,0 0-1,0 0 0,1 0 0,-1 0 1,0-1-1,1 1 0,-1 0 0,0-1 1,3 2-1,10 4-32,-1-1 0,1 0 0,25 4-1,-18-3-9,-14-4 20,1 0-1,-1 1 0,0 0 1,0 1-1,-1-1 1,10 8-1,-15-11 23,0 1 0,0 0 0,0 0 0,0-1-1,0 1 1,-1 0 0,1 0 0,0 0 0,-1 0 0,1 0 0,0 0-1,-1 0 1,1 0 0,-1 1 0,1-1 0,-1 0 0,0 0-1,0 0 1,1 0 0,-1 1 0,0-1 0,0 0 0,0 0-1,0 1 1,0-1 0,-1 0 0,1 0 0,0 0 0,0 0-1,-1 1 1,1-1 0,-1 0 0,1 0 0,-1 0 0,1 0-1,-1 0 1,0 0 0,0 0 0,1 0 0,-1 0 0,0 0-1,0-1 1,0 1 0,0 0 0,0 0 0,0-1 0,0 1-1,-2 0 1,-16 12 306,-1 0-1,0-2 1,0-1-1,-1 0 1,-1-1-1,1-2 1,-1 0-1,-1-1 1,-41 5-1,64-11-317,0 0-1,1-1 1,-1 1 0,0 0-1,0 0 1,0-1 0,0 1-1,0 0 1,0 0 0,1-1-1,-1 1 1,0 0 0,0-1-1,0 1 1,0 0 0,0 0-1,0-1 1,0 1 0,0 0-1,0 0 1,0-1 0,0 1-1,0 0 1,0-1 0,-1 1-1,1 0 1,0 0 0,0-1-1,0 1 1,0 0 0,0 0-1,0-1 1,-1 1 0,1 0-1,0 0 1,0 0-1,0-1 1,-1 1 0,1 0-1,0 0 1,0 0 0,-1 0-1,1 0 1,0-1 0,0 1-1,-1 0 1,1 0 0,0 0-1,0 0 1,-1 0 0,1 0-1,0 0 1,-1 0 0,1 0-1,0 0 1,0 0 0,-1 0-1,1 0 1,0 0 0,-1 0-1,1 0 1,0 0 0,0 1-1,-1-1 1,1 0 0,0 0-1,11-11-1389,80-39-10501,-83 47 10525,33-16-8177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9.687"/>
    </inkml:context>
    <inkml:brush xml:id="br0">
      <inkml:brushProperty name="width" value="0.025" units="cm"/>
      <inkml:brushProperty name="height" value="0.025" units="cm"/>
    </inkml:brush>
  </inkml:definitions>
  <inkml:trace contextRef="#ctx0" brushRef="#br0">0 27 13453,'0'0'9961,"3"58"-8007,9-47-192,5-2-898,2 0-639,2 0-193,2-3-1089,1-3-2338,1-2-2883,0-1-9097</inkml:trace>
  <inkml:trace contextRef="#ctx0" brushRef="#br0" timeOffset="1">345 29 17168,'0'0'12524,"51"-4"-11947,-24 3-449,3-2-128,0 0-897,7-3-1986,2 1-2434,0-1-2915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0.091"/>
    </inkml:context>
    <inkml:brush xml:id="br0">
      <inkml:brushProperty name="width" value="0.025" units="cm"/>
      <inkml:brushProperty name="height" value="0.025" units="cm"/>
    </inkml:brush>
  </inkml:definitions>
  <inkml:trace contextRef="#ctx0" brushRef="#br0">1 273 6182,'0'0'25288,"13"-7"-24674,22-14-541,-1-2 1,-1-1 0,-1-2-1,44-45 1,-44 23-4,-27 39-48,0-1 1,1 1 0,14-15-1,-30 61 117,-15 28-123,15-42-16,1 0 0,1 1 0,1 0 0,2 0 0,0 0 0,-3 36 0,15-51-1081,4-12-3411,-5-9-3996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0.638"/>
    </inkml:context>
    <inkml:brush xml:id="br0">
      <inkml:brushProperty name="width" value="0.025" units="cm"/>
      <inkml:brushProperty name="height" value="0.025" units="cm"/>
    </inkml:brush>
  </inkml:definitions>
  <inkml:trace contextRef="#ctx0" brushRef="#br0">223 1 19474,'0'0'2120,"5"8"330,3 6-1446,9 14 452,-1 1 0,21 57 0,-34-79-1340,0 0 0,-1 1-1,0 0 1,-1-1 0,1 1-1,-2 0 1,1 0 0,-1 0-1,0-1 1,0 1 0,-1 0-1,0 0 1,-1 0 0,0-1-1,0 1 1,0-1 0,-1 1-1,-5 9 1,-4 0 43,-1 0 1,-1-1-1,-1 0 1,0-1-1,-1-1 1,-25 18 0,18-16-1382,-1-1 1,-32 15 0,19-17-4752,5-7-3732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1.288"/>
    </inkml:context>
    <inkml:brush xml:id="br0">
      <inkml:brushProperty name="width" value="0.025" units="cm"/>
      <inkml:brushProperty name="height" value="0.025" units="cm"/>
    </inkml:brush>
  </inkml:definitions>
  <inkml:trace contextRef="#ctx0" brushRef="#br0">1 65 12460,'0'0'12492,"12"5"-11062,12 2-879,1-1-1,-1-1 0,1 0 1,35 0-1,122-2 1089,-89-2-1337,85 2 215,1135-1 258,-1026-22-698,305-63 0,-571 80-41,-27 4-58,-35 7-45,-39 11-2684,26-13-6333,25-6-1107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1.885"/>
    </inkml:context>
    <inkml:brush xml:id="br0">
      <inkml:brushProperty name="width" value="0.025" units="cm"/>
      <inkml:brushProperty name="height" value="0.025" units="cm"/>
    </inkml:brush>
  </inkml:definitions>
  <inkml:trace contextRef="#ctx0" brushRef="#br0">251 72 13741,'0'0'6139,"1"-9"-3320,-1 4-2487,1 3-199,-1 0 0,1 1 0,-1-1 0,0 0 0,1 0 0,-1 0 0,0 0 0,0 0 0,0 1 0,0-1-1,-1 0 1,1 0 0,-1 0 0,1 0 0,-1 1 0,1-1 0,-1 0 0,0 0 0,0 1 0,0-1 0,0 0 0,0 1 0,0-1 0,0 1 0,-1 0 0,1-1 0,0 1 0,-1 0 0,1 0 0,-1 0 0,1 0 0,-1 0 0,0 0 0,0 0 0,-3-1 0,-2 2-14,-1 0 0,1 0 1,-1 0-1,1 1 0,0 0 0,-1 1 0,1 0 0,0 0 0,0 0 0,0 1 0,0 0 0,0 0 1,1 1-1,-1 0 0,1 0 0,0 0 0,0 1 0,-9 9 0,7-6-9,0 0 0,0 1 0,0 0 0,1 0 0,1 1 0,0 0 0,0 0 0,1 0 0,0 1-1,0 0 1,-4 17 0,9-27-100,0 0 0,-1 0 0,1 0 0,0 1 0,0-1 0,0 0 0,-1 0 0,1 0 0,0 1 0,1-1 0,-1 0 0,0 0 0,0 0 0,0 1 0,1-1 0,-1 0 0,1 0 0,-1 0 0,1 0 0,-1 0 0,1 0 0,-1 0 0,1 0 0,0 0 0,0 0 0,0 0 0,-1 0 0,1-1 0,0 1 0,0 0 0,2 1 0,0-1 6,1-1 0,-1 1 1,0 0-1,1-1 0,-1 0 0,0 0 0,1 0 0,-1 0 0,1 0 1,-1-1-1,5 0 0,7-3 23,0-1 0,0 0 1,0-1-1,16-8 0,-4-2-5,-1-1 1,34-28-1,-51 37-21,0 0 1,-1-1 0,1 1 0,-2-1 0,1-1-1,-1 0 1,-1 0 0,0 0 0,6-15 0,-20 48-5,1-5 23,0 1-1,1 0 0,1 0 1,0 1-1,2-1 1,-1 24-1,4-41-35,0 0-1,0 0 0,0 0 1,0 0-1,1-1 1,-1 1-1,1 0 0,0 0 1,-1-1-1,1 1 1,0 0-1,0-1 1,0 1-1,0-1 0,0 1 1,0-1-1,1 1 1,-1-1-1,0 0 1,1 1-1,-1-1 0,3 1 1,0 0-126,1 0 1,-1 0-1,1 0 1,-1 0 0,1-1-1,0 0 1,0 0-1,7 1 1,46-3-3765,-13-10-4400,-15-6-1571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2.243"/>
    </inkml:context>
    <inkml:brush xml:id="br0">
      <inkml:brushProperty name="width" value="0.025" units="cm"/>
      <inkml:brushProperty name="height" value="0.025" units="cm"/>
    </inkml:brush>
  </inkml:definitions>
  <inkml:trace contextRef="#ctx0" brushRef="#br0">100 0 21652,'0'0'5542,"-54"71"-3556,39-34-929,2 1-96,2-1-385,6-1-384,4-4-128,1-6-64,0-4-704,0-6-1026,0-4-1249,0-4-704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2.586"/>
    </inkml:context>
    <inkml:brush xml:id="br0">
      <inkml:brushProperty name="width" value="0.025" units="cm"/>
      <inkml:brushProperty name="height" value="0.025" units="cm"/>
    </inkml:brush>
  </inkml:definitions>
  <inkml:trace contextRef="#ctx0" brushRef="#br0">1 48 17809,'0'0'11467,"52"-3"-10186,-18 1-801,6 1-384,0-2-224,1 1-1249,-2-3-1730,-7-3-2114,-3-1-1954,-4-5-4067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2.991"/>
    </inkml:context>
    <inkml:brush xml:id="br0">
      <inkml:brushProperty name="width" value="0.025" units="cm"/>
      <inkml:brushProperty name="height" value="0.025" units="cm"/>
    </inkml:brush>
  </inkml:definitions>
  <inkml:trace contextRef="#ctx0" brushRef="#br0">244 34 14382,'0'0'6678,"-7"12"-4452,-20 30-397,5-11 84,2 2 0,1 0 0,-27 68 0,46-100-1913,0-1 0,-1 1 0,1-1 0,0 1 0,0-1 0,0 1 0,0 0 0,0-1 0,0 1 0,0-1 0,0 1 0,0-1 0,0 1 0,0-1 0,0 1 0,1-1 0,-1 1 0,0-1 0,0 1 0,1-1 0,-1 1 0,0-1 0,0 1 0,1-1 0,-1 1 0,1-1 0,-1 0 0,0 1 0,1-1 0,0 1 0,20 3 0,34-11 0,-44 5 0,-2 0-106,-1 1 0,1 0-1,0 1 1,0-1 0,0 2 0,0-1 0,0 1 0,9 3-1,-16-4 84,1 1-1,-1 0 0,0 1 0,1-1 0,-1 0 0,0 1 0,0-1 1,0 1-1,0 0 0,0 0 0,0-1 0,-1 1 0,1 0 0,-1 1 1,1-1-1,-1 0 0,0 0 0,1 1 0,-1-1 0,0 0 0,-1 1 1,1-1-1,0 1 0,-1-1 0,0 1 0,1 0 0,-1-1 0,0 1 1,0-1-1,0 1 0,-1 3 0,0-2 61,0 0 0,0 1-1,0-1 1,0 0 0,-1 0 0,1 0-1,-1 0 1,0 0 0,-1-1 0,1 1-1,0 0 1,-1-1 0,0 0 0,0 0-1,0 0 1,0 0 0,-1 0 0,1 0-1,-1-1 1,1 0 0,-1 0 0,0 0-1,0 0 1,0 0 0,-5 1 0,-5 2 72,0-1 0,0-1 0,-1 0 0,1 0 0,-1-2 0,-17 1 0,23-2-109,-1-1 0,1 0 0,-1 0 0,1-1 0,0 0 0,0-1 0,-11-4 0,17 6 0,0 0 0,1 0 0,-1-1 0,0 1 0,1-1 0,-1 0 0,1 1 0,-1-1 0,1 0 0,0-1 0,0 1 0,0 0 0,0-1 0,0 1 0,1-1 0,-1 1 0,1-1 0,-1 0 0,1 0 0,0 0 0,0 1 0,1-1 0,-1 0 0,0 0 0,1-6 0,0 7-192,0 1-1,1-1 1,0 0-1,-1 1 1,1-1-1,0 1 1,0-1-1,-1 1 1,1-1-1,0 1 1,1 0 0,-1-1-1,0 1 1,0 0-1,1 0 1,-1 0-1,0 0 1,1 0-1,-1 0 1,1 0-1,-1 1 1,1-1 0,0 0-1,2 0 1,51-14-9569,-39 12 6369,15-5-9361</inkml:trace>
  <inkml:trace contextRef="#ctx0" brushRef="#br0" timeOffset="1">431 47 17168,'0'0'9609,"12"-7"-7420,-3 1-1917,0 1-1,0 1 1,0-1-1,0 1 1,0 1-1,1 0 1,0 0-1,0 1 1,0 0-1,0 1 1,0 0-1,0 1 1,10 0-1,-19 0-271,0 0 0,0 0 0,1 1 0,-1-1 0,0 0 0,0 1 0,0-1 0,0 1 0,0-1 0,0 1 0,0-1 0,0 1 0,0 0 0,0-1 0,0 1 0,0 0 0,-1 0 0,1 0 0,0 0 0,0 0 0,-1-1 0,1 1 0,-1 1 0,1-1 0,-1 0 0,1 0 0,-1 0 0,1 0 0,-1 0 0,0 0 0,0 0 0,0 1 0,0-1 0,0 0 0,0 0 0,0 0 0,0 0 0,0 3 0,-1-1 0,0 1 0,0-1 0,0 1 0,0-1 0,-1 0 0,1 1 0,-1-1 0,0 0 0,0 0 0,0 0 0,-3 3 0,-41 32 0,38-32 0,0-1 0,0 1 0,0 1 0,1-1 0,0 1 0,0 1 0,1-1 0,0 1 0,-9 16 0,15-24 0,0 1 0,0-1 0,0 1 0,0-1 0,1 1 0,-1-1 0,0 1 0,0-1 0,0 1 0,1-1 0,-1 0 0,0 1 0,1-1 0,-1 1 0,0-1 0,1 0 0,-1 1 0,0-1 0,1 0 0,-1 1 0,1-1 0,-1 0 0,0 1 0,1-1 0,-1 0 0,1 0 0,-1 0 0,1 1 0,-1-1 0,1 0 0,-1 0 0,1 0 0,-1 0 0,1 0 0,-1 0 0,1 0 0,0 0 0,-1 0 0,1 0 0,-1 0 0,1-1 0,31 1 0,-26-1 0,133-14-1029,-46-2-2576,-39 5-5470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3.614"/>
    </inkml:context>
    <inkml:brush xml:id="br0">
      <inkml:brushProperty name="width" value="0.025" units="cm"/>
      <inkml:brushProperty name="height" value="0.025" units="cm"/>
    </inkml:brush>
  </inkml:definitions>
  <inkml:trace contextRef="#ctx0" brushRef="#br0">0 1 8520,'0'0'14232,"9"0"-10885,-8 0-3197,1-1-1,0 1 1,0 0-1,-1 0 1,1 0-1,0 0 1,0 1-1,0-1 1,-1 0-1,1 1 1,0-1-1,0 1 1,-1 0-1,1-1 0,-1 1 1,1 0-1,0 0 1,-1 0-1,0 0 1,1 0-1,-1 1 1,0-1-1,1 0 1,-1 1-1,0-1 1,0 0-1,0 1 1,0 0-1,0-1 1,-1 1-1,1-1 1,0 1-1,-1 0 0,1 0 1,-1-1-1,0 1 1,1 0-1,-1 0 1,0 0-1,0-1 1,0 4-1,2 11-47,0 0 0,1 0 0,10 26-1,-12-39-101,0 1-1,0-1 0,1 0 0,-1 1 1,1-1-1,0 0 0,0 0 1,0 0-1,1 0 0,-1-1 0,1 1 1,-1-1-1,1 1 0,0-1 1,0 0-1,0 0 0,0 0 0,0-1 1,1 1-1,-1-1 0,0 0 0,1 1 1,3-1-1,3 1-365,-1-2 1,0 1-1,1-2 1,11 0-1,-11-1-489,-1 0 1,1-1-1,-1 1 0,0-2 0,0 1 0,0-2 0,0 1 0,-1-1 1,0 0-1,0-1 0,14-12 0,11-14-5829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3.957"/>
    </inkml:context>
    <inkml:brush xml:id="br0">
      <inkml:brushProperty name="width" value="0.025" units="cm"/>
      <inkml:brushProperty name="height" value="0.025" units="cm"/>
    </inkml:brush>
  </inkml:definitions>
  <inkml:trace contextRef="#ctx0" brushRef="#br0">318 1 16912,'0'0'2915,"-43"56"768,10-14-1056,-4 7-802,-2 4-159,0 3-385,3-1-416,3 0-352,6-5-353,9-10-96,9-8-224,6-11-1058,3-13-1472,8-10-10314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7.994"/>
    </inkml:context>
    <inkml:brush xml:id="br0">
      <inkml:brushProperty name="width" value="0.025" units="cm"/>
      <inkml:brushProperty name="height" value="0.025" units="cm"/>
    </inkml:brush>
  </inkml:definitions>
  <inkml:trace contextRef="#ctx0" brushRef="#br0">91 73 5029,'0'0'17718,"-8"2"-16063,-26 4-299,25-1 532,13 0-997,13 0-382,-4-5-312,-1-1 0,1-1-1,-1 0 1,1 0 0,18-7 0,-27 8-178,-1 0 1,0 0-1,0 0 1,0 0-1,0-1 1,0 1-1,0-1 1,-1 0 0,1 0-1,0 0 1,-1 0-1,1 0 1,-1-1-1,0 1 1,0-1-1,0 0 1,0 1-1,0-1 1,-1 0 0,1 0-1,-1 0 1,0 0-1,0 0 1,0 0-1,0-1 1,1-5-1,-2 9-9,0-1-1,0 1 0,-1-1 1,1 0-1,0 1 0,0-1 1,0 1-1,0-1 0,0 1 1,-1-1-1,1 1 0,0-1 1,0 1-1,-1-1 0,1 1 1,0 0-1,-1-1 0,1 1 1,0-1-1,-1 1 0,1 0 0,-1-1 1,1 1-1,0 0 0,-1 0 1,1-1-1,-1 1 0,1 0 1,-1 0-1,1-1 0,-1 1 1,0 0-1,-24 1 16,-22 17-160,35-10 133,-1 0 0,1 1 0,1 1 0,0 0 0,-13 15 0,18-19 7,1 0 0,0 1 0,1-1 0,0 1 0,0 0 0,0 0 0,1 0 0,0 1 0,0-1 0,1 1 0,-3 13 0,5-19-13,0 0 0,0-1 0,0 1 1,0 0-1,0 0 0,0 0 0,1-1 0,-1 1 0,0 0 0,1 0 0,0 0 1,-1-1-1,1 1 0,0-1 0,0 1 0,0 0 0,0-1 0,0 1 0,0-1 1,0 0-1,0 1 0,3 1 0,-1-1-177,0-1 1,0 1-1,1 0 1,-1-1-1,1 1 1,-1-1-1,1 0 0,-1 0 1,1-1-1,6 1 1,2 0-1361,1-1 1,-1-1 0,0 0-1,1 0 1,21-7-1,11-9-6895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44.422"/>
    </inkml:context>
    <inkml:brush xml:id="br0">
      <inkml:brushProperty name="width" value="0.025" units="cm"/>
      <inkml:brushProperty name="height" value="0.025" units="cm"/>
    </inkml:brush>
  </inkml:definitions>
  <inkml:trace contextRef="#ctx0" brushRef="#br0">302 0 19090,'0'0'10746,"-9"14"-10201,-34 40 629,-73 71 1,70-84-1132,16-14-46,-28 31 0,102-88 3,61-72-200,-92 88 164,0-1 0,-2 0 0,0-1 0,0-1 0,11-25 0,-22 36-79,-9 12 49,-10 14 17,-3 12 205,-35 71-1,49-87-107,2 0 0,0 1 0,1 0-1,0 0 1,1 0 0,-2 34 0,6-49-48,0 1 0,1-1 0,-1 1 0,1-1 0,-1 1 0,1-1 0,0 1 0,0-1 0,0 0 0,0 1 0,1-1 0,-1 0 0,1 0 0,-1 0 0,1 0 0,0 0 0,0 0 0,0 0 0,3 2 0,-3-3 0,-1 0 0,0 0 0,1 0 0,-1-1 0,0 1 0,1 0 0,-1-1 0,1 1 0,-1-1 0,1 1 0,-1-1 0,1 0 0,0 0 0,-1 0 0,1 0 0,-1 0 0,1 0 0,-1 0 0,1 0 0,-1-1 0,1 1 0,-1 0 0,1-1 0,-1 0 0,1 1 0,-1-1 0,1 0 0,-1 1 0,0-1 0,1 0 0,-1 0 0,0 0 0,2-3 0,-1 1 0,0-1 0,0 0 0,0 0 0,-1 0 0,1 0 0,-1 0 0,0 0 0,0 0 0,-1-1 0,1 1 0,-1 0 0,0-9 0,-8-53 0,5 53 0,-2-1 0,1 1 0,-2 0 0,0 0 0,0 1 0,-14-19 0,17 26 0,-1 0 0,1 0 0,-2 0 0,1 1 0,0-1 0,-1 1 0,1 0 0,-1 0 0,-1 1 0,1-1 0,0 1 0,-1 0 0,1 1 0,-1-1 0,0 1 0,0 0 0,-6-1 0,11 3 0,1 0 0,-1-1 0,1 1 0,-1 0 0,0 0 0,1-1 0,-1 1 0,0 0 0,1 0 0,-1 0 0,0 0 0,1 0 0,-1 0 0,1 0 0,-1 0 0,0 0 0,1 0 0,-1 1 0,0-1 0,1 0 0,-1 0 0,1 0 0,-1 1 0,0-1 0,1 0 0,-1 1 0,1-1 0,-1 1 0,1-1 0,-1 1 0,1-1 0,0 1 0,-1-1 0,1 1 0,-1-1 0,1 1 0,0-1 0,0 1 0,-1-1 0,1 1 0,0 0 0,0-1 0,0 1 0,-1 0 0,1-1 0,0 1 0,0 0 0,0-1 0,0 1 0,0-1 0,0 1 0,1 0 0,-1-1 0,0 1 0,0 0 0,0-1 0,1 1 0,-1-1 0,0 2 0,2 1 0,0 0 0,-1 0 0,1 0 0,0-1 0,0 1 0,0 0 0,1-1 0,-1 1 0,1-1 0,3 3 0,16 7-362,0-1 0,2 0 0,-1-2 0,1-1-1,39 9 1,129 11-6038,-105-20-4662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26.191"/>
    </inkml:context>
    <inkml:brush xml:id="br0">
      <inkml:brushProperty name="width" value="0.025" units="cm"/>
      <inkml:brushProperty name="height" value="0.025" units="cm"/>
    </inkml:brush>
  </inkml:definitions>
  <inkml:trace contextRef="#ctx0" brushRef="#br0">22 1 11787,'0'0'14024,"1"10"-12139,2 18-1049,-1 0 0,-2 0 0,0 0 0,-8 44-1,0-22-544,-3 96 0,11-146-343,-1 0 1,1 1-1,0-1 0,0 1 0,0-1 0,0 1 0,0-1 0,0 0 0,0 1 0,0-1 0,0 1 0,0-1 0,0 1 0,1-1 1,-1 0-1,0 1 0,0-1 0,0 1 0,0-1 0,1 0 0,-1 1 0,0-1 0,0 0 0,1 1 0,-1-1 0,0 0 0,1 1 1,-1-1-1,0 0 0,1 0 0,-1 1 0,0-1 0,1 0 0,12-8-2713,9-22-2767,-7-5-197,0-8-2097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26.520"/>
    </inkml:context>
    <inkml:brush xml:id="br0">
      <inkml:brushProperty name="width" value="0.025" units="cm"/>
      <inkml:brushProperty name="height" value="0.025" units="cm"/>
    </inkml:brush>
  </inkml:definitions>
  <inkml:trace contextRef="#ctx0" brushRef="#br0">24 0 16720,'0'0'5418,"0"10"-2845,-11 161 3347,-1-1-4782,12-165-1337,1 30 622,-1-35-492,-1 1-1,1-1 1,0 1 0,0-1 0,0 1 0,0 0 0,0-1 0,0 1-1,0-1 1,0 1 0,1-1 0,-1 1 0,0-1 0,0 1-1,0-1 1,1 1 0,-1-1 0,0 1 0,0-1 0,1 1-1,-1-1 1,0 1 0,1-1 0,-1 1 0,1-1 0,-1 0 0,1 1-1,-1-1 1,0 0 0,1 1 0,-1-1 0,1 0 0,-1 0-1,1 0 1,0 1 0,-1-1 0,1 0 0,-1 0 0,1 0-1,-1 0 1,1 0 0,-1 0 0,1 0 0,0 0 0,0-1-243,0 0 0,-1 1 0,1-1 0,-1 0 0,0 0 1,1 0-1,-1 1 0,0-1 0,1 0 0,-1 0 0,0 0 0,0 0 1,0 0-1,0 0 0,0 0 0,0 0 0,0 1 0,0-1 0,0-2 1,0-1-1209,0-20-5158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26.894"/>
    </inkml:context>
    <inkml:brush xml:id="br0">
      <inkml:brushProperty name="width" value="0.025" units="cm"/>
      <inkml:brushProperty name="height" value="0.025" units="cm"/>
    </inkml:brush>
  </inkml:definitions>
  <inkml:trace contextRef="#ctx0" brushRef="#br0">0 73 19090,'0'0'9225,"87"-10"-7175,-21 2-353,15-2-992,10-4-705,4 1 0,-8 3 0,-9 7 0,-16 1-2434,-13 1-4997,-9 0-8072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28.112"/>
    </inkml:context>
    <inkml:brush xml:id="br0">
      <inkml:brushProperty name="width" value="0.025" units="cm"/>
      <inkml:brushProperty name="height" value="0.025" units="cm"/>
    </inkml:brush>
  </inkml:definitions>
  <inkml:trace contextRef="#ctx0" brushRef="#br0">216 141 5285,'8'-9'3721,"4"-3"-2567,37-42 2928,-45 51-3221,-1-1 1,0 0-1,0 0 0,-1-1 1,1 1-1,-1 0 0,0-1 1,0 0-1,0 1 0,-1-1 1,2-9-1,-3 14-771,0-1 1,-1 1-1,1 0 1,-1-1-1,1 1 1,0 0-1,-1 0 1,1-1-1,-1 1 1,1 0-1,0 0 0,-1-1 1,1 1-1,-1 0 1,1 0-1,-1 0 1,1 0-1,-1 0 1,1 0-1,-1 0 1,1 0-1,-1 0 1,1 0-1,-1 0 0,1 0 1,-1 0-1,1 0 1,-1 0-1,1 0 1,0 0-1,-1 1 1,1-1-1,-1 0 1,0 1-1,-19 6 363,8 2-260,0-1 0,1 2 1,0 0-1,1 0 0,0 1 0,0 0 0,1 1 0,-9 16 0,-55 106 1032,55-97-1092,2 2-1,1-1 0,2 2 1,2-1-1,2 2 0,1 0 1,2 0-1,2 0 1,2 81-1,3-113-104,0 0-1,1 0 1,0 0-1,0 0 1,1 0-1,0-1 1,1 1-1,0-1 1,0 0-1,0 0 1,1-1-1,1 1 1,-1-1-1,1 0 1,0 0-1,13 10 1,-10-10-241,1 0 0,-1-1 0,2 0 0,-1 0 0,13 4 0,-10-5-954,0-1 0,1 0-1,-1-1 1,18 2 0,11-3-6446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29.089"/>
    </inkml:context>
    <inkml:brush xml:id="br0">
      <inkml:brushProperty name="width" value="0.025" units="cm"/>
      <inkml:brushProperty name="height" value="0.025" units="cm"/>
    </inkml:brush>
  </inkml:definitions>
  <inkml:trace contextRef="#ctx0" brushRef="#br0">1 317 11018,'0'0'6892,"1"8"-4863,0-3-1972,-1-3 130,0 0 0,0 0 0,0 0 0,0 0 0,0 0 0,1 0 0,-1 0 0,1 0 0,0 0 0,0 0 0,-1 0 0,1 0 0,0 0 0,1 0 0,-1-1 0,0 1 0,0 0 0,1-1 0,-1 1 0,1-1 0,-1 1 0,1-1 0,0 0 0,0 0 1,-1 0-1,1 0 0,0 0 0,0 0 0,0 0 0,0-1 0,0 1 0,0-1 0,0 1 0,0-1 0,0 0 0,0 0 0,5 0 0,-1-1 76,1 0-1,0 0 1,-1-1-1,1 0 1,-1-1 0,0 1-1,0-1 1,0 0 0,0-1-1,7-5 1,56-49 391,-45 38-530,24-25 109,-2-3-1,-2-1 0,56-81 0,-101 189 51,-18 25 129,12-59-349,1-1-1,1 1 1,-2 43-1,8-67-216,0-1 0,-1 1 1,1-1-1,0 1 0,0-1 0,0 1 0,0-1 0,0 1 0,0-1 0,-1 0 0,1 0 1,0 0-1,0 1 0,0-1 0,0 0 0,0 0 0,0 0 0,0 0 0,0 0 0,0-1 0,0 1 1,0 0-1,0 0 0,0-1 0,0 1 0,-1 0 0,1-1 0,1 0 0,17-15-5552,3-6-2580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0.317"/>
    </inkml:context>
    <inkml:brush xml:id="br0">
      <inkml:brushProperty name="width" value="0.025" units="cm"/>
      <inkml:brushProperty name="height" value="0.025" units="cm"/>
    </inkml:brush>
  </inkml:definitions>
  <inkml:trace contextRef="#ctx0" brushRef="#br0">22 14 9129,'-9'0'2658,"2"0"2307,4 4-2595,0 1-160,3 2-288,6 0 64,15 1-96,9-5-161,12-3-383,8 0-546,6-7-415,-2-7-257,-6 1-96,-10 6-929,-10 3-1890,-13 1-3106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1.390"/>
    </inkml:context>
    <inkml:brush xml:id="br0">
      <inkml:brushProperty name="width" value="0.025" units="cm"/>
      <inkml:brushProperty name="height" value="0.025" units="cm"/>
    </inkml:brush>
  </inkml:definitions>
  <inkml:trace contextRef="#ctx0" brushRef="#br0">83 1 9641,'0'0'19229,"-2"12"-18241,-4 19-504,0-3 171,1 1 0,-1 34 1,6-62-649,1 0 1,0 0 0,0 0-1,-1 0 1,1 0-1,0 0 1,0-1 0,0 1-1,0 0 1,0 0-1,0-1 1,0 1-1,0 0 1,0-1 0,1 1-1,-1-1 1,0 0-1,0 1 1,0-1 0,1 0-1,-1 0 1,0 1-1,0-1 1,1 0-1,-1 0 1,0-1 0,3 1-1,48-1 222,-42 0-211,12 0-32,-10 0-24,0 0 1,0 1-1,0 0 0,0 1 1,0 0-1,14 4 0,-23-4 32,0 0-1,0 1 0,0-1 1,-1 1-1,1-1 1,-1 1-1,1 0 1,-1 0-1,1 0 0,-1 0 1,0 0-1,0 0 1,0 1-1,0-1 1,-1 1-1,1-1 0,-1 1 1,1 0-1,-1-1 1,0 1-1,0 0 1,0 0-1,-1 0 0,1 0 1,-1 0-1,1 0 1,-1 0-1,0 0 0,-1 6 1,1-6 13,0 1 1,0-1-1,-1 0 0,0 0 0,0 1 1,0-1-1,0 0 0,0 0 1,0 0-1,-1 0 0,0 0 1,1 0-1,-1-1 0,0 1 1,0-1-1,-1 1 0,1-1 1,0 0-1,-1 1 0,1-1 1,-1 0-1,0-1 0,0 1 1,0 0-1,0-1 0,0 0 1,0 0-1,0 0 0,0 0 0,0 0 1,-1 0-1,-3-1 0,-10 3 32,0-2 0,0 0 0,-1-1 0,1 0 0,-18-4 0,24 2-39,0 0 0,0-1 0,1-1 0,-19-7 0,25 9 0,-1 0 0,0-1 0,1 1 0,0-1 0,-1 0 0,1 0 0,0 0 0,1-1 0,-1 1 0,1-1 0,-1 0 0,-3-6 0,7 9-90,0 0 1,0 0-1,0 0 0,0 1 1,0-1-1,1 0 0,-1 0 1,0 0-1,0 0 0,1 0 0,-1 1 1,0-1-1,1 0 0,-1 0 1,1 0-1,-1 1 0,1-1 1,-1 0-1,1 1 0,0-1 1,-1 0-1,1 1 0,0-1 1,-1 1-1,1-1 0,0 1 1,0-1-1,0 1 0,-1 0 1,2-1-1,37-17-6033,-24 11 2507,19-11-5550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1.732"/>
    </inkml:context>
    <inkml:brush xml:id="br0">
      <inkml:brushProperty name="width" value="0.025" units="cm"/>
      <inkml:brushProperty name="height" value="0.025" units="cm"/>
    </inkml:brush>
  </inkml:definitions>
  <inkml:trace contextRef="#ctx0" brushRef="#br0">1 34 10218,'0'0'8130,"9"-4"-4559,6-2-2779,0 1 0,1 0 0,0 1 0,0 1 0,0 0 0,1 1-1,-1 1 1,0 0 0,1 2 0,-1 0 0,29 5 0,-43-5-778,1-1-1,-1 1 1,0-1 0,0 1 0,0 0 0,0 0 0,0 0 0,0 0 0,-1 0-1,1 1 1,0-1 0,-1 0 0,1 1 0,0-1 0,-1 1 0,0 0 0,1 0-1,-1-1 1,0 1 0,2 3 0,-3-3 11,0 0 0,0 0 1,0 0-1,1 0 0,-2 0 0,1 0 0,0 0 1,0 0-1,-1 0 0,1 0 0,-1 0 0,1 0 0,-1 0 1,0 0-1,0-1 0,0 1 0,-2 2 0,-3 4 50,0 0 1,0-1-1,-1 0 0,0 0 0,0-1 0,-1 0 0,-13 8 0,-24 6-75,37-17 0,0 0 0,0 1 0,1-1 0,-1 1 0,1 1 0,-13 9 0,20-14 0,0 1 0,1-1 0,-1 1 0,0-1 0,0 0 0,1 1 0,-1-1 0,0 0 0,1 1 0,-1-1 0,1 0 0,-1 1 0,0-1 0,1 0 0,-1 0 0,1 1 0,-1-1 0,1 0 0,-1 0 0,1 0 0,-1 0 0,1 0 0,-1 1 0,1-1 0,-1 0 0,1 0 0,-1 0 0,1 0 0,-1 0 0,1-1 0,-1 1 0,1 0 0,-1 0 0,1 0 0,27 1 0,-26-1 0,95 4-1666,40 1-5797,-93-5-3107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2.931"/>
    </inkml:context>
    <inkml:brush xml:id="br0">
      <inkml:brushProperty name="width" value="0.025" units="cm"/>
      <inkml:brushProperty name="height" value="0.025" units="cm"/>
    </inkml:brush>
  </inkml:definitions>
  <inkml:trace contextRef="#ctx0" brushRef="#br0">54 36 7559,'-54'3'17035,"62"-2"-14574,593 0 3251,85-40-16095,-674 37 3619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8.385"/>
    </inkml:context>
    <inkml:brush xml:id="br0">
      <inkml:brushProperty name="width" value="0.025" units="cm"/>
      <inkml:brushProperty name="height" value="0.025" units="cm"/>
    </inkml:brush>
  </inkml:definitions>
  <inkml:trace contextRef="#ctx0" brushRef="#br0">205 0 11499,'0'0'11755,"-8"0"-9139,-4 0-1780,0 1-1,-1 1 1,1 0 0,-21 7 0,30-9-800,-1 1 1,1 0-1,-1 1 1,1-1-1,0 1 1,-1-1 0,1 1-1,0 0 1,0 0-1,0 0 1,1 1-1,-1-1 1,0 1-1,1-1 1,0 1 0,0 0-1,-1 0 1,1 0-1,1 0 1,-1 0-1,1 1 1,-1-1 0,1 0-1,-1 5 1,2-6-106,0-1 1,0 0 0,0 1-1,0-1 1,1 0-1,-1 1 1,1-1 0,-1 0-1,1 1 1,-1-1 0,1 0-1,0 0 1,-1 0 0,1 1-1,0-1 1,0 0 0,0 0-1,0 0 1,0 0-1,0-1 1,0 1 0,0 0-1,1 0 1,-1-1 0,0 1-1,0 0 1,1-1 0,-1 1-1,2-1 1,48 13-2066,-34-10 1178,7 3-120,42 11-473,-62-16 1534,0 0-1,1 1 1,-1 0 0,-1-1 0,1 2-1,0-1 1,0 0 0,-1 1 0,1 0-1,-1-1 1,5 7 0,-7-8 90,0 1 0,-1-1 1,1 0-1,-1 1 0,1-1 1,-1 0-1,0 1 0,0-1 1,1 0-1,-1 1 0,0-1 1,0 1-1,0-1 0,-1 0 1,1 1-1,0-1 0,0 0 1,-1 1-1,1-1 0,-1 0 1,1 1-1,-1-1 0,0 0 1,1 0-1,-1 0 0,0 1 1,0-1-1,0 0 0,0 0 1,0 0-1,0 0 0,0-1 1,0 1-1,0 0 0,-2 1 1,-47 27 2837,44-26-2661,-14 7 231,0 0-1,0-1 1,-1-2-1,0 0 1,-1-1-1,1-1 1,-38 4-1,59-9-521,-1 0 1,1 0-1,0 0 1,-1 0-1,1 0 0,0 0 1,-1 0-1,1 0 1,0 0-1,-1 0 1,1 0-1,0 0 0,-1 0 1,1-1-1,0 1 1,-1 0-1,1 0 0,0 0 1,-1 0-1,1 0 1,0-1-1,0 1 0,-1 0 1,1 0-1,0-1 1,0 1-1,-1 0 1,1 0-1,0-1 0,0 1 1,0 0-1,0-1 1,-1 1-1,1 0 0,0-1 1,0 1-1,0 0 1,0 0-1,0-1 0,7-15-2829,18-12-5164,8 2-3178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3.693"/>
    </inkml:context>
    <inkml:brush xml:id="br0">
      <inkml:brushProperty name="width" value="0.025" units="cm"/>
      <inkml:brushProperty name="height" value="0.025" units="cm"/>
    </inkml:brush>
  </inkml:definitions>
  <inkml:trace contextRef="#ctx0" brushRef="#br0">181 48 2402,'0'0'26959,"-10"-3"-25849,7 1-1070,-1 1 0,0 0-1,1 0 1,-1 0-1,0 1 1,0-1 0,0 1-1,1 0 1,-1 0-1,0 0 1,0 1-1,0-1 1,1 1 0,-1 0-1,0 0 1,1 0-1,-1 0 1,0 1-1,1 0 1,0-1 0,-1 1-1,1 0 1,0 1-1,0-1 1,0 1-1,0-1 1,1 1 0,-5 5-1,-39 48 587,43-53-593,1 1-1,0-1 1,0 1 0,0 0-1,0-1 1,1 1-1,0 0 1,-1 0 0,1 0-1,1 0 1,-1 0 0,1 1-1,-1-1 1,1 0-1,1 5 1,-1-8-33,1 0 0,0 0 0,-1 0 0,1 0 0,0-1 0,0 1 0,-1 0 0,1 0 0,0-1 0,0 1 0,0-1 0,0 1 0,0-1 0,0 1 0,0-1 0,0 1 0,0-1 0,0 0 0,0 0 0,0 1 0,0-1 0,0 0 0,0 0 0,0 0 0,0 0 0,3-1 0,32-1 0,-34 1 0,12-2 0,-1 0 0,1-2 0,-1 1 0,0-2 0,0 0 0,0 0 0,-1-1 0,0-1 0,0 0 0,13-12 0,-7 4 0,0-1 0,-1-1 0,0 0 0,-2-1 0,15-23 0,-45 73 0,2 0 0,1 0 0,-13 54 0,22-77-26,1 1 0,1-1 0,-1 1 0,1-1-1,1 1 1,0 14 0,0-21-10,1 0-1,-1 0 1,1 0 0,-1 0-1,1 0 1,0 0 0,0 0-1,0 0 1,0-1 0,0 1-1,0 0 1,0-1 0,1 1-1,-1-1 1,1 1-1,-1-1 1,1 1 0,-1-1-1,1 0 1,0 0 0,0 0-1,0 0 1,-1 0 0,1-1-1,0 1 1,0 0-1,0-1 1,0 1 0,0-1-1,0 0 1,0 0 0,4 0-1,35-2-4289,-15-9-2750,7-12-9735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4.612"/>
    </inkml:context>
    <inkml:brush xml:id="br0">
      <inkml:brushProperty name="width" value="0.025" units="cm"/>
      <inkml:brushProperty name="height" value="0.025" units="cm"/>
    </inkml:brush>
  </inkml:definitions>
  <inkml:trace contextRef="#ctx0" brushRef="#br0">0 0 8936,'0'0'20842,"5"14"-19743,0-3-931,-2 0-1,0 1 1,0-1-1,-1 1 0,0 0 1,-1 0-1,0-1 1,-1 1-1,-1 0 1,-1 15-1,-11 68 11,11-68-7889,1-42 2816,-2-6-1431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4.939"/>
    </inkml:context>
    <inkml:brush xml:id="br0">
      <inkml:brushProperty name="width" value="0.025" units="cm"/>
      <inkml:brushProperty name="height" value="0.025" units="cm"/>
    </inkml:brush>
  </inkml:definitions>
  <inkml:trace contextRef="#ctx0" brushRef="#br0">1 52 15535,'0'0'12203,"69"-2"-10954,-31 0-640,3 0-513,3-1-64,-5-2-801,-5-3-2626,-4-4-3235,-4-5-7111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5.282"/>
    </inkml:context>
    <inkml:brush xml:id="br0">
      <inkml:brushProperty name="width" value="0.025" units="cm"/>
      <inkml:brushProperty name="height" value="0.025" units="cm"/>
    </inkml:brush>
  </inkml:definitions>
  <inkml:trace contextRef="#ctx0" brushRef="#br0">125 0 2402,'0'0'20382,"-7"11"-17334,3-6-2805,-1 2 233,-1 0 1,1 1 0,1-1 0,-1 1-1,1 0 1,1 1 0,-1-1 0,1 1-1,1-1 1,0 1 0,-2 13-1,5-22-468,-1 1-1,1 0 0,-1-1 0,1 1 0,-1-1 0,1 1 0,-1 0 1,1-1-1,0 0 0,-1 1 0,1-1 0,0 1 0,0-1 0,-1 0 1,1 1-1,0-1 0,0 0 0,-1 0 0,1 0 0,0 1 0,0-1 1,0 0-1,-1 0 0,1 0 0,0 0 0,1-1 0,31 0 69,-28 1-88,4-1-161,0 1 0,1 0 0,-1 1 0,0-1 0,1 2 0,-1-1 0,0 1 0,14 6 0,-20-7 157,0 1 1,0 0 0,0 0-1,0 0 1,0 0 0,-1 1 0,1-1-1,-1 1 1,0-1 0,1 1-1,-1 0 1,0 0 0,-1 0 0,1 0-1,-1 0 1,1 1 0,-1-1-1,0 0 1,0 1 0,0-1 0,-1 1-1,1-1 1,-1 1 0,0-1-1,0 1 1,0 3 0,0-2 63,-1-1 1,0 1-1,0 0 0,0 0 1,0-1-1,-1 1 0,1-1 1,-1 0-1,-1 1 1,1-1-1,0 0 0,-1 0 1,0 0-1,0-1 0,0 1 1,0-1-1,-1 1 1,0-1-1,1 0 0,-1 0 1,0-1-1,0 1 1,0-1-1,-1 0 0,1 0 1,-1 0-1,-4 1 0,-2 0 73,-1 1 0,1-1 0,-1-1 0,0 0 0,0-1 0,0 0 0,0-1 0,0 0 0,0-1 0,-12-2 0,22 3-189,0-1 1,0 1-1,0 0 1,0-1-1,0 1 1,0-1-1,1 0 1,-1 0-1,0 0 1,0 1-1,1-2 1,-1 1-1,1 0 1,-1 0-1,1 0 1,-1-1-1,1 1 1,0-1-1,0 1 1,-1-1-1,1 1 1,0-1-1,0 0 1,1 1-1,-1-1 1,0 0-1,1 0 1,-1 0-1,1 0 0,-1 0 1,1 0-1,0 1 1,0-1-1,0 0 1,0 0-1,0 0 1,0 0-1,1-2 1,0-2-440,1 0 1,0 0-1,0 0 1,1 0-1,-1 0 1,1 1-1,1-1 1,-1 1-1,1 0 0,5-6 1,15-13-6754,3-1-3700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5.641"/>
    </inkml:context>
    <inkml:brush xml:id="br0">
      <inkml:brushProperty name="width" value="0.025" units="cm"/>
      <inkml:brushProperty name="height" value="0.025" units="cm"/>
    </inkml:brush>
  </inkml:definitions>
  <inkml:trace contextRef="#ctx0" brushRef="#br0">0 34 1826,'0'0'20056,"11"-4"-17018,10-3-2190,0 1 0,0 1 0,1 0 0,0 2 0,0 1 0,0 1 1,35 2-1,-57-1-842,1-1 0,0 1 0,0 0 1,0 0-1,-1 1 0,1-1 0,0 0 1,0 0-1,0 0 0,-1 0 0,1 1 1,0-1-1,0 0 0,-1 1 1,1-1-1,0 0 0,-1 1 0,1-1 1,0 1-1,-1-1 0,1 1 0,-1 0 1,1-1-1,-1 1 0,1 0 0,-1-1 1,1 1-1,-1 0 0,0-1 0,1 1 1,-1 0-1,1 1 0,-2 0 20,1 0 0,0-1-1,-1 1 1,1 0 0,-1 0 0,0 0 0,1 0-1,-1-1 1,0 1 0,0 0 0,0-1-1,0 1 1,-2 1 0,-3 5 73,-1-1 0,0 1 0,0-1 0,-11 7 0,-20 8-99,27-16 0,0 0 0,0 1 0,0 0 0,1 1 0,-15 14 0,24-21 0,0-1 0,1 0 0,-1 1 0,1-1 0,0 0 0,-1 1 0,1-1 0,-1 1 0,1-1 0,-1 1 0,1-1 0,0 1 0,0-1 0,-1 1 0,1-1 0,0 1 0,0 0 0,-1-1 0,1 1 0,0-1 0,0 1 0,0 0 0,0-1 0,0 1 0,0-1 0,0 1 0,0 0 0,0-1 0,0 1 0,0 0 0,1-1 0,-1 1 0,0-1 0,0 1 0,1-1 0,-1 1 0,0-1 0,1 1 0,-1-1 0,0 1 0,1-1 0,-1 1 0,1-1 0,-1 1 0,1-1 0,-1 0 0,1 1 0,-1-1 0,1 0 0,-1 1 0,1-1 0,-1 0 0,1 0 0,0 1 0,40 4 0,-33-4 0,59 2-2337,1-4-4780,-16-1-4441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35.986"/>
    </inkml:context>
    <inkml:brush xml:id="br0">
      <inkml:brushProperty name="width" value="0.025" units="cm"/>
      <inkml:brushProperty name="height" value="0.025" units="cm"/>
    </inkml:brush>
  </inkml:definitions>
  <inkml:trace contextRef="#ctx0" brushRef="#br0">231 1 13229,'0'0'9235,"11"14"-7399,10 12-1073,-1 1 0,-2 1-1,-1 1 1,-1 0-1,-2 1 1,14 40 0,-21-42-546,-2 0-1,-1 0 1,-1 1 0,-2-1 0,0 1 0,-2-1-1,-1 1 1,-2-1 0,0 1 0,-2-1 0,-1-1 0,-1 1-1,-21 44 1,11-31-350,-3-1-1,-1-1 0,-30 39 1,20-36-1238,-1-1 0,-49 45 0,6-19-5516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6.246"/>
    </inkml:context>
    <inkml:brush xml:id="br0">
      <inkml:brushProperty name="width" value="0.025" units="cm"/>
      <inkml:brushProperty name="height" value="0.025" units="cm"/>
    </inkml:brush>
  </inkml:definitions>
  <inkml:trace contextRef="#ctx0" brushRef="#br0">1 23 7239,'0'-1'10121,"0"7"-4102,1 20-2499,7 34-4010,-8-59 443,0 0 1,0-1-1,1 1 1,-1 0-1,0-1 1,1 1-1,-1-1 1,0 1-1,1-1 1,-1 1-1,1-1 0,-1 1 1,1-1-1,-1 1 1,1-1-1,0 1 1,-1-1-1,1 0 1,-1 1-1,1-1 0,0 0 1,-1 0-1,1 0 1,0 1-1,-1-1 1,1 0-1,0 0 1,0 0-1,0 0 1,23-10-2614,14-24-3977,-6-11-3038,-20 25 8001,-1 4 16221,-18 54-12203,5-26-2290,0-1 1,0 1-1,1 0 0,1 15 1,3-18-2233,6-6-3593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8.717"/>
    </inkml:context>
    <inkml:brush xml:id="br0">
      <inkml:brushProperty name="width" value="0.025" units="cm"/>
      <inkml:brushProperty name="height" value="0.025" units="cm"/>
    </inkml:brush>
  </inkml:definitions>
  <inkml:trace contextRef="#ctx0" brushRef="#br0">75 82 5189,'0'0'13485,"2"-8"-12001,4-29 129,-3 5 3222,-3 32-4808,-1-1-1,1 1 0,0 0 1,0-1-1,-1 1 0,1 0 1,0 0-1,0-1 0,-1 1 1,1 0-1,0 0 0,-1 0 1,1-1-1,-1 1 0,1 0 1,0 0-1,-1 0 0,1 0 1,0 0-1,-1 0 0,1-1 1,-1 1-1,1 0 0,0 0 1,-1 0-1,1 1 0,-1-1 1,1 0-1,0 0 0,-1 0 1,1 0-1,-1 0 0,1 0 1,0 0-1,-1 1 0,1-1 1,0 0-1,-1 0 0,1 1 1,0-1-1,-1 0 0,1 0 1,0 1-1,0-1 0,-1 1 1,-17 10-165,13-5 133,0-1 0,0 1 1,0 0-1,1 0 1,0 0-1,0 0 0,1 1 1,0-1-1,0 1 1,0 0-1,1 0 1,0 0-1,-2 12 0,5-19 12,-1 1 0,0-1 0,0 1 0,1-1 0,-1 1 0,0-1 0,1 1-1,-1-1 1,1 0 0,-1 1 0,0-1 0,1 0 0,-1 1 0,1-1-1,-1 0 1,1 1 0,-1-1 0,1 0 0,-1 0 0,1 0 0,-1 0-1,1 0 1,0 1 0,-1-1 0,1 0 0,-1 0 0,1 0 0,-1 0 0,1-1-1,-1 1 1,1 0 0,0 0 0,-1 0 0,1 0 0,-1 0 0,1-1-1,-1 1 1,1-1 0,25-8 243,-16 2-215,1 0-1,-2-1 1,1 0-1,-1 0 1,0-1-1,-1 0 0,0-1 1,-1 1-1,0-2 1,8-14-1,-14 87-840,-2-59 807,1-1-1,0 1 1,0-1 0,0 0-1,0 1 1,1-1 0,-1 1-1,1-1 1,-1 1-1,1-1 1,0 0 0,0 1-1,0-1 1,0 0-1,0 0 1,1 0 0,1 3-1,0-3-114,-1-1 0,1 1-1,-1-1 1,1 0 0,-1 0 0,1 0-1,0 0 1,0 0 0,0-1 0,-1 1-1,1-1 1,0 0 0,0 0 0,5 0-1,0 0-958,-1 0 0,0-1 0,1 1 0,-1-1 0,0-1 0,13-3 0,12-11-6176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9.949"/>
    </inkml:context>
    <inkml:brush xml:id="br0">
      <inkml:brushProperty name="width" value="0.025" units="cm"/>
      <inkml:brushProperty name="height" value="0.025" units="cm"/>
    </inkml:brush>
  </inkml:definitions>
  <inkml:trace contextRef="#ctx0" brushRef="#br0">0 0 13453,'0'0'7372,"1"9"-6603,12 192-54,-13-200-1234,-1 3-261,-7-2-10076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0.324"/>
    </inkml:context>
    <inkml:brush xml:id="br0">
      <inkml:brushProperty name="width" value="0.025" units="cm"/>
      <inkml:brushProperty name="height" value="0.025" units="cm"/>
    </inkml:brush>
  </inkml:definitions>
  <inkml:trace contextRef="#ctx0" brushRef="#br0">0 52 10698,'0'0'11595,"54"0"-9993,-25 0-641,3-4-449,1-1-416,0-4-32,-6 1-704,-2 0-1218,-8-1-1698,-4 0-3042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8.715"/>
    </inkml:context>
    <inkml:brush xml:id="br0">
      <inkml:brushProperty name="width" value="0.025" units="cm"/>
      <inkml:brushProperty name="height" value="0.025" units="cm"/>
    </inkml:brush>
  </inkml:definitions>
  <inkml:trace contextRef="#ctx0" brushRef="#br0">0 27 16015,'0'0'15465,"9"-5"-15342,7 0-115,-1 1 0,1 0 0,0 1 0,0 0 0,0 2 0,0 0 0,0 0 0,0 2 0,21 2 0,88 6-2309,-97-9-2183,0 1-3651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0.652"/>
    </inkml:context>
    <inkml:brush xml:id="br0">
      <inkml:brushProperty name="width" value="0.025" units="cm"/>
      <inkml:brushProperty name="height" value="0.025" units="cm"/>
    </inkml:brush>
  </inkml:definitions>
  <inkml:trace contextRef="#ctx0" brushRef="#br0">63 0 9865,'0'0'12946,"-1"11"-12081,-2 2-679,0-2-5,1 1-1,1 0 1,-1 23 0,2-32-169,0 0 1,1 0-1,-1-1 0,0 1 1,1 0-1,0-1 0,-1 1 1,1 0-1,0-1 0,0 1 1,1-1-1,-1 1 0,1-1 0,-1 0 1,1 0-1,0 1 0,-1-1 1,1 0-1,0 0 0,0-1 1,1 1-1,-1 0 0,0-1 1,4 2-1,22 7 199,18 9-1325,-44-18 1067,0 0 0,-1 1-1,0-1 1,1 0 0,-1 0-1,0 1 1,1-1 0,-1 0-1,0 1 1,0-1-1,0 1 1,0 0 0,-1-1-1,1 1 1,0 0 0,-1 0-1,1-1 1,-1 1-1,1 0 1,-1 0 0,0 0-1,0-1 1,0 4 0,-1-3 152,0 0 1,0 0-1,0 0 1,0 0-1,-1 0 0,1 0 1,0-1-1,-1 1 1,0 0-1,1-1 1,-1 1-1,0-1 1,0 0-1,0 1 1,0-1-1,0 0 1,0 0-1,0 0 1,0-1-1,0 1 1,-4 0-1,-49 13 2224,49-13-2011,-1 0 0,0 0 0,0-1 0,0 0 0,0 0 0,0-1 0,0 0 0,-7-2 0,13 3-313,0 0 0,0-1 0,0 1 1,0 0-1,0-1 0,0 1 1,0-1-1,0 0 0,1 1 1,-1-1-1,0 0 0,0 1 1,1-1-1,-1 0 0,0 0 1,1 0-1,-1 0 0,1 1 1,-1-1-1,1 0 0,-1 0 1,0-2-1,1 1-164,0-1 0,0 1 1,1 0-1,-1 0 0,1 0 0,-1-1 0,1 1 1,-1 0-1,1 0 0,0 0 0,0 0 1,0 0-1,0 0 0,1 0 0,1-2 0,37-42-9498,-16 23 785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1.009"/>
    </inkml:context>
    <inkml:brush xml:id="br0">
      <inkml:brushProperty name="width" value="0.025" units="cm"/>
      <inkml:brushProperty name="height" value="0.025" units="cm"/>
    </inkml:brush>
  </inkml:definitions>
  <inkml:trace contextRef="#ctx0" brushRef="#br0">0 36 12364,'0'0'12668,"11"-7"-12204,33-18-37,-43 24-408,0 1-1,0-1 0,0 1 1,0 0-1,0-1 0,0 1 0,0 0 1,0 0-1,0 0 0,0 0 1,0 0-1,0 0 0,0 0 1,0 0-1,0 0 0,0 0 1,0 1-1,0-1 0,0 0 1,0 1-1,0-1 0,0 1 1,0-1-1,0 1 0,0-1 1,0 1-1,-1 0 0,1-1 1,0 1-1,0 0 0,-1 0 1,1 0-1,-1-1 0,1 1 1,0 0-1,-1 0 0,0 0 1,1 0-1,-1 0 0,1 0 1,-1 0-1,0 2 0,1 0 45,0 1 1,0 0-1,-1-1 0,0 1 0,0 0 0,0-1 1,0 1-1,0 0 0,-2 5 0,0-3 119,-1-1 0,0 0 0,0 0 0,-1 0-1,1-1 1,-1 1 0,0-1 0,0 0 0,-1 0 0,-8 6-1,-26 28 1049,38-37-1228,1 0 1,0-1-1,-1 1 0,1 0 1,0 0-1,0-1 0,-1 1 1,1 0-1,0 0 0,0 0 1,0-1-1,0 1 0,0 0 1,0 0-1,0 0 0,0-1 1,0 1-1,1 0 0,-1 0 0,0 0 1,0-1-1,1 1 0,-1 0 1,1-1-1,-1 1 0,0 0 1,1-1-1,-1 1 0,1 0 1,0-1-1,-1 1 0,1-1 1,-1 1-1,1-1 0,0 1 1,-1-1-1,1 1 0,0-1 1,0 0-1,-1 0 0,1 1 1,0-1-1,0 0 0,0 0 1,-1 0-1,2 1 0,45 10-921,-39-10 384,49 10-7756,-30-8-186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2.038"/>
    </inkml:context>
    <inkml:brush xml:id="br0">
      <inkml:brushProperty name="width" value="0.025" units="cm"/>
      <inkml:brushProperty name="height" value="0.025" units="cm"/>
    </inkml:brush>
  </inkml:definitions>
  <inkml:trace contextRef="#ctx0" brushRef="#br0">79 111 2594,'-36'-6'3002,"-6"-2"9878,64 8-9143,398-9 1841,-284-1-5447,144-30 0,-219 26-111,-34 7-43,0 1-1,1 2 0,36-2 0,-69 7-493,1 0-1,-1 0 0,1 1 0,0 0 1,0 0-1,-1 0 0,1 0 0,-5 4 1,-15 7-4705,7-7-1632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2.677"/>
    </inkml:context>
    <inkml:brush xml:id="br0">
      <inkml:brushProperty name="width" value="0.025" units="cm"/>
      <inkml:brushProperty name="height" value="0.025" units="cm"/>
    </inkml:brush>
  </inkml:definitions>
  <inkml:trace contextRef="#ctx0" brushRef="#br0">138 84 7175,'0'0'16848,"-10"-6"-16475,5 3-346,0 1-1,0-1 0,0 1 0,0 0 0,0 0 0,0 0 1,0 1-1,-11-2 0,13 3 3,0 0 0,0 1 0,0-1 0,0 0 0,1 1 0,-1 0 0,0 0 0,0 0 0,1 0 0,-1 0 0,0 0 0,1 1 0,-1-1 0,1 1 0,0-1 0,-1 1 0,1 0 0,0 0 0,0 0 0,0 1 0,0-1 0,1 0 0,-1 1 0,-1 3 0,2-6 3,0 1 0,0 0 1,0 0-1,1 0 0,-1 0 0,1 0 0,-1 0 0,0 0 0,1 0 0,0 0 0,-1 0 0,1 0 0,0 0 0,-1 1 1,1-1-1,0 0 0,0 0 0,0 0 0,0 0 0,0 1 0,0-1 0,0 0 0,0 0 0,1 0 0,-1 0 0,0 0 0,1 0 1,-1 1-1,1-1 0,0 1 0,1-1 14,0 0 0,0 0 1,-1-1-1,1 1 0,0 0 0,0-1 1,0 1-1,0-1 0,0 0 0,0 0 1,0 0-1,0 0 0,1 0 0,-1 0 1,2-1-1,10-1 116,-1-1 1,0 0-1,0-1 0,14-7 1,-5 0-89,0-2 1,-2 0 0,1-1 0,-2-1-1,31-30 1,-55 77-705,2-20 649,0 0 0,1 1-1,0 0 1,0-1 0,2 19-1,0-29-61,0-1-1,1 1 1,-1-1-1,1 0 1,-1 1-1,1-1 1,0 0-1,0 1 1,0-1-1,-1 0 1,1 0-1,0 0 1,0 0-1,0 0 1,1 0-1,-1 0 1,0 0-1,0 0 1,0-1-1,1 1 1,-1 0-1,0-1 1,1 1-1,-1-1 1,1 1-1,-1-1 1,1 0-1,-1 0 1,1 1-1,-1-1 1,0 0-1,1 0 1,2-1-1,3 1-776,-1 0 0,0 0 0,1-1 0,-1 0 0,0 0 0,0-1 0,7-2 0,13-10-6291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3.021"/>
    </inkml:context>
    <inkml:brush xml:id="br0">
      <inkml:brushProperty name="width" value="0.025" units="cm"/>
      <inkml:brushProperty name="height" value="0.025" units="cm"/>
    </inkml:brush>
  </inkml:definitions>
  <inkml:trace contextRef="#ctx0" brushRef="#br0">9 0 15503,'0'0'10313,"-9"50"-10024,17-32-161,-3 2-64,2-3 0,-1 0-384,-3-3-513,-2-1-256,-1-4-288,0-4-577,-7-5-4324,-2-4-1153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3.410"/>
    </inkml:context>
    <inkml:brush xml:id="br0">
      <inkml:brushProperty name="width" value="0.025" units="cm"/>
      <inkml:brushProperty name="height" value="0.025" units="cm"/>
    </inkml:brush>
  </inkml:definitions>
  <inkml:trace contextRef="#ctx0" brushRef="#br0">1 105 9705,'0'0'13741,"71"38"-13485,-44-38-159,1 0-706,2-4-3043,-5-12-2017,-2-4-3716</inkml:trace>
  <inkml:trace contextRef="#ctx0" brushRef="#br0" timeOffset="1">272 1 13869,'0'0'7319,"-3"8"-5483,-2 2-1281,3-7-370,1 1 1,-1-1-1,1 0 0,0 1 0,0-1 0,0 1 0,0-1 0,1 1 0,-1 0 0,1-1 0,0 5 0,5-7-52,1 0 0,0 0 0,-1 0 0,1-1 0,0 0 0,9-1 0,-9 1-145,-4 0-14,0-1 0,0 1 1,0 0-1,0 0 0,0 1 0,0-1 1,0 0-1,0 1 0,0-1 1,0 1-1,0-1 0,0 1 1,0 0-1,0 0 0,-1 0 1,1 0-1,0 0 0,-1 0 0,1 1 1,0-1-1,-1 0 0,0 1 1,1-1-1,-1 1 0,0 0 1,0-1-1,0 1 0,0 0 1,0 0-1,0 0 0,1 3 0,-2-3 81,0 0-1,-1 0 0,1 0 0,0 0 0,-1 0 0,0 0 0,1 0 0,-1 0 0,0 0 0,0-1 0,0 1 0,0 0 0,0 0 0,0-1 0,0 1 0,-1-1 0,1 1 0,-1-1 0,1 1 1,-1-1-1,0 0 0,1 0 0,-1 0 0,0 0 0,0 0 0,0 0 0,1 0 0,-1-1 0,0 1 0,0-1 0,-4 1 0,-7 3 327,0-1 0,-1-1 0,1 0 0,-1-1 0,1 0 0,-1-1 0,-17-3 0,30-1-4444,10-3 606,9-5-3148,4 0-2641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3.737"/>
    </inkml:context>
    <inkml:brush xml:id="br0">
      <inkml:brushProperty name="width" value="0.025" units="cm"/>
      <inkml:brushProperty name="height" value="0.025" units="cm"/>
    </inkml:brush>
  </inkml:definitions>
  <inkml:trace contextRef="#ctx0" brushRef="#br0">0 48 13421,'0'0'5445,"11"-7"-3748,37-21-143,-45 26-1412,0 1-1,0-1 1,0 1 0,1-1 0,-1 1 0,0 0-1,1 0 1,-1 1 0,1-1 0,-1 1-1,0 0 1,1-1 0,-1 2 0,1-1-1,-1 0 1,1 1 0,4 1 0,-7-2-104,-1 0 1,1 0 0,-1 1 0,1-1 0,-1 0 0,0 1-1,1-1 1,-1 1 0,1-1 0,-1 0 0,0 1-1,1-1 1,-1 1 0,0-1 0,1 1 0,-1-1 0,0 1-1,0-1 1,0 1 0,0-1 0,1 1 0,-1 0-1,0-1 1,0 1 0,0-1 0,0 1 0,0-1 0,0 1-1,0-1 1,0 1 0,-1 0 0,1-1 0,0 1-1,0-1 1,0 1 0,-1-1 0,1 1 0,0-1 0,0 1-1,-1 0 1,-12 20 1466,-6-6-197,15-13-1089,-1 1 0,1 0 1,1 0-1,-1 0 0,0 1 0,1-1 1,-1 1-1,1 0 0,0 0 0,1 0 1,-1 1-1,1-1 0,-3 6 0,5-9-217,0-1 1,1 1-1,-1 0 0,0 0 0,1-1 0,-1 1 0,1 0 0,-1-1 0,0 1 0,1 0 0,0-1 0,-1 1 0,1-1 0,-1 1 0,1 0 0,0-1 0,-1 0 0,1 1 0,0-1 0,-1 1 0,1-1 1,0 0-1,0 0 0,-1 1 0,1-1 0,0 0 0,0 0 0,0 0 0,0 0 0,32 5-280,-27-4 62,49 3-3417,-17-4-2302,-23 0 2216,29 0-12238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5.795"/>
    </inkml:context>
    <inkml:brush xml:id="br0">
      <inkml:brushProperty name="width" value="0.025" units="cm"/>
      <inkml:brushProperty name="height" value="0.025" units="cm"/>
    </inkml:brush>
  </inkml:definitions>
  <inkml:trace contextRef="#ctx0" brushRef="#br0">0 496 12107,'0'0'1826,"62"-72"-513,-15 23 65,7-6-545,3-2-545,0 2-128,-1 8-96,-6 3-128,-9 10-64,-2 6-865,-7 6-224,-8 5-1890,0 1-5285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06.447"/>
    </inkml:context>
    <inkml:brush xml:id="br0">
      <inkml:brushProperty name="width" value="0.025" units="cm"/>
      <inkml:brushProperty name="height" value="0.025" units="cm"/>
    </inkml:brush>
  </inkml:definitions>
  <inkml:trace contextRef="#ctx0" brushRef="#br0">75 448 11243,'0'0'3731,"-10"9"-2071,-6 5-943,-32 31 2917,95-64-511,299-224-2180,-128 67-6819,-127 99-2281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0.922"/>
    </inkml:context>
    <inkml:brush xml:id="br0">
      <inkml:brushProperty name="width" value="0.025" units="cm"/>
      <inkml:brushProperty name="height" value="0.025" units="cm"/>
    </inkml:brush>
  </inkml:definitions>
  <inkml:trace contextRef="#ctx0" brushRef="#br0">0 35 6919,'0'0'21108,"16"-1"-20051,300-14 297,-148 6-3053,-3 2-4982,-144 6 4307,-17-1-2848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59.056"/>
    </inkml:context>
    <inkml:brush xml:id="br0">
      <inkml:brushProperty name="width" value="0.025" units="cm"/>
      <inkml:brushProperty name="height" value="0.025" units="cm"/>
    </inkml:brush>
  </inkml:definitions>
  <inkml:trace contextRef="#ctx0" brushRef="#br0">0 6 14510,'0'0'8456,"85"27"-6534,-35-24-385,6-3-480,1 0-705,5 0-256,-5-7-544,-2-3-3556,-2-8-9032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1.282"/>
    </inkml:context>
    <inkml:brush xml:id="br0">
      <inkml:brushProperty name="width" value="0.025" units="cm"/>
      <inkml:brushProperty name="height" value="0.025" units="cm"/>
    </inkml:brush>
  </inkml:definitions>
  <inkml:trace contextRef="#ctx0" brushRef="#br0">0 41 17873,'0'0'2274,"65"5"-352,-5-5 32,11-1-577,10-8-832,3 0-449,-1 0-417,-4 4-2113,-8-2-3716,-11 1-10089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5.056"/>
    </inkml:context>
    <inkml:brush xml:id="br0">
      <inkml:brushProperty name="width" value="0.025" units="cm"/>
      <inkml:brushProperty name="height" value="0.025" units="cm"/>
    </inkml:brush>
  </inkml:definitions>
  <inkml:trace contextRef="#ctx0" brushRef="#br0">202 132 2146,'5'-4'2681,"38"-42"8731,-41 43-10966,-1 1 0,1-1 0,-1 0 0,1 1 0,-1-1 0,0 0 0,0 0 0,0 0 1,0 0-1,-1 0 0,1 0 0,-1 0 0,0 0 0,1 0 0,-1 0 0,-1 0 0,0-6 0,0 7-307,-1 0-1,1 1 1,0-1-1,-1 0 0,1 1 1,-1-1-1,0 1 1,0 0-1,1 0 1,-1-1-1,0 1 1,0 0-1,0 0 0,0 1 1,0-1-1,-1 0 1,1 1-1,0-1 1,0 1-1,0 0 1,0 0-1,-1-1 0,1 1 1,-4 1-1,-55 3 635,52-2-741,1 1 1,-1 0-1,1 0 1,0 0-1,0 1 1,1 1-1,-1-1 1,1 1-1,0 1 1,0-1 0,-8 9-1,10-9 7,0 0 0,1 0 0,0 0 0,0 1 0,0-1 0,1 1 0,-1 0 0,1 0 0,1 0 0,-1 0 0,1 1 0,0-1 0,1 1 0,-1-1 0,0 11 0,2-16-26,1 0-1,-1 0 1,0 1 0,0-1-1,0 0 1,1 0 0,-1 0-1,0 1 1,1-1 0,-1 0 0,1 0-1,0 0 1,-1 0 0,1 0-1,0 0 1,0 0 0,-1 0-1,1 0 1,0 0 0,0-1-1,0 1 1,0 0 0,0 0 0,2 0-1,1 1 13,-1-1-1,1 0 1,0 0-1,0 0 1,0 0 0,0 0-1,0-1 1,4 0-1,5 0 22,-1-1 0,1 0 0,-1-1 1,18-4-1,-13-1-73,0 0 0,0-1 1,-1 0-1,0-2 0,0 0 1,-1 0-1,0-2 0,-1 0 0,-1 0 1,0-1-1,0-1 0,12-19 1,-30 43 87,-1 0 0,1 1 1,1-1-1,0 1 1,-4 15-1,7-23-138,1 0-1,-1 0 1,1 0-1,0 1 1,0-1-1,0 0 1,0 0 0,0 0-1,1 1 1,1 5-1,-1-8-110,-1 1-1,1-1 1,0 0-1,0 1 1,0-1-1,0 0 1,0 0-1,0 1 1,0-1-1,0 0 1,1 0-1,-1 0 1,0 0-1,1-1 1,-1 1-1,1 0 1,-1 0-1,1-1 1,-1 1-1,1-1 1,-1 0-1,1 1 1,1-1-1,25 2-5122,4-2-3001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5.523"/>
    </inkml:context>
    <inkml:brush xml:id="br0">
      <inkml:brushProperty name="width" value="0.025" units="cm"/>
      <inkml:brushProperty name="height" value="0.025" units="cm"/>
    </inkml:brush>
  </inkml:definitions>
  <inkml:trace contextRef="#ctx0" brushRef="#br0">1 0 6983,'0'0'14862,"1"9"-12898,3 139 2551,-2-40-4065,3-82-1633,3-21-3912,-8-13-3595,0-7-343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5.883"/>
    </inkml:context>
    <inkml:brush xml:id="br0">
      <inkml:brushProperty name="width" value="0.025" units="cm"/>
      <inkml:brushProperty name="height" value="0.025" units="cm"/>
    </inkml:brush>
  </inkml:definitions>
  <inkml:trace contextRef="#ctx0" brushRef="#br0">0 0 5445,'0'0'19346,"57"26"-18897,-26-22-289,1-3-96,2-1-1057,-1 0-2338,-4-10-2402,-2-8-7464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6.243"/>
    </inkml:context>
    <inkml:brush xml:id="br0">
      <inkml:brushProperty name="width" value="0.025" units="cm"/>
      <inkml:brushProperty name="height" value="0.025" units="cm"/>
    </inkml:brush>
  </inkml:definitions>
  <inkml:trace contextRef="#ctx0" brushRef="#br0">62 1 16560,'0'0'2434,"-6"9"577,0 2-1944,-1 0 0,2 1 0,-1-1 0,-5 22 0,10-31-973,0 0 0,0 1 0,1-1 0,-1 1 0,1 0 0,-1-1 0,1 1 0,0-1 0,0 1 0,0 0 0,0-1 0,1 1 1,-1-1-1,1 1 0,-1-1 0,1 1 0,0-1 0,0 1 0,0-1 0,0 0 0,0 1 0,1-1 0,-1 0 0,1 0 0,0 0 0,-1 0 0,1 0 0,0 0 0,0-1 0,0 1 0,0-1 0,0 1 1,1-1-1,3 2 0,4 0-167,0-1 0,1 0 0,-1 0 0,0-1 0,1 0 0,-1-1 0,12-1 0,-13 0-226,-1 0 1,1 1-1,-1 0 0,1 1 0,0 0 0,-1 0 0,1 1 1,-1 0-1,0 0 0,0 1 0,10 4 0,-16-6 286,0 0-1,0 0 1,-1 0-1,1 1 1,-1-1-1,1 0 1,-1 1-1,1-1 1,-1 1-1,0-1 1,0 1-1,1-1 1,-1 1-1,0 0 1,-1 0-1,1-1 1,0 1-1,0 0 1,-1 0-1,1 0 1,-1 0-1,1 3 1,-2-2 98,1 0 1,-1 1 0,1-1-1,-1 0 1,0 0 0,0-1-1,0 1 1,-1 0 0,1 0-1,-1 0 1,0-1 0,1 1-1,-4 2 1,-2 3 280,-1 0-1,0 0 0,-1-1 1,0 0-1,0 0 0,-1-1 1,-10 5-1,12-7-127,-1 0 0,0-1-1,-1-1 1,1 0 0,0 0 0,-1 0-1,0-2 1,1 1 0,-1-1 0,-16-2-1,23 2-316,0 0 0,0-1 0,0 1 0,0-1-1,0 0 1,0 0 0,0 0 0,1 0-1,-1 0 1,0-1 0,1 1 0,-1-1 0,1 0-1,-1 0 1,1 0 0,0 0 0,0 0-1,0 0 1,0-1 0,0 1 0,0-1 0,1 1-1,-1-1 1,1 0 0,0 1 0,0-1-1,0 0 1,0 0 0,0 0 0,0 0-1,1 0 1,0 0 0,-1 0 0,1 0 0,0 0-1,1 0 1,-1-4 0,1 6-297,-1 0 0,0-1 0,0 1-1,1 0 1,-1 0 0,1 0 0,-1 0 0,1 0 0,-1 0 0,1 0-1,0-1 1,0 2 0,-1-1 0,1 0 0,0 0 0,0 0 0,0 0 0,0 0-1,0 1 1,0-1 0,0 0 0,0 1 0,2-1 0,14-7-7183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6.585"/>
    </inkml:context>
    <inkml:brush xml:id="br0">
      <inkml:brushProperty name="width" value="0.025" units="cm"/>
      <inkml:brushProperty name="height" value="0.025" units="cm"/>
    </inkml:brush>
  </inkml:definitions>
  <inkml:trace contextRef="#ctx0" brushRef="#br0">1 36 11275,'0'0'10345,"11"-7"-8796,-2 3-1345,0 0 1,0 0 0,0 0 0,0 1 0,1 1 0,-1-1 0,1 2-1,-1-1 1,1 1 0,0 1 0,0 0 0,-1 0 0,1 1 0,0 0-1,15 4 1,-15-2 11,1 0 1,-1 1-1,-1 1 0,16 8 0,-24-13-199,0 1 0,1-1 1,-1 1-1,0-1 0,0 1 0,0 0 1,0-1-1,0 1 0,0 0 1,-1 0-1,1 0 0,0 0 0,0 0 1,-1 0-1,1 0 0,0 0 0,-1 0 1,1 0-1,-1 0 0,1 1 0,-1-1 1,0 0-1,1 0 0,-1 0 0,0 1 1,0-1-1,0 0 0,0 0 0,0 0 1,0 1-1,0-1 0,0 0 0,-1 0 1,1 1-1,0-1 0,-1 0 1,1 0-1,-1 0 0,1 0 0,-1 0 1,0 0-1,1 0 0,-1 0 0,0 0 1,0 0-1,0 0 0,0 0 0,0 0 1,0-1-1,0 1 0,0 0 0,0-1 1,-1 2-1,-62 32 775,52-28-581,0 0 0,0 0 0,0 1 0,-13 11 0,24-18-202,0 1 0,0-1 0,0 1 0,0 0 0,1-1 0,-1 1-1,0 0 1,0-1 0,1 1 0,-1 0 0,0 0 0,1 0 0,-1 0 0,1 0 0,-1 0 0,1-1 0,-1 1 0,1 0 0,0 0 0,-1 0-1,1 1 1,0-1 0,0 0 0,0 0 0,0 0 0,0 0 0,0 0 0,0 0 0,0 0 0,0 0 0,1 0 0,-1 0 0,0 0-1,1 0 1,-1 0 0,1 0 0,-1 0 0,1 0 0,-1 0 0,1 0 0,-1-1 0,1 1 0,0 0 0,0 0 0,-1-1 0,1 1 0,0 0-1,0-1 1,0 1 0,0-1 0,0 1 0,0-1 0,0 1 0,0-1 0,0 0 0,1 1 0,10 3-61,-1 0 0,1 0 0,20 2 1,-28-5-5,98 13-4389,-33-11-6560,-36-3-4001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7.070"/>
    </inkml:context>
    <inkml:brush xml:id="br0">
      <inkml:brushProperty name="width" value="0.025" units="cm"/>
      <inkml:brushProperty name="height" value="0.025" units="cm"/>
    </inkml:brush>
  </inkml:definitions>
  <inkml:trace contextRef="#ctx0" brushRef="#br0">165 24 7495,'-12'3'1644,"-5"-1"-1012,2 0 201,0 0 1,0 0-1,0 2 0,1 0 0,-1 0 0,1 2 1,-19 9-1,34-15-620,0 1 0,0 0-1,-1-1 1,1 1 0,0-1 0,0 1 0,0-1 0,0 1 0,0-1-1,0 0 1,0 1 0,0-1 0,0 0 0,1 0 0,-1 0-1,0 0 1,0 0 0,0 0 0,0 0 0,0 0 0,2-1 0,37 3 1425,238-9 3159,141-19-2885,-32 2-1778,145 8 21,-531 16-167,-1 0 0,0-1-1,0 1 1,0 0 0,1 0 0,-1 0-1,0 0 1,0 0 0,1 0-1,-1 0 1,0 0 0,0 0 0,0 0-1,1 0 1,-1 0 0,0 0 0,0 0-1,1 0 1,-1 0 0,0 0-1,0 0 1,0 0 0,1 1 0,-1-1-1,0 0 1,0 0 0,0 0 0,1 0-1,-1 0 1,0 0 0,0 1-1,0-1 1,0 0 0,1 0 0,-1 0-1,0 1 1,0-1 0,0 0 0,0 0-1,0 0 1,0 1 0,0-1-1,0 0 1,0 0 0,0 0 0,0 1-1,0-1 1,0 0 0,0 0 0,0 1-1,0-1 1,0 0 0,0 1 0,-12 12-1628,-20 8-2480,20-17-1090,6-4-4394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7.708"/>
    </inkml:context>
    <inkml:brush xml:id="br0">
      <inkml:brushProperty name="width" value="0.025" units="cm"/>
      <inkml:brushProperty name="height" value="0.025" units="cm"/>
    </inkml:brush>
  </inkml:definitions>
  <inkml:trace contextRef="#ctx0" brushRef="#br0">232 126 9097,'0'0'10159,"1"-8"-7223,-1 5-2676,0 0 1,1 0-1,-1 0 1,0 0-1,0 0 1,-1 0-1,1 1 1,0-1-1,-1 0 1,0 0-1,0 0 1,0 1-1,-2-5 1,2 5-94,-1 0 0,0 0 0,0 0 0,0 1 0,0-1 0,-1 0 0,1 1 0,0 0 0,-1-1 0,1 1 0,-1 0 0,1 0 0,-1 1 0,1-1 0,-1 0 0,0 1 0,1-1 1,-1 1-1,-4 0 0,-2-1-91,-1 1 1,1 0 0,-1 1-1,0 0 1,1 0 0,-1 1-1,1 0 1,0 1 0,-1 0-1,-10 5 1,16-6-3,0 0 0,0 1 0,0-1 0,1 1 0,-1-1-1,1 1 1,0 0 0,0 1 0,0-1 0,0 0 0,0 1 0,1 0 0,-1-1-1,1 1 1,0 0 0,0 0 0,1 0 0,-1 1 0,1-1 0,0 0 0,0 1 0,0-1-1,1 0 1,-1 8 0,1-11-62,1 1 0,-1-1-1,0 0 1,0 1 0,0-1 0,1 0-1,-1 1 1,0-1 0,1 0-1,0 0 1,-1 1 0,1-1 0,0 0-1,-1 0 1,1 0 0,0 0 0,0 0-1,0 0 1,0 0 0,0 0 0,0 0-1,0-1 1,0 1 0,2 1-1,1-1 22,0 1-1,0-1 1,0 0-1,0 0 0,0 0 1,0 0-1,0-1 0,5 1 1,4-2 29,0 1 1,0-2-1,0 0 1,19-5-1,-16 2-62,-1-1 0,0-1 0,0 0 0,0-1 0,-1 0 0,0-2 0,-1 1 0,0-2 0,-1 1 0,0-2 0,0 0 0,-1 0 0,-1-1 0,13-20 0,-15 15 0,-7 18 0,-1 0 0,0 0 0,0 0 0,0-1 0,1 1 0,-1 0 0,0 0 0,0 0 0,0-1 0,0 1 0,1 0 0,-1 0 0,0-1 0,0 1 0,0 0 0,0 0 0,0-1 0,0 1 0,0 0 0,0 0 0,0-1 0,0 1 0,0 0 0,0 0 0,0-1 0,0 1 0,0 0 0,0 0 0,0-1 0,0 1 0,0 0 0,0 0 0,0-1 0,0 1 0,-1 0 0,1 0 0,0-1 0,0 1 0,0 0 0,0 0 0,0 0 0,-1-1 0,1 1 0,0 0 0,0 0 0,-1 0 0,1 0 0,0 0 0,-1-1 0,-3 4 0,0 1 0,0 1 1,0 0-1,0 0 0,1 0 0,0 0 1,0 0-1,0 1 0,1-1 0,-1 1 1,1 0-1,1 0 0,-1 0 1,1 0-1,-1 8 0,2-9-1,-1-1 0,1 1 0,-1-1 0,2 1 0,-1-1 0,0 1 0,1-1 0,0 1 0,0-1 0,0 0 1,0 1-1,1-1 0,0 0 0,0 0 0,0 0 0,0 0 0,0 0 0,1-1 0,0 1 0,3 3 0,-1-3-178,0-1-1,0 0 1,0 0 0,0 0 0,0 0-1,0-1 1,1 0 0,6 2-1,48 2-6529,-16-6-1704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8.442"/>
    </inkml:context>
    <inkml:brush xml:id="br0">
      <inkml:brushProperty name="width" value="0.025" units="cm"/>
      <inkml:brushProperty name="height" value="0.025" units="cm"/>
    </inkml:brush>
  </inkml:definitions>
  <inkml:trace contextRef="#ctx0" brushRef="#br0">1 0 17745,'0'0'12620,"29"54"-12172,-20-49-256,0-3-448,2-2-2050,-1-7-3940,-2-15-8648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9.377"/>
    </inkml:context>
    <inkml:brush xml:id="br0">
      <inkml:brushProperty name="width" value="0.025" units="cm"/>
      <inkml:brushProperty name="height" value="0.025" units="cm"/>
    </inkml:brush>
  </inkml:definitions>
  <inkml:trace contextRef="#ctx0" brushRef="#br0">6 0 10922,'0'0'13490,"1"11"-12059,1 224 3230,-3-233-4646,1-1 1,0 1-1,0-1 1,0 0-1,-1 1 1,1-1 0,1 1-1,-1-1 1,0 1-1,0-1 1,0 1-1,1-1 1,-1 0 0,1 1-1,-1-1 1,1 0-1,0 1 1,-1-1-1,1 0 1,0 1 0,0-1-1,0 0 1,0 0-1,0 0 1,0 0-1,0 0 1,0 0 0,0 0-1,0-1 1,1 1-1,-1 0 1,0-1-1,1 1 1,-1-1 0,0 1-1,1-1 1,-1 1-1,1-1 1,-1 0-1,1 0 1,-1 0 0,1 0-1,-1 0 1,0 0-1,4-1 1,5-1 24,0-1 1,1-1-1,-1 0 0,0-1 1,11-6-1,3-2-86,-21 12 21,-1 0 0,1-1 0,0 1 0,0 0 0,0 0 0,0 0-1,0 1 1,0-1 0,0 1 0,0 0 0,0 0 0,0 0 0,0 0 0,1 0-1,-1 0 1,0 1 0,0 0 0,0 0 0,0-1 0,5 4 0,-6-2 16,0 1 0,1-1 0,-1 1-1,0-1 1,0 1 0,0 0 0,-1 0 0,1 0 0,-1 0 0,0 0 0,1 0 0,-1 0 0,-1 1 0,1-1 0,0 0 0,-1 1 0,0-1 0,0 7 0,1-1 7,-1 1-1,0-1 1,-1 1-1,0-1 1,0 1-1,-1-1 1,0 1-1,-1-1 1,0 0-1,0 0 1,-8 13-1,9-18 19,-1 0-1,0-1 1,0 0 0,0 1-1,0-1 1,0 0-1,0 0 1,-1-1-1,0 1 1,1-1-1,-1 1 1,0-1 0,0-1-1,0 1 1,0 0-1,-1-1 1,1 0-1,0 0 1,-1 0-1,1-1 1,0 1-1,-1-1 1,1 0 0,-1 0-1,1-1 1,-1 1-1,-4-2 1,3 0-23,1 1 0,0-1 0,0 0 0,-1 0-1,1-1 1,1 1 0,-1-1 0,0 0 0,1-1 0,-1 1 0,1-1 0,0 0 0,0 0 0,1 0 0,-1 0 0,1-1 0,0 1 0,0-1 0,0 0 0,1 0 0,0 0 0,0 0 0,0 0-1,0-1 1,1 1 0,0-1 0,-1-9 0,2 14-130,0 0 0,1 0 1,-1 1-1,0-1 0,0 0 0,1 0 0,-1 0 0,0 0 0,1 0 0,-1 0 0,1 0 1,-1 1-1,1-1 0,-1 0 0,1 0 0,0 1 0,-1-1 0,1 0 0,0 1 0,0-1 0,-1 1 1,1-1-1,0 1 0,0-1 0,0 1 0,0 0 0,0-1 0,0 1 0,0 0 0,-1 0 1,1 0-1,2-1 0,37 0-5569,-28 1 3219,22 0-5094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6.094"/>
    </inkml:context>
    <inkml:brush xml:id="br0">
      <inkml:brushProperty name="width" value="0.025" units="cm"/>
      <inkml:brushProperty name="height" value="0.025" units="cm"/>
    </inkml:brush>
  </inkml:definitions>
  <inkml:trace contextRef="#ctx0" brushRef="#br0">2 1 11787,'0'11'2136,"-1"7"-1836,0 1 0,2-1 0,1 0 0,0 0 0,1 1 0,1-2 0,0 1 1,13 29-1,-11-35-286,0-1-1,1-1 1,1 1 0,0-1 0,0-1 0,1 1 0,0-2 0,1 1-1,0-1 1,18 11 0,-12-10-8,1 0-1,0-2 1,1 0 0,0-1-1,0 0 1,30 4 0,-8-5 47,-1-2 1,1-2-1,0-1 0,-1-2 1,1-2-1,51-12 1,151-39 532,-61 12 204,337-35 1,-22 65 564,21-1-334,-188-11-709,263-14 807,-1 48-463,277 86-499,-477-48-111,153 33 40,-11 54 1301,343 153 754,-811-265-2053,111 54 1,-144-58-726,45 32-1,-52-30-1012,-1 0 0,25 29-1,-10-6-4952,-1 0-5563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19.796"/>
    </inkml:context>
    <inkml:brush xml:id="br0">
      <inkml:brushProperty name="width" value="0.025" units="cm"/>
      <inkml:brushProperty name="height" value="0.025" units="cm"/>
    </inkml:brush>
  </inkml:definitions>
  <inkml:trace contextRef="#ctx0" brushRef="#br0">1 0 4933,'0'0'160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0.185"/>
    </inkml:context>
    <inkml:brush xml:id="br0">
      <inkml:brushProperty name="width" value="0.025" units="cm"/>
      <inkml:brushProperty name="height" value="0.025" units="cm"/>
    </inkml:brush>
  </inkml:definitions>
  <inkml:trace contextRef="#ctx0" brushRef="#br0">105 75 13965,'1'-6'1129,"1"-1"69,0-1 0,0 0 0,0 0 0,1 1 1,0-1-1,0 1 0,6-9 0,-15 45 1391,-43 57 154,31-57-2043,-22 46 0,37-67-614,0 0-1,0 0 1,0 0-1,1 0 0,1 0 1,-1 1-1,1-1 0,1 1 1,-1-1-1,3 17 1,-1-22-75,-1 0 1,1 0 0,1-1 0,-1 1-1,0-1 1,1 1 0,-1-1 0,1 0-1,0 1 1,0-1 0,0 0 0,0 0-1,0 0 1,0 0 0,0-1 0,1 1-1,-1-1 1,1 1 0,-1-1 0,1 0-1,-1 0 1,1 0 0,0 0 0,0 0 0,-1-1-1,5 1 1,10 2-218,-1-1 1,1-1-1,20-1 1,-25 0-214,-2 0-569,1 0-1,0-1 1,0 0 0,-1-1-1,1 0 1,16-6 0,18-12-6000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0.683"/>
    </inkml:context>
    <inkml:brush xml:id="br0">
      <inkml:brushProperty name="width" value="0.025" units="cm"/>
      <inkml:brushProperty name="height" value="0.025" units="cm"/>
    </inkml:brush>
  </inkml:definitions>
  <inkml:trace contextRef="#ctx0" brushRef="#br0">8 0 6150,'0'0'13832,"2"10"-11537,1 22-747,-1 0 0,-1 0 0,-2 0 1,-8 50-1,4-26-635,5-56-892,0 0 1,0 1-1,1-1 1,-1 1-1,0-1 1,0 0 0,1 1-1,-1-1 1,0 0-1,1 1 1,-1-1-1,0 0 1,1 0-1,-1 1 1,1-1 0,-1 0-1,0 0 1,1 0-1,-1 0 1,1 1-1,-1-1 1,1 0 0,-1 0-1,0 0 1,1 0-1,-1 0 1,1 0-1,-1 0 1,1 0-1,-1 0 1,1 0 0,-1 0-1,0-1 1,1 1-1,-1 0 1,1 0-1,19-6 436,17-14-439,0-1 1,-1-2-1,-2-2 0,34-30 0,-62 50-114,-2 1-406,18-16 88,-17 5-5744,-13 11-7513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1.060"/>
    </inkml:context>
    <inkml:brush xml:id="br0">
      <inkml:brushProperty name="width" value="0.025" units="cm"/>
      <inkml:brushProperty name="height" value="0.025" units="cm"/>
    </inkml:brush>
  </inkml:definitions>
  <inkml:trace contextRef="#ctx0" brushRef="#br0">10 0 12043,'0'0'8777,"-10"50"-6183,10-35-544,3-1-448,11 0-834,5-2-511,5-3-450,4-2-2465,1-7-2595,2 0-6278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1.403"/>
    </inkml:context>
    <inkml:brush xml:id="br0">
      <inkml:brushProperty name="width" value="0.025" units="cm"/>
      <inkml:brushProperty name="height" value="0.025" units="cm"/>
    </inkml:brush>
  </inkml:definitions>
  <inkml:trace contextRef="#ctx0" brushRef="#br0">0 36 17873,'0'0'10314,"77"-4"-9930,-42-2-352,3-1-673,-4-1-2882,-3-3-3139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1.777"/>
    </inkml:context>
    <inkml:brush xml:id="br0">
      <inkml:brushProperty name="width" value="0.025" units="cm"/>
      <inkml:brushProperty name="height" value="0.025" units="cm"/>
    </inkml:brush>
  </inkml:definitions>
  <inkml:trace contextRef="#ctx0" brushRef="#br0">1 273 16047,'0'0'13832,"12"-3"-13592,7-3-371,0-2 0,0 1 0,-1-2 0,0-1 0,0 0 0,-1-1 0,-1-1-1,25-22 1,-28 20-78,-11 10 159,1 0 0,0 1 1,0 0-1,0-1 0,1 1 1,-1 1-1,1-1 0,6-4 1,-18 45 81,-7-2 326,8-21-218,1 1 0,0-1 0,1 1 0,0 0 0,2 1 0,-1-1 0,0 21 1,4-37-182,0 1 1,0-1 0,0 0-1,0 1 1,0-1 0,0 1 0,0-1-1,0 0 1,0 1 0,0-1-1,0 1 1,0-1 0,1 0 0,-1 1-1,0-1 1,0 0 0,0 1-1,1-1 1,-1 0 0,0 1 0,0-1-1,1 0 1,-1 1 0,0-1-1,0 0 1,1 0 0,-1 1 0,0-1-1,1 0 1,-1 0 0,0 0-1,1 1 1,-1-1 0,1 0 0,-1 0-1,1 0 1,16-5-2824,13-20-7019,-13 2-3559</inkml:trace>
  <inkml:trace contextRef="#ctx0" brushRef="#br0" timeOffset="1">369 0 12139,'0'0'15215,"7"11"-13955,1 1-1102,0 0 1,-1 0 0,-1 0 0,0 1-1,-1 0 1,0 0 0,-1 1-1,0-1 1,-1 1 0,1 14-1,-4-18-124,0 0 0,0 0 0,-1 0-1,0-1 1,-1 1 0,0 0 0,0 0-1,-1-1 1,-1 1 0,1-1 0,-2 0-1,1 0 1,-1-1 0,0 1-1,-1-1 1,0 0 0,0 0 0,-1-1-1,0 0 1,0 0 0,-1 0 0,0-1-1,0-1 1,-16 10 0,-30 8-1300,16-17-5011,16-6-2745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2.526"/>
    </inkml:context>
    <inkml:brush xml:id="br0">
      <inkml:brushProperty name="width" value="0.025" units="cm"/>
      <inkml:brushProperty name="height" value="0.025" units="cm"/>
    </inkml:brush>
  </inkml:definitions>
  <inkml:trace contextRef="#ctx0" brushRef="#br0">72 86 12332,'-9'2'2712,"-53"8"3662,71-12-5319,1 1 0,0 0 1,0 1-1,15 1 0,21 0-219,524-22 2501,58-3-3076,-214-26-474,-481 55-3161,47-1 241,7-3-2900,4 0-3502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3.148"/>
    </inkml:context>
    <inkml:brush xml:id="br0">
      <inkml:brushProperty name="width" value="0.025" units="cm"/>
      <inkml:brushProperty name="height" value="0.025" units="cm"/>
    </inkml:brush>
  </inkml:definitions>
  <inkml:trace contextRef="#ctx0" brushRef="#br0">240 76 8456,'0'0'10228,"-12"-8"-7441,2 2-2347,1 0 0,-1 1 0,0 0 0,-1 1 0,1 0-1,-1 1 1,-14-3 0,20 5-327,1 1-1,-1-1 1,0 1-1,1 0 1,-1 0-1,0 1 1,1-1-1,-1 1 1,0 0-1,1 0 1,-1 1-1,1-1 1,0 1-1,-1 0 0,1 0 1,0 1-1,0-1 1,0 1-1,0 0 1,1 0-1,-1 0 1,1 0-1,0 1 1,-3 4-1,3-5-14,0 1 0,1 1 0,-1-1 0,1 0 0,0 0 0,1 1 0,-1-1 1,1 1-1,0 0 0,0-1 0,0 1 0,0 0 0,1 8 0,0-11-66,0 1 0,1-1 0,-1 0 0,1 0 0,-1 0 0,1 0 0,0 0 0,0 0 0,0 0 0,0-1 0,0 1 0,0 0 0,0 0 0,0-1 0,1 1 0,-1 0 0,1-1 0,0 0 0,-1 1 0,1-1 0,0 0 0,-1 0 0,1 0 0,0 0 0,0 0 0,0 0 0,0-1 0,0 1 0,0 0 0,0-1 0,1 0 0,2 1 0,7-1 18,0 0 0,0 0 0,0-1 0,0 0 0,0-1 0,0-1 1,-1 0-1,1 0 0,-1-1 0,1-1 0,-1 0 0,-1 0 0,12-8 0,-1-1-24,0-1 1,-1-1-1,0-1 1,-2 0-1,21-24 1,-23 18-14,-17 24-141,0 0 93,-8 15 46,0 0 0,1 0-1,-7 21 1,13-30-1,-1 0-1,1 1 1,1-1 0,-1 1 0,1-1-1,1 1 1,-1 0 0,1-1-1,1 1 1,1 12 0,-1-18-228,0 0-1,0 0 1,0 0 0,0 0 0,0 0 0,0 0-1,0 0 1,1 0 0,-1 0 0,1-1-1,0 1 1,-1-1 0,1 1 0,0-1 0,0 0-1,0 0 1,0 0 0,0 0 0,0 0 0,0 0-1,0 0 1,0 0 0,0-1 0,0 1 0,1-1-1,-1 0 1,0 0 0,0 0 0,1 0 0,-1 0-1,4-1 1,22 1-7106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3.721"/>
    </inkml:context>
    <inkml:brush xml:id="br0">
      <inkml:brushProperty name="width" value="0.025" units="cm"/>
      <inkml:brushProperty name="height" value="0.025" units="cm"/>
    </inkml:brush>
  </inkml:definitions>
  <inkml:trace contextRef="#ctx0" brushRef="#br0">0 1 14221,'0'0'7848,"18"61"-6311,-18-31 1,0 3-257,0-2-224,-4 0-545,3-3-255,1-6-129,0-3-64,0-8 32,1-3-64,7-8-833,-3 0-1089,-4-4-896,-1-9-1474,0-8-3363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4.082"/>
    </inkml:context>
    <inkml:brush xml:id="br0">
      <inkml:brushProperty name="width" value="0.025" units="cm"/>
      <inkml:brushProperty name="height" value="0.025" units="cm"/>
    </inkml:brush>
  </inkml:definitions>
  <inkml:trace contextRef="#ctx0" brushRef="#br0">1 1 11627,'0'0'14798,"79"27"-13613,-38-19-640,8-1-449,1-4-353,2-2-2241,-10-1-2531,-9 0-4195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6.939"/>
    </inkml:context>
    <inkml:brush xml:id="br0">
      <inkml:brushProperty name="width" value="0.025" units="cm"/>
      <inkml:brushProperty name="height" value="0.025" units="cm"/>
    </inkml:brush>
  </inkml:definitions>
  <inkml:trace contextRef="#ctx0" brushRef="#br0">44 487 13229,'-7'-11'1767,"4"5"-1507,-23-44 1110,24 47-1320,1-1 0,0 1 0,0-1 0,0 0-1,0 0 1,1 0 0,0 1 0,0-1 0,0 0 0,0 0 0,0 0 0,1 0 0,-1 1 0,1-1 0,3-6-1,1 0-51,1 1-1,0 0 0,1 1 0,0-1 0,0 1 1,1 0-1,0 1 0,0 0 0,14-8 0,88-52-257,-45 35 253,1 3 1,1 3-1,2 3 0,136-28 0,-109 35 90,0 5 1,1 3-1,115 7 0,-140 7 97,-1 3 0,0 3 0,-1 3 0,127 46 1,258 133 1002,-448-191-1169,574 288 1348,117 53 1504,-451-239-1911,359 100 1,-449-164-885,2-7-1,1-8 1,259 11 0,-205-39 201,-1-9 1,-1-9-1,0-10 0,293-79 1,-324 62 319,348-140 1,-523 185-726,48-28-165,-53 29 102,1 0 0,-1 0 0,1 0 0,-1-1 1,0 1-1,0 0 0,1 0 0,-1-1 0,0 1 0,0-1 0,0 1 1,0-1-1,0 0 0,-1 1 0,1-1 0,0 0 0,-1 1 0,1-1 0,-1 0 1,0 0-1,0 0 0,1 1 0,-1-1 0,0 0 0,-1 0 0,1 0 1,-1-3-1,-10-15-5255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4.406"/>
    </inkml:context>
    <inkml:brush xml:id="br0">
      <inkml:brushProperty name="width" value="0.025" units="cm"/>
      <inkml:brushProperty name="height" value="0.025" units="cm"/>
    </inkml:brush>
  </inkml:definitions>
  <inkml:trace contextRef="#ctx0" brushRef="#br0">105 0 9257,'0'0'15588,"-4"9"-14088,2-5-1339,-14 36 942,16-39-1073,-1 1-1,1 0 1,0-1-1,0 1 1,-1 0 0,1-1-1,0 1 1,1 0-1,-1-1 1,0 1 0,0-1-1,1 1 1,-1 0-1,1-1 1,-1 1-1,1-1 1,0 1 0,0-1-1,-1 0 1,1 1-1,0-1 1,0 0 0,0 1-1,1-1 1,-1 0-1,0 0 1,2 2 0,61 27 12,-54-27-94,-1 0 0,0 1-1,0 0 1,0 0 0,0 1 0,-1 0 0,0 1 0,0 0 0,0 0 0,-1 1 0,0 0-1,7 8 1,-13-14 54,-1 1 0,1-1 0,0 0 0,0 0 0,-1 0 0,1 0 0,-1 1 0,1-1 0,-1 0 0,1 1 0,-1-1 1,0 0-1,0 1 0,0-1 0,0 0 0,0 1 0,0-1 0,0 1 0,0-1 0,0 0 0,0 1 0,-1-1 0,1 0 0,-1 1 0,1-1 0,-1 0 0,-1 3 0,0-2 44,0 0 0,0-1 1,-1 1-1,1 0 0,-1-1 1,1 1-1,-1-1 0,0 0 1,1 1-1,-1-1 0,0-1 1,-4 2-1,-12 1 357,-1 0 1,1-2-1,-22 0 0,35-1-288,-14 0 187,-44-1 282,61 1-574,0 0 0,0-1 0,0 1 0,0-1 0,0 0 0,0 0 0,0 0 0,0 0 0,0-1 0,1 1 0,-1-1 0,0 1 0,1-1 1,-1 0-1,1 0 0,-3-3 0,5 4-128,-1 0 1,1 1 0,0-1 0,-1 0 0,1 0 0,0 1 0,0-1 0,-1 0 0,1 0 0,0 0 0,0 1 0,0-1-1,0 0 1,0 0 0,0 0 0,1 1 0,-1-1 0,0 0 0,0 0 0,0 0 0,1 1 0,-1-1 0,0 0-1,1 1 1,-1-1 0,1 0 0,-1 1 0,1-1 0,-1 0 0,1 1 0,0-1 0,-1 1 0,1-1 0,-1 1-1,1-1 1,0 1 0,0-1 0,-1 1 0,1 0 0,0 0 0,0-1 0,-1 1 0,1 0 0,1 0 0,44-14-6985,-39 12 5246,28-7-6387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4.778"/>
    </inkml:context>
    <inkml:brush xml:id="br0">
      <inkml:brushProperty name="width" value="0.025" units="cm"/>
      <inkml:brushProperty name="height" value="0.025" units="cm"/>
    </inkml:brush>
  </inkml:definitions>
  <inkml:trace contextRef="#ctx0" brushRef="#br0">0 45 12460,'0'0'12588,"9"-7"-11398,-8 6-1134,41-27 1008,-39 27-977,-1-1 1,1 1-1,0 0 0,0 0 1,0 0-1,-1 1 0,1-1 1,0 1-1,0 0 0,0-1 1,0 1-1,0 0 0,0 1 1,0-1-1,0 1 0,0-1 1,-1 1-1,1 0 1,5 2-1,-7-3-67,0 1 0,0-1 0,0 1 1,0-1-1,0 1 0,-1 0 0,1-1 0,0 1 0,-1 0 1,1 0-1,0-1 0,-1 1 0,1 0 0,-1 0 0,1 0 1,-1 0-1,1 0 0,-1 0 0,1-1 0,-1 1 0,0 0 0,0 0 1,0 0-1,0 0 0,1 0 0,-1 2 0,-1-1 19,1 1 0,-1-1 0,0 0 0,0 0-1,0 1 1,0-1 0,0 0 0,0 0 0,0 0-1,-4 4 1,-42 38 770,44-42-721,-13 9 228,13-9-245,-1 1 0,0-1 0,1 1 0,0-1 0,-1 1 0,1 0 0,0 0 0,0 0 0,1 1 0,-1-1 0,1 1 0,-3 4 0,5-7-63,0-1 0,0 0 0,0 1 0,0-1-1,1 0 1,-1 1 0,0-1 0,0 0 0,0 1 0,1-1 0,-1 0 0,0 1 0,1-1 0,-1 0 0,0 0 0,1 0 0,-1 1 0,0-1 0,1 0 0,-1 0-1,0 0 1,1 0 0,-1 1 0,0-1 0,1 0 0,-1 0 0,1 0 0,-1 0 0,0 0 0,1 0 0,-1 0 0,1 0 0,-1 0 0,0 0 0,1-1-1,22 1 64,-18 0-27,30 0-60,73-1-2253,-36-5-4980,-32 0-2344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5.386"/>
    </inkml:context>
    <inkml:brush xml:id="br0">
      <inkml:brushProperty name="width" value="0.025" units="cm"/>
      <inkml:brushProperty name="height" value="0.025" units="cm"/>
    </inkml:brush>
  </inkml:definitions>
  <inkml:trace contextRef="#ctx0" brushRef="#br0">0 0 13933,'0'0'13421,"40"68"-12108,-26-36-544,0-3-257,9-5-223,1-4-161,9-9-32,1-8-32,2-3-801,0-8-736,-3-12-1218,-3-5-928,-7-5-1218,-5-4-1761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5.746"/>
    </inkml:context>
    <inkml:brush xml:id="br0">
      <inkml:brushProperty name="width" value="0.025" units="cm"/>
      <inkml:brushProperty name="height" value="0.025" units="cm"/>
    </inkml:brush>
  </inkml:definitions>
  <inkml:trace contextRef="#ctx0" brushRef="#br0">223 0 8360,'0'0'7495,"-19"57"-4516,1-20-769,-3 5-448,-6 7-225,0 3 97,-2-2-193,2 0-320,5-7-609,4-5-287,7-11-193,7-5-641,4-11-1569,0-8-1730,4-3-1569,7-3-3812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6.148"/>
    </inkml:context>
    <inkml:brush xml:id="br0">
      <inkml:brushProperty name="width" value="0.025" units="cm"/>
      <inkml:brushProperty name="height" value="0.025" units="cm"/>
    </inkml:brush>
  </inkml:definitions>
  <inkml:trace contextRef="#ctx0" brushRef="#br0">224 1 14286,'0'0'9160,"-4"10"-8049,-15 31-309,-1 0 1,-2-1 0,-1-1 0,-47 57 0,29-44 425,40-51-1105,4-2 5,8-7-560,-1 0 0,0-1 0,0 0 1,-1 0-1,-1-1 0,1 0 0,-1-1 0,-1 0 0,0 0 1,-1-1-1,0 1 0,0-1 0,-1-1 0,-1 1 1,0-1-1,-1 1 0,2-15 0,-5 27 434,0-1 1,0 1-1,1-1 1,-1 1-1,0 0 0,0-1 1,0 1-1,0-1 1,0 1-1,0 0 0,0-1 1,0 1-1,0-1 1,0 1-1,0 0 0,0-1 1,0 1-1,0-1 1,0 1-1,0 0 0,0-1 1,-1 1-1,1-1 1,0 1-1,0 0 0,0-1 1,-1 1-1,1 0 1,0-1-1,-1 1 0,1 0 1,0 0-1,0-1 1,-1 1-1,1 0 0,-1 0 1,1-1-1,0 1 1,-1 0-1,1 0 0,0 0 1,-1-1-1,-16 15 344,-14 29 502,22-27-403,1 0-1,0 0 1,1 1-1,1 0 0,1 0 1,0 0-1,2 1 1,0 0-1,0-1 1,2 1-1,1 27 0,-1-44-428,1 0-1,0 0 0,0 0 1,1 0-1,-1 0 0,0 0 1,0 0-1,0 0 1,1 0-1,-1 0 0,0 0 1,1-1-1,-1 1 0,1 0 1,-1 0-1,1 0 0,-1 0 1,1-1-1,0 1 0,-1 0 1,1-1-1,0 1 1,0 0-1,-1-1 0,1 1 1,0-1-1,0 0 0,0 1 1,0-1-1,0 1 0,0-1 1,-1 0-1,1 0 0,0 0 1,0 1-1,0-1 1,0 0-1,0 0 0,0 0 1,0 0-1,0-1 0,0 1 1,0 0-1,0 0 0,0-1 1,1 1-1,1-1 1,0 0 1,-1-1-1,1 1 0,-1 0 1,1-1-1,-1 1 0,1-1 1,-1 0-1,0 0 0,0 0 0,0 0 1,0 0-1,0 0 0,2-4 1,-1-1-68,0 0 1,-1 0 0,0-1 0,-1 1 0,0 0-1,0-1 1,0 1 0,-1-1 0,0 1 0,0-1 0,-1 1-1,0-1 1,0 1 0,-1 0 0,0-1 0,0 1-1,-1 0 1,-5-10 0,4 9 13,-1-1 0,0 0 0,0 1 0,-1 0-1,0 0 1,0 1 0,-1 0 0,0 0 0,0 0 0,-1 1 0,0 0-1,0 0 1,-14-6 0,139 68 75,-28-16-520,-12-5-3200,-13-8-1662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7.578"/>
    </inkml:context>
    <inkml:brush xml:id="br0">
      <inkml:brushProperty name="width" value="0.025" units="cm"/>
      <inkml:brushProperty name="height" value="0.025" units="cm"/>
    </inkml:brush>
  </inkml:definitions>
  <inkml:trace contextRef="#ctx0" brushRef="#br0">1 0 6951,'0'0'-1442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7.905"/>
    </inkml:context>
    <inkml:brush xml:id="br0">
      <inkml:brushProperty name="width" value="0.025" units="cm"/>
      <inkml:brushProperty name="height" value="0.025" units="cm"/>
    </inkml:brush>
  </inkml:definitions>
  <inkml:trace contextRef="#ctx0" brushRef="#br0">1 682 6342,'0'0'14787,"9"-13"-13580,15-12-463,1 0 0,1 1 0,2 2 0,37-25 1,81-46 12,5 7 0,167-69 0,-175 97-4719,153-41-1,-245 82-169,-13-1-3203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28.557"/>
    </inkml:context>
    <inkml:brush xml:id="br0">
      <inkml:brushProperty name="width" value="0.025" units="cm"/>
      <inkml:brushProperty name="height" value="0.025" units="cm"/>
    </inkml:brush>
  </inkml:definitions>
  <inkml:trace contextRef="#ctx0" brushRef="#br0">1 758 12780,'0'0'9673,"8"1"-8840,1 0-689,-1 0 0,0-1 0,1 0 0,-1-1 0,1 0 0,-1 0 1,0-1-1,1 0 0,9-4 0,83-37 836,-61 25-652,435-191 573,-77 35-2562,-4-5-4150,-265 116 1343,-14 2-3641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0.957"/>
    </inkml:context>
    <inkml:brush xml:id="br0">
      <inkml:brushProperty name="width" value="0.025" units="cm"/>
      <inkml:brushProperty name="height" value="0.025" units="cm"/>
    </inkml:brush>
  </inkml:definitions>
  <inkml:trace contextRef="#ctx0" brushRef="#br0">3 1 13196,'-3'2'2211,"3"0"-97,0 1-513,4 2 449,14 0-256,7 1-449,9-2-640,3 0-449,6 0-160,3-2-32,-2-2-32,0 0 0,-4 0-929,-8 0-352,-8 0-961,-11 0-1185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1.285"/>
    </inkml:context>
    <inkml:brush xml:id="br0">
      <inkml:brushProperty name="width" value="0.025" units="cm"/>
      <inkml:brushProperty name="height" value="0.025" units="cm"/>
    </inkml:brush>
  </inkml:definitions>
  <inkml:trace contextRef="#ctx0" brushRef="#br0">1 17 15278,'0'0'6182,"68"2"-4452,-17-2-1025,7-5-545,3 0-96,-2 5-128,-8 0-2499,-9-2-2337,-9-4-8233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7.690"/>
    </inkml:context>
    <inkml:brush xml:id="br0">
      <inkml:brushProperty name="width" value="0.025" units="cm"/>
      <inkml:brushProperty name="height" value="0.025" units="cm"/>
    </inkml:brush>
  </inkml:definitions>
  <inkml:trace contextRef="#ctx0" brushRef="#br0">162 0 16335,'0'0'5259,"1"12"-3818,0 9-935,-1 0 0,-1 0 1,-1 0-1,-1 0 0,0 0 0,-8 22 0,-50 135 927,1-1-569,54-155-730,1 1-1,0 0 1,-1 45-1,6-67-106,0 1 0,0-1 1,0 1-1,0-1 0,0 0 0,1 0 0,-1 1 0,0-1 0,1 0 0,-1 1 1,1-1-1,0 0 0,-1 0 0,1 0 0,0 0 0,-1 1 0,1-1 0,0 0 1,0 0-1,0-1 0,0 1 0,0 0 0,2 1 0,0-1-1,0 0 0,-1 0 0,1 0 0,0 0 0,0 0 0,0-1 0,-1 0 0,1 1 0,0-1 0,5-1 0,4 0 16,-1-1 1,0 0-1,1-1 0,19-8 0,87-36-1075,21-9-9049,-88 35 2844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2.995"/>
    </inkml:context>
    <inkml:brush xml:id="br0">
      <inkml:brushProperty name="width" value="0.025" units="cm"/>
      <inkml:brushProperty name="height" value="0.025" units="cm"/>
    </inkml:brush>
  </inkml:definitions>
  <inkml:trace contextRef="#ctx0" brushRef="#br0">49 15 10954,'12'-14'6660,"-4"18"-1273,-7-2-5074,-1 1-1,1-1 1,-1 0 0,1 1-1,-1-1 1,0 0 0,0 1-1,0-1 1,0 1 0,0-1-1,0 0 1,-1 3 0,-30 84 2394,24-72-2373,0 0-1,1 1 1,1 0 0,0 0 0,2 1 0,-3 34 0,6-52-324,0 0-1,1 1 1,-1-1 0,0 0-1,1 0 1,-1 0-1,1 0 1,-1 0-1,1 0 1,0 0-1,-1 0 1,1 0-1,0-1 1,0 1 0,0 0-1,-1 0 1,1-1-1,0 1 1,0 0-1,0-1 1,0 1-1,0-1 1,0 1 0,0-1-1,1 1 1,-1-1-1,0 0 1,0 0-1,0 0 1,0 1-1,0-1 1,0 0-1,1 0 1,-1-1 0,0 1-1,0 0 1,0 0-1,2-1 1,46-11 274,0-15-334,23-11-104,-66 35 142,0 1 0,0 0 1,0 0-1,1 1 1,-1 0-1,0 0 0,1 0 1,-1 1-1,13 1 1,-17-1 4,-1 1 1,0 0 0,0 0 0,1-1 0,-1 1-1,0 0 1,0 0 0,0 1 0,0-1 0,-1 0-1,1 0 1,0 0 0,0 0 0,-1 1-1,1-1 1,-1 0 0,1 1 0,-1-1 0,1 1-1,-1-1 1,0 0 0,0 1 0,1-1-1,-1 1 1,0-1 0,0 1 0,-1-1 0,1 0-1,0 1 1,0-1 0,-1 1 0,0 1 0,0 4 4,0-1 0,-1 1 0,1-1 0,-1 0 0,-1 0 0,-3 8 0,3-10 22,-1 1 1,1-1-1,-1-1 0,0 1 1,0-1-1,-1 1 0,1-1 1,-1 0-1,1-1 1,-1 1-1,0-1 0,0 0 1,0 0-1,-1-1 1,1 1-1,0-1 0,0 0 1,-1 0-1,1-1 0,-1 0 1,-5 0-1,5 0-19,0-1 0,0 1 0,0-1 0,0 0-1,0 0 1,0-1 0,0 0 0,1 0 0,-1 0 0,1-1-1,-1 0 1,1 0 0,0 0 0,0-1 0,0 0 0,0 1 0,1-2-1,-6-6 1,10 11-114,-1 0-1,1 0 1,0 0-1,-1-1 0,1 1 1,0 0-1,0 0 1,-1-1-1,1 1 1,0 0-1,0 0 1,0-1-1,-1 1 0,1 0 1,0-1-1,0 1 1,0 0-1,0-1 1,0 1-1,-1 0 0,1-1 1,0 1-1,0 0 1,0-1-1,0 1 1,0 0-1,0-1 1,0 1-1,0 0 0,1-1 1,-1 1-1,0-1 1,0 1-1,0 0 1,0-1-1,0 1 0,0 0 1,1 0-1,-1-1 1,0 1-1,0 0 1,1-1-1,-1 1 0,0 0 1,0 0-1,1 0 1,-1-1-1,0 1 1,1 0-1,-1 0 1,0 0-1,0-1 0,1 1 1,0 0-1,22 0-10265,-14 0 7316,10 0-8275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3.382"/>
    </inkml:context>
    <inkml:brush xml:id="br0">
      <inkml:brushProperty name="width" value="0.025" units="cm"/>
      <inkml:brushProperty name="height" value="0.025" units="cm"/>
    </inkml:brush>
  </inkml:definitions>
  <inkml:trace contextRef="#ctx0" brushRef="#br0">1 18 7623,'0'0'18306,"16"1"-17185,291-9 1393,-182 1-3728,-3 4-3471,-108 3 3046,3 1-1527,-6-2-2172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3.894"/>
    </inkml:context>
    <inkml:brush xml:id="br0">
      <inkml:brushProperty name="width" value="0.025" units="cm"/>
      <inkml:brushProperty name="height" value="0.025" units="cm"/>
    </inkml:brush>
  </inkml:definitions>
  <inkml:trace contextRef="#ctx0" brushRef="#br0">207 66 2306,'0'0'19021,"4"-8"-16384,12-27-662,-16 35-1925,0-1-1,0 1 1,0-1-1,0 1 1,0-1 0,0 1-1,0-1 1,0 1-1,0-1 1,0 1 0,-1-1-1,1 1 1,0-1-1,0 1 1,0-1-1,-1 1 1,1-1 0,0 1-1,-1-1 1,1 1-1,0 0 1,-1-1-1,1 1 1,0-1 0,-1 1-1,1 0 1,-1 0-1,1-1 1,-1 1-1,1 0 1,-1 0 0,1-1-1,-1 1 1,1 0-1,-1 0 1,1 0-1,-1 0 1,1 0 0,-1 0-1,1 0 1,-1 0-1,0 0 1,-26-1 430,23 1-321,-4 1-93,0 0-1,0 0 1,-1 1 0,1 0 0,0 0 0,1 1-1,-1 0 1,0 0 0,1 1 0,-1 0-1,1 0 1,1 1 0,-1 0 0,-11 10 0,13-10 1,0 0 1,0 1 0,0-1-1,1 1 1,0 0 0,0 0-1,0 0 1,1 0 0,0 1-1,0-1 1,0 1 0,1 0-1,0 0 1,1 0 0,0 0-1,0 0 1,0 11 0,1-17-55,0 0 0,0 0 0,0 1 0,0-1 0,1 0 1,-1 0-1,0 0 0,1 0 0,-1 1 0,1-1 0,0 0 1,-1 0-1,1 0 0,0 0 0,-1 0 0,1 0 0,0-1 1,0 1-1,0 0 0,0 0 0,0-1 0,0 1 0,0 0 0,1 0 1,2 0 20,-1 0 1,1 0-1,0 0 1,-1 0 0,1 0-1,-1-1 1,1 0-1,5 0 1,1 0 48,0-1 0,0-1-1,1 0 1,-1 0 0,13-5 0,-7-1-50,0 0 1,-1-1 0,0-1-1,-1 0 1,0-1 0,0 0-1,-1-1 1,-1-1 0,0 0-1,-1 0 1,0-1 0,16-30-1,-25 40-25,5-20 70,-21 26 2,10 1-75,0 0 0,1 0 0,-1 0 0,1 1 0,-1 0 0,1 0 0,0 0 0,1 0 1,-1 0-1,1 0 0,-1 1 0,1 0 0,1-1 0,-3 8 0,2-5-1,0 0-1,0 1 1,1-1-1,0 0 1,0 1 0,1-1-1,0 1 1,1-1-1,1 10 1,-1-14-71,1 0 1,-1 0-1,1 0 0,0 0 1,0 0-1,1 0 0,-1-1 1,0 1-1,1-1 0,-1 0 1,1 0-1,0 0 0,0 0 1,0 0-1,0-1 0,0 1 0,0-1 1,1 0-1,-1 0 0,0 0 1,1 0-1,-1 0 0,1-1 1,-1 1-1,5-1 0,5 1-778,0 0-1,0-1 1,0 0 0,1-1-1,18-4 1,0-6-7467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4.922"/>
    </inkml:context>
    <inkml:brush xml:id="br0">
      <inkml:brushProperty name="width" value="0.025" units="cm"/>
      <inkml:brushProperty name="height" value="0.025" units="cm"/>
    </inkml:brush>
  </inkml:definitions>
  <inkml:trace contextRef="#ctx0" brushRef="#br0">0 30 5830,'10'-29'15326,"-8"56"-8186,-2-8-7772,-7 251 4977,7-269-4337,0-1 0,0 1 0,0-1 0,0 1 0,0 0-1,0-1 1,0 1 0,0-1 0,0 1 0,1 0 0,-1-1 0,0 1 0,0-1 0,0 1 0,1-1 0,-1 1-1,0-1 1,1 1 0,-1-1 0,1 1 0,-1-1 0,0 0 0,1 1 0,-1-1 0,1 1 0,-1-1 0,1 0 0,-1 1-1,1-1 1,-1 0 0,1 0 0,0 0 0,-1 1 0,1-1 0,-1 0 0,1 0 0,0 0 0,-1 0 0,1 0 0,-1 0-1,1 0 1,0 0 0,-1 0 0,1 0 0,-1-1 0,1 1 0,-1 0 0,1 0 0,0 0 0,-1-1 0,1 1-1,-1 0 1,1-1 0,-1 1 0,1 0 0,0-1 0,33-23 299,128-150-307,-71 72 0,-79 94-2013,-9 14-2837,-10 18-6224,-2-11 1177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35.282"/>
    </inkml:context>
    <inkml:brush xml:id="br0">
      <inkml:brushProperty name="width" value="0.025" units="cm"/>
      <inkml:brushProperty name="height" value="0.025" units="cm"/>
    </inkml:brush>
  </inkml:definitions>
  <inkml:trace contextRef="#ctx0" brushRef="#br0">13 1 10698,'0'0'10858,"-13"48"-8840,18-36-288,6 1-513,6-1-512,1 1-513,6 1-128,-2-4-705,7-4-2626,-4-6-3235,-3 0-8328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1.971"/>
    </inkml:context>
    <inkml:brush xml:id="br0">
      <inkml:brushProperty name="width" value="0.025" units="cm"/>
      <inkml:brushProperty name="height" value="0.025" units="cm"/>
    </inkml:brush>
  </inkml:definitions>
  <inkml:trace contextRef="#ctx0" brushRef="#br0">23 63 4901,'0'0'5728,"8"-9"-2904,0-1-2073,-6 6-443,0 0 0,1 0-1,0 1 1,0 0 0,0-1 0,0 1 0,0 0-1,1 1 1,-1-1 0,8-4 0,-10 7-182,-1 0 0,0-1 0,1 1 0,-1 0 1,1-1-1,-1 1 0,0 0 0,1 0 0,-1 0 0,1-1 0,-1 1 0,1 0 1,-1 0-1,1 0 0,-1 0 0,1 0 0,-1 0 0,1 0 0,-1 0 0,1 0 1,-1 0-1,1 0 0,-1 0 0,1 0 0,-1 1 0,0-1 0,1 0 0,-1 0 1,1 0-1,-1 1 0,1-1 0,-1 0 0,0 0 0,1 1 0,-1-1 0,0 0 1,1 1-1,-1-1 0,0 1 0,1-1 0,-1 0 0,0 1 0,0-1 0,1 1 1,-1 31 1676,-17 34-815,-5-10 598,-20 75 1,37-112-1521,1-1 0,1 1 1,1 0-1,0 0 0,2-1 0,0 1 0,1 0 0,5 28 1,1-26-54,1-1 0,0 1 1,1-1-1,16 24 0,-13-22 6,-10-19-84,0 1 1,0-1-1,0 0 1,1 1-1,-1-1 0,1-1 1,0 1-1,0 0 0,0-1 1,0 1-1,0-1 1,1 0-1,-1 0 0,6 2 1,-4-2-906,-1-1 0,1 0 1,0 1-1,0-2 1,0 1-1,8 0 0,3-1-6002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2.672"/>
    </inkml:context>
    <inkml:brush xml:id="br0">
      <inkml:brushProperty name="width" value="0.025" units="cm"/>
      <inkml:brushProperty name="height" value="0.025" units="cm"/>
    </inkml:brush>
  </inkml:definitions>
  <inkml:trace contextRef="#ctx0" brushRef="#br0">0 14 9097,'0'0'20083,"65"7"-19955,-39-7-64,2 0-192,1 0-1474,-4-6-2145,1-8-2820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3.077"/>
    </inkml:context>
    <inkml:brush xml:id="br0">
      <inkml:brushProperty name="width" value="0.025" units="cm"/>
      <inkml:brushProperty name="height" value="0.025" units="cm"/>
    </inkml:brush>
  </inkml:definitions>
  <inkml:trace contextRef="#ctx0" brushRef="#br0">0 251 15310,'0'0'9449,"8"-9"-7601,30-31-1499,-2-2 1,-1-2 0,42-71-1,-88 139-384,1 1 1,1 0-1,1 1 0,1-1 1,1 2-1,1-1 0,-2 51 1,7-77-103,0 1 1,0-1 0,1 1-1,-1-1 1,0 1 0,0 0-1,0-1 1,0 1 0,1-1-1,-1 1 1,0-1 0,1 0-1,-1 1 1,0-1 0,1 1-1,-1-1 1,0 1 0,1-1-1,-1 0 1,1 1 0,-1-1-1,1 0 1,-1 1 0,1-1-1,-1 0 1,1 0 0,-1 0-1,1 1 1,-1-1 0,1 0-1,-1 0 1,1 0 0,0 0-1,22 0-6497,-20 0 5054,10-2-5707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3.419"/>
    </inkml:context>
    <inkml:brush xml:id="br0">
      <inkml:brushProperty name="width" value="0.025" units="cm"/>
      <inkml:brushProperty name="height" value="0.025" units="cm"/>
    </inkml:brush>
  </inkml:definitions>
  <inkml:trace contextRef="#ctx0" brushRef="#br0">1 2 18610,'0'0'6870,"8"-1"-5727,0 1-1045,0 0 1,1 1-1,-1 0 0,0 1 1,-1 0-1,1 0 1,0 0-1,0 1 1,-1 0-1,0 1 1,0 0-1,0 0 1,0 0-1,0 1 1,-1 0-1,0 0 1,0 1-1,0-1 1,5 8-1,-4-3-10,-1 0 0,0 1-1,-1-1 1,0 1-1,-1 0 1,0 1-1,-1-1 1,0 1 0,-1-1-1,0 1 1,-1 0-1,0 0 1,-1 0-1,-1 15 1,0-7 17,-2-1-1,0 1 1,-1-1 0,0 0 0,-2 0-1,0-1 1,-17 34 0,22-51-120,-44 73 200,40-67-647,0 0 0,0 0 0,-1-1 0,0 0 0,0-1 0,-1 1 0,1-1 0,-10 5 0,-10 1-5154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3.946"/>
    </inkml:context>
    <inkml:brush xml:id="br0">
      <inkml:brushProperty name="width" value="0.025" units="cm"/>
      <inkml:brushProperty name="height" value="0.025" units="cm"/>
    </inkml:brush>
  </inkml:definitions>
  <inkml:trace contextRef="#ctx0" brushRef="#br0">7 1 5541,'0'0'21306,"-1"9"-19710,-2 5-1136,2 1-1,0-1 1,1 1 0,0-1 0,1 1-1,1-1 1,0 0 0,8 27-1,-8-36-483,-1-1 1,1 1-1,0-1 0,0 0 0,1 0 0,-1 1 0,1-2 0,0 1 0,0 0 0,0-1 0,0 1 1,1-1-1,-1 0 0,6 3 0,-6-4-195,1-1 0,0 1 0,-1-1 0,1 0-1,0 0 1,0-1 0,0 1 0,-1-1 0,1 0 0,0 0 0,0 0 0,0 0 0,0-1-1,0 0 1,0 0 0,-1 0 0,1 0 0,0 0 0,-1-1 0,5-2 0,1-1-1181,0 0-1,0 0 1,-1-1 0,0-1 0,0 1 0,10-13 0,13-16-7484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11.884"/>
    </inkml:context>
    <inkml:brush xml:id="br0">
      <inkml:brushProperty name="width" value="0.025" units="cm"/>
      <inkml:brushProperty name="height" value="0.025" units="cm"/>
    </inkml:brush>
  </inkml:definitions>
  <inkml:trace contextRef="#ctx0" brushRef="#br0">1932 112 4965,'0'0'7981,"-10"-8"-7170,0 2-558,1-1-1,-1 2 1,0-1-1,0 1 1,-1 1-1,1 0 1,-1 0-1,0 1 1,-16-2-1,-132-17 501,76 9-198,-126-4 0,24 15-39,-292 12 778,403-1-1278,-84 22 0,120-21 100,1 1 1,0 3-1,1 0 0,-36 21 1,56-25-103,0 0 1,1 1-1,0 1 0,1 1 1,0 0-1,1 0 1,1 1-1,0 1 0,1 0 1,1 1-1,0 0 1,1 0-1,-10 25 0,8-11-2,1 1 0,2 0-1,0 0 1,3 1-1,0 0 1,1 64 0,4-65-32,2-1 1,1 0-1,1 1 1,2-1-1,1-1 1,15 41 0,-14-49 3,2 0 1,0-1 0,1 0 0,1-1 0,1 0-1,0-1 1,2 0 0,0-1 0,22 18-1,7 0-66,1-2-1,2-2 0,1-2 1,1-2-1,2-2 0,0-3 0,2-2 1,0-2-1,73 15 0,-29-15 94,1-4 0,0-4-1,0-5 1,147-10-1,-141-5 57,177-40-1,95-55 191,-31-20 162,-286 99-136,-2-3-1,0-2 0,85-63 0,-131 86-158,-1 0 0,-1-1 0,0 0-1,0 0 1,0-1 0,-1 0 0,-1 0 0,0-1 0,0 0-1,-1 0 1,0-1 0,-1 0 0,-1 0 0,0 0-1,0 0 1,-1-1 0,-1 1 0,0-1 0,-1 0-1,0 0 1,-1 0 0,0 0 0,-1 1 0,0-1-1,-7-23 1,3 15-66,-2-1 0,-1 1-1,0 1 1,-1-1 0,-2 1-1,0 1 1,-1 0 0,0 1-1,-2 0 1,0 1 0,-1 0-1,-30-24 1,19 19-55,-1 2 0,-2 0 0,0 2 0,0 1 0,-2 2 0,0 1 0,-57-18 0,35 18-509,-1 3 1,-99-8-1,-113 10-4623,205 8 3362,-104-2-5707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8.034"/>
    </inkml:context>
    <inkml:brush xml:id="br0">
      <inkml:brushProperty name="width" value="0.025" units="cm"/>
      <inkml:brushProperty name="height" value="0.025" units="cm"/>
    </inkml:brush>
  </inkml:definitions>
  <inkml:trace contextRef="#ctx0" brushRef="#br0">214 1 19186,'-16'10'2013,"-12"8"-1030,2 2-1,-34 30 1,52-43-735,0 0 0,0 1-1,1 0 1,1 1 0,-1 0 0,2 0-1,-1 0 1,1 0 0,0 1 0,1 0-1,0 0 1,1 0 0,-3 16-1,5-24-231,1 0 0,0 0 0,0 0 0,0 0 0,0 0 0,0 0-1,1 0 1,-1 0 0,0 0 0,1 0 0,0 0 0,-1 0-1,1 0 1,0 0 0,0 0 0,0-1 0,0 1 0,0 0-1,1-1 1,-1 1 0,0-1 0,1 1 0,1 0 0,1 1-7,0-1 1,0 0-1,0 0 0,0 0 1,0-1-1,1 1 1,-1-1-1,0 0 1,1 0-1,4 0 1,7 0 5,0-1 1,0 0-1,0-2 0,0 0 1,19-4-1,-19 1 24,1 0 0,-1-2 0,0 0 0,0 0 0,-1-2 0,0 0 0,0 0-1,15-15 1,-24 20 73,0-1 0,0 0-1,-1 0 1,0-1 0,0 0 0,0 0-1,-1 0 1,0 0 0,0-1-1,0 1 1,-1-1 0,0 0-1,0 0 1,-1-1 0,0 1-1,0 0 1,-1-1 0,1 1 0,-2-1-1,1-14 1,-2 19-97,1 1 1,-1 0 0,1 0-1,-1-1 1,1 1-1,-1 0 1,0 0-1,0 0 1,0 0-1,-1 0 1,1 0-1,0 0 1,-1 1 0,1-1-1,-1 0 1,1 1-1,-1-1 1,0 1-1,0 0 1,0-1-1,0 1 1,0 0 0,0 0-1,0 0 1,0 0-1,0 1 1,0-1-1,0 0 1,-1 1-1,1 0 1,0-1-1,0 1 1,-1 0 0,1 0-1,0 1 1,0-1-1,-1 0 1,1 1-1,-4 0 1,1 0-125,0 1 0,0-1 0,0 1 1,0 0-1,0 0 0,0 0 0,0 1 0,1-1 1,0 1-1,-1 0 0,1 1 0,0-1 0,0 1 0,1-1 1,-1 1-1,-4 7 0,7-9-179,0 0-1,0 0 1,0 0 0,0 0 0,1 0-1,-1 0 1,0 0 0,1 1 0,0-1-1,-1 0 1,1 1 0,0-1-1,0 0 1,0 0 0,1 4 0,0-5-104,-1 0 0,1 0 0,0 0 0,-1 0 0,1 0 0,0 0 0,0 0 0,0 0 0,-1 0 0,1 0 0,0 0 0,0 0 0,1-1 0,-1 1 0,0 0 0,0-1 0,0 1 0,0-1 0,0 1 0,1-1 0,-1 0 0,0 1 0,1-1 0,-1 0 0,0 0 0,0 0 0,3 0 0,25 0-9196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4.290"/>
    </inkml:context>
    <inkml:brush xml:id="br0">
      <inkml:brushProperty name="width" value="0.025" units="cm"/>
      <inkml:brushProperty name="height" value="0.025" units="cm"/>
    </inkml:brush>
  </inkml:definitions>
  <inkml:trace contextRef="#ctx0" brushRef="#br0">292 1 10410,'0'0'9289,"-57"71"-6663,34-35-256,-4 5-288,0 3-320,0 0-385,2 0-640,2-1-545,4-4-128,4-6-32,0-2-608,0-7-545,4-2-481,4-8-672,6-5-1377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6.115"/>
    </inkml:context>
    <inkml:brush xml:id="br0">
      <inkml:brushProperty name="width" value="0.025" units="cm"/>
      <inkml:brushProperty name="height" value="0.025" units="cm"/>
    </inkml:brush>
  </inkml:definitions>
  <inkml:trace contextRef="#ctx0" brushRef="#br0">167 65 8264,'57'-65'17643,"-73"103"-14488,-20 9-2588,-2-1 1,-2-3-1,-53 47 0,185-181-1777,51-48-1840,-130 132 3135,-16 20 277,-16 21 413,-130 156 928,148-188-1473,2-9-201,0 1 1,0 0-1,0-1 0,1 1 1,0 0-1,4-8 0,-3 7-77,-1 0-1,1 0 1,-1 0 0,-1 0-1,2-10 1,-2 11 28,-1 0 0,0 0 1,0 0-1,0 0 1,-1 1-1,0-1 1,0 0-1,-1 0 1,-3-10-1,3 14 15,1-1 0,-1 1 0,0 0 0,1 0 0,-1 1 0,0-1 0,0 0 0,0 1 0,0-1 0,0 1 0,-1-1 0,1 1 0,0 0 0,-1 0 0,1 0 0,-1 0 0,1 1 0,-1-1 0,1 1 0,-1-1 0,0 1 0,1 0 0,-1 0 0,-3 0 0,-9 5-59,20 4 49,25 9 68,-26-17-31,1 1 0,-1 0 0,0 0 0,0 1 0,0-1 0,0 1 0,0 0 0,0 0 0,-1 0 0,1 0 0,-1 1 0,0-1 0,0 1 0,0 0 0,-1 0 0,1 0 0,-1 0 0,0 1 0,0-1 0,-1 0 0,1 1 0,0 5 0,21 41 331,-22-50-345,-1 0 1,1 1-1,0-1 1,-1 0-1,1 0 1,0 0-1,0 1 0,0-1 1,0 0-1,0 0 1,0-1-1,0 1 1,0 0-1,0 0 0,0 0 1,1-1-1,-1 1 1,0 0-1,0-1 0,1 0 1,-1 1-1,0-1 1,1 0-1,-1 1 1,1-1-1,-1 0 0,0 0 1,1 0-1,-1 0 1,1 0-1,-1-1 1,0 1-1,1 0 0,-1-1 1,0 1-1,1-1 1,-1 1-1,0-1 1,0 1-1,1-1 0,-1 0 1,2-1-1,0-1-12,-1 1 0,1-1 0,-1 0 0,0 0 1,0 1-1,0-1 0,0-1 0,0 1 0,0 0 0,-1 0 0,0-1 0,0 1 0,0-1 0,0 1 0,1-6 0,-2 6-5,0 0 0,-1 0 0,1 1 0,0-1 0,-1 0 1,0 0-1,1 1 0,-1-1 0,0 1 0,-1-1 0,1 1 0,0-1 0,-1 1 0,1 0 1,-1-1-1,0 1 0,1 0 0,-1 0 0,0 0 0,0 1 0,-1-1 0,1 0 0,0 1 1,-1-1-1,-3-1 0,-6-2-16,-1 0-1,0 0 1,-26-5 0,26 7 47,34 10-80,0 1-1,-1 1 0,0 1 0,-1 1 0,22 15 1,28 15-6049,-40-26-2445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7.155"/>
    </inkml:context>
    <inkml:brush xml:id="br0">
      <inkml:brushProperty name="width" value="0.025" units="cm"/>
      <inkml:brushProperty name="height" value="0.025" units="cm"/>
    </inkml:brush>
  </inkml:definitions>
  <inkml:trace contextRef="#ctx0" brushRef="#br0">1 0 7751,'0'0'11013,"4"9"-9203,3 13-857,-2 0-1,0 1 1,-1 0-1,-1 0 1,-1 0-1,-2 33 1,0-45-917,0 0 0,1 0 1,0-1-1,1 1 1,0-1-1,4 13 0,-5-21-73,0 0 0,-1-1 1,1 1-1,0 0 0,0-1 0,0 1 0,0 0 0,1-1 0,-1 1 0,0-1 0,1 0 0,-1 0 0,1 1 0,-1-1 0,1 0 0,0 0 1,2 1-1,-2-2-63,1 1 0,-1-1 1,0 0-1,1 0 0,-1 0 0,1 0 1,-1 0-1,0 0 0,1-1 1,-1 1-1,0-1 0,1 0 1,-1 0-1,0 0 0,0 0 0,0 0 1,4-3-1,0 0-619,-1 0 0,1-1 0,-1 1 0,0-1 1,0-1-1,-1 1 0,0-1 0,4-6 0,13-24-5580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7.526"/>
    </inkml:context>
    <inkml:brush xml:id="br0">
      <inkml:brushProperty name="width" value="0.025" units="cm"/>
      <inkml:brushProperty name="height" value="0.025" units="cm"/>
    </inkml:brush>
  </inkml:definitions>
  <inkml:trace contextRef="#ctx0" brushRef="#br0">46 0 4740,'0'0'13741,"-13"54"-11851,3-24-320,1 2-481,2 0-64,3 1 32,1-3-321,3-2-383,0-5-193,2-3-96,6-3-32,2-3-416,0-6-705,-4-3-1250,-1-5-1728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7.870"/>
    </inkml:context>
    <inkml:brush xml:id="br0">
      <inkml:brushProperty name="width" value="0.025" units="cm"/>
      <inkml:brushProperty name="height" value="0.025" units="cm"/>
    </inkml:brush>
  </inkml:definitions>
  <inkml:trace contextRef="#ctx0" brushRef="#br0">0 17 17136,'0'0'7591,"64"-3"-6053,-17 6-898,11-2-383,6-1-225,6 0 0,-3 0-577,-5 0-2722,-8-6-2723,-10-6-6822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48.243"/>
    </inkml:context>
    <inkml:brush xml:id="br0">
      <inkml:brushProperty name="width" value="0.025" units="cm"/>
      <inkml:brushProperty name="height" value="0.025" units="cm"/>
    </inkml:brush>
  </inkml:definitions>
  <inkml:trace contextRef="#ctx0" brushRef="#br0">208 1 8392,'0'0'16752,"-5"11"-16170,-18 32 152,-1-2 1,-3-1-1,-1-1 1,-56 60-1,84-99-715,0 0-1,0 0 0,0 0 0,0-1 1,0 1-1,0 0 0,0 0 0,0 0 1,0 0-1,0 0 0,0 0 0,0 0 0,0 0 1,0 0-1,0 0 0,0-1 0,-1 1 1,1 0-1,0 0 0,0 0 0,0 0 1,0 0-1,0 0 0,0 0 0,0 0 0,0 0 1,0 0-1,0 0 0,-1 0 0,1 0 1,0 0-1,0 0 0,0 0 0,0 0 1,0 0-1,0 0 0,0 0 0,0 0 0,-1 0 1,1 0-1,0 0 0,0 0 0,0 0 1,0 0-1,0 0 0,0 0 0,0 0 1,0 0-1,0 0 0,0 0 0,0 0 0,-1 1 1,6-18 102,9-20-701,2 4 7,53-98-1935,-70 135 2443,1 0 0,-1 0 0,1 0 0,0 0 0,0 1 0,0-1 0,1 8 0,1 3 100,-4 37 236,0-34-88,1-1 0,1 1 0,1 0 0,0 0 0,1 0 0,1-1 0,9 29 0,-12-46-151,0 0 1,0 0 0,0 0-1,0 0 1,0 0 0,0-1-1,0 1 1,0 0 0,0 0-1,0 0 1,0 0 0,0 0-1,0 0 1,0 0 0,0 0 0,0 0-1,0 0 1,0 0 0,1 0-1,-1 0 1,0 0 0,0 0-1,0 0 1,0 0 0,0 0-1,0 0 1,0 0 0,0 0-1,0 0 1,0 0 0,0 0-1,0 0 1,1 0 0,-1 0 0,0 0-1,0 0 1,0 0 0,0 0-1,0 0 1,0 0 0,0 0-1,0 0 1,0 0 0,0 0-1,0 0 1,0 0 0,0 0-1,1 0 1,-1 0 0,0 0-1,0 0 1,0 0 0,0 0 0,1-14 425,-3-20-375,-14-12-83,-2 1 0,-2 0 0,-30-48 0,45 83 5,-11-8-152,16 18 142,0 0 0,-1 0 0,1 0 0,0 0 0,-1 0 0,1 0 0,0 1 0,-1-1 0,1 0 0,0 0 0,-1 0 0,1 0-1,0 0 1,0 1 0,-1-1 0,1 0 0,0 0 0,0 0 0,-1 1 0,1-1 0,0 0 0,0 1 0,0-1 0,-1 0 0,1 0 0,0 1 0,0-1 0,0 0 0,0 1 0,0-1 0,0 0 0,0 1 0,-1-1 0,1 0-1,0 1 1,0-1 0,0 3 0,0 0-1,0-1 0,0 1 0,0-1 0,0 1 0,1 0 1,-1-1-1,1 1 0,-1-1 0,1 1 0,0-1 0,0 0 1,0 1-1,0-1 0,4 4 0,4 4 44,0-1 0,1-1 0,0 0 0,1 0 1,-1-1-1,1-1 0,1 0 0,20 8 0,105 31-1075,-118-40 434,22 4-3652,1-5-4521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58.875"/>
    </inkml:context>
    <inkml:brush xml:id="br0">
      <inkml:brushProperty name="width" value="0.025" units="cm"/>
      <inkml:brushProperty name="height" value="0.025" units="cm"/>
    </inkml:brush>
  </inkml:definitions>
  <inkml:trace contextRef="#ctx0" brushRef="#br0">1 8 7111,'7'-2'7231,"24"-4"-2083,-27 7-4824,0 0-1,-1 0 0,1 0 0,0 0 0,0 0 1,-1 1-1,1 0 0,-1 0 0,0 0 0,1 0 0,-1 0 1,0 1-1,4 4 0,-2-3-99,0 0-1,0 0 1,1-1 0,-1 1 0,12 4-1,7-3-58,1-1 0,-1-1-1,1-1 1,0-1 0,0-1-1,38-6 1,-40 4-106,21-2-36,-22 1-17,0 1 0,0 2 1,0 0-1,30 4 0,-49-4 42,0 1 1,0 0-1,0 1 1,0-1-1,0 0 1,-1 1-1,1-1 0,-1 1 1,1 0-1,-1 0 1,1 0-1,-1 0 1,0 1-1,0-1 1,0 0-1,-1 1 1,1 0-1,0-1 1,-1 1-1,0 0 1,2 5-1,4 4 439,-6-11-436,1 0-1,-1 0 1,1 0 0,0 0 0,-1 0-1,1 0 1,0-1 0,0 1 0,-1-1-1,1 1 1,0-1 0,0 0 0,0 1-1,0-1 1,-1 0 0,1 0-1,0-1 1,0 1 0,0 0 0,0-1-1,2 0 1,40-10 50,15-15-537,-27 11-3020,-49 25-10674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8:59.264"/>
    </inkml:context>
    <inkml:brush xml:id="br0">
      <inkml:brushProperty name="width" value="0.025" units="cm"/>
      <inkml:brushProperty name="height" value="0.025" units="cm"/>
    </inkml:brush>
  </inkml:definitions>
  <inkml:trace contextRef="#ctx0" brushRef="#br0">1 192 9417,'0'0'6652,"2"-8"-4533,0 1-1863,1 1 1,0 0-1,0 0 1,0 0-1,1 0 1,0 0 0,0 1-1,0 0 1,1-1-1,-1 2 1,1-1-1,1 0 1,-1 1-1,0 0 1,1 0-1,0 1 1,0 0-1,8-4 1,3-1-65,0 1 0,0 0 0,1 2 1,0 0-1,0 0 0,0 2 0,0 0 0,1 1 0,-1 1 1,22 1-1,-39 1-167,0-1 0,0 0 0,0 0-1,0 0 1,0 1 0,1-1 0,-1 1 0,0-1 0,0 1 0,0-1 0,-1 1 0,1-1 0,0 1-1,0 0 1,0 0 0,0-1 0,0 1 0,-1 0 0,1 0 0,0 0 0,-1 0 0,1 0 0,-1 0 0,1 0-1,0 2 1,7 35 1334,-8-34-1205,1 0-1,-1 0 1,1 0-1,0 0 0,-1 0 1,2-1-1,-1 1 1,0 0-1,1 0 1,0-1-1,-1 1 1,2-1-1,-1 0 0,3 4 1,0-4-94,-1 0-1,1-1 1,0 1-1,-1-1 1,1 0 0,0 0-1,1-1 1,-1 0 0,0 0-1,0 0 1,1 0-1,-1-1 1,0 0 0,1 0-1,-1 0 1,0-1 0,0 0-1,1 0 1,4-1 0,0-1-38,0-1 0,-1 1 0,1-1 1,-1-1-1,0 0 0,0 0 1,-1-1-1,15-12 0,-16 12-29,-1 1-1,0-1 0,0 0 1,-1-1-1,0 1 0,0-1 1,-1 0-1,1 0 1,-2-1-1,1 1 0,-1-1 1,0 0-1,3-12 0,-6 20-80,0-1 1,0 1-1,-1-1 0,1 1 0,0-1 0,0 1 0,0-1 0,-1 1 0,1-1 0,0 1 0,0-1 0,-1 1 0,1-1 0,0 1 0,-1 0 0,1-1 0,-1 1 0,1-1 0,-1 1 0,1 0 0,0 0 0,-1-1 0,1 1 0,-1 0 0,1 0 0,-1-1 0,0 1 0,1 0 0,-1 0 0,1 0 0,-1 0 0,1 0 0,-1 0 0,0 0 0,-26 0-5672,19 0 2150,-8 0-7728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11.480"/>
    </inkml:context>
    <inkml:brush xml:id="br0">
      <inkml:brushProperty name="width" value="0.025" units="cm"/>
      <inkml:brushProperty name="height" value="0.025" units="cm"/>
    </inkml:brush>
  </inkml:definitions>
  <inkml:trace contextRef="#ctx0" brushRef="#br0">68 27 8520,'0'0'5872,"-9"-1"-3582,-3 1-1368,-11-1 100,-1-6 3264,46 9 1424,30-7-5286,-27 3 9,23-1-310,125-6 4,-173 9-128,1 0-1,0 0 1,-1 0-1,1 0 1,0 0-1,0 0 0,-1 0 1,1 0-1,0 0 1,-1 0-1,1 0 0,0 0 1,-1 1-1,1-1 1,0 0-1,-1 1 1,1-1-1,-1 0 0,1 1 1,0-1-1,-1 0 1,1 1-1,-1-1 0,1 1 1,-1-1-1,1 1 1,-1-1-1,0 1 1,1 0-1,-1-1 0,0 1 1,1-1-1,-1 1 1,0 0-1,0-1 0,1 1 1,-1 0-1,0-1 1,0 1-1,0 0 1,0-1-1,0 1 0,0 0 1,0 0-1,0-1 1,0 1-1,0 0 0,-1-1 1,1 1-1,0 0 1,0-1-1,-1 1 1,1-1-1,0 1 0,-1 0 1,1-1-1,0 1 1,-1-1-1,1 1 0,-1-1 1,1 1-1,-2 0 1,-32 35 63,12-21 214,0-1-1,-1-2 0,0 0 1,-1-1-1,0-1 1,-1-2-1,0 0 1,-1-1-1,-40 4 1,132-15-12176,-35-1 5350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11.948"/>
    </inkml:context>
    <inkml:brush xml:id="br0">
      <inkml:brushProperty name="width" value="0.025" units="cm"/>
      <inkml:brushProperty name="height" value="0.025" units="cm"/>
    </inkml:brush>
  </inkml:definitions>
  <inkml:trace contextRef="#ctx0" brushRef="#br0">207 70 9289,'0'0'8135,"1"-9"-5327,0-28-74,-1 36-2605,0 0 0,-1 0 0,1 0 1,-1-1-1,1 1 0,-1 0 0,1 0 0,-1 0 1,1 0-1,-1 0 0,0 0 0,0 0 0,0 0 1,1 0-1,-1 1 0,0-1 0,0 0 0,0 0 1,0 1-1,0-1 0,0 1 0,-1-1 1,1 1-1,0-1 0,0 1 0,0 0 0,0-1 1,-1 1-1,1 0 0,0 0 0,0 0 0,-1 0 1,1 0-1,0 0 0,-2 1 0,-40 5 884,34-2-884,1 1-1,-1-1 1,1 1 0,0 0 0,0 1 0,1 0 0,0 0 0,0 1-1,0 0 1,1 0 0,0 1 0,1-1 0,-1 1 0,1 0-1,1 1 1,0-1 0,0 1 0,0 0 0,1 0 0,1 0 0,-3 12-1,5-19-111,0 0-1,0-1 0,0 1 0,0 0 0,1-1 1,-1 1-1,0 0 0,1-1 0,-1 1 0,1-1 0,-1 1 1,1-1-1,0 1 0,0-1 0,0 1 0,0-1 1,0 0-1,0 0 0,0 1 0,0-1 0,0 0 0,0 0 1,3 2-1,0-1 5,0-1 0,0 1 0,0 0 0,0-1 0,0 0 0,0 0 1,0 0-1,0-1 0,6 1 0,2-1 14,0 0 0,0-1-1,0 0 1,0-1 0,0 0 0,15-6 0,-20 5-19,1 0 0,-1-1 1,-1 0-1,1 0 0,-1-1 1,1 0-1,-1 0 0,-1-1 1,1 1-1,-1-1 0,8-11 0,-12 15-16,1 0 0,-1 0 0,0 0 0,1 0 0,-1 0 0,0 0 0,-1-1 0,1 1 0,0 0 0,-1-1 0,1 1-1,-1-1 1,1 1 0,-1-1 0,0 1 0,0-1 0,-1 1 0,1-1 0,0 1 0,-1 0 0,1-1 0,-1 1 0,0 0-1,0-1 1,0 1 0,0 0 0,0 0 0,0 0 0,-1-1 0,1 2 0,-1-1 0,0 0 0,1 0 0,-1 0 0,0 1 0,0-1-1,0 1 1,0-1 0,0 1 0,-3-1 0,-2-2-248,-1 0 1,0 1-1,1 0 0,-1 1 1,-1-1-1,1 2 1,0-1-1,-13 0 0,-38 0-5744,52 2 4796,-32 0-7762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8.361"/>
    </inkml:context>
    <inkml:brush xml:id="br0">
      <inkml:brushProperty name="width" value="0.025" units="cm"/>
      <inkml:brushProperty name="height" value="0.025" units="cm"/>
    </inkml:brush>
  </inkml:definitions>
  <inkml:trace contextRef="#ctx0" brushRef="#br0">201 1 17008,'-11'8'2023,"-41"33"1722,-73 75 0,124-115-3717,0 0 0,0 0 1,0 0-1,0 0 0,0 0 0,0 0 0,1 0 0,-1 0 1,0 0-1,1 0 0,-1 0 0,1 1 0,-1-1 1,1 0-1,-1 1 0,1-1 0,0 0 0,0 0 0,-1 1 1,1 1-1,1-3-22,-1 1 1,1-1-1,0 1 1,-1-1 0,1 1-1,0-1 1,-1 1-1,1-1 1,0 0-1,0 0 1,-1 1 0,1-1-1,0 0 1,0 0-1,0 0 1,-1 0-1,1 0 1,0 0 0,0 0-1,0 0 1,-1 0-1,1 0 1,1 0-1,63-16-52,-58 13 101,23-5-344,-1 0-1,1 2 1,0 1 0,59-1-1,-87 5 286,0 1 0,1 1 0,-1-1 0,0 0 0,1 1-1,-1-1 1,0 1 0,1 0 0,-1-1 0,0 1-1,0 0 1,0 0 0,0 1 0,0-1 0,0 0 0,0 1-1,0-1 1,0 1 0,-1 0 0,2 1 0,-2-1 36,0 0 1,0-1 0,-1 1-1,1 0 1,-1-1 0,1 1-1,-1 0 1,0 0 0,1 0-1,-1-1 1,0 1 0,0 0-1,0 0 1,-1 0 0,1 0-1,0-1 1,-1 1 0,1 0-1,-1 0 1,1-1 0,-1 1-1,0 0 1,0-1 0,0 1-1,0-1 1,0 1 0,0-1-1,-2 2 1,-6 7 377,0-1-1,-1 0 1,0-1 0,0 0 0,-1 0-1,0-1 1,-23 10 0,3-3 988,-60 18 1,89-31-1399,-3 1 0,0 0 0,-1-1 0,1 0 0,-1 0 0,1 0 0,0 0 0,-1-1 0,1 0 0,-7-1 0,12 1-37,-1 0-1,1 0 1,-1-1-1,1 1 1,-1 0 0,1 0-1,-1 0 1,1-1-1,0 1 1,-1 0 0,1-1-1,-1 1 1,1 0-1,0-1 1,-1 1 0,1 0-1,0-1 1,0 1-1,-1-1 1,1 1 0,0 0-1,0-1 1,0 1 0,-1-1-1,1 1 1,0-1-1,0 1 1,0-1 0,0 1-1,0-1 1,0 1-1,0-1 1,0 1 0,0-1-1,0 1 1,0-1-1,0 1 1,1-1 0,-1 1-1,0-1 1,0 1-1,0 0 1,1-1 0,-1 1-1,0-1 1,1 1-1,-1 0 1,0-1 0,1 1-1,-1-1 1,18-19-4233,3 8-1180,4 0-1372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18.786"/>
    </inkml:context>
    <inkml:brush xml:id="br0">
      <inkml:brushProperty name="width" value="0.025" units="cm"/>
      <inkml:brushProperty name="height" value="0.025" units="cm"/>
    </inkml:brush>
  </inkml:definitions>
  <inkml:trace contextRef="#ctx0" brushRef="#br0">123 9 10410,'0'0'16319,"10"-2"-16014,-5 1-271,5-1 4,0 0-1,0 1 1,1 0 0,11 1-1,-21 0-27,1 0 0,-1 0 0,1 0 0,0 0 0,-1 0 0,1 1 0,-1-1-1,1 0 1,0 1 0,-1-1 0,1 1 0,-1 0 0,1-1 0,-1 1 0,0 0 0,1 0-1,-1 0 1,0 0 0,0 0 0,1 0 0,-1 0 0,0 0 0,0 1 0,0-1 0,0 0 0,-1 1-1,1-1 1,0 1 0,0-1 0,-1 1 0,1-1 0,-1 1 0,0-1 0,1 1 0,-1-1-1,0 1 1,0 0 0,0 2 0,0-2 32,-1 0 0,0 0 1,1 0-1,-1 0 0,0 0 0,0 0 0,-1 0 0,1 0 0,0-1 1,-1 1-1,1 0 0,0-1 0,-1 1 0,0-1 0,1 1 0,-1-1 0,0 0 1,-3 2-1,-41 19 565,33-16-413,-51 19 522,44-18-389,0 0 0,-32 18 0,101-22-4133,13-18-3518,-29 5 1702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19.161"/>
    </inkml:context>
    <inkml:brush xml:id="br0">
      <inkml:brushProperty name="width" value="0.025" units="cm"/>
      <inkml:brushProperty name="height" value="0.025" units="cm"/>
    </inkml:brush>
  </inkml:definitions>
  <inkml:trace contextRef="#ctx0" brushRef="#br0">117 42 9225,'0'0'12080,"-10"-1"-11359,9 1-721,-2-1 95,0 1-1,0-1 0,0 1 1,0 0-1,0 0 0,0 0 1,0 0-1,0 1 0,-1-1 0,1 1 1,0 0-1,0 0 0,0 0 1,1 0-1,-1 0 0,0 1 1,0-1-1,1 1 0,-1 0 0,0 0 1,1 0-1,0 0 0,0 0 1,-1 0-1,1 1 0,0-1 1,1 1-1,-1-1 0,-2 5 1,1 0 166,-1 0 1,1-1-1,0 1 1,1 0-1,0 0 1,0 1 0,0-1-1,1 0 1,0 1-1,0-1 1,1 1-1,0-1 1,2 15 0,-1-21-241,-1 0 0,1 0 0,0 0 0,0 1 1,-1-1-1,1 0 0,0 0 0,0-1 0,0 1 0,0 0 1,0 0-1,1 0 0,-1-1 0,0 1 0,0 0 1,0-1-1,1 1 0,-1-1 0,0 0 0,1 1 0,-1-1 1,0 0-1,1 0 0,-1 0 0,0 0 0,1 0 0,-1 0 1,0 0-1,1 0 0,-1 0 0,0-1 0,1 1 1,-1 0-1,0-1 0,0 1 0,2-2 0,4 0 62,0-1 0,-1 0 0,1 0 0,-1 0 0,10-7 0,-7 2-49,-1 0 0,1 0 0,-1-1 0,0 1 1,9-17-1,-13 20-21,-1 0 1,-1 0-1,1 0 1,-1-1 0,0 1-1,0-1 1,0 1-1,-1-1 1,0 0 0,0 1-1,0-1 1,-1 0-1,0-8 1,0 12-12,-1 1 1,1-1-1,-1 0 0,0 1 1,1-1-1,-1 1 0,0-1 1,0 1-1,0-1 0,0 1 1,0-1-1,0 1 0,0 0 1,-1 0-1,1-1 1,0 1-1,-1 0 0,1 0 1,-1 0-1,1 1 0,-1-1 1,1 0-1,-1 0 0,0 1 1,1-1-1,-1 1 0,0 0 1,1-1-1,-1 1 1,0 0-1,0 0 0,1 0 1,-1 0-1,0 0 0,0 1 1,-2 0-1,-2-1-209,1 1 0,0 0 0,0 0 0,1 1 0,-1-1 0,0 1 0,0 0 0,1 0 0,-1 1 0,1 0 0,-8 5 0,-7 15-3498,4 3-2610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0.048"/>
    </inkml:context>
    <inkml:brush xml:id="br0">
      <inkml:brushProperty name="width" value="0.025" units="cm"/>
      <inkml:brushProperty name="height" value="0.025" units="cm"/>
    </inkml:brush>
  </inkml:definitions>
  <inkml:trace contextRef="#ctx0" brushRef="#br0">10 0 7751,'0'0'9172,"-2"10"-7475,-6 31-186,8-39-1402,1 1-1,-1-1 1,0 1 0,1-1 0,-1 0-1,1 1 1,0-1 0,0 0-1,0 0 1,0 1 0,0-1 0,0 0-1,1 0 1,-1 0 0,1 0-1,-1-1 1,1 1 0,0 0-1,0-1 1,0 1 0,0-1 0,0 1-1,0-1 1,0 0 0,0 0-1,0 0 1,1 0 0,1 0-1,6 3 66,-1-1 0,0-1 0,1 0 0,0 0 0,11 0 0,11-2-64,0-3-1,0 0 1,0-2-1,0-1 1,-1-2 0,51-19-1,-48 15-200,0 1-1,0 2 1,1 1 0,0 2-1,47-2 1,-77 9 100,0-1 0,0 1-1,0 1 1,0-1 0,0 1 0,-1-1 0,1 1 0,0 1 0,-1-1 0,1 1-1,-1 0 1,0 0 0,0 0 0,0 0 0,0 1 0,-1-1 0,1 1-1,2 5 1,-2-5 57,-1 0-1,1 0 1,0 0-1,0 0 1,0 0 0,0-1-1,1 0 1,-1 0-1,1 0 1,0-1-1,0 1 1,0-1-1,0 0 1,0-1-1,9 3 1,8-4 84,-1-1 0,0 0-1,0-2 1,37-8 0,-41 6-194,1 2 1,1 0-1,-1 0 0,0 2 1,1 0-1,33 4 0,-47-2 75,-1 1 0,0 0 0,1-1 0,-1 1 0,0 1 0,0-1 0,0 1 0,-1 0-1,1-1 1,-1 2 0,1-1 0,-1 0 0,0 1 0,0-1 0,-1 1 0,1 0 0,-1 0 0,0 0 0,0 0 0,3 8 0,-2-5 145,1-1 0,-1 1 0,1-1 0,0 0 0,0 0 0,6 5 0,-8-9-142,1 0-1,-1-1 1,1 1-1,-1-1 1,1 1-1,0-1 1,-1 0-1,1 0 1,0 0-1,0 0 1,0 0-1,0-1 1,0 1-1,-1-1 0,1 0 1,0 0-1,0 0 1,0 0-1,4-1 1,10-4 16,0 0-1,0-1 1,0 0 0,-1-2-1,0 0 1,0-1 0,17-12-1,16-9-190,-26 17-34,63-30-1325,-79 40 1415,0 1-1,1-1 1,-1 1-1,1 1 0,0-1 1,-1 1-1,1 0 1,0 1-1,13 1 1,-19-1 112,-1 1 1,1 0-1,-1-1 1,1 1-1,-1 0 1,0 0-1,1 0 1,-1 0 0,0 0-1,0 0 1,0 0-1,0 1 1,0-1-1,0 0 1,0 1-1,0-1 1,0 0-1,-1 1 1,1-1-1,-1 1 1,1-1 0,-1 1-1,1-1 1,-1 1-1,0 0 1,0-1-1,0 1 1,0-1-1,0 1 1,0 2-1,0-2 32,0-1-1,-1 1 1,1 0 0,0-1-1,1 1 1,-1 0-1,0-1 1,0 1-1,1 0 1,-1-1 0,1 1-1,-1-1 1,1 1-1,0-1 1,0 1 0,0-1-1,0 1 1,0-1-1,0 0 1,0 0-1,0 1 1,0-1 0,0 0-1,1 0 1,-1 0-1,0 0 1,1 0-1,-1 0 1,1-1 0,-1 1-1,4 0 1,4 0-34,0-1 1,-1 0-1,1-1 1,0 0 0,0-1-1,0 1 1,14-6 0,33-14-3250,-3 1-7472,-36 14-733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2.544"/>
    </inkml:context>
    <inkml:brush xml:id="br0">
      <inkml:brushProperty name="width" value="0.025" units="cm"/>
      <inkml:brushProperty name="height" value="0.025" units="cm"/>
    </inkml:brush>
  </inkml:definitions>
  <inkml:trace contextRef="#ctx0" brushRef="#br0">0 200 4324,'0'0'5189,"63"-7"-4773,-43-2 1,12-1 63,8-5-31,13-1 95,6-3 97,5-2-353,1 1-256,-6-1-192,-7 3-1057,-7 2-289,-12 0-2369,-7 5-2051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3.088"/>
    </inkml:context>
    <inkml:brush xml:id="br0">
      <inkml:brushProperty name="width" value="0.025" units="cm"/>
      <inkml:brushProperty name="height" value="0.025" units="cm"/>
    </inkml:brush>
  </inkml:definitions>
  <inkml:trace contextRef="#ctx0" brushRef="#br0">574 100 5157,'0'0'2504,"-10"1"-1378,-129 16 4699,-8 20-3493,111-25-2240,2 1-1,0 1 1,0 2-1,2 1 1,0 2-1,-33 25 1,55-31 192,17-10-51,27-8 8,140-62 45,-54 18-407,-85 36 42,440-142-434,-741 242 4844,185-56-3837,-1-4 0,-97 19 0,168-44-487,7 0-4,0-1 0,-1 0 0,1-1 1,0 1-1,0-1 0,-1 0 1,1 0-1,0 0 0,0-1 1,-5 0-1,40-18-62,80-27-469,3 5-1,150-34 1,-144 43 250,-489 161 1403,147-47-2741,135-54-3285,2-8-5920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8.346"/>
    </inkml:context>
    <inkml:brush xml:id="br0">
      <inkml:brushProperty name="width" value="0.025" units="cm"/>
      <inkml:brushProperty name="height" value="0.025" units="cm"/>
    </inkml:brush>
  </inkml:definitions>
  <inkml:trace contextRef="#ctx0" brushRef="#br0">58 1 14574,'0'0'10661,"8"1"-10507,5 1-136,0 1 0,-1 0 0,1 0 1,-1 2-1,11 4 0,-20-7-2,0-1 0,0 0 1,-1 1-1,1-1 0,-1 1 0,1 0 1,-1 0-1,0 0 0,0 0 1,0 0-1,0 1 0,0-1 1,0 0-1,0 1 0,-1 0 0,0-1 1,1 1-1,-1 0 0,0 0 1,0-1-1,0 1 0,-1 0 1,1 0-1,-1 0 0,1 0 0,-1 0 1,0 0-1,0 0 0,-1 0 1,1 0-1,-1 4 0,-1-3 51,1-1 1,-1 1-1,0-1 0,0 0 0,0 0 0,0 0 0,-1 0 0,1 0 1,-1 0-1,0-1 0,0 1 0,0-1 0,0 1 0,0-1 1,-5 2-1,-59 28 760,46-23-487,5-2-149,11-6-168,0 1 1,1 0-1,0 0 0,-1 0 0,1 1 1,0-1-1,0 1 0,-7 6 1,51-13-7247,-10-11 796,6-5-4325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8.673"/>
    </inkml:context>
    <inkml:brush xml:id="br0">
      <inkml:brushProperty name="width" value="0.025" units="cm"/>
      <inkml:brushProperty name="height" value="0.025" units="cm"/>
    </inkml:brush>
  </inkml:definitions>
  <inkml:trace contextRef="#ctx0" brushRef="#br0">124 0 16752,'0'0'6342,"-8"2"-5627,4-1-687,0 1-1,0-1 1,1 1 0,-1-1-1,1 1 1,-1 0 0,1 0-1,-1 0 1,1 1 0,0-1-1,0 1 1,0 0 0,1 0-1,-1 0 1,1 0 0,-1 0-1,1 1 1,0-1-1,0 1 1,1-1 0,-1 1-1,1 0 1,-1-1 0,1 1-1,0 0 1,1 0 0,-1 8-1,0-7 40,0-1-1,0 1 0,1-1 1,0 1-1,0 0 1,0-1-1,1 1 0,-1-1 1,1 1-1,0-1 1,0 1-1,1-1 0,-1 0 1,1 1-1,4 6 1,-3-8 3,-1-1 1,1 0-1,-1 0 1,1 0-1,0 0 1,0-1-1,0 1 1,0-1 0,0 1-1,0-1 1,0 0-1,0 0 1,0-1-1,1 1 1,-1-1 0,0 1-1,1-1 1,-1 0-1,0 0 1,1-1-1,-1 1 1,5-2-1,-5 2-6,1-1 0,0 0-1,-1-1 1,1 1 0,-1-1-1,1 1 1,-1-1 0,0 0-1,0 0 1,0 0 0,0-1-1,0 1 1,0-1 0,0 1-1,-1-1 1,1 0 0,-1 0-1,0 0 1,0-1 0,0 1-1,2-5 1,-2 2 11,1-1 0,-1 1 0,0 0 0,-1-1 0,1 1 0,-1-1 0,0 1 0,-1-1 0,0 1 0,0-1 0,-2-10 0,2 15-74,0 0 0,-1 1 0,1-1 0,-1 0 0,0 0 0,0 1 0,0-1 0,0 0 0,0 1 0,0-1 0,0 1 0,0-1 0,-1 1 0,1 0 0,0 0 0,-1-1 0,1 1 0,-1 0 0,1 0 0,-4-1 0,0 0 9,1 1 0,-1-1-1,0 1 1,0 0 0,0 0 0,0 0 0,-9 1 0,4 0-789,0 1 0,0 0-1,0 0 1,0 1 0,1 0 0,-1 1 0,-14 6 0,1 4-6391,2 0-7238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9.422"/>
    </inkml:context>
    <inkml:brush xml:id="br0">
      <inkml:brushProperty name="width" value="0.025" units="cm"/>
      <inkml:brushProperty name="height" value="0.025" units="cm"/>
    </inkml:brush>
  </inkml:definitions>
  <inkml:trace contextRef="#ctx0" brushRef="#br0">0 412 9001,'0'0'3240,"9"-4"-2242,0 0-644,0 1-1,0 0 1,0 0-1,1 1 1,-1 1 0,1-1-1,-1 2 1,1-1-1,-1 1 1,1 1-1,0-1 1,15 5 0,-16-3-293,49 13 645,1-2-1,0-3 0,92 4 0,34-21 124,201-34 1,175-8-722,-540 49-142,78 2 627,0-5 0,-1-4 0,99-20 0,31-27 462,76-16-380,-267 60 50,0-1 0,-1-2 0,-1-1 0,0-2 0,43-27 0,-26 15-441,-37 21-284,0 0 1,1 0-1,0 2 1,0 0 0,0 1-1,0 0 1,1 1-1,-1 1 1,24 0-1,-45 0-9096,-8-7 741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29.889"/>
    </inkml:context>
    <inkml:brush xml:id="br0">
      <inkml:brushProperty name="width" value="0.025" units="cm"/>
      <inkml:brushProperty name="height" value="0.025" units="cm"/>
    </inkml:brush>
  </inkml:definitions>
  <inkml:trace contextRef="#ctx0" brushRef="#br0">41 0 6182,'0'0'18449,"10"3"-17498,17 3-610,1-2 0,0-1 0,35-1 0,8 1-227,-70-4-110,0 1-1,0 0 1,0 0-1,0 0 0,0 0 1,0 0-1,0 0 1,0 0-1,0 0 0,0 1 1,0-1-1,0 0 1,-1 1-1,1-1 0,0 0 1,0 1-1,0-1 1,0 1-1,0-1 1,-1 1-1,1 0 0,0-1 1,0 1-1,-1 0 1,1 0-1,0-1 0,-1 1 1,1 0-1,-1 0 1,1 0-1,-1 0 0,0 0 1,1-1-1,-1 1 1,0 0-1,0 0 1,1 0-1,-1 0 0,0 0 1,0 0-1,0 0 1,0 0-1,0 0 0,0 0 1,-1 0-1,1 0 1,0 0-1,0 0 0,-1 0 1,1 0-1,-1 1 1,-2 3 130,1 0 0,-1 0 0,0 0 0,0-1 0,-1 1 0,1-1-1,-9 7 1,-10 7 360,-2 0-1,0-1 0,-1-2 0,-1 0 0,0-2 0,-1-1 0,-47 15 1,62-25-610,12-5-308,24-10-1306,42-18-4964,-23 11-400,6-3-3338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30.233"/>
    </inkml:context>
    <inkml:brush xml:id="br0">
      <inkml:brushProperty name="width" value="0.025" units="cm"/>
      <inkml:brushProperty name="height" value="0.025" units="cm"/>
    </inkml:brush>
  </inkml:definitions>
  <inkml:trace contextRef="#ctx0" brushRef="#br0">134 7 13645,'0'0'11483,"-10"5"-10448,5-3-943,-1 0 0,1 1 0,0 0 0,0 0 0,0 0 0,1 1 0,-1-1 0,1 1 0,-1 0 0,1 1 0,1-1 0,-1 1 0,1-1 0,-1 1 0,1 0 0,1 0 0,-1 1 0,1-1 0,0 1 0,0-1 0,-2 9 0,3-8 89,0 1 0,0-1 0,0 0 0,1 1 0,0-1 0,0 1-1,0-1 1,2 8 0,-1-12-146,0 1 0,0-1 0,0 0 0,0 0 0,0-1 0,0 1 0,0 0-1,0 0 1,1 0 0,-1-1 0,1 1 0,-1-1 0,1 1 0,0-1-1,-1 0 1,1 1 0,0-1 0,0 0 0,0 0 0,0 0 0,0-1 0,0 1-1,0 0 1,0-1 0,1 1 0,-1-1 0,2 0 0,6 1 39,-1 0-1,1-1 1,-1 0 0,0-1 0,1 0 0,-1 0 0,0-1-1,1 0 1,-1-1 0,-1 0 0,1-1 0,0 1-1,14-10 1,-17 9-38,0 0-1,0-1 1,0 0-1,0 0 1,-1 0-1,0-1 1,0 1-1,-1-1 1,0 0-1,0-1 1,0 1-1,0-1 1,-1 0-1,0 0 1,-1 0 0,0 0-1,0 0 1,1-8-1,-2 13-27,-1 0 0,0 0-1,1 0 1,-1 0 0,0 0 0,0 0-1,-1 0 1,1 0 0,0 0 0,0 0-1,-1 0 1,0 0 0,1 0 0,-1 0-1,0 0 1,0 0 0,0 1 0,0-1 0,0 0-1,0 1 1,0-1 0,-1 0 0,1 1-1,-1 0 1,-2-3 0,0 2 5,0 0 1,0 1-1,0-1 1,0 1-1,0 0 1,0 0-1,-1 0 1,1 1-1,0-1 1,0 1-1,-8 1 1,-2 0-159,1 1 0,0 0 0,0 1 0,0 0 0,0 1 0,0 1 1,-14 7-1,-13 13-2501,3-1-3554,1-5-4936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8.735"/>
    </inkml:context>
    <inkml:brush xml:id="br0">
      <inkml:brushProperty name="width" value="0.025" units="cm"/>
      <inkml:brushProperty name="height" value="0.025" units="cm"/>
    </inkml:brush>
  </inkml:definitions>
  <inkml:trace contextRef="#ctx0" brushRef="#br0">74 5 16047,'0'0'865,"-55"-5"-2467,37 5-6886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1.847"/>
    </inkml:context>
    <inkml:brush xml:id="br0">
      <inkml:brushProperty name="width" value="0.025" units="cm"/>
      <inkml:brushProperty name="height" value="0.025" units="cm"/>
    </inkml:brush>
  </inkml:definitions>
  <inkml:trace contextRef="#ctx0" brushRef="#br0">115 0 9545,'0'0'10746,"0"9"-9486,-18 342 5558,5-188-3776,6 40-2384,-5 62 40,-7-91-698,-23 271 0,38-279 0,21 202 0,-10-237 0,-16 193 0,-1-50 0,24 183 0,-1-67 0,-5-237-1164,-13-169-5690,0-6-5307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3.186"/>
    </inkml:context>
    <inkml:brush xml:id="br0">
      <inkml:brushProperty name="width" value="0.025" units="cm"/>
      <inkml:brushProperty name="height" value="0.025" units="cm"/>
    </inkml:brush>
  </inkml:definitions>
  <inkml:trace contextRef="#ctx0" brushRef="#br0">70 204 10570,'-24'2'2018,"19"-3"-1164,-1 1 0,1 1 0,0-1 1,0 1-1,0 0 0,-10 3 0,51-5 2518,-19 3-2655,2104-6 3180,-1286-38-3646,-2 0 534,174 18-230,-815 9-76,648-13 526,-813 30-946,-22-1-259,-17-5-596,5 1 366,-14-4-1682,-26-10-3027,21-1-1564,17 6 51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3.574"/>
    </inkml:context>
    <inkml:brush xml:id="br0">
      <inkml:brushProperty name="width" value="0.025" units="cm"/>
      <inkml:brushProperty name="height" value="0.025" units="cm"/>
    </inkml:brush>
  </inkml:definitions>
  <inkml:trace contextRef="#ctx0" brushRef="#br0">52 14 15407,'0'0'3347,"-8"-2"-1655,-1-2-1066,6 3-297,0 0 1,0 0 0,-1 0-1,1 0 1,0 0 0,-1 0-1,1 1 1,-5 0 0,14 13 2627,4-7-2711,0 0-1,1-1 1,-1 0-1,1 0 0,0-2 1,0 1-1,12 2 1,89 11 262,-69-11-444,-4-1-41,-23-4-16,1 1 0,-1 0 0,1 2 0,-1-1 0,0 2 0,0 0 0,0 1-1,28 16 1,-42-21 5,0 0 0,0 1 0,0-1 0,0 1 0,0-1 0,-1 1 0,1 0 0,-1 0 0,1 0 0,-1 0 0,0 0 0,1 0 0,-1 0 0,0 0-1,-1 0 1,1 1 0,0-1 0,-1 0 0,1 1 0,-1-1 0,1 1 0,-1-1 0,0 0 0,-1 4 0,0-2 45,0 1 0,-1-1 0,1 0 1,-1 1-1,0-1 0,0 0 0,-1 0 0,1-1 0,-1 1 1,0 0-1,-7 5 0,-7 7 262,-2-1 1,1-1-1,-37 20 1,53-33-308,-111 58 783,-31 19-800,140-75-406,-23 16 485,17-7-2393,7-1-4602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4.432"/>
    </inkml:context>
    <inkml:brush xml:id="br0">
      <inkml:brushProperty name="width" value="0.025" units="cm"/>
      <inkml:brushProperty name="height" value="0.025" units="cm"/>
    </inkml:brush>
  </inkml:definitions>
  <inkml:trace contextRef="#ctx0" brushRef="#br0">0 606 16720,'0'0'5242,"8"1"-3614,0 0-1436,-1-2-1,0 1 1,1-1-1,-1 0 1,0 0-1,0-1 0,0 0 1,0-1-1,0 1 1,0-1-1,-1 0 1,1-1-1,-1 0 0,0 0 1,11-9-1,15-14 93,46-48-1,-61 58-208,27-29 390,-3-2-1,-2-2 0,-2-1 1,-2-2-1,-2-1 1,37-88-1,-70 183 403,1-19-805,-1 9 92,1 0 0,1-1 0,1 1-1,2 0 1,17 59 0,-18-80-220,1 0 0,-1 0 0,1-1 0,1 1 0,0-1 1,0 0-1,1-1 0,14 15 0,-14-17-289,1 0 1,0-1 0,0 0-1,0 0 1,0-1-1,1 0 1,-1 0-1,1-1 1,0 0-1,0 0 1,16 1-1,5-1-6686,-3-3-5173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6.643"/>
    </inkml:context>
    <inkml:brush xml:id="br0">
      <inkml:brushProperty name="width" value="0.025" units="cm"/>
      <inkml:brushProperty name="height" value="0.025" units="cm"/>
    </inkml:brush>
  </inkml:definitions>
  <inkml:trace contextRef="#ctx0" brushRef="#br0">19 0 21236,'0'0'3294,"1"11"-1607,-3 36-152,-9 62-1,9-98-1496,1-3-29,-1 0 1,1 0-1,1 0 0,-1 0 1,1 0-1,1 0 0,1 13 0,-1-21-35,-1 1-1,0-1 0,1 1 0,-1-1 0,0 0 0,1 1 1,-1-1-1,1 0 0,-1 1 0,1-1 0,-1 0 0,1 0 0,-1 1 1,1-1-1,-1 0 0,1 0 0,-1 0 0,1 0 0,-1 0 1,1 0-1,-1 0 0,1 0 0,-1 0 0,1 0 0,-1 0 1,1 0-1,-1 0 0,1 0 0,-1 0 0,1-1 0,-1 1 0,1 0 1,0-1-1,17-8-1228,-9-2-446,0 0-1,-1 0 1,0-1 0,0 0-1,-2-1 1,1 1-1,-1-1 1,7-28 0,-12 40 1532,17-50-8538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6.969"/>
    </inkml:context>
    <inkml:brush xml:id="br0">
      <inkml:brushProperty name="width" value="0.025" units="cm"/>
      <inkml:brushProperty name="height" value="0.025" units="cm"/>
    </inkml:brush>
  </inkml:definitions>
  <inkml:trace contextRef="#ctx0" brushRef="#br0">26 0 12460,'0'0'7367,"-1"14"-4597,-9 81 763,3-47-2431,2 0 1,3 0 0,3 56 0,13-55-1183,-13-47-40,0-1 0,-1 1 1,1 0-1,0-1 0,0 1 0,0 0 0,0-1 0,1 1 0,-1-1 0,0 0 0,1 1 0,-1-1 0,1 0 1,-1 0-1,1 0 0,-1 0 0,1 0 0,0 0 0,-1-1 0,1 1 0,0 0 0,0-1 0,3 1 0,-1-6-6308,-5-9 3695,1 11 1143,-2-20-6530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7.359"/>
    </inkml:context>
    <inkml:brush xml:id="br0">
      <inkml:brushProperty name="width" value="0.025" units="cm"/>
      <inkml:brushProperty name="height" value="0.025" units="cm"/>
    </inkml:brush>
  </inkml:definitions>
  <inkml:trace contextRef="#ctx0" brushRef="#br0">0 131 19506,'0'0'9321,"95"-35"-7655,-34 19-353,8-1-832,4 0-385,-1 0 0,-4 6-320,-10 3-1762,-15 1-2627,-10 4-3779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8.374"/>
    </inkml:context>
    <inkml:brush xml:id="br0">
      <inkml:brushProperty name="width" value="0.025" units="cm"/>
      <inkml:brushProperty name="height" value="0.025" units="cm"/>
    </inkml:brush>
  </inkml:definitions>
  <inkml:trace contextRef="#ctx0" brushRef="#br0">0 1 6246,'0'0'18775,"6"9"-16036,-2 2-2381,0-1 0,0 1 0,-1-1 0,-1 1 0,0 0 0,0 0 0,-1 0 0,0 0 0,-1 1 0,0-1 1,-1 0-1,-3 17 0,3-22-359,-5 20-229,2 0-1,1 0 0,1 51 0,2-76 118,0 0 0,0 0 0,0 0 0,0 0 0,0 0 0,0-1 0,1 1 1,-1 0-1,0 0 0,0 0 0,1-1 0,-1 1 0,1 0 0,-1 0 0,1-1 0,-1 1 0,1 0 0,0-1 0,-1 1 0,1 0 0,0-1 0,-1 1 0,1-1 0,1 1 0,-1-1-258,0 1 0,0-1 0,0 0 0,0 0-1,0 0 1,0 0 0,0 0 0,0 0 0,0-1-1,0 1 1,0 0 0,-1 0 0,1-1 0,0 1-1,0-1 1,0 1 0,0 0 0,0-1 0,-1 0 0,1 1-1,0-1 1,0 1 0,-1-1 0,1 0 0,0 0-1,-1 1 1,1-1 0,-1 0 0,1 0 0,-1 0-1,1-1 1,9-21-8058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8.721"/>
    </inkml:context>
    <inkml:brush xml:id="br0">
      <inkml:brushProperty name="width" value="0.025" units="cm"/>
      <inkml:brushProperty name="height" value="0.025" units="cm"/>
    </inkml:brush>
  </inkml:definitions>
  <inkml:trace contextRef="#ctx0" brushRef="#br0">52 0 18033,'0'0'5456,"-4"11"-2643,-8 29-237,-14 76-1,22-86-2259,-1 56-1,5-82-362,0 0 0,1-1 0,-1 1 1,1-1-1,0 1 0,0 0 0,0-1 0,0 0 1,1 1-1,-1-1 0,1 0 0,0 0 0,3 5 1,-3-7-507,0 1 1,-1 0 0,1-1 0,0 1-1,0-1 1,0 1 0,0-1 0,0 0-1,0 0 1,1 0 0,-1 0 0,0 0-1,4 1 1,-10-13-10318,1 7 8586,-10-15-7554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9.077"/>
    </inkml:context>
    <inkml:brush xml:id="br0">
      <inkml:brushProperty name="width" value="0.025" units="cm"/>
      <inkml:brushProperty name="height" value="0.025" units="cm"/>
    </inkml:brush>
  </inkml:definitions>
  <inkml:trace contextRef="#ctx0" brushRef="#br0">1 78 17681,'0'0'11338,"86"-39"-9768,-30 30-417,5 2-705,2 0-351,-3 2-65,-6 1-32,-7 3-897,-11 1-1249,-13 0-1570,-5-3-2209,-7 0-5670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9.077"/>
    </inkml:context>
    <inkml:brush xml:id="br0">
      <inkml:brushProperty name="width" value="0.025" units="cm"/>
      <inkml:brushProperty name="height" value="0.025" units="cm"/>
    </inkml:brush>
  </inkml:definitions>
  <inkml:trace contextRef="#ctx0" brushRef="#br0">185 71 17809,'0'0'2637,"6"-9"256,2-2-1965,-5 8-666,0 0 0,-1-1 1,1 1-1,-1-1 0,0 0 0,0 0 0,0 0 0,0 0 1,-1 0-1,3-8 0,-8 11-156,1 1 0,-1 0-1,1 0 1,-1 0 0,1 0 0,-1 1 0,1-1-1,-1 1 1,1 0 0,-7 2 0,-9 6 53,1 0 0,0 1 1,-27 20-1,39-26-65,0 0 0,0 1 0,1-1-1,0 1 1,0 1 0,0-1 0,1 1 0,-1 0 0,1 0-1,1 0 1,-1 0 0,1 1 0,0-1 0,-2 9-1,5-14-92,0 1-1,0-1 0,0 0 0,0 1 0,0-1 1,0 0-1,0 1 0,1-1 0,-1 0 1,0 0-1,1 1 0,-1-1 0,1 0 1,-1 0-1,1 1 0,0-1 0,-1 0 0,1 0 1,0 0-1,0 0 0,0 0 0,0 0 1,0 0-1,0-1 0,0 1 0,0 0 0,0 0 1,0-1-1,1 1 0,-1-1 0,0 1 1,0-1-1,1 1 0,-1-1 0,0 0 0,2 1 1,57 4 27,-47-5-1,30 0 22,-30-1-88,0 1 1,1 0-1,-1 1 0,1 0 1,-1 1-1,0 1 1,0 0-1,14 5 1,-26-8 36,0 1 0,0-1 0,0 1 0,0-1 0,0 1 0,0-1 1,0 1-1,0 0 0,-1 0 0,1-1 0,0 1 0,0 0 1,-1 0-1,1 0 0,0-1 0,-1 1 0,1 0 0,-1 0 1,1 0-1,-1 0 0,0 0 0,1 0 0,-1 0 0,0 1 1,0-1-1,0 0 0,0 0 0,0 0 0,0 0 0,0 0 1,0 0-1,0 0 0,0 0 0,0 0 0,-1 0 0,1 0 1,0 0-1,-1 0 0,1 0 0,-1 0 0,0 0 0,1 0 1,-1 0-1,1 0 0,-1 0 0,0-1 0,0 1 0,-1 1 1,-5 5 96,0 0 1,0-1-1,-1 0 1,-8 5-1,16-11-93,-17 11 203,0 0 0,-1-1 0,0-1-1,0-1 1,-1-1 0,0 0 0,0-1 0,-1-1-1,1-1 1,-33 2 0,52-6-339,-1 0 0,0 0 0,1 0-1,-1 0 1,0-1 0,1 1 0,-1 0 0,1 0 0,-1-1 0,1 1 0,-1 0-1,1-1 1,-1 1 0,1 0 0,-1-1 0,1 1 0,-1-1 0,1 1-1,-1-1 1,1 1 0,0-1 0,-1 1 0,1-1 0,0 1 0,-1-1 0,1 0-1,0 1 1,0-1 0,0 1 0,0-1 0,0 0 0,-1 1 0,1-1-1,0 0 1,0 1 0,0-1 0,1 0 0,-1 1 0,0-1 0,0 1 0,0-1-1,0 0 1,1 1 0,-1-1 0,0 1 0,1-1 0,-1-4-1340,4-18-7180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19.418"/>
    </inkml:context>
    <inkml:brush xml:id="br0">
      <inkml:brushProperty name="width" value="0.025" units="cm"/>
      <inkml:brushProperty name="height" value="0.025" units="cm"/>
    </inkml:brush>
  </inkml:definitions>
  <inkml:trace contextRef="#ctx0" brushRef="#br0">60 118 6983,'0'0'24070,"12"2"-22810,4 2-1199,0-2-1,-1 0 1,1-1-1,0-1 0,0 0 1,24-4-1,-35 3-57,1 0 0,0 0 0,0-1 0,-1 0 0,1 0 1,-1 0-1,0-1 0,0 0 0,0 0 0,7-6 0,-9 6-3,0 1-1,-1-1 1,1 0 0,-1 0 0,0-1 0,0 1 0,0 0 0,0-1-1,-1 1 1,1-1 0,-1 0 0,0 1 0,0-1 0,0 0 0,-1 0-1,1 0 1,-1 1 0,0-5 0,-1 6 0,1 1 0,-1-1 0,1 1 0,-1-1 0,0 1 0,0-1 0,0 1 0,0 0 0,0 0 0,0-1 0,0 1 0,0 0 0,0 0 0,-1 0 0,1 0 0,0 0 0,-1 1 0,1-1 0,-1 0 0,1 1 0,-1-1 0,1 0 0,-1 1 0,1 0 0,-1-1 0,1 1 0,-1 0 0,0 0 0,1 0 0,-1 0 0,-2 1 0,-55 2 0,43 2 0,1 0 0,0 2 0,1 0 0,-1 1 0,1 0 0,1 1 0,0 0 0,0 1 0,1 1 0,0 0 0,-19 23 0,30-33 0,-1 1 0,1 0 0,-1-1 0,1 1 0,-1 0 0,1 0 0,0 0 0,0 0 0,0 0 0,0 1 0,0-1 0,1 0 0,-1 0 0,1 1 0,-1-1 0,1 0 0,0 0 0,0 1 0,0 3 0,1-4 0,0 0 0,0-1 0,0 1 0,0-1 0,0 1 0,0-1 0,1 1 0,-1-1 0,0 1 0,1-1 0,-1 0 0,1 0 0,0 0 0,-1 0 0,1 0 0,0 0 0,0 0 0,-1-1 0,1 1 0,0-1 0,0 1 0,0-1 0,3 0 0,26 6-893,50 2 0,-45-7-2314,44-5 0,-17-5-8292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5.494"/>
    </inkml:context>
    <inkml:brush xml:id="br0">
      <inkml:brushProperty name="width" value="0.025" units="cm"/>
      <inkml:brushProperty name="height" value="0.025" units="cm"/>
    </inkml:brush>
  </inkml:definitions>
  <inkml:trace contextRef="#ctx0" brushRef="#br0">129 24 6342,'0'0'19031,"-7"1"-17819,-2 0-1139,-8 1 1417,37 1 380,92-1-1468,0-4 0,111-18 0,-198 15-361,-18 1 38,-18 3 31,-92 6-72,0 4 1,0 5 0,-131 35 0,232-48-47,-30 7 49,26-5 6,20-3-26,104-14-10,72-5-17,20 17 65,-196-1-43,-24-3 17,-26-2 9,-40 8-41,0 4 1,-85 15 0,74-8 164,169-16-1117,28-2-5353,-64-1-220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7.348"/>
    </inkml:context>
    <inkml:brush xml:id="br0">
      <inkml:brushProperty name="width" value="0.025" units="cm"/>
      <inkml:brushProperty name="height" value="0.025" units="cm"/>
    </inkml:brush>
  </inkml:definitions>
  <inkml:trace contextRef="#ctx0" brushRef="#br0">69 1 14862,'0'0'14152,"1"9"-13138,-2 25-175,-5 45 1,-3 35 220,9-113-1060,0 0 0,0 0 0,0 0 0,0 0 0,0-1 0,1 1 0,-1 0 0,0 0 0,0 0 0,1 0 0,-1 0 0,1 0 0,-1 0 0,0-1 0,1 1 0,0 0 0,-1 0 0,1-1 0,-1 1 0,1 0 0,0-1 0,0 1 0,-1-1 0,1 1 0,0 0 0,1-1 0,27 3 0,-19-5 0,0 0 0,0 0 0,19-9 0,-18 7 0,1-2 0,0 0 0,1 1 0,-1 1 0,1 0 0,0 1 0,0 0 0,27-1 0,-40 4 0,1 0 0,0 0 0,0 0 0,-1 0 0,1 0 0,0 0 0,0 1 0,-1-1 0,1 0 0,0 0 0,0 1 0,-1-1 0,1 0 0,0 1 0,-1-1 0,1 1 0,0-1 0,-1 1 0,1-1 0,-1 1 0,1 0 0,-1-1 0,1 1 0,-1 0 0,0-1 0,1 1 0,-1 0 0,0-1 0,1 1 0,-1 1 0,-1 28 0,-1-22 0,-1-1 0,1 0 0,-1 0 0,-1 0 0,1-1 0,-6 9 0,2-9 0,-1 1 0,1-1 0,-1 0 0,-1-1 0,1 0 0,-1 0 0,0-1 0,0 0 0,0 0 0,0-1 0,-1-1 0,1 1 0,-1-2 0,0 1 0,1-1 0,-1 0 0,0-1 0,0-1 0,0 1 0,0-1 0,1-1 0,-1 0 0,-9-3 0,15 4 0,1-1 0,0 1 0,0-1 0,0 1 0,0-1 0,0 0 0,0 0 0,0 0 0,1-1 0,-1 1 0,1-1 0,-1 1 0,1-1 0,0 0 0,0 0 0,0 0 0,1 0 0,-1 0 0,1 0 0,-1-1 0,1 1 0,0 0 0,0-1 0,0-5 0,1 8-7,0 0 0,0 0 0,1 1 0,-1-1-1,0 0 1,1 1 0,-1-1 0,0 1 0,1-1 0,-1 0 0,1 1 0,-1-1 0,1 1-1,-1-1 1,1 1 0,-1 0 0,1-1 0,-1 1 0,1-1 0,0 1 0,-1 0 0,1 0-1,0-1 1,-1 1 0,1 0 0,0 0 0,-1 0 0,1-1 0,0 1 0,1 0-1,29-1-881,-21 1 189,43-5-4612,0-8-3357,-16-1-1100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7.676"/>
    </inkml:context>
    <inkml:brush xml:id="br0">
      <inkml:brushProperty name="width" value="0.025" units="cm"/>
      <inkml:brushProperty name="height" value="0.025" units="cm"/>
    </inkml:brush>
  </inkml:definitions>
  <inkml:trace contextRef="#ctx0" brushRef="#br0">199 1 10826,'0'0'14446,"-8"3"-11798,-4 4-2400,-1 0 0,2 0 0,-1 2 0,1-1 0,0 1 0,1 1 0,0 0 0,0 1 0,1-1 0,0 2 0,-9 15 0,11-15-104,0-1 0,1 1 0,0 0 0,0 1 0,1-1-1,1 1 1,1 0 0,-1 0 0,2 0 0,0 1 0,0-1 0,2 25 0,0-34-272,1-1 1,0 0-1,0 0 0,0 0 1,1 1-1,-1-1 0,1-1 0,0 1 1,0 0-1,0 0 0,0 0 1,0-1-1,0 1 0,1-1 1,-1 0-1,1 0 0,0 0 1,-1 0-1,1 0 0,0-1 0,0 1 1,0-1-1,0 1 0,1-1 1,-1 0-1,0-1 0,6 2 1,6 0-1095,-1 0 0,0-1 0,1 0 0,-1-1 0,17-2 1,2-4-7283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8.019"/>
    </inkml:context>
    <inkml:brush xml:id="br0">
      <inkml:brushProperty name="width" value="0.025" units="cm"/>
      <inkml:brushProperty name="height" value="0.025" units="cm"/>
    </inkml:brush>
  </inkml:definitions>
  <inkml:trace contextRef="#ctx0" brushRef="#br0">53 34 11275,'0'0'5130,"-5"8"-2472,-3 8-1146,1 1-1,0-1 0,1 1 1,1 0-1,1 0 1,0 1-1,1-1 0,-1 29 1,5-45-1509,-1-1 0,0 1 1,1-1-1,-1 1 1,1-1-1,-1 1 1,0-1-1,1 0 0,-1 1 1,1-1-1,0 1 1,-1-1-1,1 0 1,-1 0-1,1 1 0,-1-1 1,1 0-1,0 0 1,-1 0-1,1 1 1,0-1-1,-1 0 0,1 0 1,0 0-1,-1 0 1,1 0-1,-1 0 1,1-1-1,0 1 0,-1 0 1,1 0-1,0 0 1,-1-1-1,1 1 1,-1 0-1,2-1 0,26-8-28,-1-10 25,-1-1 0,0-1 0,-2-1 0,35-39 0,-10 9 0,-26 29-6158,-42 38-4116,7-6 890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8.359"/>
    </inkml:context>
    <inkml:brush xml:id="br0">
      <inkml:brushProperty name="width" value="0.025" units="cm"/>
      <inkml:brushProperty name="height" value="0.025" units="cm"/>
    </inkml:brush>
  </inkml:definitions>
  <inkml:trace contextRef="#ctx0" brushRef="#br0">19 1 2402,'0'0'15567,"-18"57"-12268,18-41-256,0-3-449,0 0-608,9-5-736,6-1-514,3-3-448,3-4-223,1 0-33,1 0-1121,-2-4-2435,-3-7-3042,-3 1-5798</inkml:trace>
  <inkml:trace contextRef="#ctx0" brushRef="#br0" timeOffset="1">201 59 18546,'0'0'13901,"51"19"-14158,-27-19-1440,-2 0-1410,-1-5-1762,-4-1-1889,-5-1-6855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8.763"/>
    </inkml:context>
    <inkml:brush xml:id="br0">
      <inkml:brushProperty name="width" value="0.025" units="cm"/>
      <inkml:brushProperty name="height" value="0.025" units="cm"/>
    </inkml:brush>
  </inkml:definitions>
  <inkml:trace contextRef="#ctx0" brushRef="#br0">0 192 20083,'0'0'11755,"9"-3"-11200,3-2-517,0-2-1,0 1 0,-1-2 1,0 1-1,0-1 1,-1-1-1,0 0 0,-1-1 1,15-18-1,2-8-37,-20 27 0,0-1 0,1 1 0,0 1 0,12-12 0,-18 45-128,-6 2 162,-12 45 1,10-52-23,2 1-1,0 0 1,2 0 0,-2 28 0,5-48-36,0-1 1,0 0-1,0 0 0,0 1 1,0-1-1,0 0 0,0 1 1,0-1-1,0 0 0,0 0 1,0 1-1,0-1 0,0 0 1,0 0-1,0 1 0,1-1 1,-1 0-1,0 1 0,0-1 1,0 0-1,0 0 0,1 0 1,-1 1-1,0-1 0,0 0 1,0 0-1,1 0 0,-1 1 0,0-1 1,0 0-1,1 0 0,-1 0 1,0 0-1,0 0 0,1 0 1,-1 1-1,0-1 0,0 0 1,1 0-1,0 0 0,13-6-2474,10-16-4598,-8-1-1045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9.089"/>
    </inkml:context>
    <inkml:brush xml:id="br0">
      <inkml:brushProperty name="width" value="0.025" units="cm"/>
      <inkml:brushProperty name="height" value="0.025" units="cm"/>
    </inkml:brush>
  </inkml:definitions>
  <inkml:trace contextRef="#ctx0" brushRef="#br0">262 1 20628,'0'0'5317,"-1"11"-2638,-2 5-2087,1 0 0,1-1 0,1 1 0,0 0-1,1 0 1,5 28 0,-2-32-592,-1 0 0,0 0 0,-1 1 0,-1-1 0,1 0 0,-2 1 0,0-1 0,-2 17 0,0-21 0,0 0 0,-1 0 0,0-1 0,0 1 0,0-1 0,-1 1 0,-1-1 0,1 0 0,-1-1 0,0 1 0,0-1 0,-1 0 0,-9 8 0,-54 42-2298,52-45 625,0 0 1,0-1-1,-1-1 1,-33 12-1,31-15-7044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59.496"/>
    </inkml:context>
    <inkml:brush xml:id="br0">
      <inkml:brushProperty name="width" value="0.025" units="cm"/>
      <inkml:brushProperty name="height" value="0.025" units="cm"/>
    </inkml:brush>
  </inkml:definitions>
  <inkml:trace contextRef="#ctx0" brushRef="#br0">1 109 12011,'0'0'7341,"11"-2"-4683,59-9 217,1 4 0,92 1 0,-64 4-2227,57-4-304,1046-56-314,-1152 59 69,-42 2 171,-35 1-107,22 0-162,-9 1-114,-8-1-3023,2-4-6347,9-1 691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0.025"/>
    </inkml:context>
    <inkml:brush xml:id="br0">
      <inkml:brushProperty name="width" value="0.025" units="cm"/>
      <inkml:brushProperty name="height" value="0.025" units="cm"/>
    </inkml:brush>
  </inkml:definitions>
  <inkml:trace contextRef="#ctx0" brushRef="#br0">204 70 6182,'0'0'14339,"-1"-8"-10805,1 3-3207,0 3-158,0 0 0,0 0 0,0 0-1,0 0 1,0 0 0,0 0 0,-1 1 0,1-1-1,-1 0 1,0 0 0,1 0 0,-1 0 0,0 0-1,0 1 1,0-1 0,0 0 0,0 1 0,-1-1-1,1 1 1,0-1 0,-1 1 0,1 0-1,-1-1 1,0 1 0,1 0 0,-1 0 0,0 0-1,1 0 1,-1 1 0,0-1 0,0 0 0,0 1-1,0-1 1,-3 0 0,-1 1-107,0 0 0,-1 1 0,1-1-1,0 1 1,0 0 0,0 0 0,0 1 0,1 0 0,-1 0 0,0 0-1,1 1 1,-1 0 0,1 0 0,0 0 0,0 1 0,0-1 0,0 1 0,-7 9-1,7-8-21,0 1-1,1 1 1,-1-1-1,1 0 1,0 1-1,1 0 0,0 0 1,0 0-1,0 0 1,1 1-1,0-1 1,1 1-1,0-1 1,-1 16-1,2-22-32,0 0 0,0 0 0,0 0-1,0 1 1,0-1 0,0 0 0,0 0 0,1 0 0,-1 1 0,0-1-1,1 0 1,-1 0 0,1 0 0,0 0 0,-1 0 0,1 0-1,0 0 1,-1 0 0,1 0 0,0 0 0,0 0 0,0-1 0,0 1-1,0 0 1,0 0 0,0-1 0,0 1 0,0-1 0,2 1 0,0 0 14,1 0 0,0-1 0,-1 0 0,1 1 1,-1-1-1,1 0 0,0-1 0,-1 1 1,1-1-1,3-1 0,6-1 33,0-1 0,0-1 1,-1 0-1,20-11 0,-12 3-54,-1 0 0,0-1 0,0-1 0,-1-1 0,-1 0 0,-1-2 0,-1 0 0,18-25 0,-43 69 0,0 1 0,-10 50 0,18-69 0,1-1 1,0 1-1,0-1 1,0 1-1,1-1 1,0 1-1,0-1 1,3 11-1,-3-15-1,1-1 1,0 0-1,0 0 0,0 0 1,0 0-1,1 0 0,-1-1 1,0 1-1,1 0 1,-1 0-1,1-1 0,0 1 1,-1-1-1,1 0 0,0 1 1,0-1-1,0 0 0,0 0 1,0 0-1,0 0 0,0-1 1,1 1-1,-1-1 0,0 1 1,0-1-1,0 0 1,1 1-1,-1-1 0,0 0 1,5-1-1,-2 1-276,1 0-1,0-1 1,0 0 0,0 0 0,-1 0-1,9-3 1,-9 2-767,0 0-1,-1-1 0,1 0 1,0 0-1,-1 0 0,1 0 1,4-5-1,17-19-8692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9.451"/>
    </inkml:context>
    <inkml:brush xml:id="br0">
      <inkml:brushProperty name="width" value="0.025" units="cm"/>
      <inkml:brushProperty name="height" value="0.025" units="cm"/>
    </inkml:brush>
  </inkml:definitions>
  <inkml:trace contextRef="#ctx0" brushRef="#br0">1 70 12780,'0'0'14222,"74"-10"-13454,-31 10-608,10-2-160,2-2-1505,7-4-1282,0-3-768,0-6-1698,-7-1-5829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0.371"/>
    </inkml:context>
    <inkml:brush xml:id="br0">
      <inkml:brushProperty name="width" value="0.025" units="cm"/>
      <inkml:brushProperty name="height" value="0.025" units="cm"/>
    </inkml:brush>
  </inkml:definitions>
  <inkml:trace contextRef="#ctx0" brushRef="#br0">40 1 21877,'0'0'9000,"-23"52"-7302,14-32-1506,4 3-192,3 0 0,2-2 0,0-1 0,0 1 0,0-4 0,5-3-128,-3-3-1698,0-7-448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0.743"/>
    </inkml:context>
    <inkml:brush xml:id="br0">
      <inkml:brushProperty name="width" value="0.025" units="cm"/>
      <inkml:brushProperty name="height" value="0.025" units="cm"/>
    </inkml:brush>
  </inkml:definitions>
  <inkml:trace contextRef="#ctx0" brushRef="#br0">1 134 11050,'0'0'19347,"49"38"-18226,-18-34-609,0-4-384,2 0-192,3 0-1313,-6-4-1185,-3-7-1666,-8-3-929,-3-3-1826</inkml:trace>
  <inkml:trace contextRef="#ctx0" brushRef="#br0" timeOffset="1">363 1 16944,'0'0'13933,"-6"10"-12577,-1 0-1056,4-7-285,1 1-1,-1-1 1,1 1-1,-1-1 1,1 1 0,0 0-1,1 0 1,-1 0 0,1 0-1,0 0 1,0 1 0,0-1-1,0 0 1,1 0-1,-1 6 1,2-10-14,-1 1-1,1 0 1,0 0 0,-1-1-1,1 1 1,0-1 0,-1 1-1,1 0 1,0-1 0,0 1-1,0-1 1,0 0 0,-1 1-1,1-1 1,0 0 0,0 1-1,0-1 1,0 0 0,0 0-1,0 0 1,0 0 0,0 0-1,0 0 1,0 0 0,1 0-1,34 0-36,-29-1-20,-5 1 53,0 0-1,0-1 1,0 1-1,0 0 1,0 0-1,0 0 1,0 1-1,0-1 1,-1 0-1,1 1 1,0-1-1,0 1 1,0-1-1,-1 1 1,1 0-1,0 0 1,-1 0-1,1 0 1,0 0-1,-1 0 1,1 1-1,-1-1 1,0 0 0,1 1-1,-1-1 1,0 1-1,0-1 1,0 1-1,0 0 1,0-1-1,0 1 1,-1 0-1,1 0 1,-1 0-1,1-1 1,-1 1-1,1 0 1,-1 0-1,0 0 1,0 0-1,0 0 1,0 0-1,0 0 1,-1 0-1,1-1 1,-1 1-1,1 0 1,-1 0-1,1 0 1,-1-1-1,-1 4 1,-2 1 12,0 0 0,0 1 0,-1-2 0,1 1 1,-1 0-1,-1-1 0,1 0 0,-1 0 0,0-1 0,0 0 0,0 0 1,0 0-1,-1 0 0,1-1 0,-1 0 0,0-1 0,0 1 0,0-2 1,-1 1-1,1-1 0,0 0 0,-1 0 0,1-1 0,0 0 1,-1 0-1,1 0 0,-12-3 0,18 2-62,-1 1 0,0-1 0,0 1-1,1-1 1,-1 1 0,1-1 0,-1 0 0,0 0 0,1 0 0,-1 0 0,1 0-1,0 0 1,-1 0 0,1-1 0,0 1 0,0 0 0,0-1 0,0 1-1,0-1 1,0 1 0,0-1 0,0 0 0,1 1 0,-1-1 0,1 0 0,-1 1-1,1-1 1,0 0 0,-1 0 0,1 1 0,0-3 0,0 1-199,1 0-1,-1 0 1,1 1 0,0-1 0,0 0 0,0 1 0,0-1-1,0 0 1,0 1 0,1 0 0,-1-1 0,1 1 0,0 0-1,-1-1 1,1 1 0,0 0 0,0 1 0,5-5 0,19-10-7180,4 1-2379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1.084"/>
    </inkml:context>
    <inkml:brush xml:id="br0">
      <inkml:brushProperty name="width" value="0.025" units="cm"/>
      <inkml:brushProperty name="height" value="0.025" units="cm"/>
    </inkml:brush>
  </inkml:definitions>
  <inkml:trace contextRef="#ctx0" brushRef="#br0">2 33 12172,'0'0'7345,"10"-5"-3090,-1 1-3266,0 0 1,1 0-1,-1 0 0,1 1 1,0 1-1,0-1 0,0 2 1,11-2-1,-21 3-986,1 0 0,-1 0-1,1 0 1,-1 0 0,1 0-1,-1 0 1,1 0 0,-1 0-1,1 1 1,-1-1 0,1 0-1,-1 0 1,1 0 0,-1 0-1,1 1 1,-1-1 0,1 0-1,-1 1 1,0-1 0,1 0-1,-1 1 1,1-1 0,-1 0-1,0 1 1,0-1 0,1 1-1,-1-1 1,0 0 0,1 1-1,-1-1 1,0 1 0,0-1-1,0 2 1,-4 19 20,-20 16-46,14-29 23,0-1 0,-1 0 0,0-1 0,0 0 0,-1-1 0,-18 6 0,89-11 0,-25 2 0,-3-2-243,49 1-5253,-39 0-3979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8.354"/>
    </inkml:context>
    <inkml:brush xml:id="br0">
      <inkml:brushProperty name="width" value="0.025" units="cm"/>
      <inkml:brushProperty name="height" value="0.025" units="cm"/>
    </inkml:brush>
  </inkml:definitions>
  <inkml:trace contextRef="#ctx0" brushRef="#br0">1 0 2626,'0'0'2275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09.448"/>
    </inkml:context>
    <inkml:brush xml:id="br0">
      <inkml:brushProperty name="width" value="0.025" units="cm"/>
      <inkml:brushProperty name="height" value="0.025" units="cm"/>
    </inkml:brush>
  </inkml:definitions>
  <inkml:trace contextRef="#ctx0" brushRef="#br0">109 2111 7303,'0'0'2429,"-10"4"-726,-2 0-1166,1-1 476,1 0-1,-1 0 1,1 2 0,0-1 0,-17 11 0,27-15-922,-1 0-1,1 0 1,-1 0 0,1 1-1,0-1 1,-1 0 0,1 0 0,-1 1-1,1-1 1,0 0 0,-1 1-1,1-1 1,0 0 0,-1 1-1,1-1 1,0 1 0,0-1-1,-1 0 1,1 1 0,0-1-1,0 1 1,0-1 0,-1 1-1,1-1 1,0 1 0,0-1 0,0 1-1,0-1 1,0 1 0,0-1-1,0 1 1,0-1 0,0 1-1,0-1 1,0 0 0,1 1-1,-1-1 1,0 1 0,0-1-1,0 1 1,1-1 0,-1 1-1,0-1 1,0 0 0,1 1-1,-1-1 1,0 1 0,1-1 0,-1 0-1,0 0 1,1 1 0,-1-1-1,1 0 1,-1 1 0,1-1-1,-1 0 1,1 0 0,-1 0-1,0 0 1,1 1 0,-1-1-1,1 0 1,-1 0 0,2 0-1,1 0-15,0 1-1,-1-1 0,1 1 0,0-1 0,0 0 1,0 0-1,0-1 0,0 1 0,0 0 0,4-2 0,3-3 148,0-1-1,0 0 1,0-1-1,11-10 1,24-17 357,249-114 123,-53 30-694,382-189-162,-139 76 4,-80 48 145,23-13-1,-201 63 11,-130 74-4,155-72-1,185-86-32,-79 39-58,-19 10 14,-332 164 143,1 0 0,-1 0-1,1 1 1,0 1 0,0-1 0,0 1-1,0 0 1,0 0 0,10 0 0,-57 12-6933,11-10-4168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0.721"/>
    </inkml:context>
    <inkml:brush xml:id="br0">
      <inkml:brushProperty name="width" value="0.025" units="cm"/>
      <inkml:brushProperty name="height" value="0.025" units="cm"/>
    </inkml:brush>
  </inkml:definitions>
  <inkml:trace contextRef="#ctx0" brushRef="#br0">52 0 10666,'0'0'15060,"-3"13"-13021,-7 22-966,-20 83 1299,27-104-2280,1-1 0,0 0 0,1 1 0,1-1 0,0 1 0,4 24 0,-4-37-103,0 0-1,0 0 1,1 0-1,-1 0 1,0 0-1,1 0 1,-1 0-1,1 0 1,-1 0-1,1 0 1,-1-1-1,1 1 1,0 0-1,-1 0 1,1 0 0,0-1-1,0 1 1,-1 0-1,1-1 1,0 1-1,0-1 1,0 1-1,0-1 1,0 1-1,0-1 1,0 0-1,0 0 1,0 1-1,0-1 1,0 0-1,0 0 1,0 0-1,0 0 1,0 0 0,0 0-1,0 0 1,0 0-1,0-1 1,2 1-1,0-1-167,-1 0 0,1 0 0,0-1 0,0 1 0,-1 0 0,1-1 0,-1 0 0,0 1 0,1-1 0,-1 0 0,0 0 0,3-4-1,1-5-994,0 0-1,-2 0 0,1 0 0,-1 0 0,-1-1 0,0 0 0,0 0 0,-2 0 0,2-22 0,-2 21 479,0-1 0,1 0 0,0 1 0,2-1 0,-1 1 0,2 0 0,5-13 0,-10 25 862,0 0 0,1 0 0,-1 0 0,0 0 0,1 0 0,-1 0 0,1 0 1,-1 0-1,1 0 0,-1 0 0,1 0 0,0 1 0,-1-1 0,1 0 0,0 0 0,0 1 0,0-1 1,-1 1-1,1-1 0,0 0 0,0 1 0,0 0 0,0-1 0,0 1 0,0-1 0,1 1 0,-1 1 122,0 0 0,0 0 0,0 0 0,-1 0 0,1 0 0,-1 0 0,1 1 0,-1-1 0,1 0 0,-1 0 0,0 1 0,1-1 0,-1 0 0,0 0 0,0 1 0,0 1-1,-2 64 4368,-19 25-2081,13-65-2071,2 1 0,1 0 0,-3 51 0,7-78-530,1-1-1,0 0 1,0 1 0,0-1 0,0 0-1,0 0 1,0 1 0,0-1-1,0 0 1,1 1 0,-1-1-1,0 0 1,0 0 0,0 1 0,0-1-1,0 0 1,0 0 0,0 1-1,1-1 1,-1 0 0,0 0-1,0 1 1,0-1 0,1 0 0,-1 0-1,0 0 1,0 0 0,1 1-1,-1-1 1,0 0 0,0 0-1,1 0 1,-1 0 0,0 0 0,0 0-1,1 0 1,-1 0 0,0 0-1,1 1 1,-1-1 0,0 0-1,0 0 1,1-1 0,-1 1-1,0 0 1,1 0 0,-1 0 0,0 0-1,0 0 1,1 0 0,-1 0-1,0 0 1,0 0 0,1-1-1,-1 1 1,1 0-185,0-1-1,0 1 1,0-1-1,-1 0 1,1 1-1,0-1 0,0 0 1,-1 1-1,1-1 1,0 0-1,-1 0 1,1 1-1,-1-1 1,1 0-1,-1 0 1,0 0-1,1-2 1,-1-42-11485,-8 16-341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1.094"/>
    </inkml:context>
    <inkml:brush xml:id="br0">
      <inkml:brushProperty name="width" value="0.025" units="cm"/>
      <inkml:brushProperty name="height" value="0.025" units="cm"/>
    </inkml:brush>
  </inkml:definitions>
  <inkml:trace contextRef="#ctx0" brushRef="#br0">1 127 11883,'0'0'16848,"83"-50"-15438,-17 33-706,7 0-319,4 0-257,-4 3-96,-9 6 0,-11 5-897,-15 3-1505,-13 0-2531,-9 0-2594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1.500"/>
    </inkml:context>
    <inkml:brush xml:id="br0">
      <inkml:brushProperty name="width" value="0.025" units="cm"/>
      <inkml:brushProperty name="height" value="0.025" units="cm"/>
    </inkml:brush>
  </inkml:definitions>
  <inkml:trace contextRef="#ctx0" brushRef="#br0">240 0 17264,'0'0'7074,"-13"12"-5649,-12 11-683,0 1 0,1 1 0,2 2 0,0 0 0,2 1 0,-32 60 0,44-69-466,1 1-1,1 0 0,-5 27 0,9-37-204,1-1 0,0 1 0,0-1 0,1 0 0,0 1 0,1-1-1,0 1 1,1-1 0,4 17 0,-4-23-213,0 1 0,1 0 1,-1-1-1,1 0 0,-1 1 0,1-1 0,0 0 0,0 0 1,1-1-1,-1 1 0,1-1 0,-1 0 0,1 1 1,0-1-1,0-1 0,-1 1 0,1-1 0,0 1 1,1-1-1,-1-1 0,0 1 0,0 0 0,0-1 0,1 0 1,-1 0-1,5-1 0,4 1-712,0-1 0,0 0 0,0-1 0,0-1 0,-1 0 0,1 0 0,17-9 0,11-10-6844,-1-5-4564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1.860"/>
    </inkml:context>
    <inkml:brush xml:id="br0">
      <inkml:brushProperty name="width" value="0.025" units="cm"/>
      <inkml:brushProperty name="height" value="0.025" units="cm"/>
    </inkml:brush>
  </inkml:definitions>
  <inkml:trace contextRef="#ctx0" brushRef="#br0">99 1 18097,'0'0'6646,"-10"10"-3944,1-1-2289,1 0 1,0 1 0,0-1 0,1 2-1,0-1 1,1 1 0,0 0-1,1 0 1,-6 17 0,8-18-296,0 1 0,0 1 0,1-1 0,1 0 0,0 0 1,0 1-1,2 20 0,0-31-176,-1 0 1,1 0-1,-1 1 0,1-1 1,-1 0-1,1 0 1,-1 0-1,1-1 0,0 1 1,0 0-1,-1 0 1,1 0-1,0 0 1,0-1-1,0 1 0,0 0 1,0-1-1,0 1 1,0-1-1,0 1 0,0-1 1,0 0-1,1 1 1,-1-1-1,0 0 0,0 0 1,0 1-1,0-1 1,0 0-1,1 0 0,-1-1 1,0 1-1,0 0 1,0 0-1,0 0 1,0-1-1,1 1 0,0-1 1,2 0-468,1-1 1,-1 1-1,1-1 1,-1 0-1,0 0 1,0 0-1,0-1 1,4-3-1,6-9-2354,0 0-1,-1-1 1,11-19-1,-21 31 2376,20-31-4866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2.184"/>
    </inkml:context>
    <inkml:brush xml:id="br0">
      <inkml:brushProperty name="width" value="0.025" units="cm"/>
      <inkml:brushProperty name="height" value="0.025" units="cm"/>
    </inkml:brush>
  </inkml:definitions>
  <inkml:trace contextRef="#ctx0" brushRef="#br0">235 134 737,'0'0'27241,"-5"12"-25874,-8 17-766,-25 65 1430,35-85-1962,0 0 0,1-1 0,0 1-1,1 1 1,-1-1 0,2 0 0,0 0 0,0 0 0,1 10 0,-1-18-175,1 0 0,-1 0 0,1 0 0,-1 0 0,1 0 0,-1 0 0,1 0 0,-1 0 0,1-1 0,0 1 0,0 0 0,-1 0 0,1-1 1,0 1-1,0-1 0,0 1 0,0 0 0,0-1 0,0 0 0,-1 1 0,1-1 0,0 1 0,2-1 0,-3 0-208,1 0 1,0 0-1,0 1 0,-1-1 1,1 0-1,0 0 0,-1 0 1,1-1-1,0 1 0,0 0 1,-1 0-1,1 0 0,0 0 0,-1-1 1,1 1-1,0 0 0,-1-1 1,1 1-1,0-1 0,-1 1 1,2-1-1,4-11-6348</inkml:trace>
  <inkml:trace contextRef="#ctx0" brushRef="#br0" timeOffset="1">1 27 17264,'0'0'13869,"70"-17"-13100,-29 16-449,8-2-255,-6 1-33,-3 2-577,-7 0-1153,-7 0-1953,-11-2-2947,-5 1-5958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29.904"/>
    </inkml:context>
    <inkml:brush xml:id="br0">
      <inkml:brushProperty name="width" value="0.025" units="cm"/>
      <inkml:brushProperty name="height" value="0.025" units="cm"/>
    </inkml:brush>
  </inkml:definitions>
  <inkml:trace contextRef="#ctx0" brushRef="#br0">231 79 11755,'0'0'4105,"-9"-8"-1350,4 3-2349,-5-6 441,-1 2 0,0-1 1,-21-13-1,29 21-691,0 1 0,0-1 0,0 1-1,0 0 1,0-1 0,-1 1 0,1 1 0,0-1 0,-1 0 0,-3 1-1,5 0-106,0 0 0,1 0 0,-1 0-1,1 1 1,-1-1 0,1 1 0,-1-1-1,0 1 1,1 0 0,0-1-1,-1 1 1,1 0 0,-1 0 0,1 0-1,0 0 1,0 0 0,0 0 0,-1 1-1,1-1 1,0 0 0,0 1 0,-1 1-1,-9 19 409,0 0-1,2 0 1,0 1-1,1 1 1,2-1-1,0 1 1,-4 47-1,5 8-365,5 86-1,8-58-330,-1-16 3496,-27-473-2583,20 381-673,0 1 0,0-1 0,0 0 0,0 0 0,0 1 0,0-1 0,0 0 0,1 1 0,-1-1 0,0 0 0,1 1 0,-1-1 0,0 0 0,1 1 0,-1-1 0,1 1 0,-1-1 0,0 1 0,1-1 0,0 1 0,-1-1 0,1 1 0,-1-1 0,1 1 0,0 0 0,-1-1 0,1 1 0,-1 0 0,1 0 0,0-1 0,0 1 0,-1 0 0,1 0 0,0 0 0,-1 0 0,1 0 0,0 0 0,0 0 0,-1 0 0,1 0 0,0 0 0,-1 0 0,1 0 0,0 1 0,-1-1 0,1 0 0,0 1 0,-1-1 0,1 0 0,0 1 0,0 0 0,47 24 0,-34-17 0,0-1-28,-1-1 0,1-1 0,1 0 0,-1-1 0,1 0-1,-1-1 1,1-1 0,0-1 0,0 0 0,0 0 0,0-2 0,0 0 0,0-1 0,0 0 0,0-1-1,-1-1 1,1 0 0,18-8 0,-19 5 54,43-15 57,-55 22-77,0-1 0,-1 1 0,1 0 1,0-1-1,0 1 0,0 0 0,0 0 1,0 0-1,0 1 0,0-1 1,0 0-1,0 1 0,0-1 0,-1 1 1,1 0-1,0-1 0,0 1 0,-1 0 1,1 0-1,0 0 0,-1 0 0,1 1 1,-1-1-1,1 0 0,-1 1 0,2 1 1,0 2 10,0-1 1,0 0-1,0 0 1,1 0 0,0 0-1,-1-1 1,1 0-1,1 0 1,-1 0-1,0 0 1,1 0-1,-1-1 1,1 0 0,7 3-1,-5-4-23,0 0-1,0 0 1,0 0-1,0-1 1,0 0-1,0-1 1,0 1-1,0-1 1,0-1-1,10-2 1,39-13-1523,4 0-3218,2 2-3567,-29 9 1956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2.562"/>
    </inkml:context>
    <inkml:brush xml:id="br0">
      <inkml:brushProperty name="width" value="0.025" units="cm"/>
      <inkml:brushProperty name="height" value="0.025" units="cm"/>
    </inkml:brush>
  </inkml:definitions>
  <inkml:trace contextRef="#ctx0" brushRef="#br0">80 122 7559,'0'0'23553,"9"3"-22870,-6-2-667,1 1-1,-1-1 0,0 0 0,1 0 0,-1 0 1,1-1-1,-1 1 0,1-1 0,-1 0 0,1 0 1,-1 0-1,1 0 0,-1 0 0,1-1 0,-1 0 1,1 0-1,-1 0 0,0 0 0,1 0 0,-1-1 1,0 1-1,0-1 0,0 0 0,0 0 0,4-4 0,-2 3-7,0-1 0,-1 0 0,0 1-1,1-2 1,-2 1 0,1 0-1,0-1 1,-1 1 0,0-1 0,0 0-1,0 0 1,-1-1 0,0 1-1,0 0 1,0-1 0,0 1 0,0-7-1,-2 11-6,0 1-1,0-1 1,0 0 0,-1 0-1,1 1 1,0-1-1,0 0 1,-1 0-1,1 1 1,0-1 0,-1 0-1,1 1 1,-1-1-1,1 0 1,-1 1 0,1-1-1,-1 1 1,1-1-1,-1 1 1,1-1-1,-1 1 1,0-1 0,1 1-1,-1-1 1,0 1-1,-1-1 1,-28-3-16,-28 12 9,48-4 28,1 0 1,0 0 0,0 1-1,1 0 1,-1 1-1,1 0 1,0 0-1,0 1 1,-7 8-1,11-11-8,0 1 0,0 0-1,0-1 1,0 2-1,1-1 1,0 0 0,0 1-1,0-1 1,1 1-1,0 0 1,0 0 0,0 0-1,1 0 1,0 0-1,-1 12 1,3-16-17,0 0 0,-1 0 0,1 0 1,0 0-1,0 0 0,0 0 0,0 0 0,1 0 0,-1 0 0,0 0 1,1-1-1,-1 1 0,1-1 0,0 1 0,-1-1 0,1 1 0,0-1 1,0 0-1,0 0 0,0 0 0,0 0 0,0 0 0,0-1 0,0 1 1,0 0-1,1-1 0,-1 0 0,3 1 0,68 6-694,-68-7 580,66 1-5148,-23-2-4978,-14-2-5639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2.889"/>
    </inkml:context>
    <inkml:brush xml:id="br0">
      <inkml:brushProperty name="width" value="0.025" units="cm"/>
      <inkml:brushProperty name="height" value="0.025" units="cm"/>
    </inkml:brush>
  </inkml:definitions>
  <inkml:trace contextRef="#ctx0" brushRef="#br0">327 0 15182,'0'0'8622,"5"13"-6487,14 29-549,-5-11-534,-1 2 0,15 53 1,-25-74-998,-1 0 0,0 0 1,-1-1-1,0 1 0,-1 0 0,0 0 1,-1 0-1,-1 0 0,0 0 1,0-1-1,-1 1 0,-6 14 0,-6 8-8,-3 0-1,0-2 0,-3 0 1,0-1-1,-27 28 1,3-9-2415,-99 86 0,79-85-4204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1.425"/>
    </inkml:context>
    <inkml:brush xml:id="br0">
      <inkml:brushProperty name="width" value="0.025" units="cm"/>
      <inkml:brushProperty name="height" value="0.025" units="cm"/>
    </inkml:brush>
  </inkml:definitions>
  <inkml:trace contextRef="#ctx0" brushRef="#br0">11 28 2114,'0'0'15732,"-1"-7"-14541,-1 0-1321,-3-7 2492,3 36 1128,8 247 1048,-6-269-4287,1-12 395,15-65-407,-10 53-208,0 0 0,-2 0 0,2-40 0,-19 83-58,8 6 55,1 1 0,2-1 0,0 1-1,3 39 1,-1-23 693,-12-128 144,10-4-833,-1 141-308,1-34 76,1-1-1,1 1 1,0-1-1,1 1 0,6 30 1,-7-46 135,0-1 0,0 1 1,0-1-1,1 0 0,-1 1 0,0-1 1,0 1-1,0-1 0,1 0 0,-1 1 1,0-1-1,1 0 0,-1 1 0,0-1 1,1 0-1,-1 1 0,0-1 0,1 0 1,-1 0-1,1 0 0,-1 1 1,0-1-1,1 0 0,-1 0 0,1 0 1,-1 0-1,1 0 0,-1 0 0,1 0 1,-1 0-1,1 0 0,-1 0 0,0 0 1,1 0-1,-1 0 0,1 0 0,-1 0 1,1 0-1,-1 0 0,0-1 0,1 1 1,-1 0-1,1 0 0,-1 0 1,0-1-1,1 1 0,-1 0 0,0-1 1,1 1-1,-1 0 0,0-1 0,1 1 1,-1 0-1,0-1 0,0 1 0,1-1 1,-1 1-1,0 0 0,0-1 0,0 1 1,0-1-1,18-27-7020,-10 7 925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1.751"/>
    </inkml:context>
    <inkml:brush xml:id="br0">
      <inkml:brushProperty name="width" value="0.025" units="cm"/>
      <inkml:brushProperty name="height" value="0.025" units="cm"/>
    </inkml:brush>
  </inkml:definitions>
  <inkml:trace contextRef="#ctx0" brushRef="#br0">41 0 11115,'0'0'15139,"-7"12"-13975,2-4-1017,1 1 0,0 0-1,0 0 1,1 0 0,0 1 0,0-1 0,1 1-1,0-1 1,0 20 0,1-19-29,1-1 0,0 1-1,0-1 1,1 0 0,1 1 0,-1-1 0,2 0-1,-1 0 1,1 0 0,0 0 0,1 0 0,0-1-1,1 1 1,9 13 0,-11-18 19,-1 1 1,0-1-1,0 1 1,0 0-1,0 0 1,-1 0-1,0-1 1,2 10-1,-5 13-2245,1-26 1617,1 0-1,0 0 0,-1 0 1,1 0-1,-1 0 0,0 0 1,1 0-1,-1 0 0,0 0 1,1 0-1,-1 0 0,0-1 1,0 1-1,0 0 0,0-1 1,0 1-1,0 0 0,-1 0 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4.213"/>
    </inkml:context>
    <inkml:brush xml:id="br0">
      <inkml:brushProperty name="width" value="0.025" units="cm"/>
      <inkml:brushProperty name="height" value="0.025" units="cm"/>
    </inkml:brush>
  </inkml:definitions>
  <inkml:trace contextRef="#ctx0" brushRef="#br0">1 44 4965,'0'0'6785,"6"-4"-5445,25-15 693,-29 18-1602,-1 0 1,0 0-1,1 0 0,-1 0 1,0 0-1,0 0 1,1 0-1,-1 0 0,0-1 1,0 1-1,-1 0 1,1-1-1,0 1 0,1-4 3209,-2 50-1643,5-9-817,14 51 0,-2-9-743,-11-50-185,-3-25-387,-2-19-1076,-6-5-3578,0 8-1430,3 3 961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4.913"/>
    </inkml:context>
    <inkml:brush xml:id="br0">
      <inkml:brushProperty name="width" value="0.025" units="cm"/>
      <inkml:brushProperty name="height" value="0.025" units="cm"/>
    </inkml:brush>
  </inkml:definitions>
  <inkml:trace contextRef="#ctx0" brushRef="#br0">18 0 13805,'0'0'8760,"-4"9"-7879,1 3-673,0 1 1,0-1-1,1 1 0,0-1 0,2 1 0,-1 0 1,1 0-1,1-1 0,0 1 0,1 0 0,4 12 1,28 129 2097,-31-234-9011,5 2-1828,-4 53 6127,-6-6 774,-5 20-1017,9-21 11427,0 16-7349,-2 0-6079,-3 14 337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5.648"/>
    </inkml:context>
    <inkml:brush xml:id="br0">
      <inkml:brushProperty name="width" value="0.025" units="cm"/>
      <inkml:brushProperty name="height" value="0.025" units="cm"/>
    </inkml:brush>
  </inkml:definitions>
  <inkml:trace contextRef="#ctx0" brushRef="#br0">3 0 9801,'0'0'14809,"4"8"-14126,2 9-368,-2 0-1,0 0 0,-1 0 1,-1 0-1,0 0 0,-1 1 1,-1-1-1,-3 23 1,1 67 2776,0-110-2902,0 0 1,0 0 0,0 0 0,0-1 0,1 1-1,-1 0 1,1-1 0,-2-6 0,-4-14-5753,18 15-4137,-5 2 3796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06.100"/>
    </inkml:context>
    <inkml:brush xml:id="br0">
      <inkml:brushProperty name="width" value="0.025" units="cm"/>
      <inkml:brushProperty name="height" value="0.025" units="cm"/>
    </inkml:brush>
  </inkml:definitions>
  <inkml:trace contextRef="#ctx0" brushRef="#br0">11 54 7559,'0'0'13853,"-1"-8"-12166,-2-2-1064,0-7-11,2-1 3908,2 18-4481,0 1-1,0-1 1,0 1 0,0-1-1,1 1 1,-1 0 0,0 0-1,0 0 1,0 0 0,0 0-1,-1 0 1,1 0 0,0 0-1,0 0 1,0 0 0,-1 0-1,1 0 1,-1 0 0,1 1-1,-1-1 1,1 0 0,-1 0-1,0 1 1,0-1 0,1 0-1,-1 1 1,0-1 0,0 0-1,-1 2 1,3 51 28,-3-45 67,0 20 354,-9 46-1,6-56-550,1-1 0,1 1 0,0 0 0,2 0 0,0-1 0,5 33 0,-4-46-971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0.583"/>
    </inkml:context>
    <inkml:brush xml:id="br0">
      <inkml:brushProperty name="width" value="0.025" units="cm"/>
      <inkml:brushProperty name="height" value="0.025" units="cm"/>
    </inkml:brush>
  </inkml:definitions>
  <inkml:trace contextRef="#ctx0" brushRef="#br0">0 1 6438,'0'0'23414,"23"69"-23382,-17-47-32,-2 5-224,2-4-801,2 5-961,-5-2-768,1-2-1282,2 1-1441,-1-5-5574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0.926"/>
    </inkml:context>
    <inkml:brush xml:id="br0">
      <inkml:brushProperty name="width" value="0.025" units="cm"/>
      <inkml:brushProperty name="height" value="0.025" units="cm"/>
    </inkml:brush>
  </inkml:definitions>
  <inkml:trace contextRef="#ctx0" brushRef="#br0">21 0 13837,'0'0'3620,"-16"97"-962,12-43-448,4 0-1441,0 1-705,0-4-833,4-7-3139,3-6-5348</inkml:trace>
  <inkml:trace contextRef="#ctx0" brushRef="#br0" timeOffset="1">98 791 10122,'0'0'7495,"-16"76"-5766,14-43 674,2-5-834,0-3-1409,2-5-512,10-3-1314,0-5-2081,0 1-1859,-3-1-2914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0.245"/>
    </inkml:context>
    <inkml:brush xml:id="br0">
      <inkml:brushProperty name="width" value="0.025" units="cm"/>
      <inkml:brushProperty name="height" value="0.025" units="cm"/>
    </inkml:brush>
  </inkml:definitions>
  <inkml:trace contextRef="#ctx0" brushRef="#br0">152 30 10186,'0'0'15502,"-9"-5"-13980,4 3-1387,2 0-94,0 0-1,1 1 0,-1-1 0,0 1 0,0 0 0,0 0 0,0 0 1,0 0-1,0 0 0,0 1 0,0-1 0,0 1 0,0 0 0,0 0 1,0 0-1,0 1 0,0-1 0,0 1 0,-1-1 0,1 1 1,1 0-1,-1 0 0,0 0 0,0 1 0,0-1 0,1 1 0,-6 3 1,4-2-30,0 1 1,0 0 0,0 0 0,0 0 0,0 1 0,1-1 0,0 1 0,0 0 0,0 0-1,1 0 1,-1 0 0,1 1 0,1-1 0,-1 0 0,1 1 0,0-1 0,0 1 0,0 0 0,1-1-1,0 1 1,0 8 0,1-13-18,0 1-1,0 0 1,0-1-1,0 1 1,0-1-1,0 1 1,0-1-1,0 0 1,1 1-1,-1-1 1,0 0-1,1 0 1,-1 0-1,1 0 1,0 0-1,-1 0 1,1-1-1,0 1 1,-1 0-1,1-1 1,0 1-1,0-1 1,-1 0-1,1 0 1,0 1-1,0-1 1,2-1-1,55 0-834,-55 0 727,10-1-324,1-1 1,-1 0-1,0-1 1,0-1-1,-1 0 0,1-1 1,15-9-1,-7 2-1714,-1-1 1,0 0-1,25-25 1,-4-3-3439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1.252"/>
    </inkml:context>
    <inkml:brush xml:id="br0">
      <inkml:brushProperty name="width" value="0.025" units="cm"/>
      <inkml:brushProperty name="height" value="0.025" units="cm"/>
    </inkml:brush>
  </inkml:definitions>
  <inkml:trace contextRef="#ctx0" brushRef="#br0">21 0 4965,'0'10'5674,"-10"116"3058,0 27-3925,13-113-3548,0-2-4200,-3-30-1842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1.783"/>
    </inkml:context>
    <inkml:brush xml:id="br0">
      <inkml:brushProperty name="width" value="0.025" units="cm"/>
      <inkml:brushProperty name="height" value="0.025" units="cm"/>
    </inkml:brush>
  </inkml:definitions>
  <inkml:trace contextRef="#ctx0" brushRef="#br0">0 0 15567,'0'0'12828,"2"10"-10447,7 248-532,-7-158-1707,-3-99-178,1 0 0,0 0 0,0 0 0,0 0 1,0 0-1,0 0 0,0 0 0,0 0 0,0 0 0,0 0 0,0 0 0,0 0 1,1 0-1,-1 0 0,0-1 0,1 1 0,-1 0 0,1 0 0,-1 0 0,1 0 0,-1 0 1,1-1-1,0 1 0,0 1 0,13-18-2232,13-45-3839,-26 59 5631,17-50-6240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2.126"/>
    </inkml:context>
    <inkml:brush xml:id="br0">
      <inkml:brushProperty name="width" value="0.025" units="cm"/>
      <inkml:brushProperty name="height" value="0.025" units="cm"/>
    </inkml:brush>
  </inkml:definitions>
  <inkml:trace contextRef="#ctx0" brushRef="#br0">86 0 16367,'0'0'6983,"-16"62"-4004,-1-14-192,1 6-866,3 3-575,1 0-962,3-5-384,6-6 0,3-11 0,0-13 0,12-14-288,0-8-1314,1-11-960,-2-15-2115,-7-7-1472,-4-7-3204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2.453"/>
    </inkml:context>
    <inkml:brush xml:id="br0">
      <inkml:brushProperty name="width" value="0.025" units="cm"/>
      <inkml:brushProperty name="height" value="0.025" units="cm"/>
    </inkml:brush>
  </inkml:definitions>
  <inkml:trace contextRef="#ctx0" brushRef="#br0">0 79 19699,'0'0'12652,"57"-9"-12236,-5 0-416,8-3 0,7-3 0,-2-1 0,-3 4 0,-7 7 0,-10 5-320,-12 0-2787,-11 0-3684,-4 0-7622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3.119"/>
    </inkml:context>
    <inkml:brush xml:id="br0">
      <inkml:brushProperty name="width" value="0.025" units="cm"/>
      <inkml:brushProperty name="height" value="0.025" units="cm"/>
    </inkml:brush>
  </inkml:definitions>
  <inkml:trace contextRef="#ctx0" brushRef="#br0">222 0 19282,'0'0'12556,"-1"13"-11771,-2-1-771,1 1 1,-2-1-1,1 0 1,-2 0-1,0-1 0,0 1 1,-1-1-1,0 0 1,-12 15-1,13-20-14,-64 77 0,60-73 0,0-1 0,-1 0 0,0-1 0,0 0 0,0-1 0,-14 7 0,24-14 0,0 0 0,-1 0 0,1 0 0,0 0 0,-1 0 0,1 0 0,0-1 0,-1 1 0,1 0 0,0 0 0,0 0 0,-1-1 0,1 1 0,0 0 0,0 0 0,-1-1 0,1 1 0,0 0 0,0-1 0,0 1 0,0 0 0,0-1 0,-1 1 0,1 0 0,0-1 0,0 1 0,0 0 0,0-1 0,0 1 0,0 0 0,0-1 0,0 1 0,0 0 0,0-1 0,0 1 0,0 0 0,1-1 0,-1 1 0,0 0 0,0-1 0,0 1 0,0-1 0,3-17 0,6-6-761,2 0 0,0 1 0,2 0 0,29-40 0,-6 9-174,-31 46 824,8-12 301,-9 19 183,-2 11 215,-4 12-11,-1 1 0,-11 41 0,9-43-516,0 0 0,1 1 1,-1 34-1,9-34 42,7-17 148,-9-6-235,-1 0-1,1 1 1,-1-1 0,1 0-1,-1 0 1,1-1 0,-1 1-1,1 0 1,-1 0-1,0-1 1,0 1 0,1-1-1,-1 1 1,0-1 0,0 1-1,-1-1 1,1 0-1,1-2 1,1-3-25,0-1 0,0 0 0,-1 1 0,0-1 0,-1 0 0,1 0 0,-1-10 0,-1 16 4,0 0-1,0 0 0,0 1 0,0-1 0,0 0 0,0 1 1,0-1-1,-1 0 0,1 1 0,-1-1 0,0 1 1,1-1-1,-1 1 0,0-1 0,0 1 0,0-1 0,0 1 1,0-1-1,0 1 0,0 0 0,0 0 0,0 0 1,-1 0-1,1 0 0,0 0 0,-1 0 0,1 0 1,-1 0-1,1 0 0,-1 1 0,0-1 0,1 1 0,-1-1 1,0 1-1,1 0 0,-1 0 0,0 0 0,1-1 1,-3 2-1,0-1 6,0 0 0,0 1-1,0-1 1,0 1 0,0 1 0,0-1 0,0 0 0,0 1 0,0 0 0,1 0 0,-1 0 0,1 0 0,-1 0-1,1 1 1,0 0 0,0-1 0,-4 5 0,-16 13 7,23-19-5,-1-1 1,1 1-1,-1-1 0,1 1 0,0-1 1,-1 1-1,1-1 0,-1 0 0,1 1 1,-1-1-1,1 0 0,-1 1 0,0-1 1,1 0-1,-1 0 0,1 1 0,-1-1 1,0 0-1,1 0 0,-1 0 0,1 0 1,-1 0-1,0 0 0,1 0 0,-1 0 1,0 0-1,1 0 0,-1 0 0,1 0 1,-1-1-1,0 1 0,1 0 0,-1 0 1,1-1-1,-1 1 0,0 0 0,1-1 1,-1 1-1,1 0 0,0-1 0,-1 1 1,0-2-1,-5-26 45,3 10-68,3 17 25,0 1 1,-1 0-1,1-1 0,0 1 1,0 0-1,0-1 0,-1 1 1,1 0-1,0-1 0,0 1 1,0 0-1,0-1 0,0 1 1,0-1-1,0 1 0,0 0 1,0-1-1,0 1 0,0-1 1,0 1-1,0 0 0,0-1 1,1 1-1,-1 0 0,0-1 1,0 1-1,0 0 0,0-1 1,1 1-1,-1 0 0,0-1 1,0 1-1,1 0 1,-1 0-1,0-1 0,0 1 1,1 0-1,-1 0 0,1-1 1,19 2 387,27 15 277,-44-14-655,14 4-178,0 0-1,0-2 1,1 0-1,-1 0 1,22 0 0,-32-3-70,-1-1 0,1 1 1,0-2-1,0 1 0,0-1 0,-1 0 1,1 0-1,0 0 0,-1-1 1,1 0-1,-1-1 0,1 1 0,-1-1 1,0-1-1,0 1 0,7-7 1,5-10-7396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3.988"/>
    </inkml:context>
    <inkml:brush xml:id="br0">
      <inkml:brushProperty name="width" value="0.025" units="cm"/>
      <inkml:brushProperty name="height" value="0.025" units="cm"/>
    </inkml:brush>
  </inkml:definitions>
  <inkml:trace contextRef="#ctx0" brushRef="#br0">323 13 6342,'0'0'21087,"-19"3"-18957,7 0-2923,-1 0-1,0 0 1,0-2 0,0 1 0,0-2 0,-23-1 0,-79-13-11480,78 8 7308,-1 0-1420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4.443"/>
    </inkml:context>
    <inkml:brush xml:id="br0">
      <inkml:brushProperty name="width" value="0.025" units="cm"/>
      <inkml:brushProperty name="height" value="0.025" units="cm"/>
    </inkml:brush>
  </inkml:definitions>
  <inkml:trace contextRef="#ctx0" brushRef="#br0">1457 170 11211,'-13'-3'694,"-71"-11"32,-145-5 0,93 14-657,80 2-660,0 1 1,-110 13-1,146-7 897,-1-1 1,0-1-1,0-1 0,0-1 1,0 0-1,-36-7 1,44 3 526,-1 1 0,1-2 0,-22-10 0,18 7-535,0 1 1,0 1 0,0 1-1,-1 0 1,-29-4-1,-89 2 605,87 7 1079,45-1-1853,0 0-1,0 0 0,0 0 1,0 0-1,1 0 1,-1-1-1,0 1 0,1-1 1,-1 0-1,1 0 0,0-1 1,0 1-1,-1-1 1,1 0-1,-3-4 0,3 4-136,1 1 0,-1-1 0,0 0 0,0 1 0,1 0 0,-2 0 0,1 0 0,0 0-1,0 0 1,0 1 0,-1-1 0,1 1 0,-1 0 0,1 0 0,-1 0 0,-3 0 0,6 1-224,0 1 1,0-1-1,0 0 0,0 0 1,0 0-1,0 1 0,0-1 1,0 1-1,0-1 1,0 0-1,0 1 0,0 0 1,0-1-1,0 1 0,1-1 1,-1 1-1,-1 1 1,-5 4-5588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5.473"/>
    </inkml:context>
    <inkml:brush xml:id="br0">
      <inkml:brushProperty name="width" value="0.025" units="cm"/>
      <inkml:brushProperty name="height" value="0.025" units="cm"/>
    </inkml:brush>
  </inkml:definitions>
  <inkml:trace contextRef="#ctx0" brushRef="#br0">37 37 6534,'0'0'15231,"-1"9"-12754,-14 86 2455,8-56-3765,-6 79-1,13-117-1169,0-1-1,0 1 1,0-1-1,-1 1 1,1-1-1,0 1 1,0-1-1,0 1 1,0-1-1,0 1 1,0-1-1,1 1 1,-1-1 0,0 1-1,0-1 1,0 1-1,0-1 1,0 0-1,1 1 1,-1-1-1,0 1 1,0-1-1,1 1 1,-1-1-1,0 0 1,1 1-1,-1-1 1,1 0-1,-1 1 1,0-1 0,1 0-1,-1 0 1,1 1-1,-1-1 1,1 0-1,-1 0 1,0 0-1,2 1 1,17-12-623,15-29-1378,-22 21-56,-1-2 1,-1 1-1,-1-1 0,-1 0 1,0-1-1,6-34 0,-10 37 2407,-2 1-1,1-28 1,-6 61 4905,-6 9-2906,-1-1-864,3 0-598,0 1 0,2 0 0,1 0 0,0 0 0,2 0 0,1 29 0,1-52-876,0 0 0,0 0 0,0 0 0,0 0 0,0-1 0,0 1 0,0 0-1,1 0 1,-1 0 0,0 0 0,1-1 0,-1 1 0,0 0 0,1 0 0,-1-1 0,1 1 0,-1 0 0,1 0 0,0-1 0,-1 1 0,1-1 0,-1 1 0,1-1 0,0 1 0,0-1 0,-1 1 0,1-1 0,0 1 0,0-1 0,0 0 0,-1 0 0,1 1 0,0-1 0,0 0 0,0 0 0,0 0 0,0 0 0,-1 0 0,1 0 0,0 0 0,0 0 0,0 0 0,0 0 0,1-1 0,10 1-3188,-2 4-4751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5.862"/>
    </inkml:context>
    <inkml:brush xml:id="br0">
      <inkml:brushProperty name="width" value="0.025" units="cm"/>
      <inkml:brushProperty name="height" value="0.025" units="cm"/>
    </inkml:brush>
  </inkml:definitions>
  <inkml:trace contextRef="#ctx0" brushRef="#br0">1 41 6150,'0'0'23510,"64"-4"-22517,-21 7-416,7-3-193,5 0-224,-1 0-96,-5-6-64,-2-2-705,-11 0-1505,-10 0-2338,-8-2-4036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56.654"/>
    </inkml:context>
    <inkml:brush xml:id="br0">
      <inkml:brushProperty name="width" value="0.025" units="cm"/>
      <inkml:brushProperty name="height" value="0.025" units="cm"/>
    </inkml:brush>
  </inkml:definitions>
  <inkml:trace contextRef="#ctx0" brushRef="#br0">220 1 11851,'0'0'16902,"3"9"-16091,-2-4-730,1 0 1,-1 0-1,-1 0 0,1 0 0,-1 1 1,0-1-1,0 0 0,0 0 1,-1 0-1,0 0 0,0 0 0,0 0 1,-1 0-1,0 0 0,1 0 1,-2 0-1,1-1 0,-1 1 0,1-1 1,-1 1-1,-5 4 0,-6 13 121,-2-2 1,0 0-1,-1-1 0,-1 0 0,0-1 0,-26 18 0,43-36-202,1 0 0,0 0 0,-1 0 0,1 1 0,0-1 0,0 0 0,-1 0 0,1 0 0,0 0 0,-1 0 0,1 0 0,0 0 0,-1 0 0,1 0 0,0 0 0,0 0 0,-1 0 0,1 0 0,0 0 0,-1 0 0,1 0 0,0 0 0,-1 0 0,1-1 0,0 1 0,0 0 0,-1 0 0,1 0 0,0 0 0,0-1 0,-1 1 0,1 0 0,0 0 0,0-1 0,0 1 0,-1 0 0,1 0 0,0-1 0,0 1 0,0 0 0,0 0 0,0-1 0,0 1 0,-1 0 0,1-1 0,0 1 0,0 0 0,0-1 0,0 1 0,0 0 0,0-1 0,0 1 0,0 0 0,0 0 0,0-1 0,1 1 0,-1 0 0,0-1 0,0 1 0,0 0 0,0 0 0,1-1 0,2-23 0,10-17-440,3 0 0,23-46-1,-20 46 262,-5 18 121,-8 22 47,-4 14 117,-4 35 261,1 48 63,1-90-407,1 1-1,0 0 1,0 0 0,1-1 0,0 1-1,0-1 1,0 1 0,1-1-1,0 0 1,6 11 0,-10-53 393,-5 24-441,-1 0 0,-1 1-1,0 0 1,-1 0 0,0 1 0,0 0 0,-1 1 0,0 0-1,-1 1 1,0 0 0,0 0 0,-1 1 0,-23-10 0,35 17 26,-1 0 0,1-1 1,-1 1-1,0 0 1,1-1-1,-1 1 0,0 0 1,1 0-1,-1 0 1,0 0-1,1 0 0,-1 0 1,0 0-1,1 0 1,-1 0-1,0 0 0,1 0 1,-1 0-1,0 0 1,1 1-1,-1-1 0,0 0 1,1 0-1,-1 1 1,0-1-1,1 0 0,-1 1 1,1-1-1,-1 1 1,1-1-1,-1 1 0,1-1 1,-1 1-1,1-1 0,-1 1 1,0 0-1,2 0 3,-1 0 1,0 0-1,0 0 0,0 0 0,1 0 0,-1 0 1,0 0-1,1 0 0,-1 0 0,1 0 0,-1 0 0,1-1 1,-1 1-1,1 0 0,0 0 0,-1-1 0,1 1 0,0 0 1,0-1-1,0 1 0,-1-1 0,1 1 0,0-1 0,0 1 1,2 0-1,28 11 18,1-2 0,0-1 0,0-2 0,1 0 0,43 1-1,-45-4-8,-28 9-1971,-3-7-2083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0.619"/>
    </inkml:context>
    <inkml:brush xml:id="br0">
      <inkml:brushProperty name="width" value="0.025" units="cm"/>
      <inkml:brushProperty name="height" value="0.025" units="cm"/>
    </inkml:brush>
  </inkml:definitions>
  <inkml:trace contextRef="#ctx0" brushRef="#br0">135 1 9705,'0'0'6705,"-9"2"-3342,2 1-2939,0 0-1,1 0 1,-1 0-1,1 1 1,-1 0-1,1 0 1,1 0-1,-1 1 1,0 0 0,1 0-1,0 0 1,0 1-1,1 0 1,0 0-1,0 0 1,0 0-1,-4 11 1,2 2-102,1-1 1,1 1 0,1-1-1,0 1 1,1 0 0,2 0-1,2 38 1,-2 9 587,7-228 307,-2 168-1278,0 0 0,0-1 0,0 1 1,12 7-1,-10-8 55,-1-2 0,1 1 0,0-1 0,0 0 0,1 0 0,-1-1 0,0 0 0,1 0 1,0-1-1,-1 0 0,1 0 0,0-1 0,0 0 0,-1 0 0,1-1 0,0 0 0,-1 0 0,1-1 0,-1 0 0,1 0 1,-1-1-1,0 0 0,0 0 0,0 0 0,0-1 0,-1 0 0,1-1 0,-1 0 0,0 0 0,-1 0 0,1 0 0,-1-1 1,0 0-1,0 0 0,-1 0 0,6-10 0,-16 30 111,0 1 1,2-1 0,0 1-1,0 1 1,1-1-1,1 0 1,1 1 0,0 15-1,1-29-99,1 0 0,-1 0 0,1 0 0,-1-1 0,1 1-1,0 0 1,-1 0 0,1-1 0,0 1 0,0 0 0,0-1 0,1 1 0,-1-1 0,0 1-1,0-1 1,1 0 0,-1 0 0,1 0 0,-1 1 0,1-1 0,0 0 0,-1-1 0,1 1 0,0 0-1,-1 0 1,1-1 0,0 1 0,0-1 0,0 0 0,0 1 0,0-1 0,0 0 0,-1 0-1,1 0 1,0 0 0,0-1 0,3 0 0,1 1-238,0-1-1,1 0 1,-1 0-1,0-1 1,0 1-1,0-1 1,-1-1 0,1 1-1,0-1 1,8-6-1,-8 4-1157,-1-1-1,1 1 1,-1-2 0,0 1-1,-1 0 1,1-1-1,-1 0 1,-1 0 0,1 0-1,3-11 1,4-18-11017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24.088"/>
    </inkml:context>
    <inkml:brush xml:id="br0">
      <inkml:brushProperty name="width" value="0.025" units="cm"/>
      <inkml:brushProperty name="height" value="0.025" units="cm"/>
    </inkml:brush>
  </inkml:definitions>
  <inkml:trace contextRef="#ctx0" brushRef="#br0">0 4 3427,'0'0'545,"0"-1"-385,0-1 256,0 10-352,6 1-320,-2 0-705,4 0-160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24.461"/>
    </inkml:context>
    <inkml:brush xml:id="br0">
      <inkml:brushProperty name="width" value="0.025" units="cm"/>
      <inkml:brushProperty name="height" value="0.025" units="cm"/>
    </inkml:brush>
  </inkml:definitions>
  <inkml:trace contextRef="#ctx0" brushRef="#br0">52 5 3459,'0'0'6684,"-5"-1"-6465,-21-3-134,26 5-431,-1 1-1,1-1 1,0 0 0,-1 1-1,1-1 1,0 0 0,0 1-1,0-1 1,0 0-1,0 1 1,0-1 0,0 0-1,0 1 1,1-1 0,-1 0-1,1 1 1,0 1 0,3 4 2555,-18-7-2209,2-3-1649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26.303"/>
    </inkml:context>
    <inkml:brush xml:id="br0">
      <inkml:brushProperty name="width" value="0.025" units="cm"/>
      <inkml:brushProperty name="height" value="0.025" units="cm"/>
    </inkml:brush>
  </inkml:definitions>
  <inkml:trace contextRef="#ctx0" brushRef="#br0">12649 252 9897,'0'0'1420,"-11"-8"-400,2 2-1119,0-1 297,-1 0 0,-1 0 0,1 1 0,-1 0-1,-14-4 1,20 8-554,-1 1-1,1 0 0,-1 0 1,1 0-1,-1 0 1,0 1-1,1 0 0,-1 0 1,0 1-1,-6 1 0,-20 3 482,-1-2 0,-44 0 0,45-3 652,0 2 1,-55 9-1,-98 20-3964,-95-12 5297,260-18-2069,-113 6 367,0-6-1,-256-33 1,-22-8 2332,-2 33-1928,-155-10-926,140-22-75,-369-22 410,-324 30 355,347 13-522,-2112-10-919,1442 148 859,1082-59 4,-683 212-1,949-242 66,3 5 0,-171 90 1,231-106-37,0 3 0,1 0 0,2 2-1,-33 34 1,44-39-18,2 0 0,1 1 0,0 1 0,2 1 0,0 0-1,2 1 1,-11 27 0,17-36-28,1 1 0,1 0-1,0 0 1,1 0 0,0 0-1,2 1 1,0-1 0,0 1-1,2-1 1,0 1 0,1-1 0,0 0-1,2 0 1,0 0 0,0 0-1,2 0 1,0-1 0,0 0-1,2 0 1,0-1 0,0 0 0,2 0-1,0-1 1,0 0 0,14 13-1,6 4 8,1-2 0,2-1 0,0-2 0,2-1-1,0-2 1,52 24 0,240 85-41,-103-61 61,4-9 0,405 53 0,480-37 32,396-69 64,-884-10-54,87 0-69,810 5 204,-1018 6-147,635 0 51,-4-93-45,-116-122 68,-749 128 104,438-189 0,-629 232 210,-3-2 0,-1-4-1,130-94 1,-194 126-408,-1-1-1,1 1 1,-2-2-1,0 0 1,0 0 0,-1 0-1,0-1 1,-1 0-1,6-14 1,-10 20 13,-1 0 1,0 0-1,0 0 0,-1 0 1,1 0-1,-1-1 0,-1 1 1,1 0-1,-1-1 0,-1 1 1,1 0-1,-1-1 0,0 1 1,0 0-1,-1 0 1,1-1-1,-1 1 0,-1 0 1,1 1-1,-1-1 0,0 0 1,-5-6-1,-3-1 28,0 1 0,-1 0 1,0 1-1,-1 0 0,0 1 0,-1 0 0,0 1 0,0 1 1,-1 0-1,0 1 0,0 0 0,-31-7 0,4 3-84,-1 1-1,0 3 1,-77-4-1,-262 25-2744,138 1-3882,60-13-3379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27.407"/>
    </inkml:context>
    <inkml:brush xml:id="br0">
      <inkml:brushProperty name="width" value="0.025" units="cm"/>
      <inkml:brushProperty name="height" value="0.025" units="cm"/>
    </inkml:brush>
  </inkml:definitions>
  <inkml:trace contextRef="#ctx0" brushRef="#br0">609 1 11082,'-5'0'111,"-1"0"-1,1 0 0,-1 0 0,1 1 0,0-1 0,-1 2 0,1-1 0,0 0 0,0 1 0,-1 0 0,1 0 0,1 0 0,-1 1 0,0 0 0,1 0 0,-9 7 0,5-2-115,1 0 0,0 1 0,0 0 0,1 1 0,0 0 0,1-1 0,-6 16 1,-5 15 51,2 1 0,1 1 0,-10 67 0,-7 136 204,26-203-210,-42 695 168,32 5 377,3-97 722,28 1153-448,-4-1403-196,-16-1-1,-70 503 1,0-444-205,-25 214 171,94-581-993,-4-93-1383,-13-21-149,-15-17-2488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27.768"/>
    </inkml:context>
    <inkml:brush xml:id="br0">
      <inkml:brushProperty name="width" value="0.025" units="cm"/>
      <inkml:brushProperty name="height" value="0.025" units="cm"/>
    </inkml:brush>
  </inkml:definitions>
  <inkml:trace contextRef="#ctx0" brushRef="#br0">122 1 14414,'-11'16'1227,"7"-9"-1102,-9 12 79,1 1 0,1 0 1,0 1-1,2 0 1,-11 35-1,8 11-148,3 1-1,3-1 1,3 1-1,10 125 1,10-45 38,7-1 0,80 274 1,-98-401-97,76 222 7,-72-218-10,1 0 1,1-1-1,1-1 1,0 0 0,2-1-1,1 0 1,32 31 0,-40-44-20,1-1 0,1 0 0,-1 0 0,1-1 1,1-1-1,-1 0 0,1 0 0,-1-1 1,1 0-1,1-1 0,-1 0 0,0-1 0,1 0 1,-1-1-1,1 0 0,-1-1 0,1 0 1,-1-1-1,1 0 0,-1-1 0,1 0 0,-1-1 1,0 0-1,20-9 0,0-2-1,-1-2 0,-1-1 0,0-1 0,-1-1 0,-1-1-1,-1-2 1,33-34 0,18-28-250,128-181 0,38-120-2346,-94 124-459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44.996"/>
    </inkml:context>
    <inkml:brush xml:id="br0">
      <inkml:brushProperty name="width" value="0.025" units="cm"/>
      <inkml:brushProperty name="height" value="0.025" units="cm"/>
      <inkml:brushProperty name="color" value="#E71224"/>
    </inkml:brush>
  </inkml:definitions>
  <inkml:trace contextRef="#ctx0" brushRef="#br0">6902 542 4837,'0'0'21150,"0"-9"-20328,0-25-149,0 31-634,-1 1 0,0-1 1,0 1-1,-1 0 0,1 0 0,0-1 0,-1 1 0,0 0 1,1 0-1,-1 0 0,0 1 0,0-1 0,0 0 0,0 1 1,0-1-1,0 1 0,-1 0 0,1 0 0,0 0 0,-1 0 1,1 0-1,-1 0 0,-3 0 0,-3-3 105,-29-16 693,24 12-627,0 1 0,0 0-1,-1 1 1,0 0 0,0 1 0,-16-2 0,-151-38 671,120 27-884,-86-13 0,-574-46 132,510 57-103,-307-27-53,43-18 58,91 9-40,-11 29-7,-409 25 0,-167 98 10,176 68-20,628-113 6,2 7 1,-261 130-1,400-174-30,1 0 0,1 2 0,1 0-1,-45 40 1,61-49 35,1 1 1,-1 0-1,1 1 0,1-1 0,0 1 1,0 1-1,1-1 0,0 1 0,1 0 1,0 0-1,0 0 0,1 0 0,0 1 1,1-1-1,0 1 0,0 17 0,3-9 19,1-1 0,0 0 0,2 0 0,0 0-1,1-1 1,0 0 0,2 0 0,0 0 0,1 0 0,0-1-1,1 0 1,1-1 0,1 0 0,0-1 0,24 24 0,15 8 22,2-1 0,106 70 1,-122-91-24,29 18 43,3-2-1,1-4 1,1-2-1,2-4 0,2-3 1,0-3-1,103 19 0,23-3 73,356 81-75,-386-79 158,0-7 1,3-8-1,185 5 1,783-4-181,-14-27-21,-958-10 0,301-55 0,-416 52 0,0-3 0,-1-1 0,-1-3 0,0-3 0,-2-1 0,53-33 0,-9-5 0,-3-3 0,87-79 0,-148 117 0,-2-1 0,0-1 0,-2-2 0,-1 0 0,-1-2 0,-2-1 0,-1 0 0,27-59 0,-43 78 0,-1 0 0,0-1 0,-1 1 0,-1-1 0,0 0 0,-1 0 0,0 0 0,-2 1 0,1-1 0,-2 0 0,0 0 0,-1 1 0,0-1 0,-1 1 0,-1 0 0,0 0 0,-1 0 0,-13-23 0,-11-9 0,-2 0 0,-2 2 0,-67-67 0,46 50 0,-78-71-3035,-9 12-5173,96 83-4700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53.879"/>
    </inkml:context>
    <inkml:brush xml:id="br0">
      <inkml:brushProperty name="width" value="0.025" units="cm"/>
      <inkml:brushProperty name="height" value="0.025" units="cm"/>
      <inkml:brushProperty name="color" value="#E71224"/>
    </inkml:brush>
  </inkml:definitions>
  <inkml:trace contextRef="#ctx0" brushRef="#br0">0 11 5445,'0'0'17638,"13"1"-15935,75 3 266,117-12 1,-112 3-4722,-6 3-5466,-107 2 2282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54.224"/>
    </inkml:context>
    <inkml:brush xml:id="br0">
      <inkml:brushProperty name="width" value="0.025" units="cm"/>
      <inkml:brushProperty name="height" value="0.025" units="cm"/>
      <inkml:brushProperty name="color" value="#E71224"/>
    </inkml:brush>
  </inkml:definitions>
  <inkml:trace contextRef="#ctx0" brushRef="#br0">0 11 12940,'0'0'9962,"54"12"-7336,-10-12-864,14 0-929,10 0-353,5 0-320,-2 0-64,-5-4-64,-8 2-961,-10-3-1985,-12 0-1955,-10-2-4035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58.342"/>
    </inkml:context>
    <inkml:brush xml:id="br0">
      <inkml:brushProperty name="width" value="0.025" units="cm"/>
      <inkml:brushProperty name="height" value="0.025" units="cm"/>
      <inkml:brushProperty name="color" value="#E71224"/>
    </inkml:brush>
  </inkml:definitions>
  <inkml:trace contextRef="#ctx0" brushRef="#br0">33 1 5926,'0'0'23270,"-1"8"-22464,-13 94 583,7-69-930,2 0-1,-1 36 1,6-69-459,0 1 0,0 0 0,0 0 0,0 0 0,0-1 0,1 1 0,-1 0 0,0 0 0,0-1 0,1 1 0,-1 0 0,0-1 0,1 1 0,-1 0 0,1-1 0,-1 1 0,1-1 0,-1 1 0,1 0 0,-1-1 0,1 1 0,-1-1 0,1 1 0,0-1 0,-1 0 0,1 1 0,0-1 0,0 0 0,-1 1 0,2-1 0,30 0 0,29-17 0,5-5 0,-61 20 0,1 1 0,-1 0 0,1 0 0,-1 1 0,1 0 0,-1-1 0,1 2 0,-1-1 0,1 1 0,8 2 0,-12-2 0,0-1 0,-1 1 0,1 0 0,-1 0 0,0 1 0,1-1 0,-1 0 0,0 0 0,0 1 0,0-1 0,0 1 0,0-1 0,0 1 0,0-1 0,0 1 0,-1 0 0,1-1 0,0 1 0,-1 0 0,0-1 0,1 1 0,-1 0 0,0 0 0,0-1 0,0 1 0,0 3 0,0-3 0,0 0 0,0 1 0,-1-1 0,1 0 0,0 1 0,-1-1 0,0 0 0,1 0 0,-1 1 0,0-1 0,0 0 0,0 0 0,-1 0 0,1 0 0,0 0 0,-1 0 0,1-1 0,-1 1 0,-3 3 0,-10 1 0,-1 1 0,0-2 0,0 0 0,0-1 0,-1-1 0,0 0 0,1-1 0,-1-1 0,-20-1 0,51-18 0,34-10-6496,-30 19 1685,-2 0-6399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58.842"/>
    </inkml:context>
    <inkml:brush xml:id="br0">
      <inkml:brushProperty name="width" value="0.025" units="cm"/>
      <inkml:brushProperty name="height" value="0.025" units="cm"/>
      <inkml:brushProperty name="color" value="#E71224"/>
    </inkml:brush>
  </inkml:definitions>
  <inkml:trace contextRef="#ctx0" brushRef="#br0">0 27 7111,'0'0'20670,"10"1"-18599,57 3-1376,-1-3-1,1-2 1,117-20-1,-102 12-557,-64 8-4318,-16 1-25,-11 0-502,-3 0-6796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1.007"/>
    </inkml:context>
    <inkml:brush xml:id="br0">
      <inkml:brushProperty name="width" value="0.025" units="cm"/>
      <inkml:brushProperty name="height" value="0.025" units="cm"/>
    </inkml:brush>
  </inkml:definitions>
  <inkml:trace contextRef="#ctx0" brushRef="#br0">16 0 13741,'0'0'12583,"-4"9"-12156,2-4-418,1-4-8,0 0 0,0 1 0,0-1 0,0 0 0,0 1 0,1-1 0,-1 1 0,1-1 0,-1 1 0,1-1 0,-1 1 0,1 0 0,0-1 0,0 1 0,0-1 0,0 1 0,0 0 0,0-1 0,0 1 0,0-1 0,1 1 0,-1 0 0,1-1 0,-1 1 0,1-1 0,-1 1 0,1-1 0,0 0 0,0 1 0,0-1 0,0 0 0,0 1 0,0-1 0,0 0 0,0 0 0,0 0 0,1 0 0,-1 0 0,0 0 0,1 0 0,-1-1 0,1 1 0,2 1 0,28 10-2257,-19-9-832,0-1 0,0 1-1,24-1 1,-9-2 2995,-29 4 6814,-11 12-4425,11-15-2187,-38 46 3812,37-44-3740,1-1 0,-1 0 0,1 1 0,-1-1 0,1 1 0,0-1 0,0 1 0,0 0 0,1 0 0,-1-1 0,0 1 0,1 0 0,0 0 0,0-1 0,0 1 0,0 0 0,0 0 0,0 0 0,2 3 0,-2-5-166,1-1 1,0 1 0,-1 0 0,1 0 0,0 0-1,0-1 1,0 1 0,0 0 0,0-1 0,0 1-1,0-1 1,0 1 0,0-1 0,0 1 0,0-1-1,0 0 1,0 0 0,0 1 0,0-1 0,0 0-1,2 0 1,29 0 149,-22 0-74,12-2 14,0 0 1,0-2 0,0 0-1,26-10 1,-30 8-175,0 1-1,1 1 1,0 0 0,-1 2-1,1 0 1,34 1-1,-51 2 117,-1-1-1,1 1 0,-1 0 0,1-1 1,-1 1-1,0 0 0,0 0 0,1 0 1,-1 0-1,0 0 0,0 1 0,0-1 0,0 0 1,0 0-1,0 1 0,0-1 0,-1 1 1,1-1-1,0 1 0,-1-1 0,1 3 0,0-2-11,0 1 0,0-1 0,0 0 0,0 0 0,1 0 0,-1 0 0,0 0 0,1 0-1,-1 0 1,1 0 0,0-1 0,0 1 0,2 1 0,16 4-1091,1-5-3392,-5-2-2006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59.353"/>
    </inkml:context>
    <inkml:brush xml:id="br0">
      <inkml:brushProperty name="width" value="0.025" units="cm"/>
      <inkml:brushProperty name="height" value="0.025" units="cm"/>
      <inkml:brushProperty name="color" value="#E71224"/>
    </inkml:brush>
  </inkml:definitions>
  <inkml:trace contextRef="#ctx0" brushRef="#br0">122 34 6758,'0'0'25150,"-3"-7"-24387,2 6-757,0-1-1,1 0 1,-1 1 0,0-1 0,0 0-1,0 1 1,-1 0 0,1-1-1,0 1 1,0-1 0,-1 1 0,1 0-1,-1 0 1,1 0 0,-1 0-1,0 0 1,1 0 0,-1 0 0,0 1-1,-2-2 1,2 2-7,-1 1 0,1-1 0,0 0 0,0 1 0,-1-1-1,1 1 1,0 0 0,0 0 0,0-1 0,0 2 0,0-1 0,0 0 0,0 0 0,0 0 0,0 1 0,1-1-1,-1 1 1,0 0 0,1-1 0,0 1 0,-2 3 0,-3 2 1,1 1 0,0 0 0,0 0 0,1 0 0,0 1 0,1 0 0,0-1 0,0 1 0,1 0 0,0 1 0,1-1 0,0 0 0,0 0 0,1 15 0,0-22 0,1 0 0,-1 0 0,0-1 0,0 1 0,1 0 0,-1 0 0,1-1 0,-1 1 0,1 0 0,0-1 0,0 1 0,0-1 0,0 1 0,0-1 0,0 1 0,0-1 0,0 0 0,1 1 0,-1-1 0,0 0 0,1 0 0,2 2 0,0-2 0,-1 1 0,1-1 0,0 0 0,0 0 0,-1 0 0,1-1 0,0 1 0,0-1 0,0 0 0,5-1 0,1 1 0,-1-2 0,1 1 0,0-2 0,-1 1 0,0-1 0,0-1 0,0 1 0,10-7 0,-4 0 0,0 0 0,0-2 0,22-23 0,-32 31 0,-1-1 0,0 0 0,0 0 0,-1 0 0,1 0 0,-1-1 0,0 1 0,-1-1 0,1 0 0,-1 0 0,0 0 0,-1 0 0,1 0 0,0-12 0,-6 15 0,-4 9 0,-7 12 0,11-13 0,1 1 0,-1-1 0,1 1 0,0 0 0,0 0 0,1 0 0,-1 1 0,2-1 0,-1 0 0,1 1 0,-1-1 0,2 1 0,-1 0 0,1-1 0,0 8 0,1-13 0,0 1 0,0-1 0,0 0 0,0 0 0,0 0 0,0 0 0,0 0 0,0 0 0,1 0 0,-1 0 0,0 0 0,1 0 0,-1-1 0,0 1 0,1 0 0,-1-1 0,1 1 0,-1-1 0,1 0 0,-1 1 0,1-1 0,-1 0 0,1 0 0,1 0 0,47 0 0,-36-1 0,-3 1-296,1 0 1,-1-1-1,0-1 0,20-4 0,8-8-7097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0.180"/>
    </inkml:context>
    <inkml:brush xml:id="br0">
      <inkml:brushProperty name="width" value="0.025" units="cm"/>
      <inkml:brushProperty name="height" value="0.025" units="cm"/>
      <inkml:brushProperty name="color" value="#E71224"/>
    </inkml:brush>
  </inkml:definitions>
  <inkml:trace contextRef="#ctx0" brushRef="#br0">128 1 9929,'0'0'16923,"-7"9"-15562,-9 9-803,2 1-1,0 1 0,2 0 0,0 1 0,1 0 1,1 1-1,-14 42 0,22-54-542,0 1 0,0-1 0,1 1 0,1 0 0,0-1 0,0 1 0,2 13 0,-1-21-16,0 0 0,0 0 0,0 0 1,1 0-1,-1 0 0,1 0 0,-1 0 0,1 0 0,0-1 0,0 1 1,0-1-1,1 1 0,-1-1 0,1 0 0,-1 0 0,1 0 0,-1 0 1,1-1-1,0 1 0,0-1 0,0 1 0,0-1 0,0 0 0,0 0 1,1-1-1,-1 1 0,5 0 0,14 1-1562,1 0-1,23-2 1,-30-1-185,19 1-5907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0.601"/>
    </inkml:context>
    <inkml:brush xml:id="br0">
      <inkml:brushProperty name="width" value="0.025" units="cm"/>
      <inkml:brushProperty name="height" value="0.025" units="cm"/>
      <inkml:brushProperty name="color" value="#E71224"/>
    </inkml:brush>
  </inkml:definitions>
  <inkml:trace contextRef="#ctx0" brushRef="#br0">52 0 17040,'0'0'12908,"-3"11"-11189,-10 33-1499,2 1 0,2 1 0,2 0 0,-2 68 0,9-114-220,0 1 0,0 0 0,0 0 0,0 0 0,0 0 0,1 0 0,-1-1 0,0 1 0,0 0 0,1 0 0,-1 0 0,0-1 0,1 1 0,-1 0 0,1 0 0,-1-1 0,1 1 0,0 0 0,-1-1 0,1 1 0,-1-1 0,1 1 0,0 0 0,0-1 0,-1 0 0,1 1 0,0-1 0,0 1 0,-1-1 0,1 0 0,0 0 0,0 1 0,0-1 0,0 0 0,0 0 0,-1 0 0,1 0 0,0 0 0,0 0 0,0 0 0,0 0 0,0 0 0,-1-1 0,1 1 0,0 0 0,0-1 0,1 0 0,42-19 0,-11-3 0,0-2 0,-2-1 0,-1-1 0,-1-2 0,35-45 0,-51 51-128,-22 23-8430,-3 2-2327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0.943"/>
    </inkml:context>
    <inkml:brush xml:id="br0">
      <inkml:brushProperty name="width" value="0.025" units="cm"/>
      <inkml:brushProperty name="height" value="0.025" units="cm"/>
      <inkml:brushProperty name="color" value="#E71224"/>
    </inkml:brush>
  </inkml:definitions>
  <inkml:trace contextRef="#ctx0" brushRef="#br0">0 0 13196,'0'0'17681,"13"61"-15951,3-48-1570,0 1-160,3-2 0,1-1 0,-2-4-288,-2-4-3204,2-3-2689,-5 0-4293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1.288"/>
    </inkml:context>
    <inkml:brush xml:id="br0">
      <inkml:brushProperty name="width" value="0.025" units="cm"/>
      <inkml:brushProperty name="height" value="0.025" units="cm"/>
      <inkml:brushProperty name="color" value="#E71224"/>
    </inkml:brush>
  </inkml:definitions>
  <inkml:trace contextRef="#ctx0" brushRef="#br0">1 3 8840,'0'0'23927,"81"23"-23927,-47-23 0,-3-4 0,-2-2 0,-7 2-160,-5 2-3107,-7-2-1762,-7-1-3043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2.112"/>
    </inkml:context>
    <inkml:brush xml:id="br0">
      <inkml:brushProperty name="width" value="0.025" units="cm"/>
      <inkml:brushProperty name="height" value="0.025" units="cm"/>
      <inkml:brushProperty name="color" value="#E71224"/>
    </inkml:brush>
  </inkml:definitions>
  <inkml:trace contextRef="#ctx0" brushRef="#br0">1 283 9929,'0'0'22251,"12"-6"-21717,7-4-528,-1-2-1,0 0 1,-1-1 0,0-1 0,-2-1 0,1 0 0,-2-1 0,14-18 0,49-90-6,-71 112 0,-6 52 0,-15 44 0,8-50 0,1 1 0,-2 57 0,7-92-19,1 0 0,0 1 1,0-1-1,0 0 0,0 1 0,0-1 0,0 1 0,0-1 1,0 0-1,0 1 0,0-1 0,0 0 0,0 1 0,1-1 1,-1 0-1,0 1 0,0-1 0,0 0 0,0 1 0,0-1 1,1 0-1,-1 1 0,0-1 0,0 0 0,1 0 1,-1 1-1,0-1 0,0 0 0,1 0 0,-1 1 0,0-1 1,1 0-1,-1 0 0,0 0 0,1 0 0,-1 0 0,1 1 1,14-9-2191,9-19-7065,-14 6-6426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2.454"/>
    </inkml:context>
    <inkml:brush xml:id="br0">
      <inkml:brushProperty name="width" value="0.025" units="cm"/>
      <inkml:brushProperty name="height" value="0.025" units="cm"/>
      <inkml:brushProperty name="color" value="#E71224"/>
    </inkml:brush>
  </inkml:definitions>
  <inkml:trace contextRef="#ctx0" brushRef="#br0">74 8 9449,'0'0'22891,"11"-2"-22496,-7 1-394,0-1 0,0 2 0,0-1 0,-1 0 0,1 1 0,0 0 0,0-1 0,0 2 0,0-1 0,0 0 0,0 1 0,0 0 0,0 0 0,0 0 0,0 0 0,-1 1-1,1-1 1,0 1 0,-1 0 0,1 0 0,-1 0 0,0 1 0,0-1 0,0 1 0,0 0 0,0 0 0,0 0 0,-1 0 0,0 0 0,1 0 0,-1 1 0,2 4 0,1 3-1,-1 0 0,0 1 0,0-1 0,-1 1 0,-1 0 0,0 0 0,0 0 0,-1 0 0,-1 0 0,0 0 0,0 0 0,-2 0 0,-2 16 0,-1-7 0,-1 0 0,0 0 0,-2-1 0,0 0 0,-1-1 0,-19 30 0,27-48 0,-58 84 169,53-78-263,0 0 0,0 0 0,0-1 0,-1 1 0,0-1 0,-1-1-1,1 1 1,-16 7 0,9-10-4727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3.124"/>
    </inkml:context>
    <inkml:brush xml:id="br0">
      <inkml:brushProperty name="width" value="0.025" units="cm"/>
      <inkml:brushProperty name="height" value="0.025" units="cm"/>
      <inkml:brushProperty name="color" value="#E71224"/>
    </inkml:brush>
  </inkml:definitions>
  <inkml:trace contextRef="#ctx0" brushRef="#br0">1 0 6758,'0'0'26009,"10"64"-26009,0-40 0,4-2 0,1-3 0,4-5 0,4-4 0,2-4 0,2-5-96,-1-1-2787,-2 0-1793,-1-10-1698,-5-4-6919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3.453"/>
    </inkml:context>
    <inkml:brush xml:id="br0">
      <inkml:brushProperty name="width" value="0.025" units="cm"/>
      <inkml:brushProperty name="height" value="0.025" units="cm"/>
      <inkml:brushProperty name="color" value="#E71224"/>
    </inkml:brush>
  </inkml:definitions>
  <inkml:trace contextRef="#ctx0" brushRef="#br0">246 0 5125,'0'0'17809,"-35"50"-14510,16-24-513,-6 7-1056,-2 6-321,-3 5-800,0-1-609,5 1 0,3-5 0,5-8 0,7-7 0,6-8 0,3-7-480,1-6-1634,6-5-5862,5-16 897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04.214"/>
    </inkml:context>
    <inkml:brush xml:id="br0">
      <inkml:brushProperty name="width" value="0.025" units="cm"/>
      <inkml:brushProperty name="height" value="0.025" units="cm"/>
      <inkml:brushProperty name="color" value="#E71224"/>
    </inkml:brush>
  </inkml:definitions>
  <inkml:trace contextRef="#ctx0" brushRef="#br0">308 1 18866,'0'0'12209,"-10"11"-10752,-167 193-1194,120-140-291,43-47 28,97-140 0,-9 11 0,-81 162 0,-5-16 0,2 0 0,2 1 0,1 0 0,2 0 0,-2 46 0,8-80 0,-1-1 0,0 0 0,1 1 0,-1-1 0,1 0 0,-1 0 0,1 0 0,0 1 0,-1-1 0,1 0 0,-1 0 0,1 0 0,-1 0 0,1 0 0,-1 0 0,1 0 0,0 0 0,-1 0 0,1 0 0,-1 0 0,1-1 0,-1 1 0,1 0 0,-1 0 0,1 0 0,-1-1 0,1 1 0,-1 0 0,1-1 0,-1 1 0,1 0 0,-1-1 0,0 1 0,1-1 0,-1 1 0,1 0 0,-1-2 0,3-4 0,-1 0 0,0 0 0,0-1 0,0 1 0,-1-1 0,0 1 0,0-1 0,-1 1 0,1-1 0,-2 0 0,-1-12 0,1 10 0,0-1 0,-1 1 0,-1 0 0,0 0 0,0 0 0,0 0 0,-10-16 0,9 19 0,0 0 0,0 1 0,0-1 0,-1 1 0,0 0 0,0 0 0,0 0 0,-1 1 0,0 0 0,1 0 0,-2 0 0,1 1 0,0 0 0,-1 0 0,1 0 0,-1 1 0,0 0 0,0 0 0,0 1 0,-11-1 0,17 2 0,0 0 0,0 1 0,0-1 0,0 0 0,0 1 0,0-1 0,0 1 0,0 0 0,0-1 0,0 1 0,0 0 0,0-1 0,0 1 0,0 0 0,1 0 0,-1 0 0,0 0 0,1 0 0,-1 0 0,0 0 0,1 0 0,-1 0 0,1 0 0,0 0 0,-1 0 0,1 0 0,0 0 0,0 0 0,0 0 0,-1 1 0,1-1 0,0 0 0,0 0 0,1 0 0,-1 0 0,0 0 0,0 1 0,1-1 0,-1 0 0,0 0 0,1 0 0,-1 0 0,1 0 0,-1 0 0,1 0 0,0 0 0,-1 0 0,1 0 0,0-1 0,0 1 0,0 0 0,0 0 0,1 1 0,7 3 0,0 1 0,1-1 0,-1 0 0,1-1 0,0 0 0,0-1 0,12 3 0,82 13 0,-59-12 0,-2-2 0,-4-1 0,-66-2 0,-7-1 0,18 0 0,0-1 0,0-1 0,0 0 0,-32-6 0,44 6 0,0-1 0,0 1 0,0-1 0,0 0 0,0 0 0,0 0 0,0-1 0,0 1 0,1-1 0,0 0 0,-1 0 0,1 0 0,0-1 0,0 1 0,1-1 0,-1 1 0,1-1 0,0 0 0,0 0 0,0 0 0,0 0 0,-1-7 0,3 10 0,0 1 0,0-1 0,0 1 0,0-1 0,0 1 0,0-1 0,1 1 0,-1-1 0,0 1 0,0-1 0,1 1 0,-1-1 0,0 1 0,0 0 0,1-1 0,-1 1 0,1-1 0,-1 1 0,0 0 0,1 0 0,-1-1 0,1 1 0,-1 0 0,1 0 0,-1-1 0,1 1 0,-1 0 0,1 0 0,-1 0 0,1 0 0,-1 0 0,1 0 0,-1 0 0,1 0 0,-1 0 0,1 0 0,-1 0 0,1 0 0,0 0 0,32 0 0,-22 0 0,97-3-942,-34-7-3321,13-10-7412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2.209"/>
    </inkml:context>
    <inkml:brush xml:id="br0">
      <inkml:brushProperty name="width" value="0.025" units="cm"/>
      <inkml:brushProperty name="height" value="0.025" units="cm"/>
    </inkml:brush>
  </inkml:definitions>
  <inkml:trace contextRef="#ctx0" brushRef="#br0">235 367 15407,'-10'0'1905,"-1"2"-1520,0 0-1,0 0 0,0 1 1,0 0-1,0 1 0,1 0 1,0 1-1,0 0 0,0 0 0,1 1 1,-12 9-1,14-9-216,-1 0 0,1 0 1,0 0-1,1 1 0,0 0 0,0 0 0,0 0 1,1 1-1,0 0 0,1 0 0,-1 1 0,2-1 1,-1 1-1,1 0 0,-2 10 0,5-18-154,-1 0 0,1-1 0,0 1 0,0 0 0,0 0 0,0 0 0,0 0 1,0 0-1,0 0 0,0-1 0,0 1 0,0 0 0,1 0 0,-1 0 0,0 0 0,1-1 0,-1 1 0,0 0 0,1 0 0,-1-1 0,1 1 0,-1 0 0,1-1 0,-1 1 0,1 0 0,0-1 0,-1 1 0,1-1 0,1 2 0,0-2 5,0 1 0,0-1-1,0 1 1,0-1 0,0 0 0,0 0-1,0 0 1,0 0 0,0 0 0,0 0-1,0-1 1,3 0 0,4-1 73,0-1 1,0 0-1,0-1 0,15-8 1,4-6 114,0-2 1,-2-1 0,0-2-1,-1 0 1,-1-1 0,-2-2-1,0 0 1,-2-2 0,28-47-1,-46 75-182,-2 11-28,-4 16 35,1-14 4,0-2-19,0 1 0,1 0 1,0 0-1,0 1 0,2-1 1,-1 0-1,2 1 1,2 19-1,-3-31-16,1 0 1,-1 0-1,1 1 1,-1-1-1,1 0 1,0 0-1,-1 0 1,1 0 0,0 0-1,0-1 1,-1 1-1,1 0 1,0 0-1,0 0 1,0-1-1,0 1 1,0 0-1,0-1 1,0 1-1,0-1 1,0 1-1,1-1 1,-1 0-1,1 1 1,1-1 11,1 0 1,-1 0 0,0 0-1,0 0 1,0-1-1,0 1 1,0-1 0,0 0-1,4-1 1,2-2 79,0 0 0,0-1-1,0 0 1,-1 0 0,10-9 0,8-10 117,-2-1 0,-1-1 0,-1-1 0,-1-1 0,-1-1 0,-2-1 0,-1-1 0,-1 0 0,-2-1 0,-1 0 0,11-44 0,-18 43-241,-7 31-69,-3 7-27,-22 49-195,21-42 379,-19 41-58,-132 325 99,141-331-85,1 2 0,3-1 0,2 2-1,2-1 1,2 1 0,2 56 0,11-52 58,-5-34 390,-9-45 491,-3-14-902,2 0 1,2 0-1,1 0 1,3-48-1,1 70-46,1 1 0,1-1 0,1 1 0,0 0 0,1 0 0,0 0 0,2 1 0,0 0 0,0 0 0,1 0 0,1 1 0,18-25 0,-22 35-169,0-1 1,1 1-1,0-1 1,0 1-1,0 1 1,0-1-1,1 1 0,-1 0 1,1 0-1,0 0 1,0 1-1,6-2 1,7 0-1582,1 0 1,30-1 0,-28 3 216,38-4-7440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35.597"/>
    </inkml:context>
    <inkml:brush xml:id="br0">
      <inkml:brushProperty name="width" value="0.025" units="cm"/>
      <inkml:brushProperty name="height" value="0.025" units="cm"/>
    </inkml:brush>
  </inkml:definitions>
  <inkml:trace contextRef="#ctx0" brushRef="#br0">4516 388 4324,'0'0'4917,"10"-5"-4666,80-38 459,-89 42-678,0 1 1,-1-1-1,1 1 0,0-1 1,0 1-1,0-1 1,-1 1-1,1-1 1,0 0-1,-1 1 1,1-1-1,0 0 0,-1 0 1,1 1-1,-1-1 1,1 0-1,-1 0 1,0 0-1,1 0 1,-1 0-1,0 0 1,1 0-1,-1 1 0,0-1 1,0 0-1,0 0 1,0-1-1,-1 0 73,1 1 0,-1-1 0,0 1 1,0 0-1,0-1 0,0 1 0,0 0 0,0 0 0,0 0 0,0 0 0,0 0 0,0 0 0,-1 0 0,1 0 1,-2 0-1,-62-24 2845,56 22-2794,-180-54 198,-3 9 0,-238-29 0,-402 5 676,822 72-1039,-582-17 366,469 21 8,0 5-1,-217 44 1,139-4-337,2 8 1,-258 113-1,392-138-115,-110 72 0,-50 58-233,155-110 238,23-18-6,-7 4 73,1 3-1,-70 71 1,119-108 34,0 1 1,1-1-1,-1 1 1,1-1-1,0 1 0,0 0 1,1 0-1,0 0 0,0 1 1,0-1-1,0 0 0,1 1 1,-2 8-1,3-10-6,1 0 1,-1 0-1,0 0 1,1-1-1,0 1 0,0 0 1,0-1-1,0 1 1,1-1-1,-1 1 0,1-1 1,0 0-1,0 1 1,0-1-1,0 0 1,1 0-1,-1-1 0,1 1 1,0 0-1,0-1 1,3 3-1,18 11 75,0-1-1,1-1 1,0-1-1,49 17 1,114 26 54,-156-47-119,154 37-364,2-8-1,341 25 0,1342 21 812,-1609-73-449,219-4 45,-355-13 75,225-37-1,103-64 1543,-343 73-1416,212-95-1,-293 114-115,0 0 1,-1-2-1,-1-1 1,-1-1-1,41-37 1,-62 49-37,1 1-1,-1-1 1,0 0 0,-1 0 0,0-1 0,0 0 0,-1 1 0,1-2 0,-2 1 0,1 0 0,-1-1 0,-1 0 0,1 0 0,-1 1 0,-1-1 0,0-1-1,0 1 1,-1 0 0,0 0 0,-1 0 0,1 0 0,-2 0 0,1 0 0,-2 0 0,-3-13 0,-1 7-73,0 1 1,-1-1-1,-1 1 0,0 0 1,-1 1-1,0 0 0,-1 0 1,0 2-1,-1-1 1,-17-12-1,-7-3 16,-2 1 0,-60-30 0,-58-18-790,-308-96 1,114 47-9187,208 66-4410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18.881"/>
    </inkml:context>
    <inkml:brush xml:id="br0">
      <inkml:brushProperty name="width" value="0.025" units="cm"/>
      <inkml:brushProperty name="height" value="0.025" units="cm"/>
      <inkml:brushProperty name="color" value="#E71224"/>
    </inkml:brush>
  </inkml:definitions>
  <inkml:trace contextRef="#ctx0" brushRef="#br0">1464 9 4676,'0'0'6358,"-12"-1"-5498,-17-1-492,-21-2 978,-1 3-1,1 1 0,-58 9 0,85-4-1090,0 2-1,1 1 1,0 0-1,-29 17 1,-82 54-1,69-39-233,55-35-46,-266 174 1710,240-152-1425,0 2 0,2 1 0,2 2 0,1 1 0,-35 49 0,5 7-64,-72 142 0,110-186 198,3 1 0,1 1-1,2 1 1,3 0-1,-12 73 1,21-85-370,2 0-1,1 1 1,1 0-1,3-1 1,1 0-1,1 1 1,2-2-1,1 1 1,3-1 0,0 0-1,2-1 1,2-1-1,1 0 1,1-1-1,2 0 1,1-2-1,2 0 1,1-1-1,1-2 1,1 0-1,46 36 1,66 61 16,30 22-11,-158-139-33,1-1-1,-1 0 0,1-1 0,0 0 1,0 0-1,1-1 0,-1-1 1,1 0-1,0 0 0,0-1 0,0 0 1,0-1-1,0 0 0,1-1 1,19-2-1,-8-2 20,0-1-1,0-1 1,-1-2-1,0 0 1,0-1-1,30-17 1,7-4 10,2 3 0,101-30 0,-127 45-12,0-2-1,0-1 1,-2-2 0,51-34-1,118-100 86,-160 117-35,-17 13-25,-1-2 0,-1-1 0,-1-1 0,-1 0 0,30-49 0,-28 35 136,-1-1 0,-3-1 0,24-69 0,-36 86-90,-1 0 0,-2-1 0,0 0 0,-2 0 0,0 0 0,-2 0 0,-1 0 0,-4-27 0,-8-25 305,-29-93 1,22 94-324,7 24-25,-2 1 0,-3 0 0,-25-50 0,32 80-24,-1 0 1,-1 1-1,0 0 0,-2 1 0,0 1 1,-2 0-1,0 1 0,0 1 0,-26-18 0,-16-3-20,-2 3 0,0 2 0,-108-37 0,71 30-214,85 33-459,0 0-1,1-1 1,-1 0 0,1-1 0,-13-11 0,-15-18-4887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27.086"/>
    </inkml:context>
    <inkml:brush xml:id="br0">
      <inkml:brushProperty name="width" value="0.025" units="cm"/>
      <inkml:brushProperty name="height" value="0.025" units="cm"/>
      <inkml:brushProperty name="color" value="#E71224"/>
    </inkml:brush>
  </inkml:definitions>
  <inkml:trace contextRef="#ctx0" brushRef="#br0">2782 277 4676,'0'0'12807,"-9"0"-12161,1 0-352,0 0 0,0-1 1,0 0-1,0-1 0,0 1 0,0-2 0,0 1 0,1-1 0,-14-6 1,-15-9-30,-1 2 0,-1 1 1,0 3-1,0 1 1,-2 1-1,-67-7 0,-242 2-297,-238 37 198,388-7-166,70-7 0,0 5 0,-139 33 0,174-26-18,49-12-22,-72 24 0,103-26 34,0 0 0,0 0 1,0 1-1,1 1 0,1 0 1,-1 1-1,1 0 0,1 1 1,-11 11-1,-15 22-9,3 1-1,1 1 1,2 2 0,3 1 0,1 2-1,-39 104 1,58-128 18,1-1 0,1 2-1,1-1 1,1 1 0,2-1-1,0 1 1,2 0 0,4 37 0,1-30 25,2-1 1,1 1-1,2-1 1,1 0-1,1-1 1,18 32-1,-17-37-16,2-1-1,0-1 1,2 0-1,1-1 1,35 37-1,-39-48-7,1-1 0,0 0-1,1-1 1,0 0 0,1-2 0,0 0 0,0 0 0,1-2-1,34 10 1,53 6 27,0-6-1,120 6 1,-126-16 1,-1 4-1,179 44 1,-251-48-24,0-2 0,1 0 0,-1-2-1,1-1 1,0-1 0,0-1 0,47-7 0,11-8 43,90-28 0,-17 4-24,-130 32-20,0-1 0,-1-1 0,0-1 0,0-2 0,-1 0 0,35-24 0,-16 4 37,-1-2 1,56-55-1,389-430 779,-484 514-835,18-21 24,-1-1 0,-2-2 0,0 0-1,-2 0 1,16-37 0,-26 48 92,-1 1 0,-1-1 0,-1 0 0,0 0 0,-1-1 0,-1 1 0,-1-1 0,-1 1 0,0-1 0,-2 0 0,-2-22 0,0 28 68,-1 0-1,1 0 1,-2 1 0,0 0 0,-1 0-1,0 0 1,0 1 0,-16-21 0,-10-7 212,-37-36 0,14 17-173,20 17-247,17 18-18,-2 1 0,-43-38 0,56 54-250,-1 1 1,1 0-1,-1 0 0,-1 1 0,1 0 0,-1 0 0,1 1 0,-1 0 0,0 1 0,0-1 0,-1 2 0,1 0 1,-15-1-1,-34 3-3508,19 0-1638,-5 2-7165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5.952"/>
    </inkml:context>
    <inkml:brush xml:id="br0">
      <inkml:brushProperty name="width" value="0.025" units="cm"/>
      <inkml:brushProperty name="height" value="0.025" units="cm"/>
    </inkml:brush>
  </inkml:definitions>
  <inkml:trace contextRef="#ctx0" brushRef="#br0">106 1 17969,'0'0'12310,"6"13"-11306,-1-4-857,-2-3-98,0-1-1,0 0 1,-1 1 0,0 0 0,0-1 0,0 1 0,-1 0 0,0 0 0,0 0 0,0 0-1,-1 0 1,0 0 0,0 0 0,-1 1 0,-1 7 0,-10 25 48,-2-1 0,-21 39 0,21-49-53,2 1 0,0 0 0,2 0 0,1 1 0,-6 34 0,15-62-44,-1 0 0,1-1 0,0 1 0,0-1 0,-1 1 0,1 0 0,0 0 0,0-1 0,1 1 0,-1 0 0,0-1 0,0 1 0,1-1 0,-1 1 0,1 0 0,0-1 0,-1 1 0,1-1 0,0 1 0,0-1 0,0 1 0,0-1 0,0 0 0,0 0 0,0 1 0,3 1 0,0-2 0,1 1 0,-1-1 0,1 0 0,-1 0 0,1-1 0,-1 1 0,1-1 0,8 0 0,10-3-513,-1 0 0,0-1 0,0-2 0,0 0 0,0-1 0,-1-1-1,0-1 1,34-20 0,-30 13-7713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6.371"/>
    </inkml:context>
    <inkml:brush xml:id="br0">
      <inkml:brushProperty name="width" value="0.025" units="cm"/>
      <inkml:brushProperty name="height" value="0.025" units="cm"/>
    </inkml:brush>
  </inkml:definitions>
  <inkml:trace contextRef="#ctx0" brushRef="#br0">156 25 19859,'0'0'12710,"-12"0"-12779,6 0 62,3-1 6,-1 1 1,0 0 0,1 0-1,-1 0 1,1 0 0,-1 1-1,0-1 1,1 1-1,-1 0 1,1 0 0,0 1-1,-1-1 1,1 0-1,0 1 1,0 0 0,0 0-1,0 0 1,0 0 0,0 1-1,0-1 1,1 1-1,-3 2 1,-2 5 22,0 0 0,0 0-1,1 0 1,1 0 0,0 1 0,0 0-1,1 0 1,0 1 0,1-1 0,1 1-1,-1 0 1,0 17 0,3-28-22,0 0 0,0 0 0,0 1 0,0-1 0,1 0 0,-1 0 0,0 1 0,0-1 0,1 0 0,-1 0 0,1 0 0,-1 0 0,1 1 0,-1-1 0,1 0 0,0 0 0,0 0 0,-1 0 0,1 0 0,0 0 0,0-1 0,0 1 0,0 0 0,0 0 0,0-1 0,0 1 0,2 0 0,0 0 0,0 0 0,0-1 0,0 1 0,0-1 0,0 1 0,0-1 0,0 0 0,1-1 0,-1 1 0,5-1 0,4-2 0,-1 0 0,1-1 0,-1 0 0,0-1 0,11-7 0,6-5 0,-1-1 0,33-30 0,-50 38 0,0 0 0,0 0 0,0-1 0,-1 0 0,-1 0 0,0-1 0,12-25 0,-16 18 0,-16 29 0,-15 27 0,18-23 0,1 1 0,1 0 0,0 1 0,1 0 0,1 0 0,0 0 0,-3 29 0,7-44-3,1 1 0,0-1 0,0 1 0,0-1 0,0 1 0,0-1 0,0 1 0,1-1 0,-1 1-1,0-1 1,1 1 0,-1-1 0,1 1 0,0-1 0,-1 0 0,1 1 0,0-1 0,0 0 0,0 0 0,0 1 0,0-1 0,0 0 0,0 0 0,0 0 0,2 1 0,0-1-39,0 0 1,0 0-1,-1 0 0,1 0 1,0 0-1,0-1 1,0 0-1,0 1 1,0-1-1,0 0 1,0 0-1,4-1 1,3-1-493,0 0 0,0 0 0,0-1 0,-1-1 1,1 1-1,-1-1 0,9-6 0,29-24-9182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7.319"/>
    </inkml:context>
    <inkml:brush xml:id="br0">
      <inkml:brushProperty name="width" value="0.025" units="cm"/>
      <inkml:brushProperty name="height" value="0.025" units="cm"/>
    </inkml:brush>
  </inkml:definitions>
  <inkml:trace contextRef="#ctx0" brushRef="#br0">249 1 4036,'0'0'20958,"-9"-1"-18182,4 1-2638,-1 0 1,1 1-1,-1-1 0,1 1 0,-1 0 0,1 0 0,0 1 1,0 0-1,0 0 0,0 0 0,0 0 0,0 1 0,0 0 0,1 0 1,-1 0-1,1 0 0,0 1 0,0 0 0,0 0 0,0 0 1,1 0-1,0 1 0,0-1 0,-4 8 0,-18 36 122,24-45-259,0-1-1,0 1 1,0-1-1,0 1 0,0 0 1,0-1-1,1 1 1,-1 0-1,1-1 0,0 1 1,0 0-1,0 0 1,0-1-1,1 1 0,-1 0 1,2 4-1,-1-7 4,-1 1 1,1 0-1,0-1 0,-1 1 1,1-1-1,0 1 0,0-1 0,0 1 1,0-1-1,0 0 0,0 1 0,-1-1 1,1 0-1,0 0 0,0 0 1,0 1-1,0-1 0,0 0 0,0 0 1,0-1-1,0 1 0,0 0 1,0 0-1,0 0 0,0-1 0,0 1 1,-1 0-1,1-1 0,0 1 1,1-2-1,27-14 226,-12 2-135,-1-1 0,27-34 0,11-10 138,-53 67-331,0 0 0,0-1-1,-1 1 1,-1 15 0,-48 245 711,18-115-340,27-130-273,-2 15 0,-2 0 0,-1-1 0,-23 59 0,31-94 0,1 0 0,-1-1 0,1 1 0,-1 0 0,0-1 0,0 1 0,0-1 0,1 1 0,-1-1 0,-1 0 0,1 1 0,0-1 0,0 0 0,0 1 0,-1-1 0,1 0 0,-1 0 0,1 0 0,-1-1 0,1 1 0,-1 0 0,1 0 0,-1-1 0,0 1 0,1-1 0,-1 1 0,0-1 0,0 0 0,1 0 0,-1 0 0,0 0 0,0 0 0,1 0 0,-1 0 0,0 0 0,0-1 0,1 1 0,-1-1 0,0 1 0,1-1 0,-1 0 0,1 0 0,-1 0 0,1 0 0,-1 0 0,-1-1 0,-3-3 0,0 0 0,1 0 0,-1-1 0,1 1 0,0-1 0,1-1 0,0 1 0,0-1 0,-5-8 0,6 6 4,-1 1-1,1-1 1,0 0-1,1 0 1,0-1 0,1 1-1,0 0 1,0-1 0,1 1-1,0-1 1,0 1-1,1 0 1,3-12 0,-1 10-27,1 0 0,0 0 0,1 0 0,0 0-1,0 1 1,1-1 0,1 2 0,0-1 0,0 1 0,10-10 0,69-67-6024,-35 36-2757,-2 0-6379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7.663"/>
    </inkml:context>
    <inkml:brush xml:id="br0">
      <inkml:brushProperty name="width" value="0.025" units="cm"/>
      <inkml:brushProperty name="height" value="0.025" units="cm"/>
    </inkml:brush>
  </inkml:definitions>
  <inkml:trace contextRef="#ctx0" brushRef="#br0">79 1 13581,'0'0'15300,"-1"9"-13592,-8 26-1099,-15 41 0,14-50-449,2 1 0,0 0 0,2 0 0,1 0 0,-3 35 0,8-62-160,0-1 0,1 1 0,-1 0 0,0 0 0,0 0 0,0-1 0,0 1 0,0 0 0,0 0 0,0 0 0,1-1 0,-1 1 0,0 0 0,0 0 0,0 0 0,0 0 0,1 0 0,-1 0 0,0-1 0,0 1 0,0 0 0,1 0 0,-1 0 0,0 0 0,0 0 0,1 0 0,-1 0 0,0 0 0,0 0 0,0 0 0,1 0 0,-1 0 0,0 0 0,0 0 0,1 0 0,-1 0 0,0 0 0,0 0 0,0 0 0,1 1 0,-1-1 0,0 0 0,0 0 0,0 0 0,0 0 0,1 0 0,-1 1 0,0-1 0,0 0 0,0 0 0,0 0 0,0 0 0,1 1 0,-1-1 0,0 0 0,0 0 0,0 0 0,0 1 0,0-1 0,0 0 0,0 0 0,0 0 0,0 1 0,0-1 0,0 0 0,0 0 0,0 1 0,0-1 0,11-12 0,0-9 0,-1-1 0,-1 0 0,0-1 0,-2 0 0,-1 0 0,5-37 0,-11 62-17,0-1-1,0 1 1,0-1-1,0 1 1,0-1-1,0 1 1,0-1-1,1 1 1,-1-1 0,0 1-1,1-1 1,-1 0-1,1 1 1,0-1-1,-1 0 1,1 1 0,0-1-1,0 0 1,0 0-1,0 0 1,0 1-1,0-1 1,0 0-1,0 0 1,2 1 0,0-1-108,1 1 1,0 0-1,0-1 1,-1 0-1,1 0 1,0 0 0,0 0-1,0 0 1,7-1-1,8 0-916,1-1 0,-1-1 0,22-5 0,-1-2-5354,-1-1-2936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8.034"/>
    </inkml:context>
    <inkml:brush xml:id="br0">
      <inkml:brushProperty name="width" value="0.025" units="cm"/>
      <inkml:brushProperty name="height" value="0.025" units="cm"/>
    </inkml:brush>
  </inkml:definitions>
  <inkml:trace contextRef="#ctx0" brushRef="#br0">156 43 17104,'0'0'5040,"-8"0"-1069,7 0-3954,-11 0 675,-1 0 1,1 1-1,-1 0 0,1 1 0,-18 5 0,27-6-615,0 0 1,0 0-1,0 0 1,0 1-1,1-1 1,-1 1 0,0-1-1,1 1 1,-1 0-1,1 0 1,-1 0 0,1 0-1,0 1 1,0-1-1,0 1 1,0-1-1,1 1 1,-1-1 0,1 1-1,-1 0 1,1 0-1,0 0 1,0 0-1,0 0 1,0 0 0,1 0-1,0 0 1,-1 0-1,1 0 1,0 1-1,1 4 1,-1-6-78,1 0 0,0-1 0,-1 1 0,1 0 0,0-1 0,0 1 0,0-1 0,0 1 0,0-1 0,1 1 0,-1-1 0,0 0 0,1 0 0,-1 1 0,1-1 0,-1 0 0,1 0 0,0-1 0,-1 1 0,1 0 0,0 0 0,-1-1 0,1 1 0,0-1 0,0 0 0,0 1 0,0-1 0,-1 0 0,3 0 0,6 1 0,1-1 0,-1 1 0,20-4 0,-23 2 0,0-1 0,0-1 0,0 1 0,-1-1 0,1 0 0,-1-1 0,0 1 0,0-1 0,0-1 0,0 1 0,-1-1 0,0 0 0,1 0 0,-2-1 0,1 1 0,-1-1 0,0 0 0,0 0 0,-1 0 0,1-1 0,-1 1 0,-1-1 0,1 0 0,-1 0 0,-1 0 0,1 0 0,0-13 0,-2 19 0,0 1 0,0-1 0,0 1 0,-1-1 0,1 0 0,0 1 0,0-1 0,-1 1 0,1-1 0,0 1 0,-1 0 0,1-1 0,-1 1 0,1-1 0,0 1 0,-1 0 0,1-1 0,-1 1 0,1 0 0,-1-1 0,1 1 0,-1 0 0,1 0 0,-1-1 0,1 1 0,-1 0 0,0 0 0,1 0 0,-1 0 0,1 0 0,-1 0 0,1 0 0,-1 0 0,0 0 0,1 0 0,-1 0 0,1 0 0,-1 1 0,1-1 0,-1 0 0,1 0 0,-1 0 0,1 1 0,-1-1 0,0 1 0,-27 13 0,20-6 0,0 1 0,1-1 0,0 1 0,1 1 0,0-1 0,0 1 0,1 0 0,0 1 0,1-1 0,0 1 0,1 0 0,0 0 0,-2 18 0,5-27 0,1 0 0,-1 0 0,0 0 0,1 0 0,-1-1 0,1 1 0,0 0 0,0 0 0,0-1 0,0 1 0,0-1 0,0 1 0,0-1 0,0 1 0,1-1 0,-1 0 0,0 1 0,1-1 0,-1 0 0,1 0 0,-1 0 0,1 0 0,0 0 0,0-1 0,-1 1 0,1 0 0,0-1 0,0 1 0,0-1 0,-1 0 0,4 1 0,11 1 0,-1 0 0,30 0 0,-30-2 0,10 3-176,-18-2-337,-1 0-1,0 0 1,1-1-1,-1 0 1,0 0-1,1 0 1,-1-1-1,1 0 1,-1 0-1,8-3 1,5-12-9518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9.351"/>
    </inkml:context>
    <inkml:brush xml:id="br0">
      <inkml:brushProperty name="width" value="0.025" units="cm"/>
      <inkml:brushProperty name="height" value="0.025" units="cm"/>
    </inkml:brush>
  </inkml:definitions>
  <inkml:trace contextRef="#ctx0" brushRef="#br0">206 74 7399,'8'-30'13137,"-11"5"-7173,2 24-5846,1 0-1,-1-1 1,0 1-1,0 0 1,0 0-1,0 0 0,0 0 1,0 0-1,-1 0 1,1 0-1,0 0 0,0 0 1,-1 0-1,1 1 1,0-1-1,-1 0 1,1 1-1,-1-1 0,1 1 1,-1 0-1,1-1 1,-1 1-1,1 0 1,-1 0-1,1 0 0,-1 0 1,1 0-1,-1 1 1,1-1-1,-1 0 1,1 1-1,-3 0 0,-3 1-34,0 0 0,1 1 0,-1 0-1,1 1 1,-1-1 0,1 1 0,0 0-1,0 1 1,1 0 0,-8 7 0,9-8-31,0 0 0,0 0 1,0 0-1,0 1 1,1 0-1,0-1 1,0 1-1,0 0 0,1 1 1,0-1-1,0 0 1,0 1-1,-2 8 1,5-13-51,-1 0 1,0-1 0,0 1-1,1-1 1,-1 1 0,1-1 0,-1 1-1,0-1 1,1 1 0,-1-1-1,1 1 1,-1-1 0,1 0-1,-1 1 1,1-1 0,0 0 0,-1 1-1,1-1 1,-1 0 0,1 0-1,0 0 1,-1 1 0,1-1-1,0 0 1,-1 0 0,1 0 0,0 0-1,-1 0 1,1 0 0,-1 0-1,1 0 1,0 0 0,-1-1-1,1 1 1,0 0 0,-1 0 0,1-1-1,-1 1 1,1 0 0,-1-1-1,2 0 1,27-10 167,-28 11-162,7-5-44,0 0 0,0 1 0,0 1 0,1-1 0,12-2 0,-19 5 20,-1 1 1,1 0-1,-1 0 0,1-1 0,-1 1 1,1 1-1,-1-1 0,1 0 0,-1 0 1,1 0-1,-1 1 0,1-1 0,-1 1 0,0-1 1,1 1-1,-1-1 0,1 1 0,-1 0 1,0 0-1,0 0 0,0 0 0,1 0 1,-1 0-1,0 0 0,0 0 0,0 0 0,0 0 1,-1 1-1,1-1 0,0 0 0,0 1 1,-1-1-1,1 1 0,-1-1 0,1 0 1,-1 1-1,0-1 0,0 1 0,1 2 0,4 36 55,-2 0 0,-2 1 0,-1-1 0,-2 0 0,-2 1 0,-9 39 0,10-63 55,-1 0 1,0 0-1,-2 0 1,0 0-1,-10 20 1,14-34-81,1 0-1,-1 0 1,0 0-1,0 0 1,0 0 0,0 0-1,-1-1 1,1 1-1,-1-1 1,1 1 0,-1-1-1,0 0 1,0 0 0,0 0-1,0-1 1,0 1-1,0-1 1,-1 1 0,1-1-1,0 0 1,-1 0 0,1-1-1,-1 1 1,1-1-1,-1 1 1,1-1 0,-1 0-1,0-1 1,1 1 0,-1-1-1,1 1 1,0-1-1,-6-2 1,6 1-14,-1 0 0,1 1 0,0-2 0,0 1 0,0 0 0,0-1 0,0 1 0,1-1 0,-1 0 0,1 0 0,0 0 0,0 0 0,0 0 0,0 0 0,0-1 0,1 1 0,-1-1 0,1 1 0,0-1 0,0 1 0,0-1 0,1 0 0,-1-7 0,0 4 0,1-1 0,0 0 0,0 0 0,1 0 0,0 0 0,0 0 0,1 1 0,0-1 0,0 0 0,6-12 0,3 2 0,0 1 0,1 0 0,0 0 0,2 1 0,24-23 0,88-63 0,-94 78 0,0 0 0,-1-3 0,-2 0 0,34-41 0,-44 35 0,-19 31 0,-8 20 0,2-5 0,1 2 0,0-1 0,1 0 0,1 1 0,0 0 0,1 0 0,0 20 0,1-34 0,1 0 0,0-1 0,1 1 0,-1 0 0,0-1 0,0 1 0,0-1 0,0 1 0,0 0 0,1-1 0,-1 1 0,0 0 0,1-1 0,-1 1 0,0-1 0,1 1 0,-1-1 0,1 1 0,-1-1 0,1 1 0,-1-1 0,1 0 0,-1 1 0,1-1 0,-1 0 0,1 1 0,-1-1 0,1 0 0,1 1 0,23-1 0,24-15 0,-21-2-2340,-7-7-3963,-13 4-3087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19.709"/>
    </inkml:context>
    <inkml:brush xml:id="br0">
      <inkml:brushProperty name="width" value="0.025" units="cm"/>
      <inkml:brushProperty name="height" value="0.025" units="cm"/>
    </inkml:brush>
  </inkml:definitions>
  <inkml:trace contextRef="#ctx0" brushRef="#br0">0 0 1409,'0'0'30910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0.358"/>
    </inkml:context>
    <inkml:brush xml:id="br0">
      <inkml:brushProperty name="width" value="0.025" units="cm"/>
      <inkml:brushProperty name="height" value="0.025" units="cm"/>
    </inkml:brush>
  </inkml:definitions>
  <inkml:trace contextRef="#ctx0" brushRef="#br0">42 150 10762,'0'0'13618,"5"10"-12854,0 4-521,-1 1 1,0 0-1,-1 0 1,-1 0-1,0 0 0,-1 0 1,-1 0-1,0 1 1,-5 28-1,-23 89-63,18-96-66,1 1 0,3 0 0,-4 57-1,11-100 173,0 1-1,0 0 1,0 0-1,0 0 1,1 0-1,0 0 1,3-7-1,5-11 410,8-43-489,-3-1 0,-2 0 0,-4 0 0,-3-1 0,-2 0 0,-7-96 0,3 162-211,0 1 0,0-1 1,0 1-1,0-1 0,0 0 1,0 1-1,0-1 0,0 0 1,0 1-1,0-1 1,0 1-1,0-1 0,0 0 1,-1 1-1,1-1 0,0 1 1,0-1-1,-1 0 0,1 1 1,0-1-1,-1 1 1,1-1-1,-1 1 0,1-1 1,0 1-1,-1 0 0,0-1 1,-9 13-217,-7 28-48,13-26 256,1-1 1,0 1-1,1-1 0,0 1 0,1 0 0,0 0 1,2 0-1,-1 0 0,4 18 0,-3-30 15,0 0 0,-1-1-1,1 1 1,0 0 0,0 0 0,0-1-1,0 1 1,0 0 0,0-1-1,1 1 1,-1-1 0,1 1 0,-1-1-1,1 0 1,-1 0 0,1 0 0,0 0-1,-1 0 1,1 0 0,0 0 0,0 0-1,2 0 1,0 0 26,0-1-1,0 1 1,0-1-1,1 0 1,-1-1 0,0 1-1,0-1 1,0 1-1,0-1 1,5-2-1,3-2 58,1 0-1,-1 0 0,0-2 0,0 1 1,16-14-1,-2-4-77,-1 0 0,-1-2 0,-1-1 0,33-52 0,-20 30-10,-32 60 3,-4 11 0,-25 141 0,16-117 0,1 0 0,-2 72 0,10-115-127,0 0 0,0 0 0,0-1 1,0 1-1,0 0 0,1 0 0,0 0 0,-1 0 0,1 0 1,0-1-1,0 1 0,0 0 0,1-1 0,-1 1 0,1-1 1,-1 1-1,1-1 0,0 0 0,0 0 0,0 0 0,0 0 0,0 0 1,5 3-1,-4-4-214,1 1 1,0-1-1,0 0 0,0 0 1,1 0-1,-1-1 0,0 0 1,0 1-1,0-1 0,0-1 1,0 1-1,1-1 1,-1 1-1,0-1 0,0 0 1,4-2-1,29-15-6038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3.080"/>
    </inkml:context>
    <inkml:brush xml:id="br0">
      <inkml:brushProperty name="width" value="0.025" units="cm"/>
      <inkml:brushProperty name="height" value="0.025" units="cm"/>
    </inkml:brush>
  </inkml:definitions>
  <inkml:trace contextRef="#ctx0" brushRef="#br0">46 85 14350,'0'0'12000,"5"10"-10841,0 1-999,-1-1 1,0 1-1,-1 0 1,0 1-1,-1-1 1,0 0-1,-1 1 1,0-1-1,-1 1 1,-1-1 0,1 1-1,-2-1 1,-3 18-1,-23 83 298,17-77-311,2 0 0,2 0 0,-5 51 0,12-86-136,0 0-1,0 0 0,0 1 0,0-1 1,0 0-1,0 0 0,0 0 0,0 0 0,0 0 1,-1 0-1,1 1 0,0-1 0,0 0 0,0 0 1,0 0-1,0 0 0,0 0 0,0 0 0,0 1 1,0-1-1,0 0 0,0 0 0,0 0 0,0 0 1,0 0-1,0 1 0,0-1 0,1 0 0,-1 0 1,0 0-1,0 0 0,0 0 0,0 0 0,0 1 1,0-1-1,0 0 0,0 0 0,0 0 0,0 0 1,1 0-1,-1 0 0,0 0 0,0 0 0,0 0 1,0 0-1,0 0 0,0 1 0,0-1 1,1 0-1,-1 0 0,0 0 0,0 0 0,0 0 1,0 0-1,0 0 0,1 0 0,-1 0 0,0 0 1,0 0-1,0 0 0,0 0 0,0 0 0,1-1 1,-1 1-1,0 0 0,0 0 0,0 0 0,0 0 1,0 0-1,10-13 322,8-21-113,-10-8-358,-2 1 0,-2-2 0,-1 1 0,-4-47 1,4 100 127,0-1 1,1-1-1,0 1 0,1-1 1,0 1-1,0-1 1,1 0-1,0-1 1,0 0-1,1 0 1,1 0-1,-1-1 0,1 0 1,12 9-1,-13-12 14,0 0-1,0-1 1,0 1-1,1-1 1,-1-1-1,1 1 0,0-1 1,-1-1-1,1 1 1,0-2-1,0 1 1,0-1-1,0 0 1,0 0-1,0-1 1,0 0-1,-1-1 1,1 1-1,0-1 0,7-4 1,-2 0 45,0 0-1,0-1 1,-1-1-1,0 0 1,0 0 0,-1-1-1,0-1 1,-1 0 0,0 0-1,0-1 1,-1 0-1,-1-1 1,0 0 0,0 0-1,6-16 1,-6 11 19,-1-1 0,0 0 0,-1 0 0,-1-1 0,0 0 1,-2 0-1,0 0 0,-2 0 0,0 0 0,-2-36 0,1 54-67,0 1 0,0-1 0,0 0 0,0 0 0,0 1 0,0-1 0,0 0 0,0 1 0,0-1 0,0 0 0,0 0 0,-1 1 0,1-1 0,0 0 0,0 1 0,-1-1 0,1 0 0,0 1 0,-1-1 0,1 1 0,-1-1 0,1 0 0,-1 1 0,1-1 0,-1 1 0,1-1 0,-1 1 0,0 0 0,1-1 0,-1 1 0,1 0 0,-1-1 0,0 1 0,1 0 0,-1 0 0,0-1 0,0 1 0,1 0 0,-1 0 0,0 0 0,0 0 0,1 0 0,-1 0 0,0 0 0,1 0 0,-1 0 0,0 1 0,0-1 0,1 0 0,-1 0 0,0 1 0,1-1 0,-1 0 0,1 1 0,-2 0 0,-2 2 0,0 0 0,0 0 0,0 0 0,0 0 0,1 1 0,0 0 0,-4 4 0,-14 22 0,0 1 0,3 1 0,0 1 0,2 1 0,2 0 0,-15 51 0,29-83 0,-1-1 0,0 1 0,1 0 0,0-1 0,-1 1 0,1 0 0,0-1 0,0 1 0,0 0 0,0 0 0,0-1 0,0 1 0,0 0 0,1 0 0,-1-1 0,1 1 0,-1 0 0,1-1 0,-1 1 0,1-1 0,0 1 0,0-1 0,2 3 0,-1-3 0,1 0 0,-1 0 0,1 0 0,0-1 0,0 1 0,-1-1 0,1 0 0,0 1 0,0-1 0,0 0 0,-1-1 0,1 1 0,0 0 0,5-2 0,8-2-35,1-1 1,-1-1-1,1 0 1,24-13-1,-29 12 5,0 1 0,1 0 0,0 1 0,0 0 0,0 1 0,1 1 0,-1 0 0,22-1 0,-34 4 25,0 0 0,0 0 0,1 0 0,-1 0 0,0 1 0,0-1-1,1 0 1,-1 1 0,0-1 0,0 1 0,0-1 0,0 1 0,0 0 0,0-1 0,0 1 0,0 0 0,0 0 0,0 0 0,0 0 0,0 0 0,0 0-1,-1 0 1,1 0 0,0 0 0,0 2 0,1 2 1,-1-1-1,0 0 0,0 1 1,0-1-1,0 1 0,-1-1 1,1 9-1,-2 0 43,0-1 0,-1 1 0,0 0 0,-7 21 0,-1-9 19,6-19-78,2 0 1,-1 0 0,1 0-1,0 0 1,0 1-1,0-1 1,0 8 0,21-35-9958,-5-2 1746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0.064"/>
    </inkml:context>
    <inkml:brush xml:id="br0">
      <inkml:brushProperty name="width" value="0.025" units="cm"/>
      <inkml:brushProperty name="height" value="0.025" units="cm"/>
    </inkml:brush>
  </inkml:definitions>
  <inkml:trace contextRef="#ctx0" brushRef="#br0">91 0 20211,'0'0'8808,"-11"6"-6352,9-4-2337,-3 0-60,-1 1 0,1 0-1,0 0 1,1 0 0,-1 1-1,1-1 1,-1 1-1,1 0 1,0 1 0,1-1-1,-1 1 1,1-1 0,0 1-1,0 0 1,0 0-1,0 1 1,1-1 0,0 0-1,-2 11 1,4-15-59,0 0 0,0 0 0,0 0 0,0 0 0,0 0 0,0-1 0,0 1 0,0 0 0,1 0 0,-1 0 0,0 0 0,0-1 0,1 1 0,-1 0 0,1 0 0,-1-1 0,1 1 0,-1 0 0,1-1 0,-1 1 0,1 0 0,0-1 0,-1 1 0,1-1 0,0 1 0,0-1 0,-1 1 0,1-1 0,1 1 0,34 4 0,-22-6 0,-1-1 0,0 0 0,20-6 0,48-28 0,-65 28 0,0 0 0,1 1 0,0 0 0,0 2 0,32-7 0,-48 12 0,0 0 0,0 0 0,0 1 0,0-1 0,0 0 0,0 1 0,0-1 0,0 1 0,0-1 0,0 1 0,0 0 0,0-1 0,0 1 0,0 0 0,-1-1 0,1 1 0,0 0 0,0 0 0,-1 0 0,1 0 0,-1 0 0,1 0 0,-1 0 0,1 0 0,-1 0 0,1 0 0,-1 0 0,0 0 0,0 0 0,1 0 0,-1 0 0,0 0 0,0 0 0,0 1 0,-1 0 0,1 52 0,-1-42 0,-2 61 0,3-72 0,0-1 0,0 1 0,1-1 0,-1 1 0,1 0 0,-1-1 0,1 1 0,-1-1 0,1 1 0,-1-1 0,1 1 0,-1-1 0,1 1 0,0-1 0,-1 0 0,1 1 0,-1-1 0,1 0 0,0 1 0,0-1 0,-1 0 0,1 0 0,0 0 0,-1 0 0,1 0 0,0 1 0,0-1 0,-1-1 0,1 1 0,0 0 0,0 0 0,26-4 0,-12-1 1,0-1 1,-1-1-1,1 0 0,25-18 0,-29 17-4,0 1-1,0 0 0,1 1 1,0 0-1,0 1 0,0 0 1,1 1-1,19-4 0,-31 8-40,-1 0 0,1 0 0,-1 0 0,1 0 0,0 0 0,-1 0 0,1 0 0,-1 0 0,1 0 0,0 0 0,-1 0 0,1 0 1,-1 0-1,1 1 0,0-1 0,-1 0 0,1 1 0,-1-1 0,1 0 0,-1 1 0,1-1 0,-1 0 0,1 1 0,-1-1 0,0 1 0,1-1 0,-1 1 0,1-1 0,-1 1 0,0-1 0,0 1 0,1-1 0,-1 1 0,0 0 0,0-1 0,0 1 0,0-1 0,1 2 0,-5 23-4828,-3-14-1710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1.032"/>
    </inkml:context>
    <inkml:brush xml:id="br0">
      <inkml:brushProperty name="width" value="0.025" units="cm"/>
      <inkml:brushProperty name="height" value="0.025" units="cm"/>
    </inkml:brush>
  </inkml:definitions>
  <inkml:trace contextRef="#ctx0" brushRef="#br0">0 53 3844,'0'0'28688,"5"11"-28480,-1-2-205,0 0 0,-1 0-1,-1 0 1,0 1 0,0-1-1,-1 1 1,0-1 0,0 1-1,-1 12 1,-1-21-3,1-1 0,0 1 0,0 0 0,0-1 0,0 1 0,0 0 0,0-1 0,0 1 0,0 0 0,0-1 0,0 1 0,0 0 0,0 0 0,0-1 0,1 1 0,-1 0 0,0-1 0,0 1 0,1-1 0,-1 1 0,0 0 0,1-1 0,-1 1 0,1-1 0,-1 1 0,1-1 0,-1 1 0,1-1 0,-1 1 0,1-1 0,0 0 0,-1 1 0,1-1 0,-1 0 0,1 0 0,0 1 0,0-1 0,2 0 0,0 0 0,-1-1 0,1 1 0,0-1 0,-1 1 0,1-1 0,-1 0 0,1 0 0,-1 0 0,4-3 0,62-43 0,-63 43 0,136-107 0,-139 110 0,-1 0 0,0 0 0,0 0 0,0 0 0,1 0 0,-1 0 0,0 0 0,1 1 0,-1-1 0,0 1 0,1-1 0,-1 1 0,1 0 0,-1-1 0,1 1 0,-1 0 0,3 0 0,-3 0 0,-1 1 0,0-1 0,1 1 0,-1-1 0,0 1 0,1 0 0,-1-1 0,0 1 0,1-1 0,-1 1 0,0-1 0,0 1 0,0 0 0,0-1 0,0 1 0,0 0 0,1-1 0,-2 1 0,1 0 0,0-1 0,0 1 0,0-1 0,0 1 0,0 0 0,0-1 0,-1 1 0,1 0 0,-23 56 0,20-50 0,-20 47 0,23-54 0,1 1 0,-1-1 0,1 0 0,-1 0 0,1 0 0,-1 0 0,1 0 0,-1 1 0,1-1 0,0 0 0,-1 0 0,1 0 0,-1 0 0,1 0 0,-1-1 0,1 1 0,-1 0 0,1 0 0,0 0 0,-1 0 0,1-1 0,-1 1 0,1 0 0,-1 0 0,1-1 0,-1 1 0,0-1 0,1 1 0,0-1 0,154-130 0,-154 130 0,-1 0 0,1 1 0,0-1 0,-1 0 0,1 1 0,0-1 0,0 1 0,0-1 0,0 1 0,0-1 0,-1 1 0,1-1 0,0 1 0,0 0 0,0 0 0,0 0 0,0-1 0,0 1 0,0 0 0,0 0 0,0 0 0,0 0 0,0 1 0,0-1 0,1 0 0,-1 1 0,-1 0 0,0 0 0,1 0 0,-1 0 0,0 0 0,1 0 0,-1 0 0,0 0 0,0 0 0,0 0 0,0 0 0,0 0 0,0 0 0,0 1 0,0-1 0,-1 0 0,1 0 0,-1 1 0,-23 62 0,20-56 0,1-2 0,1 1 0,-1 0 0,1 0 0,1-1 0,-1 1 0,1 0 0,0 12 0,1-19 0,0 1 0,0 0 0,0 0 0,0-1 0,0 1 0,1 0 0,-1-1 0,0 1 0,0 0 0,1-1 0,-1 1 0,0 0 0,1-1 0,-1 1 0,0 0 0,1-1 0,-1 1 0,1-1 0,-1 1 0,1-1 0,0 1 0,-1-1 0,1 0 0,-1 1 0,1-1 0,0 1 0,-1-1 0,2 0 0,1 0 0,-1 0 0,0 0 0,1 0 0,-1 0 0,1-1 0,-1 0 0,0 1 0,1-1 0,-1 0 0,0 0 0,0 0 0,0 0 0,4-3 0,15-12 0,0 0 0,-1-1 0,-1-1 0,30-37 0,-17 20 0,-35 53 0,-9 13 0,9-24 0,-5 6 0,1 1 0,1 1 0,0-1 0,1 1 0,0 0 0,1 0 0,1 1 0,-1 18 0,4-33 0,0-1 0,1 1 0,-1 0 0,0 0 0,1 0 0,-1-1 0,1 1 0,-1 0 0,1 0 0,0-1 0,-1 1 0,1-1 0,0 1 0,-1 0 0,1-1 0,0 1 0,0-1 0,-1 0 0,1 1 0,0-1 0,0 1 0,0-1 0,0 0 0,-1 0 0,1 0 0,0 0 0,0 1 0,0-1 0,0 0 0,0 0 0,0-1 0,0 1 0,0 0 0,-1 0 0,1 0 0,0 0 0,0-1 0,0 1 0,1-1 0,41-13 0,-21-2 0,-1 0 0,0-1 0,-1-1 0,0-1 0,-2 0 0,0-2 0,-2 0 0,21-33 0,-42 66 0,1-1 0,0 1 0,1 1 0,0-1 0,-1 18 0,4-29 1,1 0 0,0 1 0,-1-1-1,1 0 1,-1 0 0,1 0 0,0 0 0,0 0 0,0 0-1,0 0 1,-1 0 0,1 0 0,0 0 0,1-1 0,-1 1-1,0 0 1,0-1 0,0 1 0,0 0 0,1-1 0,-1 0-1,0 1 1,0-1 0,1 0 0,-1 0 0,0 1 0,0-1-1,1 0 1,-1 0 0,0 0 0,3-1 0,45-3-2825,-17-10-5782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1.533"/>
    </inkml:context>
    <inkml:brush xml:id="br0">
      <inkml:brushProperty name="width" value="0.025" units="cm"/>
      <inkml:brushProperty name="height" value="0.025" units="cm"/>
    </inkml:brush>
  </inkml:definitions>
  <inkml:trace contextRef="#ctx0" brushRef="#br0">123 2 17072,'0'0'322,"0"-1"0,0 1-1,1 0 1,-1 0 0,0 0 0,1 0-1,-1 0 1,0 0 0,1 0 0,-1 0-1,0 0 1,0 0 0,1 0 0,-1 0-1,0 0 1,1 0 0,-1 0 0,0 0 0,1 0-1,-1 0 1,0 0 0,1 1 0,-1-1-1,0 0 1,0 0 0,1 0 0,-1 0-1,0 1 1,0-1 0,1 0 0,-1 0-1,0 1 1,0-1 0,1 1 0,-3 11 2461,-12 17-2745,13-28 405,-16 28-166,-48 92 408,59-107-659,1-1 0,0 1 0,0 0 0,2 0 0,-1 1-1,2-1 1,-1 16 0,3-28-25,0 0 1,0 0-1,0 0 1,0 0-1,0 0 1,0-1-1,1 1 1,-1 0-1,0 0 0,1 0 1,0 0-1,-1-1 1,1 1-1,0 0 1,0-1-1,0 1 1,0-1-1,0 1 0,1-1 1,-1 1-1,0-1 1,1 0-1,-1 0 1,3 2-1,-1-2 2,1 0 0,-1 0-1,0 0 1,0 0 0,1 0 0,-1-1-1,1 0 1,-1 1 0,1-2 0,-1 1 0,0 0-1,6-1 1,5-2-63,-1-1 0,1 0 0,-1-1 0,0 0 0,22-14 0,-18 9-2236,-2-1 1,27-25-1,-10 1-4815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2.030"/>
    </inkml:context>
    <inkml:brush xml:id="br0">
      <inkml:brushProperty name="width" value="0.025" units="cm"/>
      <inkml:brushProperty name="height" value="0.025" units="cm"/>
    </inkml:brush>
  </inkml:definitions>
  <inkml:trace contextRef="#ctx0" brushRef="#br0">102 1 19506,'0'0'8488,"-9"13"-6480,-5 11-1701,1 1 0,1 0 0,1 1 1,1 0-1,2 1 0,0 0 0,2 0 1,-4 40-1,10 31-307,-1-234 0,2 138 0,-1-1 0,1 1 0,-1-1 0,1 1 0,-1-1 0,1 0 0,0 1 0,0-1 0,-1 0 0,1 0 0,0 1 0,0-1 0,0 0 0,1 0 0,-1 0 0,0 0 0,0 0 0,1 0 0,-1-1 0,0 1 0,1 0 0,-1-1 0,3 2 0,3 0 0,0 0 0,0 0 0,1-1 0,-1 0 0,12 1 0,-7-2 0,-1 0 0,0 0 0,0-1 0,0 0 0,0-1 0,0-1 0,-1 0 0,16-5 0,-14 0 0,1-1 0,-1 0 0,-1 0 0,14-15 0,-8 8 0,-17 16 0,1 0 0,-1 0 0,0-1 0,0 1 0,0 0 0,0 0 0,0 0 0,0 0 0,0 0 0,0 0 0,1 0 0,-1 0 0,0 0 0,0 0 0,0 0 0,0 0 0,0 0 0,0 0 0,1 0 0,-1 0 0,0 0 0,0 0 0,0 0 0,0 0 0,0 0 0,0 0 0,1 0 0,-1 0 0,0 0 0,0 0 0,0 0 0,0 0 0,0 0 0,0 0 0,0 1 0,1-1 0,-1 0 0,0 0 0,0 0 0,0 0 0,0 0 0,0 0 0,0 0 0,0 0 0,0 1 0,0-1 0,0 0 0,0 0 0,0 0 0,0 0 0,0 0 0,0 0 0,0 1 0,0-1 0,0 0 0,0 0 0,0 0 0,0 0 0,0 0 0,0 0 0,0 0 0,0 1 0,0-1 0,0 17 0,-4 18 0,0-21 0,-11 61 0,14-69 0,0 1 0,1-1 0,0 1 0,0 0 0,0-1 0,1 1 0,0-1 0,3 13 0,-3-17-20,0-1 1,-1 1-1,1-1 1,0 0-1,0 1 0,0-1 1,0 0-1,0 1 1,0-1-1,0 0 0,0 0 1,0 0-1,0 0 1,1 0-1,-1 0 0,0-1 1,1 1-1,-1 0 1,1-1-1,-1 1 0,1-1 1,-1 1-1,1-1 1,-1 0-1,1 1 0,0-1 1,-1 0-1,1 0 1,-1 0-1,1 0 0,-1-1 1,1 1-1,0 0 1,-1-1-1,1 1 1,-1-1-1,3-1 0,0 1-167,-1-1-1,1 1 0,-1-1 1,0 0-1,0 0 0,0-1 1,0 1-1,0 0 0,0-1 1,-1 0-1,1 0 0,-1 0 0,0 0 1,0 0-1,2-4 0,6-25-5876,-3-5-3502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2.359"/>
    </inkml:context>
    <inkml:brush xml:id="br0">
      <inkml:brushProperty name="width" value="0.025" units="cm"/>
      <inkml:brushProperty name="height" value="0.025" units="cm"/>
    </inkml:brush>
  </inkml:definitions>
  <inkml:trace contextRef="#ctx0" brushRef="#br0">0 0 20788,'0'0'11979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2.952"/>
    </inkml:context>
    <inkml:brush xml:id="br0">
      <inkml:brushProperty name="width" value="0.025" units="cm"/>
      <inkml:brushProperty name="height" value="0.025" units="cm"/>
    </inkml:brush>
  </inkml:definitions>
  <inkml:trace contextRef="#ctx0" brushRef="#br0">40 1 5958,'0'0'22923,"-1"14"-22619,-15 158 470,-6 119 1628,23-298-2348,0 1 1,0-1-1,1 1 0,0-1 0,0 1 0,7-11 0,-1-4-27,10-26-27,-4 6 0,1 1 0,2 1 0,2 0 0,2 2 0,28-40 0,-46 73-45,1 0 0,0 0 1,0 1-1,0-1 0,0 1 0,1 0 1,-1 1-1,1-1 0,0 1 0,0 0 0,0 0 1,0 0-1,0 1 0,0 0 0,1 0 1,-1 0-1,0 0 0,0 1 0,10 0 0,-12 1 23,-1-1 0,1 1 0,-1-1-1,1 1 1,-1 0 0,1 0 0,-1 0-1,0 0 1,1 0 0,-1 0-1,0 1 1,0-1 0,0 1 0,0-1-1,0 1 1,0 0 0,-1 0 0,1 0-1,0 0 1,-1 0 0,0 0-1,1 0 1,-1 1 0,0-1 0,0 0-1,0 1 1,-1-1 0,1 1 0,0-1-1,-1 1 1,0-1 0,0 1-1,1-1 1,-1 1 0,-1 0 0,1-1-1,0 1 1,-1-1 0,1 1 0,-1-1-1,-1 4 1,0-1 78,0 0 0,0-1 0,0 1 0,-1-1 0,1 0 0,-1 1 0,0-1 0,-1-1 0,1 1 0,-1 0 0,1-1 0,-1 1 0,0-1 0,-1 0-1,-7 4 1,-7 4 256,-1-2 0,-26 11 0,33-16-312,0 0 0,0 0 0,0-1 0,0-1 0,-1 0 0,-24-1 0,37-1 1,1 0-1,-1 0 1,1 1 0,0-1 0,-1 0-1,1 0 1,0-1 0,-1 1 0,1 0-1,-1 0 1,1 0 0,0 0-1,-1 0 1,1 0 0,0 0 0,-1-1-1,1 1 1,0 0 0,-1 0-1,1 0 1,0-1 0,-1 1 0,1 0-1,0 0 1,0-1 0,-1 1 0,1 0-1,0-1 1,0 1 0,0 0-1,-1-1 1,1 1 0,0 0 0,0-1-1,0 0 1,6-13 25,18-11-286,58-24-7337,-55 34 2862,19-12-5915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3.309"/>
    </inkml:context>
    <inkml:brush xml:id="br0">
      <inkml:brushProperty name="width" value="0.025" units="cm"/>
      <inkml:brushProperty name="height" value="0.025" units="cm"/>
    </inkml:brush>
  </inkml:definitions>
  <inkml:trace contextRef="#ctx0" brushRef="#br0">83 0 20179,'0'0'8403,"-3"12"-6583,-20 65-1053,9-35-447,2 0-1,2 1 1,2 0-1,-5 73 1,13-115-425,0-1 1,0 1-1,1 0 1,-1 0-1,0 0 1,0 0-1,1-1 0,-1 1 1,1 0-1,-1 0 1,0-1-1,1 1 1,-1 0-1,1 0 0,0-1 1,-1 1-1,1-1 1,-1 1-1,1-1 1,0 1-1,0-1 0,-1 1 1,1-1-1,0 1 1,0-1-1,0 0 1,-1 1-1,1-1 0,0 0 1,1 0-1,1 1-480,-1-1 0,1 0 0,-1 1 0,0-1-1,1 0 1,-1-1 0,1 1 0,-1 0 0,1-1 0,3-1 0,9-7-6713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3.651"/>
    </inkml:context>
    <inkml:brush xml:id="br0">
      <inkml:brushProperty name="width" value="0.025" units="cm"/>
      <inkml:brushProperty name="height" value="0.025" units="cm"/>
    </inkml:brush>
  </inkml:definitions>
  <inkml:trace contextRef="#ctx0" brushRef="#br0">8 0 12588,'0'0'13517,"-3"49"-16752,1-42 512,0-2-2370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4.026"/>
    </inkml:context>
    <inkml:brush xml:id="br0">
      <inkml:brushProperty name="width" value="0.025" units="cm"/>
      <inkml:brushProperty name="height" value="0.025" units="cm"/>
    </inkml:brush>
  </inkml:definitions>
  <inkml:trace contextRef="#ctx0" brushRef="#br0">112 8 15150,'0'0'3364</inkml:trace>
  <inkml:trace contextRef="#ctx0" brushRef="#br0" timeOffset="1">1 1 11307,'0'0'18252,"1"11"-16678,-1 34-771,-1-17-526,2 1 0,5 40 0,0-59-3711,-6-10 3113,1 0 1,-1 1-1,0-1 0,1 0 1,-1 0-1,1 0 0,-1 1 1,0-1-1,1 0 0,-1 0 1,1 0-1,-1 0 0,1 0 1,-1 0-1,0 0 0,1 0 0,-1 0 1,1 0-1,-1 0 0,1 0 1,-1 0-1,1 0 0,-1-1 1,0 1-1,1 0 0,-1 0 1,1 0-1,-1-1 0,0 1 1,1 0-1,-1 0 0,0-1 1,1 1-1,-1 0 0,0-1 1,1 1-1,-1 0 0,0-1 1,8-11-13752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4.368"/>
    </inkml:context>
    <inkml:brush xml:id="br0">
      <inkml:brushProperty name="width" value="0.025" units="cm"/>
      <inkml:brushProperty name="height" value="0.025" units="cm"/>
    </inkml:brush>
  </inkml:definitions>
  <inkml:trace contextRef="#ctx0" brushRef="#br0">14 1 13997,'0'0'17585,"-1"9"-17035,-11 121-993,12-130 338,0 1 0,0-1 1,0 0-1,0 1 1,0-1-1,1 1 0,-1-1 1,0 1-1,0-1 1,0 0-1,1 1 0,-1-1 1,0 1-1,1-1 1,-1 0-1,0 1 1,1-1-1,-1 0 0,0 0 1,1 1-1,-1-1 1,1 0-1,-1 0 0,0 0 1,1 1-1,-1-1 1,1 0-1,-1 0 0,1 0 1,-1 0-1,1 0 1,-1 0-1,0 0 0,1 0 1,-1 0-1,1 0 1,-1 0-1,1 0 0,-1 0 1,1 0-1,-1-1 1,0 1-1,1 0 0,-1 0 1,1 0-1,-1-1 1,0 1-1,1 0 0,-1 0 1,1-1-1,-1 1 1,0 0-1,0-1 0,1 0 1,24-17-6101,-9-2-853,0-2-2380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3.435"/>
    </inkml:context>
    <inkml:brush xml:id="br0">
      <inkml:brushProperty name="width" value="0.025" units="cm"/>
      <inkml:brushProperty name="height" value="0.025" units="cm"/>
    </inkml:brush>
  </inkml:definitions>
  <inkml:trace contextRef="#ctx0" brushRef="#br0">9 180 18802,'0'0'10970,"9"6"-9865,-9-6-1096,3 2 23,0 1-1,0-1 1,0 0 0,0 0 0,0 0-1,0-1 1,0 1 0,0-1 0,1 1-1,-1-1 1,1 0 0,-1-1-1,1 1 1,-1-1 0,1 1 0,0-1-1,-1 0 1,1 0 0,-1-1 0,1 1-1,0-1 1,-1 0 0,1 0-1,-1 0 1,0 0 0,1 0 0,-1-1-1,5-3 1,4-2-12,-1-2 0,0 1 0,-1-2 1,0 1-1,14-17 0,-20 21-13,-1 0 0,1 0 1,-1 0-1,0 0 0,-1-1 0,1 1 1,-1-1-1,0 0 0,0 1 0,-1-1 1,1 0-1,-1 0 0,-1 0 0,1-12 1,-1 16-8,0 1 0,0 0 0,0 0 0,-1-1 0,1 1 0,0 0 0,0 0 1,-1-1-1,1 1 0,-1 0 0,1 0 0,-1 0 0,0 0 0,1 0 0,-1 0 1,0 0-1,0 0 0,0 0 0,0 0 0,0 0 0,0 0 0,0 0 0,0 1 0,0-1 1,0 1-1,-2-2 0,0 1-8,0 1 0,0 0-1,0-1 1,0 1 0,0 0 0,0 1 0,0-1 0,0 0 0,1 1 0,-1-1-1,-4 3 1,-2 0-19,1 0 0,-1 1 0,1 0 1,0 1-1,0-1 0,-13 13 0,8-5 22,1 2 0,1 0 0,0 0 0,1 1 0,-9 17 0,15-25-9,0 0 0,1 1 0,0-1 0,1 1 0,-1-1 1,1 1-1,1 0 0,0 0 0,0 0 0,0 0 0,1 0 0,0 0 0,2 14 0,-1-19-120,0 1-1,1-1 1,-1 1-1,1-1 1,-1 0-1,1 0 1,0 0-1,0 0 1,0 0-1,1 0 1,-1 0-1,1-1 1,-1 1-1,1-1 1,0 0-1,0 0 1,5 3-1,1-1-824,-1 0-1,1 0 1,1-1-1,-1-1 1,13 3-1,39 4-6535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4.726"/>
    </inkml:context>
    <inkml:brush xml:id="br0">
      <inkml:brushProperty name="width" value="0.025" units="cm"/>
      <inkml:brushProperty name="height" value="0.025" units="cm"/>
    </inkml:brush>
  </inkml:definitions>
  <inkml:trace contextRef="#ctx0" brushRef="#br0">163 361 14125,'0'0'12498,"8"-2"-11383,46-16 1656,-51 17-2677,0 0 0,-1 0 0,0 0 0,1-1 0,-1 1 0,0 0 0,0-1 1,0 0-1,0 1 0,0-1 0,0 0 0,0 0 0,0 0 0,-1 0 0,1-1 0,-1 1 0,0 0 0,1-1 1,-1 1-1,0-1 0,-1 1 0,1-1 0,1-3 0,-3 6-94,1-1 0,0 1 0,-1 0 0,1 0 0,-1 0 0,1 0 0,0-1 0,-1 1 0,1 0 0,0 0 0,-1 0 0,1 0 0,-1 0 0,1 0 0,0 0 0,-1 0 0,1 0 0,-1 0 0,1 0 0,0 0 0,-1 0 0,1 1 0,-1-1 0,1 0 0,0 0 0,-1 0 0,1 0 0,0 1 0,-1-1 0,1 0 0,0 0 0,0 1 0,-1-1 0,1 0 0,-1 1 0,-13 8 0,-4 7 0,1 2 0,-20 23 0,32-36 0,1 1 0,0-1 0,1 1 0,-1 0 0,1 0 0,0 1 0,1-1 0,-1 1 0,1-1 0,1 1 0,-1 0 0,0 13 0,2-19 0,0 1 0,1 0 0,-1 0 0,1-1 0,-1 1 0,1 0 0,0-1 0,0 1 0,0 0 0,0-1 0,0 0 0,0 1 0,0-1 0,1 1 0,-1-1 0,0 0 0,1 0 0,-1 0 0,1 0 0,-1 0 0,1 0 0,-1 0 0,1 0 0,0-1 0,0 1 0,-1-1 0,1 1 0,0-1 0,0 0 0,3 1 0,65 3 0,-59-4 0,-6 0-223,0 0 0,0-1 0,1 1 0,-1-1 1,0 0-1,0 0 0,0 0 0,-1-1 0,1 0 0,7-3 0,-10 3-183,0 1 0,0-1 0,1 0 0,-1 0 0,-1 0-1,1 0 1,0 0 0,0 0 0,-1-1 0,1 1 0,-1-1-1,0 1 1,0-1 0,0 1 0,0-1 0,0 1 0,0-1-1,-1 0 1,1 0 0,-1-5 0,1-13-15134</inkml:trace>
  <inkml:trace contextRef="#ctx0" brushRef="#br0" timeOffset="1">0 0 17200,'0'0'15567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25.520"/>
    </inkml:context>
    <inkml:brush xml:id="br0">
      <inkml:brushProperty name="width" value="0.025" units="cm"/>
      <inkml:brushProperty name="height" value="0.025" units="cm"/>
    </inkml:brush>
  </inkml:definitions>
  <inkml:trace contextRef="#ctx0" brushRef="#br0">0 23 16848,'0'0'13058,"5"10"-12706,5 29-45,-2 0 0,-1 0 0,-1 1 0,-3-1 0,-2 55 0,2-92 18,1-7-120,5-8-68,3-11-137,3-8 0,1 1 0,1 1 0,2 0 0,1 1 0,1 1 0,29-28 0,-46 52-226,0 2 0,0-1 1,0 0-1,1 1 0,-1 0 0,1 0 1,0 0-1,9-2 0,18-8-4938,-14 1-6986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52.094"/>
    </inkml:context>
    <inkml:brush xml:id="br0">
      <inkml:brushProperty name="width" value="0.025" units="cm"/>
      <inkml:brushProperty name="height" value="0.025" units="cm"/>
    </inkml:brush>
  </inkml:definitions>
  <inkml:trace contextRef="#ctx0" brushRef="#br0">259 41 7207,'-4'1'14352,"-17"6"-10794,16-3-3255,1 1 1,0-1-1,0 1 0,0 0 1,1 0-1,0 0 0,0 1 1,0-1-1,0 1 0,1 0 1,0-1-1,0 1 0,1 0 1,-2 7-1,1-1 29,1 0 0,0-1 1,1 1-1,0 0 0,0-1 1,4 20-1,-2-26-312,0 0 1,0 0-1,0 0 0,0-1 0,1 1 1,0-1-1,0 1 0,0-1 1,1 0-1,-1 0 0,1 0 0,0-1 1,0 1-1,0-1 0,0 0 1,1 0-1,0-1 0,-1 1 1,1-1-1,0 0 0,0 0 0,0-1 1,6 2-1,0 0 6,-1-1 0,1 0 0,-1-1 0,1 0 0,0 0 1,0-1-1,-1-1 0,1 0 0,0 0 0,16-5 0,-9-2-26,-1 0 0,-1 0 0,1-2 0,-2 0 0,1-1 0,-1 0 0,-1-2 0,0 1 0,-1-2 0,0 0 0,-1 0 0,-1-1 0,0-1 0,-1 1 0,-1-2 0,0 1 0,9-29 0,-17 43 0,0-1 0,0 1 0,0 0 0,0 0 0,-1 0 0,1-1 0,-1 1 0,0 0 0,0 0 0,0-1 0,0 1 0,0 0 0,0-1 0,0 1 0,-1 0 0,1-1 0,-1 1 0,0 0 0,1 0 0,-1 0 0,0 0 0,-2-2 0,2 2 0,-1 1 0,0 0 0,0 0 0,0 0 0,0 0 0,0 0 0,0 0 0,0 1 0,0-1 0,0 1 0,0-1 0,-1 1 0,1 0 0,0 0 0,0 0 0,0 0 0,-1 0 0,1 0 0,0 0 0,0 1 0,0-1 0,0 1 0,-4 1 0,2 0 0,1 0 0,-1 0 0,1 1 0,-1-1 0,1 1 0,0-1 0,0 1 0,0 0 0,1 0 0,-1 0 0,0 1 0,1-1 0,0 1 0,-3 5 0,-24 57 0,27-62 0,-47 142 0,-17 38 0,55-159 0,-1 0 0,-1-2 0,-2 1 0,0-2 0,-25 28 0,20-28 0,0 0 0,-2-2 0,-35 26 0,51-41 0,-2 0 0,1 0 0,0-1 0,-1 0 0,0-1 0,0 0 0,0 0 0,0 0 0,0-1 0,-1-1 0,1 1 0,-1-1 0,1-1 0,-1 1 0,1-2 0,-16-1 0,22 2 0,0 0 0,1 0 0,-1-1 0,0 1 0,1 0 0,-1-1 0,0 0 0,1 1 0,-1-1 0,0 0 0,1 0 0,-1 0 0,1 0 0,0 0 0,-1 0 0,1 0 0,0 0 0,0-1 0,-1 1 0,1 0 0,0-1 0,0 1 0,0-1 0,1 1 0,-1-1 0,0 0 0,1 1 0,-1-1 0,1 0 0,-1 1 0,1-1 0,0 0 0,0 0 0,0 1 0,0-1 0,0 0 0,0 0 0,0 1 0,0-1 0,1 0 0,-1 0 0,1 1 0,-1-1 0,2-1 0,0-4 0,1 1 0,0 1 0,1-1 0,-1 0 0,1 1 0,0-1 0,1 1 0,-1 0 0,1 1 0,7-6 0,11-7 0,1 1 0,31-15 0,-44 26 0,-1 1 0,2-1 0,-1 1 0,0 1 0,1 0 0,-1 1 0,1 0 0,13 0 0,-24 2 0,0 0 0,0 0 0,0 1 0,0-1 0,0 0 0,0 0 0,-1 1 0,1-1 0,0 0 0,0 1 0,0-1 0,-1 1 0,1-1 0,0 1 0,0-1 0,-1 1 0,1-1 0,0 1 0,-1 0 0,1-1 0,-1 1 0,1 0 0,-1 0 0,1 0 0,0 1 0,5 29 0,-11 32 0,5-63 0,-5 23 0,3-17 0,0 0 0,1 0 0,0 0 0,0 0 0,0 0 0,1 0 0,0 0 0,0 0 0,0 1 0,1-1 0,2 7 0,-2-12 0,0 0 0,0 1 0,0-1 0,1 0 0,-1 0 0,1 0 0,-1 0 0,1-1 0,-1 1 0,1 0 0,-1-1 0,1 1 0,0-1 0,-1 1 0,1-1 0,0 0 0,-1 0 0,1 1 0,3-2 0,39 0 0,-36 1 0,11-2 0,0 0 0,-1-1 0,1 0 0,-1-2 0,0 0 0,0-1 0,-1-1 0,22-11 0,-38 17-164,0-1 0,0 1-1,-1 0 1,1 0 0,0 0 0,-1-1-1,1 1 1,-1 0 0,1-1 0,-1 1-1,0 0 1,1-1 0,-1 1 0,0 0-1,0-1 1,0 1 0,0-1 0,0 1-1,0-1 1,-1-1 0,1-5-3578,0-18-11969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45.301"/>
    </inkml:context>
    <inkml:brush xml:id="br0">
      <inkml:brushProperty name="width" value="0.025" units="cm"/>
      <inkml:brushProperty name="height" value="0.025" units="cm"/>
    </inkml:brush>
  </inkml:definitions>
  <inkml:trace contextRef="#ctx0" brushRef="#br0">235 313 7271,'18'-18'11845,"-7"-10"-4982,-11 27-6732,0 0 1,1 0 0,-1-1 0,0 1-1,0 0 1,0-1 0,0 1 0,0 0-1,0-1 1,0 1 0,0 0 0,-1 0-1,1-1 1,0 1 0,-1 0 0,1 0 0,-1-1-1,1 1 1,-1 0 0,0 0 0,0 0-1,1 0 1,-1 0 0,0 0 0,0 0-1,0 0 1,0 0 0,0 0 0,0 1 0,0-1-1,0 0 1,-1 1 0,1-1 0,0 1-1,0-1 1,-1 1 0,1 0 0,-3-1-1,-3 1-117,-1 0-1,0 1 1,0 0 0,1 0-1,-1 1 1,0 0-1,1 0 1,0 1-1,-1 0 1,1 0-1,0 0 1,1 1-1,-1 0 1,0 1-1,1 0 1,-9 8-1,11-9-22,-1 0-1,1 0 0,-1 0 1,1 1-1,1 0 0,-1 0 0,1 0 1,-1 0-1,2 0 0,-1 1 0,0 0 1,1-1-1,0 1 0,1 0 1,-1 0-1,1 0 0,0 0 0,0 0 1,1 0-1,0 0 0,1 11 0,0-16 15,0 0-1,0 0 1,0 1-1,0-1 1,0 0-1,0 0 0,0 0 1,0 0-1,1 0 1,-1-1-1,0 1 1,1 0-1,-1-1 0,0 1 1,1 0-1,-1-1 1,1 0-1,-1 1 1,1-1-1,-1 0 0,1 0 1,-1 0-1,1 0 1,-1 0-1,1 0 1,0 0-1,-1 0 0,3-1 1,46-9 395,-33 3-335,-1-1 0,0 0 0,-1-1 0,0-1 0,0 0 0,-1-1 0,0-1 0,-1 0 0,-1-1 0,0 0 0,0-1 0,-1 0 0,-1-1 0,-1 0 0,0 0 0,12-31 0,-19 40-65,0 1 0,0-1 0,-1 0 0,0 0 0,0-1 0,-1 1 0,1 0 0,-1 0 0,-1 0 0,1 0 0,-1-1 0,0 1 0,0 0 0,-1 0 0,0 1 0,0-1 0,-4-8 0,2 9 0,1 0 0,-1 1 0,0 0 0,0 0 0,0 0 0,-1 0 0,1 1 0,-1-1 0,0 1 0,0 0 0,0 1 0,0-1 0,0 1 0,-1 0 0,1 1 0,-1-1 0,1 1 0,-12-1 0,-6-1 0,-1 1 0,1 1 0,-42 3 0,58-1 0,-1 0 0,1 0 0,-1 0 0,1 1 0,0 0 0,0 1 0,0-1 0,0 2 0,0-1 0,1 1 0,-1 0 0,1 0 0,0 0 0,0 1 0,-9 9 0,1 19-2719,13-32 2518,1 0 0,0 0-1,0 0 1,0 0-1,-1 0 1,1 0 0,0 0-1,0 0 1,1 0 0,-1 0-1,0 0 1,0 0-1,0 0 1,1 1 0,-1-1-1,0 0 1,1 0-1,-1-1 1,1 1 0,-1 0-1,1 0 1,0 0-1,-1 0 1,1 0 0,0-1-1,0 1 1,0 0-1,-1 0 1,3 0 0,16 4-7374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46.579"/>
    </inkml:context>
    <inkml:brush xml:id="br0">
      <inkml:brushProperty name="width" value="0.025" units="cm"/>
      <inkml:brushProperty name="height" value="0.025" units="cm"/>
    </inkml:brush>
  </inkml:definitions>
  <inkml:trace contextRef="#ctx0" brushRef="#br0">175 123 3619,'12'-10'17653,"-23"27"-11824,-5 6-5277,11-16-434,1 0-1,0 1 1,0 0 0,1 0 0,0 0 0,0 1 0,1-1-1,0 1 1,0 0 0,1-1 0,0 1 0,1 0 0,1 12-1,-1-20-96,0 0 0,1 0 0,0 0-1,-1 0 1,1 0 0,-1-1 0,1 1-1,0 0 1,0 0 0,-1-1 0,1 1-1,0-1 1,0 1 0,0-1 0,0 1 0,0-1-1,0 1 1,0-1 0,0 0 0,0 0-1,0 1 1,0-1 0,0 0 0,0 0-1,0 0 1,0 0 0,0 0 0,0 0-1,0 0 1,0 0 0,0-1 0,0 1-1,0 0 1,1-1 0,36-13 1185,-21 2-1097,0 0 1,-1-2-1,-1 0 1,0 0-1,-1-2 1,-1 0-1,0 0 0,-1-1 1,-1-1-1,0 0 1,-2 0-1,0-1 1,12-39-1,-20 41-137,-11 23-37,-15 26-51,23-29 111,-40 60 73,-39 82-1,-1 3 12,78-142-79,-47 69 0,47-69 0,-1-1 0,1 0 0,-1 0 0,0 0 0,0-1 0,-1 1 0,1-1 0,-1-1 0,0 1 0,-10 4 0,15-8 0,1 1 0,-1-1 0,0 0 0,1 0 0,-1 1 0,0-1 0,1 0 0,-1 0 0,0 0 0,0 0 0,1 0 0,-1 0 0,0 0 0,0 0 0,1 0 0,-1 0 0,0 0 0,1-1 0,-1 1 0,0 0 0,1 0 0,-1-1 0,0 1 0,1 0 0,-1-1 0,1 1 0,-1-1 0,0 1 0,1-1 0,-1 1 0,1-1 0,-1 0 0,0-1 0,0 0 0,1 0 0,-1 0 0,1 0 0,0 0 0,-1 0 0,1-1 0,0 1 0,0 0 0,0 0 0,1-3 0,0-3 0,1 1 0,0 0 0,0 0 0,0 0 0,1 0 0,4-8 0,-3 8-11,0 1-1,0 0 1,1 0 0,0 1-1,0-1 1,1 1 0,-1 0-1,1 0 1,0 1 0,0 0-1,1 0 1,-1 0 0,1 1-1,0 0 1,0 0 0,0 1-1,0 0 1,1 0-1,-1 0 1,0 1 0,1 0-1,-1 1 1,10 0 0,-15 1-14,-1 0 0,1 0 0,0 0 0,-1 0-1,1 0 1,-1 0 0,1 1 0,-1-1 0,1 0 0,-1 1 0,0 0 0,0-1 0,0 1 0,0-1 0,0 1 0,0 0 0,0 0 0,0 0 0,-1 0 0,1-1 0,-1 1-1,1 0 1,-1 0 0,0 0 0,0 0 0,0 0 0,0 0 0,0 0 0,0 2 0,0 6 18,-1 0 1,0 0-1,0 0 1,-4 15-1,4-24 25,1 0 0,-1 0 0,1 0 1,-1 1-1,1-1 0,-1 0 0,1 0 0,0 0 0,-1 1 1,1-1-1,0 0 0,0 1 0,0-1 0,0 0 0,0 0 0,0 1 1,0-1-1,1 0 0,-1 1 0,0-1 0,1 0 0,-1 0 0,1 0 1,0 1-1,-1-1 0,1 0 0,0 0 0,-1 0 0,3 2 1,-1-3 13,1 0 0,-1 0 0,1 0 0,-1 0 0,1 0 0,-1 0 0,1 0 0,-1-1 0,0 0 0,1 1 0,-1-1 0,0 0 0,1 0 0,-1 0 0,3-2 0,8-3-32,-1 0 0,0 0 0,0-1 0,0-1 0,-1 0 0,-1 0 0,1-1 0,14-16 0,-25 24-40,1 1 0,-1-1-1,1 1 1,-1 0 0,0-1 0,1 1-1,-1-1 1,0 1 0,1-1 0,-1 1-1,0-1 1,0 0 0,0 1 0,1-1 0,-1 1-1,0-1 1,0 1 0,0-1 0,0 0-1,0 1 1,0-1 0,0 1 0,0-1-1,0 0 1,0 1 0,-1-1 0,1 1-1,0-1 1,0 1 0,-1-1 0,1 0 0,0 1-1,0-1 1,-1 1 0,1-1 0,-1 1-1,1 0 1,-1-1 0,-22-6-4841,12 5 1300,-7-4-9226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47.581"/>
    </inkml:context>
    <inkml:brush xml:id="br0">
      <inkml:brushProperty name="width" value="0.025" units="cm"/>
      <inkml:brushProperty name="height" value="0.025" units="cm"/>
    </inkml:brush>
  </inkml:definitions>
  <inkml:trace contextRef="#ctx0" brushRef="#br0">30 47 5189,'-29'13'12184,"29"-13"-12060,0 0 0,1 0 0,-1 0 0,1 0 0,-1 0 0,0 0 1,1 0-1,-1 0 0,0 1 0,1-1 0,-1 0 0,0 0 0,1 0 0,-1 1 0,0-1 0,0 0 0,1 0 0,-1 1 1,0-1-1,0 0 0,0 1 0,1-1 0,-1 0 0,0 1 0,0-1 0,0 0 0,0 1 0,0-1 0,1 0 1,-1 1-1,0-1 0,0 1 0,0-1 0,0 0 0,0 1 0,0-1 0,0 0 0,0 1 0,-1-1 0,1 1 0,0-1 1,0 0-1,0 1 0,0-1 0,0 0 0,-1 1 0,1-1 0,0 0 0,0 0 0,0 1 0,-1-1 0,1 0 1,0 1-1,0-1 0,-1 0 0,1 0 0,0 0 0,-1 1 0,0-1 0,39 6 1483,1-3-1,-1 0 1,65-6-1,-19 1-1113,108-7-320,225-38 0,-276 27-348,-55 14-947,-115 13-12261,13-7-849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48.920"/>
    </inkml:context>
    <inkml:brush xml:id="br0">
      <inkml:brushProperty name="width" value="0.025" units="cm"/>
      <inkml:brushProperty name="height" value="0.025" units="cm"/>
    </inkml:brush>
  </inkml:definitions>
  <inkml:trace contextRef="#ctx0" brushRef="#br0">120 224 3651,'0'0'1490,"8"2"2540,-2 0-2587,25 6 729,-8-10 7746,-19-5-4415,-8-4-3413,-9-6-1051,10 15-999,0 0 1,0 0-1,0 1 0,0-1 0,0 1 0,0-1 1,0 1-1,-1 0 0,1 0 0,-1 1 0,1-1 0,-1 1 1,1 0-1,0-1 0,-1 2 0,1-1 0,-1 0 0,1 1 1,-1-1-1,1 1 0,0 0 0,-1 0 0,1 0 0,0 1 1,0-1-1,0 1 0,0 0 0,0 0 0,-4 3 0,3-2-38,0 1-1,1-1 0,-1 1 1,1 0-1,0 0 0,0 0 1,0 0-1,1 0 0,0 1 1,0-1-1,0 1 0,0 0 1,0-1-1,1 1 0,0 0 1,0 0-1,1 0 0,-1 0 1,1 0-1,0 6 0,1-10 1,-1 0-1,1 0 1,-1 0-1,1 0 1,0 0-1,0 1 0,-1-2 1,1 1-1,0 0 1,0 0-1,0 0 1,0 0-1,0 0 0,0-1 1,0 1-1,0-1 1,1 1-1,-1-1 1,0 1-1,0-1 0,0 1 1,1-1-1,-1 0 1,0 0-1,0 0 1,1 1-1,-1-1 0,0 0 1,0-1-1,3 1 1,42-7 130,-34 1-131,-1 0 0,-1 0 0,1-1 0,-1-1 0,0 0-1,-1 0 1,0-1 0,0 0 0,-1 0 0,0-1 0,-1 0 0,0-1 0,0 1 0,-1-1 0,-1-1 0,0 1 0,0-1 0,-1 0 0,-1 0 0,0 0 0,3-25 0,-6 34-1,1 0 0,-1 0 0,0 0 0,0 0 0,0 0 0,-1 0 0,1 0 0,-1 0 0,0 0 0,1 0 0,-1 1 0,0-1 0,-1 0 0,1 0 0,0 1 0,-1-1 0,0 1 0,-3-6 0,1 6 0,1 0 0,-1 0 0,1 1 0,-1-1 0,0 1 0,0-1 0,0 1 0,0 1 0,0-1 0,0 0 0,0 1 0,0 0 0,0 0 0,-4 0 0,-8 1 9,0 1 1,1 0-1,-1 1 0,-28 10 1,-34 6-260,77-19-585,-7 1 1072,5-2-4179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1.010"/>
    </inkml:context>
    <inkml:brush xml:id="br0">
      <inkml:brushProperty name="width" value="0.025" units="cm"/>
      <inkml:brushProperty name="height" value="0.025" units="cm"/>
    </inkml:brush>
  </inkml:definitions>
  <inkml:trace contextRef="#ctx0" brushRef="#br0">0 0 5990,'0'0'24257,"7"10"-23846,-5-7-381,0 1-9,1-1-1,-1 1 0,0-1 1,0 1-1,0 0 1,0 0-1,0 0 0,-1 0 1,0 0-1,0 0 1,0 0-1,0 1 0,-1-1 1,0 0-1,0 0 1,0 1-1,0-1 0,-1 0 1,0 5-1,-7 21-32,3-18-229,1 1-1,1 0 1,0 0-1,1 0 1,0 0 0,1 0-1,1 23 1,2-37-52,1 0 1,-1 1 0,0-2-1,-1 1 1,1 0-1,0 0 1,0-1-1,0 1 1,-1-1-1,1 1 1,-1-1-1,1 0 1,1-3-1,30-54-10666,-16 23 1536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1.351"/>
    </inkml:context>
    <inkml:brush xml:id="br0">
      <inkml:brushProperty name="width" value="0.025" units="cm"/>
      <inkml:brushProperty name="height" value="0.025" units="cm"/>
    </inkml:brush>
  </inkml:definitions>
  <inkml:trace contextRef="#ctx0" brushRef="#br0">60 0 7143,'0'0'14349,"-29"61"-12907,19-36-225,2 1-288,1 0-417,2-3-320,4 0-96,1-4-96,0-6 0,0-2-704,0-4-1218,0-4-1121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1.693"/>
    </inkml:context>
    <inkml:brush xml:id="br0">
      <inkml:brushProperty name="width" value="0.025" units="cm"/>
      <inkml:brushProperty name="height" value="0.025" units="cm"/>
    </inkml:brush>
  </inkml:definitions>
  <inkml:trace contextRef="#ctx0" brushRef="#br0">0 49 14478,'0'0'16752,"79"-27"-15792,-32 19-383,7 1-577,3 2 0,-2 3 0,-7 2-1922,-8 0-3171,-10 0-3491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3.904"/>
    </inkml:context>
    <inkml:brush xml:id="br0">
      <inkml:brushProperty name="width" value="0.025" units="cm"/>
      <inkml:brushProperty name="height" value="0.025" units="cm"/>
    </inkml:brush>
  </inkml:definitions>
  <inkml:trace contextRef="#ctx0" brushRef="#br0">301 26 16752,'0'0'4473,"-9"-5"-2892,5 2-1492,-1 0 1,1 1-1,-1 0 1,1 0-1,-1 0 1,0 0-1,0 1 1,0 0-1,0 0 1,0 0-1,0 1 1,0-1-1,0 1 1,0 1-1,0-1 1,0 1-1,0-1 1,0 1-1,0 1 1,0-1 0,0 1-1,1 0 1,-1 0-1,0 0 1,-5 5-1,-8 4 421,1 1 0,0 0 0,1 2 0,-25 26 1,36-34-414,0-1 1,0 1 0,1 0 0,0 0-1,0 0 1,0 1 0,1 0-1,0-1 1,0 1 0,0 0 0,1 0-1,0 1 1,1-1 0,0 0 0,0 1-1,0 11 1,2-17-93,-1 0-1,1 0 0,0 0 1,0 0-1,0 0 1,0 0-1,0 0 0,1 0 1,-1-1-1,0 1 1,1 0-1,0-1 0,-1 1 1,1-1-1,0 0 1,-1 0-1,1 1 0,0-1 1,0 0-1,0-1 1,0 1-1,0 0 0,0 0 1,1-1-1,-1 1 1,0-1-1,0 0 1,2 0-1,13 2-100,0 0 0,26-2 1,-28 0-88,21 0-1742,0-2-1,1-1 0,43-10 0,-24-1-4416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55.148"/>
    </inkml:context>
    <inkml:brush xml:id="br0">
      <inkml:brushProperty name="width" value="0.025" units="cm"/>
      <inkml:brushProperty name="height" value="0.025" units="cm"/>
    </inkml:brush>
  </inkml:definitions>
  <inkml:trace contextRef="#ctx0" brushRef="#br0">1 1 6022,'0'0'25902,"11"1"-25182,51 4-639,68-4 0,23 1-451,-139 0-1575,-10-1-2444,-11 1-5404,-12 0 883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55.493"/>
    </inkml:context>
    <inkml:brush xml:id="br0">
      <inkml:brushProperty name="width" value="0.025" units="cm"/>
      <inkml:brushProperty name="height" value="0.025" units="cm"/>
    </inkml:brush>
  </inkml:definitions>
  <inkml:trace contextRef="#ctx0" brushRef="#br0">1 13 14350,'0'0'9961,"58"14"-6982,-15-14-545,7 0-640,3-3-1025,-1-2-641,-4 1-96,-7 2-449,-10 0-1601,-8-2-3363,-10-3-6182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59.633"/>
    </inkml:context>
    <inkml:brush xml:id="br0">
      <inkml:brushProperty name="width" value="0.025" units="cm"/>
      <inkml:brushProperty name="height" value="0.025" units="cm"/>
    </inkml:brush>
  </inkml:definitions>
  <inkml:trace contextRef="#ctx0" brushRef="#br0">0 242 3812,'8'-8'16129,"6"-7"-7285,5-4-4682,4-4-3330,51-52-4788,-48 48 6057,-9 6-2090,-13 15-9,0 1-1,0 0 1,1 0-1,-1 0 1,1 0-1,0 1 1,1 0-1,-1 0 1,11-6-1,-15 15-61,0 0-1,0 1 0,0-1 0,-1 1 1,0-1-1,0 0 0,-2 8 0,-3 5 114,0-1-1,-1 0 0,-10 18 1,11-25-262,-1 0-1,2 1 1,0-1 0,0 1 0,0 0 0,2 0-1,-1 0 1,1 0 0,1 0 0,0 0 0,2 22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7:59.995"/>
    </inkml:context>
    <inkml:brush xml:id="br0">
      <inkml:brushProperty name="width" value="0.025" units="cm"/>
      <inkml:brushProperty name="height" value="0.025" units="cm"/>
    </inkml:brush>
  </inkml:definitions>
  <inkml:trace contextRef="#ctx0" brushRef="#br0">1 23 11018,'0'0'19955,"51"5"-18706,-22-14-704,7 4-545,2-3 0,-1 4 0,2 3 0,-7 1-480,-5 0-1442,-9 1-1473,-6 3-1378,-6 3-1089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0.336"/>
    </inkml:context>
    <inkml:brush xml:id="br0">
      <inkml:brushProperty name="width" value="0.025" units="cm"/>
      <inkml:brushProperty name="height" value="0.025" units="cm"/>
    </inkml:brush>
  </inkml:definitions>
  <inkml:trace contextRef="#ctx0" brushRef="#br0">33 0 10250,'0'0'18839,"9"3"-17232,14 3-1064,-14-5-367,-1 1-1,1 0 1,-1 0 0,0 1-1,12 6 1,-18-8-158,0 0-1,0 0 1,0 1-1,0-1 1,-1 1-1,1-1 1,0 1 0,-1 0-1,1 0 1,-1 0-1,0 0 1,1 0-1,-1 0 1,0 0-1,0 0 1,0 0 0,-1 0-1,1 1 1,-1-1-1,1 0 1,-1 0-1,1 1 1,-1-1-1,0 1 1,0-1-1,-1 4 1,-1 2-18,0 1 0,0-1 0,-1 1 0,0-1 0,-1 0 0,1 0 0,-2 0 0,1-1 0,-1 1 0,0-1 0,-8 8 0,-13 14 0,-36 30 0,47-45 0,15-14 0,0 1 0,0-1 0,0 0 0,0 0 0,0 0 0,0 1 0,0-1 0,0 0 0,0 0 0,0 0 0,0 0 0,0 1 0,0-1 0,0 0 0,1 0 0,-1 0 0,0 1 0,0-1 0,0 0 0,0 0 0,0 0 0,0 0 0,1 0 0,-1 0 0,0 1 0,0-1 0,0 0 0,0 0 0,1 0 0,-1 0 0,0 0 0,0 0 0,0 0 0,1 0 0,-1 0 0,0 0 0,0 0 0,0 0 0,1 0 0,-1 0 0,0 0 0,0 0 0,0 0 0,1 0 0,-1 0 0,0 0 0,0 0 0,0 0 0,1 0 0,-1 0 0,0 0 0,0-1 0,15 1 0,27-7 41,70-22-1,0-1-473,-75 23-2446,-13 2-3077,-5 0-3659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1.203"/>
    </inkml:context>
    <inkml:brush xml:id="br0">
      <inkml:brushProperty name="width" value="0.025" units="cm"/>
      <inkml:brushProperty name="height" value="0.025" units="cm"/>
    </inkml:brush>
  </inkml:definitions>
  <inkml:trace contextRef="#ctx0" brushRef="#br0">91 97 4100,'0'0'5589,"8"-9"-4121,-1 1-831,38-42-1213,-4 21 11219,-47 39-5990,-13 9-3552,9-10-342,-7 10-499,2 0 1,-1 1 0,2 0 0,1 1 0,1 0 0,0 2 0,2-1-1,1 1 1,0 0 0,2 1 0,0 0 0,2 0 0,1 1 0,-2 48 0,6-69-258,0 0 1,0-1 0,1 1 0,-1 0-1,1-1 1,0 1 0,0-1 0,0 1-1,1-1 1,-1 1 0,1-1 0,0 0-1,0 1 1,0-1 0,0 0 0,1 0-1,-1-1 1,1 1 0,-1-1 0,1 1-1,0-1 1,0 0 0,0 0 0,1 0-1,-1 0 1,0 0 0,1-1 0,-1 0-1,1 1 1,-1-1 0,7 0 0,-1 1-308,1 0 1,-1-1 0,1-1-1,-1 1 1,11-2 0,43-12-5829,-14-6-3589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2.864"/>
    </inkml:context>
    <inkml:brush xml:id="br0">
      <inkml:brushProperty name="width" value="0.025" units="cm"/>
      <inkml:brushProperty name="height" value="0.025" units="cm"/>
    </inkml:brush>
  </inkml:definitions>
  <inkml:trace contextRef="#ctx0" brushRef="#br0">0 0 9673,'0'0'17622,"2"11"-16634,0 17-712,-1 1-1,-4 52 1,2-81-419,1 1 0,0-1 1,0 1-1,0-1 0,-1 1 0,1 0 0,0-1 0,0 1 0,0-1 1,0 1-1,0-1 0,0 1 0,0 0 0,0-1 0,0 1 0,1-1 0,-1 1 1,0-1-1,0 1 0,0-1 0,1 1 0,-1-1 0,0 1 0,0-1 1,1 1-1,-1-1 0,1 1 0,-1-1 0,0 0 0,2 1 0,12-11-2194,14-29-1029,-27 37 2928,29-50-8061,-18 25 1277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3.190"/>
    </inkml:context>
    <inkml:brush xml:id="br0">
      <inkml:brushProperty name="width" value="0.025" units="cm"/>
      <inkml:brushProperty name="height" value="0.025" units="cm"/>
    </inkml:brush>
  </inkml:definitions>
  <inkml:trace contextRef="#ctx0" brushRef="#br0">52 1 6534,'0'0'18263,"-4"9"-16710,-4 7-1240,0 0-1,2 1 0,0 0 0,0 0 1,2 0-1,0 0 0,-2 32 1,13-35-2516,-7-14 1800,1 1 0,-1-1 0,1 0 0,0 0 0,-1 1 0,1-1 0,-1 0 0,1 0 0,-1 0 0,1 0 0,0 0 0,-1 0 0,1 0 0,-1 0 0,1 0 0,0 0 0,-1 0 0,1 0 0,0 0 0,-1 0 0,1 0-1,0-1 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3.543"/>
    </inkml:context>
    <inkml:brush xml:id="br0">
      <inkml:brushProperty name="width" value="0.025" units="cm"/>
      <inkml:brushProperty name="height" value="0.025" units="cm"/>
    </inkml:brush>
  </inkml:definitions>
  <inkml:trace contextRef="#ctx0" brushRef="#br0">0 67 12812,'0'0'17745,"73"-42"-16656,-37 36-416,5-1-385,0 2-224,1 2 32,-1 2-673,-8 1-1761,-3 0-2530,-8-2-3684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3.885"/>
    </inkml:context>
    <inkml:brush xml:id="br0">
      <inkml:brushProperty name="width" value="0.025" units="cm"/>
      <inkml:brushProperty name="height" value="0.025" units="cm"/>
    </inkml:brush>
  </inkml:definitions>
  <inkml:trace contextRef="#ctx0" brushRef="#br0">0 43 9833,'0'0'17537,"10"-6"-16678,0 0-633,1 0 1,-1 1-1,1 1 0,14-5 0,-22 8-173,0-1 1,1 1-1,-1 1 1,0-1-1,1 0 1,-1 1-1,1 0 0,-1 0 1,1 0-1,-1 0 1,0 0-1,1 1 1,-1-1-1,1 1 0,-1 0 1,0 0-1,0 0 1,0 1-1,1-1 1,-1 1-1,0 0 0,-1 0 1,5 3-1,-6-4-49,0 0 0,0 1 0,0-1-1,0 1 1,0-1 0,-1 1 0,1-1-1,0 1 1,-1 0 0,0-1 0,1 1-1,-1 0 1,0-1 0,0 1 0,0 0-1,0 0 1,0-1 0,0 1 0,0 0-1,0-1 1,-1 1 0,1 0 0,-1-1-1,1 1 1,-1 0 0,0-1 0,0 1-1,1-1 1,-1 0 0,0 1 0,0-1-1,-1 1 1,1-1 0,-2 2 0,-6 6 66,0-1 0,-1 1 0,-17 11 0,14-11-12,-23 27 378,35-35-431,1-1 0,-1 1 0,1 0 0,-1-1 0,1 1 0,-1 0 0,1 0 0,-1-1 0,1 1 0,-1 0 0,1 0 0,0 0 0,0-1 0,-1 1 0,1 0 0,0 0 0,0 0 0,0 0 0,0 0-1,0-1 1,0 1 0,0 0 0,0 0 0,0 0 0,1 0 0,-1 0 0,0-1 0,0 1 0,1 0 0,-1 0 0,0 0 0,1-1 0,-1 1 0,1 0 0,-1-1 0,1 1 0,0 0 0,-1-1 0,1 1 0,0-1 0,-1 1 0,1-1 0,0 1 0,0-1 0,-1 1 0,1-1 0,0 0 0,0 1 0,0-1-1,-1 0 1,1 0 0,1 1 0,15 2-168,1 0 0,-1-1-1,35 0 1,17-4-8302,-36-1-3306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4.402"/>
    </inkml:context>
    <inkml:brush xml:id="br0">
      <inkml:brushProperty name="width" value="0.025" units="cm"/>
      <inkml:brushProperty name="height" value="0.025" units="cm"/>
    </inkml:brush>
  </inkml:definitions>
  <inkml:trace contextRef="#ctx0" brushRef="#br0">0 159 17617,'0'0'6753,"11"6"-5707,-2-3-921,0 1 0,0-1-1,0-1 1,1 1 0,-1-2 0,1 1 0,-1-1-1,1-1 1,0 0 0,-1 0 0,1-1-1,-1 0 1,1 0 0,-1-1 0,14-5 0,9-3-36,54-26 1,-75 31-72,0-1 0,-1 0 0,1-1 0,-1 0 0,-1-1 0,1 0 0,-2 0 0,11-12 0,-17 18-13,-1 0 1,0 1-1,1-1 0,-1 0 0,0 0 1,0 0-1,0 0 0,0 0 0,-1 0 0,1 0 1,-1 0-1,1-1 0,-1 1 0,1-3 1,-1 4-4,-1 0 0,1 1 0,0-1 0,0 0 1,0 0-1,-1 0 0,1 1 0,-1-1 0,1 0 0,0 1 1,-1-1-1,1 0 0,-1 1 0,1-1 0,-1 1 1,0-1-1,1 1 0,-1-1 0,0 1 0,1-1 1,-1 1-1,0-1 0,1 1 0,-1 0 0,-1-1 1,-2 0-1,0 1 0,1 0 0,-1-1 0,1 1 1,-1 0-1,1 1 0,-1-1 0,0 1 1,1-1-1,-1 1 0,1 0 0,0 1 0,-1-1 1,1 0-1,-6 4 0,-3 3 49,1 0 0,0 1-1,0 0 1,1 1 0,-16 19 0,21-23 4,1 0 1,-1 1 0,1-1 0,0 1 0,1 0 0,0 0-1,0 0 1,0 0 0,1 0 0,0 1 0,0-1 0,0 10-1,2-16-47,0 0-1,1 0 0,-1 1 0,1-1 1,-1 0-1,1 0 0,-1 0 0,1 0 1,0 0-1,-1 1 0,1-1 0,0 0 1,0-1-1,0 1 0,0 0 0,0 0 0,0 0 1,0 0-1,0-1 0,0 1 0,0-1 1,1 1-1,-1-1 0,0 1 0,0-1 1,0 1-1,1-1 0,-1 0 0,0 0 1,1 0-1,-1 0 0,0 0 0,1 0 1,1 0-1,49-3 140,-35-1-125,-1 0 0,-1-1 0,1 0 0,-1-1 1,19-11-1,-21 10-82,0 1 1,0 0 0,1 0-1,0 2 1,0 0 0,0 0-1,16-1 1,-29 5 55,0 1 0,0-1 0,0 0 0,0 1 0,1 0 0,-1-1 0,0 1 0,0-1 0,0 1 0,-1 0 0,1 0-1,0 0 1,0-1 0,0 1 0,-1 0 0,1 0 0,0 0 0,-1 0 0,1 0 0,-1 0 0,1 1 0,-1-1 0,1 0 0,-1 0 0,0 0 0,1 0 0,-1 1 0,0-1 0,0 0 0,0 0 0,0 0-1,-1 3 1,1 53-100,-1-40 91,1-15 19,0 0-1,0 0 0,0 0 1,0 0-1,1 0 0,-1-1 1,1 1-1,-1 0 0,1 0 1,-1 0-1,1-1 0,0 1 0,0 0 1,0-1-1,0 1 0,0-1 1,0 1-1,1-1 0,-1 1 1,0-1-1,1 0 0,2 2 1,0-1 19,-1 0-1,1-1 1,0 1 0,0-1 0,-1 0-1,1-1 1,0 1 0,0-1 0,0 1 0,6-1-1,10-2 83,-1 0-1,0-2 1,29-8-1,-46 12-105,14-5-894,68-15 2254,-56 16-5292,1 2-5770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4.789"/>
    </inkml:context>
    <inkml:brush xml:id="br0">
      <inkml:brushProperty name="width" value="0.025" units="cm"/>
      <inkml:brushProperty name="height" value="0.025" units="cm"/>
    </inkml:brush>
  </inkml:definitions>
  <inkml:trace contextRef="#ctx0" brushRef="#br0">71 28 5349,'0'0'23718,"-9"-1"-23776,7 1 52,-1 0 1,1-1-1,0 1 1,-1 0 0,1 0-1,-1 0 1,1 1-1,0-1 1,-1 1-1,1-1 1,0 1 0,-1 0-1,1 0 1,0-1-1,0 2 1,-3 1-1,3-1 6,0 1-1,0-1 1,0 1-1,1 0 1,-1-1-1,1 1 0,0 0 1,-1 0-1,1 0 1,1 0-1,-1 0 1,0 1-1,1-1 0,-1 0 1,1 5-1,0 0 50,0 33-26,0-40-15,0 0 0,0-1 0,1 1-1,-1 0 1,0 0 0,1-1-1,-1 1 1,1 0 0,-1 0-1,1-1 1,-1 1 0,1-1 0,-1 1-1,1 0 1,0-1 0,-1 1-1,1-1 1,0 1 0,-1-1-1,1 0 1,0 1 0,0-1 0,0 0-1,-1 1 1,1-1 0,0 0-1,0 0 1,0 0 0,0 0 0,-1 0-1,1 0 1,0 0 0,0 0-1,0 0 1,0 0 0,-1 0-1,1 0 1,0-1 0,0 1 0,0 0-1,-1-1 1,1 1 0,1-1-1,3-2 132,1 0 0,0-1 0,-1 1 0,0-1-1,0 0 1,0-1 0,0 1 0,-1-1 0,1 0-1,-1 0 1,-1 0 0,5-7 0,-3 3 96,0 0 0,0 0-1,0-1 1,-1 1 0,-1-1 0,5-19 0,-8 30-235,-7 42-208,-1 54 0,9-96 195,-1 0 0,1-1 0,0 1 0,-1 0 0,1-1 0,0 1 0,0 0 0,-1-1 0,1 1 0,0-1 0,0 1 0,0-1 0,0 1 0,-1-1 0,1 0 0,0 0 0,0 1 0,0-1 1,0 0-1,0 0 0,0 0 0,0 0 0,0 0 0,0 0 0,0 0 0,1 0 0,38-1-3837,-29 1-134,8 0-3559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7.702"/>
    </inkml:context>
    <inkml:brush xml:id="br0">
      <inkml:brushProperty name="width" value="0.025" units="cm"/>
      <inkml:brushProperty name="height" value="0.025" units="cm"/>
    </inkml:brush>
  </inkml:definitions>
  <inkml:trace contextRef="#ctx0" brushRef="#br0">1 5 5445,'0'0'659,"1"0"1,-1-1-1,1 1 0,0-1 1,-1 1-1,1 0 0,-1-1 1,1 1-1,0 0 0,-1 0 1,1-1-1,0 1 1,-1 0-1,1 0 0,0 0 1,-1 0-1,1 0 0,0 0 1,-1 0-1,1 0 0,0 0 1,-1 0-1,1 0 0,0 0 1,-1 1-1,1-1 0,0 1 1,0 17 8944,-2 1-10850,-1 25 1583,0-30-444,2 0 0,-1 0 0,2-1 1,0 1-1,3 16 0,7-14-1998,0-13-7081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8.033"/>
    </inkml:context>
    <inkml:brush xml:id="br0">
      <inkml:brushProperty name="width" value="0.025" units="cm"/>
      <inkml:brushProperty name="height" value="0.025" units="cm"/>
    </inkml:brush>
  </inkml:definitions>
  <inkml:trace contextRef="#ctx0" brushRef="#br0">1 31 17905,'0'0'13004,"72"-2"-12587,-36 2-225,3 0-192,-2 0-128,-4-5-1410,1-1-1665,-11-2-2370,-4-2-3812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7.042"/>
    </inkml:context>
    <inkml:brush xml:id="br0">
      <inkml:brushProperty name="width" value="0.025" units="cm"/>
      <inkml:brushProperty name="height" value="0.025" units="cm"/>
    </inkml:brush>
  </inkml:definitions>
  <inkml:trace contextRef="#ctx0" brushRef="#br0">0 6 5157,'2'1'13896,"3"0"-6979,4-1-4870,13 2-4558,-17-2 4535,60 1-174,-35 1-1671,0-1 0,1-2 0,-1-1-1,35-8 1,-64 10-168,-20 0-257,-8 0 303,-37 0 43,-85 10-1,148-10-104,1 0 1,0 0-1,-1-1 0,1 1 0,0 0 0,-1 0 0,1 0 1,0 0-1,-1 0 0,1 0 0,0 0 0,-1 0 0,1 0 0,0 0 1,-1 1-1,1-1 0,0 0 0,-1 0 0,1 0 0,0 0 1,-1 0-1,1 1 0,0-1 0,-1 0 0,1 0 0,0 0 0,0 1 1,-1-1-1,1 0 0,0 1 0,0-1 0,0 0 0,-1 0 1,1 1-1,0-1 0,0 0 0,0 1 0,0-1 0,0 0 0,0 1 1,0-1-1,0 0 0,-1 1 0,1-1 0,0 1 0,0-1 0,1 0 1,-1 1-1,0-1 0,0 0 0,0 1 0,0-1 0,0 0 1,0 1-1,18 10-166,9-7 81,1-1 0,-1-1 1,1-1-1,-1-1 0,1-2 0,-1-1 1,0-1-1,0-1 0,50-17 1,-178 42-541,75-12 717,18-5-148,0-1 0,-1 1 0,1-1 0,-1 0 0,0-1 0,0 0 0,1-1 0,-1 0 0,-16-1 0,20-7-3997,4-11-3581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9.788"/>
    </inkml:context>
    <inkml:brush xml:id="br0">
      <inkml:brushProperty name="width" value="0.025" units="cm"/>
      <inkml:brushProperty name="height" value="0.025" units="cm"/>
    </inkml:brush>
  </inkml:definitions>
  <inkml:trace contextRef="#ctx0" brushRef="#br0">74 0 673,'0'0'9593,"-9"1"-8141,-1-1-984,6 0-288,1-1 0,0 1-1,-1 1 1,1-1 0,0 0-1,-1 1 1,1 0 0,0-1-1,-1 1 1,-2 2 0,5-3 110,1 0 1,-1 0-1,0 0 1,1 1-1,-1-1 0,0 0 1,1 0-1,-1 1 1,1-1-1,-1 0 1,0 1-1,1-1 1,-1 0-1,1 1 0,-1-1 1,1 1-1,-1-1 1,1 1-1,-1-1 1,1 1-1,0-1 1,-1 1-1,1 0 0,0-1 1,-1 1-1,1 1 1,15 4 3553,31-4-1309,-45-2-2423,165-8 1340,-165 8-1489,-25 9 197,-14-3-19,-77 3 0,108-9-133,12 1 1,240-16-30,-473 13 202,301 6-394,-40-2 241,-1-1 0,1-1 0,42-6 0,-101 8 25,-1-1 0,-37-3 0,4 0-116,78 4-1589,15-2-2308,-12-7-3961,-6-5-5548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15.571"/>
    </inkml:context>
    <inkml:brush xml:id="br0">
      <inkml:brushProperty name="width" value="0.025" units="cm"/>
      <inkml:brushProperty name="height" value="0.025" units="cm"/>
    </inkml:brush>
  </inkml:definitions>
  <inkml:trace contextRef="#ctx0" brushRef="#br0">0 46 3331,'0'0'15524,"24"-14"-14755,535 14 2050,-1 0-2910,-486-2 970,0-3 0,88-17 0,-147 19-2704,-29 4-3183,3-1 81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2.430"/>
    </inkml:context>
    <inkml:brush xml:id="br0">
      <inkml:brushProperty name="width" value="0.025" units="cm"/>
      <inkml:brushProperty name="height" value="0.025" units="cm"/>
    </inkml:brush>
  </inkml:definitions>
  <inkml:trace contextRef="#ctx0" brushRef="#br0">1 1 7303,'0'0'18257,"83"17"-17168,-29-17-512,9 0-321,0 0-192,-3 0 0,-8-4-512,-13 4-1666,-15 0-545,-11 0-704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52.759"/>
    </inkml:context>
    <inkml:brush xml:id="br0">
      <inkml:brushProperty name="width" value="0.025" units="cm"/>
      <inkml:brushProperty name="height" value="0.025" units="cm"/>
    </inkml:brush>
  </inkml:definitions>
  <inkml:trace contextRef="#ctx0" brushRef="#br0">0 6 8008,'0'0'13292,"71"25"-10986,-13-25-704,6 0-321,8-3-416,-6-1-577,-7 0-256,-15-2-1665,-13 0-4741,-13-1-10538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3.651"/>
    </inkml:context>
    <inkml:brush xml:id="br0">
      <inkml:brushProperty name="width" value="0.025" units="cm"/>
      <inkml:brushProperty name="height" value="0.025" units="cm"/>
    </inkml:brush>
  </inkml:definitions>
  <inkml:trace contextRef="#ctx0" brushRef="#br0">0 0 3908,'0'0'64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4.131"/>
    </inkml:context>
    <inkml:brush xml:id="br0">
      <inkml:brushProperty name="width" value="0.025" units="cm"/>
      <inkml:brushProperty name="height" value="0.025" units="cm"/>
    </inkml:brush>
  </inkml:definitions>
  <inkml:trace contextRef="#ctx0" brushRef="#br0">49 159 4356,'27'-11'-243,"11"-6"4180,-31 14-2499,-1-1 0,0 1 1,1-2-1,-1 1 1,-1 0-1,10-9 0,-14 12-1114,0 0-1,-1 0 0,1 0 1,0 1-1,0-1 0,0 0 1,0 0-1,-1 0 0,1 0 0,0 0 1,-1-1-1,1 1 0,-1 0 1,1 0-1,-1 0 0,0 0 0,1-1 1,-1 1-1,0 0 0,0 0 1,0-1-1,0 1 0,0 0 1,0-2-1,-1 2-148,0 1 1,0-1-1,0 0 0,0 1 1,1-1-1,-1 0 0,0 1 1,0-1-1,0 1 1,-1-1-1,1 1 0,0 0 1,0 0-1,0-1 0,0 1 1,0 0-1,0 0 0,0 0 1,0 0-1,-2 0 1,-5 1-4,0-1 1,0 1-1,0 1 0,0-1 1,1 1-1,-13 5 1,15-4-113,-1 1 0,1-1 0,0 1 0,0 1 0,0-1 1,0 0-1,1 1 0,0 0 0,0 0 0,0 1 0,1-1 0,-1 1 1,1-1-1,-3 10 0,2-3 51,0-1-1,1 1 1,0 0-1,1 0 1,0 0-1,0 21 1,2-32-111,0 0 0,0 0 0,1 0 0,-1 0 0,0 0 0,0 0 0,1 0 0,-1 0 0,1 0 0,-1 0 0,1 0 0,-1 0 0,1-1 0,0 1 0,-1 0 0,1 0 0,0-1 0,-1 1 0,1 0 0,0-1 0,0 1 0,0-1 0,0 1 0,0-1 0,0 1 0,-1-1 0,1 0 0,0 1 0,0-1 0,0 0 0,0 0 0,0 0 0,0 1 0,0-1 0,0-1 0,0 1 0,1 0 0,-1 0 0,1 0 0,4-1 0,-1 0 0,1 0 0,-1 0 0,0 0 0,1-1 0,7-3 0,4-6 0,1 0 0,-2-1 0,0-1 0,0 0 0,-2-1 0,1-1 0,-2 0 0,0-1 0,-1 0 0,0-1 0,-2 0 0,0-1 0,11-26 0,-16 15 0,-5 29 0,-1 0 0,1-1 0,0 1 0,0 0 0,0 0 0,0-1 0,0 1 0,-1 0 0,1 0 0,0 0 0,0 0 0,-1-1 0,1 1 0,0 0 0,0 0 0,0 0 0,-1 0 0,1 0 0,0 0 0,0-1 0,-1 1 0,1 0 0,0 0 0,-1 0 0,1 0 0,0 0 0,0 0 0,-1 0 0,1 0 0,0 0 0,0 0 0,-1 0 0,1 1 0,0-1 0,-1 0 0,1 0 0,0 0 0,0 0 0,0 0 0,-1 0 0,1 1 0,0-1 0,0 0 0,-1 0 0,-3 4 0,0-1 0,-1 1 0,2-1 0,-1 1 0,0 0 0,1 1 0,-5 5 0,-6 13 0,1-1 0,-12 31 0,22-45 0,0-1 0,1 1 0,-1 0 0,1-1 0,1 1 0,0 0 0,0 0 0,0 0 0,1 0 0,0 0 0,3 14 0,-2-20 1,0 0 0,0-1-1,0 1 1,0-1 0,0 0 0,0 1-1,1-1 1,-1 0 0,0 0 0,1 0-1,-1 0 1,1 0 0,0 0 0,-1 0-1,1 0 1,0-1 0,-1 1 0,1 0-1,0-1 1,0 0 0,-1 1 0,1-1 0,0 0-1,0 0 1,0 0 0,0 0 0,2-1-1,52-5-106,-10-12-1672,-17 2-2744,3-5-5493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4.820"/>
    </inkml:context>
    <inkml:brush xml:id="br0">
      <inkml:brushProperty name="width" value="0.025" units="cm"/>
      <inkml:brushProperty name="height" value="0.025" units="cm"/>
    </inkml:brush>
  </inkml:definitions>
  <inkml:trace contextRef="#ctx0" brushRef="#br0">77 1 18257,'-6'11'1773,"-8"16"-41,2 0 1,-11 36 0,17-46-1165,2-1-1,0 0 1,1 1-1,1 0 1,0 0-1,2 25 1,0-39-558,1 0-1,0 0 1,-1-1 0,1 1-1,0 0 1,1-1 0,-1 1-1,0-1 1,1 0-1,-1 1 1,1-1 0,0 0-1,0 0 1,0 0 0,0 0-1,0 0 1,0 0 0,0-1-1,1 1 1,-1-1 0,1 1-1,-1-1 1,1 0 0,-1 0-1,1 0 1,0-1 0,0 1-1,-1 0 1,1-1 0,0 0-1,3 0 1,15 2-257,-1-1-1,1-2 1,28-3-1,-15 1-1057,-29 3 1145,0 0-4,0-1 0,1 1 1,-1 0-1,0 1 0,1-1 1,-1 1-1,9 3 0,-12-3 193,-1 0-1,0-1 0,0 1 0,0 0 0,0 0 0,0 1 0,0-1 1,0 0-1,0 0 0,-1 0 0,1 0 0,0 1 0,-1-1 1,1 0-1,-1 1 0,1-1 0,-1 0 0,0 1 0,0-1 0,1 1 1,-1-1-1,0 1 0,0-1 0,0 0 0,0 1 0,-1-1 1,1 1-1,0-1 0,-1 0 0,1 1 0,-1-1 0,1 0 0,-2 3 1,-14 23 1211,14-25-1137,0 1-1,0-1 1,0 0-1,1 1 1,-1-1-1,1 1 1,0 0-1,0-1 1,0 1-1,0 0 1,0 0-1,-1 4 1,6-6 66,0 0 0,-1 0 0,1-1 1,-1 0-1,1 0 0,0 0 0,-1 0 1,1 0-1,3-1 0,21-8-5,-1 0 1,-1-1-1,1-2 0,46-28 1,-44 23-501,-25 15-161,14-9-1389,-11 1-5041,-7 4 510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4.956"/>
    </inkml:context>
    <inkml:brush xml:id="br0">
      <inkml:brushProperty name="width" value="0.025" units="cm"/>
      <inkml:brushProperty name="height" value="0.025" units="cm"/>
    </inkml:brush>
  </inkml:definitions>
  <inkml:trace contextRef="#ctx0" brushRef="#br0">60 5 4388,'12'-4'23089,"-21"37"-18796,-15 29-7427,17-45 5018,7-16-1883,-6 11 7,1 0-1,0 0 0,1 0 1,1 1-1,0-1 1,-2 25-1,4-37-41,1 0 0,0 1 0,0-1 0,0 0 0,0 0-1,0 0 1,0 1 0,0-1 0,0 0 0,1 0 0,-1 0 0,0 1 0,0-1 0,0 0 0,0 0 0,0 0 0,0 1 0,0-1-1,0 0 1,0 0 0,1 0 0,-1 0 0,0 1 0,0-1 0,0 0 0,0 0 0,1 0 0,-1 0 0,0 0 0,0 0 0,0 0 0,0 1-1,1-1 1,-1 0 0,0 0 0,0 0 0,0 0 0,1 0 0,-1 0 0,0 0 0,0 0 0,0 0 0,1 0 0,12-6-1342,9-12-1450,2-10-1589,2-6-1821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5.304"/>
    </inkml:context>
    <inkml:brush xml:id="br0">
      <inkml:brushProperty name="width" value="0.025" units="cm"/>
      <inkml:brushProperty name="height" value="0.025" units="cm"/>
    </inkml:brush>
  </inkml:definitions>
  <inkml:trace contextRef="#ctx0" brushRef="#br0">87 1 2947,'0'0'19122,"-45"69"-17136,33-42-513,0 1-192,3-2-224,3-1-576,3-4-289,3-5-160,0-2 0,0-6 32,3-4-192,4-4-1249,1 0-1698,-4-9-2434,2-9-5894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05.674"/>
    </inkml:context>
    <inkml:brush xml:id="br0">
      <inkml:brushProperty name="width" value="0.025" units="cm"/>
      <inkml:brushProperty name="height" value="0.025" units="cm"/>
    </inkml:brush>
  </inkml:definitions>
  <inkml:trace contextRef="#ctx0" brushRef="#br0">0 48 15214,'0'0'13165,"56"-2"-11371,-17-2-353,13-1-288,3-4-1153,5 2 0,0 0 0,-6 1 0,-8 3 0,-7 1-1249,-10 2-1089,-13 0-1858,-5-3-2307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31.043"/>
    </inkml:context>
    <inkml:brush xml:id="br0">
      <inkml:brushProperty name="width" value="0.025" units="cm"/>
      <inkml:brushProperty name="height" value="0.025" units="cm"/>
    </inkml:brush>
  </inkml:definitions>
  <inkml:trace contextRef="#ctx0" brushRef="#br0">1 20 10954,'0'0'20873,"5"-2"-20093,9-2-748,1 0 0,0 0-1,0 2 1,0 0 0,18 0 0,89 4-43,-45 0-9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33.776"/>
    </inkml:context>
    <inkml:brush xml:id="br0">
      <inkml:brushProperty name="width" value="0.025" units="cm"/>
      <inkml:brushProperty name="height" value="0.025" units="cm"/>
    </inkml:brush>
  </inkml:definitions>
  <inkml:trace contextRef="#ctx0" brushRef="#br0">239 5 4933,'0'0'24348,"0"0"-24333,-1 0-1,1-1 1,0 1-1,0 0 0,0 0 1,-1-1-1,1 1 1,0 0-1,0-1 1,-1 1-1,1 0 1,0 0-1,-1 0 1,1-1-1,0 1 1,-1 0-1,1 0 1,0 0-1,-1 0 1,1 0-1,0 0 1,-1 0-1,1 0 1,0-1-1,-1 1 1,1 0-1,0 0 1,-1 1-1,1-1 1,-1 0-1,1 0 1,0 0-1,-1 0 1,1 0-1,0 0 1,-1 0-1,1 1 1,0-1-1,0 0 1,-1 0-1,1 1 1,-11 6 138,1 0 0,1 1 0,-1 0 1,2 0-1,-1 1 0,-8 12 0,-15 13 34,-86 87-1206,116-126-6956,6-29 84,8 0-2722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34.119"/>
    </inkml:context>
    <inkml:brush xml:id="br0">
      <inkml:brushProperty name="width" value="0.025" units="cm"/>
      <inkml:brushProperty name="height" value="0.025" units="cm"/>
    </inkml:brush>
  </inkml:definitions>
  <inkml:trace contextRef="#ctx0" brushRef="#br0">21 0 5733,'0'0'20948,"0"14"-19901,-8 62-173,2-28-624,0 49 0,6-84-264,0 0 0,1 0 0,1-1 1,0 1-1,1 0 0,0 0 0,1-1 0,10 23 0,-8-28-2572,2-6-7806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1:34.836"/>
    </inkml:context>
    <inkml:brush xml:id="br0">
      <inkml:brushProperty name="width" value="0.025" units="cm"/>
      <inkml:brushProperty name="height" value="0.025" units="cm"/>
    </inkml:brush>
  </inkml:definitions>
  <inkml:trace contextRef="#ctx0" brushRef="#br0">52 1 6887,'0'0'20825,"3"12"-19795,-1-6-900,0 0-17,0 0 1,0 0 0,-1 1-1,0-1 1,0 1-1,-1-1 1,0 1 0,0-1-1,0 1 1,-1-1-1,0 1 1,-3 10 0,-18 40 838,13-35-592,0 0 0,2 1 0,-5 25-1,12-48-358,0 1-1,0-1 1,0 0-1,0 0 0,0 0 1,0 1-1,0-1 1,0 0-1,0 0 1,0 1-1,0-1 0,0 0 1,1 0-1,-1 0 1,0 1-1,0-1 0,0 0 1,0 0-1,0 0 1,1 1-1,-1-1 1,0 0-1,0 0 0,0 0 1,0 0-1,1 0 1,-1 1-1,0-1 1,0 0-1,1 0 0,-1 0 1,0 0-1,0 0 1,0 0-1,1 0 1,-1 0-1,0 0 0,0 0 1,1 0-1,-1 0 1,0 0-1,0 0 0,1 0 1,-1 0-1,0 0 1,0 0-1,0 0 1,1 0-1,-1-1 0,0 1 1,0 0-1,1 0 1,-1 0-1,0 0 1,0 0-1,0 0 0,0-1 1,1 1-1,-1 0 1,0 0-1,0 0 0,0-1 1,0 1-1,1 0 0,32-21 0,-12 6 0,2 2 0,30-14 0,-45 24 0,0 0 0,0 0 0,1 1 0,-1 0 0,1 1 0,-1 0 0,1 0 0,-1 1 0,1 0 0,0 0 0,10 2 0,-18-2 0,0 1 0,1-1 0,-1 0 0,1 1 0,-1-1 0,0 1 0,1-1 0,-1 1 0,0-1 0,0 1 0,0 0 0,1 0 0,-1 0 0,0 0 0,0 0 0,0 0 0,0 0 0,0 0 0,-1 0 0,1 0 0,0 0 0,0 0 0,-1 1 0,2 2 0,-2-2 0,1 1 0,-1 0 0,0 0 0,0 0 0,0 0 0,0 0 0,0-1 0,-1 1 0,1 0 0,-1 0 0,-2 5 0,1-2 0,-1 1 0,0-1 0,0 0 0,0 0 0,-1 0 0,0-1 0,0 1 0,-1-1 0,-9 9 0,7-10 0,0 0 0,0 0 0,0-1 0,0 0 0,-1-1 0,1 1 0,-1-1 0,1-1 0,-1 0 0,0 0 0,-14 0 0,16-1 0,0 0 0,0 0 0,1-1 0,-1 0 0,0 0 0,0-1 0,1 0 0,-1 0 0,1 0 0,-1 0 0,1-1 0,0 0 0,0 0 0,0 0 0,0-1 0,-4-4 0,8 7-43,0 0 0,0 0 1,0-1-1,0 1 0,0 0 0,0-1 1,1 1-1,-1-1 0,1 1 0,-1 0 1,1-1-1,-1 1 0,1-1 0,0 0 0,-1 1 1,1-1-1,0 1 0,0-1 0,0 1 1,1-1-1,-1-2 0,13-19-3372,9 3-5297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19.673"/>
    </inkml:context>
    <inkml:brush xml:id="br0">
      <inkml:brushProperty name="width" value="0.025" units="cm"/>
      <inkml:brushProperty name="height" value="0.025" units="cm"/>
    </inkml:brush>
  </inkml:definitions>
  <inkml:trace contextRef="#ctx0" brushRef="#br0">1 0 10442,'0'0'19544,"9"2"-18204,36 5-922,1-3 0,89-2 0,-80-3-813,-55 1 159,1 0 0,0 0 0,0 0 0,0 0-1,-1 0 1,1 1 0,0-1 0,0 0 0,0 0 0,-1 0-1,1 1 1,0-1 0,0 0 0,-1 1 0,1-1 0,0 1 0,-1-1-1,1 1 1,1 0 0,-3 12-9134,-5-6 2296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0.021"/>
    </inkml:context>
    <inkml:brush xml:id="br0">
      <inkml:brushProperty name="width" value="0.025" units="cm"/>
      <inkml:brushProperty name="height" value="0.025" units="cm"/>
    </inkml:brush>
  </inkml:definitions>
  <inkml:trace contextRef="#ctx0" brushRef="#br0">0 1 13613,'0'0'12972,"59"6"-10794,-28-6-800,5 0-866,3 0-448,-5 0-128,-1 0-1762,0 0-2498,-4 2-3075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0.411"/>
    </inkml:context>
    <inkml:brush xml:id="br0">
      <inkml:brushProperty name="width" value="0.025" units="cm"/>
      <inkml:brushProperty name="height" value="0.025" units="cm"/>
    </inkml:brush>
  </inkml:definitions>
  <inkml:trace contextRef="#ctx0" brushRef="#br0">191 22 17969,'0'0'8589,"-9"-4"-6635,4 2-1841,0-1 0,0 1 0,0 0 0,0 0 0,-1 0 0,1 1 0,0 0 0,-1 0 0,1 0 0,-1 1 0,1-1-1,-1 1 1,1 1 0,-1-1 0,1 1 0,-1 0 0,1 0 0,0 1 0,0-1 0,-1 1 0,1 0 0,0 1 0,0-1 0,1 1 0,-10 7-1,10-6-83,0 0 0,1 0 0,0 1 0,-1-1 0,1 1 0,1 0 0,-1 0 0,1 0 0,0 0 0,-3 9 0,4-12-1,1 0 1,0-1-1,-1 1 0,1 0 0,0 0 0,0 0 1,0 0-1,0 0 0,1 0 0,-1 0 0,0 0 1,1 0-1,-1 0 0,1-1 0,0 1 0,0 0 0,-1 0 1,1 0-1,0-1 0,1 1 0,-1-1 0,0 1 1,0-1-1,1 1 0,-1-1 0,1 0 0,-1 1 1,1-1-1,-1 0 0,1 0 0,0 0 0,3 1 1,7 2-21,1 1 1,0-2 0,1 0-1,-1 0 1,0-1 0,1-1-1,-1-1 1,1 1 0,15-3-1,-22 1-9,1 1 0,0-2 0,-1 1 0,1-1 1,-1 0-1,1 0 0,-1-1 0,0 0 0,0 0 0,0-1 0,0 0 0,-1 0 0,1-1 0,-1 0 0,0 0 0,-1 0 0,7-7 0,-11 11 2,0 0 0,0 0 0,0-1 0,0 1-1,0 0 1,0-1 0,-1 1 0,1-1 0,0 1 0,-1-1 0,1 1 0,-1-1 0,1 1 0,-1-1-1,0 0 1,0 1 0,0-1 0,0 1 0,0-1 0,0 0 0,0 1 0,0-1 0,-1 1 0,1-1-1,0 0 1,-1 1 0,-1-3 0,0 2 1,0 0 0,0 1 0,0-1-1,0 0 1,0 1 0,-1-1 0,1 1-1,-1 0 1,1-1 0,-1 1 0,1 0 0,-1 1-1,0-1 1,-3 0 0,-14-2-61,1 1 1,-1 2-1,-25 1 1,42-1 32,-56 7-2054,20 1-2097,-2 2-4604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5.147"/>
    </inkml:context>
    <inkml:brush xml:id="br0">
      <inkml:brushProperty name="width" value="0.025" units="cm"/>
      <inkml:brushProperty name="height" value="0.025" units="cm"/>
    </inkml:brush>
  </inkml:definitions>
  <inkml:trace contextRef="#ctx0" brushRef="#br0">0 71 14734,'0'0'5637,"40"-52"-4932,-5 42 128,7 3-481,4 5-288,1 2-1057,3 0-3523,1 0-4453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3.528"/>
    </inkml:context>
    <inkml:brush xml:id="br0">
      <inkml:brushProperty name="width" value="0.025" units="cm"/>
      <inkml:brushProperty name="height" value="0.025" units="cm"/>
    </inkml:brush>
  </inkml:definitions>
  <inkml:trace contextRef="#ctx0" brushRef="#br0">208 275 5285,'0'0'22480,"0"-9"-21033,0 6-1383,1 1 6,-1 0 0,0 0 0,0 1 0,1-1 0,-1 0 1,0 1-1,-1-1 0,1 0 0,0 0 0,0 1 0,-1-1 1,1 0-1,-1 1 0,1-1 0,-1 0 0,0 1 0,0-1 1,0 1-1,0-1 0,0 1 0,0 0 0,0-1 0,0 1 1,0 0-1,-1 0 0,1 0 0,0-1 0,-1 2 0,1-1 1,-1 0-1,0 0 0,1 0 0,-1 1 0,1-1 0,-1 1 1,0-1-1,1 1 0,-1 0 0,0-1 0,0 1 0,-2 0 0,-2 0-65,0 1-1,0-1 1,0 1-1,0 1 0,0-1 1,0 1-1,0 0 0,0 0 1,1 0-1,-1 1 0,1 0 1,-1 0-1,1 1 0,0-1 1,0 1-1,1 0 1,-1 0-1,1 1 0,0-1 1,0 1-1,0 0 0,1 0 1,0 0-1,0 1 0,0-1 1,0 1-1,1 0 0,0 0 1,0 0-1,1 0 1,0 0-1,0 0 0,0 0 1,0 0-1,1 0 0,0 0 1,1 7-1,0-12 2,0 1-1,-1 0 1,1-1 0,0 0 0,0 1 0,0-1-1,0 1 1,0-1 0,0 0 0,0 0-1,0 1 1,0-1 0,1 0 0,-1 0-1,0 0 1,1-1 0,-1 1 0,1 0-1,-1 0 1,1-1 0,-1 1 0,1-1-1,0 1 1,-1-1 0,1 0 0,0 0-1,-1 0 1,1 0 0,0 0 0,-1 0-1,1 0 1,0 0 0,-1 0 0,4-2-1,3 1 21,0 0-1,-1-1 1,1 0-1,0 0 0,-1-1 1,10-4-1,-3-2-25,0 0 0,0-1 0,-1-1 0,0 0 0,-1-1 0,-1 0 0,1-1 0,-2 0 0,13-19 0,-17 21 0,0 0 0,0 0 0,-1-1 0,0 0 0,-1 0 0,0 0 0,-1 0 0,0 0 0,-1-1 0,-1 0 0,0 1 0,-1-1 0,-1-13 0,1 23 0,-1-1 0,0 1 0,0 0 0,0 0 0,0 0 0,-1 0 0,1 0 0,-1 0 0,0 0 0,0 1 0,0-1 0,0 1 0,0-1 0,0 1 0,-1 0 0,1 0 0,-1 0 0,0 0 0,0 0 0,1 0 0,-1 1 0,0-1 0,0 1 0,-1 0 0,1 0 0,0 0 0,0 1 0,0-1 0,-1 1 0,1-1 0,0 1 0,-6 1 0,-3-2 0,1 2 0,-1 0 0,1 0 0,0 1 0,-1 0 0,1 1 0,0 0 0,-14 6 0,9-1 8,-1 1-1,2 0 1,-16 12 0,28-19-15,-1 0 0,1 1 1,1-1-1,-1 0 0,0 1 1,1 0-1,-1-1 0,1 1 1,0 0-1,0 0 0,0 1 1,0-1-1,0 0 0,1 0 1,0 1-1,-1-1 0,1 1 1,1 0-1,-1-1 0,0 1 1,1 0-1,0 3 0,1-5-322,0-1 0,0 0 0,0 0-1,0 0 1,1 0 0,-1 0 0,0 0-1,1 0 1,-1 0 0,1 0 0,-1-1-1,1 1 1,-1 0 0,1-1 0,0 0-1,-1 1 1,1-1 0,-1 0 0,1 0-1,0 0 1,-1 0 0,1 0 0,0 0-1,-1 0 1,1 0 0,2-1 0,3 0-2494,25 1-9973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4.991"/>
    </inkml:context>
    <inkml:brush xml:id="br0">
      <inkml:brushProperty name="width" value="0.025" units="cm"/>
      <inkml:brushProperty name="height" value="0.025" units="cm"/>
    </inkml:brush>
  </inkml:definitions>
  <inkml:trace contextRef="#ctx0" brushRef="#br0">220 108 5541,'1'-29'12921,"-1"18"-4441,-16 36-6627,8-10-1484,0 1 0,-10 27 0,16-38-265,1 1 0,-1-1-1,1 0 1,0 1 0,0-1 0,1 0-1,-1 1 1,1-1 0,0 1 0,1-1-1,-1 1 1,4 10 0,-3-15-71,0 0 0,0 0 0,0 0 0,1 0 0,-1 0 0,0 0 0,1 0 0,-1 0 0,1 0 0,-1-1 0,1 1 0,-1-1 0,1 1 1,0-1-1,-1 1 0,1-1 0,0 0 0,-1 0 0,1 0 0,0 0 0,-1 0 0,1 0 0,0-1 0,-1 1 0,3-1 0,41-10 565,-30 3-594,-1-2-1,-1 1 1,0-2-1,-1 0 1,0 0-1,0-1 0,-1 0 1,-1-1-1,0-1 1,0 1-1,-2-1 1,0-1-1,0 0 1,-2 0-1,0 0 1,5-18-1,-11 17-3,-8 27 0,-10 27 0,-4 24 0,-4-2 0,-50 91 0,57-121 0,0-1 0,-2-1 0,-1-1 0,-1-1 0,-1-1 0,-43 35 0,61-56 0,1 0 0,-1 0 0,0-1 0,0 0 0,0 0 0,-11 3 0,16-5 0,0-1 0,0 0 0,0 1 0,0-1 0,0 0 0,0 0 0,0 0 0,0 0 0,0 0 0,0 0 0,-1 0 0,1 0 0,0 0 0,0-1 0,0 1 0,0 0 0,0-1 0,0 1 0,0-1 0,0 1 0,0-1 0,0 0 0,0 1 0,1-1 0,-1 0 0,0 1 0,0-1 0,0 0 0,1 0 0,-1 0 0,1 0 0,-1 0 0,0 0 0,1 0 0,0 0 0,-1 0 0,1 0 0,0 0 0,-1 0 0,1 0 0,0 0 0,0 0 0,0 0 0,0 0 0,0 0 0,0-1 0,0 0 0,1-5-37,-1 0 0,1 0 0,0 1 0,1-1-1,-1 1 1,1-1 0,1 1 0,-1 0 0,1-1 0,0 1 0,1 1 0,-1-1 0,1 0 0,0 1-1,1 0 1,-1 0 0,1 0 0,0 0 0,10-6 0,-7 5-25,-1 0 0,1 1 0,1 1-1,-1-1 1,1 1 0,-1 1 0,1 0 0,0 0 0,0 0-1,1 1 1,-1 1 0,0 0 0,19-1 0,-27 3 47,0-1 0,1 0 0,-1 1-1,0-1 1,0 1 0,0-1 0,0 1 0,0-1 0,0 1 0,0 0 0,0 0 0,0-1-1,-1 1 1,1 0 0,0 0 0,0 0 0,-1 0 0,1 0 0,0 0 0,-1 0 0,1 0 0,-1 0-1,0 0 1,1 0 0,-1 1 0,0-1 0,1 0 0,-1 2 0,4 45 334,-1-17 905,-2-29-1211,0 0 1,1 0 0,-1-1-1,1 1 1,-1 0-1,1-1 1,0 0-1,-1 1 1,1-1 0,0 0-1,0 0 1,0 0-1,0 0 1,0 0-1,0 0 1,0-1 0,0 1-1,1 0 1,-1-1-1,0 0 1,0 0 0,0 0-1,1 0 1,-1 0-1,0 0 1,0 0-1,0-1 1,4 0 0,7-1 14,0 0 0,1-1 1,15-6-1,-28 9-226,0 0 1,0 0-1,0 0 1,0 0-1,0-1 1,0 1-1,0 0 1,0-1-1,0 1 1,0 0-1,-1-1 1,1 0-1,0 1 1,0-1-1,0 1 1,-1-1-1,1 0 1,0 1-1,-1-1 1,1 0-1,-1 0 1,1 0-1,-1 0 1,1 1-1,-1-1 0,1 0 1,-1 0-1,0 0 1,0 0-1,1 0 1,-1 0-1,0 0 1,0-1-1,0-7-7692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5.569"/>
    </inkml:context>
    <inkml:brush xml:id="br0">
      <inkml:brushProperty name="width" value="0.025" units="cm"/>
      <inkml:brushProperty name="height" value="0.025" units="cm"/>
    </inkml:brush>
  </inkml:definitions>
  <inkml:trace contextRef="#ctx0" brushRef="#br0">1 73 5381,'8'7'14014,"12"-4"-8797,25-4-2841,-40 0-1007,72-8 91,86-20 0,-86 13-715,82-7 0,-113 21-1929,0 1 0,0 2 0,0 2 0,70 14 0,-94-13-2062,-7-3-2071,-4-1-2974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9.104"/>
    </inkml:context>
    <inkml:brush xml:id="br0">
      <inkml:brushProperty name="width" value="0.025" units="cm"/>
      <inkml:brushProperty name="height" value="0.025" units="cm"/>
    </inkml:brush>
  </inkml:definitions>
  <inkml:trace contextRef="#ctx0" brushRef="#br0">151 268 18417,'0'0'14035,"-10"-7"-13768,-33-22-219,41 29-48,0-1 0,1 1 0,-1-1 0,1 1 0,-1 0 0,0 0 0,1 0 0,-1 0 0,0 0 0,1 0 0,-1 0 0,1 0 0,-1 1 0,0-1 0,1 1 0,-1-1 0,1 1 0,-1 0 0,1-1 0,-1 1 0,1 0 0,0 0 0,-1 0 0,1 0 0,0 0 0,0 0 0,0 1 0,0-1 0,0 0 0,-2 3 0,-23 42 0,24-41 0,-2 3 0,1 0 0,-1 0 0,2 1 0,-1-1 0,1 1 0,0 0 0,1-1 0,0 1 0,1 0 0,0 15 0,0-23 0,1 1 0,-1-1 0,0 0 0,1 0 0,-1 0 0,1 0 0,0 0 0,-1 0 0,1 0 0,0 0 0,-1 0 0,1 0 0,0 0 0,0 0 0,0 0 0,0 0 0,0-1 0,0 1 0,0 0 0,0-1 0,0 1 0,0-1 0,1 1 0,-1-1 0,0 0 0,0 1 0,0-1 0,1 0 0,-1 0 0,0 0 0,0 0 0,0 0 0,2 0 0,2 0 0,-1 0 0,0-1 0,0 0 0,1 1 0,-1-2 0,0 1 0,0 0 0,8-4 0,0-3 0,-1-1 0,1 1 0,-1-2 0,-1 0 0,0 0 0,-1-1 0,0 0 0,0 0 0,-1-1 0,7-14 0,-5 8 0,-1 0 0,-1-1 0,0 0 0,-1-1 0,-2 0 0,6-29 0,-10 39 0,1 0 0,-1-1 0,-1 1 0,0 0 0,0-1 0,-4-15 0,4 24 0,-1 0 0,0-1 0,0 1 0,0 0 0,0 0 0,0-1 0,0 1 0,-1 0 0,1 0 0,-1 1 0,1-1 0,-1 0 0,0 0 0,0 1 0,0-1 0,0 1 0,0-1 0,0 1 0,0 0 0,0 0 0,-1 0 0,1 0 0,0 0 0,-1 1 0,1-1 0,0 1 0,-1-1 0,1 1 0,-1 0 0,1 0 0,-5 0 0,0 0-204,0 1 1,0 0-1,0 0 0,0 0 0,0 0 1,0 1-1,0 1 0,0-1 1,1 1-1,-1 0 0,1 0 0,0 1 1,-9 7-1,11-9-19,1 1 1,0 0-1,0 1 1,0-1-1,1 0 0,-1 1 1,1-1-1,0 1 1,0 0-1,0 0 0,0 0 1,1 0-1,0 0 1,0 0-1,0 1 0,0-1 1,0 0-1,1 0 1,0 1-1,0-1 0,0 0 1,0 1-1,3 7 1,4 2-5731,9-1-2802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9.490"/>
    </inkml:context>
    <inkml:brush xml:id="br0">
      <inkml:brushProperty name="width" value="0.025" units="cm"/>
      <inkml:brushProperty name="height" value="0.025" units="cm"/>
    </inkml:brush>
  </inkml:definitions>
  <inkml:trace contextRef="#ctx0" brushRef="#br0">3 0 10474,'0'0'18321,"-1"10"-17050,0-3-1101,1-1 0,-1 0 0,1 0 0,1 0 0,-1 0 0,1 0 0,0 0 0,4 12 1,-4-16-143,1 1 1,-1-1 0,1 1 0,-1-1 0,1 0 0,0 0 0,0 0 0,0 0 0,0 0 0,0 0 0,0 0 0,0-1-1,1 1 1,-1-1 0,1 0 0,-1 0 0,1 1 0,-1-2 0,1 1 0,0 0 0,-1 0 0,1-1 0,0 0 0,0 1-1,0-1 1,4 0 0,-2-1-236,1 1-1,0-1 1,0 1-1,-1-2 0,1 1 1,-1 0-1,1-1 1,-1 0-1,0-1 0,1 1 1,-1-1-1,6-5 1,22-18-5598,-5-5-5652,-16 15 898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29.863"/>
    </inkml:context>
    <inkml:brush xml:id="br0">
      <inkml:brushProperty name="width" value="0.025" units="cm"/>
      <inkml:brushProperty name="height" value="0.025" units="cm"/>
    </inkml:brush>
  </inkml:definitions>
  <inkml:trace contextRef="#ctx0" brushRef="#br0">218 0 12172,'0'0'7975,"-41"66"-5445,22-30-255,-5 5-1,-1 2-96,-2 4-673,0-1-864,4-5-321,7-7-256,4-6-32,9-7-128,3-11-833,3-9-1377,9-1-2530,4-12-4325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30.487"/>
    </inkml:context>
    <inkml:brush xml:id="br0">
      <inkml:brushProperty name="width" value="0.025" units="cm"/>
      <inkml:brushProperty name="height" value="0.025" units="cm"/>
    </inkml:brush>
  </inkml:definitions>
  <inkml:trace contextRef="#ctx0" brushRef="#br0">0 1 6951,'0'0'15791,"62"17"-12877,-30-16-383,9-1-930,6 0-640,2 0-448,-3 0-321,1 0-96,-11 0-96,-7 0-673,-11 0-448,-10 1-1089,-8 3-1954,0 1-2594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30.877"/>
    </inkml:context>
    <inkml:brush xml:id="br0">
      <inkml:brushProperty name="width" value="0.025" units="cm"/>
      <inkml:brushProperty name="height" value="0.025" units="cm"/>
    </inkml:brush>
  </inkml:definitions>
  <inkml:trace contextRef="#ctx0" brushRef="#br0">0 33 13869,'0'0'5285,"78"21"-2050,-23-21-897,8-2-608,4-10-1185,-2 2-417,-8-2-833,-12 3-3331,-12 0-4452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36.556"/>
    </inkml:context>
    <inkml:brush xml:id="br0">
      <inkml:brushProperty name="width" value="0.025" units="cm"/>
      <inkml:brushProperty name="height" value="0.025" units="cm"/>
    </inkml:brush>
  </inkml:definitions>
  <inkml:trace contextRef="#ctx0" brushRef="#br0">0 58 4260,'0'0'22160,"12"1"-20527,59-2-946,1-4-1,100-18 0,-120 15-615,-33 5-43,-10 3 9,-1-2 0,1 1 0,0-1 1,-1 0-1,12-5 0,-55 3 235,-4 5-289,-1 2-1,1 2 0,0 1 0,0 2 0,-64 23 1,98-30 65,338-47-497,-449 54 449,59 3 58,35-5-430,-1-2 1,-43 3-1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09.801"/>
    </inkml:context>
    <inkml:brush xml:id="br0">
      <inkml:brushProperty name="width" value="0.025" units="cm"/>
      <inkml:brushProperty name="height" value="0.025" units="cm"/>
    </inkml:brush>
  </inkml:definitions>
  <inkml:trace contextRef="#ctx0" brushRef="#br0">1 1 9929,'0'0'20324,"6"9"-19908,7 15-408,27 41 344,-38-61-421,0-1 1,1-1-1,-1 1 0,1 0 1,0 0-1,0-1 1,0 0-1,0 0 0,0 0 1,0 0-1,1 0 0,-1 0 1,1-1-1,-1 0 0,1 1 1,0-1-1,6 0 1,18-2-5004,-26 1 4228,0-1 0,1 0 0,-1 1 1,0-1-1,0 0 0,0-1 0,0 1 0,0 0 1,0 0-1,0-1 0,0 1 0,0-1 1,-1 0-1,1 1 0,1-4 0,8-9-7174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5.521"/>
    </inkml:context>
    <inkml:brush xml:id="br0">
      <inkml:brushProperty name="width" value="0.025" units="cm"/>
      <inkml:brushProperty name="height" value="0.025" units="cm"/>
    </inkml:brush>
  </inkml:definitions>
  <inkml:trace contextRef="#ctx0" brushRef="#br0">171 298 15054,'0'0'6422,"-12"3"-3758,6-2-2509,-12 3 1051,0 1 0,-32 14 0,46-18-988,0 1 1,-1 0 0,1 1-1,0-1 1,0 1 0,0 0 0,0 0-1,1 0 1,-1 0 0,1 1-1,0-1 1,0 1 0,0 0-1,0 0 1,1 0 0,0 0-1,0 0 1,-3 9 0,4-11-206,1 0 0,0 0 1,0-1-1,0 1 0,0 0 1,0 0-1,1 0 1,-1-1-1,1 1 0,-1 0 1,1 0-1,-1-1 0,1 1 1,0 0-1,0-1 0,0 1 1,0-1-1,0 1 0,0-1 1,0 1-1,1-1 0,-1 0 1,0 0-1,1 0 1,-1 0-1,1 0 0,-1 0 1,1 0-1,-1 0 0,1 0 1,0-1-1,0 1 0,-1 0 1,1-1-1,0 0 0,0 1 1,0-1-1,2 0 0,10 2-6,0 0 0,1-1 0,21-2 0,-31 1 16,11-1-67,0-1 0,0 0 0,0-2-1,-1 0 1,1 0 0,-1-1 0,0-1 0,-1-1 0,1 0 0,-1-1 0,0 0 0,-1-1-1,0-1 1,-1 0 0,0-1 0,0 0 0,-1 0 0,9-14 0,-18 21-573,-4 4 258,-10 11 176,-15 20 306,25-27-89,1-1 0,-1 1 1,1 0-1,-1 0 0,1 0 0,0 0 0,0 0 0,1 0 0,-1 7 1,1-10-27,0 1 0,0-1 1,0 0-1,1 0 1,-1 0-1,0 1 0,1-1 1,-1 0-1,1 0 1,-1 0-1,1 0 0,-1 0 1,1 0-1,0 0 0,-1 0 1,1 0-1,0 0 1,0 0-1,0 0 0,0 0 1,0-1-1,0 1 1,0 0-1,0-1 0,0 1 1,0-1-1,0 1 1,1-1-1,-1 1 0,0-1 1,0 0-1,0 0 1,1 1-1,1-1 0,14 0 51,0-1-1,-1 0 1,1-1-1,-1-1 1,1 0-1,-1-1 0,0-1 1,-1 0-1,1-2 1,-1 1-1,0-2 1,-1 0-1,18-13 1,-8 4-59,0-1 1,-1-2-1,-1 0 1,-1-1-1,-1-1 1,27-39 0,-39 51-83,-1-1 1,0-1 0,-1 0 0,0 1 0,0-2 0,-2 1-1,1-1 1,-2 1 0,4-19 0,-7 30 77,0 0-1,1 0 0,-1 0 1,0 1-1,0-1 1,0 0-1,0 0 1,0 0-1,0 0 1,0 0-1,0 0 1,0 0-1,0 0 1,0 1-1,0-1 0,-1 0 1,1 0-1,0 0 1,-1 0-1,1 0 1,-1 1-1,1-1 1,-1 0-1,1 0 1,-1 1-1,1-1 0,-1 0 1,0 1-1,1-1 1,-1 1-1,0-1 1,1 1-1,-1-1 1,0 1-1,0-1 1,0 1-1,0 0 1,1-1-1,-1 1 0,0 0 1,0 0-1,0 0 1,0 0-1,0 0 1,0 0-1,0 0 1,0 0-1,1 0 1,-1 0-1,0 0 1,0 0-1,0 1 0,0-1 1,0 0-1,1 1 1,-2 0-1,-5 1 15,0 1 1,1 0-1,-1 1 0,1-1 0,-12 10 1,5-1 128,0 0 0,1 1 1,1 0-1,0 1 1,0 1-1,1-1 0,-13 29 1,20-35-85,-1 0 0,2-1-1,-1 1 1,1 1 0,0-1 0,1 0 0,0 1 0,0 10 0,1-15-60,0 1 1,1 0-1,0-1 1,0 1-1,0-1 1,0 1-1,1-1 1,0 1-1,0-1 1,0 0-1,0 0 1,1 0-1,-1 0 1,1 0-1,5 5 1,-1-2-183,1 0-1,0-1 1,0 0 0,0 0 0,1-1-1,0 0 1,0-1 0,0 0-1,0 0 1,15 3 0,-8-3-1291,1-1 1,-1-1-1,19 1 1,27-2-6136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0.144"/>
    </inkml:context>
    <inkml:brush xml:id="br0">
      <inkml:brushProperty name="width" value="0.025" units="cm"/>
      <inkml:brushProperty name="height" value="0.025" units="cm"/>
    </inkml:brush>
  </inkml:definitions>
  <inkml:trace contextRef="#ctx0" brushRef="#br0">231 1 2114,'0'0'23889,"-9"12"-22335,-48 75-364,4 3 1,-52 119-1,98-185-1739,8-24 494,-1 0-1,0 0 0,0 0 1,0 0-1,0 1 1,0-1-1,0 0 1,0 0-1,0 0 1,0 0-1,0 0 1,1 1-1,-1-1 0,0 0 1,0 0-1,0 0 1,0 0-1,0 0 1,1 0-1,-1 0 1,0 0-1,0 0 1,0 0-1,0 0 0,0 1 1,1-1-1,-1 0 1,0 0-1,0 0 1,0 0-1,0 0 1,1 0-1,-1 0 1,0 0-1,0-1 1,0 1-1,0 0 0,1 0 1,-1 0-1,0 0 1,0 0-1,0 0 1,0 0-1,0 0 1,1 0-1,-1 0 1,0 0-1,0-1 0,0 1 1,0 0-1,0 0 1,0 0-1,0 0 1,1-1-1,28-30-7759,-9 5-171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0.549"/>
    </inkml:context>
    <inkml:brush xml:id="br0">
      <inkml:brushProperty name="width" value="0.025" units="cm"/>
      <inkml:brushProperty name="height" value="0.025" units="cm"/>
    </inkml:brush>
  </inkml:definitions>
  <inkml:trace contextRef="#ctx0" brushRef="#br0">1 7 14350,'0'0'16335,"62"21"-15534,-35-20-257,4-1-352,-1 0-127,0 0-258,-8-6-1312,-4 0-1858,-7-2-2787,-6-1-6118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1.306"/>
    </inkml:context>
    <inkml:brush xml:id="br0">
      <inkml:brushProperty name="width" value="0.025" units="cm"/>
      <inkml:brushProperty name="height" value="0.025" units="cm"/>
    </inkml:brush>
  </inkml:definitions>
  <inkml:trace contextRef="#ctx0" brushRef="#br0">0 1 3876,'0'0'24279,"51"43"-23575,-38-28-447,0 0-129,2-4-64,-2-4 32,0-3-32,1-1-320,-2-3-833,-2 0-1218,1 0-1857,-1-7-2530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1.651"/>
    </inkml:context>
    <inkml:brush xml:id="br0">
      <inkml:brushProperty name="width" value="0.025" units="cm"/>
      <inkml:brushProperty name="height" value="0.025" units="cm"/>
    </inkml:brush>
  </inkml:definitions>
  <inkml:trace contextRef="#ctx0" brushRef="#br0">187 0 16624,'0'0'7719,"-44"50"-5317,26-22-1120,0 6-386,0 1-287,0 4-385,3 2-192,1-3-32,4-1 32,-1-4-32,6-4 32,-2-6-288,1-6-737,3-4-1345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2.712"/>
    </inkml:context>
    <inkml:brush xml:id="br0">
      <inkml:brushProperty name="width" value="0.025" units="cm"/>
      <inkml:brushProperty name="height" value="0.025" units="cm"/>
    </inkml:brush>
  </inkml:definitions>
  <inkml:trace contextRef="#ctx0" brushRef="#br0">63 1 3523,'2'0'13034,"-1"6"-6373,-3 15-3353,-4 12-6120,4-24 4487,-19 64-233,-14 103-1,97-249 3054,-37 40-4495,-5 6 0,32-34 0,-52 60-151,0 1 0,1 0 0,-1 0 0,0 0 0,0-1 0,0 1 0,0 0 0,0 0 0,0 0 0,1 0 0,-1-1 0,0 1 0,0 0-1,0 0 1,0 0 0,1 0 0,-1 0 0,0 0 0,0 0 0,0 0 0,1-1 0,-1 1 0,0 0 0,0 0 0,0 0 0,1 0 0,-1 0 0,0 0 0,0 0 0,1 0 0,-1 0 0,0 0 0,0 0 0,0 1 0,1-1 0,-1 0 0,0 0 0,0 0 0,0 0 0,1 0 0,-1 0-1,0 0 1,0 0 0,0 1 0,0-1 0,1 0 0,-3 12-11664,-5-4 492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3.039"/>
    </inkml:context>
    <inkml:brush xml:id="br0">
      <inkml:brushProperty name="width" value="0.025" units="cm"/>
      <inkml:brushProperty name="height" value="0.025" units="cm"/>
    </inkml:brush>
  </inkml:definitions>
  <inkml:trace contextRef="#ctx0" brushRef="#br0">0 1 7815,'0'0'20244,"31"61"-20148,-19-44-64,-3 0-705,1-2-993,-2-2-672,1-7-1089,0-1-2242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3.868"/>
    </inkml:context>
    <inkml:brush xml:id="br0">
      <inkml:brushProperty name="width" value="0.025" units="cm"/>
      <inkml:brushProperty name="height" value="0.025" units="cm"/>
    </inkml:brush>
  </inkml:definitions>
  <inkml:trace contextRef="#ctx0" brushRef="#br0">173 1 15214,'0'0'13870,"-5"10"-14068,-9 14 482,0-2 1,-2 0-1,0-1 1,-1 0-1,-2-2 1,-27 25-1,54-66 554,13-14-1008,-4 8-76,-13 20 194,1 0-1,0 0 1,0 0-1,1 1 0,12-13 1,-18 56-1106,-20 30 1109,14-51 65,1 1 0,1-1 0,0 1 0,1 0 0,-1 28 1,4-44 191,1-3-114,0-1 1,0 1 0,0-1-1,0 1 1,-1-1 0,1 0-1,-1 1 1,0-1 0,0 0-1,-2-7 1,0 2-205,-1-1 0,-1 1 0,0 0 0,0 0 0,0 0-1,-1 0 1,-1 1 0,0 0 0,0 0 0,0 0 0,-1 1 0,-7-7 0,13 12 62,0 2-85,24 18-444,-6-9 527,-1-2 0,1 0 0,32 9 0,-4-10-6781,-32-6-274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4.225"/>
    </inkml:context>
    <inkml:brush xml:id="br0">
      <inkml:brushProperty name="width" value="0.025" units="cm"/>
      <inkml:brushProperty name="height" value="0.025" units="cm"/>
    </inkml:brush>
  </inkml:definitions>
  <inkml:trace contextRef="#ctx0" brushRef="#br0">171 1 16752,'0'0'4527,"2"8"-3497,18 83 2364,-12-64-2829,-2 1 1,5 45-1,-10-63-545,-1 1 0,0-1 0,-1 1 0,0-1-1,-1 0 1,0 0 0,-1 0 0,0 0-1,0 0 1,-1 0 0,-6 11 0,-1-2-413,-1 0 0,-1 0-1,-1-1 1,-20 21 0,23-29-707,0 0-1,-1 0 0,0-1 1,-16 9-1,-4-2-4589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4.895"/>
    </inkml:context>
    <inkml:brush xml:id="br0">
      <inkml:brushProperty name="width" value="0.025" units="cm"/>
      <inkml:brushProperty name="height" value="0.025" units="cm"/>
    </inkml:brush>
  </inkml:definitions>
  <inkml:trace contextRef="#ctx0" brushRef="#br0">131 0 7399,'0'0'17067,"-10"12"-15962,-4 2-739,1 2-1,1-1 1,0 2 0,1 0-1,1 0 1,1 1 0,-10 25-1,13-25-284,2 0 0,0 0-1,1 1 1,1 0 0,1-1-1,0 1 1,2 0-1,3 23 1,-3-35-175,1 0-1,0 0 1,0 1 0,0-1-1,1-1 1,1 1 0,-1 0-1,1-1 1,0 1 0,5 5-1,-5-8-263,1 1 0,-1-1 0,1 0-1,0 0 1,0 0 0,1-1-1,-1 0 1,1 0 0,0 0 0,-1-1-1,1 0 1,0 0 0,9 1 0,28 2-5456,2-4-5968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5.517"/>
    </inkml:context>
    <inkml:brush xml:id="br0">
      <inkml:brushProperty name="width" value="0.025" units="cm"/>
      <inkml:brushProperty name="height" value="0.025" units="cm"/>
    </inkml:brush>
  </inkml:definitions>
  <inkml:trace contextRef="#ctx0" brushRef="#br0">0 69 9097,'0'0'16399,"9"-8"-15176,-1 1-1039,1 1 1,-1 0-1,1 0 1,0 1-1,1 0 1,-1 1-1,1 0 1,0 0 0,0 1-1,0 0 1,0 1-1,1 0 1,17 0-1,-18 1-137,0 1 0,-1 0 0,1 1 0,-1 0-1,1 0 1,10 4 0,-18-5-45,0 1 0,-1 0-1,1 0 1,0 0 0,-1 0 0,1 0-1,0 0 1,-1 0 0,1 0 0,-1 1 0,0-1-1,1 1 1,-1-1 0,0 1 0,0-1-1,0 1 1,0 0 0,0 0 0,0-1 0,-1 1-1,1 0 1,-1 0 0,1 0 0,-1 0-1,0 0 1,1 0 0,-1-1 0,0 1-1,0 0 1,0 0 0,-1 0 0,1 0 0,0 0-1,-1 0 1,1 0 0,-1 0 0,-1 2-1,-2 4 43,0 0 0,-1 0 0,0 0-1,0-1 1,-1 1 0,0-1-1,-1-1 1,1 1 0,-1-1-1,-1 0 1,1-1 0,-10 6 0,-22 20 23,38-30-60,1-1 1,-1 1-1,0-1 0,0 1 1,1 0-1,-1-1 1,1 1-1,-1 0 0,0 0 1,1-1-1,-1 1 1,1 0-1,0 0 0,-1 0 1,1 0-1,0-1 1,-1 1-1,1 0 0,0 0 1,0 0-1,0 2 1,0-2-4,0-1 1,1 1 0,-1-1 0,1 1 0,-1-1-1,1 1 1,-1-1 0,1 1 0,-1-1-1,1 1 1,0-1 0,-1 1 0,1-1 0,0 0-1,-1 0 1,1 1 0,0-1 0,0 0 0,-1 0-1,1 0 1,1 1 0,51 0-439,-42-2-14,22-1-1971,0-4-3287,-3-4-4069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6.175"/>
    </inkml:context>
    <inkml:brush xml:id="br0">
      <inkml:brushProperty name="width" value="0.025" units="cm"/>
      <inkml:brushProperty name="height" value="0.025" units="cm"/>
    </inkml:brush>
  </inkml:definitions>
  <inkml:trace contextRef="#ctx0" brushRef="#br0">82 1 14318,'0'0'10815,"2"12"-9886,2 12-401,-2 1 1,-1 0-1,-1-1 1,-5 42-1,-1-31-56,-1 0 197,-3 69 0,10-103-664,0 0-1,0 0 0,0 1 1,0-1-1,1 0 0,-1 0 1,0 0-1,0 1 0,1-1 1,-1 0-1,1 0 0,-1 0 1,1 0-1,-1 0 0,1 0 1,0 0-1,-1 0 0,1 0 1,0 0-1,0 0 0,0 0 1,0-1-1,0 1 0,0 0 1,1 0-1,1 0 8,-1 0 1,1 0-1,-1-1 0,1 1 1,0-1-1,-1 0 0,1 0 1,0 0-1,-1 0 0,1 0 1,2-1-1,6-1 33,0 0 0,-1-1 0,0-1 0,19-8 0,-9 1-3,-11 6-106,0-1 0,1 1 0,0 0 0,-1 1 0,2 1 0,-1-1 0,0 1 0,0 1 0,1 0 0,0 1 0,20-1 0,-29 2 54,-1 0 1,0 1-1,0-1 0,0 0 1,1 1-1,-1-1 1,0 1-1,0-1 0,0 1 1,0 0-1,0-1 0,0 1 1,0 0-1,0 0 0,0 0 1,0-1-1,0 1 1,-1 0-1,1 0 0,0 0 1,-1 1-1,1-1 0,0 0 1,0 2-1,0 0-3,-1 1-1,1-1 0,-1 0 1,0 1-1,1-1 1,-2 1-1,1-1 0,0 0 1,-1 5-1,-1-1 16,0 0-1,0 0 1,0-1-1,0 1 1,-1-1-1,0 1 1,-1-1-1,-7 11 1,5-11 116,-1 0 0,-1 0-1,1-1 1,-1 0 0,1 0 0,-1 0-1,-1-1 1,1-1 0,-1 1 0,1-1 0,-15 2-1,-1 0 235,0-2-1,-1-1 0,-26-1 1,45-1-347,0 0 1,0-1 0,0 0-1,0-1 1,0 1 0,0-1-1,0-1 1,1 1 0,-1-1-1,1 1 1,-1-1 0,-6-6 0,10 7-104,0 1 1,0-1 0,0 0 0,0 1 0,1-1 0,-1 0 0,1 0 0,-1 0 0,1 0-1,0 0 1,0 0 0,0 0 0,0 0 0,0-1 0,1 1 0,-1 0 0,0-1 0,1 1 0,0 0-1,0-1 1,-1 1 0,1-1 0,1 1 0,-1 0 0,0-1 0,1 1 0,-1-1 0,1 1-1,0 0 1,-1 0 0,1-1 0,0 1 0,0 0 0,1 0 0,0-2 0,1 1-285,-1 1 0,1-1 1,0 1-1,0 0 0,0 0 1,0 0-1,0 0 1,0 0-1,0 0 0,1 1 1,-1 0-1,0 0 0,1 0 1,-1 0-1,1 0 0,0 1 1,5-1-1,72 1-6817,-56 1 3470,19-1-4738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15.952"/>
    </inkml:context>
    <inkml:brush xml:id="br0">
      <inkml:brushProperty name="width" value="0.025" units="cm"/>
      <inkml:brushProperty name="height" value="0.025" units="cm"/>
    </inkml:brush>
  </inkml:definitions>
  <inkml:trace contextRef="#ctx0" brushRef="#br0">198 0 3972,'0'0'18577,"9"6"-17456,-1-1-842,-1 0-1,1 1 0,-1-1 0,-1 2 1,1-1-1,-1 1 0,0 0 1,-1 0-1,1 0 0,-1 1 0,-1 0 1,1 0-1,-2 0 0,1 1 0,3 10 1,-4-4-176,0-1-1,0 1 1,-1 0 0,-1 0 0,-1 0 0,0 0 0,-1 0 0,0 0 0,-1-1 0,-1 1 0,-1 0 0,0-1-1,0 0 1,-2 0 0,0 0 0,0 0 0,-15 22 0,-5 5-170,-2-2-1,-36 41 1,47-61-1775,-2 0 0,-41 30 0,20-24-4756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39.828"/>
    </inkml:context>
    <inkml:brush xml:id="br0">
      <inkml:brushProperty name="width" value="0.025" units="cm"/>
      <inkml:brushProperty name="height" value="0.025" units="cm"/>
    </inkml:brush>
  </inkml:definitions>
  <inkml:trace contextRef="#ctx0" brushRef="#br0">1 47 3203,'0'0'12684,"60"3"-11435,-40-3-672,3-8-385,6 2-128,-3-2-64,2 0-769,-5 1-1505,-5-1-1025,-2 4-2851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46.731"/>
    </inkml:context>
    <inkml:brush xml:id="br0">
      <inkml:brushProperty name="width" value="0.025" units="cm"/>
      <inkml:brushProperty name="height" value="0.025" units="cm"/>
    </inkml:brush>
  </inkml:definitions>
  <inkml:trace contextRef="#ctx0" brushRef="#br0">0 65 5573,'0'0'15471,"56"-1"-13998,-27-1-288,7 0 1,3 1-97,7 1-225,3 0-351,3-2-257,1-2-224,-2 0 64,-5-4-160,-9 3-1441,-9-5-1506,-18-2-2402,-10-1-6182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3.156"/>
    </inkml:context>
    <inkml:brush xml:id="br0">
      <inkml:brushProperty name="width" value="0.025" units="cm"/>
      <inkml:brushProperty name="height" value="0.025" units="cm"/>
    </inkml:brush>
  </inkml:definitions>
  <inkml:trace contextRef="#ctx0" brushRef="#br0">1 0 4644,'0'0'26500,"9"9"-25331,146 101-715,-131-85-2151,16 16-4210,-39-40 5704,1 0 0,-1 0 0,0 0 0,0-1 0,1 1 0,-1 0 0,0 0 0,1-1 0,-1 1 0,0-1 0,1 1 0,-1-1 0,1 0 0,-1 0 0,1 0 1,-1 1-1,1-1 0,-1 0 0,1-1 0,-1 1 0,1 0 0,-1 0 0,1-1 0,-1 1 0,1-1 0,-1 1 0,0-1 0,1 0 0,1 0 0,11-15-6956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3.486"/>
    </inkml:context>
    <inkml:brush xml:id="br0">
      <inkml:brushProperty name="width" value="0.025" units="cm"/>
      <inkml:brushProperty name="height" value="0.025" units="cm"/>
    </inkml:brush>
  </inkml:definitions>
  <inkml:trace contextRef="#ctx0" brushRef="#br0">152 0 11531,'0'0'13122,"-9"13"-11008,-6 6-1267,2 2 1,0 0 0,2 0 0,-14 34-1,-26 118 526,46-148-2404,1 0 1,-1 45-1,5-67-3357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4.979"/>
    </inkml:context>
    <inkml:brush xml:id="br0">
      <inkml:brushProperty name="width" value="0.025" units="cm"/>
      <inkml:brushProperty name="height" value="0.025" units="cm"/>
    </inkml:brush>
  </inkml:definitions>
  <inkml:trace contextRef="#ctx0" brushRef="#br0">0 1 4773,'0'0'27994,"66"46"-27994,-42-46 0,1 0 0,0 0 0,-2-3 0,0 3-2274,-8-1-3203,-3 1-2307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5.387"/>
    </inkml:context>
    <inkml:brush xml:id="br0">
      <inkml:brushProperty name="width" value="0.025" units="cm"/>
      <inkml:brushProperty name="height" value="0.025" units="cm"/>
    </inkml:brush>
  </inkml:definitions>
  <inkml:trace contextRef="#ctx0" brushRef="#br0">68 1 7207,'0'0'17499,"-3"9"-16079,-11 31-618,1 0 1,2 1-1,3 0 0,0 0 0,3 1 1,0 52-1,5-94-794,0 1 0,0-1 1,-1 0-1,1 1 0,0-1 0,0 1 0,0-1 0,0 1 1,0-1-1,0 0 0,0 1 0,1-1 0,-1 1 0,0-1 1,0 1-1,0-1 0,0 0 0,0 1 0,1-1 1,-1 0-1,0 1 0,0-1 0,1 1 0,-1-1 0,0 0 1,0 0-1,1 1 0,-1-1 0,0 0 0,1 1 0,-1-1 1,1 0-1,-1 0 0,0 0 0,1 1 0,-1-1 0,1 0 1,-1 0-1,0 0 0,1 0 0,-1 0 0,1 0 0,-1 0 1,1 0-1,-1 0 0,0 0 0,1 0 0,-1 0 1,1 0-1,-1 0 0,0 0 0,1-1 0,-1 1 0,1 0 1,-1 0-1,0 0 0,1-1 0,-1 1 0,0 0 0,1 0 1,-1-1-1,0 1 0,1 0 0,-1-1 0,0 1 0,1-1 1,29-27 430,-23 21-401,46-43-98,83-89-985,-135 137 1296,4-6-3998,-22 5-18718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5.726"/>
    </inkml:context>
    <inkml:brush xml:id="br0">
      <inkml:brushProperty name="width" value="0.025" units="cm"/>
      <inkml:brushProperty name="height" value="0.025" units="cm"/>
    </inkml:brush>
  </inkml:definitions>
  <inkml:trace contextRef="#ctx0" brushRef="#br0">10 1 6983,'0'0'19794,"-9"49"-17391,9-40-898,9 1-384,6-1-512,1 4-417,2-3-32,3 2-737,-3-2-2337,-1-3-3941,-1-3-9833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6.886"/>
    </inkml:context>
    <inkml:brush xml:id="br0">
      <inkml:brushProperty name="width" value="0.025" units="cm"/>
      <inkml:brushProperty name="height" value="0.025" units="cm"/>
    </inkml:brush>
  </inkml:definitions>
  <inkml:trace contextRef="#ctx0" brushRef="#br0">1 17 4004,'6'-17'22932,"7"25"-17426,8 20-7319,-15-19 3702,-6-9-1736,8 13-401,-3-4 294,0-1 0,1 1 0,0-1-1,12 12 1,10-5-3228,-26-14 2532,0-1-1,1 0 0,-1 0 1,0 0-1,1 0 0,-1 0 1,0 0-1,0 0 1,1-1-1,-1 1 0,0-1 1,4-1-1,12-10-6812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7.231"/>
    </inkml:context>
    <inkml:brush xml:id="br0">
      <inkml:brushProperty name="width" value="0.025" units="cm"/>
      <inkml:brushProperty name="height" value="0.025" units="cm"/>
    </inkml:brush>
  </inkml:definitions>
  <inkml:trace contextRef="#ctx0" brushRef="#br0">158 0 13965,'0'0'7912,"-46"55"-5446,27-26-576,-1 5 0,1 3-417,4 3-736,0-2-481,4-2-192,6-6 0,0-6-32,3-6-64,2-9-416,0-6-770,7-11-6277,6-12 1314,0-7-5991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6.578"/>
    </inkml:context>
    <inkml:brush xml:id="br0">
      <inkml:brushProperty name="width" value="0.025" units="cm"/>
      <inkml:brushProperty name="height" value="0.025" units="cm"/>
    </inkml:brush>
  </inkml:definitions>
  <inkml:trace contextRef="#ctx0" brushRef="#br0">85 240 3459,'0'0'12086,"2"-10"-7062,1-3-3938,2-37 2344,-4 49-3364,-1 1 1,0 0-1,0-1 0,0 1 1,0-1-1,0 1 0,0-1 0,0 1 1,0 0-1,0-1 0,0 1 1,-1-1-1,1 1 0,0 0 1,0-1-1,0 1 0,0-1 1,-1 1-1,1 0 0,0-1 0,0 1 1,-1 0-1,1-1 0,0 1 1,0 0-1,-1 0 0,1-1 1,0 1-1,-1 0 0,1 0 0,-1 0 1,1-1-1,0 1 0,-1 0 1,1 0-1,-1 0 0,1 0 1,-19 6 858,-12 21-617,27-24-212,1 1-1,0-1 1,0 1 0,0 0 0,0 0 0,0 0-1,1 1 1,0-1 0,0 0 0,0 1-1,0 0 1,1-1 0,0 1 0,0 0 0,0 0-1,0 7 1,2-12-87,-1 1 0,1 0 0,0 0 0,-1-1-1,1 1 1,0 0 0,-1-1 0,1 1 0,0-1 0,0 1-1,0-1 1,0 1 0,0-1 0,0 0 0,0 0 0,-1 1 0,1-1-1,0 0 1,0 0 0,0 0 0,0 0 0,0 0 0,0 0-1,2 0 1,30-2 112,-29 1-89,18-2 0,0-2 0,0-1 0,0 0 0,23-11 0,-29 9-15,1 2-1,0 0 1,1 1 0,-1 1-1,1 0 1,0 1 0,33 0-1,-49 3-7,-1 0-1,1 0 0,0 0 0,0 1 1,-1-1-1,1 1 0,-1-1 1,1 1-1,0-1 0,-1 1 0,1 0 1,-1 0-1,0 0 0,1 0 0,-1 0 1,0 0-1,1 0 0,-1 1 0,0-1 1,0 0-1,0 1 0,1 2 0,11 38 424,0 2 35,-12-42-454,0 0 0,0-1 0,0 1 1,0 0-1,1-1 0,-1 0 0,0 1 0,1-1 0,-1 0 0,1 0 0,-1 1 1,1-1-1,0 0 0,0-1 0,-1 1 0,1 0 0,0 0 0,0-1 0,0 1 1,0-1-1,2 1 0,6-1-47,1 0 0,-1 0 0,1-1 0,-1 0 1,1 0-1,-1-1 0,0-1 0,0 0 0,0 0 0,0-1 1,0 0-1,-1-1 0,0 0 0,0-1 0,0 0 0,0 0 1,-1-1-1,0 0 0,-1 0 0,9-10 0,2-3-1689,-1-1-1,22-36 1,16-43-9831,-34 57 4005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7.929"/>
    </inkml:context>
    <inkml:brush xml:id="br0">
      <inkml:brushProperty name="width" value="0.025" units="cm"/>
      <inkml:brushProperty name="height" value="0.025" units="cm"/>
    </inkml:brush>
  </inkml:definitions>
  <inkml:trace contextRef="#ctx0" brushRef="#br0">222 0 15022,'0'0'15642,"-8"11"-15365,-49 60 300,-71 99 672,173-214-1249,64-91-3224,-108 136 3196,-1-1 0,1 1 0,-1-1 0,0 1 1,1-1-1,-1 1 0,0 0 0,1-1 1,-1 1-1,0 0 0,0-1 0,1 1 0,-1 0 1,0 0-1,0-1 0,0 1 0,0 0 0,0 0 1,0-1-1,0 1 0,0 0 0,0-1 1,-1 1-1,1 0 0,0-1 0,0 1 0,-1 0 1,0 0-1,-3 35 193,-5-4 801,3 1 1,0-1-1,-1 52 0,8-106-966,0 16 0,0 0 0,-1-1 0,0 1 0,0-1 0,0 1 0,-1 0 0,0-1 0,0 1 0,-1 0 0,-4-11 0,4 12 0,0 0 0,-1 1 0,0-1 0,0 0 0,0 1 0,0-1 0,-1 1 0,0 0 0,0 0 0,0 1 0,0-1 0,0 1 0,-1 0 0,0 0 0,0 0 0,1 1 0,-1 0 0,-1 0 0,1 0 0,0 0 0,0 1 0,-1 0 0,1 0 0,-1 0 0,1 1 0,-1 0 0,1 0 0,-7 1 0,12-1 0,-1 0 0,1-1 0,0 1 0,-1 0 0,1 0 0,0 0 0,-1 0 0,1 0 0,0 0 0,-1 0 0,1 0 0,0 0 0,-1 0 0,1 0 0,0 0 0,-1 0 0,1 1 0,0-1 0,-1 0 0,1 0 0,0 0 0,-1 0 0,1 1 0,0-1 0,0 0 0,-1 0 0,1 0 0,0 1 0,0-1 0,-1 0 0,1 1 0,0-1 0,0 0 0,0 0 0,0 1 0,-1-1 0,1 0 0,0 1 0,0-1 0,0 0 0,0 1 0,0-1 0,0 0 0,0 1 0,0-1 0,0 0 0,0 1 0,0-1 0,0 0 0,0 1 0,0-1 0,0 0 0,0 1 0,0-1 0,1 0 0,-1 1 0,0-1 0,0 0 0,0 1 0,1-1 0,-1 0 0,0 1 0,1 0 0,0 0 0,0 0 0,0 0 0,1 0 0,-1 0 0,0 0 0,0 0 0,1 0 0,-1-1 0,0 1 0,1 0 0,-1-1 0,0 1 0,3 0 0,115 5 0,-82-6 0,0 2 0,50 8 0,-139-13-714,46 3 566,1 1 0,-1-1 0,0-1 0,1 1 0,-1-1 1,0 0-1,1 0 0,-1 0 0,1-1 0,0 0 0,-1 0 0,1 0 0,0-1 1,0 0-1,-6-4 0,-2-2-25,-3-4-3010,16 11 1305,12 4 433,11 2-2115,8-3-4197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20.992"/>
    </inkml:context>
    <inkml:brush xml:id="br0">
      <inkml:brushProperty name="width" value="0.025" units="cm"/>
      <inkml:brushProperty name="height" value="0.025" units="cm"/>
    </inkml:brush>
  </inkml:definitions>
  <inkml:trace contextRef="#ctx0" brushRef="#br0">30 1 3908,'-2'8'18336,"-3"14"-9556,-1 5-6149,-8 65-6002,11-60 5342,3-31-2039,3 33 466,-3-34-435,0 1-1,1-1 1,-1 1 0,0-1 0,0 1 0,0-1 0,0 1-1,0-1 1,0 1 0,1-1 0,-1 1 0,0-1-1,0 1 1,1-1 0,-1 0 0,0 1 0,1-1 0,-1 1-1,0-1 1,1 0 0,-1 1 0,0-1 0,1 0 0,-1 1-1,1-1 1,-1 0 0,1 0 0,-1 0 0,1 1-1,-1-1 1,1 0 0,-1 0 0,1 0 0,-1 0 0,1 0-1,-1 0 1,1 0 0,-1 0 0,1 0 0,-1 0 0,1 0-1,-1 0 1,1 0 0,-1 0 0,1-1 0,-1 1-1,1 0 1,-1 0 0,1-1 0,-1 1 0,0 0 0,1 0-1,-1-1 1,1 1 0,-1-1 0,0 1 0,1 0-1,-1-1 1,1 0 0,-1 0-849,1-1 0,0 1 0,-1-1 0,0 1 0,1-1 0,-1 1 0,0-1 0,1 0 0,-1 1 0,0-1 0,0 1 0,0-1 0,-1 0 0,1-1 0,0 2-184,-2-11-10151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21.705"/>
    </inkml:context>
    <inkml:brush xml:id="br0">
      <inkml:brushProperty name="width" value="0.025" units="cm"/>
      <inkml:brushProperty name="height" value="0.025" units="cm"/>
    </inkml:brush>
  </inkml:definitions>
  <inkml:trace contextRef="#ctx0" brushRef="#br0">0 8 4132,'0'0'16133,"6"-2"-13891,-2 1-2109,-2 0 247,0 0 0,0 1 0,-1-1 0,1 1 0,0-1 0,0 1 0,0 0 0,0 0 0,-1 0 0,1 0 0,0 0 0,0 0 0,0 0 0,0 1 0,0-1 0,-1 1 0,1-1 0,0 1 0,0 0 0,-1 0 0,4 1 0,12 5 1593,-29-8-5612,12 1 3642,0 0 0,0 0-1,0 1 1,0-1 0,0 0-1,0 0 1,0 0 0,0 0-1,0 0 1,0 0-1,1 0 1,-1 0 0,0 0-1,0 0 1,0 0 0,0 0-1,0 1 1,-1-1 0,1 0-1,0 0 1,0 0 0,0 0-1,0 0 1,19 4 1229,29 2 905,59-4-2054,-52-1-153,-43-1-60,-15 0-89,1 0 3,-16-1-3711,7-4-2607,6-1-838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22.730"/>
    </inkml:context>
    <inkml:brush xml:id="br0">
      <inkml:brushProperty name="width" value="0.025" units="cm"/>
      <inkml:brushProperty name="height" value="0.025" units="cm"/>
    </inkml:brush>
  </inkml:definitions>
  <inkml:trace contextRef="#ctx0" brushRef="#br0">231 39 3555,'20'-15'6752,"10"-8"13557,-31 26-20208,-1 0 0,1-1 0,-1 1 1,0 0-1,0-1 0,0 1 0,0-1 0,0 0 1,-1 0-1,1 0 0,0 0 0,-4 2 0,-2 3 116,-85 74 103,-57 57-21,172-165-2871,28-50-11763,-27 38 4112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23.060"/>
    </inkml:context>
    <inkml:brush xml:id="br0">
      <inkml:brushProperty name="width" value="0.025" units="cm"/>
      <inkml:brushProperty name="height" value="0.025" units="cm"/>
    </inkml:brush>
  </inkml:definitions>
  <inkml:trace contextRef="#ctx0" brushRef="#br0">6 1 10442,'0'0'18567,"-1"11"-17697,-1 1-629,1 1-1,0 0 1,0 0 0,2 0-1,0 0 1,0 0 0,1 0-1,1 0 1,0-1 0,0 1-1,6 12 1,0-8-248,0 2-347,0-1 0,1 0 0,1-1-1,1 0 1,0 0 0,1-2 0,19 19 0,-22-29-5331,-1-4-2414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23.901"/>
    </inkml:context>
    <inkml:brush xml:id="br0">
      <inkml:brushProperty name="width" value="0.025" units="cm"/>
      <inkml:brushProperty name="height" value="0.025" units="cm"/>
    </inkml:brush>
  </inkml:definitions>
  <inkml:trace contextRef="#ctx0" brushRef="#br0">158 1 5157,'0'0'23355,"-4"3"-23152,-11 11 57,0 1 0,1 0-1,1 1 1,1 1 0,0 0 0,1 1-1,-16 34 1,21-39-108,1 0 0,0 0 0,0 1-1,1 0 1,1 0 0,0 0 0,1 0 0,1 0 0,0 0-1,1 1 1,1-1 0,3 23 0,-2-31-457,1 0 0,0 0 1,0 0-1,1 0 0,-1-1 0,1 1 0,1-1 1,-1 0-1,1 0 0,-1-1 0,1 1 0,1-1 1,-1 0-1,1 0 0,-1-1 0,1 0 0,0 0 1,1 0-1,-1 0 0,7 1 0,22 5-7419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48.383"/>
    </inkml:context>
    <inkml:brush xml:id="br0">
      <inkml:brushProperty name="width" value="0.025" units="cm"/>
      <inkml:brushProperty name="height" value="0.025" units="cm"/>
    </inkml:brush>
  </inkml:definitions>
  <inkml:trace contextRef="#ctx0" brushRef="#br0">1 1 21396,'0'0'10677,"10"3"-10106,12 5-508,81 29 21,-89-31-117,-1 0-1,1 1 1,-1 1 0,0 0-1,16 13 1,-20-15-2739,2-5-5683,-3-1-225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48.725"/>
    </inkml:context>
    <inkml:brush xml:id="br0">
      <inkml:brushProperty name="width" value="0.025" units="cm"/>
      <inkml:brushProperty name="height" value="0.025" units="cm"/>
    </inkml:brush>
  </inkml:definitions>
  <inkml:trace contextRef="#ctx0" brushRef="#br0">225 0 20820,'0'0'8365,"-6"15"-7319,-64 122 437,37-76-1427,2 2 1,2 1-1,-23 81 1,51-142-18,-2 15-1219,3-18 993,0 0 0,0 0-1,0 1 1,0-1 0,0 0 0,0 1-1,0-1 1,1 0 0,-1 0 0,0 1 0,0-1-1,0 0 1,0 0 0,0 1 0,1-1-1,-1 0 1,0 0 0,0 1 0,0-1 0,1 0-1,-1 0 1,0 0 0,0 1 0,0-1-1,1 0 1,-1 0 0,0 0 0,1 0-1,-1 0 1,0 0 0,0 0 0,1 0 0,-1 1-1,0-1 1,1 0 0,-1 0 0,0 0-1,0 0 1,1 0 0,-1 0 0,0-1 0,1 1-1,-1 0 1,0 0 0,0 0 0,1 0-1,12-4-10056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49.911"/>
    </inkml:context>
    <inkml:brush xml:id="br0">
      <inkml:brushProperty name="width" value="0.025" units="cm"/>
      <inkml:brushProperty name="height" value="0.025" units="cm"/>
    </inkml:brush>
  </inkml:definitions>
  <inkml:trace contextRef="#ctx0" brushRef="#br0">0 0 9961,'0'0'21237,"9"0"-20245,47 1-672,-21-2-256,1 2 0,0 1 1,38 8-1,-43-5-4404,-16-5-3011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1.639"/>
    </inkml:context>
    <inkml:brush xml:id="br0">
      <inkml:brushProperty name="width" value="0.025" units="cm"/>
      <inkml:brushProperty name="height" value="0.025" units="cm"/>
    </inkml:brush>
  </inkml:definitions>
  <inkml:trace contextRef="#ctx0" brushRef="#br0">0 1 6086,'5'5'10666,"1"4"-8008,0-1-608,4 2 801,2 0-737,3 5-320,2-3-545,1 1-416,0-4-289,0 0-256,0-3-191,-2 0 31,-2-1-96,-1 0-1025,-5-1-1377,-1-2-1602,-3 0-1217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7.047"/>
    </inkml:context>
    <inkml:brush xml:id="br0">
      <inkml:brushProperty name="width" value="0.025" units="cm"/>
      <inkml:brushProperty name="height" value="0.025" units="cm"/>
    </inkml:brush>
  </inkml:definitions>
  <inkml:trace contextRef="#ctx0" brushRef="#br0">76 38 6887,'0'0'15860,"2"-8"-12694,4-11-1840,-3 9 828,-11 29-1011,-7 15-987,2 1 1,1 0 0,1 1 0,3 0 0,1 1-1,1 0 1,0 55 0,5-90-173,1-1 1,0 1-1,1 0 1,-1-1-1,0 1 0,0 0 1,1-1-1,-1 1 1,1-1-1,-1 1 1,1-1-1,0 1 0,-1-1 1,1 1-1,0-1 1,0 0-1,0 1 0,0-1 1,0 0-1,1 0 1,-1 0-1,0 0 0,0 0 1,1 0-1,-1 0 1,1 0-1,-1-1 0,1 1 1,-1 0-1,1-1 1,-1 1-1,1-1 0,-1 0 1,1 1-1,0-1 1,-1 0-1,1 0 0,0 0 1,-1 0-1,4-1 1,0 0 8,1 1 0,-1-2 0,1 1 0,-1-1 0,1 1 0,-1-2 0,0 1 0,0 0 1,0-1-1,9-6 0,-12 7 3,16-11 2,0-2-1,-1 0 0,0-1 0,-1-1 0,-1 0 0,-1-1 0,18-31 0,-40 69-1552,7-17 451,-1 1-1,1-1 1,-1 1-1,1-1 1,-1 0-1,0 0 1,0 0-1,0 0 1,-1 0 0,1 0-1,-1 0 1,1-1-1,-1 1 1,0-1-1,0 0 1,0 0-1,0 0 1,-1 0-1,1 0 1,-6 1-1,8-2 1823,0-1 0,0 1 0,0-1 0,0 1 1,0-1-1,0 1 0,0 0 0,0 0 0,0-1 0,0 1 0,0 0 0,0 0 0,1 0 0,-1 0 0,-1 2 0,-5 20 4809,6 30-2483,1-37-1398,1-8-1290,-1 0 0,1 0-1,0 0 1,0 0 0,1 0-1,0 0 1,5 10 0,-6-15-495,1-1-1,-1 0 1,0 1 0,1-1 0,0 0 0,-1 0 0,1 0 0,0 0 0,0 0 0,0-1 0,4 4 0,-4-4-355,-1-1 1,1 1 0,0 0-1,0-1 1,0 1 0,0-1-1,0 1 1,0-1 0,0 0-1,0 0 1,0 0 0,0 0-1,0 0 1,0-1 0,0 1 0,0 0-1,3-2 1,10-5-7926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1.997"/>
    </inkml:context>
    <inkml:brush xml:id="br0">
      <inkml:brushProperty name="width" value="0.025" units="cm"/>
      <inkml:brushProperty name="height" value="0.025" units="cm"/>
    </inkml:brush>
  </inkml:definitions>
  <inkml:trace contextRef="#ctx0" brushRef="#br0">204 1 18129,'0'0'8045,"-7"12"-7586,-53 86 56,-69 154 1,128-249-825,-5 14-922,5-7-4917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4.373"/>
    </inkml:context>
    <inkml:brush xml:id="br0">
      <inkml:brushProperty name="width" value="0.025" units="cm"/>
      <inkml:brushProperty name="height" value="0.025" units="cm"/>
    </inkml:brush>
  </inkml:definitions>
  <inkml:trace contextRef="#ctx0" brushRef="#br0">171 1 8776,'1'3'11688,"-11"15"-8115,-10 12-4842,2-11 1942,-1-1-1,0-1 0,-2-1 1,-29 20-1,36-27-404,60-67 1264,-24 33-1513,-15 16-22,0 0-1,1 1 0,0 0 0,16-13 0,-24 25-28,0 0-1,0 0 1,-1 0-1,1 0 1,-1 1-1,0-1 0,-1 0 1,1-1-1,-2 5 1,-11 18 32,7-15 280,1 0 0,0 0 0,1 0 0,0 1 0,1 0 0,0 0 0,1 0 0,-3 25 0,6-36-266,0-1 0,0 1 0,0-1 0,0 1 1,0-1-1,1 1 0,-1-1 0,0 1 1,0-1-1,1 1 0,-1-1 0,0 0 1,1 1-1,-1-1 0,0 1 0,1-1 0,-1 0 1,0 1-1,1-1 0,-1 0 0,1 0 1,-1 1-1,1-1 0,-1 0 0,1 0 1,-1 0-1,1 0 0,-1 1 0,1-1 1,-1 0-1,1 0 0,-1 0 0,1 0 0,-1 0 1,1 0-1,-1 0 0,1 0 0,-1-1 1,1 1-1,-1 0 0,1 0 0,-1 0 1,1-1-1,-1 1 0,1 0 0,-1 0 1,1-1-1,0 0 0,23-15 420,-23 14-453,0 1-1,1-1 1,-1 0-1,-1 0 1,1 1-1,0-1 0,0 0 1,-1 0-1,1 0 1,-1 0-1,1 0 1,-1 0-1,0 0 1,0 0-1,0 0 1,0 0-1,0 0 1,0 0-1,-1 0 1,1 0-1,-1 0 0,1 0 1,-2-2-1,0 2-32,0 0 0,0 0 0,0 0 0,0 0 0,0 1 0,-1-1 0,1 1 0,0 0-1,-1-1 1,1 1 0,-1 0 0,0 0 0,1 1 0,-1-1 0,-4 0 0,-18-4 13,16 5-79,14 3-211,2 0 172,13 3-1181,-20-5 1349,0-1 0,1 0 1,-1 0-1,0 0 1,1 0-1,-1 0 0,1 0 1,-1 0-1,0 0 0,1 0 1,-1 0-1,0 0 1,1 0-1,-1 0 0,0-1 1,1 1-1,-1 0 1,0 0-1,1 0 0,-1 0 1,0-1-1,1 1 0,-1 0 1,0 0-1,0 0 1,1-1-1,-1 1 0,0 0 1,0-1-1,1 1 1,-1 0-1,0-1 0,0 1 1,0 0-1,0-1 0,0 1 1,1 0-1,-1-1 1,0 1-1,0 0 0,0-1 1,0 1-1,0 0 1,0-1-1,0 0 0,-40 1-69,16 1 1103,21-2 324,15 0-885,33 3-594,37 0 130,-76-2-1577,1-1 0,-1 0 0,0 0-1,0-1 1,10-3 0,3-6-10609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5.173"/>
    </inkml:context>
    <inkml:brush xml:id="br0">
      <inkml:brushProperty name="width" value="0.025" units="cm"/>
      <inkml:brushProperty name="height" value="0.025" units="cm"/>
    </inkml:brush>
  </inkml:definitions>
  <inkml:trace contextRef="#ctx0" brushRef="#br0">4 17 9033,'-3'4'18929,"19"-4"-17807,4 0 223,5 0-32,6-4-416,2-2-769,0 2-128,-5-1 0,-1 3 0,-6 2-128,-4 0-2050,-7 0-2467,-4 0-3522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6.808"/>
    </inkml:context>
    <inkml:brush xml:id="br0">
      <inkml:brushProperty name="width" value="0.025" units="cm"/>
      <inkml:brushProperty name="height" value="0.025" units="cm"/>
    </inkml:brush>
  </inkml:definitions>
  <inkml:trace contextRef="#ctx0" brushRef="#br0">91 1 17489,'0'0'9950,"0"12"-9667,-14 140 602,8-102 243,8-28-124,9-17-198,25-23 16,-13 2-670,32-20 41,-51 34-208,0 0 1,1 0-1,-1 0 1,0 1-1,0-1 1,1 1-1,-1 0 1,1 1-1,-1-1 1,1 1-1,6 0 0,-10 1-1,0 0 0,1 0 0,-1 0 0,0 0-1,0 0 1,0 0 0,0 0 0,0 0-1,-1 1 1,1-1 0,0 0 0,0 1 0,-1-1-1,1 1 1,-1-1 0,1 1 0,-1-1-1,0 1 1,0-1 0,0 1 0,1-1 0,-1 1-1,-1-1 1,1 1 0,0-1 0,-1 3-1,-4 44 7,3-40 35,-1 0 0,0-1 0,0 1 0,0-1 1,-1 0-1,0 0 0,0-1 0,-1 1 0,0-1 0,0 0 0,-1 0 0,0 0 0,0-1 1,0 0-1,0 0 0,-1-1 0,0 0 0,0 0 0,0 0 0,0-1 0,0 0 0,-1 0 1,0-1-1,1 0 0,-1 0 0,-12 0 0,9-2-25,1 0 0,-1-1 0,1 0 0,-15-4 0,24 5 0,-1-1 0,0 1 0,1 0 0,-1-1 0,1 1 0,-1-1 0,1 0 0,-1 1 0,1-1 0,-1 0 0,1 0 0,-1 0 0,1 0 0,0 0 0,0 0 0,0-1 0,0 1 0,0 0 0,0-1 0,0 1 0,0 0 0,0-1 0,0 1 0,1-1 0,-1 0 0,1 1 0,-1-1 0,1 1 0,-1-1 0,1 0 0,0 1 0,0-1 0,0 0 0,0 1 0,0-1 0,0 0 0,1-2 0,0 2-257,0 1 0,0 0 0,0-1 0,0 1-1,0 0 1,0-1 0,0 1 0,0 0 0,1 0 0,-1 0 0,0 0 0,1 0 0,-1 1-1,0-1 1,1 0 0,2 0 0,4-3-2739,9-6-5748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7.544"/>
    </inkml:context>
    <inkml:brush xml:id="br0">
      <inkml:brushProperty name="width" value="0.025" units="cm"/>
      <inkml:brushProperty name="height" value="0.025" units="cm"/>
    </inkml:brush>
  </inkml:definitions>
  <inkml:trace contextRef="#ctx0" brushRef="#br0">201 1 4805,'0'0'21124,"-12"12"-20687,-21 27 345,-47 70 1,70-94-681,0 2 0,1-1-1,0 1 1,2 0 0,0 1 0,0 0 0,2 0 0,0 0 0,-2 22 0,7-38-93,0 0-1,0 1 0,0-1 1,0 0-1,1 0 1,-1 0-1,1 1 1,-1-1-1,1 0 1,0 0-1,0 0 0,0 0 1,0 0-1,0 0 1,0 0-1,0-1 1,1 1-1,-1 0 1,1 0-1,1 1 0,1 0-1,0-1 0,-1 0-1,1 0 1,0 0 0,0 0 0,0-1-1,0 1 1,1-1 0,7 1-1,46 2-2345,-8-8-4704,-49 4 6700,34-5-9901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8.699"/>
    </inkml:context>
    <inkml:brush xml:id="br0">
      <inkml:brushProperty name="width" value="0.025" units="cm"/>
      <inkml:brushProperty name="height" value="0.025" units="cm"/>
    </inkml:brush>
  </inkml:definitions>
  <inkml:trace contextRef="#ctx0" brushRef="#br0">50 3 7431,'4'-2'11092,"-2"5"-4718,-3 19-3269,-3 11-5629,0-18 4272,-13 38-1307,11-39-401,0 1 1,1 0-1,1 1 0,1-1 1,-3 24-1,14-45 179,33-43-2890,-3-7-3572,-16 23 530,-1 3-1958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9.041"/>
    </inkml:context>
    <inkml:brush xml:id="br0">
      <inkml:brushProperty name="width" value="0.025" units="cm"/>
      <inkml:brushProperty name="height" value="0.025" units="cm"/>
    </inkml:brush>
  </inkml:definitions>
  <inkml:trace contextRef="#ctx0" brushRef="#br0">66 0 8232,'0'0'12855,"-3"9"-11435,-15 43-152,-17 58 2858,28-72-7483,4-2-4675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8:59.428"/>
    </inkml:context>
    <inkml:brush xml:id="br0">
      <inkml:brushProperty name="width" value="0.025" units="cm"/>
      <inkml:brushProperty name="height" value="0.025" units="cm"/>
    </inkml:brush>
  </inkml:definitions>
  <inkml:trace contextRef="#ctx0" brushRef="#br0">1 51 17873,'0'0'12075,"48"-29"-10986,-15 20-224,4 3-512,2 1-321,0 4-32,-3 1-737,-1 0-1537,-5 3-2915,-8 4-3203</inkml:trace>
  <inkml:trace contextRef="#ctx0" brushRef="#br0" timeOffset="1">419 235 21012,'0'0'9096,"70"-4"-7718,-46-1-834,2 0-384,-2 0-160,-2-3-1025,1-2-2274,-8 0-4836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0.019"/>
    </inkml:context>
    <inkml:brush xml:id="br0">
      <inkml:brushProperty name="width" value="0.025" units="cm"/>
      <inkml:brushProperty name="height" value="0.025" units="cm"/>
    </inkml:brush>
  </inkml:definitions>
  <inkml:trace contextRef="#ctx0" brushRef="#br0">28 1 5637,'0'0'21429,"-2"72"-20917,-6-39-288,1 2-160,1-4 0,4-5-256,-1-7-897,3-8-320,0-7 64,7-8-545,2-14-384,3-5-3011,1-5-6310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0.363"/>
    </inkml:context>
    <inkml:brush xml:id="br0">
      <inkml:brushProperty name="width" value="0.025" units="cm"/>
      <inkml:brushProperty name="height" value="0.025" units="cm"/>
    </inkml:brush>
  </inkml:definitions>
  <inkml:trace contextRef="#ctx0" brushRef="#br0">54 0 12748,'0'0'6823,"-20"53"-4485,12-30-1249,0 1-481,3 3 1,-1-4-513,3 3-32,1-6-320,1-5-769,0-5-1249,1-5-865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0.700"/>
    </inkml:context>
    <inkml:brush xml:id="br0">
      <inkml:brushProperty name="width" value="0.025" units="cm"/>
      <inkml:brushProperty name="height" value="0.025" units="cm"/>
    </inkml:brush>
  </inkml:definitions>
  <inkml:trace contextRef="#ctx0" brushRef="#br0">108 12 19154,'-10'11'2963,"1"-2"-2577,-43 53 2956,47-56-3037,1 1 0,-1 0 1,1 0-1,1 0 0,0 1 0,0-1 0,0 1 0,1-1 1,-2 13-1,4-18-303,-1-1 1,1 0-1,0 1 0,0-1 1,0 0-1,0 0 1,1 1-1,-1-1 0,0 0 1,1 1-1,-1-1 1,0 0-1,1 0 1,-1 0-1,1 1 0,0-1 1,-1 0-1,1 0 1,0 0-1,0 0 0,0 0 1,0 0-1,0 0 1,2 1-1,-1-1-7,1 0 0,0 0 0,-1 0 0,1 0 0,0 0 0,0 0 0,0-1 0,-1 0 0,1 1 0,0-1 0,3 0 0,2-1-10,0 0 1,0 0-1,0 0 0,0-1 0,0 0 1,0-1-1,12-5 0,-9 1 39,0-1-1,0 0 0,-1-1 1,0 0-1,0-1 0,-1 1 1,10-15-1,-14 17 114,0 0 0,0 0-1,0-1 1,-1 0 0,0 0 0,-1 0-1,0 0 1,0-1 0,-1 1 0,0-1-1,-1 1 1,2-10 0,-22 46-68,11-11-78,0 0-1,0 0 1,2 1-1,0 0 1,1 0-1,1 1 1,1-1-1,-2 37 1,5-53-123,0 0 0,1 0 0,-1 0-1,1 0 1,-1-1 0,1 1 0,0 0 0,0 0 0,0 0 0,0-1 0,0 1 0,0 0 0,0-1 0,0 1 0,1-1 0,-1 0-1,1 1 1,-1-1 0,1 0 0,-1 0 0,1 0 0,0 0 0,-1 0 0,1 0 0,0 0 0,0-1 0,0 1 0,0-1 0,3 1-1,1 0-699,0 0 0,1-1 0,-1 0 0,1 0 0,-1 0 0,1-1 0,-1 0 0,9-2 0,30-17-5313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7.450"/>
    </inkml:context>
    <inkml:brush xml:id="br0">
      <inkml:brushProperty name="width" value="0.025" units="cm"/>
      <inkml:brushProperty name="height" value="0.025" units="cm"/>
    </inkml:brush>
  </inkml:definitions>
  <inkml:trace contextRef="#ctx0" brushRef="#br0">38 0 17296,'0'0'7367,"6"69"-6470,-14-19-288,-5 5 256,3 3 31,2-4-255,4 0-321,4-6-224,0-2-352,0-3-2018,0-5-1377,0-4-2115,1-6-4836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0.708"/>
    </inkml:context>
    <inkml:brush xml:id="br0">
      <inkml:brushProperty name="width" value="0.025" units="cm"/>
      <inkml:brushProperty name="height" value="0.025" units="cm"/>
    </inkml:brush>
  </inkml:definitions>
  <inkml:trace contextRef="#ctx0" brushRef="#br0">0 88 17905,'0'0'11723,"65"-58"-10410,-36 48-544,1 0-513,2 3-192,-2 5-64,-3 2-448,-2 0-1730,-2 1-2755,-7 4-4484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1.050"/>
    </inkml:context>
    <inkml:brush xml:id="br0">
      <inkml:brushProperty name="width" value="0.025" units="cm"/>
      <inkml:brushProperty name="height" value="0.025" units="cm"/>
    </inkml:brush>
  </inkml:definitions>
  <inkml:trace contextRef="#ctx0" brushRef="#br0">96 213 14926,'0'0'13811,"12"-6"-12333,8-6-1172,1 0 1,-1-1-1,24-22 0,-35 27-273,0-1-1,-1 1 1,0-1 0,9-15-1,-14 20-24,-1 0-1,0 0 1,0 0-1,0-1 0,0 1 1,-1 0-1,0-1 0,0 1 1,0-1-1,0 1 1,-1-1-1,0-8 0,0 13-15,-1-1 0,1 0 0,-1 0 0,0 0 0,1 0-1,-1 1 1,0-1 0,0 0 0,0 1 0,1-1 0,-1 1-1,0-1 1,0 1 0,0-1 0,0 1 0,0 0 0,0-1-1,0 1 1,0 0 0,0 0 0,0-1 0,0 1 0,0 0-1,0 0 1,0 0 0,0 1 0,0-1 0,0 0 0,0 0-1,0 0 1,0 1 0,0-1 0,0 1 0,0-1 0,-1 1-1,-40 14-92,19-1 86,1 1 1,0 1-1,2 1 0,0 1 0,1 0 0,1 2 0,0 0 1,-18 28-1,35-47 15,0 1 0,0-1 0,0 1 0,1-1 0,-1 1 0,0 0 1,0-1-1,1 1 0,-1 0 0,1-1 0,0 1 0,-1 0 0,1 0 0,0 0 0,0-1 1,0 1-1,1 3 0,-1-4 4,1 0-1,-1 0 1,1 0 0,0 0 0,-1 0 0,1-1 0,0 1 0,0 0 0,-1 0-1,1 0 1,0-1 0,0 1 0,0 0 0,0-1 0,0 1 0,0-1 0,0 1-1,0-1 1,0 0 0,2 1 0,8 1-36,-1-1 0,1 0 0,-1-1 0,21-2 0,-8 1-329,-10 1-1125,0-1 0,0 0-1,1-1 1,21-6 0,6-5-6666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1.410"/>
    </inkml:context>
    <inkml:brush xml:id="br0">
      <inkml:brushProperty name="width" value="0.025" units="cm"/>
      <inkml:brushProperty name="height" value="0.025" units="cm"/>
    </inkml:brush>
  </inkml:definitions>
  <inkml:trace contextRef="#ctx0" brushRef="#br0">231 0 14286,'0'0'13741,"55"32"-13389,-46 0-32,-3 8-160,-6 6-64,0 4 33,-18 5-33,-9 3-64,-7 3 128,-7 2-96,-5-5-641,-1-6-1697,1-17-2274,4-12-7143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2.499"/>
    </inkml:context>
    <inkml:brush xml:id="br0">
      <inkml:brushProperty name="width" value="0.025" units="cm"/>
      <inkml:brushProperty name="height" value="0.025" units="cm"/>
    </inkml:brush>
  </inkml:definitions>
  <inkml:trace contextRef="#ctx0" brushRef="#br0">130 1 4484,'0'0'12364,"2"9"-10271,19 81 2089,-10-49-2849,-2 1 0,6 76-1,-14-104-1309,-1 1 1,-1-1-1,0 1 0,-1-1 0,-1 1 1,0-1-1,-1 0 0,-1 0 0,0-1 1,0 1-1,-2-1 0,-10 18 0,-29 28-2320,-7-7-3840,17-22-1353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7.266"/>
    </inkml:context>
    <inkml:brush xml:id="br0">
      <inkml:brushProperty name="width" value="0.025" units="cm"/>
      <inkml:brushProperty name="height" value="0.025" units="cm"/>
    </inkml:brush>
  </inkml:definitions>
  <inkml:trace contextRef="#ctx0" brushRef="#br0">6 261 6086,'-1'-2'564,"0"0"1,0 0-1,0 0 1,1 0-1,-1 0 1,1-1-1,0 1 1,-1 0-1,1 0 1,0 0-1,0-1 1,1 1-1,-1 0 1,0 0-1,1 0 1,-1 0-1,1 0 1,0-1-1,1-2 1,1 0-211,0 0 1,0 1-1,0-1 1,1 1-1,-1 0 1,1 0-1,7-6 1,1 0-257,1 2 0,0-1 0,0 2 0,27-12 0,-16 11 86,1 1-1,-1 1 0,51-4 1,78 2 347,-129 8-461,172 8 568,-27 0 224,118-26-514,-262 15-312,-3 2 197,0 0-1,0 1 0,-1 2 0,1 0 0,0 1 1,-1 1-1,28 9 0,-1-2 495,0-3 0,1-1 0,91 0 0,-34-3-715,-88-3-40,13 2 85,0-2-1,33-3 1,-53 1-47,0-1 0,-1 0 0,1-1-1,-1 0 1,1-1 0,-1 0 0,0 0 0,0-1 0,13-9-1,37-31-3312,-25 10-3093,-21 18-352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7.996"/>
    </inkml:context>
    <inkml:brush xml:id="br0">
      <inkml:brushProperty name="width" value="0.025" units="cm"/>
      <inkml:brushProperty name="height" value="0.025" units="cm"/>
    </inkml:brush>
  </inkml:definitions>
  <inkml:trace contextRef="#ctx0" brushRef="#br0">1 0 5605,'0'0'14798,"10"9"-13383,-2-1-1145,-4-4-200,-1-1-1,1 1 1,0-1-1,1 0 1,-1 0-1,0 0 1,1 0-1,0-1 1,0 1-1,-1-1 1,1-1-1,1 1 1,-1-1 0,0 0-1,8 1 1,398-16 529,-212 1-318,7 1-241,349 0 321,-539 13-266,0 1 0,0 1 0,-1 0 0,25 8 0,-33-8 27,0 0 0,0 0 0,0 1-1,-1-1 1,1 1 0,-1 1 0,0-1 0,0 1 0,0 0 0,-1 1 0,8 9 0,-13-15-133,0 0 0,0 0 0,1 0 1,-1 0-1,0 1 0,0-1 0,0 0 1,1 0-1,-1 0 0,0 1 0,0-1 1,0 0-1,0 0 0,0 0 0,1 1 1,-1-1-1,0 0 0,0 0 0,0 1 1,0-1-1,0 0 0,0 1 1,0-1-1,0 0 0,0 0 0,0 1 1,0-1-1,0 0 0,0 0 0,0 1 1,0-1-1,0 0 0,-1 0 0,1 1 1,0-1-1,0 0 0,0 0 0,0 0 1,0 1-1,-1-1 0,1 0 0,0 0 1,0 0-1,0 1 0,-1-1 0,1 0 1,0 0-1,0 0 0,0 0 0,-1 0 1,1 1-1,-16 0-2670,13-1 1783,-19 0-5785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08.697"/>
    </inkml:context>
    <inkml:brush xml:id="br0">
      <inkml:brushProperty name="width" value="0.025" units="cm"/>
      <inkml:brushProperty name="height" value="0.025" units="cm"/>
    </inkml:brush>
  </inkml:definitions>
  <inkml:trace contextRef="#ctx0" brushRef="#br0">100 65 5157,'0'0'15908,"0"-9"-13852,0-46 2374,-1 55-4331,0 0 0,0 0 0,0 0-1,0-1 1,0 1 0,0 0 0,0 1-1,0-1 1,0 0 0,0 0 0,0 0 0,0 1-1,0-1 1,0 0 0,0 1 0,0-1-1,0 1 1,0-1 0,-1 2 0,-5 5-55,-1 0 0,1 1 0,1 0 0,0 0 1,0 0-1,1 1 0,-1 0 0,2 0 0,0 0 1,0 1-1,0 0 0,1-1 0,1 1 0,0 0 0,0 0 1,1 1-1,-1 14 0,3-24-39,-1 0-1,0 1 1,0-1 0,1 0 0,-1 0-1,0 0 1,1 0 0,-1 0-1,1 0 1,0 0 0,-1 0 0,1 0-1,0 0 1,0 0 0,-1 0 0,1 0-1,0 0 1,0 0 0,0-1-1,0 1 1,0 0 0,0-1 0,0 1-1,0-1 1,2 1 0,1 0 20,0 0 1,0 0 0,-1-1-1,1 0 1,0 1 0,0-1-1,0-1 1,4 0 0,4 0 98,0-2 1,0 0 0,0 0-1,15-8 1,-14 4-17,1 0 0,-1-1 0,0 0-1,16-15 1,-26 20-68,0 1-1,0-1 0,0 1 0,0-1 0,-1 0 1,1 0-1,-1-1 0,0 1 0,0 0 1,0-1-1,0 0 0,0 1 0,-1-1 0,0 0 1,1 0-1,-2 1 0,1-1 0,0 0 0,-1 0 1,1 0-1,-1 0 0,-1-5 0,0 7-37,0 0-1,0 0 0,0 0 1,0 0-1,-1 1 0,1-1 1,-1 0-1,1 1 0,-1-1 1,0 1-1,0-1 0,1 1 1,-1 0-1,0-1 0,0 1 1,0 0-1,-1 0 0,1 1 1,0-1-1,0 0 0,0 1 1,0-1-1,-1 1 0,-2 0 1,-61-4-9,59 4 7,-70 8-6326,79-19-7591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2.407"/>
    </inkml:context>
    <inkml:brush xml:id="br0">
      <inkml:brushProperty name="width" value="0.025" units="cm"/>
      <inkml:brushProperty name="height" value="0.025" units="cm"/>
    </inkml:brush>
  </inkml:definitions>
  <inkml:trace contextRef="#ctx0" brushRef="#br0">1 39 3876,'0'0'21172,"62"-6"-18962,-24-3-577,6-1-672,6 2-448,-1 3-385,-2 4-64,-6 1-96,-8 0 32,-6 0-641,-9 6-928,-14 1-1250,-4-1-608,-3-2-961,-19-2-1186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2.749"/>
    </inkml:context>
    <inkml:brush xml:id="br0">
      <inkml:brushProperty name="width" value="0.025" units="cm"/>
      <inkml:brushProperty name="height" value="0.025" units="cm"/>
    </inkml:brush>
  </inkml:definitions>
  <inkml:trace contextRef="#ctx0" brushRef="#br0">1 32 15855,'0'0'7239,"50"11"-4388,-15-9-385,6-2-769,7 0-1088,0 0-449,-1-4-96,-6-3-608,-7-3-2147,-11-1-4323,-7-1-8041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4.182"/>
    </inkml:context>
    <inkml:brush xml:id="br0">
      <inkml:brushProperty name="width" value="0.025" units="cm"/>
      <inkml:brushProperty name="height" value="0.025" units="cm"/>
    </inkml:brush>
  </inkml:definitions>
  <inkml:trace contextRef="#ctx0" brushRef="#br0">278 95 3523,'0'0'21909,"-11"0"-21845,8 0-47,-1 0 0,0 0 0,1 0 0,-1 1 0,1-1-1,-1 1 1,1 0 0,-1 0 0,1 0 0,0 1 0,-1-1 0,1 1 0,0 0-1,0 0 1,0 0 0,0 0 0,0 0 0,1 1 0,-1-1 0,1 1 0,-1 0-1,1-1 1,0 1 0,0 0 0,0 0 0,1 1 0,-1-1 0,1 0 0,-1 1-1,0 4 1,0-3 124,0 0-1,1 1 0,-1-1 1,1 1-1,0-1 0,1 1 1,-1 0-1,1-1 0,0 1 0,0-1 1,1 1-1,0 0 0,2 6 1,-2-9-110,0-1 0,1 0 1,-1 0-1,1 0 0,-1 0 1,1 0-1,0 0 1,0 0-1,0 0 0,0-1 1,0 1-1,0-1 0,1 0 1,-1 0-1,0 1 0,1-1 1,-1-1-1,1 1 0,-1 0 1,1-1-1,-1 1 0,1-1 1,-1 0-1,1 1 0,0-1 1,-1-1-1,1 1 0,-1 0 1,1-1-1,3 0 0,6-2 62,-1 0-1,0 0 1,0-1-1,0 0 1,0-1-1,-1-1 1,1 0-1,-1 0 1,-1 0-1,1-1 1,-1-1-1,11-12 0,-8 8-60,0 0 0,-1-1 0,-1-1 0,0 0 0,-1 0 0,0-1 0,-1 0 0,6-16 0,-13 27-19,0 1 1,0-1 0,0 0-1,0 0 1,-1 0 0,1 1-1,-1-1 1,0-4-1,0 7-18,-1 0-1,1 1 1,0-1 0,0 0-1,0 1 1,-1-1-1,1 0 1,0 1-1,-1-1 1,1 1 0,-1-1-1,1 1 1,0-1-1,-1 0 1,1 1-1,-1 0 1,0-1-1,1 1 1,-1-1 0,1 1-1,-1 0 1,0-1-1,1 1 1,-1 0-1,1 0 1,-1-1-1,0 1 1,0 0 0,1 0-1,-1 0 1,0 0-1,1 0 1,-1 0-1,0 0 1,1 0-1,-1 0 1,0 0 0,1 0-1,-1 1 1,0-1-1,1 0 1,-1 0-1,0 1 1,1-1 0,-1 0-1,0 1 1,1-1-1,-1 1 1,0 0-1,-7 3-18,1 1 0,-1 0-1,1 0 1,0 1 0,0 0-1,1 0 1,-1 0 0,2 1-1,-1 0 1,-9 15 0,4-4 45,0 2 1,1-1-1,-10 31 1,-63 153 1403,66-170-1248,-1 0 1,-2-2 0,-45 55-1,55-74-155,-30 30 57,37-40-58,0 1 0,0-1 0,0 0 0,0 0 0,0-1 0,0 1 0,0-1 0,-1 0 0,1 0 0,0 0 0,-1 0 0,1 0 0,-7 0 0,8-1-19,1-1 1,-1 0-1,1 1 0,0-1 0,-1 0 0,1 1 1,0-1-1,-1 0 0,1 0 0,0 0 0,0 0 1,0-1-1,0 1 0,0 0 0,0 0 0,0 0 0,0-1 1,0 1-1,1-1 0,-1 1 0,1 0 0,-1-1 1,1 1-1,-1-1 0,1 0 0,0 1 0,0-1 1,0 1-1,0-1 0,0 1 0,0-3 0,1-56-830,-1 56 785,1-1-1,0 0 0,1 1 1,-1-1-1,1 1 1,0 0-1,0-1 1,0 1-1,0 0 0,1 0 1,0 0-1,0 1 1,0-1-1,0 0 1,1 1-1,-1 0 0,1 0 1,0 0-1,-1 1 1,2-1-1,3-1 1,-2 0 7,1 1 1,-1 1 0,1-1 0,0 1-1,-1 0 1,1 1 0,0-1 0,0 2-1,0-1 1,1 1 0,-1 0 0,0 0-1,11 2 1,-17-1 10,1-1-1,-1 1 0,0-1 1,1 1-1,-1 0 0,1 0 1,-1 0-1,0 0 1,0 0-1,0 0 0,1 0 1,-1 0-1,0 0 0,0 0 1,0 1-1,-1-1 1,1 0-1,0 1 0,0-1 1,-1 1-1,1-1 1,-1 0-1,1 1 0,-1 0 1,0-1-1,0 1 0,1-1 1,-1 1-1,0 2 1,-5 56 29,1-32 178,4-27-163,0 1-1,1-1 1,-1 0-1,0 0 1,0 0-1,0 0 1,1 0-1,-1 0 1,1 0-1,-1 0 1,1 0-1,-1 0 1,1 0-1,0 0 1,-1 0 0,1-1-1,0 1 1,-1 0-1,1 0 1,0-1-1,0 1 1,0 0-1,0-1 1,0 1-1,0-1 1,0 1-1,1 0 1,2 0 105,1 0 0,-1 0 1,0 0-1,1-1 1,-1 1-1,1-1 0,6 0 1,-2-1 75,0 0 0,0 0 0,0-1 0,0 0 1,0 0-1,16-8 0,-13 3-271,-1-1 1,1 0-1,14-15 0,-24 21 18,0 0 0,1 0 0,-1 0-1,0 0 1,0 0 0,-1-1 0,1 1 0,0-1 0,-1 1-1,0-1 1,1 0 0,-1 1 0,0-1 0,0 0 0,-1 0-1,1 0 1,0 0 0,-1 0 0,0 0 0,0 0 0,0 0 0,0 0-1,-1-3 1,0 4-401,1 1 0,-1-1-1,0 1 1,0-1 0,-1 1-1,1 0 1,0 0 0,0-1-1,-1 1 1,1 0 0,0 0-1,-1 0 1,-2-1 0,0 0-1487,-9-8-7641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37.795"/>
    </inkml:context>
    <inkml:brush xml:id="br0">
      <inkml:brushProperty name="width" value="0.025" units="cm"/>
      <inkml:brushProperty name="height" value="0.025" units="cm"/>
    </inkml:brush>
  </inkml:definitions>
  <inkml:trace contextRef="#ctx0" brushRef="#br0">1 0 11275,'0'0'10153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4.666"/>
    </inkml:context>
    <inkml:brush xml:id="br0">
      <inkml:brushProperty name="width" value="0.025" units="cm"/>
      <inkml:brushProperty name="height" value="0.025" units="cm"/>
    </inkml:brush>
  </inkml:definitions>
  <inkml:trace contextRef="#ctx0" brushRef="#br0">264 1 17489,'0'0'8696,"-8"9"-7314,-44 50 670,-52 78 0,90-117-1996,2 0 1,0 1-1,1 1 1,1-1-1,1 1 1,1 1 0,1 0-1,-8 46 1,14-66-46,1 0-1,0 1 1,0-1 0,0 0 0,0 0 0,0 0-1,1 1 1,0-1 0,-1 0 0,1 0 0,0 0-1,1 0 1,-1 0 0,0 0 0,1 0 0,0-1-1,-1 1 1,1 0 0,0-1 0,1 0 0,-1 1-1,0-1 1,1 0 0,-1 0 0,1 0 0,-1 0-1,1-1 1,0 1 0,0-1 0,0 0 0,0 1-1,0-1 1,4 0 0,5 2-294,0 0-1,0-1 1,1-1-1,12 0 1,25-1-4116,-23-1-407,9 1-7606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9.568"/>
    </inkml:context>
    <inkml:brush xml:id="br0">
      <inkml:brushProperty name="width" value="0.025" units="cm"/>
      <inkml:brushProperty name="height" value="0.025" units="cm"/>
    </inkml:brush>
  </inkml:definitions>
  <inkml:trace contextRef="#ctx0" brushRef="#br0">44 1 5317,'0'0'15887,"-8"55"-13901,-1-33 256,0 5-801,1-2-544,3-2-576,1-3-289,4-6 0,0-4 0,0-2-64,0-5-481,8-3-768,2 0-833,2 0-1217,2-12-1794,2-2-3043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19.907"/>
    </inkml:context>
    <inkml:brush xml:id="br0">
      <inkml:brushProperty name="width" value="0.025" units="cm"/>
      <inkml:brushProperty name="height" value="0.025" units="cm"/>
    </inkml:brush>
  </inkml:definitions>
  <inkml:trace contextRef="#ctx0" brushRef="#br0">87 0 12876,'0'0'14382,"-30"51"-13517,16-24-417,-1 5-320,5-4-128,-1 2 32,7-6-352,1-3-769,3-5-449,0-8-512,0-4-1056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0.263"/>
    </inkml:context>
    <inkml:brush xml:id="br0">
      <inkml:brushProperty name="width" value="0.025" units="cm"/>
      <inkml:brushProperty name="height" value="0.025" units="cm"/>
    </inkml:brush>
  </inkml:definitions>
  <inkml:trace contextRef="#ctx0" brushRef="#br0">1 75 20371,'0'0'12108,"54"-49"-11820,-22 42-288,6 5 0,5-1 0,2 3 0,2 0 0,-4 0-1826,-2-2-4259,-2-9-5703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1.293"/>
    </inkml:context>
    <inkml:brush xml:id="br0">
      <inkml:brushProperty name="width" value="0.025" units="cm"/>
      <inkml:brushProperty name="height" value="0.025" units="cm"/>
    </inkml:brush>
  </inkml:definitions>
  <inkml:trace contextRef="#ctx0" brushRef="#br0">40 0 3716,'0'0'24983,"-11"54"-24727,1-27-160,2 1-63,2-5-33,2 0 32,3-5-865,1-9-1762,0-6-2113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2.293"/>
    </inkml:context>
    <inkml:brush xml:id="br0">
      <inkml:brushProperty name="width" value="0.025" units="cm"/>
      <inkml:brushProperty name="height" value="0.025" units="cm"/>
    </inkml:brush>
  </inkml:definitions>
  <inkml:trace contextRef="#ctx0" brushRef="#br0">5 1 12556,'0'0'13997,"-4"63"-12876,6-38-416,5 1-161,4-3-127,2-5-225,2-3-64,3-5-64,3-5-288,3-5-801,1 0-1121,-1-2-897,0-11-897,-2-6-2177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2.622"/>
    </inkml:context>
    <inkml:brush xml:id="br0">
      <inkml:brushProperty name="width" value="0.025" units="cm"/>
      <inkml:brushProperty name="height" value="0.025" units="cm"/>
    </inkml:brush>
  </inkml:definitions>
  <inkml:trace contextRef="#ctx0" brushRef="#br0">232 0 13325,'0'0'8872,"-53"58"-6534,29-27-704,-1 6-481,3 2-256,-1-3-417,3 3-352,1-6-64,6-1-32,0-4-32,3-3-288,5-5-513,1-3-864,4-5-1154,0-2-2017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2.951"/>
    </inkml:context>
    <inkml:brush xml:id="br0">
      <inkml:brushProperty name="width" value="0.025" units="cm"/>
      <inkml:brushProperty name="height" value="0.025" units="cm"/>
    </inkml:brush>
  </inkml:definitions>
  <inkml:trace contextRef="#ctx0" brushRef="#br0">77 0 20980,'0'0'8808,"-22"52"-8167,10-27-385,0-1-160,3 5-96,-2-2 32,4-1-32,4-7-160,3-3-865,0-6-1185,6-9-7431,9-11-2403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3.310"/>
    </inkml:context>
    <inkml:brush xml:id="br0">
      <inkml:brushProperty name="width" value="0.025" units="cm"/>
      <inkml:brushProperty name="height" value="0.025" units="cm"/>
    </inkml:brush>
  </inkml:definitions>
  <inkml:trace contextRef="#ctx0" brushRef="#br0">189 2 12364,'0'0'17547,"4"-2"-17093,-4 3-450,0-1 0,0 0 0,0 0 0,0 0 1,0 1-1,0-1 0,0 0 0,0 0 0,0 0 0,-1 1 1,1-1-1,0 0 0,0 0 0,0 1 0,0-1 1,0 0-1,1 0 0,-1 1 0,0-1 0,0 0 0,0 0 1,0 1-1,0-1 0,0 0 0,0 0 0,0 0 0,0 1 1,1-1-1,-1 0 0,0 0 0,0 0 0,0 0 1,0 1-1,1-1 0,-1 0 0,0 0 0,0 0 0,0 0 1,1 0-1,-1 0 0,0 1 0,0-1 0,0 0 0,1 0 1,-1 0-1,0 0 0,0 0 0,1 0 0,-1 0 1,0 0-1,0 0 0,1 0 0,-1 0 0,0 0 0,0 0 1,1 0-1,-1 0 0,0-1 0,0 1 0,0 0 0,1 0 1,-1 0-1,0 0 0,0 0 0,0 0 0,1-1 1,-21 30 273,-39 37 18,39-46-430,-34 33 137,16-25-3390,28-23-42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3.656"/>
    </inkml:context>
    <inkml:brush xml:id="br0">
      <inkml:brushProperty name="width" value="0.025" units="cm"/>
      <inkml:brushProperty name="height" value="0.025" units="cm"/>
    </inkml:brush>
  </inkml:definitions>
  <inkml:trace contextRef="#ctx0" brushRef="#br0">0 0 14926,'0'0'11825,"1"11"-11366,2 39-12,-1-5-67,10 60 1,-10-93-340,0-1-1,1 0 1,1 0 0,-1 0-1,2 0 1,-1 0-1,2-1 1,-1 0-1,1 0 1,14 16 0,5-6-1031,-5-12-3060,-6-3-2158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3:55.318"/>
    </inkml:context>
    <inkml:brush xml:id="br0">
      <inkml:brushProperty name="width" value="0.025" units="cm"/>
      <inkml:brushProperty name="height" value="0.025" units="cm"/>
    </inkml:brush>
  </inkml:definitions>
  <inkml:trace contextRef="#ctx0" brushRef="#br0">598 129 3235,'0'0'5173,"-8"-6"-3865,-11-10 436,1 0 0,-17-18-1,32 30-1514,-1 1 0,1 0 0,-1-1-1,0 2 1,0-1 0,0 0-1,0 1 1,0-1 0,-1 1-1,1 1 1,-1-1 0,1 0 0,-1 1-1,0 0 1,0 0 0,1 1-1,-1-1 1,0 1 0,0 0-1,0 0 1,0 1 0,1-1 0,-1 1-1,0 0 1,0 0 0,1 1-1,-1 0 1,-5 2 0,-13 8-223,0 0 1,1 1 0,1 2-1,-26 21 1,7-6 379,20-15-109,1-1-1,1 2 0,0 1 0,1 0 1,1 1-1,-24 35 0,32-40-227,0 1 1,1 0-1,0 1 0,1-1 0,1 1 1,0 1-1,1-1 0,1 0 1,0 1-1,2 0 0,-1 20 1,3 47 27,20 139 0,-12-172-52,2-1-1,2 0 1,2-1 0,24 50-1,62 104 3,-85-174-23,2-1 1,0-2-1,2 0 1,0 0-1,27 22 1,-40-40-3,0-1 0,1-1 0,0 1 0,0-1 0,1-1 0,0 1 0,-1-2 1,2 1-1,-1-1 0,0 0 0,0-1 0,18 2 0,-13-3 6,1-1 0,-1-1-1,1 0 1,-1-1 0,0 0 0,0-1-1,24-8 1,6-8 16,0-1 1,-2-3-1,78-53 0,-105 65-15,0-1-1,-1-1 0,-1 0 0,0 0 0,-1-2 0,0 1 0,-1-1 1,-1-1-1,14-27 0,2-15 115,28-92 0,-21 53 8,-20 60 311,-2 0 0,-1-1-1,-2 0 1,-2 0-1,2-71 1,-7 85-326,-2 0-1,-1-1 1,-1 1 0,0 0 0,-2 0 0,-1 1 0,-1 0 0,-1 0-1,-1 0 1,-18-31 0,17 38 90,-2 1 0,0 0 0,0 1 0,-2 0 0,0 1-1,0 0 1,-1 1 0,-32-19 0,-11-1 5,-75-31 0,81 40-425,32 13-176,-67-25-1318,79 32 798,0 1 0,-1 0 0,1 0 0,-1 1 0,1 0 0,-1 1 1,1 0-1,-17 2 0,-7 7-5971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9:24.012"/>
    </inkml:context>
    <inkml:brush xml:id="br0">
      <inkml:brushProperty name="width" value="0.025" units="cm"/>
      <inkml:brushProperty name="height" value="0.025" units="cm"/>
    </inkml:brush>
  </inkml:definitions>
  <inkml:trace contextRef="#ctx0" brushRef="#br0">61 0 21140,'0'0'9449,"68"32"-8552,-43-3-225,-4 6-351,-3 6-225,-6 9-64,-10 7 0,-2 5-64,-14 6 32,-13 4-224,-4-4-417,-4-3-960,1-8-1442,-2-13-2338,7-11-5318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27.787"/>
    </inkml:context>
    <inkml:brush xml:id="br0">
      <inkml:brushProperty name="width" value="0.025" units="cm"/>
      <inkml:brushProperty name="height" value="0.025" units="cm"/>
    </inkml:brush>
  </inkml:definitions>
  <inkml:trace contextRef="#ctx0" brushRef="#br0">0 0 1057,'0'0'2402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0:28.445"/>
    </inkml:context>
    <inkml:brush xml:id="br0">
      <inkml:brushProperty name="width" value="0.025" units="cm"/>
      <inkml:brushProperty name="height" value="0.025" units="cm"/>
    </inkml:brush>
  </inkml:definitions>
  <inkml:trace contextRef="#ctx0" brushRef="#br0">149 5 1537,'-25'10'2187,"-1"-1"0,-28 5 0,10-2 467,109-36 9581,-24 17-9582,-28 7-2504,734 24 1613,-586-12-1722,0-6-1,295-30 0,129-12-66,-58 46-843,-506-8 385,-12 0-1062,1-1-4172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2:59.812"/>
    </inkml:context>
    <inkml:brush xml:id="br0">
      <inkml:brushProperty name="width" value="0.025" units="cm"/>
      <inkml:brushProperty name="height" value="0.025" units="cm"/>
    </inkml:brush>
  </inkml:definitions>
  <inkml:trace contextRef="#ctx0" brushRef="#br0">558 102 2755,'0'0'9016,"-7"-11"-6117,4 4-2608,-1 1 0,0 0 1,0 0-1,-1 1 0,0-1 0,0 1 0,0 0 1,-1 0-1,0 0 0,0 1 0,0 0 0,0 0 1,-1 1-1,1 0 0,-1 0 0,0 0 0,0 1 1,0 0-1,-14-2 0,10 3-73,0 0 0,0 1 0,1 0 0,-1 1 0,0 0 0,0 1 0,1 0 0,-1 1 0,1 0 0,0 1-1,-14 6 1,9-2-54,1 1-1,0 0 0,0 1 1,1 0-1,0 1 0,-20 23 1,13-9-39,1 0 0,1 1 1,1 1-1,2 0 1,1 1-1,1 1 0,-14 44 1,21-54-132,1 1 0,0 0 0,2-1 0,0 1 0,2 0 0,1 36 0,0-50-7,0 0-1,1 0 1,0-1 0,0 1-1,1 0 1,0-1 0,0 1-1,0-1 1,0 0-1,1 0 1,0 0 0,0 0-1,0 0 1,1 0-1,-1-1 1,1 0 0,0 1-1,1-2 1,-1 1 0,1 0-1,0-1 1,-1 0-1,1 0 1,1 0 0,-1-1-1,0 0 1,9 3-1,1-1 29,0-1-1,0-1 0,0-1 1,0 0-1,0 0 0,0-2 0,0 0 1,0 0-1,0-2 0,0 0 0,17-5 1,-12 1 211,1-1-1,-1-1 1,-1-1 0,0 0 0,0-1 0,-1-2 0,25-21 0,-26 18 75,0 0 0,-2-1 0,0 0 0,-1-1 0,0-1 0,-2-1 1,12-21-1,-17 26-122,-1 0 1,0-1 0,-1 0-1,0 0 1,-2 0 0,1 0-1,-2 0 1,0-1 0,-2 1-1,0-18 1,0 27-157,-1 0 0,-1-1 1,1 1-1,-1 0 0,0 0 0,-1 1 1,1-1-1,-1 0 0,-1 1 0,1-1 1,-1 1-1,0 0 0,-1 1 0,0-1 1,1 1-1,-11-9 0,5 6-313,1 1 1,-1 1-1,-18-10 0,-36-9-4338,47 19-694,7-2-4693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08.346"/>
    </inkml:context>
    <inkml:brush xml:id="br0">
      <inkml:brushProperty name="width" value="0.025" units="cm"/>
      <inkml:brushProperty name="height" value="0.025" units="cm"/>
    </inkml:brush>
  </inkml:definitions>
  <inkml:trace contextRef="#ctx0" brushRef="#br0">2 17 993,'1'0'514,"0"1"-1,0-1 1,0 0-1,-1 0 1,1 0 0,0 0-1,0 0 1,0-1-1,0 1 1,-1 0 0,1 0-1,0 0 1,0-1-1,-1 1 1,1 0 0,0-1-1,0 1 1,-1-1 0,1 1-1,0-1 1,-1 1-1,1-1 1,-1 1 0,1-1-1,-1 0 1,1 1-1,-1-1 1,1 0 0,-1 1-1,1-1 1,-1 0-1,0 0 1,0 1 0,1-1-1,-1 0 1,0-2 4010,-1 38-376,-8 12-2775,5-33-1200,1 0 0,0 0 1,1 0-1,1 0 0,0 1 1,1-1-1,2 15 1,0-24 947,1-2-3641,-3-3 2288,0 0-1,0 0 0,1 0 1,-1 0-1,0 0 0,0 0 1,0 0-1,1 0 0,-1 0 0,0 0 1,0-1-1,0 1 0,0 0 1,1 0-1,-1 0 0,0 0 1,0 0-1,0 0 0,0 0 0,0-1 1,1 1-1,-1 0 0,0 0 1,0 0-1,0 0 0,0 0 1,0-1-1,0 1 0,0 0 0,0 0 1,0 0-1,0-1 0,1 1 1,-1 0-1,0 0 0,0 0 1,0 0-1,0-1 0,0 1 0,0 0 1,0 0-1,-1 0 0,1-1 1,0 1-1,0 0 0,0 0 1,0 0-1,0 0 0,0-1 0,0 1 1,-1-11-11459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08.690"/>
    </inkml:context>
    <inkml:brush xml:id="br0">
      <inkml:brushProperty name="width" value="0.025" units="cm"/>
      <inkml:brushProperty name="height" value="0.025" units="cm"/>
    </inkml:brush>
  </inkml:definitions>
  <inkml:trace contextRef="#ctx0" brushRef="#br0">0 4 12940,'0'0'15679,"10"3"-15161,6 1-375,0-1 1,0-1 0,0-1-1,1 0 1,31-3-1,13-4-2947,-33 1-5177,-19 0-182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09.304"/>
    </inkml:context>
    <inkml:brush xml:id="br0">
      <inkml:brushProperty name="width" value="0.025" units="cm"/>
      <inkml:brushProperty name="height" value="0.025" units="cm"/>
    </inkml:brush>
  </inkml:definitions>
  <inkml:trace contextRef="#ctx0" brushRef="#br0">225 1 3908,'0'0'21583,"-11"6"-20660,-19 13-416,2 1 1,0 1-1,2 2 0,-45 49 0,69-69-73,-22 23-2096,20-23-1154,11-18-251,23-39-6211,-15 17 304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09.637"/>
    </inkml:context>
    <inkml:brush xml:id="br0">
      <inkml:brushProperty name="width" value="0.025" units="cm"/>
      <inkml:brushProperty name="height" value="0.025" units="cm"/>
    </inkml:brush>
  </inkml:definitions>
  <inkml:trace contextRef="#ctx0" brushRef="#br0">1 0 4901,'0'0'19405,"1"12"-17895,6 15-955,0-1-1,1 0 0,2 0 1,1-1-1,22 38 0,-9-25-629,-15-25-100,0-1 1,-2 1 0,1 1-1,-2-1 1,0 1 0,0 0 0,-1 1-1,3 16 1,-2-9-5917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0.327"/>
    </inkml:context>
    <inkml:brush xml:id="br0">
      <inkml:brushProperty name="width" value="0.025" units="cm"/>
      <inkml:brushProperty name="height" value="0.025" units="cm"/>
    </inkml:brush>
  </inkml:definitions>
  <inkml:trace contextRef="#ctx0" brushRef="#br0">0 9 4805,'0'0'20435,"11"2"-18428,36 2-1324,0-1 0,0-3 0,91-11-1,-71 5-2361,-54 5 703,-8 1-3579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0.673"/>
    </inkml:context>
    <inkml:brush xml:id="br0">
      <inkml:brushProperty name="width" value="0.025" units="cm"/>
      <inkml:brushProperty name="height" value="0.025" units="cm"/>
    </inkml:brush>
  </inkml:definitions>
  <inkml:trace contextRef="#ctx0" brushRef="#br0">1 8 4068,'0'0'20659,"77"6"-19025,-34-6-289,7-1-384,2-4-641,0 2-288,-5 2-512,-7 0-2531,-9 0-2562,-8 0-4357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5:23.582"/>
    </inkml:context>
    <inkml:brush xml:id="br0">
      <inkml:brushProperty name="width" value="0.025" units="cm"/>
      <inkml:brushProperty name="height" value="0.025" units="cm"/>
    </inkml:brush>
  </inkml:definitions>
  <inkml:trace contextRef="#ctx0" brushRef="#br0">1 234 7335,'0'0'6977,"11"-9"-6528,-2 1-368,-4 4-56,0 0 1,-1 1-1,1-1 1,0 1-1,1 0 1,-1 0-1,1 1 1,-1-1-1,1 1 1,0 0-1,0 1 0,0-1 1,10 0-1,481-57 162,-446 52-160,130-14 19,-103 14-31,1-3 0,146-39 0,-224 49-4,0 0 0,-1 0 1,1 0-1,0 0 1,0 0-1,-1 0 0,1 0 1,0-1-1,0 1 0,-1 0 1,1 0-1,0-1 1,0 1-1,-1 0 0,1-1 1,-1 1-1,1-1 0,0 1 1,-1-1-1,1 1 1,-1-1-1,1 1 0,-1-1 1,1 1-1,-1-1 0,1 0 1,-1 1-1,0-1 1,1 0-1,-1-1 0,-23-4 702,-40 3 69,-590 20 269,591-18-817,19-1-49,-52 5-1,84-2-179,0 1 1,0 0-1,0 0 1,0 1-1,0 0 0,1 1 1,0 1-1,0-1 1,-16 11-1,25-15-8,0 1 1,1-1-1,-1 0 0,1 0 0,-1 1 1,1-1-1,-1 0 0,1 1 1,-1-1-1,1 0 0,-1 1 0,1-1 1,-1 1-1,1-1 0,0 1 0,-1-1 1,1 1-1,0-1 0,-1 1 1,1-1-1,0 1 0,0 0 0,-1-1 1,1 1-1,0-1 0,0 1 1,0 0-1,0-1 0,0 2 0,22 2-753,-11-5 271,-1 0-1,0-1 1,0 0 0,0-1 0,0 0-1,-1 0 1,1-1 0,-1-1 0,13-7-1,50-33-5546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1.002"/>
    </inkml:context>
    <inkml:brush xml:id="br0">
      <inkml:brushProperty name="width" value="0.025" units="cm"/>
      <inkml:brushProperty name="height" value="0.025" units="cm"/>
    </inkml:brush>
  </inkml:definitions>
  <inkml:trace contextRef="#ctx0" brushRef="#br0">181 56 18225,'0'0'5275,"-11"-3"-3348,-36-10-961,44 13-896,0-1-1,0 1 1,-1 0 0,1 0-1,0 1 1,0-1 0,0 1 0,0-1-1,-1 1 1,1 0 0,0 0-1,0 0 1,0 1 0,1-1-1,-1 1 1,0 0 0,0-1 0,1 1-1,-1 0 1,1 1 0,0-1-1,0 0 1,-3 4 0,-2 3 87,1-1 0,0 1 0,1 0 0,0 0 1,-5 13-1,8-17-68,0 0-1,0 1 1,0-1 0,1 0 0,0 1 0,0-1 0,0 1 0,1-1-1,0 1 1,0-1 0,0 1 0,1-1 0,0 1 0,0-1-1,2 8 1,-1-10-36,0 1-1,0-1 0,0 0 1,0 0-1,0 0 1,1 0-1,-1 0 0,1 0 1,0-1-1,0 1 1,0-1-1,0 0 0,1 0 1,-1 0-1,0 0 1,1 0-1,-1-1 0,1 0 1,0 0-1,0 0 0,-1 0 1,6 0-1,4 1 5,-1-1-1,1 0 1,-1-1-1,1 0 1,-1-1-1,1 0 1,-1-1-1,0-1 1,1 0-1,-1-1 1,17-7-1,-24 9-42,-1 0 1,0-1-1,1 1 0,-1-1 0,0 0 0,0 0 0,0-1 1,-1 1-1,1-1 0,-1 1 0,0-1 0,0 0 1,0-1-1,0 1 0,-1 0 0,0-1 0,0 1 0,0-1 1,0 0-1,-1 0 0,0 0 0,0 0 0,0 1 1,0-1-1,-1 0 0,0-1 0,0 1 0,0 0 0,-1 0 1,0 0-1,-2-7 0,2 6-200,-1 0 1,-1 0-1,1 1 0,-1-1 1,0 1-1,0 0 0,0 0 1,-1 0-1,0 0 1,0 0-1,0 1 0,-1 0 1,1 0-1,-1 0 0,0 0 1,0 1-1,0 0 0,-1 0 1,-9-4-1,2 2-925,-1 0 1,1 1-1,-1 0 0,0 1 1,0 1-1,0 1 0,-20-1 0,20 2-12459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5.235"/>
    </inkml:context>
    <inkml:brush xml:id="br0">
      <inkml:brushProperty name="width" value="0.025" units="cm"/>
      <inkml:brushProperty name="height" value="0.025" units="cm"/>
    </inkml:brush>
  </inkml:definitions>
  <inkml:trace contextRef="#ctx0" brushRef="#br0">162 260 4260,'0'0'11200,"2"-8"-9161,1-1-1381,-1 5-322,-1 1-1,0-1 1,0 1 0,0-1-1,0 0 1,-1 0-1,1 1 1,-1-6-1,0 8-183,-1 0-1,1 0 1,-1 0 0,0 0-1,1 0 1,-1 0-1,0 0 1,0 0-1,1 1 1,-1-1-1,0 0 1,0 1 0,0-1-1,0 0 1,0 1-1,0-1 1,0 1-1,0 0 1,0-1-1,0 1 1,0 0 0,0 0-1,0-1 1,-1 1-1,1 0 1,0 0-1,0 0 1,0 0-1,0 0 1,0 1 0,-2-1-1,-39 8 786,36-5-848,1 1 0,0-1 0,0 1 0,1 0 0,-1 1 0,1-1 0,0 1 1,0 0-1,0 0 0,1 0 0,-1 0 0,2 1 0,-1-1 0,0 1 0,1 0 0,0 0 0,0 0 0,1 0 0,0 0 0,0 0 0,0 0 0,1 1 0,0-1 0,0 8 0,1-13-70,-1 0-1,1 0 0,0 0 0,-1 0 1,1 0-1,0 0 0,0 0 1,0-1-1,0 1 0,0 0 1,-1 0-1,1-1 0,0 1 0,1-1 1,-1 1-1,0-1 0,0 1 1,0-1-1,0 0 0,0 1 1,0-1-1,1 0 0,-1 0 0,0 0 1,0 0-1,0 0 0,0 0 1,1 0-1,-1 0 0,0-1 1,0 1-1,0 0 0,0-1 0,2 0 1,41-14 541,-29 6-456,0-2 0,0 1 0,-1-2-1,0 0 1,-1-1 0,-1 0 0,17-24-1,-22 28-66,-1 1-1,-1-2 1,1 1-1,-2-1 1,1 1-1,-1-1 1,-1 0-1,0-1 1,0 1-1,-1 0 1,-1-1-1,1 0 1,-2 1-1,0-15 1,0 22-29,-1 0-1,0 1 1,0-1 0,0 1 0,0-1 0,0 1-1,-1 0 1,1-1 0,-1 1 0,0 0 0,1 0 0,-1 0-1,0 0 1,0 0 0,0 1 0,0-1 0,-1 0-1,1 1 1,0 0 0,-1-1 0,1 1 0,-1 0 0,1 0-1,-1 1 1,0-1 0,1 0 0,-1 1 0,0 0-1,-4-1 1,-10 0-1,0 0 0,1 1 0,-24 3-1,28-2 2,0 1 0,0 1 0,0 0 0,0 0 0,-13 7 0,21-9-21,1 0 0,0 0 0,0 1 0,1-1 0,-1 1 0,0 0 0,0 0 0,1 0 0,-1 0 0,1 0 0,0 0 0,0 1 0,-1-1 0,1 1 0,1-1 0,-1 1 0,0 0 0,1 0 0,-1 0 0,1 0 0,0 0 0,0 0 0,0 0 0,0 5 0,1-7-114,0 0 1,1 0-1,-1 0 0,0 0 1,1 1-1,-1-1 1,0 0-1,1 0 1,0 0-1,-1 0 0,1 0 1,0 0-1,-1 0 1,1 0-1,0 0 1,0-1-1,0 1 0,0 0 1,0 0-1,0-1 1,0 1-1,0-1 0,0 1 1,0-1-1,0 1 1,0-1-1,0 1 1,0-1-1,1 0 0,1 0 1,42 4-8334,-42-4 7247,32 0-12106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6.301"/>
    </inkml:context>
    <inkml:brush xml:id="br0">
      <inkml:brushProperty name="width" value="0.025" units="cm"/>
      <inkml:brushProperty name="height" value="0.025" units="cm"/>
    </inkml:brush>
  </inkml:definitions>
  <inkml:trace contextRef="#ctx0" brushRef="#br0">141 164 4324,'0'0'21685,"-6"9"-20837,0-1-550,1 1-1,0 0 1,1 0-1,-5 14 1,8-22-269,0 0 0,1 1 0,-1-1 0,1 1 0,-1-1 0,1 1 0,-1-1 0,1 1 0,0-1 0,0 1 0,0-1 0,0 1 0,0-1 0,0 1 0,0 0 0,1-1 0,-1 1 0,0-1 0,1 1 0,-1-1 0,1 0 0,0 1 0,-1-1 0,1 1 0,0-1 0,0 0 0,0 0 0,0 1 0,0-1 0,0 0 0,0 0 0,0 0 0,1 0 0,-1 0 0,0-1 0,1 1 0,-1 0 0,0 0 0,1-1 0,-1 1 0,1-1 0,-1 0 0,1 1 0,-1-1 0,1 0 0,2 0 0,4 0-8,1 0 0,-1-1-1,0 0 1,0-1 0,-1 0 0,1 0 0,0-1-1,-1 0 1,1 0 0,-1 0 0,0-1 0,0 0-1,0-1 1,-1 0 0,1 0 0,-1 0-1,0-1 1,-1 0 0,1 0 0,5-8 0,11-17 115,0-1 0,32-64 0,-48 85-132,6-14-65,-9 17 5,-9 16 2,-98 176 26,67-113 862,-77 111-1,80-137-545,-48 48 1,81-92-283,1 1 0,-1-1 0,0 0 1,0 0-1,0 0 0,0-1 1,0 1-1,0 0 0,-1 0 1,1 0-1,0-1 0,0 1 0,-1-1 1,1 1-1,0-1 0,-1 1 1,1-1-1,0 0 0,-3 1 1,4-2-5,-1 1 0,0-1 0,1 1 0,-1-1 0,1 1 0,-1-1 0,1 1 0,0-1 0,-1 0 0,1 1 0,-1-1 1,1 0-1,0 1 0,0-1 0,-1 0 0,1 1 0,0-1 0,0 0 0,0 0 0,0 1 0,0-1 0,0 0 0,0 0 1,0 1-1,0-2 0,1-6-25,-1 0 0,2 0 0,-1 0 0,1 0 0,4-10 0,0 4-367,1-1 0,1 1 1,1 0-1,0 1 0,15-18 0,-19 25 271,0 0-1,0 1 1,0-1 0,1 1 0,0 1-1,0-1 1,0 1 0,1 0-1,-1 1 1,1-1 0,0 1 0,0 0-1,14-3 1,-20 6 109,-1 0 0,1 0 1,-1 0-1,1 0 0,-1 0 0,1 0 0,-1 0 0,1 0 0,0 0 1,-1 0-1,1 0 0,-1 1 0,1-1 0,-1 0 0,1 0 0,-1 0 1,1 1-1,-1-1 0,1 0 0,-1 1 0,1-1 0,-1 0 0,0 1 1,1-1-1,-1 1 0,1-1 0,-1 1 0,0-1 0,0 1 0,1-1 1,-1 1-1,0-1 0,1 1 0,-1 25-53,-15 24 135,9-39-18,3-7 40,1-1 0,0 1 0,0 0 0,0 0 0,0 0 0,0 0 0,1 0 0,0 0 0,0 0 0,0 0 0,0 1 0,1 7 0,3-11 25,1-1 0,0 1 0,0-1 0,0 0 0,0 0 0,0 0 0,6-2 0,-7 2-24,7-2 37,-1 0 0,1-1 1,-1 1-1,11-6 1,-12 5-663,0 0 0,0 0 0,0 1 0,1 0 0,-1 0-1,13 0 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6.829"/>
    </inkml:context>
    <inkml:brush xml:id="br0">
      <inkml:brushProperty name="width" value="0.025" units="cm"/>
      <inkml:brushProperty name="height" value="0.025" units="cm"/>
    </inkml:brush>
  </inkml:definitions>
  <inkml:trace contextRef="#ctx0" brushRef="#br0">1 82 4805,'0'0'18620,"13"3"-16255,14 0-1515,0 0 1,0-2-1,0-1 1,0-1 0,42-8-1,69-15-896,27-6 3155,-54 15-4405,-18 6-4700,0 6-6548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8.633"/>
    </inkml:context>
    <inkml:brush xml:id="br0">
      <inkml:brushProperty name="width" value="0.025" units="cm"/>
      <inkml:brushProperty name="height" value="0.025" units="cm"/>
    </inkml:brush>
  </inkml:definitions>
  <inkml:trace contextRef="#ctx0" brushRef="#br0">142 287 3459,'0'0'14766,"-8"-6"-12289,1 1-2252,0-1 647,-1 0 1,0 1 0,0 0 0,-1 0-1,-9-3 1,17 8-817,0-1-1,-1 0 1,1 1-1,-1 0 1,1-1-1,-1 1 1,1 0-1,-1-1 1,1 1-1,-1 0 1,0 0-1,1 0 1,-1 1-1,1-1 1,-1 0-1,1 1 1,-1-1-1,1 0 1,0 1-1,-1 0 1,1-1-1,-1 1 1,1 0-1,0 0 1,0 0-1,-1 0 1,1 0-1,0 0 1,0 0-1,0 0 1,0 0-1,0 0 1,0 1-1,0-1 1,1 0-1,-1 1 1,0-1-1,1 1 1,-1-1-1,1 0 1,0 1-1,-1 2 1,-1 0-42,1 1-1,0-1 1,1 1 0,-1-1 0,1 0 0,-1 1-1,1-1 1,1 1 0,-1-1 0,0 1 0,1-1 0,0 0-1,0 1 1,1-1 0,-1 0 0,1 0 0,0 0-1,0 0 1,0 0 0,5 6 0,-4-7 29,0-1 0,0 1 1,0-1-1,0 0 0,1 0 1,-1 0-1,1 0 0,0-1 0,-1 0 1,1 1-1,0-1 0,0-1 0,0 1 1,0 0-1,0-1 0,0 0 1,0 0-1,0 0 0,0 0 0,-1-1 1,1 0-1,0 0 0,0 0 0,4-1 1,0-1 67,0-1-1,0 0 1,-1 0 0,1 0 0,-1-1 0,0 0 0,0 0 0,-1-1 0,1 0 0,-1 0 0,0-1 0,-1 1 0,7-12 0,-4 7-10,-1-1 1,-1 1-1,0-1 0,0 0 1,-1-1-1,-1 0 1,0 1-1,2-16 1,-5 19-76,1-1-1,-2 1 1,0-1 0,0 0 0,0 1 0,-1-1-1,-1 1 1,0 0 0,-5-16 0,6 21-21,-1 0 0,0 0 0,0 0 0,0 0 0,-1 1 0,0-1 0,1 1 0,-1 0 0,0 0 0,0 0 0,-1 0 0,1 1 0,-1-1 0,1 1 0,-1 0 1,0 0-1,0 0 0,1 0 0,-2 0 0,1 1 0,0 0 0,0 0 0,-6-1 0,2 1-64,0 0-1,0 1 1,0 0 0,1 0-1,-1 0 1,0 1 0,0 0-1,1 1 1,-1 0 0,1 0 0,-1 0-1,1 1 1,0 0 0,0 1-1,0-1 1,0 1 0,1 1-1,-1-1 1,1 1 0,0 0-1,1 1 1,-1-1 0,1 1-1,0 0 1,0 0 0,-5 11-1,10-17-119,-1 1 0,1-1 0,0 1 0,-1 0 0,1-1 0,0 1-1,-1 0 1,1 0 0,0-1 0,0 1 0,-1 0 0,1-1-1,0 1 1,0 0 0,0 0 0,0-1 0,0 1 0,0 0-1,1 0 1,-1-1 0,0 1 0,0 0 0,0 0 0,1-1 0,-1 1-1,0 0 1,1-1 0,-1 1 0,0 0 0,1-1 0,0 1-1,1 0-497,-1 0-1,1-1 0,-1 1 1,1-1-1,-1 0 1,1 0-1,0 1 0,-1-1 1,1 0-1,-1 0 0,1 0 1,0-1-1,-1 1 0,3-1 1,19-5-10651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9.285"/>
    </inkml:context>
    <inkml:brush xml:id="br0">
      <inkml:brushProperty name="width" value="0.025" units="cm"/>
      <inkml:brushProperty name="height" value="0.025" units="cm"/>
    </inkml:brush>
  </inkml:definitions>
  <inkml:trace contextRef="#ctx0" brushRef="#br0">237 1 3908,'0'0'24599,"-9"7"-24359,-20 19-93,1 1 0,-46 59 0,-23 25-1677,103-118 324,-1 0 0,0-1 0,0 1 0,0-1 1,4-11-1,3-6-1333,12-20-3136,1-4-2979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9.660"/>
    </inkml:context>
    <inkml:brush xml:id="br0">
      <inkml:brushProperty name="width" value="0.025" units="cm"/>
      <inkml:brushProperty name="height" value="0.025" units="cm"/>
    </inkml:brush>
  </inkml:definitions>
  <inkml:trace contextRef="#ctx0" brushRef="#br0">9 1 11531,'0'0'13933,"-8"70"-12908,8-35-416,0 1-1,3 0-384,9-2-63,4-2-33,1-7-32,1 0-417,1-6-1024,-4-3-1185,-1-6-2627,1-2-7207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21.478"/>
    </inkml:context>
    <inkml:brush xml:id="br0">
      <inkml:brushProperty name="width" value="0.025" units="cm"/>
      <inkml:brushProperty name="height" value="0.025" units="cm"/>
    </inkml:brush>
  </inkml:definitions>
  <inkml:trace contextRef="#ctx0" brushRef="#br0">4 1 4773,'0'0'9641,"-2"9"-8547,2-7-1018,-1 1 1,1-1-1,-1 0 0,1 1 1,0-1-1,0 0 0,0 1 0,0-1 1,0 0-1,1 1 0,-1-1 1,1 0-1,0 1 0,-1-1 1,1 0-1,0 0 0,0 0 0,0 0 1,1 0-1,-1 0 0,0 0 1,1 0-1,-1 0 0,1 0 1,0-1-1,0 1 0,-1-1 0,1 1 1,0-1-1,0 0 0,0 0 1,0 0-1,1 0 0,-1 0 1,0 0-1,0 0 0,1-1 0,-1 1 1,0-1-1,4 0 0,50 10 859,0-3 1,1-3-1,107-6 0,-55 0-800,815-7 281,-657 20 1450,-233-7-1619,-1 2 0,0 1 0,-1 1 0,0 2 0,60 27 0,-83-33-114,0 1 1,0 0 0,-1 1 0,1 0 0,-1 0 0,-1 1 0,1 0 0,-1 1 0,-1-1 0,8 11 0,-13-17-119,0 0 0,1 1 1,-1-1-1,0 0 0,0-1 0,1 1 0,-1 0 1,1 0-1,-1-1 0,1 1 0,-1 0 0,1-1 1,-1 1-1,1-1 0,0 0 0,-1 0 0,1 0 1,-1 0-1,1 0 0,0 0 0,-1 0 1,3 0-1,-1-1-705,0 1 1,1 0-1,-1-1 1,1 0-1,-1 0 1,0 0-1,0 0 1,1-1 0,3-1-1,7-10-7093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21.882"/>
    </inkml:context>
    <inkml:brush xml:id="br0">
      <inkml:brushProperty name="width" value="0.025" units="cm"/>
      <inkml:brushProperty name="height" value="0.025" units="cm"/>
    </inkml:brush>
  </inkml:definitions>
  <inkml:trace contextRef="#ctx0" brushRef="#br0">0 260 15503,'0'0'5856,"13"-5"-4660,41-14-106,0 3 0,95-15 0,133-3-627,-91 12-604,2-8-740,-74 10 550,206-9 1,-320 29 432,1 1 1,-1 0 0,0 0 0,0 0 0,0 1-1,0 0 1,0 0 0,0 0 0,-1 1 0,1-1-1,-1 1 1,1 0 0,6 7 0,36 19 785,0-13-759,0-2 1,0-3-1,1-1 0,1-2 1,0-3-1,0-1 0,0-3 1,67-7-1,-87 2 47,0-1-1,-1-2 1,0 0-1,42-19 1,105-57-3853,-140 65 849,-11 4-1912,-5-1-3476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19.987"/>
    </inkml:context>
    <inkml:brush xml:id="br0">
      <inkml:brushProperty name="width" value="0.025" units="cm"/>
      <inkml:brushProperty name="height" value="0.025" units="cm"/>
    </inkml:brush>
  </inkml:definitions>
  <inkml:trace contextRef="#ctx0" brushRef="#br0">1 20 17585,'0'0'11851,"90"16"-10698,-37-21-641,6-6-415,-2 1-33,-6 3-769,-11 5-1313,-12 2-1441,-12 4-609,-15 10-1281,-1 0-3331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5:59.691"/>
    </inkml:context>
    <inkml:brush xml:id="br0">
      <inkml:brushProperty name="width" value="0.025" units="cm"/>
      <inkml:brushProperty name="height" value="0.025" units="cm"/>
    </inkml:brush>
  </inkml:definitions>
  <inkml:trace contextRef="#ctx0" brushRef="#br0">733 56 1057,'0'0'6390,"-9"-4"-5141,-4-4-599,-1 1-1,0 0 1,0 1-1,-1 1 1,0 0-1,0 1 1,0 0-1,-25-1 1,26 6-416,0 0 1,0 2-1,0 0 0,0 0 1,1 1-1,-1 1 1,1 0-1,0 1 0,0 1 1,-21 14-1,-8 8 73,-61 56 0,81-64-176,1 0 0,0 2 1,2 0-1,0 1 0,2 1 0,1 0 0,-26 54 0,28-42 26,1 0 0,2 1 0,1 0 0,2 0 0,-5 67 0,8-34-129,2 0 1,12 107-1,-6-149-23,1 0 1,2 0-1,1 0 0,1-1 1,2-1-1,0 1 1,2-2-1,29 50 1,-34-68-5,0 1 0,0-1 0,0 0 0,1-1 0,0 0 0,0 0 0,1-1 0,0 0 0,0 0 0,1-1 0,-1 0 0,1-1 0,0 0 0,1 0 0,15 3 0,10-1 170,-1-2 0,1-1-1,46-2 1,-68-2-88,0 0 0,0-2 0,-1 0 0,1 0 0,-1-1 1,0-1-1,0 0 0,-1-1 0,1 0 0,-1-1 0,0 0 0,-1-1 0,0-1 0,11-9 0,14-16 345,-2-1 0,49-63 1,-54 56-77,-3-1 0,-1-1 0,-2-1 0,-2-1 1,15-50-1,36-76 1143,5 36-931,5-10-184,-74 127-296,0-1-1,-1 1 0,-1-1 0,-1 0 1,-1 0-1,2-26 0,-5 37 31,-1-1 0,1 1 0,-2 0 0,1 0 0,-1-1 0,-1 1 0,0 0 0,-5-15 1,5 19-64,-1 0 1,1 0 0,-1 1-1,0-1 1,-1 1 0,1 0 0,-1 0-1,0 0 1,0 1 0,0-1 0,-1 1-1,1 0 1,-1 0 0,1 0-1,-1 1 1,-7-3 0,-6-2 16,0 1 1,0 1-1,-1 1 1,1 0-1,-32-2 0,-96 6 195,97 2-893,-69-6 0,83-7-3023,17-2-1839,3-3-5233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20.347"/>
    </inkml:context>
    <inkml:brush xml:id="br0">
      <inkml:brushProperty name="width" value="0.025" units="cm"/>
      <inkml:brushProperty name="height" value="0.025" units="cm"/>
    </inkml:brush>
  </inkml:definitions>
  <inkml:trace contextRef="#ctx0" brushRef="#br0">1 52 16207,'0'0'6887,"77"-5"-5510,-30-1-448,4 1-545,4-3-288,-5-1-480,-5 0-4356,-6 0-11051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29.898"/>
    </inkml:context>
    <inkml:brush xml:id="br0">
      <inkml:brushProperty name="width" value="0.025" units="cm"/>
      <inkml:brushProperty name="height" value="0.025" units="cm"/>
    </inkml:brush>
  </inkml:definitions>
  <inkml:trace contextRef="#ctx0" brushRef="#br0">0 0 12588,'0'0'16399,"39"51"-15245,-11-36-162,2-1-383,5-2-321,0-1-192,-2-2-32,-4 1-32,-1-3-544,-2-1-1218,-5-2-1120,-2-4-1538,-1 0-2595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0.276"/>
    </inkml:context>
    <inkml:brush xml:id="br0">
      <inkml:brushProperty name="width" value="0.025" units="cm"/>
      <inkml:brushProperty name="height" value="0.025" units="cm"/>
    </inkml:brush>
  </inkml:definitions>
  <inkml:trace contextRef="#ctx0" brushRef="#br0">278 1 10922,'0'0'14254,"-67"81"-12460,37-37-385,-2 8-192,0 3-288,3 5-385,1-1-448,7-3-31,6-3-386,5-8-960,4-8-1121,1-8-1794,2-8-3876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1.163"/>
    </inkml:context>
    <inkml:brush xml:id="br0">
      <inkml:brushProperty name="width" value="0.025" units="cm"/>
      <inkml:brushProperty name="height" value="0.025" units="cm"/>
    </inkml:brush>
  </inkml:definitions>
  <inkml:trace contextRef="#ctx0" brushRef="#br0">0 1 5605,'0'0'22422,"59"22"-21494,-33-21-479,5-1-257,0 0-160,5 0-64,-3-1-1089,-3-3-2178,-6-1-1922,-2 0-3171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1.508"/>
    </inkml:context>
    <inkml:brush xml:id="br0">
      <inkml:brushProperty name="width" value="0.025" units="cm"/>
      <inkml:brushProperty name="height" value="0.025" units="cm"/>
    </inkml:brush>
  </inkml:definitions>
  <inkml:trace contextRef="#ctx0" brushRef="#br0">16 1 7527,'0'0'21204,"-16"56"-19987,16-41-288,6-2-448,10 0-129,5-3-256,4-6 0,6-4-256,3 0-897,-1-5-705,-3-11-2017,-2-1-1570,-5 0-2819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1.864"/>
    </inkml:context>
    <inkml:brush xml:id="br0">
      <inkml:brushProperty name="width" value="0.025" units="cm"/>
      <inkml:brushProperty name="height" value="0.025" units="cm"/>
    </inkml:brush>
  </inkml:definitions>
  <inkml:trace contextRef="#ctx0" brushRef="#br0">208 1 7944,'0'0'12422,"-8"10"-9796,-30 49 1067,-38 76 1,54-91-4055,3 1 1,-26 87-1,57-152-16204,1-7 4602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2.425"/>
    </inkml:context>
    <inkml:brush xml:id="br0">
      <inkml:brushProperty name="width" value="0.025" units="cm"/>
      <inkml:brushProperty name="height" value="0.025" units="cm"/>
    </inkml:brush>
  </inkml:definitions>
  <inkml:trace contextRef="#ctx0" brushRef="#br0">258 1 2594,'0'0'26062,"-1"3"-25917,-10 17 104,0-1 0,-2 0-1,0 0 1,-1-2 0,-1 1 0,-27 24 0,16-16 668,-34 43 0,60-68-842,23-27 165,-11 12-662,1 1-1,0 1 1,0 0-1,2 0 1,-1 1-1,29-15 1,-43 26 417,0-1 1,0 1 0,1 0-1,-1 0 1,0 0-1,1 0 1,-1-1-1,0 1 1,0 0-1,1 0 1,-1 0 0,0 0-1,1 0 1,-1 0-1,0 0 1,1 0-1,-1 0 1,0 0 0,1 0-1,-1 0 1,0 0-1,1 0 1,-1 0-1,0 0 1,1 1 0,-1-1-1,0 0 1,1 0-1,-1 0 1,0 0-1,0 1 1,1-1 0,-1 0-1,0 0 1,0 0-1,1 1 1,-1-1-1,0 0 1,0 0-1,0 1 1,0-1 0,1 0-1,-1 1 1,0-1-1,-2 22 110,-14 28 347,14-45-414,-3 8 297,0 0 1,1 0 0,1 0-1,0 1 1,1 0-1,-1 19 1,11-69-48,-8 31-293,0-1 0,0 1 0,-1 0 0,0-1 0,0 1 0,0 0 1,-1 0-1,0 0 0,0 0 0,0 0 0,0 0 0,-1 0 0,0 1 0,0-1 0,-5-5 0,2 5-3,1 0 0,-1 0 1,-1 0-1,1 1 0,0 0 0,-1 0 0,0 0 0,0 1 0,0 0 0,-12-2 1,-33-3 85,46 8-18,35 3-33,12 0-454,-9-1-1755,55 10 1,-79-11 1651,0 1-1,-1 1 1,1-1-1,-1 1 1,0 0 0,0 1-1,0 0 1,0 0-1,0 0 1,-1 1-1,0 0 1,8 7-1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3.549"/>
    </inkml:context>
    <inkml:brush xml:id="br0">
      <inkml:brushProperty name="width" value="0.025" units="cm"/>
      <inkml:brushProperty name="height" value="0.025" units="cm"/>
    </inkml:brush>
  </inkml:definitions>
  <inkml:trace contextRef="#ctx0" brushRef="#br0">0 15 5029,'0'1'17168,"3"-1"-14542,10 0-896,6 0-609,5-5-96,5 3-608,3 1-385,1 0-257,-1 1-1600,-4 0-1699,-4-2-1536,-6-3-3653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4.028"/>
    </inkml:context>
    <inkml:brush xml:id="br0">
      <inkml:brushProperty name="width" value="0.025" units="cm"/>
      <inkml:brushProperty name="height" value="0.025" units="cm"/>
    </inkml:brush>
  </inkml:definitions>
  <inkml:trace contextRef="#ctx0" brushRef="#br0">90 0 18385,'0'0'4442,"-4"11"-2947,-3 6-931,-32 98 2531,35-103-2888,1 1 1,0-1 0,1 1 0,1 0 0,0 0 0,0 0 0,3 22 0,-1-34-177,0 0 0,0 0-1,1 0 1,-1 0 0,0 0-1,0-1 1,1 1 0,-1 0 0,0-1-1,1 1 1,-1-1 0,1 0 0,-1 1-1,1-1 1,-1 0 0,1 0 0,-1 0-1,0 0 1,1 0 0,-1 0 0,2-1-1,36-1 212,-23 0-241,31-2-141,-46 5 137,0-1 0,0 0 0,1 0-1,-1 1 1,0-1 0,0 1-1,0-1 1,0 1 0,0-1-1,0 1 1,0 0 0,0 0 0,0-1-1,0 1 1,0 0 0,0 0-1,-1 0 1,1 0 0,0 0 0,-1 0-1,1 0 1,0 0 0,-1 0-1,0 0 1,1 1 0,-1-1-1,1 0 1,-1 0 0,0 0 0,0 0-1,0 1 1,0-1 0,0 2-1,0 1 75,0 0-1,0 0 0,0 0 0,-1 0 0,1 0 0,-1 1 0,0-1 1,-1-1-1,1 1 0,-1 0 0,1 0 0,-1 0 0,0-1 1,0 1-1,-1-1 0,1 0 0,-1 1 0,0-1 0,0 0 1,0-1-1,0 1 0,0 0 0,-1-1 0,1 0 0,-1 0 1,1 0-1,-1 0 0,0-1 0,0 1 0,0-1 0,0 0 1,0 0-1,0 0 0,-5 0 0,2 0-60,0 0 0,-1 0 0,1-1 0,0 0 1,0 0-1,-15-2 0,21 2-18,-1-1 0,1 1 0,0 0 0,-1-1 0,1 1 0,0-1-1,-1 1 1,1-1 0,0 1 0,0-1 0,-1 0 0,1 0 0,0 0 0,0 0 0,0 1 0,0-2 0,0 1 0,0 0 0,0 0 0,1 0 0,-1 0 0,0 0 0,0-1 0,1 1 0,-1 0 0,1-1 0,-1 1 0,1 0 0,0-1 0,0 1 0,-1 0 0,1-1 0,0 1-1,0-1 1,0 1 0,1 0 0,-1-1 0,0 1 0,0-1 0,1 1 0,-1 0 0,1-1 0,0 0 0,1-1-820,0 0 0,0 0-1,1 0 1,-1 0 0,1 0 0,-1 1 0,1-1-1,0 1 1,0 0 0,0 0 0,1 0 0,-1 0-1,5-1 1,-7 2 204,23-10-8847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4.559"/>
    </inkml:context>
    <inkml:brush xml:id="br0">
      <inkml:brushProperty name="width" value="0.025" units="cm"/>
      <inkml:brushProperty name="height" value="0.025" units="cm"/>
    </inkml:brush>
  </inkml:definitions>
  <inkml:trace contextRef="#ctx0" brushRef="#br0">134 26 4548,'0'0'8995,"8"-5"-4564,24-15-1222,-32 20-3129,0 0 1,0 0-1,0 0 1,0 0 0,0 0-1,0 1 1,-1-1-1,1 0 1,0 0 0,0 0-1,0 0 1,0 0-1,0 1 1,0-1 0,0 0-1,0 0 1,0 0-1,0 0 1,0 1 0,0-1-1,0 0 1,0 0-1,0 0 1,0 0 0,0 1-1,0-1 1,0 0-1,0 0 1,0 0 0,0 0-1,0 1 1,0-1-1,0 0 1,0 0 0,0 0-1,0 0 1,0 0-1,1 1 1,-1-1 0,0 0-1,0 0 1,0 0-1,0 0 1,0 0 0,0 0-1,1 1 1,-1-1-1,0 0 1,0 0 0,0 0-1,0 0 1,1 0-1,-1 0 1,0 0 0,0 0-1,0 0 1,0 0-1,1 0 1,-1 0 0,0 0-1,0 0 1,0 0-1,0 0 1,1 0 0,-7 14 451,-45 63 2038,25-40-1781,-34 67 1,54-92-746,0 1 0,1 0 1,1 0-1,0 0 0,1 1 0,0 0 0,2-1 0,-1 1 0,1 24 0,1-37-39,1 1 0,-1 0-1,0 0 1,1-1-1,-1 1 1,1 0-1,-1-1 1,1 1-1,0-1 1,0 1-1,-1-1 1,1 1-1,0-1 1,0 1-1,1-1 1,-1 0-1,0 0 1,0 1-1,1-1 1,-1 0-1,0 0 1,1 0-1,1 0 1,1 1-81,1 0 1,-1-1-1,1 0 0,-1 0 1,1 0-1,0 0 0,-1-1 0,9 1 1,43-9-3546,-14-7-5088,-12-7-3046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28.886"/>
    </inkml:context>
    <inkml:brush xml:id="br0">
      <inkml:brushProperty name="width" value="0.025" units="cm"/>
      <inkml:brushProperty name="height" value="0.025" units="cm"/>
    </inkml:brush>
  </inkml:definitions>
  <inkml:trace contextRef="#ctx0" brushRef="#br0">1 53 5605,'0'0'10298,"8"1"-9454,28 2-312,0-1 1,52-5-1,2 0-357,1523-43 2222,181 40-1551,-847 16-801,40 5 1614,-447-3-285,-327-9-1134,-212-3-251,-1-1 0,1 1 0,-1 0 0,1 0 0,0 0 0,-1 0 0,1 0 0,0 0 0,-1 0 0,1 0 0,0 0 0,-1 0 0,1 1 0,-1-1 0,1 0 0,0 0 0,-1 0 1,1 1-1,-1-1 0,1 0 0,-1 1 0,1-1 0,-1 1 0,1-1 0,-1 0 0,1 1 0,0 0 0,-13 10-764,-28 7-1960,2-10-2486,-6-2-5152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4.905"/>
    </inkml:context>
    <inkml:brush xml:id="br0">
      <inkml:brushProperty name="width" value="0.025" units="cm"/>
      <inkml:brushProperty name="height" value="0.025" units="cm"/>
    </inkml:brush>
  </inkml:definitions>
  <inkml:trace contextRef="#ctx0" brushRef="#br0">93 1 14414,'0'0'10345,"-43"70"-9127,29-40-482,-1 1-255,5-3-289,3-3-96,3-4-96,4-7 0,0-9-641,6-5-384,9-7-64,7-14-961,2-7-2530,2-7-4549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5.248"/>
    </inkml:context>
    <inkml:brush xml:id="br0">
      <inkml:brushProperty name="width" value="0.025" units="cm"/>
      <inkml:brushProperty name="height" value="0.025" units="cm"/>
    </inkml:brush>
  </inkml:definitions>
  <inkml:trace contextRef="#ctx0" brushRef="#br0">167 96 5637,'0'0'16912,"-50"71"-14093,28-39-705,0 2-448,4 2-577,2-1-513,8-8-384,4-5-96,4-6-64,0-7-320,1-9-737,8 0-512,0-14-1570,0-8-1506,-3-2-4259</inkml:trace>
  <inkml:trace contextRef="#ctx0" brushRef="#br0" timeOffset="1">0 10 7559,'0'0'23799,"65"-9"-23703,-30 9-96,-1 0-1410,-2 0-1248,-3 0-1954,-1 0-2275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5.589"/>
    </inkml:context>
    <inkml:brush xml:id="br0">
      <inkml:brushProperty name="width" value="0.025" units="cm"/>
      <inkml:brushProperty name="height" value="0.025" units="cm"/>
    </inkml:brush>
  </inkml:definitions>
  <inkml:trace contextRef="#ctx0" brushRef="#br0">0 44 10826,'0'0'19379,"59"1"-18867,-27-11-448,1 2-32,4-1-192,-6 3-993,-6 3-1986,-4-2-1409,-3 1-3076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5.933"/>
    </inkml:context>
    <inkml:brush xml:id="br0">
      <inkml:brushProperty name="width" value="0.025" units="cm"/>
      <inkml:brushProperty name="height" value="0.025" units="cm"/>
    </inkml:brush>
  </inkml:definitions>
  <inkml:trace contextRef="#ctx0" brushRef="#br0">107 23 9097,'0'0'15310,"-51"73"-13740,35-42-449,1 3-609,3-2-320,3-1-96,6-5-64,3-7-928,1-9-482,13-10 33,7-4-769,3-17-1762,1-8-2690</inkml:trace>
  <inkml:trace contextRef="#ctx0" brushRef="#br0" timeOffset="1">265 0 4837,'0'0'20339,"-60"72"-18353,38-42-385,3 3-640,1 1-416,8-4-417,7-4-64,3-5-32,0-6-320,5-7-449,5-7-801,-2-1-1601,2-1-1281,-7-12-2274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6.275"/>
    </inkml:context>
    <inkml:brush xml:id="br0">
      <inkml:brushProperty name="width" value="0.025" units="cm"/>
      <inkml:brushProperty name="height" value="0.025" units="cm"/>
    </inkml:brush>
  </inkml:definitions>
  <inkml:trace contextRef="#ctx0" brushRef="#br0">1 28 4612,'0'0'26137,"72"-27"-25785,-33 27-255,2 0-65,3 0-193,-4 0-800,0 1-1505,-3-1-2370,-6 0-2852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6.616"/>
    </inkml:context>
    <inkml:brush xml:id="br0">
      <inkml:brushProperty name="width" value="0.025" units="cm"/>
      <inkml:brushProperty name="height" value="0.025" units="cm"/>
    </inkml:brush>
  </inkml:definitions>
  <inkml:trace contextRef="#ctx0" brushRef="#br0">23 150 7111,'0'0'22618,"11"3"-21336,-2-1-1200,-1 0-1,0 0 1,1-1 0,-1 0 0,1-1 0,-1 0 0,1 0 0,-1-1-1,1 0 1,-1 0 0,0-1 0,1 0 0,-1-1 0,0 0-1,0 0 1,0 0 0,8-6 0,-6 2-134,0 0 1,0-1-1,0 0 1,8-11-1,-15 16 17,0 0 0,0-1 0,-1 0 0,1 1 0,-1-1-1,0 0 1,0 0 0,0-1 0,-1 1 0,1 0 0,-1 0 0,0-1 0,-1 1-1,2-8 1,-3 11 27,1 0 0,-1 0 0,1 0-1,-1 0 1,1 0 0,-1 0 0,0 0-1,1 1 1,-1-1 0,0 0 0,0 0-1,0 1 1,1-1 0,-1 1 0,0-1-1,0 1 1,0-1 0,0 1 0,0-1-1,0 1 1,0 0 0,0-1 0,0 1-1,0 0 1,0 0 0,0 0 0,0 0-1,0 0 1,-1 0 0,1 0 0,0 0-1,-1 1 1,-42 5-56,28 1 177,0 1 0,1 0 0,-1 1 0,1 1 0,1 0 0,0 1 0,1 1 0,0 0 0,0 1 0,2 0 0,-20 29 0,28-39-108,1 0-1,0 1 1,1-1-1,-1 1 1,0 0 0,1-1-1,0 1 1,0 0 0,0 0-1,1 0 1,-1 0-1,1 6 1,0-8-5,0-1-1,0 1 1,1 0-1,-1-1 1,1 1 0,0-1-1,-1 1 1,1-1 0,0 1-1,0-1 1,0 1-1,0-1 1,0 0 0,0 1-1,0-1 1,1 0-1,-1 0 1,0 0 0,1 0-1,-1 0 1,0 0 0,1-1-1,-1 1 1,1 0-1,0-1 1,-1 1 0,1-1-1,0 1 1,-1-1-1,3 0 1,8 3-418,1-2 1,-1 0-1,1 0 0,-1-1 0,1-1 1,0 0-1,18-4 0,14-12-6810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7.192"/>
    </inkml:context>
    <inkml:brush xml:id="br0">
      <inkml:brushProperty name="width" value="0.025" units="cm"/>
      <inkml:brushProperty name="height" value="0.025" units="cm"/>
    </inkml:brush>
  </inkml:definitions>
  <inkml:trace contextRef="#ctx0" brushRef="#br0">214 0 9289,'0'0'10324,"-1"10"-8172,-1 48 452,4 60 0,0 44-413,-3-148-2136,-2 0 1,1-1 0,-2 1 0,0 0 0,0-1 0,-2 0-1,1 0 1,-2-1 0,0 1 0,-9 12 0,10-16-68,0 0 1,-1-1-1,0 0 1,0 0-1,-1-1 1,0 1 0,-1-2-1,1 1 1,-1-1-1,0-1 1,-1 1-1,1-1 1,-18 5-1,6-8-1752,20-2 1560,1-1 0,-1 1 0,1-1 0,0 0 0,-1 1 0,1-1 0,0 0 0,-1 1 0,1-1 0,0 0 0,0 1 0,-1-1 0,1 0 0,0 1 0,0-1 0,0 0-1,0 0 1,0 1 0,0-1 0,0 0 0,0 1 0,0-1 0,1 0 0,-1-1 0,5-23-7173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7.576"/>
    </inkml:context>
    <inkml:brush xml:id="br0">
      <inkml:brushProperty name="width" value="0.025" units="cm"/>
      <inkml:brushProperty name="height" value="0.025" units="cm"/>
    </inkml:brush>
  </inkml:definitions>
  <inkml:trace contextRef="#ctx0" brushRef="#br0">1 1 6278,'0'0'23991,"60"36"-22614,-18-34-512,12-2-609,3 0-256,-2-1 0,-7-7-641,-10 3-1441,-10 1-1473,-14 3-545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7.922"/>
    </inkml:context>
    <inkml:brush xml:id="br0">
      <inkml:brushProperty name="width" value="0.025" units="cm"/>
      <inkml:brushProperty name="height" value="0.025" units="cm"/>
    </inkml:brush>
  </inkml:definitions>
  <inkml:trace contextRef="#ctx0" brushRef="#br0">1 2 3876,'0'0'25111,"64"18"-24502,-17-18-513,7-3-64,-4-2-544,0 0-2403,-4 0-3011,-5 3-4996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38.296"/>
    </inkml:context>
    <inkml:brush xml:id="br0">
      <inkml:brushProperty name="width" value="0.025" units="cm"/>
      <inkml:brushProperty name="height" value="0.025" units="cm"/>
    </inkml:brush>
  </inkml:definitions>
  <inkml:trace contextRef="#ctx0" brushRef="#br0">273 57 8520,'-10'-3'11307,"7"3"-10799,-4-3 51,0 1 0,-1 1 0,1 0 0,-1 0 0,1 0 0,-1 1 0,0 0 0,1 0 0,-1 1 0,1 0 0,-1 0 0,1 1 0,-1 0 0,-9 4 1,7 0-385,0 1 1,0 0 0,1 0 0,0 1 0,0 1 0,1-1 0,0 1 0,1 1 0,-1-1 0,2 1 0,-1 1 0,2-1 0,-1 1 0,2 0 0,-1 0-1,1 1 1,1-1 0,0 1 0,1 0 0,0-1 0,0 1 0,2 23 0,0-32-176,1 1 0,0 0 0,0-1 0,0 0 0,1 1 0,-1-1 0,1 0 0,0 1 0,0-1 0,0 0 0,0 0 0,0-1 0,1 1 0,-1 0 0,1-1 0,0 0 0,0 1 0,0-1 0,0 0 0,0 0 0,0-1 0,1 1 0,-1-1 0,1 0 0,-1 1 0,1-2 0,-1 1 0,1 0 0,-1-1 0,1 1 0,4-1 0,5 1 0,-1-1 0,0 0 0,1-1 0,-1 0 0,1-1 0,-1 0 0,0-1 0,14-5 0,-16 4 0,0 0 0,0 0 0,0-1 0,-1-1 0,0 0 0,0 0 0,0 0 0,-1-1 0,0-1 0,0 1 0,-1-1 0,0-1 0,0 1 0,-1-1 0,0 0 0,0-1 0,-1 1 0,-1-1 0,1 0 0,-2-1 0,1 1 0,-1 0 0,-1-1 0,0 0 0,-1 0 0,0 1 0,0-1 0,-2-15 0,0 22-190,1 0 0,-1 0 0,0 0 0,-1 0 0,1 0 0,-1 0 0,1 0 0,-1 0 0,-1 1 0,1-1 0,0 1 0,-1-1 0,0 1 0,1 0 0,-1 0 0,0 0 0,-1 1 0,1-1 0,-1 1 0,-6-4 0,-1 1-1138,1 0 1,-1 1 0,0 1-1,0 0 1,-1 0-1,-15-1 1,-9 0-12393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39"/>
    </inkml:context>
    <inkml:brush xml:id="br0">
      <inkml:brushProperty name="width" value="0.025" units="cm"/>
      <inkml:brushProperty name="height" value="0.025" units="cm"/>
    </inkml:brush>
  </inkml:definitions>
  <inkml:trace contextRef="#ctx0" brushRef="#br0">150 0 6118,'0'0'13047,"2"14"-11867,12 247 2845,-17-134-3232,-24 158-1,-16 44 799,-1 426 0,46-482-108,-8 354-3,-17-367-994,3-50-4597,18-202-1655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3:59.936"/>
    </inkml:context>
    <inkml:brush xml:id="br0">
      <inkml:brushProperty name="width" value="0.025" units="cm"/>
      <inkml:brushProperty name="height" value="0.025" units="cm"/>
    </inkml:brush>
  </inkml:definitions>
  <inkml:trace contextRef="#ctx0" brushRef="#br0">1 84 2338,'0'0'10544,"0"-9"-8446,0 7-1870,0-1 1,0 1 0,0-1 0,0 0 0,0 1 0,1-1-1,-1 0 1,1 1 0,-1-1 0,1 1 0,0-1 0,0 1 0,0-1-1,1 1 1,-1 0 0,0 0 0,1 0 0,0-1 0,-1 1-1,1 1 1,0-1 0,0 0 0,0 0 0,0 1 0,0-1 0,1 1-1,-1 0 1,0-1 0,1 1 0,-1 0 0,1 0 0,-1 1 0,1-1-1,-1 0 1,1 1 0,-1 0 0,4-1 0,8-1 57,1 0 1,-1 1 0,1 0-1,-1 1 1,0 1 0,1 0 0,14 3-1,-25-3-263,-1 0-1,1-1 1,0 2-1,-1-1 0,1 0 1,-1 1-1,1-1 1,-1 1-1,0 0 0,0 0 1,0 0-1,0 1 1,0-1-1,0 1 0,0-1 1,-1 1-1,0 0 1,1 0-1,-1 0 1,0 1-1,0-1 0,-1 0 1,1 1-1,-1-1 1,0 1-1,1-1 0,-2 1 1,1 0-1,0-1 1,-1 1-1,1 6 1,-3 17 140,-1 0 1,-1-1-1,-2 1 1,-8 26-1,-9 44 557,15-51-617,2-1-1,2 0 1,2 1-1,6 72 1,-3-110-68,1-1 0,0 1 1,1-1-1,-1 0 1,2 1-1,-1-1 0,1 0 1,0-1-1,0 1 1,1-1-1,0 0 0,0 0 1,0 0-1,1-1 1,0 0-1,7 6 0,13 6 90,0 0-1,49 23 1,-38-22-86,45 18-5,-58-27-20,0 1-1,38 22 1,-69-29 76,0-1 1,0 0 0,-1-1 0,1 1-1,0-2 1,-10 1 0,-1 1-6,1 0 1,0 1-1,0 1 0,1 1 1,-1 0-1,-30 15 1,42-18-55,1 0 0,0 0 0,0 0 0,0 1 1,0 0-1,1-1 0,-1 2 0,1-1 0,-1 0 1,1 0-1,0 1 0,0 0 0,1 0 0,-1 0 1,1 0-1,0 0 0,0 0 0,0 0 0,1 1 1,-1-1-1,1 1 0,0-1 0,0 1 0,1 0 1,-1-1-1,1 1 0,0 0 0,0-1 0,1 1 1,-1-1-1,2 6 0,2-4-9,-1 0 0,1 0 0,0 0 0,0-1 0,1 1 0,-1-1 0,1 0 0,0-1-1,1 1 1,-1-1 0,1 0 0,0-1 0,9 6 0,18 13 39,-21-11-66,-1 0 0,0 0 1,0 2-1,-2-1 0,1 1 0,-2 1 0,1-1 0,-2 1 0,8 20 0,-4-7-3,-2 1-1,-1-1 1,-2 1 0,5 38 0,-9-51 35,-1 0 1,0 1-1,-1-1 1,-1 0-1,0 0 1,-1 1-1,-6 21 1,5-29-15,0 0 0,0 0 1,0-1-1,-1 0 0,-1 0 0,1 0 1,-1 0-1,0 0 0,-1-1 0,1 0 1,-1 0-1,0-1 0,-1 1 0,0-1 1,-11 6-1,-3-1-13,-1 0 0,0-2 0,-1 0 0,0-2 0,0 0 0,-1-2 0,1 0 0,-1-2 0,0-1 0,-31-2 0,39-1-493,20-4-1011,25-5-4688,2 2-3524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08.680"/>
    </inkml:context>
    <inkml:brush xml:id="br0">
      <inkml:brushProperty name="width" value="0.025" units="cm"/>
      <inkml:brushProperty name="height" value="0.025" units="cm"/>
    </inkml:brush>
  </inkml:definitions>
  <inkml:trace contextRef="#ctx0" brushRef="#br0">1 1 9705,'0'0'18065,"13"4"-16757,55 7-1167,1-2-1,80 0 1,-124-7-2171,-9 0-3398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09.023"/>
    </inkml:context>
    <inkml:brush xml:id="br0">
      <inkml:brushProperty name="width" value="0.025" units="cm"/>
      <inkml:brushProperty name="height" value="0.025" units="cm"/>
    </inkml:brush>
  </inkml:definitions>
  <inkml:trace contextRef="#ctx0" brushRef="#br0">1 4 4260,'0'0'21364,"81"47"-20627,-37-47-513,5-5-192,0-4-1121,-5-4-1986,-8 2-1377,-4-1-4613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09.392"/>
    </inkml:context>
    <inkml:brush xml:id="br0">
      <inkml:brushProperty name="width" value="0.025" units="cm"/>
      <inkml:brushProperty name="height" value="0.025" units="cm"/>
    </inkml:brush>
  </inkml:definitions>
  <inkml:trace contextRef="#ctx0" brushRef="#br0">67 1 5125,'0'0'12588,"8"1"-8921,-1-1-3311,12 1 286,1 1 0,0 1 1,-1 1-1,0 1 1,0 0-1,31 13 1,-49-17-643,1 0 0,-1 0 0,1 1 0,-1-1 0,1 0 0,-1 0 0,0 1 0,0-1 0,0 1 0,0-1 0,0 1 0,0-1 0,0 1 0,0 0 0,-1-1 0,1 1 0,0 0 0,-1-1 0,0 1 0,1 0 0,-1 3 0,0-2 63,0 1-1,-1 0 1,0-1-1,0 1 1,0-1-1,0 1 1,0-1-1,0 1 1,-1-1-1,-2 4 1,-5 7 276,-1-1-1,0 1 1,-21 18 0,29-29-327,-82 78 784,39-39-1564,2 0-3456,21-17-3148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2.079"/>
    </inkml:context>
    <inkml:brush xml:id="br0">
      <inkml:brushProperty name="width" value="0.025" units="cm"/>
      <inkml:brushProperty name="height" value="0.025" units="cm"/>
    </inkml:brush>
  </inkml:definitions>
  <inkml:trace contextRef="#ctx0" brushRef="#br0">128 87 4004,'0'0'13757,"8"-8"-12102,-3 2-1194,26-30 1384,-30 33-1210,1 1 1,-1-1 0,0 0 0,0 1-1,0-1 1,0 0 0,0 0 0,-1 0 0,1 0-1,-1-3 1,-33 4 1473,27 3-2094,-1 0-1,0 1 1,1-1 0,-1 1 0,1 1 0,0-1-1,0 1 1,0 0 0,0 1 0,0 0 0,0-1 0,1 2-1,0-1 1,0 1 0,-8 9 0,8-9-5,1 0 0,0 0 1,0 0-1,0 0 0,1 0 0,-1 1 0,1 0 1,1 0-1,-1 0 0,1 0 0,0 0 1,1 0-1,-1 1 0,1-1 0,0 0 1,1 13-1,0-17 2,1-1-1,-1 1 1,1-1-1,0 0 1,0 1 0,0-1-1,-1 0 1,1 0-1,0 0 1,1 0 0,-1 0-1,0 0 1,0 0 0,0 0-1,1 0 1,-1 0-1,0 0 1,1-1 0,-1 1-1,1-1 1,-1 1-1,0-1 1,1 1 0,-1-1-1,1 0 1,0 0 0,-1 0-1,1 0 1,1 0-1,50-4 335,-39-1-306,0 0 0,0-1 0,-1-1 0,0 0 0,0-1 0,-1 0 0,1-1 0,-2-1 0,0 0 0,0 0 0,0-1 0,-2 0 0,1-1 0,-1 0 0,9-18 0,-18 23-103,-12 16-61,-14 20 39,20-21 91,1 0 1,0 0-1,0 1 0,1-1 0,0 1 1,1 0-1,0 0 0,0 1 0,1-1 1,0 1-1,-1 11 0,4-19-62,-1-1 0,0 0 0,0 1 0,1-1 0,-1 1 0,1-1-1,-1 0 1,1 0 0,0 1 0,0-1 0,-1 0 0,1 0 0,0 0 0,0 0 0,0 0 0,0 0 0,0 0 0,0 0 0,0 0 0,1 0-1,-1-1 1,0 1 0,0 0 0,1-1 0,-1 1 0,0-1 0,1 1 0,-1-1 0,1 0 0,-1 0 0,0 0 0,1 1 0,-1-1 0,3-1-1,5 2-1326,0-2 0,-1 1 0,1-1 0,15-3 0,15-11-8050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3.354"/>
    </inkml:context>
    <inkml:brush xml:id="br0">
      <inkml:brushProperty name="width" value="0.025" units="cm"/>
      <inkml:brushProperty name="height" value="0.025" units="cm"/>
    </inkml:brush>
  </inkml:definitions>
  <inkml:trace contextRef="#ctx0" brushRef="#br0">89 1 10570,'-5'7'10522,"-2"7"-4848,-3 9-3467,-6 16-3715,-1 5 1931,11-31-405,1-3-4,1-1-1,0 1 0,0 0 1,1 0-1,1 0 0,-4 21 1,8-31-115,-1 0 0,0 0 0,1 0 0,-1 0 1,1-1-1,-1 1 0,0 0 0,0-1 0,1 1 0,-1-1 1,0 1-1,1-1 0,-1 0 0,0 1 0,0-1 0,0 0 1,1-1-1,13-11-1681,-1 0 0,-1-1-1,0 0 1,15-24 0,-11 15-1420,9-11-2926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3.713"/>
    </inkml:context>
    <inkml:brush xml:id="br0">
      <inkml:brushProperty name="width" value="0.025" units="cm"/>
      <inkml:brushProperty name="height" value="0.025" units="cm"/>
    </inkml:brush>
  </inkml:definitions>
  <inkml:trace contextRef="#ctx0" brushRef="#br0">88 0 9769,'0'0'13709,"-31"70"-12364,16-43-448,0 3-320,1-2-385,7-2-128,1-7-32,6-4-64,0-5-769,0-8-832,8-2-1026,-1-1-736,-1-13-3299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4.056"/>
    </inkml:context>
    <inkml:brush xml:id="br0">
      <inkml:brushProperty name="width" value="0.025" units="cm"/>
      <inkml:brushProperty name="height" value="0.025" units="cm"/>
    </inkml:brush>
  </inkml:definitions>
  <inkml:trace contextRef="#ctx0" brushRef="#br0">0 14 5093,'0'0'20275,"59"7"-18481,-15-7-994,6 0-543,6 0-225,-1-4 0,-4 0-1890,-9-2-3875,-6-1-7240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4.990"/>
    </inkml:context>
    <inkml:brush xml:id="br0">
      <inkml:brushProperty name="width" value="0.025" units="cm"/>
      <inkml:brushProperty name="height" value="0.025" units="cm"/>
    </inkml:brush>
  </inkml:definitions>
  <inkml:trace contextRef="#ctx0" brushRef="#br0">0 1 5125,'0'0'20467,"76"24"-19154,-35-22-320,6-2-544,2 0-353,-5 0-160,0 0-833,-10 0-1345,-11 0-801,-14-2-416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5.363"/>
    </inkml:context>
    <inkml:brush xml:id="br0">
      <inkml:brushProperty name="width" value="0.025" units="cm"/>
      <inkml:brushProperty name="height" value="0.025" units="cm"/>
    </inkml:brush>
  </inkml:definitions>
  <inkml:trace contextRef="#ctx0" brushRef="#br0">0 1 14574,'0'0'10282,"75"11"-8937,-36-11-64,4 0-576,-1 0-545,0 0-224,-9 0-2339,-3-2-4131,-8-5-9929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39.731"/>
    </inkml:context>
    <inkml:brush xml:id="br0">
      <inkml:brushProperty name="width" value="0.025" units="cm"/>
      <inkml:brushProperty name="height" value="0.025" units="cm"/>
    </inkml:brush>
  </inkml:definitions>
  <inkml:trace contextRef="#ctx0" brushRef="#br0">0 200 15791,'0'0'1874,"10"2"-1698,24 5 42,0-2 1,69 2-1,85-11 176,-126 2-311,671-37 537,-307 12-562,2950-49 1532,-3280 78-1276,-2 1 330,131-12 0,-141-8-394,-77 15-21,0 0-1,-1-1 0,0 1 0,0-1 0,0-1 0,0 1 0,0-1 0,0 0 1,-1 0-1,5-6 0,-7 0 774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6.156"/>
    </inkml:context>
    <inkml:brush xml:id="br0">
      <inkml:brushProperty name="width" value="0.025" units="cm"/>
      <inkml:brushProperty name="height" value="0.025" units="cm"/>
    </inkml:brush>
  </inkml:definitions>
  <inkml:trace contextRef="#ctx0" brushRef="#br0">210 0 5958,'0'0'22378,"-9"9"-22122,-1 0-201,-43 42 238,-84 102 0,180-234-14952,-21 37 6203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6.515"/>
    </inkml:context>
    <inkml:brush xml:id="br0">
      <inkml:brushProperty name="width" value="0.025" units="cm"/>
      <inkml:brushProperty name="height" value="0.025" units="cm"/>
    </inkml:brush>
  </inkml:definitions>
  <inkml:trace contextRef="#ctx0" brushRef="#br0">1 1 7431,'0'0'18743,"1"11"-17387,1 15-1015,1 0 0,2-1 0,1 1 1,0-1-1,2-1 0,1 1 0,1-1 0,1-1 0,26 42 0,-23-46-490,36 46-1901,-47-62-712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16.980"/>
    </inkml:context>
    <inkml:brush xml:id="br0">
      <inkml:brushProperty name="width" value="0.025" units="cm"/>
      <inkml:brushProperty name="height" value="0.025" units="cm"/>
    </inkml:brush>
  </inkml:definitions>
  <inkml:trace contextRef="#ctx0" brushRef="#br0">31 0 4292,'0'0'18156,"1"8"-16122,-5 154 4543,-1-25-5542,5-137-1031,0 1-1,0 0 1,0-1-1,0 1 1,0 0-1,0-1 1,0 1-1,0 0 0,1-1 1,-1 1-1,0 0 1,1-1-1,-1 1 1,0 0-1,1-1 1,-1 1-1,0-1 1,1 1-1,-1-1 0,1 1 1,-1-1-1,1 1 1,0-1-1,-1 1 1,1-1-1,-1 0 1,1 1-1,1-1 0,24 1 190,33-20 161,-49 15-328,0 0-25,-5 1-3,0 1 1,0 0-1,0 0 1,0 0-1,0 1 0,1 0 1,-1 0-1,1 0 1,-1 0-1,1 1 0,-1 0 1,1 0-1,9 2 1,-14-1-11,0 1 1,0-1 0,0 0-1,0 0 1,-1 1 0,1-1-1,0 1 1,-1-1 0,1 0-1,-1 1 1,1-1 0,-1 1 0,0 0-1,1-1 1,-1 1 0,0-1-1,0 1 1,0-1 0,0 1-1,-1-1 1,0 4 0,1-2 16,-1 1 0,1 0 0,-1 0 0,0 0 0,0-1 0,-1 1 0,-2 6 0,0-5 3,0-1 0,-1 0 0,1 0 0,0 0 0,-1 0 0,0-1 0,0 1 0,0-1 0,-1-1 0,1 1 0,-1-1-1,1 0 1,-1 0 0,-8 2 0,0-2 11,1 0-1,0-1 1,-1 0-1,1-1 1,-19-2-1,30 2-32,0-1-1,-1 1 1,1 0-1,0-1 1,-1 1 0,1-1-1,0 0 1,0 0-1,0 0 1,0 0 0,0 0-1,0 0 1,-2-2-1,3 2-20,0 0 0,1 1 0,-1-1 0,1 0 0,-1 0 0,1 0 0,-1 1 0,1-1 0,0 0 0,-1 0 0,1 0 0,0 0 0,0 0 0,0 0 0,0 0 0,0 1 0,0-1 0,0 0 0,0 0 0,0 0-1,0 0 1,0-1 0,2-2-296,0 0 0,-1 1 0,1 0 0,0-1 0,0 1 0,1 0 0,-1 0 0,1 0 0,0 0 0,-1 1 0,1-1-1,0 1 1,5-4 0,20-11-8536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1.087"/>
    </inkml:context>
    <inkml:brush xml:id="br0">
      <inkml:brushProperty name="width" value="0.025" units="cm"/>
      <inkml:brushProperty name="height" value="0.025" units="cm"/>
    </inkml:brush>
  </inkml:definitions>
  <inkml:trace contextRef="#ctx0" brushRef="#br0">0 1 10442,'3'3'15301,"14"20"-13188,-8-5-1137,2 0 0,0-1 1,28 32-1,-34-43-1079,1-1 1,-1 0-1,1-1 0,0 1 1,1-1-1,7 4 0,-9-6-304,-1 0 0,0-1 0,1 1 0,-1-1 0,1 0 0,-1 0 0,1-1 0,-1 0 0,1 1 0,-1-1 0,7-1 0,-10 1-82,1-1 0,-1 1 0,1-1 0,-1 1 0,1-1 0,-1 1 0,1-1 0,-1 0 0,0 0 0,0 0 0,1 0 0,-1 0 0,0 0 0,0 0 0,0 0 0,0 0 0,0 0 0,0-1 0,1-1 0,10-17-8394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1.445"/>
    </inkml:context>
    <inkml:brush xml:id="br0">
      <inkml:brushProperty name="width" value="0.025" units="cm"/>
      <inkml:brushProperty name="height" value="0.025" units="cm"/>
    </inkml:brush>
  </inkml:definitions>
  <inkml:trace contextRef="#ctx0" brushRef="#br0">161 1 15086,'0'0'8894,"-8"11"-6865,-23 42 269,-30 67 0,48-91-2406,2 1 0,0 1 1,2 0-1,-8 49 0,20-63-6797,-2-17 6554,0 0 0,-1 0 1,1 0-1,0 0 1,-1 0-1,1 0 0,0 0 1,-1-1-1,1 1 1,-1 0-1,1 0 1,0 0-1,-1-1 0,1 1 1,-1 0-1,1-1 1,0 1-1,-1-1 0,1 1 1,-1 0-1,1-1 1,-1 1-1,0-1 0,1 1 1,0-2-1,11-11-7929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1.928"/>
    </inkml:context>
    <inkml:brush xml:id="br0">
      <inkml:brushProperty name="width" value="0.025" units="cm"/>
      <inkml:brushProperty name="height" value="0.025" units="cm"/>
    </inkml:brush>
  </inkml:definitions>
  <inkml:trace contextRef="#ctx0" brushRef="#br0">1 0 3972,'0'0'25816,"60"25"-24759,-37-25-640,5 0-321,-4 0-32,-2 0-96,-2 0-1057,-7-4-1121,-5 1-2499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2.554"/>
    </inkml:context>
    <inkml:brush xml:id="br0">
      <inkml:brushProperty name="width" value="0.025" units="cm"/>
      <inkml:brushProperty name="height" value="0.025" units="cm"/>
    </inkml:brush>
  </inkml:definitions>
  <inkml:trace contextRef="#ctx0" brushRef="#br0">41 1 5701,'0'0'15391,"0"9"-13154,-2 26-274,-2-1-1,-9 41 1,5-38-1169,2 1-1,-1 49 1,6-87-787,1 0 0,0 1 1,0-1-1,0 0 0,0 1 1,0-1-1,1 0 0,-1 1 0,0-1 1,0 0-1,0 1 0,0-1 1,0 0-1,0 1 0,0-1 0,1 0 1,-1 0-1,0 1 0,0-1 1,0 0-1,1 0 0,-1 1 0,0-1 1,0 0-1,1 0 0,-1 0 1,0 0-1,0 1 0,1-1 0,-1 0 1,0 0-1,1 0 0,-1 0 1,0 0-1,1 0 0,-1 0 0,0 0 1,1 0-1,-1 0 0,0 0 1,1 0-1,-1 0 0,20-7 381,15-15 80,-6-1-472,-1-2-1,-1 0 1,-1-2 0,22-29 0,-46 52-1152,-8 2-8453,5 2 9318,-11 0-7370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2.924"/>
    </inkml:context>
    <inkml:brush xml:id="br0">
      <inkml:brushProperty name="width" value="0.025" units="cm"/>
      <inkml:brushProperty name="height" value="0.025" units="cm"/>
    </inkml:brush>
  </inkml:definitions>
  <inkml:trace contextRef="#ctx0" brushRef="#br0">0 0 7847,'0'0'17041,"0"53"-14767,6-42-609,4-2-512,3 1-672,2-1-385,0-1-448,-1-3-2371,0-2-3203,-3-3-3330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3.267"/>
    </inkml:context>
    <inkml:brush xml:id="br0">
      <inkml:brushProperty name="width" value="0.025" units="cm"/>
      <inkml:brushProperty name="height" value="0.025" units="cm"/>
    </inkml:brush>
  </inkml:definitions>
  <inkml:trace contextRef="#ctx0" brushRef="#br0">2 1 5445,'0'0'21765,"-1"9"-20431,1-7-1302,0 5 185,-1 0 1,1 0 0,0 0 0,1 0 0,0 0 0,2 8 0,-3-13-251,1 0 1,0 0-1,0 0 1,0 0-1,0 0 1,0 0-1,0 0 1,0 0-1,1-1 0,-1 1 1,1 0-1,-1-1 1,1 1-1,0-1 1,0 1-1,-1-1 1,1 0-1,0 0 1,0 0-1,0 0 1,0 0-1,1-1 1,-1 1-1,0 0 1,0-1-1,0 0 1,5 1-1,25-4-2335,-27 1 1312,0 0 0,-1 0 0,1 0-1,-1-1 1,1 1 0,-1-1 0,6-5-1,24-30-6786,-17 9 14826,-24 40-5261,-12 15 1122,-41 61 2254,49-69-4672,0 0 1,1 1-1,1 0 1,1 0-1,-8 29 1,14-32-1310,2-16 773,0 0 0,0 1-1,0-1 1,0 0 0,1 0 0,-1 0 0,0 1 0,0-1 0,0 0 0,0 0 0,1 0 0,-1 0 0,0 1-1,0-1 1,0 0 0,0 0 0,1 0 0,-1 0 0,0 0 0,0 0 0,1 0 0,-1 0 0,0 0 0,0 0 0,0 0-1,1 0 1,-1 0 0,0 0 0,0 0 0,1 0 0,-1 0 0,0 0 0,0 0 0,1 0 0,-1 0 0,0 0-1,0 0 1,0 0 0,1 0 0,-1 0 0,0-1 0,0 1 0,0 0 0,1 0 0,-1 0 0,0 0 0,0-1-1,0 1 1,0 0 0,0 0 0,1 0 0,-1 0 0,0-1 0,0 1 0,0 0 0,0 0 0,0-1 0,0 1-1,0 0 1,0 0 0,0-1 0,15-15-6862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3.921"/>
    </inkml:context>
    <inkml:brush xml:id="br0">
      <inkml:brushProperty name="width" value="0.025" units="cm"/>
      <inkml:brushProperty name="height" value="0.025" units="cm"/>
    </inkml:brush>
  </inkml:definitions>
  <inkml:trace contextRef="#ctx0" brushRef="#br0">156 1 4773,'0'0'23173,"-1"10"-22068,-5 9-816,0 1-1,-2-1 0,0 0 1,0-1-1,-2 0 0,0 0 0,-2-1 1,0-1-1,0 1 0,-16 13 0,21-28 222,11-14-424,11-16-196,-7 16-392,1 0-1,1 1 1,0 1 0,1-1-1,0 2 1,0-1-1,1 2 1,15-10 0,-27 18 500,1 0 0,-1 0 0,0 0 0,0 0 0,0 0 0,0 0 0,1 0 0,-1 0 0,0 0 0,0 0 1,0 0-1,0 0 0,0 0 0,1 0 0,-1 0 0,0 0 0,0 0 0,0 0 0,0 0 0,1 0 0,-1 0 0,0 0 0,0 0 1,0 0-1,0 0 0,0 0 0,1 0 0,-1 0 0,0 1 0,0-1 0,0 0 0,0 0 0,0 0 0,0 0 0,0 0 0,1 0 1,-1 1-1,0-1 0,0 0 0,0 0 0,0 0 0,0 0 0,0 1 0,0-1 0,0 0 0,0 0 0,0 0 0,0 0 0,0 1 1,-2 13 142,-6 11 390,-8 18 1471,-18 74 0,31-129-2021,-1 0-1,0 0 1,0 0-1,-1 1 1,0 0-1,-1 0 1,-1 0-1,0 1 1,0 0 0,-1 0-1,0 1 1,0 0-1,-17-13 1,38 27 54,0 0 0,0-1 0,1 0 1,-1-1-1,20 2 0,32 8 26,-60-12-657,1 0 1,-1 1-1,0 0 1,0 0-1,1 1 0,-2-1 1,1 1-1,0 0 0,-1 0 1,1 1-1,-1-1 1,0 1-1,5 5 0,-4-1-6440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0.088"/>
    </inkml:context>
    <inkml:brush xml:id="br0">
      <inkml:brushProperty name="width" value="0.025" units="cm"/>
      <inkml:brushProperty name="height" value="0.025" units="cm"/>
    </inkml:brush>
  </inkml:definitions>
  <inkml:trace contextRef="#ctx0" brushRef="#br0">26 45 14990,'0'0'3625,"10"-8"-2883,-5 4-634,-1 0 1,1 0-1,1 1 0,-1 0 0,0 0 1,1 0-1,0 1 0,-1-1 1,1 2-1,0-1 0,0 0 1,0 1-1,0 0 0,1 1 0,-1-1 1,0 1-1,0 1 0,0-1 1,0 1-1,11 2 0,49 18 91,0 2 1,123 65-1,-184-86-161,5 3-48,-1 0 1,0 0-1,0 1 1,0 0-1,7 8 0,-14-12 30,-1-1 0,1 0 0,-1 0 0,0 1 0,0-1 1,0 1-1,0 0 0,0-1 0,0 1 0,0-1 0,0 1 0,-1 0 0,1 0 0,-1 0 0,1-1 0,-1 1 0,0 0 0,0 0 0,1 0 0,-1 0 0,-1 0 0,1-1 0,0 1 0,0 0 0,-1 0 0,1 0 0,-1 0 0,1-1 0,-1 1 0,0 0 0,0-1 0,0 1 0,0 0 0,0-1 0,0 1 0,-3 2 0,-3 3 263,-2 1 0,1-1 0,-1 0 1,0-1-1,0 0 0,-1-1 0,-13 7 1,-84 29 1066,58-23-909,-124 56 283,65-14-4582,71-35-2719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4.265"/>
    </inkml:context>
    <inkml:brush xml:id="br0">
      <inkml:brushProperty name="width" value="0.025" units="cm"/>
      <inkml:brushProperty name="height" value="0.025" units="cm"/>
    </inkml:brush>
  </inkml:definitions>
  <inkml:trace contextRef="#ctx0" brushRef="#br0">0 1 14446,'0'0'18321,"52"25"-18321,-18-25 0,5 0 0,2-9 0,-8 2 0,-5 3 0,-9-1-705,-9 5-2145,-30 8-15151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4.607"/>
    </inkml:context>
    <inkml:brush xml:id="br0">
      <inkml:brushProperty name="width" value="0.025" units="cm"/>
      <inkml:brushProperty name="height" value="0.025" units="cm"/>
    </inkml:brush>
  </inkml:definitions>
  <inkml:trace contextRef="#ctx0" brushRef="#br0">1 5 13933,'0'0'17713,"82"17"-17521,-43-22-128,-2-2-160,-5 4-833,-7 0-1409,-10 0-3139,-2 3-4581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7.057"/>
    </inkml:context>
    <inkml:brush xml:id="br0">
      <inkml:brushProperty name="width" value="0.025" units="cm"/>
      <inkml:brushProperty name="height" value="0.025" units="cm"/>
    </inkml:brush>
  </inkml:definitions>
  <inkml:trace contextRef="#ctx0" brushRef="#br0">0 5 3716,'0'0'23318,"51"9"-20468,-17-9-960,6-1-1089,-1-4-609,-3 1-192,-5 2 0,-8 2 0,-5 0-865,-7 0-1953,-4 0-4165,1-2-5605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28.789"/>
    </inkml:context>
    <inkml:brush xml:id="br0">
      <inkml:brushProperty name="width" value="0.025" units="cm"/>
      <inkml:brushProperty name="height" value="0.025" units="cm"/>
    </inkml:brush>
  </inkml:definitions>
  <inkml:trace contextRef="#ctx0" brushRef="#br0">219 227 3587,'0'0'25459,"-8"8"-25181,-203 203 1233,264-279-6256,-32 34-3307,28-64-1,-19 24 2319,-5-1 5462,-11 26 4576,-3 2 4603,-11 50-7962,-1 1-1,1 0 1,0-1 0,1 1 0,-1-1 0,1 1 0,-1-1 0,1 1 0,0-1 0,2 6 0,25 43 1854,-14-31-2570,1-1 0,35 36-1,-31-39 391,31 41-1,-24-14-2022,-24-39 283,0 0 1,-1 0 0,1 1 0,-1-1 0,0 0 0,-1 1 0,1 5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31.684"/>
    </inkml:context>
    <inkml:brush xml:id="br0">
      <inkml:brushProperty name="width" value="0.025" units="cm"/>
      <inkml:brushProperty name="height" value="0.025" units="cm"/>
    </inkml:brush>
  </inkml:definitions>
  <inkml:trace contextRef="#ctx0" brushRef="#br0">88 0 6790,'15'3'12402,"0"6"-5464,16 18-2717,6 19-6011,-26-30 3418,-6-7-1604,0 0 0,-1 1 0,0-1 1,0 1-1,-1 0 0,0 0 1,0 0-1,-2 0 0,1 0 1,-1 0-1,0 1 0,-1-1 1,-1 0-1,1 1 0,-2-1 1,1 0-1,-4 13 0,1-12-1,-1 0 0,1 0 0,-2 0-1,1 0 1,-2-1 0,1 0 0,-1 0-1,-1 0 1,0-1 0,0-1 0,-1 1 0,0-1-1,0 0 1,-15 8 0,24-16-21,-16 11 72,0-1 0,-1-1 1,-34 14-1,46-22-111,8-2-607,0-1 0,0 0 1,0 1-1,0-1 1,0 0-1,-1 0 1,1-1-1,-1 1 1,1-1-1,3-4 1,6-6-4535,14-6-7229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32.357"/>
    </inkml:context>
    <inkml:brush xml:id="br0">
      <inkml:brushProperty name="width" value="0.025" units="cm"/>
      <inkml:brushProperty name="height" value="0.025" units="cm"/>
    </inkml:brush>
  </inkml:definitions>
  <inkml:trace contextRef="#ctx0" brushRef="#br0">1 0 6278,'0'0'26489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32.714"/>
    </inkml:context>
    <inkml:brush xml:id="br0">
      <inkml:brushProperty name="width" value="0.025" units="cm"/>
      <inkml:brushProperty name="height" value="0.025" units="cm"/>
    </inkml:brush>
  </inkml:definitions>
  <inkml:trace contextRef="#ctx0" brushRef="#br0">22 0 9833,'0'0'21397,"-21"44"-21750,21-50-3907,3-11-6726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4.739"/>
    </inkml:context>
    <inkml:brush xml:id="br0">
      <inkml:brushProperty name="width" value="0.025" units="cm"/>
      <inkml:brushProperty name="height" value="0.025" units="cm"/>
    </inkml:brush>
  </inkml:definitions>
  <inkml:trace contextRef="#ctx0" brushRef="#br0">96 111 3748,'12'-5'2808,"-1"-1"0,0 0 1,18-14-1,-27 17-2097,1 1 0,0 0 0,-1-1 0,0 1 0,1-1 0,-1 0 0,0 1 1,0-1-1,0 0 0,-1-1 0,1 1 0,-1 0 0,0 0 0,0-1 0,0 1 0,0 0 0,0-1 0,-1-4 0,0 7-653,0 1 1,-1-1-1,1 0 0,-1 0 0,1 1 1,-1-1-1,1 0 0,-1 1 1,1-1-1,-1 1 0,0-1 0,1 0 1,-1 1-1,0 0 0,0-1 1,1 1-1,-1-1 0,0 1 0,0 0 1,0 0-1,0-1 0,1 1 1,-1 0-1,0 0 0,0 0 1,0 0-1,0 0 0,0 0 0,1 0 1,-3 1-1,-28 1-98,22 2 30,1 0 1,-1 0-1,1 0 1,0 1-1,0 0 1,1 1-1,-1-1 1,1 2-1,-8 8 1,9-9 17,2-1 1,-1 0-1,0 1 1,1 0-1,0 0 1,1 0 0,-1 1-1,1-1 1,1 1-1,-1 0 1,1 0-1,-2 11 1,4-17-5,0 0 1,1 0-1,-1 0 1,1 0-1,-1 0 1,1 0-1,-1 0 0,1 0 1,-1-1-1,1 1 1,0 0-1,0 0 1,-1-1-1,1 1 1,0-1-1,0 1 0,0 0 1,0-1-1,-1 0 1,1 1-1,0-1 1,0 1-1,0-1 1,0 0-1,0 0 0,0 0 1,0 1-1,0-1 1,0 0-1,0 0 1,0-1-1,0 1 0,0 0 1,0 0-1,0 0 1,1-1-1,43-5 195,-32 2-165,-1 0 0,0-1-1,0-1 1,0 0 0,0 0 0,14-12 0,-19 13-28,0 0 0,0 0 0,-1-1 0,0 0 0,0-1 1,0 1-1,-1-1 0,0 0 0,0-1 0,6-12 0,-51 76-235,34-46 237,0 1 0,1 0 0,0 1 0,0-1 0,1 1 0,1 0 0,-3 12 0,6-23-15,0 0 1,0 0 0,0-1-1,0 1 1,0 0 0,0 0-1,0 0 1,0-1 0,0 1-1,1 0 1,-1 0 0,0-1-1,0 1 1,1 0 0,-1 0-1,1-1 1,-1 1 0,0 0-1,1-1 1,-1 1 0,1-1-1,0 1 1,-1 0 0,1-1-1,-1 1 1,1-1 0,0 0-1,1 1 1,26 1-1320,-21-3 416,0 0-1,-1-1 0,1 0 0,0-1 1,0 1-1,6-5 0,18-15-6125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5.127"/>
    </inkml:context>
    <inkml:brush xml:id="br0">
      <inkml:brushProperty name="width" value="0.025" units="cm"/>
      <inkml:brushProperty name="height" value="0.025" units="cm"/>
    </inkml:brush>
  </inkml:definitions>
  <inkml:trace contextRef="#ctx0" brushRef="#br0">39 0 6470,'0'0'23211,"0"10"-22698,-2 7-312,-1-1 1,-9 31-1,6-28-818,1 1 1,1 0-1,-3 33 0,16-55-3809,24-36-5001,-13 10-214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5.457"/>
    </inkml:context>
    <inkml:brush xml:id="br0">
      <inkml:brushProperty name="width" value="0.025" units="cm"/>
      <inkml:brushProperty name="height" value="0.025" units="cm"/>
    </inkml:brush>
  </inkml:definitions>
  <inkml:trace contextRef="#ctx0" brushRef="#br0">88 0 12300,'0'0'11466,"-25"54"-9768,10-25 0,-1 3-385,3 0-608,3-4-417,4-3-256,4-5 64,2-6-96,0-5-545,0-4-832,2-3-384,0-2-898,1 0-1441,-2-9-1697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0.697"/>
    </inkml:context>
    <inkml:brush xml:id="br0">
      <inkml:brushProperty name="width" value="0.025" units="cm"/>
      <inkml:brushProperty name="height" value="0.025" units="cm"/>
    </inkml:brush>
  </inkml:definitions>
  <inkml:trace contextRef="#ctx0" brushRef="#br0">0 719 11915,'0'0'4832,"10"2"-3290,0-1-1303,-1 0-1,1 0 1,0-1-1,-1 0 1,1-1-1,-1 0 0,1-1 1,-1 0-1,0 0 1,0-1-1,0 0 1,0-1-1,0 0 1,15-9-1,29-21 57,-2-1 0,-1-3 0,-2-2 0,-2-2 0,44-50 0,-21 11 535,-3-2 0,62-105 0,-96 132 718,-31 57-1518,0-1 0,0 1 0,-1 0-1,1-1 1,0 1 0,-1 0 0,1 0 0,-1 0-1,1 0 1,-1-1 0,0 1 0,1 0 0,-1 0-1,0 0 1,1 0 0,-1 0 0,0 0 0,0 0-1,0 0 1,0 0 0,0 0 0,0 1 0,5 32-49,-1 4 186,2-1-1,1 1 1,24 71-1,-23-89-458,1-1-1,0 0 1,16 23-1,-15-28-831,0-1 1,1 0-1,0-1 0,24 21 0,0-9-5207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5.797"/>
    </inkml:context>
    <inkml:brush xml:id="br0">
      <inkml:brushProperty name="width" value="0.025" units="cm"/>
      <inkml:brushProperty name="height" value="0.025" units="cm"/>
    </inkml:brush>
  </inkml:definitions>
  <inkml:trace contextRef="#ctx0" brushRef="#br0">0 30 14157,'0'0'13517,"75"0"-12172,-29 0-256,13 0-416,1-2-481,5-4-96,-1 1-352,-8 1-1506,-15 0-608,-8 3-2082,-10-3-1377,-10 1-5734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6.916"/>
    </inkml:context>
    <inkml:brush xml:id="br0">
      <inkml:brushProperty name="width" value="0.025" units="cm"/>
      <inkml:brushProperty name="height" value="0.025" units="cm"/>
    </inkml:brush>
  </inkml:definitions>
  <inkml:trace contextRef="#ctx0" brushRef="#br0">0 38 9961,'0'0'13651,"12"1"-11932,96 2 772,120-12 0,-51 1-2316,20 4-453,99-2-1257,-100-7-9732,-190 12 5571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8.010"/>
    </inkml:context>
    <inkml:brush xml:id="br0">
      <inkml:brushProperty name="width" value="0.025" units="cm"/>
      <inkml:brushProperty name="height" value="0.025" units="cm"/>
    </inkml:brush>
  </inkml:definitions>
  <inkml:trace contextRef="#ctx0" brushRef="#br0">0 0 5029,'0'0'24503,"63"57"-23606,-39-46-513,2-1-288,-1 2-64,2-3-416,-5 1-1442,-3-4-1953,-3-5-1795,-4-1-2593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8.355"/>
    </inkml:context>
    <inkml:brush xml:id="br0">
      <inkml:brushProperty name="width" value="0.025" units="cm"/>
      <inkml:brushProperty name="height" value="0.025" units="cm"/>
    </inkml:brush>
  </inkml:definitions>
  <inkml:trace contextRef="#ctx0" brushRef="#br0">186 1 9289,'0'0'15182,"-28"52"-13356,11-26-513,0 5-384,-2 6-417,-1 4-351,2 0-97,2 2-64,1-3 32,0-3-192,4-6-769,5-8-865,3-12-1697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49.555"/>
    </inkml:context>
    <inkml:brush xml:id="br0">
      <inkml:brushProperty name="width" value="0.025" units="cm"/>
      <inkml:brushProperty name="height" value="0.025" units="cm"/>
    </inkml:brush>
  </inkml:definitions>
  <inkml:trace contextRef="#ctx0" brushRef="#br0">1 0 7591,'0'0'23735,"61"32"-23031,-34-32-383,3 0-225,-3 0-64,-3 0-353,-4 0-1248,-12 1-1698,-3 2-1954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0.567"/>
    </inkml:context>
    <inkml:brush xml:id="br0">
      <inkml:brushProperty name="width" value="0.025" units="cm"/>
      <inkml:brushProperty name="height" value="0.025" units="cm"/>
    </inkml:brush>
  </inkml:definitions>
  <inkml:trace contextRef="#ctx0" brushRef="#br0">0 0 3395,'0'0'23067,"6"9"-21481,2 2-1435,0-1 1,0 1-1,1-2 1,0 1-1,1-2 0,0 1 1,0-1-1,1 0 1,0-1-1,19 9 0,-19-5-2811,-9-7-2020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1.625"/>
    </inkml:context>
    <inkml:brush xml:id="br0">
      <inkml:brushProperty name="width" value="0.025" units="cm"/>
      <inkml:brushProperty name="height" value="0.025" units="cm"/>
    </inkml:brush>
  </inkml:definitions>
  <inkml:trace contextRef="#ctx0" brushRef="#br0">69 1 7079,'0'0'21220,"-2"11"-20900,-25 86 125,18-69 104,0 1-1,2-1 0,1 1 1,-3 39-1,10-68-502,0 0 0,0 0 1,0 0-1,0 0 0,0-1 0,0 1 0,0 0 0,0 0 1,0-1-1,0 1 0,0-1 0,0 1 0,0-1 1,0 1-1,0-1 0,0 1 0,0-1 0,0 0 0,0 0 1,29-26-24,47-54 0,19-18-32,-88 92-1406,-8 6 889,1 0 0,0 0 0,0 0-1,0 0 1,0 1 0,0-1 0,0 0-1,0 1 1,0-1 0,0 0 0,0 1-1,0-1 1,0 1 0,0 0 0,1-1-1,-1 1 1,0 0 0,2-1 0,-14 1-4920,-2 0-2262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1.968"/>
    </inkml:context>
    <inkml:brush xml:id="br0">
      <inkml:brushProperty name="width" value="0.025" units="cm"/>
      <inkml:brushProperty name="height" value="0.025" units="cm"/>
    </inkml:brush>
  </inkml:definitions>
  <inkml:trace contextRef="#ctx0" brushRef="#br0">1 1 10570,'0'0'18722,"8"5"-17265,9 6-1349,-1 1 0,0 1 0,-1 0 1,0 1-1,-1 1 0,-1 0 0,16 23 0,-19-25-487,-4-6-1635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2.309"/>
    </inkml:context>
    <inkml:brush xml:id="br0">
      <inkml:brushProperty name="width" value="0.025" units="cm"/>
      <inkml:brushProperty name="height" value="0.025" units="cm"/>
    </inkml:brush>
  </inkml:definitions>
  <inkml:trace contextRef="#ctx0" brushRef="#br0">3 0 8776,'0'0'21044,"-3"53"-20275,3-35-385,0 2-256,0-4-64,0-4 1,8-5-33,1-2-353,4-5-512,2 0-672,0 0-1826,2-12-1698,1-2-2146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2.637"/>
    </inkml:context>
    <inkml:brush xml:id="br0">
      <inkml:brushProperty name="width" value="0.025" units="cm"/>
      <inkml:brushProperty name="height" value="0.025" units="cm"/>
    </inkml:brush>
  </inkml:definitions>
  <inkml:trace contextRef="#ctx0" brushRef="#br0">177 0 9961,'0'0'12684,"-32"51"-9897,12-27-929,-1 7-417,2 0-352,1 2-544,1 0-385,4-3-128,1-3-32,3-3-32,1-6-385,6-2-351,0-7-834,-1-5-1216,3-19-20853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1.198"/>
    </inkml:context>
    <inkml:brush xml:id="br0">
      <inkml:brushProperty name="width" value="0.025" units="cm"/>
      <inkml:brushProperty name="height" value="0.025" units="cm"/>
    </inkml:brush>
  </inkml:definitions>
  <inkml:trace contextRef="#ctx0" brushRef="#br0">73 1 17585,'-9'9'2482,"3"-4"-2099,-32 36 2990,36-38-3220,0 0-1,0 0 1,0 0 0,0 0 0,1 0-1,-1 0 1,1 0 0,0 0 0,0 1-1,0-1 1,0 0 0,1 1 0,-1-1-1,1 1 1,0-1 0,0 5 0,1-7-165,-1 0 1,1 0 0,0 0 0,-1 0-1,1 0 1,0 0 0,0 0 0,-1 0-1,1 0 1,0 0 0,0-1 0,0 1-1,0 0 1,0-1 0,1 1 0,-1-1-1,0 1 1,0-1 0,0 1 0,0-1-1,1 0 1,-1 0 0,0 1 0,2-1-1,40 4-765,-20-3 672,-19 0 93,0 0 0,0 0 1,0 1-1,0-1 0,0 1 0,0 0 0,0 0 1,-1 0-1,1 0 0,-1 1 0,1 0 0,-1 0 1,0-1-1,0 2 0,3 3 0,-1-1-7,-1 1 0,0 1 0,0-1 0,-1 0 1,1 1-1,-2 0 0,4 11 0,-1 10 50,-1 0 1,-1 1 0,-1 39-1,-2-64-4,1 36 373,-2 0 0,-10 61 0,9-91-15,0 0 0,-1-1 0,0 1-1,0-1 1,-1 0 0,-1 0 0,0 0 0,0 0-1,-1-1 1,0 0 0,-1 0 0,0 0-1,0-1 1,-14 12 0,19-18-354,0 0 0,-1 0 0,1-1 0,-1 1 0,1-1 0,-1 1 0,0-1 0,1 0 0,-1 0 0,0 0 0,0-1 0,0 1 0,0-1 0,0 1 0,1-1 0,-1 0 0,0 0 0,0 0 0,0 0 0,-6-2 0,7 1-28,0 0 0,0 0 0,0-1 0,0 1 0,0-1 0,0 1 0,0-1 0,0 0 0,0 1 0,1-1 0,-1 0 0,1 0 0,-1 0 0,1 0 0,0-1 0,0 1 0,0 0 0,0 0 0,0-1 0,0 1 0,1-1 0,-1 1 0,1 0 0,0-4 0,-1-6-54,0 0 0,2 0 0,-1 0-1,2 0 1,-1 1 0,2-1 0,-1 0 0,2 1 0,-1 0 0,1 0-1,1 0 1,0 0 0,1 1 0,9-14 0,11-12-358,2 2 1,51-49-1,-15 16 133,-34 34 442,-1-1-1,-2-1 1,-1-2-1,28-52 1,-54 87-6,-3 9 49,-14 23 270,-18 46 114,31-63-593,-1 1 0,2-1 0,-1 1 0,2 0 0,0 0 0,1 0 0,0 0 0,2 20 0,-1-33-9,0 0 1,0 0-1,1 1 1,-1-1-1,0 0 1,1 0-1,-1 0 0,1 1 1,-1-1-1,1 0 1,0 0-1,-1 0 0,1 0 1,0 0-1,0 0 1,0 0-1,0 0 1,-1-1-1,1 1 0,0 0 1,1 0-1,-1-1 1,0 1-1,2 0 0,0 0-53,0 0-1,-1-1 1,1 0-1,0 1 0,0-1 1,0 0-1,0 0 0,0-1 1,-1 1-1,6-2 0,-2 1-216,0-1 0,-1 0-1,0 0 1,1 0-1,-1-1 1,0 1 0,0-1-1,0 0 1,-1-1-1,9-7 1,8-24-5401,0-8-2408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1.739"/>
    </inkml:context>
    <inkml:brush xml:id="br0">
      <inkml:brushProperty name="width" value="0.025" units="cm"/>
      <inkml:brushProperty name="height" value="0.025" units="cm"/>
    </inkml:brush>
  </inkml:definitions>
  <inkml:trace contextRef="#ctx0" brushRef="#br0">21 1 14542,'0'0'9721,"-2"10"-7885,-6 49-301,-2 85 0,10-141-1528,0-1 1,0 1-1,0-1 0,0 1 0,0-1 1,1 0-1,-1 1 0,1-1 1,0 1-1,0-1 0,0 0 1,0 0-1,0 1 0,0-1 1,1 0-1,-1 0 0,1 0 1,-1 0-1,1 0 0,3 3 1,-2-4 26,0 1 1,0-1 0,0 0 0,0 0 0,1 0 0,-1 0 0,0-1 0,0 1 0,1-1 0,-1 0 0,0 0 0,0 0 0,1 0 0,-1-1-1,0 1 1,4-2 0,5-1 137,0-1-1,0-1 1,-1 0-1,1-1 1,-1 0-1,-1-1 0,1 0 1,-1 0-1,0-1 1,8-10-1,13-12 199,41-54 1,-54 59-236,-13 18-120,0-1 0,0 1 0,1 1-1,0-1 1,12-10 0,-17 19-15,0-1 0,-1 1 0,1-1 0,-1 1 0,1-1 0,-1 1 0,0-1 0,1 1 0,-1-1 0,0 1 0,0-1 0,0 1 0,0 0 0,-1 1 0,-8 78-209,6-58-337,0 1 1,1 1-1,3 43 0,9-35-3842,11-9-2861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3.093"/>
    </inkml:context>
    <inkml:brush xml:id="br0">
      <inkml:brushProperty name="width" value="0.025" units="cm"/>
      <inkml:brushProperty name="height" value="0.025" units="cm"/>
    </inkml:brush>
  </inkml:definitions>
  <inkml:trace contextRef="#ctx0" brushRef="#br0">166 1 14189,'0'0'14734,"-6"9"-14531,-15 23 364,-1-1 1,-1-1-1,-52 51 0,135-158-2184,-48 63 1130,-10 10 405,1 0 0,1 0 0,-1 0 0,1 0 0,-1 0 0,1 1 0,0-1 0,1 1 0,-1 0 0,9-4 1,-16 37-245,-20 35 492,16-51 247,2 0 1,0 0-1,0 1 0,2 0 0,0 0 1,-2 20-1,5-35-296,-3-46 476,-1 31-716,0-1 1,-12-27 0,14 38 77,0 0 0,-1 1 0,1-1 0,-1 1 0,0-1 0,0 1 1,-1 0-1,1 0 0,-1 0 0,0 0 0,0 1 0,-7-5 1,5 6-128,12 7 256,14 6 100,26 3-90,-33-11-375,0 0-1,0 1 1,0 1 0,-1 0-1,1 1 1,-1 0-1,11 9 1,-17-12-5805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4.243"/>
    </inkml:context>
    <inkml:brush xml:id="br0">
      <inkml:brushProperty name="width" value="0.025" units="cm"/>
      <inkml:brushProperty name="height" value="0.025" units="cm"/>
    </inkml:brush>
  </inkml:definitions>
  <inkml:trace contextRef="#ctx0" brushRef="#br0">0 0 9225,'0'0'15310,"74"24"-14125,-41-24-448,9 0-513,3 0-160,2 0-320,-3-5-1217,-7-1-962,-9 1-543,-18 2-1667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4.569"/>
    </inkml:context>
    <inkml:brush xml:id="br0">
      <inkml:brushProperty name="width" value="0.025" units="cm"/>
      <inkml:brushProperty name="height" value="0.025" units="cm"/>
    </inkml:brush>
  </inkml:definitions>
  <inkml:trace contextRef="#ctx0" brushRef="#br0">0 5 14670,'0'0'7431,"81"5"-4612,-35-5-1186,3-1-352,-3-5-768,-6 3-417,-9 3-416,-15 0-2371,-12 10-1537,-4 1-2370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5.735"/>
    </inkml:context>
    <inkml:brush xml:id="br0">
      <inkml:brushProperty name="width" value="0.025" units="cm"/>
      <inkml:brushProperty name="height" value="0.025" units="cm"/>
    </inkml:brush>
  </inkml:definitions>
  <inkml:trace contextRef="#ctx0" brushRef="#br0">1 16 5958,'0'0'12940,"2"0"-9865,4 0-353,4 0-1152,4 0 63,5-1-255,5 1-385,3 0-609,6 0-320,0 0-32,-2 0-961,-2 0-2018,-5-5-2338,-6-5-3587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4:56.423"/>
    </inkml:context>
    <inkml:brush xml:id="br0">
      <inkml:brushProperty name="width" value="0.025" units="cm"/>
      <inkml:brushProperty name="height" value="0.025" units="cm"/>
    </inkml:brush>
  </inkml:definitions>
  <inkml:trace contextRef="#ctx0" brushRef="#br0">105 0 9513,'0'0'16053,"2"11"-14548,0 3-1103,-1 1 0,0-1 0,-1 1 0,-1-1-1,0 1 1,-5 25 0,-4-4 124,2-9-87,1 0 0,2 1 1,0 0-1,0 32 1,5-60-438,0 1 1,0-1 0,1 0-1,-1 1 1,0-1-1,0 1 1,0-1-1,0 0 1,1 1 0,-1-1-1,0 1 1,1-1-1,-1 0 1,0 1-1,0-1 1,1 0 0,-1 1-1,1-1 1,-1 0-1,0 0 1,1 1-1,-1-1 1,0 0-1,1 0 1,-1 0 0,1 0-1,-1 0 1,1 1-1,-1-1 1,1 0-1,-1 0 1,0 0 0,1 0-1,-1 0 1,1 0-1,-1 0 1,1 0-1,-1-1 1,1 1 0,-1 0-1,0 0 1,1 0-1,-1 0 1,1-1-1,-1 1 1,0 0 0,1 0-1,-1-1 1,1 1-1,-1 0 1,0-1-1,1 0 1,23-14 21,-6 0-24,53-39 0,-66 50 0,1 1 0,0 0 0,0 0 0,0 0 0,1 1 0,-1 0 0,1 0 0,-1 1 0,1-1 0,10 0 0,-15 3 0,-1-1 0,0 0 0,0 0 0,1 0 0,-1 1 0,0-1 0,0 0 0,0 1 0,0-1 0,0 1 0,0 0 0,0-1 0,0 1 0,0 0 0,0-1 0,0 1 0,0 0 0,0 0 0,0 0 0,-1 0 0,1 0 0,0 0 0,0 2 0,1 1 0,0 0 0,-1 0 0,0 0 0,0 0 0,0 0 0,0 0 0,0 7 0,-1-6 0,1 1 0,-2-1 0,1 1 0,0 0 0,-1-1 0,0 1 0,0 0 0,-1-1 0,0 0 0,0 1 0,-4 7 0,1-7 0,-1-1 0,1 0 0,-1 0 0,-1 0 0,1 0 0,-1-1 0,1 0 0,-1-1 0,0 0 0,-1 0 0,1 0 0,0-1 0,-1 0 0,-7 1 0,-12 1 0,0-1 0,-44 0 0,68-3 0,0 0 0,-1 0 0,1 0 0,0-1 0,0 1 0,0-1 0,-1 0 0,1 0 0,0 0 0,0 0 0,0-1 0,0 1 0,1-1 0,-1 0 0,0 0 0,-4-3 0,7 4 0,-1 0 0,0 0 0,1 0 0,-1 0 0,1 0 0,-1 0 0,1 1 0,0-1 0,-1 0 0,1 0 0,0 0 0,0 0 0,0 0 0,-1-1 0,1 1 0,0 0 0,0 0 0,1 0 0,-1 0 0,0-2 0,1 1 0,0 0 0,0 0 0,1 0 0,-1 0 0,0 0 0,1 0 0,-1 0 0,1 0 0,-1 0 0,1 1 0,0-1 0,3-2 0,34-22-1761,-11 10-3018,13-6-5881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29.816"/>
    </inkml:context>
    <inkml:brush xml:id="br0">
      <inkml:brushProperty name="width" value="0.025" units="cm"/>
      <inkml:brushProperty name="height" value="0.025" units="cm"/>
    </inkml:brush>
  </inkml:definitions>
  <inkml:trace contextRef="#ctx0" brushRef="#br0">1 1 4516,'0'0'25107,"9"4"-23682,12 6-1179,-1-2-1,1 0 1,1-2-1,-1 0 1,1-1-1,39 3 1,14-8-7282,-73-8-5018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0.159"/>
    </inkml:context>
    <inkml:brush xml:id="br0">
      <inkml:brushProperty name="width" value="0.025" units="cm"/>
      <inkml:brushProperty name="height" value="0.025" units="cm"/>
    </inkml:brush>
  </inkml:definitions>
  <inkml:trace contextRef="#ctx0" brushRef="#br0">1 1 14125,'0'0'15695,"75"44"-14862,-43-43-609,6-1-160,-4 0-608,-4 0-2851,-3 0-2691,-6-7-4452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0.485"/>
    </inkml:context>
    <inkml:brush xml:id="br0">
      <inkml:brushProperty name="width" value="0.025" units="cm"/>
      <inkml:brushProperty name="height" value="0.025" units="cm"/>
    </inkml:brush>
  </inkml:definitions>
  <inkml:trace contextRef="#ctx0" brushRef="#br0">118 1 19699,'0'0'4441,"10"2"-2540,0 2-1495,0-1 0,-1 2 0,1-1 1,-1 1-1,0 0 0,0 1 1,15 13-1,-21-17-316,0 1 1,0-1 0,-1 1-1,1 0 1,-1 0 0,0 0-1,0 0 1,0 0-1,0 0 1,0 0 0,-1 1-1,0-1 1,1 1-1,-1-1 1,0 1 0,-1-1-1,1 1 1,-1 0-1,1-1 1,-1 1 0,0 0-1,-1 0 1,1-1-1,0 1 1,-1 0 0,0-1-1,0 1 1,0-1-1,-1 1 1,-2 5 0,-3 2-9,-1 1 0,-1-1 0,0-1 0,0 0 0,-1 0 0,0-1 0,-1 0 0,-12 8 0,-95 56-297,102-66-602,6-4-5226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7.357"/>
    </inkml:context>
    <inkml:brush xml:id="br0">
      <inkml:brushProperty name="width" value="0.025" units="cm"/>
      <inkml:brushProperty name="height" value="0.025" units="cm"/>
    </inkml:brush>
  </inkml:definitions>
  <inkml:trace contextRef="#ctx0" brushRef="#br0">0 0 15567,'0'0'14194,"9"8"-12725,92 119 64,-97-121-1529,-1-2-451,0-1-1,0 1 1,0-1 0,0 0-1,1 0 1,-1 0 0,1 0 0,0 0-1,0-1 1,0 0 0,7 3-1,-9-4 156,0-1 1,0 1-1,0-1 0,0 1 0,0-1 0,0 0 1,0 0-1,0 0 0,0 0 0,0-1 0,0 1 1,0 0-1,0-1 0,0 1 0,0-1 0,0 0 1,0 0-1,0 1 0,-1-1 0,1-1 0,0 1 1,-1 0-1,1 0 0,0-1 0,-1 1 0,0 0 1,3-4-1,12-18-5997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7.699"/>
    </inkml:context>
    <inkml:brush xml:id="br0">
      <inkml:brushProperty name="width" value="0.025" units="cm"/>
      <inkml:brushProperty name="height" value="0.025" units="cm"/>
    </inkml:brush>
  </inkml:definitions>
  <inkml:trace contextRef="#ctx0" brushRef="#br0">189 1 14798,'0'0'4068,"-19"51"-929,0-13-609,-2 8-576,-6 7-96,2 2-705,-1 0-769,5-3-256,4-9-96,7-8-448,7-13-961,3-11-2627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2.691"/>
    </inkml:context>
    <inkml:brush xml:id="br0">
      <inkml:brushProperty name="width" value="0.025" units="cm"/>
      <inkml:brushProperty name="height" value="0.025" units="cm"/>
    </inkml:brush>
  </inkml:definitions>
  <inkml:trace contextRef="#ctx0" brushRef="#br0">51 78 10858,'-4'15'7490,"-5"22"-5838,-2 3-308,2 1 1,-8 84-1,17-124-1363,0 1-1,0-1 0,0 1 0,0-1 0,0 1 1,0-1-1,0 1 0,0-1 0,0 1 0,1-1 1,-1 1-1,1-1 0,-1 1 0,1-1 0,-1 0 1,1 1-1,0-1 0,0 0 0,0 1 0,0-1 1,0 0-1,0 0 0,0 0 0,0 0 0,0 0 1,0 0-1,1 0 0,-1 0 0,0-1 0,1 1 1,-1 0-1,1-1 0,-1 1 0,0-1 0,1 1 1,-1-1-1,1 0 0,-1 0 0,1 0 0,0 0 1,-1 0-1,1 0 0,-1 0 0,1 0 0,1-1 1,3 0-202,0-1 0,0 0 0,0 0 0,-1-1 0,1 1 0,-1-1 0,1 0 0,-1-1 0,0 1 0,7-8 0,5-7-1256,0-2 1,-1 0-1,-1-1 1,-1-1 0,-1 0-1,-1-1 1,-1 0 0,13-38-1,-17 36 2292,0 0 0,5-36 0,-26 129 6099,-5-1-4908,9-35-1499,1-1 1,2 1-1,-4 40 0,11-70-439,0 0 0,-1 0-1,1 0 1,0 0-1,0 1 1,1-1 0,-1 0-1,0 0 1,1 0 0,-1 0-1,1 0 1,0 1-1,-1-1 1,1 0 0,0-1-1,0 1 1,3 4-1,-2-5-36,-1 0-1,1-1 1,0 1-1,0 0 1,0 0-1,0-1 1,0 1-1,0-1 0,0 0 1,0 0-1,0 1 1,0-1-1,0-1 1,0 1-1,0 0 0,0 0 1,0-1-1,0 1 1,3-2-1,3-1-570,1 0 0,-1-1 0,0 0 0,1-1-1,-2 1 1,1-2 0,-1 1 0,1-1 0,-2 0 0,1 0 0,-1-1 0,0 0 0,0 0-1,-1-1 1,1 1 0,3-10 0,-6 5-5503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8.758"/>
    </inkml:context>
    <inkml:brush xml:id="br0">
      <inkml:brushProperty name="width" value="0.025" units="cm"/>
      <inkml:brushProperty name="height" value="0.025" units="cm"/>
    </inkml:brush>
  </inkml:definitions>
  <inkml:trace contextRef="#ctx0" brushRef="#br0">1 1 8840,'0'0'21429,"59"3"-20693,-27-2-479,3-1-161,-1 0-32,-1 0-128,-5 0-641,-7 0-768,-4 0-1250,-13 4-1153,-4 5-1697,-2-2-3459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9.085"/>
    </inkml:context>
    <inkml:brush xml:id="br0">
      <inkml:brushProperty name="width" value="0.025" units="cm"/>
      <inkml:brushProperty name="height" value="0.025" units="cm"/>
    </inkml:brush>
  </inkml:definitions>
  <inkml:trace contextRef="#ctx0" brushRef="#br0">1 0 15375,'0'0'11755,"45"61"-10442,-20-52-672,5 1-449,0-5-96,2-3-897,-8-2-2818,-3 0-2211,-2-7-8455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39.678"/>
    </inkml:context>
    <inkml:brush xml:id="br0">
      <inkml:brushProperty name="width" value="0.025" units="cm"/>
      <inkml:brushProperty name="height" value="0.025" units="cm"/>
    </inkml:brush>
  </inkml:definitions>
  <inkml:trace contextRef="#ctx0" brushRef="#br0">0 0 8840,'0'0'17169,"24"63"-15376,-12-47-576,4 1-800,4-5-257,1-2-64,4-3-64,3-7-352,3 0-833,-5-1-1250,2-12-1056,-7-2-2274,-3-2-5734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0.036"/>
    </inkml:context>
    <inkml:brush xml:id="br0">
      <inkml:brushProperty name="width" value="0.025" units="cm"/>
      <inkml:brushProperty name="height" value="0.025" units="cm"/>
    </inkml:brush>
  </inkml:definitions>
  <inkml:trace contextRef="#ctx0" brushRef="#br0">200 1 6854,'0'0'12556,"-48"55"-9289,29-26-1345,-3 3-384,-1 7 31,0 0-864,2-1-577,3 0-128,4-8-288,7-4-1218,3-11-992,4-8-865,6-14-9385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0.550"/>
    </inkml:context>
    <inkml:brush xml:id="br0">
      <inkml:brushProperty name="width" value="0.025" units="cm"/>
      <inkml:brushProperty name="height" value="0.025" units="cm"/>
    </inkml:brush>
  </inkml:definitions>
  <inkml:trace contextRef="#ctx0" brushRef="#br0">234 1 12780,'0'0'17008,"0"4"-16922,-1 3-31,-1-1 1,0 0 0,0 1 0,-1-1 0,1 0 0,-1 0 0,-1 0-1,1-1 1,-1 1 0,0-1 0,-7 8 0,-59 60 611,59-63-574,-59 59 1199,70-69-1290,0 0 0,0 0 0,0 0 0,0 0 0,0 0 0,-1 1 0,1-1-1,0 0 1,0 0 0,0 0 0,0 0 0,0 0 0,0 0 0,0 0 0,0 0 0,0 0 0,-1 0-1,1 0 1,0 0 0,0 0 0,0 0 0,0 0 0,0 0 0,0 0 0,-1 0 0,1 0 0,0 0 0,0 0-1,0 0 1,0 0 0,0 0 0,0 0 0,0 0 0,-1 0 0,1 0 0,0 0 0,0 0 0,0 0 0,0 0-1,0 0 1,0 0 0,0 0 0,0 0 0,-1 0 0,1-1 0,0 1 0,0 0 0,0 0 0,0 0-1,0 0 1,0 0 0,0 0 0,0 0 0,0 0 0,0-1 0,0 1 0,0 0 0,0 0 0,0 0 0,0 0-1,0 0 1,0 0 0,0-1 0,0 1 0,0 0 0,0 0 0,0 0 0,0 0 0,0 0 0,1-8 35,8-13-573,1 1 0,1 1 0,0 0 0,28-34 0,-28 38 424,-11 15 104,0-1-1,0 1 0,0 0 1,0-1-1,1 1 1,-1 0-1,0 0 1,0-1-1,0 1 1,0 0-1,1 0 1,-1-1-1,0 1 1,0 0-1,1 0 1,-1-1-1,0 1 1,0 0-1,1 0 1,-1 0-1,0 0 1,1 0-1,-1-1 1,0 1-1,1 0 1,-1 0-1,0 0 1,1 0-1,-1 0 1,0 0-1,1 0 1,-1 0-1,0 0 1,0 0-1,1 0 1,-1 0-1,0 0 1,1 0-1,-1 1 1,0-1-1,1 0 1,5 17-57,-4 45 337,-2-34-175,3-9 338,0-1 0,10 28 0,-1-2 85,-16-52-361,0-1 0,0 1-1,0 0 1,-1 1 0,0-1-1,-12-12 1,-45-48-266,53 58 79,6 5 30,-1 1 0,1 0 1,-1 0-1,0 0 0,0 0 0,-1 1 0,1-1 0,-1 1 0,1 0 1,-1 1-1,0-1 0,-7-2 0,12 5-2,0 0 1,-1 0-1,1 1 0,0-1 1,0 0-1,0 0 0,0 0 1,0 0-1,-1 0 0,1 0 1,0 0-1,0 1 0,0-1 1,0 0-1,0 0 0,0 0 1,0 0-1,0 0 0,0 1 1,0-1-1,-1 0 0,1 0 1,0 0-1,0 0 0,0 1 1,0-1-1,0 0 0,0 0 1,0 0-1,0 0 1,0 1-1,0-1 0,0 0 1,1 0-1,-1 0 0,0 0 1,0 1-1,0-1 0,0 0 1,0 0-1,0 0 0,0 0 1,0 1-1,0-1 0,0 0 1,1 0-1,-1 0 0,0 0 1,0 0-1,0 0 0,0 0 1,0 0-1,1 1 0,-1-1 1,0 0-1,0 0 0,0 0 1,1 0-1,7 8-4,8 0-218,0 0 0,0-2 0,0 0 1,1-1-1,0-1 0,23 3 0,42 13-1962,-68-16-2668,-5-3-2606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2.103"/>
    </inkml:context>
    <inkml:brush xml:id="br0">
      <inkml:brushProperty name="width" value="0.025" units="cm"/>
      <inkml:brushProperty name="height" value="0.025" units="cm"/>
    </inkml:brush>
  </inkml:definitions>
  <inkml:trace contextRef="#ctx0" brushRef="#br0">34 1 8936,'6'0'11619,"-2"6"-4574,-5 20-2640,-10 30-6077,10-53 2574,-5 19-1385,2 0 0,0 0 0,0 33-1,-3-64-10635,1-6 3122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2.460"/>
    </inkml:context>
    <inkml:brush xml:id="br0">
      <inkml:brushProperty name="width" value="0.025" units="cm"/>
      <inkml:brushProperty name="height" value="0.025" units="cm"/>
    </inkml:brush>
  </inkml:definitions>
  <inkml:trace contextRef="#ctx0" brushRef="#br0">0 0 15054,'0'0'9898,"52"32"-8137,-29-27-736,6 1-704,-3-2-225,0-1-1249,-5-3-3075,-4 0-4997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3.379"/>
    </inkml:context>
    <inkml:brush xml:id="br0">
      <inkml:brushProperty name="width" value="0.025" units="cm"/>
      <inkml:brushProperty name="height" value="0.025" units="cm"/>
    </inkml:brush>
  </inkml:definitions>
  <inkml:trace contextRef="#ctx0" brushRef="#br0">96 1 13293,'0'0'9774,"0"13"-7857,-4 22 116,-14 63-1,-5 28-658,22-124-1364,1-1 0,0 1 0,-1 0 0,1-1 0,0 1 0,0-1 0,0 1 0,0 0 0,0-1 0,1 1 0,-1-1 0,0 1 0,1-1 0,-1 1 0,1-1 0,-1 1 0,1-1-1,0 1 1,0-1 0,-1 0 0,1 1 0,2 1 0,-1-2 6,0-1-1,-1 0 1,1 0-1,0 0 1,0 0 0,-1 0-1,1 0 1,0 0-1,0 0 1,-1-1-1,1 1 1,0-1 0,-1 1-1,1-1 1,-1 0-1,1 0 1,-1 0-1,1 1 1,-1-1 0,1-1-1,1 0 1,21-15 122,-16 11-145,0-1 0,1 1 0,0 0 0,1 1 0,-1 0 0,1 1 0,0 0 0,0 0 1,0 1-1,0 0 0,1 1 0,11-1 0,-21 3 3,0 0 1,1 1-1,-1 0 0,1-1 1,-1 1-1,0-1 1,0 1-1,1 0 0,-1 0 1,0 0-1,0 0 1,0 0-1,0 0 0,0 0 1,0 0-1,0 0 1,0 1-1,-1-1 0,1 0 1,0 1-1,-1-1 1,1 0-1,-1 1 0,1-1 1,-1 1-1,0-1 1,1 0-1,-1 1 0,0-1 1,0 1-1,0-1 1,0 1-1,-1-1 0,1 1 1,-1 2-1,1 0 19,0 0 0,0 0 0,-1 0 0,0 0 0,0 0 0,0 0-1,0 0 1,-1 0 0,1 0 0,-1 0 0,0-1 0,-3 5 0,0-3 41,0-1 1,0-1-1,-1 1 1,1-1-1,-1 0 1,0 0-1,0-1 1,0 0-1,0 0 1,0 0-1,-1-1 1,-9 1-1,-8 0 387,-48-2 0,54-1-403,15 2-40,-1-1 0,1 0 0,-1 0 0,1-1 0,-1 1 0,1-1 0,-1 0 0,1 0 0,-1 0 0,1 0 0,0-1 0,0 1 0,0-1 0,0 0 0,0 0 0,0 0 0,-5-5 0,8 7-5,0-1-1,0 1 1,0-1-1,0 0 1,1 1 0,-1-1-1,0 1 1,1-1-1,-1 1 1,0-1-1,1 1 1,-1-1 0,0 1-1,1-1 1,-1 1-1,1-1 1,-1 1 0,1 0-1,-1-1 1,1 1-1,-1 0 1,1 0-1,-1-1 1,1 1 0,-1 0-1,1 0 1,0 0-1,-1-1 1,1 1 0,-1 0-1,2 0 1,27-8-1082,-22 7 313,32-11-4807,-11 3-1148,12-6-7690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3.722"/>
    </inkml:context>
    <inkml:brush xml:id="br0">
      <inkml:brushProperty name="width" value="0.025" units="cm"/>
      <inkml:brushProperty name="height" value="0.025" units="cm"/>
    </inkml:brush>
  </inkml:definitions>
  <inkml:trace contextRef="#ctx0" brushRef="#br0">182 0 6598,'0'0'17756,"-9"8"-14633,-10 8-2575,1 2 0,0 0 1,2 0-1,0 2 0,-22 36 0,31-45-414,1 0-1,0 0 1,1 0-1,0 1 0,1-1 1,0 1-1,1 0 0,0 1 1,1-1-1,1 0 1,0 1-1,0-1 0,1 1 1,2 16-1,-1-26-243,0-1 0,0 1 0,1 0-1,-1-1 1,0 1 0,1-1 0,0 0 0,-1 0 0,1 1 0,0-1 0,0 0-1,0 0 1,0-1 0,1 1 0,-1 0 0,0-1 0,1 1 0,-1-1 0,1 0-1,-1 0 1,1 0 0,0 0 0,0 0 0,-1-1 0,1 1 0,4-1 0,4 2-1224,0-1 0,0-1 0,0 1 1,0-2-1,17-2 0,-2-5-11072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4.281"/>
    </inkml:context>
    <inkml:brush xml:id="br0">
      <inkml:brushProperty name="width" value="0.025" units="cm"/>
      <inkml:brushProperty name="height" value="0.025" units="cm"/>
    </inkml:brush>
  </inkml:definitions>
  <inkml:trace contextRef="#ctx0" brushRef="#br0">25 0 5894,'0'0'25592,"1"10"-24727,0 1-813,-1 1 0,0 0 0,-1 0 0,0 0 0,-1 0 0,0-1 0,-8 23 0,-1 8-2492,17-48-4795,18-18 2464,-4-2-2019,1-5-3396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3.050"/>
    </inkml:context>
    <inkml:brush xml:id="br0">
      <inkml:brushProperty name="width" value="0.025" units="cm"/>
      <inkml:brushProperty name="height" value="0.025" units="cm"/>
    </inkml:brush>
  </inkml:definitions>
  <inkml:trace contextRef="#ctx0" brushRef="#br0">0 124 18738,'0'0'7879,"99"-9"-6405,-23 9-546,15-3-223,9-9-385,5-4-223,-7 2-258,-15-4-2465,-14-5-4325,-18-5-11114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4.624"/>
    </inkml:context>
    <inkml:brush xml:id="br0">
      <inkml:brushProperty name="width" value="0.025" units="cm"/>
      <inkml:brushProperty name="height" value="0.025" units="cm"/>
    </inkml:brush>
  </inkml:definitions>
  <inkml:trace contextRef="#ctx0" brushRef="#br0">156 122 6951,'0'0'18705,"-36"71"-17456,21-38 97,2 0-481,2-1-385,3-2-384,3-7-32,5-8-160,0-5-673,0-8-704,2-2-545,4-9-673,-3-9-1440,-2-5-2884</inkml:trace>
  <inkml:trace contextRef="#ctx0" brushRef="#br0" timeOffset="1">1 0 18193,'0'0'11499,"21"60"-10282,10-49-384,10-6-481,2-5-224,2 0-288,-3-8-2082,-8-10-3651,-4-1-6183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5.183"/>
    </inkml:context>
    <inkml:brush xml:id="br0">
      <inkml:brushProperty name="width" value="0.025" units="cm"/>
      <inkml:brushProperty name="height" value="0.025" units="cm"/>
    </inkml:brush>
  </inkml:definitions>
  <inkml:trace contextRef="#ctx0" brushRef="#br0">0 10 13293,'0'0'17584,"58"18"-16335,-23-18-608,3 0-641,3 0 0,0-6-1153,-2-2-2627,-8 1-2978,-4 0-4196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5.525"/>
    </inkml:context>
    <inkml:brush xml:id="br0">
      <inkml:brushProperty name="width" value="0.025" units="cm"/>
      <inkml:brushProperty name="height" value="0.025" units="cm"/>
    </inkml:brush>
  </inkml:definitions>
  <inkml:trace contextRef="#ctx0" brushRef="#br0">78 0 6694,'0'0'20692,"-19"67"-19539,6-39-705,-1 0-255,2 2-129,2-3-64,3-4-705,4-5-1377,3-9-576,0-7 159,9-2-63,2-7-898,7-13-2017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5.853"/>
    </inkml:context>
    <inkml:brush xml:id="br0">
      <inkml:brushProperty name="width" value="0.025" units="cm"/>
      <inkml:brushProperty name="height" value="0.025" units="cm"/>
    </inkml:brush>
  </inkml:definitions>
  <inkml:trace contextRef="#ctx0" brushRef="#br0">296 87 8264,'0'0'17104,"-39"71"-15182,20-42-545,4 3-288,1 0-288,4 0-545,3-5-160,4-4-64,2-6-32,1-7-384,0-3-321,4-7-4163,1-8-1058,-2-9-6694</inkml:trace>
  <inkml:trace contextRef="#ctx0" brushRef="#br0" timeOffset="1">1 28 17136,'0'0'10154,"74"0"-8200,-37-4-897,1-3-321,1 0-479,0 2-193,-8 3-32,-5 0-1217,-8 2-1794,-6 0-2883,-4 0-4772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48.369"/>
    </inkml:context>
    <inkml:brush xml:id="br0">
      <inkml:brushProperty name="width" value="0.025" units="cm"/>
      <inkml:brushProperty name="height" value="0.025" units="cm"/>
    </inkml:brush>
  </inkml:definitions>
  <inkml:trace contextRef="#ctx0" brushRef="#br0">9 139 6150,'0'4'11525,"3"6"-5514,1-9-5658,-1 0 0,0 0 1,1 1-1,-1-2 0,1 1 0,-1 0 0,1-1 0,-1 0 0,1 1 0,-1-2 0,1 1 0,-1 0 0,1-1 0,-1 1 0,1-1 0,3-1 0,53-23 703,-46 17-1000,-1 1 0,0-2 0,14-11 0,-25 18-47,1-1 0,-1 1 0,0 0 0,1-1 0,-1 1 0,0-1 0,0 0 0,-1 1 0,1-1 0,0 0 0,-1 0 0,0 0 0,0 0 0,0-1 0,0 1 0,0 0 0,-1 0 0,1 0 0,-1-1 0,0 1 0,0-5-1,-1 6-6,0 1 0,0 0-1,0 0 1,0-1 0,0 1-1,0 0 1,0 0 0,0 0-1,0 0 1,-1 0-1,1 1 1,0-1 0,-1 0-1,1 0 1,-1 1 0,1-1-1,-1 1 1,1-1 0,-1 1-1,1 0 1,-1 0-1,1-1 1,-1 1 0,1 0-1,-1 1 1,1-1 0,-1 0-1,-2 1 1,-3-1 36,-1 1 1,1 0-1,0 0 0,0 1 1,-9 2-1,5 2 42,1 0 0,0 0-1,0 1 1,0 0 0,1 1 0,0 0 0,0 1-1,-8 10 1,12-14-42,1 0 0,0 1 0,0 0 0,0 0-1,1 0 1,0 0 0,0 0 0,0 1 0,1-1 0,0 1 0,0 0 0,1-1-1,-1 1 1,2 0 0,-1 10 0,2-15-42,-1 0 1,1 0-1,0 1 0,0-1 1,0 0-1,1 0 0,-1 0 0,0 0 1,1-1-1,-1 1 0,1 0 1,0-1-1,-1 1 0,1-1 1,0 1-1,0-1 0,0 0 0,0 0 1,0 0-1,0 0 0,1 0 1,-1 0-1,0-1 0,0 1 1,5 0-1,61 7-1053,-29-10-2605,2-7-4271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52.767"/>
    </inkml:context>
    <inkml:brush xml:id="br0">
      <inkml:brushProperty name="width" value="0.025" units="cm"/>
      <inkml:brushProperty name="height" value="0.025" units="cm"/>
    </inkml:brush>
  </inkml:definitions>
  <inkml:trace contextRef="#ctx0" brushRef="#br0">231 30 3171,'0'0'18599,"10"-5"-16656,36-16-624,-45 20-1253,1 1 0,0-1 0,0 1 0,0-1 0,0 1-1,-1 0 1,1-1 0,0 1 0,0 0 0,0 1 0,0-1 0,0 0 0,0 0 0,0 1 0,-1-1 0,1 1 0,0-1 0,0 1 0,0 0 0,-1 0 0,1 0 0,0 0 0,-1 0 0,1 0 0,-1 0 0,0 1 0,1-1 0,-1 0 0,0 1 0,0-1 0,1 1 0,-1 0 0,0-1-1,-1 1 1,1 0 0,1 3 0,2 5 76,0 0-1,-1 1 1,-1-1-1,3 19 1,-5-27-87,3 24 99,-2 0 0,-1 0 0,-1 0 0,-2 0 0,0-1 1,-1 1-1,-2-1 0,-1 0 0,0 0 0,-2-1 0,-20 39 0,12-30-411,-2-1 0,-1 0 0,-2-1-1,-1-1 1,-1-2 0,-1 0 0,-42 34 0,24-31-4532,4-12-4804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57.779"/>
    </inkml:context>
    <inkml:brush xml:id="br0">
      <inkml:brushProperty name="width" value="0.025" units="cm"/>
      <inkml:brushProperty name="height" value="0.025" units="cm"/>
    </inkml:brush>
  </inkml:definitions>
  <inkml:trace contextRef="#ctx0" brushRef="#br0">101 0 6983,'0'0'17824,"-7"8"-16585,-4 8-943,0 0 0,1 1 0,0 0 0,2 0 0,0 1 0,0 0 0,2 1 0,1 0-1,0 0 1,1 0 0,1 0 0,1 0 0,0 1 0,2-1 0,2 32 0,-1-49-369,-1 1 1,1-1-1,-1 0 1,1 1-1,-1-1 0,1 0 1,0 0-1,0 0 0,0 0 1,1 0-1,-1 0 1,0 0-1,1 0 0,-1 0 1,1 0-1,0-1 0,0 1 1,-1-1-1,1 1 1,0-1-1,0 0 0,3 2 1,22 4-4179,3-5-3702,-4-2-5527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58.263"/>
    </inkml:context>
    <inkml:brush xml:id="br0">
      <inkml:brushProperty name="width" value="0.025" units="cm"/>
      <inkml:brushProperty name="height" value="0.025" units="cm"/>
    </inkml:brush>
  </inkml:definitions>
  <inkml:trace contextRef="#ctx0" brushRef="#br0">0 25 17905,'0'0'13196,"10"-3"-12405,52-14-383,-58 16-400,1 0 1,-1 0-1,0 0 1,1 1-1,-1 0 1,0 0-1,1 0 1,-1 1-1,0-1 1,1 1-1,-1 0 1,0 0-1,0 1 1,0-1 0,6 4-1,-9-4-4,0 0 1,0 0-1,0 0 0,0 1 0,0-1 0,0 0 1,0 1-1,0-1 0,-1 0 0,1 1 1,0 0-1,-1-1 0,1 1 0,-1-1 1,0 1-1,0-1 0,1 1 0,-1 0 1,0-1-1,0 1 0,-1-1 0,1 1 1,0 0-1,0-1 0,-1 1 0,1-1 1,-1 1-1,1-1 0,-1 1 0,0-1 1,0 1-1,1-1 0,-1 0 0,0 1 1,0-1-1,0 0 0,-1 0 0,-1 2 1,-4 6 28,-1-2 0,0 1 0,0-1 0,-12 8 0,-4-1-16,15-6-16,34-4-126,-20-3-44,0 0 1,1 0-1,-1 1 0,0-1 0,0 1 1,0 0-1,0 1 0,-1-1 0,1 1 0,0 0 1,-1 0-1,0 0 0,5 5 0,-8-6 194,1-1-1,-1 1 0,0 0 1,1 0-1,-1 0 0,0 0 1,0 0-1,0 0 0,0 0 1,-1 0-1,1 0 0,-1 0 1,1 0-1,-1 1 1,0-1-1,1 0 0,-1 0 1,0 0-1,0 1 0,-1-1 1,1 0-1,0 0 0,-1 1 1,0-1-1,1 0 0,-1 0 1,0 0-1,0 0 0,0 0 1,0 0-1,0 0 0,-1-1 1,1 1-1,-3 2 0,0 2 53,-1 0-1,0 0 0,0-1 1,-1 0-1,0 0 0,0 0 0,0-1 1,0 1-1,-1-2 0,1 1 0,-1-1 1,0 0-1,0 0 0,0-1 0,-1 0 1,1 0-1,0 0 0,-1-1 0,0 0 1,-9-1-1,35-29-11634,4 7 1896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58.607"/>
    </inkml:context>
    <inkml:brush xml:id="br0">
      <inkml:brushProperty name="width" value="0.025" units="cm"/>
      <inkml:brushProperty name="height" value="0.025" units="cm"/>
    </inkml:brush>
  </inkml:definitions>
  <inkml:trace contextRef="#ctx0" brushRef="#br0">142 0 18866,'0'0'9465,"10"10"-8253,-1-2-1095,-1 1 1,0 0 0,-1 0 0,0 1 0,0 0 0,-1 0 0,0 1-1,-1 0 1,0-1 0,-1 2 0,0-1 0,4 19 0,-7-17-75,0-1 0,-1 0 1,0 1-1,-1-1 0,0 0 0,-1 1 1,-1-1-1,0 0 0,0 0 0,-1-1 1,-1 1-1,-11 21 0,8-20-102,-2 0 0,1 0 0,-2 0 1,1-1-1,-2-1 0,1 0 0,-2-1 0,1 0 0,-23 13 0,-2-5-2738,5-8-3769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32.780"/>
    </inkml:context>
    <inkml:brush xml:id="br0">
      <inkml:brushProperty name="width" value="0.025" units="cm"/>
      <inkml:brushProperty name="height" value="0.025" units="cm"/>
    </inkml:brush>
  </inkml:definitions>
  <inkml:trace contextRef="#ctx0" brushRef="#br0">1 146 6534,'0'0'9860,"13"-1"-8146,226-24 4777,9 6-4305,267-28-2679,-459 41 37,-18 2-1015,-1-1 0,45-12 0,-82 17 1311,1 0-1,-1 0 1,0 0 0,1 0 0,-1 0-1,0 0 1,1 0 0,-1 0 0,0-1-1,1 1 1,-1 0 0,0 0-1,1 0 1,-1 0 0,0-1 0,1 1-1,-1 0 1,0 0 0,0-1 0,1 1-1,-1 0 1,0-1 0,0 1-1,1 0 1,-1-1 0,0 1 0,0 0-1,0-1 1,0 1 0,0 0 0,0-1-1,1 1 1,-1 0 0,0-1-1,0 1 1,0-1 0,0 1 0,0 0-1,0-1 1,0 1 0,-1 0 0,1-1-1,0 1 1,0-1 0,-7-8-9182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6:44.615"/>
    </inkml:context>
    <inkml:brush xml:id="br0">
      <inkml:brushProperty name="width" value="0.025" units="cm"/>
      <inkml:brushProperty name="height" value="0.025" units="cm"/>
    </inkml:brush>
  </inkml:definitions>
  <inkml:trace contextRef="#ctx0" brushRef="#br0">1 1 11307,'0'0'8909,"1"8"-8295,4 23-51,1 0 0,13 38 0,6 20 113,-18-56-517,2-1 0,1-1 0,2 0 0,1 0 0,2-1 0,0-1 0,2 0 0,33 42 0,24 31 489,-6 4-1,85 172 1,-122-212 50,-8-14-429,3-1-1,1-2 1,39 51-1,38 26 923,200 185-1,-134-173-1112,-40-35-156,-80-63 62,1-3 0,2-1 0,99 47 0,187 55-891,43-17 805,-341-107 89,51 24-1,-66-26-5,0-1-1,0-1 1,1-1-1,0-1 1,48 7-1,337 38-2369,-369-46 1500,37 7-552,45 6-3091,-40-20-4613,-72-2 887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37.522"/>
    </inkml:context>
    <inkml:brush xml:id="br0">
      <inkml:brushProperty name="width" value="0.025" units="cm"/>
      <inkml:brushProperty name="height" value="0.025" units="cm"/>
    </inkml:brush>
  </inkml:definitions>
  <inkml:trace contextRef="#ctx0" brushRef="#br0">37 359 5285,'0'0'17990,"-6"8"-16474,0 4-909,4-8-148,0 0 0,0 0-1,-1 0 1,1 0 0,-1 0-1,0-1 1,-4 5 2151,13-19-1131,79-118-1400,-33 52-84,62-120 0,-112 257 5,-21 67 0,11-87 0,2 1 0,-1 48 0,7-67 0,-1-15 0,1 1 0,-1 0 0,1 0 0,1 0 0,0 0 0,0-1 0,0 1 0,1 0 0,0-1 0,1 1 0,6 13 0,-5-35-1743,-4 2-3646,0-11-7466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41.852"/>
    </inkml:context>
    <inkml:brush xml:id="br0">
      <inkml:brushProperty name="width" value="0.025" units="cm"/>
      <inkml:brushProperty name="height" value="0.025" units="cm"/>
    </inkml:brush>
  </inkml:definitions>
  <inkml:trace contextRef="#ctx0" brushRef="#br0">0 24 3043,'0'0'17136,"36"-14"-15855,-40 14-1153,-8 0-1633,-5-9-4421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36.260"/>
    </inkml:context>
    <inkml:brush xml:id="br0">
      <inkml:brushProperty name="width" value="0.025" units="cm"/>
      <inkml:brushProperty name="height" value="0.025" units="cm"/>
    </inkml:brush>
  </inkml:definitions>
  <inkml:trace contextRef="#ctx0" brushRef="#br0">352 71 3716,'0'0'10233,"-7"-8"-9192,5 5-1110,-1-2 428,-1 1-1,1-1 0,-1 1 0,0 0 0,0 0 0,0 1 1,0-1-1,-1 1 0,1 0 0,-1 0 0,0 0 0,0 1 0,0-1 1,0 1-1,0 0 0,-1 1 0,1 0 0,-1-1 0,1 2 0,-8-2 1,7 3-285,0 0 1,1 1 0,-1-1 0,0 1 0,1 0 0,-1 0 0,1 1 0,0-1-1,0 1 1,0 1 0,0-1 0,0 1 0,1-1 0,-1 1 0,1 1-1,0-1 1,0 0 0,-4 8 0,-1 1 63,0 0-1,0 1 1,1 0-1,1 1 1,-8 24-1,-2 21 67,2 1 0,-8 91 0,2 129 723,17-202-977,2-52 224,1 0-1,1 0 1,2 0-1,1 0 1,1-1-1,1 1 1,14 42-1,-9-41-152,28 70 35,-34-90-53,0-1 0,0 0 0,0 0-1,1 0 1,0-1 0,0 1-1,0-1 1,1-1 0,0 1-1,8 5 1,-10-9 8,-1 0 0,1 0 0,-1 0-1,1-1 1,0 1 0,0-1 0,-1 0 0,1 0-1,0-1 1,0 1 0,0-1 0,0 0 0,0 0-1,0 0 1,0 0 0,0-1 0,0 0 0,0 0-1,0 0 1,0 0 0,-1 0 0,1-1 0,0 1-1,-1-1 1,1 0 0,5-5 0,7-6 53,-1 0 1,0-1-1,-1 0 1,16-22 0,17-17-13,-23 30-35,-2-1-1,0-2 0,-1 0 0,-2-1 0,-1-1 0,-1 0 0,16-38 0,-21 33 172,-2 1 0,-1-2 0,-2 1 0,4-42 0,5-23 414,-6 39-73,-3-1-1,-2 1 1,-4-88-1,-3 139-488,1 1-1,-1-1 0,0 1 0,0 0 0,-1 0 1,0 0-1,0 0 0,-1 0 0,0 1 0,0 0 1,0 0-1,-1 0 0,0 0 0,0 0 0,-1 1 1,1 0-1,-10-6 0,-6-4-85,0 0 1,-1 2-1,-40-19 1,54 29-356,0 0 0,-1 1 0,1-1 0,0 2 0,-1-1 0,-9 0 0,-28 1-7864,22 1-1494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6.173"/>
    </inkml:context>
    <inkml:brush xml:id="br0">
      <inkml:brushProperty name="width" value="0.025" units="cm"/>
      <inkml:brushProperty name="height" value="0.025" units="cm"/>
    </inkml:brush>
  </inkml:definitions>
  <inkml:trace contextRef="#ctx0" brushRef="#br0">0 22 4228,'0'0'24194,"13"4"-23068,4 0-888,1 0 0,0-1 1,0-1-1,0-1 0,0 0 0,0-2 1,35-4-1,81-12-172,216 0 1,-347 18-216,-7 0 72,-19 5 65,-36 4 85,-468 40 642,779-65-1417,3-1-2141,-183 16 2224,-128 14 299,-218 16 433,156-27-3082,53-6-3379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9.600"/>
    </inkml:context>
    <inkml:brush xml:id="br0">
      <inkml:brushProperty name="width" value="0.025" units="cm"/>
      <inkml:brushProperty name="height" value="0.025" units="cm"/>
    </inkml:brush>
  </inkml:definitions>
  <inkml:trace contextRef="#ctx0" brushRef="#br0">1 19 4452,'0'0'16870,"10"1"-16209,33 2-39,1-2 0,-1-2 0,67-10 0,-109 11-670,-37 0-37,0-1 271,23 0 146,0 0 0,1 1 0,-1 1 0,0 0 0,-14 3 0,27-4-334,0 1 1,0-1-1,0 0 1,0 0 0,0 0-1,0 0 1,0 0-1,0 0 1,1 0 0,-1 0-1,0 0 1,0 0-1,0 0 1,0 0-1,0 0 1,0 1 0,0-1-1,0 0 1,0 0-1,0 0 1,0 0-1,0 0 1,0 0 0,0 0-1,0 0 1,-1 0-1,1 0 1,0 0 0,0 0-1,0 1 1,0-1-1,0 0 1,0 0-1,0 0 1,0 0 0,0 0-1,0 0 1,0 0-1,0 0 1,0 0-1,0 0 1,0 0 0,0 0-1,0 0 1,-1 0-1,1 0 1,0 0 0,0 0-1,0 0 1,0 0-1,0 0 1,0 0-1,12 3 10,17-1 97,10-2 5,5 1-49,0-2 0,52-9 1,-125 13 146,0-2 1,-45-3 0,4-1 56,69 3-286,17-3-7170,-4-5-1836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40.671"/>
    </inkml:context>
    <inkml:brush xml:id="br0">
      <inkml:brushProperty name="width" value="0.025" units="cm"/>
      <inkml:brushProperty name="height" value="0.025" units="cm"/>
    </inkml:brush>
  </inkml:definitions>
  <inkml:trace contextRef="#ctx0" brushRef="#br0">0 0 4164,'0'0'17579,"4"8"-15609,0 5-1242,0 0-1,-1 0 1,-1 1-1,0-1 0,-1 1 1,0-1-1,-1 1 1,-1 0-1,0-1 1,-4 21-1,-2 16-214,0 59-1,7-108-543,0-1 1,0 0-1,0 1 0,0-1 0,0 1 0,0-1 0,0 1 0,0-1 0,0 0 1,0 1-1,1-1 0,-1 1 0,0-1 0,0 0 0,0 1 0,0-1 1,1 1-1,-1-1 0,0 0 0,0 1 0,0-1 0,1 0 0,-1 0 0,0 1 1,1-1-1,-1 0 0,0 1 0,1-1 0,-1 0 0,0 0 0,1 0 0,-1 1 1,1-1-1,0 0 0,15-5-1972,12-21-3722,-15 1 61,0-4-2899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41.031"/>
    </inkml:context>
    <inkml:brush xml:id="br0">
      <inkml:brushProperty name="width" value="0.025" units="cm"/>
      <inkml:brushProperty name="height" value="0.025" units="cm"/>
    </inkml:brush>
  </inkml:definitions>
  <inkml:trace contextRef="#ctx0" brushRef="#br0">49 0 18353,'0'0'6764,"-4"10"-4185,-6 16-1950,2-1 0,1 1 0,1 1 0,1-1 0,-3 48 0,7-40-590,2 47-340,5-65-295,4-17-2199,-9 0 2218,0 0 1,0-1 0,1 1 0,-1 0 0,0-1 0,-1 0 0,1 1 0,0-1 0,0 1 0,-1-1 0,1 0 0,0 0 0,-1 1 0,1-5-1,-1-19-7548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41.370"/>
    </inkml:context>
    <inkml:brush xml:id="br0">
      <inkml:brushProperty name="width" value="0.025" units="cm"/>
      <inkml:brushProperty name="height" value="0.025" units="cm"/>
    </inkml:brush>
  </inkml:definitions>
  <inkml:trace contextRef="#ctx0" brushRef="#br0">1 58 7591,'0'0'22293,"56"0"-20435,-7 0-833,8-2-1025,8-8 0,-5 0 0,-2 0 0,-9 2 0,-8 2-2018,-11 1-3299,-8-1-4068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43.462"/>
    </inkml:context>
    <inkml:brush xml:id="br0">
      <inkml:brushProperty name="width" value="0.025" units="cm"/>
      <inkml:brushProperty name="height" value="0.025" units="cm"/>
    </inkml:brush>
  </inkml:definitions>
  <inkml:trace contextRef="#ctx0" brushRef="#br0">114 1 7911,'0'0'21514,"-4"6"-21226,-13 26 52,1 0-1,2 1 0,0 1 1,3 0-1,1 0 0,1 1 0,2 1 1,-4 58-1,10-75-408,1 0 0,1 0 0,1-1 0,0 1 0,9 33 0,-9-46-15,0-1 1,0 0-1,0 0 0,0 0 0,1 0 0,0 0 1,0-1-1,0 1 0,1-1 0,-1 0 0,1 0 1,0 0-1,0 0 0,1-1 0,-1 0 0,1 1 0,0-2 1,-1 1-1,1 0 0,1-1 0,-1 0 0,0 0 1,0-1-1,7 2 0,21 0-4822,-1-3-3182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01.158"/>
    </inkml:context>
    <inkml:brush xml:id="br0">
      <inkml:brushProperty name="width" value="0.025" units="cm"/>
      <inkml:brushProperty name="height" value="0.025" units="cm"/>
    </inkml:brush>
  </inkml:definitions>
  <inkml:trace contextRef="#ctx0" brushRef="#br0">1 32 7271,'0'0'21268,"59"15"-19570,-23-15-417,8-6-544,4-7-545,-2 3-128,-5 0-32,-10 3-320,-8 7-705,-13 0-545,-10 2-640,-4 10-1153,-19 0-1281,-6 0-2243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13.173"/>
    </inkml:context>
    <inkml:brush xml:id="br0">
      <inkml:brushProperty name="width" value="0.025" units="cm"/>
      <inkml:brushProperty name="height" value="0.025" units="cm"/>
    </inkml:brush>
  </inkml:definitions>
  <inkml:trace contextRef="#ctx0" brushRef="#br0">1 290 6374,'0'0'4773,"12"1"-4555,96-1 1893,209-27-1,-98 4-314,476-17 1215,-496 30-2878,243-19 824,169-7 600,2878-78-286,-2280 123-625,-1183-7-649,27 1 174,-41-3 113,-21-3 203,1-3-3471,1-10-2343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01.487"/>
    </inkml:context>
    <inkml:brush xml:id="br0">
      <inkml:brushProperty name="width" value="0.025" units="cm"/>
      <inkml:brushProperty name="height" value="0.025" units="cm"/>
    </inkml:brush>
  </inkml:definitions>
  <inkml:trace contextRef="#ctx0" brushRef="#br0">1 29 12332,'0'0'10442,"50"13"-6791,-15-13-1249,6 0-576,4-5-545,-1-5-768,-6 2-481,-2 0-128,-10 3-1602,-9 3-2242,-10-1-3683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02.125"/>
    </inkml:context>
    <inkml:brush xml:id="br0">
      <inkml:brushProperty name="width" value="0.025" units="cm"/>
      <inkml:brushProperty name="height" value="0.025" units="cm"/>
    </inkml:brush>
  </inkml:definitions>
  <inkml:trace contextRef="#ctx0" brushRef="#br0">149 0 7175,'0'0'17547,"-8"4"-16848,-2 2-542,1-1 0,1 2-1,-1-1 1,1 1-1,0 1 1,1 0 0,0 0-1,0 0 1,0 1-1,1-1 1,1 2-1,-1-1 1,1 1 0,-3 10-1,2-7 193,1 1-1,0 0 0,1 0 0,1 0 0,-2 18 1,4-29-402,1-1-1,-1 1 1,1 0 0,0 0 0,0-1 0,0 1 0,0 0 0,1 0 0,-1-1-1,1 1 1,-1 0 0,1-1 0,0 1 0,0 0 0,1-1 0,-1 1-1,0-1 1,1 0 0,-1 1 0,1-1 0,0 0 0,0 0 0,0 0 0,0 0-1,0 0 1,0-1 0,0 1 0,1-1 0,-1 1 0,1-1 0,-1 0 0,1 0-1,4 2 1,26 0-4586,-9-4-1409,6-3-6578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03.127"/>
    </inkml:context>
    <inkml:brush xml:id="br0">
      <inkml:brushProperty name="width" value="0.025" units="cm"/>
      <inkml:brushProperty name="height" value="0.025" units="cm"/>
    </inkml:brush>
  </inkml:definitions>
  <inkml:trace contextRef="#ctx0" brushRef="#br0">1 26 5541,'0'0'23137,"9"-3"-21819,-6 2-1202,42-16 1113,-42 16-1154,1 0-1,-1 0 1,1 0 0,-1 1 0,1-1 0,0 1-1,-1 0 1,1 0 0,0 0 0,-1 1 0,1-1-1,-1 1 1,5 1 0,-7-1-70,-1-1 0,0 1 0,0-1 0,1 1 1,-1-1-1,0 1 0,0-1 0,1 1 0,-1-1 0,0 1 0,0 0 0,0-1 0,0 1 1,0-1-1,0 1 0,0-1 0,0 1 0,0 0 0,0-1 0,0 1 0,0-1 0,-1 1 1,1-1-1,0 1 0,0-1 0,0 1 0,-1-1 0,1 1 0,0-1 0,-1 1 0,1-1 0,-1 1 1,1-1-1,0 1 0,-1-1 0,1 0 0,-1 1 0,1-1 0,-1 0 0,0 1 1,-19 16 163,2-6-169,17-10 0,0-1 0,0 0 0,0 1 0,0-1 0,0 1 0,0-1 0,0 1 0,0 0 0,0-1 0,0 1 0,1 0 0,-1 0 0,0 0 0,0 0 0,1-1 0,-1 1 0,1 0 0,-2 2 0,3-2 0,1 1 0,-1-1 0,0 1 0,1-1 0,-1 0 0,1 1 0,-1-1 0,1 0 0,0 0 0,0 0 0,-1 0 0,1-1 0,0 1 0,3 1 0,3 1 0,0 1 0,-1 0 0,0 0 0,12 10 0,-18-13 0,0-1 0,0 1 0,0 0 0,0 0 0,0 0 0,0 0 0,0 0 0,0 0 0,-1 0 0,1 0 0,0 0 0,-1 0 0,1 0 0,0 1 0,-1-1 0,0 0 0,1 1 0,-1-1 0,0 0 0,1 0 0,-1 1 0,0-1 0,0 0 0,0 1 0,0-1 0,0 0 0,-1 1 0,1-1 0,0 0 0,-1 1 0,1-1 0,-1 0 0,1 0 0,-1 1 0,1-1 0,-1 0 0,0 0 0,0 0 0,1 0 0,-2 1 0,-1 0-113,0 0 0,-1 0 1,1 0-1,0-1 0,0 0 0,-1 1 0,1-1 0,-1 0 1,1-1-1,-1 1 0,0 0 0,1-1 0,-1 0 0,-5 0 1,-38-4-4192,45 4 3381,15-10-6406,2-6-3150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03.473"/>
    </inkml:context>
    <inkml:brush xml:id="br0">
      <inkml:brushProperty name="width" value="0.025" units="cm"/>
      <inkml:brushProperty name="height" value="0.025" units="cm"/>
    </inkml:brush>
  </inkml:definitions>
  <inkml:trace contextRef="#ctx0" brushRef="#br0">97 1 9129,'0'0'17814,"7"8"-16677,0 0-882,-1 0 1,1 0-1,-1 1 1,-1 0-1,0 0 1,0 0-1,-1 1 1,0 0-1,0-1 1,-1 1-1,-1 1 1,0-1-1,2 21 1,-5-26-144,0 1 1,0-1-1,0 1 1,-1-1 0,0 1-1,0-1 1,0 0-1,-1 0 1,0 0-1,0 0 1,0-1 0,-1 1-1,1-1 1,-1 0-1,0 0 1,0 0 0,-6 4-1,4-3-374,0-1 0,-1 0 1,1 0-1,-1 0 0,-12 4 0,15-6-541,0-1-1,0 0 1,-1 0 0,1 0-1,0-1 1,0 1 0,-1-1-1,1 0 1,0-1 0,-6 0-1,-1-3-12093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0.196"/>
    </inkml:context>
    <inkml:brush xml:id="br0">
      <inkml:brushProperty name="width" value="0.025" units="cm"/>
      <inkml:brushProperty name="height" value="0.025" units="cm"/>
    </inkml:brush>
  </inkml:definitions>
  <inkml:trace contextRef="#ctx0" brushRef="#br0">0 1 4965,'0'0'27802,"49"25"-27802,-25-24 0,0-1 0,0 0 0,-3 0 0,-3 0-1377,-4 0-1922,-6 0-2915,0 0-7719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1.939"/>
    </inkml:context>
    <inkml:brush xml:id="br0">
      <inkml:brushProperty name="width" value="0.025" units="cm"/>
      <inkml:brushProperty name="height" value="0.025" units="cm"/>
    </inkml:brush>
  </inkml:definitions>
  <inkml:trace contextRef="#ctx0" brushRef="#br0">2 54 4516,'0'0'15919,"4"-9"-12566,1-1-2458,-3 7-542,-1-1 0,1 0 0,0 1 0,0-1 0,0 1 1,0 0-1,1 0 0,4-4 0,-7 56 2770,-2-36-2895,0 1 0,-1 0 0,-6 15 0,5-18-83,0 1 0,1 0 0,1-1 1,0 1-1,0 12 0,2-23-145,0 0 0,1-1 0,-1 1 0,1-1 0,-1 1 0,1-1 0,-1 1 0,1-1 0,-1 1 0,1-1 0,-1 0 0,1 1 0,0-1 0,-1 0 0,1 1 0,-1-1 0,1 0 0,0 0 0,-1 0 0,1 0 0,0 1 0,0-1 0,-1 0 0,1 0 0,0 0 0,-1 0 0,1-1 0,0 1 0,-1 0 0,1 0 0,0 0 0,-1 0 0,2-1 0,27-6 0,-1-5 0,-21 8 0,0 1 0,0 0 0,0 0 0,0 0 0,0 1 0,0 0 0,1 0 0,-1 1 0,1 0 0,-1 1 0,1-1 0,12 2 0,-18 0 0,-1 1 0,0-1 0,1 0 0,-1 1 0,0-1 0,0 1 0,0-1 0,0 1 0,0 0 0,-1-1 0,1 1 0,0 0 0,-1 0 0,1-1 0,-1 1 0,0 0 0,1 0 0,-1 0 0,0 0 0,0-1 0,0 1 0,-1 2 0,-2 43 0,3-44 0,-1 0 0,0-1 0,0 0 0,0 1 0,-1-1 0,1 1 0,0-1 0,-1 0 0,0 0 0,1 0 0,-1 0 0,0 0 0,0 0 0,0 0 0,0-1 0,-1 1 0,1-1 0,0 0 0,0 1 0,-1-1 0,1 0 0,-1 0 0,1-1 0,-1 1 0,0 0 0,-4 0 0,-7 0 0,-1 0 0,0 0 0,-25-3 0,21 0 0,19 3-1,0-1-1,-1 0 1,1 0 0,-1 0 0,1 0-1,-1 0 1,1 0 0,0 0 0,-1 0-1,1 0 1,-1 0 0,1 0 0,-1 0-1,1 0 1,0-1 0,-1 1 0,1 0-1,0 0 1,-1 0 0,1-1 0,-1 1-1,1 0 1,0 0 0,-1-1 0,1 1-1,0 0 1,0 0 0,-1-1 0,1 1-1,0 0 1,0-1 0,-1 1-1,1-1 1,0 0 0,9-10-263,22-8-1718,-16 10-2935,1 0-2578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2.425"/>
    </inkml:context>
    <inkml:brush xml:id="br0">
      <inkml:brushProperty name="width" value="0.025" units="cm"/>
      <inkml:brushProperty name="height" value="0.025" units="cm"/>
    </inkml:brush>
  </inkml:definitions>
  <inkml:trace contextRef="#ctx0" brushRef="#br0">1 26 7687,'0'0'21840,"10"0"-20586,128-11 765,85-3-2148,-209 14-255,23 0-2293,-14 0-4667,-16 0 453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2.954"/>
    </inkml:context>
    <inkml:brush xml:id="br0">
      <inkml:brushProperty name="width" value="0.025" units="cm"/>
      <inkml:brushProperty name="height" value="0.025" units="cm"/>
    </inkml:brush>
  </inkml:definitions>
  <inkml:trace contextRef="#ctx0" brushRef="#br0">107 30 5926,'0'0'25661,"-10"-1"-25554,7 1-102,-1-1 1,0 1-1,1 0 0,-1 0 1,1 0-1,-1 1 0,1-1 1,-1 1-1,1 0 0,-1 0 1,1 0-1,0 1 0,-1-1 1,1 1-1,0-1 0,0 1 1,0 0-1,0 0 0,0 1 1,1-1-1,-1 1 0,1-1 1,-1 1-1,1 0 0,0 0 1,0 0-1,0 0 0,1 0 1,-1 0-1,1 0 0,-1 1 1,1-1-1,0 1 0,1-1 1,-1 1-1,0-1 0,1 1 1,0 3-1,-1-5 7,1 0-1,0 0 1,-1 0-1,1-1 1,0 1 0,0 0-1,0 0 1,0 0-1,1 0 1,-1 0-1,0-1 1,1 1 0,-1 0-1,1 0 1,0 0-1,0-1 1,-1 1-1,1 0 1,0-1 0,0 1-1,1-1 1,-1 1-1,0-1 1,0 0-1,1 1 1,-1-1 0,1 0-1,-1 0 1,4 2-1,-1-2 25,0 0 1,1 0-1,-1-1 0,0 1 0,1-1 0,-1 0 0,1 0 0,-1-1 0,0 1 1,1-1-1,-1 0 0,7-2 0,0-2-29,0 1 1,0-1-1,-1-1 1,0 1-1,0-2 1,0 0 0,16-14-1,-21 16-8,0 1 0,0-1 1,0 0-1,-1-1 0,1 1 0,-1-1 0,0 0 1,-1 0-1,0 0 0,0-1 0,0 1 0,-1-1 1,1 0-1,0-9 0,-6 14 1,-6 7 0,-5 9 0,11-9 0,-1-1 0,1 1 0,0 0 0,0 0 0,1 0 0,-1 0 0,1 1 0,0-1 0,1 1 0,-1-1 0,1 1 0,0 8 0,1-13-45,0 0 0,0 0 0,0-1 0,0 1 0,0 0 0,0-1 0,0 1 0,1 0 0,-1-1 0,0 1 0,0 0 0,1-1 0,-1 1 0,1-1 0,-1 1 0,0 0 0,1-1 0,-1 1 0,1-1 0,0 1 0,-1-1 0,1 0 0,-1 1 0,1-1 0,0 1 0,-1-1 0,1 0 0,0 0 0,-1 1 0,1-1 0,0 0 0,0 0 0,28 1-4630,-24-1 3255,29-3-8553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5.746"/>
    </inkml:context>
    <inkml:brush xml:id="br0">
      <inkml:brushProperty name="width" value="0.025" units="cm"/>
      <inkml:brushProperty name="height" value="0.025" units="cm"/>
    </inkml:brush>
  </inkml:definitions>
  <inkml:trace contextRef="#ctx0" brushRef="#br0">157 51 4228,'0'0'1415,"9"-7"4505,2 1-4023,12-10-184,-6-6 5028,-21 26-2265,-5 3-2766,-8 5-1554,-3 8 338,1 2 0,1 0 0,1 1 0,1 1 0,2 1 0,0 0 0,-18 46 0,24-49-461,1 0 0,1 1 0,1-1 0,1 1 0,1 0-1,1 0 1,1 0 0,1 0 0,0 0 0,6 26-1,-5-43-87,0 0-1,1 0 0,0 0 1,0-1-1,1 1 0,-1-1 0,1 1 1,0-1-1,1 0 0,-1 0 1,1 0-1,0 0 0,8 6 0,-8-7-574,1-1 1,0 1-1,0-1 0,0 0 0,0 0 0,1-1 0,-1 0 1,11 3-1,27 2-6945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9.578"/>
    </inkml:context>
    <inkml:brush xml:id="br0">
      <inkml:brushProperty name="width" value="0.025" units="cm"/>
      <inkml:brushProperty name="height" value="0.025" units="cm"/>
    </inkml:brush>
  </inkml:definitions>
  <inkml:trace contextRef="#ctx0" brushRef="#br0">0 32 6502,'0'0'17232,"66"-11"-16655,-34 3-513,3 4-128,0 0-2466,-8 0-2787,-1 3-6439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3.510"/>
    </inkml:context>
    <inkml:brush xml:id="br0">
      <inkml:brushProperty name="width" value="0.025" units="cm"/>
      <inkml:brushProperty name="height" value="0.025" units="cm"/>
    </inkml:brush>
  </inkml:definitions>
  <inkml:trace contextRef="#ctx0" brushRef="#br0">60 170 12011,'10'-28'2120,"-6"15"-1156,1 0 0,0 0 0,0 0-1,1 1 1,1-1 0,0 2 0,1-1 0,15-17 0,-22 28-833,0 0 1,0 0 0,0 0-1,0 0 1,0 0 0,0 0 0,0 1-1,0-1 1,1 0 0,-1 1 0,0-1-1,0 1 1,1-1 0,-1 1-1,0-1 1,1 1 0,-1 0 0,0 0-1,1 0 1,-1 0 0,1 0 0,-1 0-1,0 0 1,1 0 0,1 1-1,-2 0-30,1 0-1,-1 0 0,0 0 1,1 1-1,-1-1 0,0 0 1,0 1-1,0-1 0,0 1 1,-1 0-1,1-1 0,0 1 1,0-1-1,-1 1 0,1 0 1,-1 3-1,3 12 186,-1-1 1,-1 1-1,-2 21 1,1-26 3,-2 28-80,-1 1 0,-2-1 0,-2-1 0,-14 46 0,-61 150-652,77-222-121,-13 28-2050,3-28-1392,-5-13-3318,3-9 880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2.274"/>
    </inkml:context>
    <inkml:brush xml:id="br0">
      <inkml:brushProperty name="width" value="0.025" units="cm"/>
      <inkml:brushProperty name="height" value="0.025" units="cm"/>
    </inkml:brush>
  </inkml:definitions>
  <inkml:trace contextRef="#ctx0" brushRef="#br0">0 15 6150,'0'0'14670,"57"-5"-13773,-44 4-417,3 1-416,5 0-32,-1 0-32,2 0 32,2 0-672,0 0-1795,2-9-4195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58.608"/>
    </inkml:context>
    <inkml:brush xml:id="br0">
      <inkml:brushProperty name="width" value="0.025" units="cm"/>
      <inkml:brushProperty name="height" value="0.025" units="cm"/>
    </inkml:brush>
  </inkml:definitions>
  <inkml:trace contextRef="#ctx0" brushRef="#br0">0 1 3908,'0'0'224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59.864"/>
    </inkml:context>
    <inkml:brush xml:id="br0">
      <inkml:brushProperty name="width" value="0.025" units="cm"/>
      <inkml:brushProperty name="height" value="0.025" units="cm"/>
    </inkml:brush>
  </inkml:definitions>
  <inkml:trace contextRef="#ctx0" brushRef="#br0">216 0 1922,'0'0'16277,"-11"5"-15909,0 0-258,1 0 1,0 1-1,0 0 0,0 0 1,0 1-1,1 1 0,1 0 1,-13 13-1,7-5 231,1 2 0,0-1 0,1 2 1,-13 28-1,20-36-152,0 1 1,1-1 0,0 1 0,1 1-1,0-1 1,1 0 0,1 1 0,0-1-1,1 16 1,0-26-138,0 0 0,0 0 0,1 0-1,-1 0 1,1 0 0,0 0 0,-1 0-1,1 0 1,0 0 0,0 0 0,0 0 0,1 0-1,-1-1 1,0 1 0,1-1 0,-1 1-1,1-1 1,-1 1 0,1-1 0,2 2 0,0-1 38,1 1 0,1-1 1,-1 1-1,0-1 0,1-1 0,-1 1 1,9 0-1,5 1 109,1-2 0,-1 0 0,28-3-1,-40 1-144,0-1-1,0 1 1,0-1-1,1 0 1,-2-1-1,1 0 0,0 0 1,-1-1-1,1 1 1,-1-1-1,0-1 1,0 1-1,0-1 1,-1 0-1,0-1 0,0 1 1,0-1-1,-1 0 1,0 0-1,0 0 1,0-1-1,-1 1 0,0-1 1,5-14-1,-1-2 128,0-1-1,-1 0 1,-2 0 0,0-1-1,-2 1 1,0-29-1,-3 53-503,0-1 0,0 1 0,-1-1 0,1 1 1,0-1-1,-1 1 0,1-1 0,0 1 0,0 0 0,-1 0 0,1 0 0,0 0 0,-1 0 0,1 0 0,0 0 0,-1 0 0,1 0 1,-2 1-1,0-1-1272,-11 1-5718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40.779"/>
    </inkml:context>
    <inkml:brush xml:id="br0">
      <inkml:brushProperty name="width" value="0.025" units="cm"/>
      <inkml:brushProperty name="height" value="0.025" units="cm"/>
    </inkml:brush>
  </inkml:definitions>
  <inkml:trace contextRef="#ctx0" brushRef="#br0">0 14 6758,'0'0'16944,"55"7"-15438,-34-6-353,2-1-384,2 0-161,0 0-191,4 0-257,-1 0-96,-2-1-96,-2-3-1762,-5-4-2722,-4 0-4709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41.741"/>
    </inkml:context>
    <inkml:brush xml:id="br0">
      <inkml:brushProperty name="width" value="0.025" units="cm"/>
      <inkml:brushProperty name="height" value="0.025" units="cm"/>
    </inkml:brush>
  </inkml:definitions>
  <inkml:trace contextRef="#ctx0" brushRef="#br0">1 95 12684,'0'0'15759,"63"2"-14894,-25-11-545,4-5-224,4 0-32,2 0-32,-5 0-320,-7 4-769,-10 1-1441,-11 1-1474,-6 4-2979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8.980"/>
    </inkml:context>
    <inkml:brush xml:id="br0">
      <inkml:brushProperty name="width" value="0.025" units="cm"/>
      <inkml:brushProperty name="height" value="0.025" units="cm"/>
    </inkml:brush>
  </inkml:definitions>
  <inkml:trace contextRef="#ctx0" brushRef="#br0">0 0 13132,'3'3'16422,"12"13"-14762,2 0-1521,1-2 1,1 0-1,0 0 1,1-2-1,1 0 1,28 11-1,-29-18-3890,1-8-7728,-11-6 1470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19.323"/>
    </inkml:context>
    <inkml:brush xml:id="br0">
      <inkml:brushProperty name="width" value="0.025" units="cm"/>
      <inkml:brushProperty name="height" value="0.025" units="cm"/>
    </inkml:brush>
  </inkml:definitions>
  <inkml:trace contextRef="#ctx0" brushRef="#br0">174 1 10602,'0'0'16960,"-9"11"-15337,-15 29-1073,1 0 0,2 2 0,-18 51-1,28-64-1638,-26 81 1543,30-73-5727,5 1-6387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1.121"/>
    </inkml:context>
    <inkml:brush xml:id="br0">
      <inkml:brushProperty name="width" value="0.025" units="cm"/>
      <inkml:brushProperty name="height" value="0.025" units="cm"/>
    </inkml:brush>
  </inkml:definitions>
  <inkml:trace contextRef="#ctx0" brushRef="#br0">209 1 11211,'0'0'210,"1"0"0,-1 0 0,0 0 1,0 0-1,0 0 0,0 0 1,3 1 4625,-3-1-4625,0 1-1,0-1 0,0 0 1,0 0-1,0 0 0,0 0 1,0 0-1,0 1 0,1-1 0,-1 0 1,0 0-1,0 0 0,0 0 1,0 0-1,-1 1 0,1-1 1,0 0-1,0 0 0,0 0 0,0 0 1,0 0-1,0 1 0,0-1 1,0 0-1,0 0 0,0 0 0,-7 15 2112,-13 13-2665,-29 34 2457,-59 56 0,101-113-1344,6-7-316,10-16-220,20-28-555,-7 13-8,-5 8 176,21-40 0,-51 120-24,9-44 194,0 0 0,0 0 0,1 0 0,0 0 0,1 0 0,0 1 0,1-1 0,1 1 0,-1-1 0,4 23 0,-3-33 17,0 1 0,1-1 0,-1 0-1,0 1 1,1-1 0,-1 0 0,1 0 0,0 0-1,-1 0 1,1 1 0,0-1 0,0 0 0,0 0-1,-1 0 1,1-1 0,0 1 0,0 0 0,0 0-1,0 0 1,1-1 0,-1 1 0,0 0 0,2 0-1,4-8 682,-9-14-463,-2 11-238,0-1 0,-1 1 0,0 0-1,-1 0 1,0 0 0,-12-15 0,14 19-18,-1 1 0,0-1 0,0 1 0,0 0 0,-1 1 0,1-1-1,-1 1 1,0 0 0,0 0 0,-1 1 0,-11-5 0,36 9-159,-3-1 160,0 0 0,1 2 0,-1-1 0,0 2 0,20 6 0,-17-1 59,-1 1 0,23 17 1,18 9-2170,-48-31-2969,-2-3-4271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2.443"/>
    </inkml:context>
    <inkml:brush xml:id="br0">
      <inkml:brushProperty name="width" value="0.025" units="cm"/>
      <inkml:brushProperty name="height" value="0.025" units="cm"/>
    </inkml:brush>
  </inkml:definitions>
  <inkml:trace contextRef="#ctx0" brushRef="#br0">21 1 4420,'0'0'21071,"1"8"-20121,0 24-2,-1-1 0,-2 1 0,-7 36 0,1-5-3496,5-5-7510,3-72 4282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2.786"/>
    </inkml:context>
    <inkml:brush xml:id="br0">
      <inkml:brushProperty name="width" value="0.025" units="cm"/>
      <inkml:brushProperty name="height" value="0.025" units="cm"/>
    </inkml:brush>
  </inkml:definitions>
  <inkml:trace contextRef="#ctx0" brushRef="#br0">0 6 14286,'0'0'11530,"76"0"-10024,-41 3-641,2-1-705,7-2-128,-7 0-1762,-7 0-3299,-3-10-7078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3.866"/>
    </inkml:context>
    <inkml:brush xml:id="br0">
      <inkml:brushProperty name="width" value="0.025" units="cm"/>
      <inkml:brushProperty name="height" value="0.025" units="cm"/>
    </inkml:brush>
  </inkml:definitions>
  <inkml:trace contextRef="#ctx0" brushRef="#br0">17 50 12684,'0'0'4500,"-2"13"-1750,-3 12-1600,1 1 1,1-1 0,1 1 0,1-1-1,2 1 1,4 34 0,-3-51-916,0 0 0,0 0 0,1 0-1,0-1 1,0 1 0,1-1 0,0 0 0,1 0 0,10 14 0,-10-17-143,-1 0-1,1-1 1,0 0 0,0 0 0,0 0-1,1-1 1,-1 1 0,1-1 0,0-1 0,0 1-1,0-1 1,0 0 0,0 0 0,1-1-1,11 2 1,-5-3-30,-1 0-1,1-1 0,0-1 1,0 0-1,0 0 1,-1-2-1,1 1 1,-1-1-1,0-1 1,0 0-1,-1-1 1,0 0-1,0-1 1,0 0-1,0-1 1,9-10-1,7-6-86,-1-1-1,-1-1 1,-1-1 0,30-46-1,-46 62-397,-1-1 0,0 0 0,-1-1 0,7-17-1,-6 2-3356,-4-2-3467,-2-5-9964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4.527"/>
    </inkml:context>
    <inkml:brush xml:id="br0">
      <inkml:brushProperty name="width" value="0.025" units="cm"/>
      <inkml:brushProperty name="height" value="0.025" units="cm"/>
    </inkml:brush>
  </inkml:definitions>
  <inkml:trace contextRef="#ctx0" brushRef="#br0">41 1 9929,'0'0'18359,"0"13"-17398,-1 33 71,-14 82 1,7-69-307,-2 65 1,10-124-727,0 1 0,0 0 0,0-1 0,0 1 0,0-1 0,0 1 0,0-1 0,0 1 0,0-1 0,0 1 0,1-1 0,-1 1 0,0-1 0,0 1 0,0-1 0,1 1 0,-1-1 0,0 1 0,1-1 0,-1 1 0,0-1 0,1 0 0,-1 1 0,1-1 0,-1 1 0,0-1 0,1 0 0,-1 0 0,1 1 0,-1-1 0,1 0 0,-1 0 0,1 1 0,0-1 0,22-6 0,20-21 0,-24 11 0,23-17 0,-41 32 0,1-1 0,0 1 0,0 0 0,0 0 0,0 0 0,0 0 0,0 1 0,1-1 0,-1 0 0,0 1 0,0 0 0,0-1 0,1 1 0,-1 0 0,0 0 0,0 0 0,1 1 0,3 0 0,-5 0 0,0 0 0,0 0 0,0 0 0,0 0 0,0 0 0,0 0 0,-1 1 0,1-1 0,0 0 0,-1 0 0,1 1 0,-1-1 0,1 1 0,-1-1 0,1 0 0,-1 1 0,0-1 0,0 1 0,0-1 0,0 1 0,0 1 0,-1 41 0,0-30 0,1-11 0,0-1 0,0 1 0,-1-1 0,1 1 0,-1-1 0,0 1 0,0-1 0,0 0 0,0 1 0,0-1 0,0 0 0,0 0 0,-1 0 0,0 0 0,1 0 0,-1 0 0,0 0 0,0 0 0,0-1 0,0 1 0,0-1 0,0 1 0,0-1 0,0 0 0,-1 0 0,1 0 0,0 0 0,-1 0 0,1 0 0,-1-1 0,1 0 0,-4 1 0,-11 2 0,0-2 0,0 0 0,-31-2 0,23 0 0,8-2-375,15-7-807,22-13-3942,-17 19 3878,16-14-9148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7.124"/>
    </inkml:context>
    <inkml:brush xml:id="br0">
      <inkml:brushProperty name="width" value="0.025" units="cm"/>
      <inkml:brushProperty name="height" value="0.025" units="cm"/>
    </inkml:brush>
  </inkml:definitions>
  <inkml:trace contextRef="#ctx0" brushRef="#br0">0 2 7303,'0'-1'417,"1"1"0,-1 0 0,0 0 0,1 0 1,-1 0-1,1 0 0,-1 0 0,0 0 0,1 0 0,-1 0 0,0 0 0,1 0 1,-1 0-1,0 0 0,1 0 0,-1 0 0,0 0 0,1 1 0,-1-1 1,0 0-1,1 0 0,-1 0 0,0 1 0,1-1 0,-1 0 0,0 0 0,0 0 1,1 1-1,-1-1 0,0 0 0,0 1 0,0-1 0,1 0 0,-1 0 1,0 1-1,5 20 4289,-4 28-6274,-2-41 2994,-15 125-2750,18-133 814,-1 0 1,1 0-1,-1-1 0,1 1 0,-1 0 0,1-1 0,-1 1 1,1-1-1,-1 0 0,0 1 0,1-1 0,-1 0 1,0 0-1,0 0 0,1 0 0,-1 0 0,1-1 1,14-19-4953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7.468"/>
    </inkml:context>
    <inkml:brush xml:id="br0">
      <inkml:brushProperty name="width" value="0.025" units="cm"/>
      <inkml:brushProperty name="height" value="0.025" units="cm"/>
    </inkml:brush>
  </inkml:definitions>
  <inkml:trace contextRef="#ctx0" brushRef="#br0">43 0 14253,'0'0'8659,"-5"13"-7623,3-7-965,-7 19 713,-12 50 0,20-70-786,-1 1 0,1-1 0,1 1 0,-1 0-1,1 0 1,-1 0 0,2-1 0,-1 1 0,1 0 0,0 0 0,0-1 0,0 1 0,1 0 0,0-1 0,0 1 0,0-1 0,4 6 0,-1-7-843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27.825"/>
    </inkml:context>
    <inkml:brush xml:id="br0">
      <inkml:brushProperty name="width" value="0.025" units="cm"/>
      <inkml:brushProperty name="height" value="0.025" units="cm"/>
    </inkml:brush>
  </inkml:definitions>
  <inkml:trace contextRef="#ctx0" brushRef="#br0">0 54 15887,'0'0'11211,"63"-26"-9738,-29 18-544,6-2-545,2 4-160,1 2-191,-3 4-33,-4 0-1218,-7 0-2433,-9 0-3396,-4 0-8968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1.485"/>
    </inkml:context>
    <inkml:brush xml:id="br0">
      <inkml:brushProperty name="width" value="0.025" units="cm"/>
      <inkml:brushProperty name="height" value="0.025" units="cm"/>
    </inkml:brush>
  </inkml:definitions>
  <inkml:trace contextRef="#ctx0" brushRef="#br0">1 53 7271,'0'5'11613,"5"-3"-4325,17-5-1564,35-13-7444,-46 12 3628,7-2-1823,0 0 1,0 1-1,1 1 0,-1 1 1,1 1-1,0 0 1,30 2-1,-50 4-2667,1-4 2350,0 0 1,-1 0-1,1 1 1,0-1-1,-1 0 1,1 0-1,0 0 1,0 0-1,-1 0 0,1 1 1,0-1-1,-1 0 1,1 0-1,0 0 1,-1 0-1,1 0 1,0 0-1,-1 0 1,1 0-1,0 0 1,-1 0-1,1 0 1,0 0-1,-1 0 1,1-1-1,0 1 1,-1 0-1,1 0 0,0 0 1,0 0-1,-1 0 1,1-1-1,0 1 1,-1 0-1,1 0 1,0-1-1,0 1 1,0 0-1,-1 0 1,1-1-1,0 1 1,0 0-1,0-1 1,-7-9-12016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2.293"/>
    </inkml:context>
    <inkml:brush xml:id="br0">
      <inkml:brushProperty name="width" value="0.025" units="cm"/>
      <inkml:brushProperty name="height" value="0.025" units="cm"/>
    </inkml:brush>
  </inkml:definitions>
  <inkml:trace contextRef="#ctx0" brushRef="#br0">62 0 8872,'0'0'19090,"2"9"-17840,0 10-849,0-1 1,-1 0 0,-1 0-1,-1 0 1,0 1 0,-2-1 0,-6 28-1,8-42-373,-4 9 35,2 1 0,-1 1-1,2-1 1,-2 21 0,5-34-63,-1-1 0,1 1 0,0-1 0,-1 0 0,1 1 0,0-1 0,-1 1 0,1-1 0,0 0 0,-1 1 0,1-1 0,0 0 0,0 0 0,-1 0 0,1 0 0,0 0 0,0 0 0,0 0 0,-1 0 0,1 0 0,0 0 0,0 0 0,-1 0 0,1 0 0,0-1 0,0 1 0,1-1 0,24-5 0,-15 1 0,-5 2 0,1 0 0,0 0 0,-1 1 0,1 0 0,0 0 0,0 1 0,0 0 0,0 0 0,0 0 0,0 1 0,1 0 0,10 1 0,-17 0 0,1 0 0,-1 0 0,1 1 0,-1-1 0,0 0 0,0 0 0,0 1 0,0-1 0,0 0 0,0 1 0,0-1 0,0 1 0,0-1 0,-1 1 0,1 0 0,0-1 0,-1 1 0,0 0 0,1-1 0,-1 1 0,0 0 0,0-1 0,0 1 0,0 0 0,0 0 0,0-1 0,-1 4 0,0-1 0,1 1 0,0-1 0,-1 0 0,0 0 0,0 0 0,-1 0 0,1 0 0,-1 0 0,1 0 0,-5 6 0,2-7 0,0 1 0,0-1 0,-1 0 0,1 0 0,-1 0 0,0 0 0,1-1 0,-1 0 0,0 0 0,-1 0 0,1-1 0,0 0 0,-10 2 0,-4-2 0,-1 0 0,-26-2 0,43 1 0,1 0 2,0-1 1,0 1-1,0 0 0,0 0 0,0-1 1,0 1-1,0-1 0,0 0 0,0 1 1,0-1-1,0 0 0,-1-1 0,2 1 0,1 1-1,-1-1 0,1 0 0,-1 1 1,1-1-1,-1 1 0,1-1 1,-1 0-1,1 1 0,0-1 0,-1 0 1,1 1-1,0-1 0,0 0 1,0 1-1,-1-1 0,1 0 0,0 0 1,0 1-1,0-1 0,0 0 0,1-1 1,-1-1-21,1 1 1,0-1 0,0 1-1,1-1 1,-1 1 0,1-1-1,-1 1 1,1 0 0,0 0-1,0 0 1,-1 0 0,2 0-1,-1 0 1,0 0-1,3-1 1,17-13-2127,1 0-4593,-1-1-5540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3.773"/>
    </inkml:context>
    <inkml:brush xml:id="br0">
      <inkml:brushProperty name="width" value="0.025" units="cm"/>
      <inkml:brushProperty name="height" value="0.025" units="cm"/>
    </inkml:brush>
  </inkml:definitions>
  <inkml:trace contextRef="#ctx0" brushRef="#br0">22 23 4164,'10'-6'139,"9"-5"6802,-1 6 5619,-17 33-8380,-3-17-3909,0 0 1,-1-1-1,0 1 1,-1-1 0,0 0-1,0 0 1,-9 14-1,8-16-264,0 1-1,1-1 1,0 1-1,1 0 0,-1 1 1,2-1-1,-1 1 1,1-1-1,0 11 1,2-20-54,0 1 1,0-1-1,0 1 1,0-1 0,1 0-1,-1 1 1,0-1 0,0 0-1,0 1 1,1-1-1,-1 0 1,0 1 0,0-1-1,1 0 1,-1 1-1,0-1 1,1 0 0,-1 0-1,0 0 1,1 1-1,-1-1 1,1 0 0,-1 0-1,0 0 1,1 0 0,-1 0-1,1 1 1,-1-1-1,0 0 1,1 0 0,-1 0-1,1 0 1,-1 0-1,0 0 1,1 0 0,-1-1-1,1 1 1,-1 0 0,0 0-1,1 0 1,-1 0-1,1 0 1,-1-1 0,0 1-1,1 0 1,-1 0-1,0-1 1,1 1 0,-1 0-1,0 0 1,0-1 0,1 1-1,-1 0 1,0-1-1,22-15-2809,17-35-7885,-21 20 256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4.131"/>
    </inkml:context>
    <inkml:brush xml:id="br0">
      <inkml:brushProperty name="width" value="0.025" units="cm"/>
      <inkml:brushProperty name="height" value="0.025" units="cm"/>
    </inkml:brush>
  </inkml:definitions>
  <inkml:trace contextRef="#ctx0" brushRef="#br0">62 0 15951,'0'0'6566,"-27"49"-4003,18-25-706,-3 2-511,6 1-545,-2-2-353,8-3-320,0-4-64,0-2-64,0-4-64,2-6-256,4-3-353,-4-1-736,-1-2-1410,-1-16-16399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4.491"/>
    </inkml:context>
    <inkml:brush xml:id="br0">
      <inkml:brushProperty name="width" value="0.025" units="cm"/>
      <inkml:brushProperty name="height" value="0.025" units="cm"/>
    </inkml:brush>
  </inkml:definitions>
  <inkml:trace contextRef="#ctx0" brushRef="#br0">1 19 13901,'0'0'13869,"62"0"-12363,-23 0-706,5 0-511,3 0-161,-1-1-64,-4-3-32,-7 2-1121,-6-2-3043,-11-3-3651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35.096"/>
    </inkml:context>
    <inkml:brush xml:id="br0">
      <inkml:brushProperty name="width" value="0.025" units="cm"/>
      <inkml:brushProperty name="height" value="0.025" units="cm"/>
    </inkml:brush>
  </inkml:definitions>
  <inkml:trace contextRef="#ctx0" brushRef="#br0">48 108 6694,'0'0'21231,"10"5"-20014,-7-3-1133,1 0 0,0-1 0,0 1 0,-1-1 0,1 0-1,0 0 1,1 0 0,-1 0 0,0-1 0,0 1 0,0-1 0,0 0-1,0 0 1,1-1 0,-1 1 0,0-1 0,0 0 0,0 0 0,0-1-1,0 1 1,0-1 0,-1 0 0,7-3 0,0-1-19,-1 0 0,1 0 1,16-16-1,-24 20-41,1 0 1,-1-1-1,0 1 0,0-1 1,0 0-1,0 0 0,-1 1 1,1-1-1,-1 0 0,0 0 1,1-1-1,-1 1 0,-1 0 1,1 0-1,0 0 0,-1-1 1,1-5-1,-2 8-26,1 1 0,-1-1 0,1 0 1,-1 0-1,1 1 0,-1-1 0,1 0 0,-1 1 0,0-1 0,1 1 0,-1-1 0,0 1 1,1-1-1,-1 1 0,0-1 0,0 1 0,1 0 0,-1-1 0,0 1 0,0 0 1,0 0-1,0 0 0,0-1 0,1 1 0,-1 0 0,0 0 0,-2 1 0,-31-2-60,25 1 44,0 1 14,-1 0-1,1 1 1,0 0 0,0 0 0,0 1 0,0 0 0,0 1 0,1 0 0,0 0-1,-1 1 1,2 0 0,-11 8 0,14-11 26,0 1 0,0 0 0,1 1 0,-1-1 0,1 1 0,0-1 0,0 1 0,0 0 0,0 0 0,0 1 0,1-1 0,0 0 0,0 1 0,0 0 0,1-1 0,-1 1 0,1 0 0,0 0 0,1-1 0,-1 1 0,1 0 0,0 0 0,0 0 0,0 0 0,2 6 0,-1-8-7,1 0 0,-1 0 0,1 0 0,0-1 0,0 1 0,0-1 0,0 1 1,0-1-1,1 0 0,-1 1 0,1-1 0,0-1 0,-1 1 0,1 0 0,0-1 1,0 1-1,0-1 0,0 0 0,0 0 0,0 0 0,0 0 0,6 0 1,9 2-347,-1 0 0,31-1 0,-45-2 196,35 0-3399,-6-2-3860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4.347"/>
    </inkml:context>
    <inkml:brush xml:id="br0">
      <inkml:brushProperty name="width" value="0.025" units="cm"/>
      <inkml:brushProperty name="height" value="0.025" units="cm"/>
    </inkml:brush>
  </inkml:definitions>
  <inkml:trace contextRef="#ctx0" brushRef="#br0">0 61 11531,'0'0'1986,"6"-9"1286,-1 0-2193,-4 5-738,1 1 1,0-1-1,0 1 0,0 0 0,0 0 0,0 0 1,0 0-1,1 0 0,-1 1 0,1-1 0,0 0 1,4-2-1,-6 5-258,-1 0 1,0 0-1,0 0 0,1 0 1,-1 0-1,0 0 1,1 0-1,-1 0 1,0 0-1,1 0 0,-1 0 1,0 0-1,0 0 1,1 1-1,-1-1 1,0 0-1,0 0 0,1 0 1,-1 0-1,0 1 1,0-1-1,1 0 1,-1 0-1,0 0 0,0 1 1,0-1-1,1 0 1,-1 0-1,0 1 1,0-1-1,0 0 1,0 0-1,0 1 0,0-1 1,0 0-1,0 1 1,1-1-1,-1 0 1,0 1-1,0-1 0,0 0 1,0 0-1,0 1 1,-1-1-1,1 0 1,0 1-1,0-1 0,1 21 364,-1-19-110,-11 204 2414,1 0-2726,15-179-809,-4-23-2493,-18-26-11832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01.219"/>
    </inkml:context>
    <inkml:brush xml:id="br0">
      <inkml:brushProperty name="width" value="0.025" units="cm"/>
      <inkml:brushProperty name="height" value="0.025" units="cm"/>
    </inkml:brush>
  </inkml:definitions>
  <inkml:trace contextRef="#ctx0" brushRef="#br0">346 56 5541,'0'0'7170,"-9"-6"-5809,0 0-1331,1-2 579,-1 2 1,-1-1-1,-18-8 1,26 14-461,0 0-1,0 0 1,-1 0-1,1 0 1,-1 0-1,1 1 1,-1-1-1,1 1 1,-1-1 0,1 1-1,-1 0 1,1 0-1,-1 0 1,1 1-1,-1-1 1,1 1-1,-1-1 1,1 1 0,-1 0-1,1 0 1,0 0-1,-1 0 1,1 0-1,-4 3 1,-20 23 191,2 1 0,1 1-1,1 1 1,2 0 0,-32 66 0,43-79-327,2 0 1,-11 32-1,16-42-10,0 1-1,1-1 0,0 1 1,0 0-1,0-1 1,1 1-1,0-1 0,1 1 1,2 12-1,-3-18 14,1-1 1,0 0-1,0 1 0,0-1 1,0 1-1,0-1 0,0 0 1,0 0-1,0 0 0,1 1 1,-1-1-1,0 0 0,1-1 1,-1 1-1,0 0 0,1 0 1,-1 0-1,1-1 0,0 1 1,-1-1-1,1 0 0,-1 1 1,4-1-1,42 3 768,-43-3-700,33 0 315,0-3 1,0 0-1,0-3 1,62-17-1,-80 17-319,0-1 0,0 0 0,0-2 0,-1 0 0,0-1 0,0-1 0,-1 0 0,-1-1 0,0-1 0,17-18 0,-31 29-10,1-1 0,-1 1 0,0-1 0,0 1 0,0-1 0,0 0 0,0 1 0,-1-1 0,1 0-1,-1 0 1,0 0 0,0-1 0,0 1 0,0 0 0,0 0 0,-1-1 0,1 1 0,-1 0 0,0-1 0,0 1-1,0 0 1,-1-1 0,1 1 0,-1 0 0,0 0 0,1-1 0,-2 1 0,1 0 0,0 0 0,-1 0 0,1 0-1,-1 0 1,0 1 0,0-1 0,0 0 0,0 1 0,0-1 0,-1 1 0,1 0 0,-6-4 0,-5-4-263,-1 1 0,0 1 0,-1 0 0,0 1 0,0 0 0,-30-8 1,-17-4-2478,-23-7-4718,42 15 165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10.547"/>
    </inkml:context>
    <inkml:brush xml:id="br0">
      <inkml:brushProperty name="width" value="0.025" units="cm"/>
      <inkml:brushProperty name="height" value="0.025" units="cm"/>
    </inkml:brush>
  </inkml:definitions>
  <inkml:trace contextRef="#ctx0" brushRef="#br0">8 193 4260,'0'0'26473,"-8"7"-24562,52-69-1788,-21 35-123,-8 9 0,-1 0 0,0-1 0,15-29 0,-25 41 0,-2 10 0,-5 26 0,-10 41 0,10-58 0,1 0 0,0 0 0,0 0 0,1 1 0,0-1 0,1 1 0,1-1 0,3 20 0,-3-30-17,0-1-1,-1 1 1,1-1 0,0 1-1,0-1 1,0 0 0,0 0-1,0 1 1,1-1 0,-1 0-1,0 0 1,0 0-1,1 0 1,-1-1 0,1 1-1,-1 0 1,1 0 0,1 0-1,-2-1-37,-1 0 0,1 0 0,-1 0-1,1 1 1,0-1 0,-1 0 0,1 0-1,-1 0 1,1 0 0,0 0-1,-1 0 1,1-1 0,-1 1 0,1 0-1,0 0 1,-1 0 0,1 0 0,-1-1-1,1 1 1,-1 0 0,1-1 0,-1 1-1,1 0 1,-1-1 0,1 1 0,-1-1-1,1 1 1,-1-1 0,0 1-1,1 0 1,-1-1 0,0 0 0,1 1-1,-1-1 1,0 1 0,0-1 0,0 1-1,1-1 1,-1 0 0,0 1 0,0-1-1,0 1 1,0-1 0,0 0-1,0 1 1,0-1 0,0 1 0,0-2-1,0-10-8581,2-2-9508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12.694"/>
    </inkml:context>
    <inkml:brush xml:id="br0">
      <inkml:brushProperty name="width" value="0.025" units="cm"/>
      <inkml:brushProperty name="height" value="0.025" units="cm"/>
    </inkml:brush>
  </inkml:definitions>
  <inkml:trace contextRef="#ctx0" brushRef="#br0">12 11 4132,'0'0'19757,"0"31"-15112,5-38-1970,-3 5-2613,0-1 0,0 1 0,0 0 0,0-1 0,-1 1 0,1-1 0,-1 0 0,1 0 0,-1 1 0,1-6 1,-2 7 257,-2 2-297,1-1 0,-1 1 0,0 0 0,1 0 0,-1 0 1,0 0-1,1 0 0,-1 0 0,1 0 0,0 1 0,-1-1 0,1 0 1,0 1-1,0-1 0,0 1 0,0 0 0,0-1 0,0 1 0,0 0 0,0-1 1,1 1-1,-1 0 0,0 2 0,1-4-23,0 1 0,0-1 0,0 0 0,0 0 0,0 1 0,0-1 0,0 0 0,0 0 0,0 1 0,0-1 0,0 0 0,0 0 0,0 1 0,1-1 0,-1 0 0,0 0 0,0 1 0,0-1 0,0 0 0,0 0 0,0 0 0,1 1 0,-1-1 0,0 0 0,0 0 0,0 0 0,1 0 0,-1 1 0,0-1 0,0 0 0,0 0 0,1 0 0,-1 0 0,0 0 0,0 0 0,1 0 0,-1 0 0,0 0 0,0 0 0,1 0 0,-1 0 0,0 0 0,0 0 0,1 0 0,-1 0 0,0 0 0,0 0 0,1 0 0,-1 0 0,10-2 0,-7 0 0,0 0 0,-1 0 0,1 0 0,0 0 0,-1 0 0,0 0 0,0-1 0,1 1 0,-2-1 0,1 0 0,0 1 0,0-1 0,1-3 0,-3 5 0,0 1 0,-1 0 0,1 0 1,0 0-1,0-1 0,0 1 0,0 0 0,0 0 0,0 0 1,-1 0-1,1-1 0,0 1 0,0 0 0,0 0 0,0 0 1,-1 0-1,1 0 0,0 0 0,0-1 0,0 1 0,-1 0 1,1 0-1,0 0 0,0 0 0,0 0 0,-1 0 0,1 0 1,0 0-1,0 0 0,-1 0 0,1 0 0,0 0 0,0 0 1,0 0-1,-1 0 0,1 0 0,0 1 0,0-1 0,0 0 1,-1 0-1,1 0 0,0 0 0,0 0 0,0 0 0,-1 0 1,1 1-1,0-1 0,0 0 0,0 0 0,0 0 0,0 0 1,0 1-1,-1-1 0,1 0 0,0 0 0,0 1 0,-12 6-46,-17 27-1689,23-19-6871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15.427"/>
    </inkml:context>
    <inkml:brush xml:id="br0">
      <inkml:brushProperty name="width" value="0.025" units="cm"/>
      <inkml:brushProperty name="height" value="0.025" units="cm"/>
    </inkml:brush>
  </inkml:definitions>
  <inkml:trace contextRef="#ctx0" brushRef="#br0">305 94 4260,'0'0'8413,"0"-9"-7147,0-50 981,0 59-2165,0-1 0,0 0 0,0 0 1,0 0-1,0 0 0,0 0 0,-1 0 0,1 0 0,0 0 0,-1 0 1,1 0-1,0 0 0,-1 0 0,1 1 0,-1-1 0,0 0 0,1 0 0,-1 0 1,0 1-1,1-1 0,-1 0 0,0 1 0,0-1 0,1 1 0,-1-1 1,-2 0-1,1 0 73,-1 0 1,0 1 0,1-1-1,-1 1 1,0 0-1,1 0 1,-1 0 0,0 0-1,-5 1 1,1 0 93,0 0 1,0 1 0,1 0-1,-1 0 1,0 1 0,1 0-1,-7 4 1,-12 10 58,2-2 236,1 2 1,1 0-1,0 1 1,-20 23-1,36-35-401,0 0-1,1 1 0,-1-1 0,1 1 0,1 0 0,-1 0 0,1 1 0,1-1 0,-1 1 0,1-1 0,0 1 0,1 0 0,0 0 1,0-1-1,1 1 0,0 0 0,0 0 0,1 0 0,1 8 0,0-11-119,-1-1-1,1 0 1,0 0-1,0 0 1,1 0-1,-1 0 1,1 0-1,0-1 1,0 1 0,0-1-1,0 0 1,1 0-1,-1 0 1,1 0-1,0-1 1,0 1-1,0-1 1,0 0 0,0 0-1,0 0 1,0-1-1,1 0 1,-1 1-1,7-1 1,13 4 226,-1-1-1,1-2 1,30 1 0,-44-3-98,1 0 0,0-1 1,0 0-1,-1 0 0,1-1 1,-1-1-1,1 1 0,11-6 0,-17 5-77,0 1 0,-1-1-1,1 0 1,-1 0-1,1-1 1,-1 1 0,0-1-1,0 0 1,-1 0-1,1-1 1,-1 1 0,0-1-1,0 1 1,-1-1-1,1 0 1,-1 0 0,0 0-1,2-7 1,-3 8-65,1-1-1,-1 1 1,0-1 0,-1 1 0,1-1-1,-1 0 1,0 1 0,0-1 0,0 0-1,-1 1 1,1-1 0,-1 0 0,-1 1-1,1-1 1,0 1 0,-1 0 0,0-1-1,0 1 1,0 0 0,-1 0 0,1 0 0,-1 0-1,0 1 1,-4-5 0,2 4-313,1 0 1,-1 0 0,0 1 0,0 0-1,-1 0 1,1 0 0,-10-4-1,7 5-1037,0 0 0,1 0-1,-1 0 1,0 1 0,-16 0 0,0 1-7131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0.560"/>
    </inkml:context>
    <inkml:brush xml:id="br0">
      <inkml:brushProperty name="width" value="0.025" units="cm"/>
      <inkml:brushProperty name="height" value="0.025" units="cm"/>
    </inkml:brush>
  </inkml:definitions>
  <inkml:trace contextRef="#ctx0" brushRef="#br0">4 1 545,'-3'5'21588,"3"-3"-19474,8-1-897,11 0-160,7-1 160,8 0-512,4 0-417,2 0-160,2 0-64,-6 0-96,-4-4-800,-8 3-1122,-10 1-897,-10 0-736,-15 0-7304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0.889"/>
    </inkml:context>
    <inkml:brush xml:id="br0">
      <inkml:brushProperty name="width" value="0.025" units="cm"/>
      <inkml:brushProperty name="height" value="0.025" units="cm"/>
    </inkml:brush>
  </inkml:definitions>
  <inkml:trace contextRef="#ctx0" brushRef="#br0">1 0 15118,'0'0'10506,"67"12"-9000,-33-12-898,5 0-480,0 0-352,-3 0-1666,-2 0-1441,-5 0-1217,-6-2-3684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1.261"/>
    </inkml:context>
    <inkml:brush xml:id="br0">
      <inkml:brushProperty name="width" value="0.025" units="cm"/>
      <inkml:brushProperty name="height" value="0.025" units="cm"/>
    </inkml:brush>
  </inkml:definitions>
  <inkml:trace contextRef="#ctx0" brushRef="#br0">13 1 15086,'0'0'9577,"8"2"-8247,32 9 271,-10-4-1230,-2 1 0,1 2 0,38 18 0,-66-27-376,1-1 0,-1 1 0,1 0 1,-1 0-1,0 0 0,0 1 0,1-1 0,-1 0 0,0 0 0,0 1 0,0-1 0,-1 0 0,1 1 0,0-1 0,0 1 1,-1-1-1,1 1 0,-1-1 0,1 1 0,-1 0 0,0-1 0,0 1 0,1 0 0,-1-1 0,0 1 0,-1 0 0,1-1 1,0 1-1,0-1 0,-1 1 0,1 0 0,-1-1 0,1 1 0,-1-1 0,0 1 0,1-1 0,-1 1 0,0-1 0,0 0 1,0 1-1,0-1 0,0 0 0,-2 1 0,-6 9 154,-1 0 1,-1-1-1,-21 17 1,23-20 7,-42 35 252,0 2-794,17-18-3141,20-17-2602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8.553"/>
    </inkml:context>
    <inkml:brush xml:id="br0">
      <inkml:brushProperty name="width" value="0.025" units="cm"/>
      <inkml:brushProperty name="height" value="0.025" units="cm"/>
    </inkml:brush>
  </inkml:definitions>
  <inkml:trace contextRef="#ctx0" brushRef="#br0">3 1 3491,'7'2'14264,"-2"4"-6110,1 14-1643,-6 30-9751,-1-37 5209,1-1-1868,-2-1-1,1 1 0,-6 17 0,-3 31-3346,22-67-8344,0-8 5094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8.927"/>
    </inkml:context>
    <inkml:brush xml:id="br0">
      <inkml:brushProperty name="width" value="0.025" units="cm"/>
      <inkml:brushProperty name="height" value="0.025" units="cm"/>
    </inkml:brush>
  </inkml:definitions>
  <inkml:trace contextRef="#ctx0" brushRef="#br0">21 1 4965,'0'0'24818,"-1"7"-24386,-5 37-293,-4 32-159,7-29-3158,10-59-15938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9.269"/>
    </inkml:context>
    <inkml:brush xml:id="br0">
      <inkml:brushProperty name="width" value="0.025" units="cm"/>
      <inkml:brushProperty name="height" value="0.025" units="cm"/>
    </inkml:brush>
  </inkml:definitions>
  <inkml:trace contextRef="#ctx0" brushRef="#br0">0 34 18610,'0'0'11915,"68"15"-10378,-27-15-832,4 0-705,4 0 0,1-7 0,-3-2 0,-3 3 0,-7 0-1025,-9 0-2947,-8 0-3907,-3-3-6086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4.689"/>
    </inkml:context>
    <inkml:brush xml:id="br0">
      <inkml:brushProperty name="width" value="0.025" units="cm"/>
      <inkml:brushProperty name="height" value="0.025" units="cm"/>
    </inkml:brush>
  </inkml:definitions>
  <inkml:trace contextRef="#ctx0" brushRef="#br0">0 134 17713,'0'0'7495,"88"-42"-6374,-31 25 256,13 1-608,2-1-513,2 0-160,0 3-96,-8 7-993,-8 4-1217,-9 3-2562,-8 0-3908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09.985"/>
    </inkml:context>
    <inkml:brush xml:id="br0">
      <inkml:brushProperty name="width" value="0.025" units="cm"/>
      <inkml:brushProperty name="height" value="0.025" units="cm"/>
    </inkml:brush>
  </inkml:definitions>
  <inkml:trace contextRef="#ctx0" brushRef="#br0">1 9 4484,'0'0'27066,"72"-6"-26233,-39 6-449,3-1-384,-1 0 0,-5 1 0,-3 0-352,-8 0-1698,-10 0-1474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0.330"/>
    </inkml:context>
    <inkml:brush xml:id="br0">
      <inkml:brushProperty name="width" value="0.025" units="cm"/>
      <inkml:brushProperty name="height" value="0.025" units="cm"/>
    </inkml:brush>
  </inkml:definitions>
  <inkml:trace contextRef="#ctx0" brushRef="#br0">1 1 19090,'0'0'7623,"60"4"-5957,-26-4-577,1 0-384,-1 0-577,0 0-96,-5 0-993,-5 0-1922,-9 0-2274,-6-4-5253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1.030"/>
    </inkml:context>
    <inkml:brush xml:id="br0">
      <inkml:brushProperty name="width" value="0.025" units="cm"/>
      <inkml:brushProperty name="height" value="0.025" units="cm"/>
    </inkml:brush>
  </inkml:definitions>
  <inkml:trace contextRef="#ctx0" brushRef="#br0">1 25 4708,'0'0'27643,"59"3"-27227,-31-3-416,2-3 0,0 0 0,5 1 0,-10-3-1473,-4-1-2819,-6-3-4229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2.105"/>
    </inkml:context>
    <inkml:brush xml:id="br0">
      <inkml:brushProperty name="width" value="0.025" units="cm"/>
      <inkml:brushProperty name="height" value="0.025" units="cm"/>
    </inkml:brush>
  </inkml:definitions>
  <inkml:trace contextRef="#ctx0" brushRef="#br0">20 0 12396,'0'0'15689,"0"9"-15427,-1 21 562,-8 50-1,0-6 973,9-74-1788,0 1 0,0-1 0,0 1-1,-1-1 1,1 1 0,0-1 0,0 1 0,0-1 0,0 1-1,1-1 1,-1 0 0,0 1 0,0-1 0,0 1-1,0-1 1,0 1 0,0-1 0,1 0 0,-1 1 0,0-1-1,0 1 1,1-1 0,-1 0 0,0 1 0,1-1 0,-1 0-1,0 1 1,1-1 0,-1 0 0,0 0 0,1 1 0,-1-1-1,1 0 1,-1 0 0,0 0 0,1 1 0,-1-1-1,1 0 1,-1 0 0,1 0 0,-1 0 0,1 0 0,-1 0-1,1 0 1,-1 0 0,0 0 0,1 0 0,-1 0 0,1 0-1,-1-1 1,1 1 0,-1 0 0,1 0 0,-1 0 0,0-1-1,1 1 1,-1 0 0,0 0 0,1-1 0,-1 1-1,0 0 1,1-1 0,-1 1 0,32-23 443,-27 19-426,3-2-35,0-1-1,1 2 1,-1-1 0,1 1 0,1 0-1,11-4 1,-20 9 8,1-1-1,0 1 1,0-1 0,0 1-1,0 0 1,0 0 0,0 0-1,0 0 1,0 0 0,0 0-1,0 1 1,0-1 0,0 1-1,0-1 1,0 1 0,0 0 0,0 0-1,0 0 1,-1 0 0,1 0-1,0 0 1,-1 0 0,1 1-1,-1-1 1,1 0 0,-1 1-1,0-1 1,0 1 0,1 0-1,-1-1 1,0 1 0,0 0-1,-1 0 1,1 0 0,0 0-1,-1-1 1,2 5 0,0-1-2,-1-1 1,1 1-1,-1 0 1,0 0-1,0 0 0,0 0 1,-1 0-1,1 5 1,-2-8 8,1-1 1,0 1 0,-1-1 0,0 1 0,1-1 0,-1 1 0,0-1 0,0 0 0,0 0 0,1 1-1,-1-1 1,-1 0 0,1 0 0,0 0 0,0 0 0,0 0 0,0 0 0,-1 0 0,1 0 0,-1-1-1,1 1 1,0 0 0,-1-1 0,1 1 0,-1-1 0,1 0 0,-1 1 0,-2-1 0,-28 6 1,1-2 0,-60 0 0,91-4-50,1 0-1,-1-1 1,0 1 0,1 0 0,-1 0-1,0-1 1,1 1 0,-1 0-1,0-1 1,0 1 0,1-1 0,-1 1-1,0 0 1,0-1 0,0 1 0,0-1-1,0 1 1,1 0 0,-1-1-1,0 1 1,0-1 0,0 1 0,0-1-1,0 1 1,0 0 0,0-1-1,0 1 1,-1-1 0,1 1 0,0-1-1,0 1 1,0 0 0,0-1-1,0 1 1,-1-1 0,1 1 0,0 0-1,0-1 1,-1 1 0,1 0 0,0-1-1,-1 1 1,1 0 0,0 0-1,-1-1 1,1 1 0,0 0 0,-1 0-1,1-1 1,-1 1 0,1 0-1,0 0 1,-1 0 0,1 0 0,-1 0-1,1 0 1,-1 0 0,1 0-1,-1 0 1,1 0 0,0 0 0,-1 0-1,1 0 1,-1 0 0,1 0 0,0 0-1,-1 0 1,1 1 0,-1-1-1,26-21-6076,-10 13-745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2.666"/>
    </inkml:context>
    <inkml:brush xml:id="br0">
      <inkml:brushProperty name="width" value="0.025" units="cm"/>
      <inkml:brushProperty name="height" value="0.025" units="cm"/>
    </inkml:brush>
  </inkml:definitions>
  <inkml:trace contextRef="#ctx0" brushRef="#br0">0 22 5285,'0'0'20985,"10"1"-19341,40 0-506,0-1-1,54-9 1,43-1 302,71 10-7211,-216 0 3310,-5 0-1373,-9-1 1187,-6-3-3556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3.258"/>
    </inkml:context>
    <inkml:brush xml:id="br0">
      <inkml:brushProperty name="width" value="0.025" units="cm"/>
      <inkml:brushProperty name="height" value="0.025" units="cm"/>
    </inkml:brush>
  </inkml:definitions>
  <inkml:trace contextRef="#ctx0" brushRef="#br0">153 56 4773,'0'0'23435,"4"-9"-21940,-3 7-1465,0 0 42,0 0 1,0 1-1,0-1 1,0 0-1,-1 0 0,1 0 1,0 1-1,-1-1 1,0 0-1,1 0 1,-1 0-1,0 0 0,0 0 1,0-4-1,-2 5-32,1 0 1,-1-1-1,1 1 0,-1 0 0,0 0 1,1 0-1,-1 0 0,0 1 0,0-1 1,0 0-1,0 1 0,1-1 0,-1 1 1,0 0-1,0 0 0,0 0 0,0 0 1,0 0-1,0 0 0,0 0 0,-2 1 1,-2 0-6,0 0 0,0 0 0,0 0-1,0 1 1,1 0 0,-1 0 0,1 1 0,-1 0 0,1-1 0,0 2 0,0-1 0,0 1 0,1-1 0,-1 1 0,-5 7 0,7-9-13,0 1 0,1 1-1,-1-1 1,0 0 0,1 1 0,0-1 0,-1 1 0,2 0 0,-1-1 0,0 1-1,1 0 1,-1 0 0,1 1 0,0-1 0,1 0 0,-1 0 0,1 0 0,0 1 0,0-1-1,0 0 1,0 0 0,2 7 0,0-9-22,-1 0 0,0-1 0,1 1 0,-1-1 0,1 0 0,-1 1 0,1-1 0,0 0 0,-1 0 0,1 0 0,0 0 0,0 0 0,0-1 0,0 1 0,0 0 0,0-1 0,0 0 0,0 1 0,0-1 0,0 0 0,0 0 0,0 0 0,0 0 0,3-1 0,55-8 0,-42 3 0,0-1 0,-1-1 0,1-1 0,-2 0 0,1-1 0,-2-1 0,1 0 0,-1-1 0,26-28 0,-45 53 0,0-1 0,0 1 0,1-1 0,0 1 0,1-1 0,-1 17 0,3-28-30,0 0 1,0 0-1,1 0 0,-1 0 1,0 0-1,0 0 0,1-1 1,-1 1-1,1 0 0,-1 0 1,1 0-1,-1 0 0,1-1 1,-1 1-1,1 0 0,0-1 1,-1 1-1,1 0 0,0-1 1,0 1-1,-1-1 0,1 1 1,0-1-1,0 1 0,0-1 1,0 0-1,0 1 0,0-1 0,1 0 1,29 0-3688,0-8-3591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4.566"/>
    </inkml:context>
    <inkml:brush xml:id="br0">
      <inkml:brushProperty name="width" value="0.025" units="cm"/>
      <inkml:brushProperty name="height" value="0.025" units="cm"/>
    </inkml:brush>
  </inkml:definitions>
  <inkml:trace contextRef="#ctx0" brushRef="#br0">64 97 6150,'10'-8'7548,"45"-49"-901,-28 25 303,-29 37-3897,-10 30-2855,-27 34-2,13-22-109,-22 50 0,43-84-108,0 0 0,0 0 0,1 1 0,1 0 0,1 0 0,0 0 0,0 0 1,2 27-1,0-38-156,1 1 1,-1 0-1,1 0 1,0 0-1,1 0 1,-1-1-1,1 1 1,-1-1-1,1 1 1,0-1-1,0 1 1,1-1-1,-1 0 1,5 5-1,-2-4-728,0 0 0,1 0 0,-1 0 0,1-1-1,-1 0 1,1 0 0,0 0 0,7 1 0,22 6-7050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5.251"/>
    </inkml:context>
    <inkml:brush xml:id="br0">
      <inkml:brushProperty name="width" value="0.025" units="cm"/>
      <inkml:brushProperty name="height" value="0.025" units="cm"/>
    </inkml:brush>
  </inkml:definitions>
  <inkml:trace contextRef="#ctx0" brushRef="#br0">1 1 4773,'0'0'22090,"9"8"-21033,25 30-363,-23-23-575,1-1 0,1 0 0,0 0 1,1-2-1,23 17 0,-34-27-635,0-1-1,0 0 1,0 0-1,0 0 1,0-1 0,1 1-1,-1-1 1,0 0-1,1 0 1,-1 0-1,0 0 1,1 0 0,-1-1-1,0 1 1,0-1-1,0 0 1,1 0 0,2-2-1,14-11-5771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5.626"/>
    </inkml:context>
    <inkml:brush xml:id="br0">
      <inkml:brushProperty name="width" value="0.025" units="cm"/>
      <inkml:brushProperty name="height" value="0.025" units="cm"/>
    </inkml:brush>
  </inkml:definitions>
  <inkml:trace contextRef="#ctx0" brushRef="#br0">164 1 17521,'0'0'7623,"-49"74"-6182,31-40-320,-2 4-288,4 1-385,-2 2-287,3-2-65,4-5-32,2-7-96,5-2-353,1-10-255,3-7-738,0-6-1440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6.307"/>
    </inkml:context>
    <inkml:brush xml:id="br0">
      <inkml:brushProperty name="width" value="0.025" units="cm"/>
      <inkml:brushProperty name="height" value="0.025" units="cm"/>
    </inkml:brush>
  </inkml:definitions>
  <inkml:trace contextRef="#ctx0" brushRef="#br0">0 10 5285,'0'0'23510,"13"1"-21695,176-8 342,-188 7-2164,43-3-1762,-43 3 1602,0 0 1,1 0-1,-1-1 1,0 1-1,0 0 0,1 0 1,-1 0-1,0 1 1,0-1-1,0 0 1,1 0-1,-1 0 1,0 1-1,0-1 1,0 1-1,0-1 1,0 1-1,1-1 1,-1 1-1,0 0 1,0 0-1,0-1 1,-1 1-1,1 0 0,0 0 1,1 2-1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5.248"/>
    </inkml:context>
    <inkml:brush xml:id="br0">
      <inkml:brushProperty name="width" value="0.025" units="cm"/>
      <inkml:brushProperty name="height" value="0.025" units="cm"/>
    </inkml:brush>
  </inkml:definitions>
  <inkml:trace contextRef="#ctx0" brushRef="#br0">0 0 21140,'0'0'3011,"3"11"-1335,57 272 1618,-50-245-2626,-1-33 698,1-22-325,-2-6-927,-2 0 1,-1-1-1,4-47 1,-8 60-105,0 0 0,-1-1 1,-1 1-1,0 0 0,0 0 0,-1-1 1,0 1-1,-1 0 0,0 1 1,-8-17-1,10 26-15,1 0-1,-1 0 1,1 0-1,-1 0 1,1 0-1,-1 0 1,0 0-1,1 0 1,-1 0-1,0 1 1,0-1-1,0 0 1,0 0-1,0 1 1,0-1-1,0 1 1,0-1 0,0 1-1,-2-1 1,3 1-7,-1 0 0,1 0 0,-1 0 0,1 0 0,-1 0 0,1 1 0,-1-1 0,1 0 0,-1 0 0,1 1 1,-1-1-1,1 0 0,-1 0 0,1 1 0,-1-1 0,1 0 0,0 1 0,-1-1 0,1 1 0,0-1 0,-1 1 1,1-1-1,0 1 0,-1-1 0,1 1 0,0 0 0,-1 0-27,1 1 0,-1-1 1,1 0-1,0 0 0,0 1 0,-1-1 1,1 0-1,0 1 0,0-1 0,0 0 1,1 1-1,-1-1 0,0 0 0,0 1 1,1-1-1,-1 0 0,1 0 1,-1 1-1,1-1 0,-1 0 0,1 0 1,0 0-1,0 0 0,-1 0 0,1 0 1,0 0-1,0 0 0,0 0 0,0 0 1,0 0-1,2 1 0,11 3-1150,1-1 0,0 0 0,-1-1 0,1-1 0,0 0 0,0-1 0,1-1 0,-1 0 0,17-3 0,15 2-1911,-41 1 2622,9 0-401,1 0 0,-1-2 0,19-3-1,-30 5 1055,-1-1 0,1 0-1,-1-1 1,0 1 0,1 0-1,-1-1 1,0 0-1,5-4 1,-6 5 103,-1 0 1,0 0-1,0 0 0,0 0 0,0 0 1,0-1-1,-1 1 0,1 0 1,0-1-1,-1 1 0,1-1 0,-1 1 1,1 0-1,-1-1 0,0 1 1,1-1-1,-1 0 0,0 1 1,0-1-1,0 1 0,0-2 0,-1 2-160,1 0-1,0 0 0,-1 1 1,1-1-1,-1 0 0,1 1 1,-1-1-1,1 1 1,-1-1-1,0 1 0,1-1 1,-1 1-1,0-1 0,1 1 1,-1 0-1,0-1 0,1 1 1,-1 0-1,0-1 0,0 1 1,1 0-1,-1 0 0,0 0 1,0 0-1,0 0 0,1 0 1,-1 0-1,0 0 0,0 0 1,0 0-1,1 0 0,-1 0 1,0 1-1,0-1 1,1 0-1,-1 1 0,0-1 1,1 0-1,-2 1 0,-32 15 1120,27-10-1006,0 0 1,1 0-1,-1 0 0,1 1 0,1 0 0,-1 0 0,1 1 0,0-1 0,1 1 1,0 0-1,0 1 0,1-1 0,0 0 0,0 1 0,1 0 0,-2 16 0,4-24-211,0 1-1,0-1 1,0 0-1,0 1 1,0-1-1,0 0 0,1 1 1,-1-1-1,1 0 1,-1 0-1,1 1 1,-1-1-1,1 0 0,0 0 1,0 0-1,-1 0 1,1 0-1,0 0 1,0 0-1,0 0 0,0 0 1,0 0-1,3 1 1,-1 0 2,1 0 0,0-1 0,-1 1 1,1-1-1,0 0 0,0 0 1,0-1-1,5 1 0,5 0 44,0-1 1,0-1-1,0 0 0,13-3 1,-15 1 8,0-1 0,-1 0 0,1 0 1,-1-1-1,0-1 0,0 1 0,-1-2 0,12-8 1,-17 11-12,-1 1 0,1-1 1,-1 0-1,1 0 1,-2-1-1,1 1 0,0-1 1,-1 0-1,0 0 1,0 0-1,0 0 0,0 0 1,-1-1-1,0 1 1,0-1-1,-1 0 0,0 1 1,1-11-1,-2 16-62,1 0 1,-1-1-1,0 1 0,0 0 0,0 0 0,0 0 1,0-1-1,0 1 0,0 0 0,0 0 0,-1-1 1,1 1-1,0 0 0,0 0 0,0-1 0,0 1 1,0 0-1,0 0 0,0 0 0,0-1 0,-1 1 1,1 0-1,0 0 0,0 0 0,0 0 0,0-1 1,-1 1-1,1 0 0,0 0 0,0 0 0,0 0 1,-1 0-1,1 0 0,0 0 0,0-1 0,-1 1 1,1 0-1,0 0 0,0 0 0,-1 0 0,1 0 1,0 0-1,-13 6 61,-8 13-18,18-16-102,1 1-1,0-1 1,0 1-1,0 0 1,0 0-1,1 0 1,-1 0-1,1 0 1,0 0-1,1 1 1,-1-1-1,1 0 1,0 0-1,0 7 1,0-9-42,1 0 1,0 0-1,0 0 0,0 0 0,0 0 1,0 0-1,0 0 0,0-1 1,1 1-1,-1 0 0,1-1 1,-1 1-1,1-1 0,0 1 1,-1-1-1,1 0 0,0 0 1,0 0-1,0 0 0,0 0 1,0 0-1,0 0 0,0-1 1,0 1-1,0-1 0,0 0 1,1 1-1,-1-1 0,3 0 1,34 1-5753,6-1-3630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7.553"/>
    </inkml:context>
    <inkml:brush xml:id="br0">
      <inkml:brushProperty name="width" value="0.025" units="cm"/>
      <inkml:brushProperty name="height" value="0.025" units="cm"/>
    </inkml:brush>
  </inkml:definitions>
  <inkml:trace contextRef="#ctx0" brushRef="#br0">54 1 4516,'0'0'22971,"1"8"-22373,-1 13-249,-1 0 0,-1 0 0,-1 0 0,-1-1 0,-12 41 0,8-35-149,2 0-1,0 0 0,2 1 1,-1 26-1,8-52-73,1-1 1,-1 0-1,1 0 1,-1 0-1,0-1 0,1 1 1,-1-1-1,0 0 0,1 1 1,-1-2-1,5-1 0,26-17-105,-1-1-1,-1-2 0,49-46 0,-41 35-26,16-17-261,-60 52-6399,-10 1 1449,-3 1-2017,-5 4-5957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7.908"/>
    </inkml:context>
    <inkml:brush xml:id="br0">
      <inkml:brushProperty name="width" value="0.025" units="cm"/>
      <inkml:brushProperty name="height" value="0.025" units="cm"/>
    </inkml:brush>
  </inkml:definitions>
  <inkml:trace contextRef="#ctx0" brushRef="#br0">0 0 10666,'0'0'15599,"56"50"-14350,-37-35-961,-3 0-224,-3 5-1121,-4-1-2338,-1-2-2530,-2-6-8809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8.250"/>
    </inkml:context>
    <inkml:brush xml:id="br0">
      <inkml:brushProperty name="width" value="0.025" units="cm"/>
      <inkml:brushProperty name="height" value="0.025" units="cm"/>
    </inkml:brush>
  </inkml:definitions>
  <inkml:trace contextRef="#ctx0" brushRef="#br0">1 1 12075,'0'0'16720,"12"57"-15567,2-47-288,3-3-577,1-4-191,3-2-33,0-1-769,1 0-576,-2-6-769,1-8-1153,-3-3-865,-2 1-1473,-2-3-3972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8.591"/>
    </inkml:context>
    <inkml:brush xml:id="br0">
      <inkml:brushProperty name="width" value="0.025" units="cm"/>
      <inkml:brushProperty name="height" value="0.025" units="cm"/>
    </inkml:brush>
  </inkml:definitions>
  <inkml:trace contextRef="#ctx0" brushRef="#br0">206 0 6406,'0'0'15054,"-45"66"-13004,25-36-448,-4 6-225,-1-1-288,1 3-512,2-2-321,4-3-224,4-6 64,4-5-256,6-8-897,4-10-1313,12-14-4837,3-13-2370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19.248"/>
    </inkml:context>
    <inkml:brush xml:id="br0">
      <inkml:brushProperty name="width" value="0.025" units="cm"/>
      <inkml:brushProperty name="height" value="0.025" units="cm"/>
    </inkml:brush>
  </inkml:definitions>
  <inkml:trace contextRef="#ctx0" brushRef="#br0">274 0 13293,'0'0'11135,"-5"11"-10195,-7 9-514,0-1 0,-1 0 0,0-1 0,-24 23 0,-99 94 3482,183-201-3833,-36 47-193,1 1 1,1 1-1,0 0 1,1 1-1,17-15 1,-34 60-599,2-28 717,-8 23 75,1 1-1,1 0 1,1 0-1,1 1 1,-4 50-1,9-84 2,-1 0 1,0 0-1,0 1 0,-1-1 1,0 1-1,0-1 0,-1 1 0,0 0 1,-1-1-1,1 1 0,-1 1 0,-1-1 1,1 1-1,-1 0 0,0 0 0,0 0 1,-1 0-1,-7-5 0,-1-3-146,-1 0-1,-26-18 1,79 32 160,-15-1 59,0 2 1,0 1-1,26 6 1,-39-6-607,0 1 0,0 1 0,0-1 1,0 2-1,-1-1 0,0 1 0,0 1 1,0-1-1,9 10 0,-7-7-4605,-3-4-3181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5:20.430"/>
    </inkml:context>
    <inkml:brush xml:id="br0">
      <inkml:brushProperty name="width" value="0.025" units="cm"/>
      <inkml:brushProperty name="height" value="0.025" units="cm"/>
    </inkml:brush>
  </inkml:definitions>
  <inkml:trace contextRef="#ctx0" brushRef="#br0">175 0 9161,'0'0'11333,"9"2"-10260,-3-1-913,0 0 0,0 1 0,-1 0 0,1 0 0,-1 1 0,0 0 0,0 0 0,0 0-1,0 0 1,0 1 0,0-1 0,-1 1 0,0 1 0,0-1 0,0 0 0,0 1 0,-1 0 0,1 0 0,-1 0 0,-1 0 0,1 1 0,-1-1-1,2 7 1,1 4 29,0 0-1,-1 1 0,-1-1 1,-1 1-1,0-1 0,-1 1 1,-1 0-1,0 0 0,-2 0 1,0-1-1,0 1 0,-2-1 1,0 1-1,-1-1 0,-11 26 1,4-18-647,0 0 0,-1-1 0,-1 0 1,-1-1-1,-1-1 0,-1 0 0,-1-1 1,-1-1-1,-23 18 0,-7-4-4122,1-12-4079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03.173"/>
    </inkml:context>
    <inkml:brush xml:id="br0">
      <inkml:brushProperty name="width" value="0.025" units="cm"/>
      <inkml:brushProperty name="height" value="0.025" units="cm"/>
    </inkml:brush>
  </inkml:definitions>
  <inkml:trace contextRef="#ctx0" brushRef="#br0">51 0 3908,'0'0'23958,"0"11"-23413,-6 28-332,-1 0 0,-15 48 0,8-34-115,12-29-30,3-24-139,-1 1 0,0-1 0,1 0 0,-1 0 0,0 0 0,0 0 0,1 0 0,-1 1 0,0-1 0,1 0 0,-1 0 0,1 0 0,-1 0 0,0 0 0,1 0 0,-1 0 0,0 0 0,1 0 0,-1 0 0,0 0 0,1-1 0,-1 1 0,0 0 0,1 0 0,-1 0 0,0 0 0,0-1 0,1 1 0,-1 0 0,0 0 0,1 0 0,-1-1 0,0 1 0,1-1 0,28-33-8814,-16 10 1801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03.499"/>
    </inkml:context>
    <inkml:brush xml:id="br0">
      <inkml:brushProperty name="width" value="0.025" units="cm"/>
      <inkml:brushProperty name="height" value="0.025" units="cm"/>
    </inkml:brush>
  </inkml:definitions>
  <inkml:trace contextRef="#ctx0" brushRef="#br0">59 1 6887,'0'0'18321,"-31"70"-16720,23-44-383,1 4-418,0 0-351,3 0-289,2-7-96,2-3-64,0-4-416,0-6-257,2-7-480,5-3-833,-3 0-737,0-10-2466,-3-8-4740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03.823"/>
    </inkml:context>
    <inkml:brush xml:id="br0">
      <inkml:brushProperty name="width" value="0.025" units="cm"/>
      <inkml:brushProperty name="height" value="0.025" units="cm"/>
    </inkml:brush>
  </inkml:definitions>
  <inkml:trace contextRef="#ctx0" brushRef="#br0">1 1 11243,'0'0'18609,"83"3"-17680,-43 0-448,4-3-225,-4 0-192,-3 0-32,-1 0-993,-9 0-1954,-4-3-3363,-10 0-4868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16.589"/>
    </inkml:context>
    <inkml:brush xml:id="br0">
      <inkml:brushProperty name="width" value="0.025" units="cm"/>
      <inkml:brushProperty name="height" value="0.025" units="cm"/>
    </inkml:brush>
  </inkml:definitions>
  <inkml:trace contextRef="#ctx0" brushRef="#br0">133 144 3587,'0'0'3572,"0"-11"-161,-1 3-2978,3-62 2941,-2 67-3048,0 1 0,0 0 0,0-1 0,1 1 0,-1-1 0,1 1 0,-1 0 0,1-1 0,0 1 0,0 0 0,0 0 0,0 0 0,0-1 0,1 1 0,-1 1 0,1-1 0,-1 0 0,1 0 0,0 0 0,-1 1 0,1-1 0,0 1 0,0-1 0,0 1 0,1 0 0,2-2 0,-3 3-187,-1 0-1,1 0 1,0 1-1,-1-1 0,1 0 1,0 0-1,-1 1 1,1-1-1,-1 1 0,1 0 1,-1-1-1,1 1 1,-1 0-1,0 0 1,1 0-1,-1 0 0,0 0 1,0 0-1,0 0 1,1 0-1,-1 0 1,0 1-1,1 1 0,20 38 974,-17-32-741,5 14-208,-1 1-1,-1 1 1,0-1 0,-2 1 0,-1 0-1,-2 0 1,0 1 0,-1-1 0,-2 1 0,0-1-1,-2 1 1,-1-1 0,-6 26 0,4-28-167,-1-1 1,-1 1-1,0-1 1,-2-1-1,-1 1 1,0-2-1,-2 1 1,0-1-1,-2-1 1,0-1-1,-1 0 0,0 0 1,-2-2-1,-25 21 1,37-33-625,-1 1 0,0-2 0,0 1 0,0-1 0,-1 0 0,1 0 0,-9 2 0,-3-4-5820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1.528"/>
    </inkml:context>
    <inkml:brush xml:id="br0">
      <inkml:brushProperty name="width" value="0.025" units="cm"/>
      <inkml:brushProperty name="height" value="0.025" units="cm"/>
    </inkml:brush>
  </inkml:definitions>
  <inkml:trace contextRef="#ctx0" brushRef="#br0">41 1 13933,'0'0'14478,"-40"66"-13966,40-46-416,6-3-160,13 0-1889,2 0-2532,2-4-1632,3-2-6567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5.895"/>
    </inkml:context>
    <inkml:brush xml:id="br0">
      <inkml:brushProperty name="width" value="0.025" units="cm"/>
      <inkml:brushProperty name="height" value="0.025" units="cm"/>
    </inkml:brush>
  </inkml:definitions>
  <inkml:trace contextRef="#ctx0" brushRef="#br0">139 152 14798,'0'0'5717,"-9"-8"-3149,-25-24-881,32 31-1609,1 0 1,0 0-1,0 1 0,0-1 0,-1 0 0,1 1 1,0-1-1,0 1 0,-1-1 0,1 1 0,-1 0 1,1 0-1,0-1 0,-1 1 0,1 0 0,-1 0 1,1 0-1,0 1 0,-1-1 0,1 0 0,-1 0 1,1 1-1,0-1 0,0 1 0,-1-1 0,1 1 1,0 0-1,0-1 0,-1 1 0,1 0 0,0 0 1,0 0-1,0 0 0,0 0 0,0 0 0,0 0 1,-1 2-1,-23 41 979,24-42-1013,-2 6 96,-1 1 0,1 1 0,0-1 1,1 0-1,0 1 0,1-1 0,0 1 0,0 12 0,1-20-117,0 1 0,0 0-1,1-1 1,-1 1 0,1-1 0,-1 1 0,1-1 0,0 0 0,0 1-1,0-1 1,1 0 0,-1 1 0,0-1 0,1 0 0,-1 0 0,1 0-1,0 0 1,0-1 0,0 1 0,0 0 0,0-1 0,0 1 0,0-1-1,0 0 1,0 0 0,1 0 0,-1 0 0,1 0 0,-1 0 0,1 0-1,-1-1 1,1 1 0,-1-1 0,5 0 0,6 0 35,1-1 1,0 0-1,-1-1 0,1 0 1,-1-2-1,0 1 0,1-1 1,-2-1-1,1-1 0,-1 1 1,1-2-1,-2 0 0,1 0 1,-1-1-1,0-1 0,16-16 1,-16 15-8,-1 0 0,0 0 0,-1-1 1,0 0-1,-1-1 0,0 0 0,-1 0 1,-1-1-1,1 0 0,-2 0 0,0-1 1,-1 1-1,0-1 0,-1 0 0,0 0 1,0-15-1,-5 48-66,0 0 0,-1 0 0,-10 30 0,7-28 7,1 2-1,-4 41 1,8-59-19,1-1 1,0 0-1,0 0 1,0 1-1,0-1 1,1 0-1,0 0 1,0 0 0,0 0-1,0 0 1,1 0-1,-1 0 1,1 0-1,4 6 1,-4-7-246,1-1 1,-1 0-1,1-1 0,0 1 1,0 0-1,-1-1 0,1 0 1,0 1-1,0-1 0,0 0 1,0-1-1,1 1 0,-1 0 1,0-1-1,0 0 0,0 0 1,0 0-1,1 0 0,-1 0 0,4-1 1,-4 0-392,0 1 0,0-1 1,0 0-1,0 0 1,-1 0-1,1 0 0,0 0 1,-1-1-1,1 1 0,-1-1 1,1 0-1,-1 0 0,0 0 1,1 0-1,-1 0 0,0 0 1,0 0-1,-1-1 0,1 1 1,-1-1-1,1 1 0,1-5 1,10-19-8627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17.118"/>
    </inkml:context>
    <inkml:brush xml:id="br0">
      <inkml:brushProperty name="width" value="0.025" units="cm"/>
      <inkml:brushProperty name="height" value="0.025" units="cm"/>
    </inkml:brush>
  </inkml:definitions>
  <inkml:trace contextRef="#ctx0" brushRef="#br0">1 16 8456,'0'0'19827,"50"3"-17809,-8-3-353,10 0-864,8 0-801,6-4 0,-2-2 0,-4 1-224,-6 1-1378,-12 4-896,-13 0-1634,-19 3-897,-10 4-2146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17.475"/>
    </inkml:context>
    <inkml:brush xml:id="br0">
      <inkml:brushProperty name="width" value="0.025" units="cm"/>
      <inkml:brushProperty name="height" value="0.025" units="cm"/>
    </inkml:brush>
  </inkml:definitions>
  <inkml:trace contextRef="#ctx0" brushRef="#br0">1 0 9065,'0'0'15246,"50"28"-12812,-9-26-512,5-2-545,6 0-768,2 0-545,0-3-608,-9-5-3300,1-1-5413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56.058"/>
    </inkml:context>
    <inkml:brush xml:id="br0">
      <inkml:brushProperty name="width" value="0.025" units="cm"/>
      <inkml:brushProperty name="height" value="0.025" units="cm"/>
    </inkml:brush>
  </inkml:definitions>
  <inkml:trace contextRef="#ctx0" brushRef="#br0">0 1 64,'0'0'2242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56.401"/>
    </inkml:context>
    <inkml:brush xml:id="br0">
      <inkml:brushProperty name="width" value="0.025" units="cm"/>
      <inkml:brushProperty name="height" value="0.025" units="cm"/>
    </inkml:brush>
  </inkml:definitions>
  <inkml:trace contextRef="#ctx0" brushRef="#br0">13 1 4004,'0'0'20830,"-4"2"-18396,4-2-2410,0 0 0,-1 0 0,1 0-1,0 0 1,-1 0 0,1 0 0,0 0-1,-1 0 1,1 0 0,-1 1 0,1-1-1,0 0 1,0 0 0,-1 0 0,1 1-1,0-1 1,-1 0 0,1 0-1,0 1 1,0-1 0,-1 0 0,1 0-1,0 1 1,0-1 0,0 0 0,0 1-1,-1-1 1,1 0 0,0 1 0,0-1-1,0 0 1,0 1 0,0-1 0,0 0-1,0 1 1,0-1 0,0 1-1,0-1 1,0 0 0,0 1 0,0-1-1,0 0 1,0 1 0,0-1 0,0 0-1,1 1 1,-1-1 0,0 0 0,0 1-1,0-1 1,1 0 0,-1 0 0,0 1-1,0-1 1,1 0 0,-1 1 0,0-1-1,0 0 1,1 0 0,-1 0-1,1 1 1,36 9 1798,53-3 383,-46-5-2191,-27 0-34,0-1 0,0-1-1,1-1 1,-1 0 0,0-1-1,31-8 1,-54 8-8994,-37 0-672,10 2 71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56.740"/>
    </inkml:context>
    <inkml:brush xml:id="br0">
      <inkml:brushProperty name="width" value="0.025" units="cm"/>
      <inkml:brushProperty name="height" value="0.025" units="cm"/>
    </inkml:brush>
  </inkml:definitions>
  <inkml:trace contextRef="#ctx0" brushRef="#br0">1 1 5061,'0'0'23318,"76"29"-21460,-37-29-673,2 0-769,-2 0-320,-3 0-512,-6 0-2275,-3 0-4996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0.490"/>
    </inkml:context>
    <inkml:brush xml:id="br0">
      <inkml:brushProperty name="width" value="0.025" units="cm"/>
      <inkml:brushProperty name="height" value="0.025" units="cm"/>
    </inkml:brush>
  </inkml:definitions>
  <inkml:trace contextRef="#ctx0" brushRef="#br0">62 1 5061,'3'2'11232,"-2"2"-5273,-1 10-2307,-6 12-2875,-2 5 574,1-7-217,2 0 1,0 0-1,-3 44 0,8-67-1129,1-1 0,-1 0 0,0 1 0,0-1-1,1 0 1,-1 1 0,0-1 0,1 0 0,-1 0 0,1 1-1,-1-1 1,0 0 0,1 0 0,-1 0 0,1 0-1,-1 1 1,0-1 0,1 0 0,-1 0 0,1 0-1,-1 0 1,1 0 0,-1 0 0,0 0 0,1 0-1,-1 0 1,1 0 0,-1-1 0,1 1 0,-1 0-1,0 0 1,1 0 0,-1 0 0,1-1 0,-1 1-1,1 0 1,17-7 15,-17 7-20,9-4 0,0 0 0,0 1 0,0 1 0,0-1 0,0 2 0,1-1 0,-1 2 0,0-1 0,1 1 0,17 3 0,-26-2 0,0 0 0,0 0 0,0 0 0,0 1 0,0-1 0,0 1 0,0-1 0,-1 1 0,1 0 0,-1-1 0,1 1 0,-1 0 0,0 0 0,0 0 0,0 0 0,0 1 0,0-1 0,0 0 0,0 0 0,-1 0 0,1 1 0,-1-1 0,0 0 0,1 1 0,-1-1 0,0 0 0,-1 1 0,1-1 0,0 0 0,-1 1 0,1-1 0,-1 0 0,0 0 0,1 0 0,-1 1 0,0-1 0,0 0 0,-1 0 0,1 0 0,0 0 0,-1-1 0,1 1 0,-1 0 0,1 0 0,-1-1 0,-3 3 0,-14 1 0,-1-1 0,1 0 0,-1-2 0,0 0 0,0-1 0,0-1 0,-26-4 0,44 4 0,1 0 0,1 0 0,-1 0 0,1 0 0,-1 0 0,1 0 0,-1-1 0,1 1 0,-1 0 0,1 0 0,-1 0 0,1-1 0,-1 1 0,1 0 0,-1-1 0,1 1 0,0 0 0,-1-1 0,1 1 0,-1-1 0,1 1 0,0-1 0,0 1 0,-1 0 0,1-1 0,0 1 0,0-1 0,-1 1 0,1-1 0,0 0 0,0 1 0,0-1 0,0 1 0,0-1 0,0 1 0,0-1 0,0 1 0,0-1 0,0 1 0,0-1 0,0 1 0,0-1 0,0 0 0,1 1 0,-1-1 0,0 1 0,0 0 0,1-1 0,-1 1 0,0-1 0,1 0 0,15-24 0,29-14-3075,-17 18-4484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1.099"/>
    </inkml:context>
    <inkml:brush xml:id="br0">
      <inkml:brushProperty name="width" value="0.025" units="cm"/>
      <inkml:brushProperty name="height" value="0.025" units="cm"/>
    </inkml:brush>
  </inkml:definitions>
  <inkml:trace contextRef="#ctx0" brushRef="#br0">0 7 5189,'0'0'22902,"12"-1"-22118,0 0-586,46-4 526,-53 5-624,0 0-1,1 0 1,-1 1 0,0 0-1,0-1 1,-1 2 0,1-1-1,0 1 1,0-1 0,6 5-1,-10-6-81,0 1 0,0-1 0,0 1 0,-1 0 1,1-1-1,0 1 0,-1 0 0,1 0 0,-1 0 0,1 0 0,0-1 0,-1 1 0,0 0 0,1 0 0,-1 0 0,0 0 0,1 0 0,-1 0 0,0 0 0,0 0 0,0 0 0,0 0 0,0 0 1,0 0-1,0 0 0,0 0 0,0 0 0,-1 0 0,1 0 0,0 0 0,-1 0 0,1 0 0,0 0 0,-1 0 0,1 0 0,-1-1 0,0 1 0,1 0 0,-1 0 0,0 0 0,1-1 1,-1 1-1,0 0 0,-1 0 0,-41 34 962,34-29-899,-4 3-81,10-7 0,-1 0 0,0 0 0,1 0 0,-1 1 0,1-1 0,0 1 0,0 0 0,0 0 0,0 0 0,1 0 0,-1 1 0,1-1 0,0 1 0,0-1 0,0 1 0,-2 6 0,5-9 0,0 0 0,0-1 0,0 1 0,0 0 0,0 0 0,0-1 0,0 1 0,1-1 0,-1 1 0,0-1 0,0 0 0,1 1 0,-1-1 0,0 0 0,1 0 0,-1 0 0,0 0 0,1 0 0,-1 0 0,0 0 0,0 0 0,3-1 0,1 1 0,62 0-1091,3 1-2744,1-2-3298,-56 0-9988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4.307"/>
    </inkml:context>
    <inkml:brush xml:id="br0">
      <inkml:brushProperty name="width" value="0.025" units="cm"/>
      <inkml:brushProperty name="height" value="0.025" units="cm"/>
    </inkml:brush>
  </inkml:definitions>
  <inkml:trace contextRef="#ctx0" brushRef="#br0">0 34 3940,'0'0'28427,"10"2"-28075,33 5-344,0-1 0,1-2 0,-1-2 0,1-2 0,83-11 0,-122 10-52,44-11-2382,-47 11 2102,1 1 1,-1-1-1,1 0 0,-1-1 1,1 1-1,-1 0 1,1-1-1,-1 1 0,0-1 1,0 0-1,0 1 1,0-1-1,0 0 0,2-4 1,-3 1-8032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14.974"/>
    </inkml:context>
    <inkml:brush xml:id="br0">
      <inkml:brushProperty name="width" value="0.025" units="cm"/>
      <inkml:brushProperty name="height" value="0.025" units="cm"/>
    </inkml:brush>
  </inkml:definitions>
  <inkml:trace contextRef="#ctx0" brushRef="#br0">172 43 3683,'0'0'24477,"-9"-3"-23484,5 2-947,0-1 1,0 1-1,-1 0 1,1 0-1,0 0 0,0 1 1,-1 0-1,1 0 1,-1 0-1,1 0 0,0 0 1,-1 1-1,1 0 1,0 0-1,0 0 0,0 1 1,0-1-1,0 1 1,0 0-1,0 0 0,0 0 1,0 1-1,1-1 1,0 1-1,-6 5 0,4-3 6,-1 1-1,1-1 0,0 1 0,1 1 0,0-1 1,0 0-1,-4 10 0,6-13 25,0 1 0,1-1 0,0 1-1,-1 0 1,2-1 0,-1 1 0,0 0 0,1 0-1,-1 0 1,1 0 0,0 0 0,0 0 0,1 0 0,-1-1-1,3 9 1,-2-11-56,1 1 0,-1-1 0,1 0 0,-1 1 0,1-1 0,-1 0 0,1 0 0,0 0 0,0 0 0,0 0 0,-1 0 0,1 0 0,0-1 0,0 1 0,0-1 0,0 1 0,0-1 0,0 0 0,0 0 0,0 0 0,0 0 0,0 0 0,4-1 0,50-7 253,-42 2-271,1 0 0,-1-1 0,-1-1 1,0 0-1,0-1 0,0 0 0,-1-1 0,0 0 0,-1-1 0,0 0 0,-1-1 1,0 0-1,-1-1 0,12-21 0,-15 9-2,-6 24 0,-1 1 0,1 0 0,0 0 0,0-1 0,0 1 0,0 0 0,0 0 0,0-1 0,-1 1 0,1 0 0,0 0 0,0 0 0,0-1 0,0 1 0,-1 0 0,1 0 0,0 0 0,0 0 0,-1-1 0,1 1 0,0 0 0,0 0 0,-1 0 0,1 0 0,0 0 0,0 0 0,-1 0 0,1 0 0,0 0 0,0 0 0,-1 0 0,1 0 0,0 0 0,-1 0 0,1 0 0,0 0 0,0 0 0,-1 0 0,1 0 0,0 0 0,-1 0 0,-1 2 0,-1-1 0,0 1 0,1 0 0,-1 0 0,1 0 0,0 0 0,-1 0 0,1 0 0,0 0 0,0 1 0,1-1 0,-4 5 0,2 0-202,-1-1 0,1 1 0,1 0-1,-1 0 1,1 0 0,0 0 0,1 1 0,-1-1 0,2 0 0,-1 9 0,1-13 26,0-1 0,0 1 1,1-1-1,-1 0 0,1 1 1,-1-1-1,1 0 0,0 1 1,0-1-1,0 0 1,0 0-1,0 0 0,0 0 1,1 0-1,-1 0 0,1 0 1,-1 0-1,1-1 1,0 1-1,0-1 0,0 1 1,0-1-1,0 0 0,0 1 1,0-1-1,0 0 0,0 0 1,1-1-1,-1 1 1,0 0-1,1-1 0,-1 1 1,0-1-1,4 0 0,31 1-9678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5.005"/>
    </inkml:context>
    <inkml:brush xml:id="br0">
      <inkml:brushProperty name="width" value="0.025" units="cm"/>
      <inkml:brushProperty name="height" value="0.025" units="cm"/>
    </inkml:brush>
  </inkml:definitions>
  <inkml:trace contextRef="#ctx0" brushRef="#br0">26 6 4292,'0'0'26548,"6"-2"-25651,-5 1-877,0 1 0,0-1 1,0 1-1,0 0 0,0-1 1,0 1-1,0 0 0,0 0 1,0-1-1,0 1 0,0 0 1,0 0-1,0 0 0,0 0 1,0 0-1,0 1 0,0-1 1,0 0-1,0 0 0,0 1 0,0-1 1,-1 0-1,1 1 0,0-1 1,0 1-1,0-1 0,0 1 1,-1 0-1,1-1 0,0 1 1,0 0-1,-1-1 0,1 1 1,0 1-1,0 2 7,-1 0-1,1 0 1,-1 0-1,0 0 1,-1-1 0,1 1-1,-1 0 1,1 0-1,-1-1 1,0 1-1,-3 5 1,-18 51-86,16-46-60,0 1 0,0 0 0,2 0 0,0 0 0,0 1 0,-1 22 0,5-38 37,0 0-1,0 0 0,0 0 0,0 0 0,0 1 0,0-1 0,0 0 1,0 0-1,0 0 0,0 0 0,0 0 0,0 1 0,0-1 0,0 0 0,0 0 1,0 0-1,0 0 0,0 0 0,0 0 0,0 0 0,0 1 0,0-1 0,0 0 1,0 0-1,1 0 0,-1 0 0,0 0 0,0 0 0,0 0 0,0 0 0,0 0 1,0 0-1,0 1 0,1-1 0,-1 0 0,0 0 0,0 0 0,0 0 0,0 0 1,0 0-1,0 0 0,1 0 0,-1 0 0,0 0 0,0 0 0,0 0 0,0 0 1,0 0-1,0 0 0,1 0 0,-1 0 0,0 0 0,0 0 0,0 0 1,0-1-1,0 1 0,0 0 0,1 0 0,9-9-2866,9-12-2318,0-10-2901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6.250"/>
    </inkml:context>
    <inkml:brush xml:id="br0">
      <inkml:brushProperty name="width" value="0.025" units="cm"/>
      <inkml:brushProperty name="height" value="0.025" units="cm"/>
    </inkml:brush>
  </inkml:definitions>
  <inkml:trace contextRef="#ctx0" brushRef="#br0">1 57 11851,'0'0'10116,"7"9"-8338,-1-2-1320,-5-4-312,1 0 0,0 0-1,0 0 1,0-1 0,1 1 0,-1-1 0,1 0-1,-1 1 1,1-1 0,0 0 0,-1 0 0,1-1-1,0 1 1,0-1 0,0 1 0,1-1 0,-1 0-1,0 0 1,6 0 0,6 0 354,-1-1 0,0 0 0,0-1 0,1-1 0,24-6 0,-33 6-437,-1 0 0,1 0 0,-1 0 1,1 0-1,-1-1 0,0 0 0,0 0 0,0 0 0,0-1 0,0 0 0,-1 0 1,1 0-1,-1 0 0,0-1 0,-1 1 0,6-9 0,-9 12-47,1 1 1,0-1-1,-1 0 0,1 0 1,-1 0-1,1 1 0,-1-1 1,1 0-1,-1 0 0,0 0 0,1 0 1,-1 0-1,0 0 0,0 0 1,1 0-1,-1 0 0,0 1 1,0-1-1,0 0 0,0 0 0,-1 0 1,1 0-1,0 0 0,0 0 1,0 0-1,-1 0 0,1 0 0,-1 0 1,1 0-1,0 1 0,-1-1 1,0 0-1,1 0 0,-1 1 1,1-1-1,-1 0 0,0 1 0,1-1 1,-1 0-1,0 1 0,0-1 1,0 1-1,1-1 0,-1 1 1,0 0-1,0-1 0,0 1 0,0 0 1,0-1-1,0 1 0,-2 0 1,-1 0 49,-1-1 0,1 1 0,-1 1 0,0-1 0,1 1 0,-1-1 0,1 1 1,-1 1-1,1-1 0,-5 3 0,-3 2-66,0 1 0,1 1 0,0 0 0,1 0 0,0 1 0,0 1 0,-9 10 0,14-14 0,0-1 0,1 1 0,-1 0 0,1 0 0,1 0 0,-1 1 0,1-1 0,0 1 0,1 0 0,0 0 0,0 0 0,0 0 0,1 0 0,-1 14 0,2-19-16,1 1-1,0-1 1,0 1-1,0-1 1,1 1-1,-1-1 1,1 0 0,-1 1-1,1-1 1,0 0-1,0 0 1,0 0-1,0 0 1,0-1 0,0 1-1,0-1 1,1 1-1,-1-1 1,1 0-1,-1 0 1,1 0 0,-1 0-1,1 0 1,0 0-1,3 0 1,9 3-699,-1-1-1,1-1 1,20 1 0,5-3-7645,-1-4-8435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5.364"/>
    </inkml:context>
    <inkml:brush xml:id="br0">
      <inkml:brushProperty name="width" value="0.025" units="cm"/>
      <inkml:brushProperty name="height" value="0.025" units="cm"/>
    </inkml:brush>
  </inkml:definitions>
  <inkml:trace contextRef="#ctx0" brushRef="#br0">57 0 12940,'0'0'12583,"-4"12"-11163,4-10-1374,-12 30 294,1 0 0,2 1 0,2 0 0,-7 63-1,14-96-58,1 14-2818,2-19-6022,0-12 1256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5.708"/>
    </inkml:context>
    <inkml:brush xml:id="br0">
      <inkml:brushProperty name="width" value="0.025" units="cm"/>
      <inkml:brushProperty name="height" value="0.025" units="cm"/>
    </inkml:brush>
  </inkml:definitions>
  <inkml:trace contextRef="#ctx0" brushRef="#br0">0 39 13421,'0'0'18641,"66"-13"-17936,-30 7-705,3-2 0,-2 2 0,-3 2 0,-5 3 0,-6 1 0,-10 0-1185,-2 0-2819,-2 1-3843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26.064"/>
    </inkml:context>
    <inkml:brush xml:id="br0">
      <inkml:brushProperty name="width" value="0.025" units="cm"/>
      <inkml:brushProperty name="height" value="0.025" units="cm"/>
    </inkml:brush>
  </inkml:definitions>
  <inkml:trace contextRef="#ctx0" brushRef="#br0">13 182 8520,'0'0'16058,"8"-1"-14275,7-2-1595,0-1 0,0 0-1,-1-1 1,0 0 0,1-1 0,-2-1 0,1-1 0,-1 0 0,0 0-1,-1-1 1,0-1 0,-1 0 0,1 0 0,-2-1 0,14-18-1,-23 28-181,0 0 0,0 0 0,-1 0-1,1-1 1,0 1 0,0 0 0,-1 0-1,1 0 1,-1-1 0,1 1 0,-1 0-1,0-1 1,1 1 0,-1 0 0,0-1-1,0 1 1,0 0 0,0-1 0,0 1-1,0 0 1,0-1 0,-1 1 0,0-3-1,0 3-2,0 0-1,0 0 1,0 1 0,0-1-1,0 0 1,0 0-1,0 1 1,0-1-1,-1 0 1,1 1-1,0-1 1,-1 1-1,1 0 1,0-1-1,-1 1 1,1 0 0,0 0-1,-3 0 1,-4 0 7,0 0 0,1 1 0,-1 0 0,0 0 0,1 1 0,-1 0 0,-8 3 0,4 1 102,0 1 0,1 0 0,-1 1 0,2 1 0,-1-1 0,1 2 0,0-1 0,-13 19 0,18-22-19,0 0 1,1 0-1,0 0 1,0 0-1,1 0 1,0 1-1,0 0 1,0 0-1,1-1 1,0 1-1,0 1 1,1-1-1,0 0 1,0 0-1,1 1 1,0-1-1,1 14 1,0-19-85,0 1-1,1-1 1,-1 1 0,0-1-1,1 0 1,0 1 0,0-1 0,-1 0-1,1 0 1,1 0 0,-1-1-1,0 1 1,0 0 0,1-1-1,-1 1 1,0-1 0,1 0 0,0 0-1,-1 0 1,1 0 0,0 0-1,-1-1 1,4 1 0,71 7-633,-69-8 308,2 1-200,0 0-1022,0-1 0,-1 0 0,1-1 0,11-2 0,13-9-9165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7.872"/>
    </inkml:context>
    <inkml:brush xml:id="br0">
      <inkml:brushProperty name="width" value="0.025" units="cm"/>
      <inkml:brushProperty name="height" value="0.025" units="cm"/>
    </inkml:brush>
  </inkml:definitions>
  <inkml:trace contextRef="#ctx0" brushRef="#br0">27 1 7431,'0'0'18268,"-1"12"-17409,-6 32-190,0-2-387,1 1 1,1 50 0,5-91-295,0-1 1,0 1-1,0 0 1,0 0 0,1-1-1,-1 1 1,1 0-1,-1 0 1,1-1 0,-1 1-1,1-1 1,0 1-1,0 0 1,0-1 0,0 0-1,1 3 1,-1-4-68,0 1 0,0-1 0,-1 1 0,1-1 0,0 1 0,0-1 0,0 0 0,0 0 0,0 1 0,0-1 0,0 0 0,0 0 0,0 0 0,0 0 0,0 0 1,0 0-1,-1 0 0,1 0 0,0 0 0,0 0 0,2-1 0,0 0-478,0-1 0,0 1 1,0-1-1,0 0 0,0 0 0,0 0 1,0 0-1,-1-1 0,1 1 0,-1-1 1,1 1-1,-1-1 0,0 0 1,2-4-1,9-22-6314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8.230"/>
    </inkml:context>
    <inkml:brush xml:id="br0">
      <inkml:brushProperty name="width" value="0.025" units="cm"/>
      <inkml:brushProperty name="height" value="0.025" units="cm"/>
    </inkml:brush>
  </inkml:definitions>
  <inkml:trace contextRef="#ctx0" brushRef="#br0">25 0 288,'0'0'21172,"-7"61"-19762,2-28-289,0 4-256,2 2-225,1 3-256,0-1-223,1-4-65,1-5-256,0-7-1282,0-10-319,0-10-514,1-15-7654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8.574"/>
    </inkml:context>
    <inkml:brush xml:id="br0">
      <inkml:brushProperty name="width" value="0.025" units="cm"/>
      <inkml:brushProperty name="height" value="0.025" units="cm"/>
    </inkml:brush>
  </inkml:definitions>
  <inkml:trace contextRef="#ctx0" brushRef="#br0">1 1 6246,'0'0'22645,"71"11"-21235,-19-8-802,11-3-416,4 0-160,3 0-1153,-2-1-3363,-4-10-4260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18.350"/>
    </inkml:context>
    <inkml:brush xml:id="br0">
      <inkml:brushProperty name="width" value="0.025" units="cm"/>
      <inkml:brushProperty name="height" value="0.025" units="cm"/>
    </inkml:brush>
  </inkml:definitions>
  <inkml:trace contextRef="#ctx0" brushRef="#br0">19 1 1730,'-8'0'128,"-2"0"-288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18.725"/>
    </inkml:context>
    <inkml:brush xml:id="br0">
      <inkml:brushProperty name="width" value="0.025" units="cm"/>
      <inkml:brushProperty name="height" value="0.025" units="cm"/>
    </inkml:brush>
  </inkml:definitions>
  <inkml:trace contextRef="#ctx0" brushRef="#br0">1 1 3523,'0'0'481,"9"13"-417,1-12 32,-1-1-96,5 0-64,-4 0-577,2 0-2818</inkml:trace>
  <inkml:trace contextRef="#ctx0" brushRef="#br0" timeOffset="1">175 12 4004,'0'0'3011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19.072"/>
    </inkml:context>
    <inkml:brush xml:id="br0">
      <inkml:brushProperty name="width" value="0.025" units="cm"/>
      <inkml:brushProperty name="height" value="0.025" units="cm"/>
    </inkml:brush>
  </inkml:definitions>
  <inkml:trace contextRef="#ctx0" brushRef="#br0">43 1 2947,'0'0'3523,"-43"-1"-6053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19.495"/>
    </inkml:context>
    <inkml:brush xml:id="br0">
      <inkml:brushProperty name="width" value="0.025" units="cm"/>
      <inkml:brushProperty name="height" value="0.025" units="cm"/>
    </inkml:brush>
  </inkml:definitions>
  <inkml:trace contextRef="#ctx0" brushRef="#br0">11 0 1409,'0'0'8291,"-11"6"-6594,69-5 2019,161 1-2899,-272-4-615,28 1-15,0 0 0,-45 6 0,65-2-13,20 0-92,22 1-39,-2-4 5,-21 0-551,-1 0 1,0 0-1,0 1 0,1 1 1,13 4-1,-72 1-447,-36 2-620,61-8-1382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8.071"/>
    </inkml:context>
    <inkml:brush xml:id="br0">
      <inkml:brushProperty name="width" value="0.025" units="cm"/>
      <inkml:brushProperty name="height" value="0.025" units="cm"/>
    </inkml:brush>
  </inkml:definitions>
  <inkml:trace contextRef="#ctx0" brushRef="#br0">196 266 11531,'0'0'5669,"-1"-9"-2738,1 8-2828,0-1 0,0 0 1,0 0-1,0 1 0,0-1 0,0 0 0,0 0 0,-1 1 1,1-1-1,0 0 0,-1 0 0,0 1 0,1-1 0,-1 1 1,0-1-1,0 1 0,0-1 0,0 1 0,0-1 1,0 1-1,0 0 0,-1-1 0,1 1 0,0 0 0,-1 0 1,1 0-1,-1 0 0,1 0 0,-1 1 0,0-1 0,1 0 1,-1 1-1,0-1 0,1 1 0,-1-1 0,0 1 0,0 0 1,1 0-1,-1 0 0,0 0 0,0 0 0,1 0 0,-1 0 1,0 1-1,0-1 0,1 1 0,-1-1 0,-1 1 0,-5 2-23,0-1-1,1 1 0,0 0 1,-1 0-1,1 1 0,0 0 0,1 1 1,-1-1-1,1 1 0,0 0 0,0 1 1,0-1-1,1 1 0,0 1 0,0-1 1,1 1-1,-1-1 0,1 1 0,1 0 1,-1 1-1,1-1 0,1 1 0,-1-1 1,1 1-1,-1 10 0,3-17-67,0 0 1,0 1-1,0-1 0,0 0 1,0 0-1,0 0 0,0 1 1,1-1-1,-1 0 0,0 0 1,1 0-1,-1 0 0,1 0 1,-1 0-1,1 0 0,0 0 1,-1 0-1,1 0 0,0 0 1,0 0-1,0 0 0,0 0 1,-1-1-1,1 1 0,2 1 1,0-1 26,0 0 0,0 0 1,0 0-1,0 0 0,0-1 1,0 1-1,0-1 0,0 0 1,0 0-1,4 0 1,2-1 91,0 0 0,0-1 0,0 1 0,-1-2 0,1 0 0,13-5 0,-10 1-46,0-1 0,-1 0 1,0 0-1,-1-1 0,1-1 0,16-20 1,-24 26-31,1 0-1,-1 0 1,0-1 0,0 1 0,0-1 0,0 0 0,-1 0 0,0 0 0,0 0 0,-1 0 0,1-1 0,-1 1 0,0 0 0,0-1 0,-1 1 0,0-1 0,0 1 0,0-1 0,0 1 0,-2-7 0,1 11-50,1 1 0,0 0 0,0-1 0,0 1 0,0-1 0,-1 1 0,1 0 0,0-1 0,-1 1 0,1 0-1,0 0 1,0-1 0,-1 1 0,1 0 0,-1 0 0,1-1 0,0 1 0,-1 0 0,1 0 0,0 0 0,-1 0 0,1-1 0,-1 1 0,1 0 0,0 0 0,-1 0 0,1 0 0,-1 0 0,1 0 0,-1 0 0,1 0 0,0 0-1,-1 0 1,1 0 0,-1 1 0,1-1 0,0 0 0,-1 0 0,1 0 0,-1 1 0,1-1 0,0 0 0,-1 1 0,-14 11-63,11-6 72,1 0-1,0 0 1,0 1-1,1-1 1,0 1-1,0-1 1,0 1 0,1 0-1,0 0 1,1 0-1,-1 0 1,2 13-1,0-18-9,-1-1 0,0 0 1,1 0-1,0 1 0,-1-1 0,1 0 0,0 0 0,-1 0 0,1 0 0,0 0 0,0 0 0,0 0 0,0 0 0,0 0 0,0 0 0,0 0 0,0-1 1,0 1-1,1 0 0,-1-1 0,0 1 0,0-1 0,1 1 0,-1-1 0,0 0 0,1 1 0,-1-1 0,0 0 0,1 0 0,-1 0 0,0 0 0,1 0 1,-1 0-1,0-1 0,1 1 0,-1 0 0,2-1 0,4-1 32,0 1 0,0-1 0,0 0-1,-1 0 1,1-1 0,8-5 0,4-5 14,0-1 1,-1-1-1,0-1 0,-1-1 1,-1 0-1,-1-1 0,0 0 1,-1-2-1,-1 0 0,-1 0 1,-1-1-1,-1 0 0,9-27 1,-14 27-14,-38 94-347,17-30 365,2 2-1,2 0 1,3 0-1,1 1 0,2 0 1,2 0-1,2 1 0,3-1 1,1 1-1,13 70 0,-9-81-51,1-8 9,-2 0 0,-1 1 0,-1-1 0,-2 1 0,-3 49 0,2-78-10,0 1 0,0-1 1,0 1-1,0-1 0,0 1 0,0 0 0,0-1 0,0 1 1,0-1-1,0 1 0,0-1 0,-1 1 0,1 0 0,0-1 0,0 1 1,-1-1-1,1 1 0,0-1 0,-1 0 0,1 1 0,-1-1 1,1 1-1,0-1 0,-1 0 0,1 1 0,-1-1 0,1 0 1,-1 1-1,1-1 0,-1 0 0,1 0 0,-1 1 0,0-1 0,1 0 1,-1 0-1,1 0 0,-1 0 0,1 0 0,-1 0 0,0 0 1,1 0-1,-1 0 0,1 0 0,-1 0 0,1 0 0,-1 0 1,0-1-1,1 1 0,-1 0 0,1 0 0,-1-1 0,1 1 0,-1 0 1,1-1-1,-1 1 0,1 0 0,0-1 0,-1 1 0,0-1 1,-24-29 118,9-3-121,2-1 0,2 0 0,1-1 0,1-1 0,2 0 0,2 0 0,1 0 0,0-72 0,5 106 4,0-1-1,0 1 1,0-1 0,0 1-1,0-1 1,0 1-1,1-1 1,-1 1 0,1-1-1,0 1 1,0-1 0,0 1-1,0 0 1,0-1-1,0 1 1,1 0 0,-1 0-1,1 0 1,-1 0 0,1 0-1,0 0 1,0 0-1,0 1 1,2-2 0,2 0-55,0 1 1,0 1 0,0-1-1,0 1 1,0 0-1,1 0 1,-1 1-1,12 0 1,64-1-8294,-32-4-2391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13.084"/>
    </inkml:context>
    <inkml:brush xml:id="br0">
      <inkml:brushProperty name="width" value="0.025" units="cm"/>
      <inkml:brushProperty name="height" value="0.025" units="cm"/>
    </inkml:brush>
  </inkml:definitions>
  <inkml:trace contextRef="#ctx0" brushRef="#br0">55 0 5958,'0'0'22149,"0"11"-20361,-8 169 1084,7-179-2872,1-1 0,0 1 0,0 0 0,0-1 0,-1 1 0,1 0 0,0 0 0,0-1 0,0 1 0,0 0 0,0-1 0,0 1 0,0 0 0,0-1 0,1 1 0,-1 0 0,0-1 0,0 1 0,1 0 0,-1-1 0,0 1 0,1 0 0,-1-1 0,0 1 0,1-1 0,-1 1 0,1-1 0,-1 1 0,1-1 0,-1 1 0,1-1 0,-1 1 0,1-1 0,0 0 0,-1 1 0,1-1 0,0 0 0,-1 0 0,2 1 0,28-13 0,-23 8 0,1 0 0,-1 1 0,1 0 0,0 0 0,0 0 0,0 1 0,1 0 0,-1 1 0,0 0 0,10 0 0,-17 1 0,0 0 0,0 0 0,0 0 0,0 0 0,0 0 0,0 1 0,0-1 0,-1 0 0,1 0 0,0 1 0,0-1 0,0 0 0,0 1 0,-1-1 0,1 1 0,0-1 0,0 1 0,-1 0 0,1-1 0,-1 1 0,1 0 0,0-1 0,-1 1 0,1 0 0,-1-1 0,1 1 0,-1 0 0,1 1 0,-1 1 0,1 0 0,0 0 0,-1-1 0,0 1 0,0 0 0,0 0 0,0 0 0,0 0 0,-1 4 0,-1-1 0,1 0 0,-1 1 0,0-1 0,0 0 0,-1 0 0,0 0 0,-7 10 0,6-11 0,0-2 0,0 1 0,-1 0 0,1-1 0,-1 0 0,0 0 0,0 0 0,0-1 0,-1 1 0,1-1 0,0-1 0,-1 1 0,-8 1 0,-3-1 0,-1-1 0,-34-1 0,51 0 3,0 0-1,1 1 1,-1-1-1,0 0 1,1 0-1,-1 0 1,0 0-1,1-1 1,-1 1-1,1 0 1,-1 0-1,0 0 1,1 0-1,-1-1 1,0 1-1,1 0 1,-1-1-1,1 1 1,-1 0 0,1-1-1,-1 1 1,1-1-1,-1 1 1,1-1-1,-1 1 1,1-1-1,0 1 1,-1-1-1,1 1 1,0-1-1,-1 1 1,1-1-1,0 0 1,0 1-1,0-1 1,-1 0 0,1 1-1,0-1 1,0 0-1,0 1 1,0-1-1,0 0 1,0 1-1,0-1 1,0 1-1,1-2 1,-1 0-49,1 0 0,0 0 1,0 0-1,0 0 0,0 0 1,0 0-1,1 0 0,-1 0 1,0 0-1,1 1 0,-1-1 1,3-1-1,35-25-9585,-16 13-762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13.457"/>
    </inkml:context>
    <inkml:brush xml:id="br0">
      <inkml:brushProperty name="width" value="0.025" units="cm"/>
      <inkml:brushProperty name="height" value="0.025" units="cm"/>
    </inkml:brush>
  </inkml:definitions>
  <inkml:trace contextRef="#ctx0" brushRef="#br0">0 49 12172,'0'0'19607,"13"-8"-18752,-6 3-844,1 0 0,0 0 0,1 1 0,-1 0 0,1 0 0,0 1 0,0 1 1,0-1-1,0 1 0,1 1 0,16-2 0,-22 3-11,0 0 0,1 1 0,-1-1 0,0 1 0,1 0 0,-1 0 0,0 0 0,0 0 0,0 1 0,0 0 0,0-1 0,0 2 0,-1-1 0,5 3 0,-7-4 0,0 0 0,0 0 0,-1 0 0,1 0 0,0 0 0,0 0 0,-1 0 0,1 0 0,-1 0 0,1 0 0,-1 1 0,1-1 0,-1 0 0,0 0 0,0 1 0,1-1 0,-1 0 0,0 0 0,0 3 0,-1-2 0,0 1 0,1-1 0,-1 1 0,0-1 0,0 0 0,-1 1 0,1-1 0,0 0 0,-1 0 0,1 0 0,-1 0 0,0 0 0,-2 2 0,-51 40 0,41-35 0,2 0 0,-1 1 0,-18 21 0,30-31 0,1 0 0,-1 1 0,1-1 0,-1 1 0,1-1 0,0 1 0,-1 0 0,1-1 0,-1 1 0,1-1 0,0 1 0,0 0 0,-1-1 0,1 1 0,0-1 0,0 1 0,0 0 0,0-1 0,0 1 0,0 0 0,0 0 0,0-1 0,0 1 0,0 0 0,0-1 0,0 1 0,0 0 0,0-1 0,1 2 0,19 7 0,38-8 0,-47-1 0,26 0-2242,-12 0-3673,5 0-7068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0:24.393"/>
    </inkml:context>
    <inkml:brush xml:id="br0">
      <inkml:brushProperty name="width" value="0.025" units="cm"/>
      <inkml:brushProperty name="height" value="0.025" units="cm"/>
    </inkml:brush>
  </inkml:definitions>
  <inkml:trace contextRef="#ctx0" brushRef="#br0">1 0 12748,'0'0'15796,"0"11"-15064,0 14-526,0 2-31,0-1 0,2 1-1,1-1 1,1 1 0,9 31-1,-9-53-971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0:24.738"/>
    </inkml:context>
    <inkml:brush xml:id="br0">
      <inkml:brushProperty name="width" value="0.025" units="cm"/>
      <inkml:brushProperty name="height" value="0.025" units="cm"/>
    </inkml:brush>
  </inkml:definitions>
  <inkml:trace contextRef="#ctx0" brushRef="#br0">1 13 5830,'0'0'23958,"57"-4"-22613,-26 4-608,2 0-481,2 0-192,-4 0 1,-1 0-674,-6 0-1857,-6-4-4037,-3-1-8967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0:28.770"/>
    </inkml:context>
    <inkml:brush xml:id="br0">
      <inkml:brushProperty name="width" value="0.025" units="cm"/>
      <inkml:brushProperty name="height" value="0.025" units="cm"/>
    </inkml:brush>
  </inkml:definitions>
  <inkml:trace contextRef="#ctx0" brushRef="#br0">54 55 1409,'-3'0'11125,"-5"1"-4739,-35 4 4141,132-11-7207,14-14-3320,0 4 0,141-3 0,-290 32 0,28-12-2921,-1-1-4360,5 0-2664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0:30.845"/>
    </inkml:context>
    <inkml:brush xml:id="br0">
      <inkml:brushProperty name="width" value="0.025" units="cm"/>
      <inkml:brushProperty name="height" value="0.025" units="cm"/>
    </inkml:brush>
  </inkml:definitions>
  <inkml:trace contextRef="#ctx0" brushRef="#br0">35 76 4164,'0'0'7201,"8"-3"-5284,7-3-906,47-18 2715,-18 16 4579,-45 7-8060,0 0 0,-1 0 0,1 0 0,0 1 0,-1-1 0,1 0 0,-1 1 0,1-1 1,0 1-1,-1 0 0,1-1 0,-1 1 0,0 0 0,1 0 0,-1 0 0,1 0 0,-1 0 1,-1 1-1,-34 0 25,32 0-216,-1 1 0,1-1 1,0 1-1,0 0 0,0 1 1,0-1-1,0 1 0,0 0 0,1 0 1,0 0-1,-1 1 0,1 0 0,0 0 1,-3 4-1,4-6-26,1 1 0,0-1 0,0 1 0,0 0 0,0 0 0,1-1 1,-1 1-1,1 0 0,-1 0 0,1 1 0,0-1 0,0 0 0,1 0 0,-1 0 0,1 1 0,-1-1 0,1 0 0,0 1 1,0-1-1,1 0 0,-1 1 0,1-1 0,-1 0 0,3 6 0,-2-7-28,1 0 0,0-1 0,0 1 0,0 0 0,0-1 0,0 1 0,0-1 0,0 0 0,0 0 0,0 0 0,1 0 0,-1 0 0,0 0 0,1 0 0,-1-1 0,1 1 0,-1-1 0,1 0 0,-1 0 0,4 0 0,53-2 0,-46 0 0,-1-1 0,1-1 0,-1 0 0,0 0 0,0-1 0,-1 0 0,0-1 0,0-1 0,0 0 0,0 0 0,-1-1 0,-1 0 0,1-1 0,-1 0 0,-1-1 0,15-19 0,-22 27 0,0 1 0,0 0 0,0-1 0,0 1 0,0-1 0,0 0 0,0 1 0,-1-1 0,1 1 0,-1-1 0,1 0 0,-1 0 0,0 1 0,0-1 0,0 0 0,0 1 0,0-1 0,0 0 0,0 0 0,0 1 0,-1-1 0,1 0 0,-1 0 0,0-2 0,0 4 0,-1-1 0,1 0 0,0 1 0,0 0 0,-1-1 0,1 1 0,0 0 0,-1 0 0,1 0 0,0-1 0,-1 2 0,1-1 0,0 0 0,-1 0 0,1 0 0,0 0 0,-1 1 0,1-1 0,0 1 0,0-1 0,-1 1 0,1-1 0,0 1 0,0 0 0,0 0 0,0-1 0,0 1 0,0 0 0,0 0 0,0 0 0,0 0 0,-1 2 0,-7 6 0,0 0 0,0 0 0,1 1 0,0 1 0,-10 16 0,16-23 0,-1 0 0,1 0 0,0 0 0,0 1 0,0-1 0,1 1 0,-1-1 0,1 1 0,0-1 0,1 1 0,-1 0 0,1-1 0,0 1 0,0 0 0,0 0 0,1-1 0,-1 1 0,3 8 0,-1-11-30,0 1 0,0-1 0,0 0 0,0 0 0,1 0 1,-1 0-1,0 0 0,1 0 0,0-1 0,-1 1 0,1-1 0,0 0 0,-1 0 0,1 0 0,0 0 0,0 0 1,0 0-1,0-1 0,0 0 0,0 1 0,5-1 0,67-4-4880,-23-7-6530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45.719"/>
    </inkml:context>
    <inkml:brush xml:id="br0">
      <inkml:brushProperty name="width" value="0.025" units="cm"/>
      <inkml:brushProperty name="height" value="0.025" units="cm"/>
    </inkml:brush>
  </inkml:definitions>
  <inkml:trace contextRef="#ctx0" brushRef="#br0">489 16 4004,'0'0'6134,"-7"-3"-5585,3 1-492,-1 0 0,0 0 0,0 0-1,1 1 1,-1 0 0,0 0-1,0 0 1,0 0 0,0 1 0,0 0-1,-1 0 1,1 0 0,0 1 0,0 0-1,0 0 1,1 0 0,-1 1-1,0-1 1,0 1 0,1 0 0,-1 0-1,1 1 1,-8 5 0,-8 7 167,1 1-1,0 1 1,1 1 0,1 0 0,1 1 0,0 1-1,2 1 1,0 0 0,1 1 0,2 0 0,0 1-1,-8 26 1,-32 106 55,-26 89 622,70-214-681,1 1-1,1 0 1,2 0-1,1 0 1,1 0 0,5 41-1,-2-51-206,1-1-1,1 0 1,1-1 0,0 1-1,2-1 1,0 0 0,1 0-1,1-1 1,1 0 0,19 27-1,-21-36 35,1 0 0,-1-1 0,1 0 1,0-1-1,1 0 0,0-1 0,0 1 0,1-2 0,-1 0 0,1 0 0,0-1 0,20 5 0,-11-4 141,0-1 0,0-1 0,0-1 0,0-1 0,1-1-1,31-3 1,-40 0-81,0 0 0,0-1-1,-1 0 1,1 0-1,-1-1 1,0-1 0,0 0-1,-1-1 1,0 1-1,18-17 1,5-7 385,45-54 0,-47 48-283,-3 0 0,-1-2-1,-2-1 1,35-72 0,-46 79-172,-2-1 0,-1-1 0,-1 0 0,-2 0 0,-2 0 0,4-66 0,-9 92-41,1-36 124,-2 0 0,-7-72 0,5 102-91,-1 1-1,0 0 1,-1 0 0,0 0 0,-1 0-1,-1 1 1,0 0 0,0 0-1,-1 1 1,-1-1 0,0 1-1,0 1 1,-11-10 0,-35-23 135,9 8-1665,19 9-3184,16 10-1433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47.352"/>
    </inkml:context>
    <inkml:brush xml:id="br0">
      <inkml:brushProperty name="width" value="0.025" units="cm"/>
      <inkml:brushProperty name="height" value="0.025" units="cm"/>
    </inkml:brush>
  </inkml:definitions>
  <inkml:trace contextRef="#ctx0" brushRef="#br0">641 32 3683,'0'0'1388,"-7"-2"-1003,-38-8-149,1 3 0,-1 1 0,-76 0 1,115 7-117,1 0 1,-1 0 0,1 0-1,0 1 1,0 0 0,0 0-1,0 0 1,0 1 0,0 0-1,-5 3 1,-49 41 791,30-23-898,-8 4-101,1 2 0,1 1 0,-45 53 1,75-77 210,0 0 1,1 0 0,0 0 0,0 0 0,1 0 0,0 1-1,0 0 1,1 0 0,0 0 0,0 0 0,1 0 0,0 0 0,0 0-1,1 0 1,0 1 0,0-1 0,1 0 0,3 14 0,4 8-66,2 0 0,0-1 1,26 48-1,7 22 236,-33-69-263,-6-15-30,1-1 0,0-1 0,1 1 0,8 13-1,-11-23-1,-1 0-1,1-1 1,0 1-1,0-1 1,0 0-1,0 0 1,1 0-1,-1 0 1,1-1-1,0 1 0,0-1 1,0 0-1,0 0 1,0 0-1,0-1 1,0 1-1,9 1 1,8-1 12,-1 0 1,1-1 0,-1-1-1,1-1 1,-1-1 0,1 0 0,-1-2-1,0 0 1,0-1 0,-1-1-1,1-1 1,-1-1 0,30-18 0,-24 11 526,0-1 0,-2-1 0,0-1 0,-1-1 0,-1-1 0,0-1 0,-2-1 0,-1-1 0,18-28 0,-9 9-239,-3 0 0,22-52 0,-40 80-190,-1 0 1,0 0-1,-1-1 1,0 0-1,-1 0 1,-1 0-1,0 0 1,-1 0-1,-1 0 1,0 0-1,-4-19 1,3 28-44,-1 1 0,0 0 0,0-1 0,-1 1 1,1 0-1,-1 0 0,0 1 0,0-1 0,-1 1 1,0-1-1,1 1 0,-1 0 0,-1 0 0,1 1 1,0 0-1,-1-1 0,-9-4 0,-1 1-1026,0 0-1,0 1 1,-1 0 0,-29-6-1,7 5-3855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1.724"/>
    </inkml:context>
    <inkml:brush xml:id="br0">
      <inkml:brushProperty name="width" value="0.025" units="cm"/>
      <inkml:brushProperty name="height" value="0.025" units="cm"/>
    </inkml:brush>
  </inkml:definitions>
  <inkml:trace contextRef="#ctx0" brushRef="#br0">0 35 5285,'0'0'26094,"13"-3"-25016,68-6-1001,151 2-1,-228 7-84,-3 0-23,10-1-1617,-4-3-3709,-4-6-4290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3.689"/>
    </inkml:context>
    <inkml:brush xml:id="br0">
      <inkml:brushProperty name="width" value="0.025" units="cm"/>
      <inkml:brushProperty name="height" value="0.025" units="cm"/>
    </inkml:brush>
  </inkml:definitions>
  <inkml:trace contextRef="#ctx0" brushRef="#br0">30 50 7079,'9'-18'4442,"2"-13"6554,-14 85-6758,2-31-4037,0-1 1,-6 27-1,-3-4 133,1-13 31,3-1 0,1 1 0,-2 44 0,7-76-339,0 1 0,0-1 0,0 0 0,0 0 0,1 1 0,-1-1 0,0 0 0,0 0 0,0 1 0,0-1 0,1 0 0,-1 0 0,0 0 0,0 0 0,1 1 0,-1-1 0,0 0 0,0 0 0,1 0 0,-1 0 1,0 0-1,0 0 0,1 0 0,-1 0 0,0 0 0,1 0 0,-1 0 0,0 0 0,0 0 0,1 0 0,-1 0 0,0 0 0,1 0 0,-1 0 0,0 0 0,0 0 0,1 0 0,-1 0 0,0 0 0,0-1 0,1 1 0,-1 0 0,0 0 0,0 0 0,1-1 0,13-6 822,8-12-608,-2-1 1,0 0 0,-1-2 0,-2 0-1,27-43 1,-4 7-116,-29 47-1781,-11 18-2293,-13 19-4732,3-15 1827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9.143"/>
    </inkml:context>
    <inkml:brush xml:id="br0">
      <inkml:brushProperty name="width" value="0.025" units="cm"/>
      <inkml:brushProperty name="height" value="0.025" units="cm"/>
    </inkml:brush>
  </inkml:definitions>
  <inkml:trace contextRef="#ctx0" brushRef="#br0">1 491 7303,'0'1'318,"0"0"0,0 0-1,0 0 1,0 0 0,0 0 0,0-1 0,0 1 0,0 0 0,0 0-1,1 0 1,-1 0 0,0-1 0,1 1 0,-1 0 0,1 0-1,-1-1 1,0 1 0,1 0 0,0 0 0,-1-1 0,1 1 0,-1-1-1,1 1 1,0-1 0,0 1 0,-1-1 0,1 1 0,0-1-1,1 1 1,0-1-37,0 1-1,0-1 1,1 0-1,-1 0 0,0 0 1,1 0-1,-1 0 1,0 0-1,1-1 1,-1 1-1,3-2 0,5-1 120,-1-1 0,1 0 0,-1-1 0,14-9-1,16-15 43,-1-1 0,-1-2-1,42-48 1,-58 55-417,0-1 0,-2-1 0,0-1 0,-2 0 0,24-55 0,-38 73-7,1 0 0,-2 0 0,1-1 1,1-17-1,-4 27-13,0 0 0,0 0 0,0 0 0,0 0 0,0 0 0,0 0 0,0 0 0,0 0 1,0-1-1,-1 1 0,1 0 0,0 1 0,-1-1 0,1 0 0,-1 0 0,1 0 0,-1 0 0,1 0 1,-1 0-1,1 0 0,-1 1 0,-1-3 0,0 3 6,1 0 0,-1 0 0,0 0 0,1 0 0,-1 1-1,1-1 1,-1 0 0,1 1 0,-1-1 0,1 1 0,-1-1 0,1 1 0,-1 0 0,1-1 0,0 1 0,-1 0 0,1 0 0,0 0-1,0 0 1,0 0 0,-2 2 0,-10 10 77,0 0-1,1 1 0,0 0 0,1 1 1,0 1-1,2 0 0,-9 17 1,-49 124 228,51-112-267,-12 50 1,25-81-45,0 1 0,1-1 0,1 1 0,0-1 0,1 1 0,0 0 0,1-1 0,3 16 0,-3-28-4,0 1 0,0 0 1,0 0-1,0-1 0,0 1 1,1 0-1,-1-1 0,1 1 1,-1-1-1,1 0 0,0 0 1,0 1-1,0-1 0,1 0 1,-1-1-1,0 1 0,4 2 1,48 16-59,-2-1-2275,-53-19 2227,1 0 1,0 0-1,0 0 0,0 0 1,-1 0-1,1 0 1,0 0-1,0 0 1,0 0-1,0 0 0,-1 0 1,1 0-1,0 1 1,0-1-1,0 0 1,0 0-1,0 0 0,-1 0 1,1 0-1,0 1 1,0-1-1,0 0 1,0 0-1,0 0 0,0 0 1,0 1-1,0-1 1,0 0-1,0 0 1,0 0-1,-1 1 0,1-1 1,0 0-1,0 0 1,0 0-1,0 1 0,1-1 1,-1 0-1,0 0 1,0 0-1,0 0 1,0 1-1,0-1 0,0 0 1,0 0-1,0 0 1,0 1-1,0-1 1,0 0-1,1 0 0,-1 0 1,0 0-1,0 0 1,0 0-1,0 1 1,0-1-1,1 0 0,-1 0 1,0 0-1,0 0 1,0 0-1,0 0 1,1 0-1,-1 0 0,-15 2-3443,-5-2-1427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4.016"/>
    </inkml:context>
    <inkml:brush xml:id="br0">
      <inkml:brushProperty name="width" value="0.025" units="cm"/>
      <inkml:brushProperty name="height" value="0.025" units="cm"/>
    </inkml:brush>
  </inkml:definitions>
  <inkml:trace contextRef="#ctx0" brushRef="#br0">0 0 8136,'0'0'12780,"7"56"-11435,-1-39 0,3 2-256,1 1-608,0-3-385,0-2 0,-1-1-224,1-3-2050,-3-9-2627,0-2-6469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6.185"/>
    </inkml:context>
    <inkml:brush xml:id="br0">
      <inkml:brushProperty name="width" value="0.025" units="cm"/>
      <inkml:brushProperty name="height" value="0.025" units="cm"/>
    </inkml:brush>
  </inkml:definitions>
  <inkml:trace contextRef="#ctx0" brushRef="#br0">0 1 4132,'10'2'18569,"0"9"-11647,9 19-7577,-11-16 2965,-3-7-2188,0 0 1,1 0-1,0 0 1,0-1-1,0 0 1,1 0-1,12 8 1,-17-13-479,0 1 0,1-1 0,-1 0 0,0-1 0,1 1 0,-1 0 0,1-1 0,-1 1 0,1-1 0,-1 0 0,1 0 0,-1 0 0,4 0 0,-4-1-434,1 1 0,0-1 0,-1 0 0,1 0 0,-1 0 0,1-1-1,-1 1 1,1 0 0,-1-1 0,0 0 0,0 1 0,0-1 0,0 0 0,3-3 0,13-20-11430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6.523"/>
    </inkml:context>
    <inkml:brush xml:id="br0">
      <inkml:brushProperty name="width" value="0.025" units="cm"/>
      <inkml:brushProperty name="height" value="0.025" units="cm"/>
    </inkml:brush>
  </inkml:definitions>
  <inkml:trace contextRef="#ctx0" brushRef="#br0">197 1 14157,'0'0'12877,"-38"70"-11052,14-35-576,-1 2-448,1 3-288,0 1-353,3-2-192,4-4-32,6-8-641,4-5-480,4-7-128,2-8-481,-1-6 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7.188"/>
    </inkml:context>
    <inkml:brush xml:id="br0">
      <inkml:brushProperty name="width" value="0.025" units="cm"/>
      <inkml:brushProperty name="height" value="0.025" units="cm"/>
    </inkml:brush>
  </inkml:definitions>
  <inkml:trace contextRef="#ctx0" brushRef="#br0">212 38 7976,'0'0'5861,"9"-6"-3080,1-1-1857,-6 4-483,-1 0-1,1 0 1,0 0 0,0 1-1,0 0 1,0 0 0,0 0 0,8-2-1,-12 4-292,0 0 0,1 1-1,-1-1 1,0 0-1,0 1 1,1-1 0,-1 0-1,0 1 1,0-1-1,1 0 1,-1 1-1,0-1 1,0 0 0,0 1-1,0-1 1,0 0-1,1 1 1,-1-1 0,0 1-1,0-1 1,0 0-1,0 1 1,0-1 0,0 1-1,0-1 1,0 1-1,-1-1 1,1 0 0,0 1-1,0-1 1,0 0-1,0 1 1,-1-1 0,1 0-1,0 1 1,-1 0-1,-5 19 916,-13 7-379,0 0 1,-2-1-1,-1-1 0,-1-1 1,-34 27-1,8-5-343,47-46-197,7-7-32,16-23-33,29-38-852,-2 0-12,-56 106 91,1-17 910,1 0-1,1 0 1,1 1-1,1-1 1,0 1-1,2 0 1,1 25 0,0-46-115,-18-38 278,6 17-379,-2 1 0,-1 1 0,0 0 0,-1 1 0,0 1 0,-22-16 0,80 29-288,-26 3 41,8 0 567,0 0 0,28 6 0,-6 8-1267,-40-12 229,0 1 0,-1 1-1,1-1 1,-1 1 0,8 7 0,-3-3-6617,-1-3-7276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6:48.453"/>
    </inkml:context>
    <inkml:brush xml:id="br0">
      <inkml:brushProperty name="width" value="0.025" units="cm"/>
      <inkml:brushProperty name="height" value="0.025" units="cm"/>
    </inkml:brush>
  </inkml:definitions>
  <inkml:trace contextRef="#ctx0" brushRef="#br0">154 8 5862,'13'-7'10070,"0"7"-4154,11 17-1616,12 37-3741,-35-52-136,7 15-320,-1 1 0,0 0 0,-2 0 1,0 1-1,0 0 0,-2 0 0,-1 0 1,0 0-1,-1 0 0,-1 0 0,-1 1 1,-1-1-1,0 0 0,-2 0 0,0 0 1,-11 29-1,1-8-578,-2-1 0,-2-1 0,-2 0 0,-1-2 0,-1 0 0,-42 49 0,22-38-5381,1-14-5360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0.115"/>
    </inkml:context>
    <inkml:brush xml:id="br0">
      <inkml:brushProperty name="width" value="0.025" units="cm"/>
      <inkml:brushProperty name="height" value="0.025" units="cm"/>
    </inkml:brush>
  </inkml:definitions>
  <inkml:trace contextRef="#ctx0" brushRef="#br0">1163 115 4228,'0'0'3924,"-12"-6"-2664,-172-66 2075,156 63-3069,-2 1 1,1 2-1,-1 0 0,0 2 0,-31 0 0,24 5-715,-1 2 0,0 2 0,0 1 0,1 2-1,0 1 1,-37 15 0,39-10 407,0 1 1,1 1-1,1 2 0,0 2 0,2 1 1,0 1-1,2 1 0,0 2 0,2 1 1,-32 39-1,48-49 84,0 0 0,2 1 0,0 1 1,1 0-1,1 0 0,0 0 0,2 1 0,0 0 1,1 0-1,1 0 0,1 0 0,0 1 0,2-1 1,0 1-1,3 20 0,0-11-407,1 1 0,2-1 0,1 0 1,1 0-1,1-1 0,2 0 0,0-1 0,2 0 0,20 30 0,-24-43 276,1-1-1,0 0 0,1-1 1,0 0-1,1-1 0,0 0 1,1-1-1,0 0 1,0-1-1,21 10 0,-16-11 282,0-1-1,0-1 1,0-1-1,1 0 0,0-1 1,0-2-1,0 0 1,30 0-1,-14-3 460,0-2 0,0-2 0,0-1 0,-1-1-1,1-2 1,-2-1 0,1-2 0,-2-1 0,0-2 0,58-36 0,-58 30-378,-2-1 1,0-2 0,-1-1-1,-1-1 1,-2-1-1,-1-2 1,-1 0 0,-1-2-1,-2 0 1,18-36 0,-30 48-138,0-1 0,-1 1 0,-2-1 0,0-1 0,-1 1 0,0-1 0,-2 0 0,1-34 0,-4 47-120,0 0 1,0 0-1,-1 0 1,0 0 0,0 0-1,-1 0 1,0 0-1,-1 0 1,0 1 0,0-1-1,0 1 1,-1 0-1,0 0 1,0 0 0,-1 0-1,0 1 1,0 0-1,-1 0 1,1 0 0,-1 1-1,0-1 1,-1 1-1,0 1 1,-13-8 0,-63-17-5818,78 27 5078,-38-11-9991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2.537"/>
    </inkml:context>
    <inkml:brush xml:id="br0">
      <inkml:brushProperty name="width" value="0.025" units="cm"/>
      <inkml:brushProperty name="height" value="0.025" units="cm"/>
    </inkml:brush>
  </inkml:definitions>
  <inkml:trace contextRef="#ctx0" brushRef="#br0">12 0 4036,'-12'8'22767,"28"-2"-17599,18-1-6789,-26-5 3659,126-2-1586,-109 1-5378,-35-7-1848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3.848"/>
    </inkml:context>
    <inkml:brush xml:id="br0">
      <inkml:brushProperty name="width" value="0.025" units="cm"/>
      <inkml:brushProperty name="height" value="0.025" units="cm"/>
    </inkml:brush>
  </inkml:definitions>
  <inkml:trace contextRef="#ctx0" brushRef="#br0">8 55 4869,'1'-2'594,"13"-33"9153,-14 34-9380,0 0 0,0 1 0,1-1 0,-1 0 0,0 0 0,0 0-1,1 1 1,-1-1 0,0 0 0,1 1 0,-1-1 0,1 0 0,-1 1 0,1-1 0,-1 0 0,1 1 0,-1-1 0,1 1 0,0-1 0,-1 1 0,1-1 0,0 1 0,0 0 0,-1-1 0,1 1 0,0 0 0,0 0 0,-1-1 0,1 1-1,0 0 1,0 0 0,0 0 0,-1 0 0,2 0 0,-1 5-21,0 0 0,0 0 0,0 1 1,-1-1-1,0 0 0,0 0 0,0 1 0,-2 5 0,1-6-60,-15 69 485,12-61-662,1 0-1,0 0 0,0 0 1,0 20-1,3-32-108,0-1 0,0 0 0,0 1 0,0-1 0,0 0 0,0 0 0,0 1 0,0-1 0,0 0 0,1 1 0,-1-1 0,0 0 0,0 0 0,0 0 0,0 1 0,0-1 0,1 0 0,-1 0 0,0 1 0,0-1 0,1 0 0,-1 0 0,0 0 0,0 0 0,1 0 0,-1 1 0,0-1 0,0 0 0,1 0 0,-1 0 0,0 0 0,0 0 0,1 0 0,-1 0 0,0 0 0,1 0 0,-1 0 0,0 0 0,1 0 0,17-4 0,14-11 0,-22 10 0,-1 0 0,1 0 0,1 1 0,-1 0 0,0 0 0,1 1 0,0 1 0,-1 0 0,1 0 0,17 1 0,-26 2 0,0-1 0,-1 1 0,1 0 0,-1 1 0,1-1 0,-1 0 0,1 0 0,-1 1 0,1-1 0,-1 0 0,0 1 0,0 0 0,0-1 0,0 1 0,0 0 0,0-1 0,0 1 0,-1 0 0,1 0 0,-1 0 0,1-1 0,-1 1 0,0 0 0,0 0 0,1 0 0,-1 0 0,-1 4 0,2-3 0,-1 1 0,0 0 0,0 0 0,0-1 0,0 1 0,-1 0 0,1-1 0,-1 1 0,0 0 0,0-1 0,0 1 0,-1-1 0,1 1 0,-4 4 0,0-4 0,-1 0 0,1 0 0,-1-1 0,-1 0 0,1 0 0,0 0 0,-1 0 0,1-1 0,-1 0 0,0-1 0,-11 2 0,-11 0 0,-43-3 0,44 0 0,58-18 0,6 2-3296,-1-3-5782,-9 1-5197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4.378"/>
    </inkml:context>
    <inkml:brush xml:id="br0">
      <inkml:brushProperty name="width" value="0.025" units="cm"/>
      <inkml:brushProperty name="height" value="0.025" units="cm"/>
    </inkml:brush>
  </inkml:definitions>
  <inkml:trace contextRef="#ctx0" brushRef="#br0">0 57 12780,'0'0'11462,"11"-8"-9386,-4 3-1748,-1 0-23,0 0 0,1 1 0,-1-1 0,1 2 0,0-1 0,0 1 0,0 0 0,1 0 0,-1 1 0,1 0 0,13-2 0,-13 4-74,-5 0-156,1-1 1,-1 1 0,1 0-1,-1 0 1,1 1 0,-1-1-1,1 1 1,-1 0 0,5 1-1,-7-1-59,0 0 0,0 0 0,0 0 0,0 0-1,0 1 1,0-1 0,-1 0 0,1 0 0,0 1 0,-1-1-1,1 0 1,-1 1 0,1-1 0,-1 0 0,0 1 0,1-1-1,-1 1 1,0-1 0,0 0 0,0 1 0,0-1 0,-1 1-1,1-1 1,0 1 0,0-1 0,-1 2 0,-1 2 30,0 0-1,0 0 1,-1-1 0,1 1 0,-1-1 0,0 1 0,0-1-1,0 0 1,-1 0 0,0 0 0,1-1 0,-1 1 0,0-1 0,-1 0-1,-7 4 1,5-2 6,1-1 0,0 1 1,0 1-1,0-1 0,-8 11 0,13-15-52,1 0 0,-1-1 0,0 1 0,1 0 0,0 0 0,-1 0 0,1 0 0,-1 0 0,1 0 0,0 0 0,0 0 0,-1 0 0,1 0 0,0 0 0,0-1 0,0 1 0,0 0 0,0 0 0,0 0 0,0 0 0,1 0 0,-1 0 0,0 0 0,0 0 0,1 0 0,-1 0 0,1 0 0,-1 0 0,1 0 0,-1-1 0,1 1 0,-1 0 0,1 0 0,0-1 0,0 1 0,-1 0 0,1-1 0,0 1 0,0-1 0,0 1 0,-1-1 0,1 1 0,0-1 0,0 1 0,0-1 0,0 0 0,0 0 0,0 1 0,0-1 0,2 0 0,56 7 0,-52-7 0,51 5-3874,-8-1-3052,-35-4-2037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4.799"/>
    </inkml:context>
    <inkml:brush xml:id="br0">
      <inkml:brushProperty name="width" value="0.025" units="cm"/>
      <inkml:brushProperty name="height" value="0.025" units="cm"/>
    </inkml:brush>
  </inkml:definitions>
  <inkml:trace contextRef="#ctx0" brushRef="#br0">0 12 17328,'0'0'11211,"65"0"-9545,-25 0-161,7 0-576,3 0-801,2 0-128,-6-1 0,-4 1 0,-8 0 0,-8 0-224,-4 0-1121,-6 0-1058,0 0-1665,-9-1-2242,-1-9-7463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29.501"/>
    </inkml:context>
    <inkml:brush xml:id="br0">
      <inkml:brushProperty name="width" value="0.025" units="cm"/>
      <inkml:brushProperty name="height" value="0.025" units="cm"/>
    </inkml:brush>
  </inkml:definitions>
  <inkml:trace contextRef="#ctx0" brushRef="#br0">0 144 13229,'0'0'8039,"81"0"-7078,-21-10 609,12-3-449,10-5-609,3-3-352,-5-4-96,-10-2-1473,-16-2-6310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5.923"/>
    </inkml:context>
    <inkml:brush xml:id="br0">
      <inkml:brushProperty name="width" value="0.025" units="cm"/>
      <inkml:brushProperty name="height" value="0.025" units="cm"/>
    </inkml:brush>
  </inkml:definitions>
  <inkml:trace contextRef="#ctx0" brushRef="#br0">114 58 3555,'0'0'22582,"3"-9"-20687,9-26-646,-12 34-1219,0 1 0,0-1 0,0 1-1,0-1 1,0 1 0,0-1 0,0 1 0,0-1-1,0 1 1,-1-1 0,1 1 0,0 0 0,0-1 0,0 1-1,-1-1 1,1 1 0,0-1 0,0 1 0,-1 0 0,1-1-1,-1 1 1,1 0 0,0-1 0,-1 1 0,1 0-1,0-1 1,-1 1 0,1 0 0,-1 0 0,1-1 0,-1 1-1,1 0 1,-1 0 0,1 0 0,-1 0 0,1 0 0,-1 0-1,1 0 1,-1 0 0,1 0 0,-1 0 0,1 0-1,-1 0 1,1 0 0,-1 0 0,1 0 0,-1 1 0,1-1-1,0 0 1,-1 0 0,1 0 0,-1 1 0,0 0-1,-25 7 299,19-1-254,0-1-1,0 1 1,0 0 0,1 1-1,0 0 1,0 0 0,1 0 0,0 0-1,0 1 1,1 0 0,0 0 0,1 0-1,0 0 1,1 1 0,-1-1-1,2 1 1,-1 0 0,2 0 0,-1-1-1,2 11 1,-1-18-74,1-1 0,0 0 0,0 1 0,0-1 0,0 0 0,0 1 0,0-1 0,0 0 0,0 0 0,1 0 0,-1 0 0,0 0 0,1-1 0,-1 1 0,1 0 0,-1 0 0,1-1 0,-1 1 0,1-1 0,-1 0 0,1 1 0,0-1 0,-1 0 0,1 0 0,-1 0 0,1 0 0,0 0 0,2-1 0,50-7 0,-39 2 0,0-1 0,0 0 0,-1 0 0,0-2 0,-1 0 0,19-16 0,-23 18 0,-1 0 0,-1 0 0,0-1 0,0 0 0,0 0 0,-1-1 0,0 0 0,-1 0 0,0 0 0,0 0 0,3-12 0,-7 20 0,-1 0 0,1 0 0,-1 0 0,0 0 0,1 0 0,-1 0 0,0 0 0,0 0 0,0 0 0,0 0 0,0 0 0,0 0 0,0-1 0,0 1 0,0 0 0,-1 0 0,1 0 0,0 0 0,-1 0 0,0-1 0,1 2 0,-1-1 0,0 1 0,1 0 0,-1 0 0,0 0 0,1 0 0,-1 0 0,1 0 0,-1 0 0,0 1 0,1-1 0,-1 0 0,0 0 0,1 0 0,-1 1 0,1-1 0,-1 0 0,0 1 0,1-1 0,-1 0 0,1 1 0,-1-1 0,0 1 0,-32 34 0,27-25 0,0 0 0,1 0 0,1 1 0,-6 17 0,9-24 0,0 0 0,1 0 0,-1 0 0,1 0 0,0 0 0,0 0 0,0 7 0,1-10 0,-1 0 0,0 0 0,0 0 0,1 1 0,-1-1 0,1 0 0,-1 0 0,1 0 0,-1 0 0,1 0 0,0 0 0,0 0 0,-1 0 0,1 0 0,0-1 0,0 1 0,0 0 0,0 0 0,0-1 0,0 1 0,0 0 0,0-1 0,0 1 0,2 0 0,3 0-264,0 0 0,0 0 0,0 0 0,1-1 0,-1 0 0,0 0 0,0 0 0,0-1 0,1 0 0,-1 0 0,0 0-1,7-4 1,20-12-6264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6.964"/>
    </inkml:context>
    <inkml:brush xml:id="br0">
      <inkml:brushProperty name="width" value="0.025" units="cm"/>
      <inkml:brushProperty name="height" value="0.025" units="cm"/>
    </inkml:brush>
  </inkml:definitions>
  <inkml:trace contextRef="#ctx0" brushRef="#br0">8 1 4773,'0'0'23488,"2"9"-22639,1 10-681,-1-1 0,-1 1 0,-1 0-1,0 0 1,-1-1 0,-7 31 0,2-3-949,5-17-2981,1-28 3224,0-1 438,0 0 1,0 0-1,0-1 1,1 1-1,-1 0 1,0 0-1,0 0 1,0 0-1,0 0 1,0 0-1,0 0 1,0 0-1,0 0 1,0 0-1,0 0 1,0 0-1,0 0 1,1 0-1,-1 0 1,0 0-1,0 0 1,0 0-1,0 0 1,0 0-1,0 0 1,0 0-1,0 0 1,0 0-1,0 0 1,1 0-1,-1 0 1,0 0-1,0 0 1,0 0-1,0 0 1,0 0-1,0 0 0,0 0 1,0 0-1,0 0 1,0 0-1,0 0 1,0 0-1,0 1 1,1-1-1,-1 0 1,0 0-1,0 0 1,0 0-1,0 0 1,0 0-1,0 0 1,0 0-1,0 0 1,0 0-1,0 0 1,0 1-1,0-1 1,0 0-1,0 0 1,0 0-1,0 0 1,0 0-1,0 0 1,0 0-1,10-4-5660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7.290"/>
    </inkml:context>
    <inkml:brush xml:id="br0">
      <inkml:brushProperty name="width" value="0.025" units="cm"/>
      <inkml:brushProperty name="height" value="0.025" units="cm"/>
    </inkml:brush>
  </inkml:definitions>
  <inkml:trace contextRef="#ctx0" brushRef="#br0">21 1 14189,'0'0'12364,"-12"71"-11723,11-48-353,1 1-160,0-1-128,0-1 32,0 0-32,0-2-448,0-2-898,0-1-928,-5-7-737,2-5-1345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37.630"/>
    </inkml:context>
    <inkml:brush xml:id="br0">
      <inkml:brushProperty name="width" value="0.025" units="cm"/>
      <inkml:brushProperty name="height" value="0.025" units="cm"/>
    </inkml:brush>
  </inkml:definitions>
  <inkml:trace contextRef="#ctx0" brushRef="#br0">1 96 13741,'0'0'17809,"66"-28"-16752,-31 23-897,4-1-160,4-1 0,-4-2 0,0-1 0,-7 3 0,-7-1-2082,-3 1-3683,-1-1-4934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53.287"/>
    </inkml:context>
    <inkml:brush xml:id="br0">
      <inkml:brushProperty name="width" value="0.025" units="cm"/>
      <inkml:brushProperty name="height" value="0.025" units="cm"/>
    </inkml:brush>
  </inkml:definitions>
  <inkml:trace contextRef="#ctx0" brushRef="#br0">0 33 7335,'3'-6'1544,"13"-20"12834,-11 27-7688,-3 18-3870,-13 185-2820,14-203-3000,0-7-6305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53.659"/>
    </inkml:context>
    <inkml:brush xml:id="br0">
      <inkml:brushProperty name="width" value="0.025" units="cm"/>
      <inkml:brushProperty name="height" value="0.025" units="cm"/>
    </inkml:brush>
  </inkml:definitions>
  <inkml:trace contextRef="#ctx0" brushRef="#br0">0 28 17296,'0'0'13613,"55"-6"-11755,-26 6-1858,-2-2 0,1 1 0,-1-3 0,0-1 0,-4 1 0,-1 3 0,-4 1 0,-4 0-769,-4 0-4035,-2-4-4389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7:54.531"/>
    </inkml:context>
    <inkml:brush xml:id="br0">
      <inkml:brushProperty name="width" value="0.025" units="cm"/>
      <inkml:brushProperty name="height" value="0.025" units="cm"/>
    </inkml:brush>
  </inkml:definitions>
  <inkml:trace contextRef="#ctx0" brushRef="#br0">97 39 5509,'0'0'22950,"7"-8"-21728,4-5-915,3-5 181,-28 41 250,-1-2-609,1 0 0,1 2 1,1 0-1,1 0 1,1 1-1,1 0 1,2 0-1,0 1 1,1 0-1,2 1 1,-3 39-1,7-61-241,0 0 0,1-1 1,-1 1-1,0 0 0,1 0 0,0-1 0,0 1 0,0 0 1,1-1-1,-1 1 0,1-1 0,0 0 0,0 1 0,0-1 1,0 0-1,0 0 0,1 0 0,-1-1 0,1 1 0,0 0 1,0-1-1,0 0 0,5 3 0,-1-1-541,1-1-1,0 0 0,0 0 1,1 0-1,-1-1 1,0-1-1,1 1 1,-1-2-1,13 1 1,6-1-8577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05.925"/>
    </inkml:context>
    <inkml:brush xml:id="br0">
      <inkml:brushProperty name="width" value="0.025" units="cm"/>
      <inkml:brushProperty name="height" value="0.025" units="cm"/>
    </inkml:brush>
  </inkml:definitions>
  <inkml:trace contextRef="#ctx0" brushRef="#br0">39 31 3651,'0'0'22475,"4"-7"-20735,0-1-1630,7-8 1654,-11 17-1686,1 0-1,0-1 1,-1 1-1,1 0 1,-1 0-1,1 0 1,-1-1-1,0 1 1,1 0-1,-1 0 1,0 0-1,1 0 1,-1 0-1,0 0 1,0 0-1,0 0 1,0 0-1,0 0 1,0 0-1,0 0 1,0 0-1,0-1 1,-1 1-1,0 2 1,0 16 34,-1-1-1,-1 0 1,-1 1 0,0-1-1,-12 28 1,9-28-42,1 0 0,1 0 0,1 1-1,0-1 1,-1 32 0,5-50-70,0 1 0,0-1 0,0 0 0,-1 1 0,2-1 0,-1 0 0,0 1 0,0-1 0,0 0 0,0 1 0,0-1 0,0 0 0,0 1 0,0-1 0,0 0 0,1 1 0,-1-1 0,0 0 0,0 0 0,0 1 0,1-1 0,-1 0 0,0 0 0,0 1 0,1-1 0,-1 0 0,0 0 0,0 0 0,1 1 0,-1-1 0,0 0 0,1 0 0,-1 0 0,0 0 0,1 0 0,-1 0 0,0 0 0,1 0 0,-1 1 0,1-2 0,17-5 0,15-17 0,5-17 0,122-113 0,-153 146-905,-12 7-1430,-12 8-4365,-2 2-945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06.280"/>
    </inkml:context>
    <inkml:brush xml:id="br0">
      <inkml:brushProperty name="width" value="0.025" units="cm"/>
      <inkml:brushProperty name="height" value="0.025" units="cm"/>
    </inkml:brush>
  </inkml:definitions>
  <inkml:trace contextRef="#ctx0" brushRef="#br0">0 1 16592,'0'0'16175,"50"22"-16175,-36-13 0,1 1 0,-1 4 0,3 0 0,-3 2 0,-4-3-1666,2-1-5252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19.586"/>
    </inkml:context>
    <inkml:brush xml:id="br0">
      <inkml:brushProperty name="width" value="0.025" units="cm"/>
      <inkml:brushProperty name="height" value="0.025" units="cm"/>
    </inkml:brush>
  </inkml:definitions>
  <inkml:trace contextRef="#ctx0" brushRef="#br0">0 0 3171,'0'0'673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0.015"/>
    </inkml:context>
    <inkml:brush xml:id="br0">
      <inkml:brushProperty name="width" value="0.025" units="cm"/>
      <inkml:brushProperty name="height" value="0.025" units="cm"/>
    </inkml:brush>
  </inkml:definitions>
  <inkml:trace contextRef="#ctx0" brushRef="#br0">113 0 16335,'0'0'6113,"-1"13"-4869,-11 75 747,4-36-752,-2 60-1,10-111-1230,0 0-1,1 1 1,-1-1 0,0 1 0,0-1 0,1 1-1,-1-1 1,1 0 0,-1 1 0,1-1-1,0 0 1,-1 1 0,1-1 0,0 0-1,0 0 1,0 0 0,0 0 0,0 0-1,0 0 1,0 0 0,0 0 0,1 0-1,-1 0 1,0-1 0,0 1 0,1-1-1,-1 1 1,1-1 0,-1 1 0,0-1-1,1 1 1,-1-1 0,1 0 0,-1 0-1,1 0 1,-1 0 0,1 0 0,1-1 0,12 0 28,0 0 0,0-1 0,18-6 1,10 0-202,-41 8 153,1 0 0,0 0 0,0 0 0,0 0 0,-1 1 0,1-1 0,0 1 0,0-1 0,-1 1 0,1 0 0,0 0 0,-1 0 0,1 1 0,-1-1 0,1 1 0,-1-1 0,0 1 0,0 0 0,1 0 0,-1 0 0,-1 0 0,1 0 0,0 0 0,0 0 0,-1 1 0,1-1 0,-1 1 0,0-1 0,0 1 0,0 0 0,0-1 0,0 1 0,-1 0 0,1 0 0,-1-1 0,1 1 0,-1 0 0,0 0 0,0 0 0,-1 4 0,1 0 52,-1-1 0,0 1-1,0 0 1,-1 0 0,0 0 0,0-1 0,0 1 0,-1-1 0,0 0 0,0 0 0,-1 0 0,0 0 0,0 0 0,0-1 0,-1 1 0,-5 5 0,0-4 241,-1-1 0,0 0 0,0 0 0,0-1 0,0-1 0,-1 0 1,1 0-1,-15 2 0,19-4-190,1-1-1,-1 0 1,0 0 0,0-1 0,0 1-1,0-1 1,0-1 0,0 0 0,1 0 0,-1 0-1,0 0 1,0-1 0,1-1 0,-1 1-1,-9-6 1,13 7-174,1-1-1,0 1 1,0-1 0,0 0-1,0 1 1,0-1-1,1 0 1,-1 0 0,1 0-1,-1 0 1,1-1 0,-1 1-1,1 0 1,0-1-1,0 1 1,0-1 0,1 1-1,-1-1 1,1 1-1,-1-1 1,1 1 0,0-1-1,0 1 1,0-1-1,0 0 1,0 1 0,0-1-1,1 1 1,-1-1-1,3-3 1,-1 1-577,0 1-1,0-1 1,1 1-1,0 0 1,0 0-1,0 0 1,0 0 0,1 1-1,-1-1 1,1 1-1,0 0 1,0 0-1,0 0 1,9-4-1,22-7-5622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19.960"/>
    </inkml:context>
    <inkml:brush xml:id="br0">
      <inkml:brushProperty name="width" value="0.025" units="cm"/>
      <inkml:brushProperty name="height" value="0.025" units="cm"/>
    </inkml:brush>
  </inkml:definitions>
  <inkml:trace contextRef="#ctx0" brushRef="#br0">79 20 3203,'-4'-1'-795,"-17"-5"3383,-3 1 4738,23 5-6900,0 0 0,0 0 0,0 0 0,0-1 0,0 1 1,0 0-1,0 0 0,0 0 0,0 0 0,0 1 0,0-1 0,0 0 1,1 0-1,-1 0 0,0 1 0,0-1 0,0 1 0,0-1 0,0 0 1,0 1-1,1 0 0,-1-1 0,0 1 0,0-1 0,1 1 0,-1 0 1,0 0-1,1-1 0,-1 1 0,1 0 0,-1 0 0,1 0 0,-1-1 1,1 1-1,0 0 0,-1 0 0,1 0 0,0 0 0,0 0 0,0 2 1,29-3 2546,8 0-2970,2 1-20,1-2 0,75-11 0,-104 8-1458,-8-2-4150,-3 0-4587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0.594"/>
    </inkml:context>
    <inkml:brush xml:id="br0">
      <inkml:brushProperty name="width" value="0.025" units="cm"/>
      <inkml:brushProperty name="height" value="0.025" units="cm"/>
    </inkml:brush>
  </inkml:definitions>
  <inkml:trace contextRef="#ctx0" brushRef="#br0">1 274 4452,'0'0'23372,"11"1"-21653,-8-1-1623,0 1 3,1 0 1,0-1-1,-1 1 1,1-1-1,0 0 1,-1 0-1,1 0 0,0-1 1,-1 1-1,1-1 1,0 0-1,-1 0 0,1 0 1,-1-1-1,0 1 1,1-1-1,-1 0 0,0 0 1,0 0-1,0 0 1,0 0-1,0-1 1,2-3-1,41-51 261,51-82-1,-62 86-336,-32 53-23,-1 9 0,-2 11 0,-26 83 50,19-80-104,0 0-1,2 1 0,1 0 0,-3 37 0,7-61 9,0 1-111,0-1 0,0 1 0,0-1 0,0 0 0,0 1 0,0-1 0,0 1 0,0-1 0,0 0-1,0 1 1,0-1 0,0 1 0,0-1 0,0 0 0,0 1 0,1-1 0,-1 0 0,0 1 0,0-1 0,0 1 0,1-1 0,-1 0 0,0 0 0,0 1 0,1-1 0,-1 0 0,0 1 0,1-1 0,-1 0 0,0 0 0,1 0 0,-1 1 0,0-1 0,1 0 0,-1 0 0,1 0 0,9 1-7504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3.121"/>
    </inkml:context>
    <inkml:brush xml:id="br0">
      <inkml:brushProperty name="width" value="0.025" units="cm"/>
      <inkml:brushProperty name="height" value="0.025" units="cm"/>
    </inkml:brush>
  </inkml:definitions>
  <inkml:trace contextRef="#ctx0" brushRef="#br0">33 28 6822,'0'0'14911,"9"-5"-13192,29-15-566,-37 20-1085,1-1 0,-1 1 1,0-1-1,1 1 0,-1 0 1,1 0-1,-1-1 0,1 1 1,-1 0-1,1 0 1,-1 0-1,0 1 0,1-1 1,-1 0-1,1 1 0,-1-1 1,0 0-1,1 1 0,-1 0 1,0-1-1,1 1 1,-1 0-1,0 0 0,0-1 1,0 1-1,0 0 0,0 0 1,2 2-1,20 34 844,-20-32-758,5 15-14,-1-1 0,0 1 1,-2 0-1,0 1 0,-1-1 0,-2 1 1,0 0-1,-1-1 0,-1 1 0,-5 40 1,3-51-24,0-1 0,0 1 1,-1-1-1,-1 1 1,0-1-1,0 0 0,0-1 1,-1 1-1,-1-1 1,1 0-1,-1 0 0,-9 9 1,6-8-199,-1 0-1,1 0 1,-2 0 0,1-2 0,-1 1 0,0-1-1,-1-1 1,-19 9 0,25-14-1625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3.635"/>
    </inkml:context>
    <inkml:brush xml:id="br0">
      <inkml:brushProperty name="width" value="0.025" units="cm"/>
      <inkml:brushProperty name="height" value="0.025" units="cm"/>
    </inkml:brush>
  </inkml:definitions>
  <inkml:trace contextRef="#ctx0" brushRef="#br0">1 1 5125,'0'0'23291,"8"8"-22367,4 6-747,0 1 0,-1 0 0,-1 0 1,9 18-1,-19-30-265,1-1 0,0 0-1,1 1 1,-1-1 0,0 0 0,1 0 0,-1 0-1,1 0 1,-1 0 0,1 0 0,0-1 0,0 1 0,0 0-1,0-1 1,0 0 0,0 1 0,0-1 0,0 0-1,1 0 1,-1 0 0,1 0 0,-1-1 0,0 1 0,1 0-1,-1-1 1,1 0 0,-1 0 0,1 0 0,-1 0 0,1 0-1,-1 0 1,5-1 0,-3-1-574,0 1 1,0-1 0,0 0-1,-1 0 1,1-1-1,0 1 1,4-5-1,23-27-8198,-13 8-2799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4.009"/>
    </inkml:context>
    <inkml:brush xml:id="br0">
      <inkml:brushProperty name="width" value="0.025" units="cm"/>
      <inkml:brushProperty name="height" value="0.025" units="cm"/>
    </inkml:brush>
  </inkml:definitions>
  <inkml:trace contextRef="#ctx0" brushRef="#br0">209 0 3908,'0'0'17328,"-4"12"-14840,-13 37-502,-3 0 1,-38 65 0,31-64-2280,3 1 1,-30 87-1,52-128-11,1-5-2282,0-1-4502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8:24.866"/>
    </inkml:context>
    <inkml:brush xml:id="br0">
      <inkml:brushProperty name="width" value="0.025" units="cm"/>
      <inkml:brushProperty name="height" value="0.025" units="cm"/>
    </inkml:brush>
  </inkml:definitions>
  <inkml:trace contextRef="#ctx0" brushRef="#br0">284 0 12139,'0'0'16288,"-7"12"-16069,-29 36 64,-1-2 1,-60 56-1,70-74 239,78-90 397,59-66-1203,-107 128 7,-5 12 183,-8 11 91,1-8 44,1-1 1,0 2-1,1-1 0,0 1 0,1 0 0,1 1 0,1-1 0,0 1 0,-2 27 0,6-43-16,1-1 0,-1 1 0,1 0 0,-1 0-1,1 0 1,-1-1 0,1 1 0,-1 0-1,1-1 1,0 1 0,-1-1 0,1 1 0,0-1-1,0 1 1,-1-1 0,1 1 0,0-1 0,0 1-1,0-1 1,0 0 0,0 0 0,-1 0 0,1 1-1,0-1 1,0 0 0,0 0 0,0 0 0,0 0-1,0 0 1,0 0 0,0-1 0,-1 1 0,1 0-1,0 0 1,0-1 0,0 1 0,0 0-1,-1-1 1,1 1 0,0-1 0,0 1 0,-1-1-1,1 1 1,0-1 0,-1 0 0,1 1 0,0-1-1,-1 0 1,1 0 0,-1 1 0,1-1 0,-1 0-1,0 0 1,1 0 0,-1 0 0,0 1 0,0-1-1,1-1 1,-2-4-15,1 1-1,-1 0 1,0 0-1,-1-1 0,1 1 1,-1 0-1,0 0 1,-1 0-1,1 0 1,-1 1-1,0-1 1,0 1-1,0 0 1,0-1-1,-1 1 1,0 1-1,0-1 1,0 1-1,0-1 1,-1 1-1,1 0 0,-1 1 1,-6-4-1,0 1-36,-1-1-1,0 2 1,0-1-1,-1 2 0,1 0 1,-1 0-1,1 1 0,-23-1 1,61 14-320,8-9 352,-3-1-30,-1 2 0,1 0-1,-1 2 1,0 1 0,-1 2 0,57 22 0,-38-9-4128,-27-20-2456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6.341"/>
    </inkml:context>
    <inkml:brush xml:id="br0">
      <inkml:brushProperty name="width" value="0.025" units="cm"/>
      <inkml:brushProperty name="height" value="0.025" units="cm"/>
    </inkml:brush>
  </inkml:definitions>
  <inkml:trace contextRef="#ctx0" brushRef="#br0">11 1 3683,'1'3'16702,"0"5"-10138,-1 22-7877,0-25 3138,0 42-1279,1-2 1041,-2 1-1,-11 76 1,14-126-1587,0-1 0,1 0 0,-1 1 0,1-1 0,0 1 0,0 0 0,1 0 0,-1 0 0,1 1 0,0-1 0,0 1 0,0 0 0,1 0 0,5-3 0,-3 1 0,0 1 0,0 0 0,0 1 0,1 0 0,-1 0 0,1 0 0,0 1 0,0 0 0,14-1 0,-21 3 0,0 1 0,0-1 0,0 0 0,0 1 0,0-1 0,0 0 0,0 1 0,0-1 0,-1 1 0,1-1 0,0 1 0,0 0 0,-1-1 0,1 1 0,0 0 0,-1 0 0,1-1 0,-1 1 0,1 0 0,-1 0 0,1 0 0,-1 0 0,0 0 0,1 0 0,-1 0 0,0-1 0,0 1 0,0 0 0,1 0 0,-1 0 0,0 0 0,0 2 0,0 38 0,-1-29 0,1-10 0,0 1 0,0-1 0,0 0 0,-1 1 0,1-1 0,-1 1 0,0-1 0,1 0 0,-1 1 0,0-1 0,0 0 0,-1 0 0,1 0 0,0 0 0,-1 0 0,1 0 0,-1 0 0,0 0 0,1 0 0,-1-1 0,0 1 0,0-1 0,0 0 0,0 1 0,-1-1 0,1 0 0,0 0 0,0 0 0,-1 0 0,1-1 0,0 1 0,-1-1 0,-2 1 0,-1 0 0,1-1 0,-1 1 0,0-1 0,0-1 0,0 1 0,1-1 0,-1 0 0,0 0 0,1-1 0,-1 1 0,1-1 0,-11-5 0,15 7-59,1-1 0,-1 1 1,0 0-1,0 0 0,1-1 0,-1 1 0,0-1 1,1 1-1,-1 0 0,1-1 0,-1 1 0,0-1 0,1 1 1,-1-1-1,1 0 0,-1 1 0,1-1 0,-1 0 1,1 1-1,0-1 0,-1 0 0,1 1 0,0-1 1,0 0-1,-1 0 0,1 1 0,0-1 0,0 0 1,0 0-1,0-1 0,18-14-4994,0 3-8,-3 0-8082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6.763"/>
    </inkml:context>
    <inkml:brush xml:id="br0">
      <inkml:brushProperty name="width" value="0.025" units="cm"/>
      <inkml:brushProperty name="height" value="0.025" units="cm"/>
    </inkml:brush>
  </inkml:definitions>
  <inkml:trace contextRef="#ctx0" brushRef="#br0">1 34 4452,'0'0'27162,"10"2"-26185,-4 0-962,1-1-1,0 0 1,-1 0 0,1-1-1,0 1 1,0-2 0,0 1-1,-1-1 1,1 0 0,0 0-1,8-3 1,122-27-1446,-129 28-3135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7.276"/>
    </inkml:context>
    <inkml:brush xml:id="br0">
      <inkml:brushProperty name="width" value="0.025" units="cm"/>
      <inkml:brushProperty name="height" value="0.025" units="cm"/>
    </inkml:brush>
  </inkml:definitions>
  <inkml:trace contextRef="#ctx0" brushRef="#br0">70 86 6054,'0'0'22955,"2"-8"-21514,0 2-1294,0-21 922,-2 26-1039,0 1 0,-1-1-1,1 0 1,-1 0 0,1 1-1,-1-1 1,0 0 0,1 1-1,-1-1 1,0 1 0,1-1-1,-1 0 1,0 1 0,0 0 0,1-1-1,-1 1 1,0 0 0,0-1-1,0 1 1,0 0 0,1 0-1,-1-1 1,0 1 0,0 0-1,0 0 1,0 0 0,0 0-1,0 0 1,0 1 0,1-1 0,-1 0-1,0 0 1,0 0 0,0 1-1,-1 0 1,-1 0-28,1 0-1,-1 1 1,1-1 0,0 1-1,-1-1 1,1 1 0,0 0-1,0 0 1,0 0 0,0 0-1,1 0 1,-1 0 0,0 1-1,1-1 1,0 1 0,-1-1-1,1 1 1,0-1 0,0 1-1,1 0 1,-1-1 0,0 1-1,1 5 1,-7 65-10,6-72 8,1 0 0,0 0 0,0 0 0,0 0 0,0 1 0,0-1 0,0 0 0,0 0 0,0 0 0,0 0 0,0 1 0,1-1 0,-1 0 0,0 0 0,1 0 0,-1 0 0,1 0 0,-1 0 0,1 0 0,0 0 0,-1 0 0,1 0 0,0 0 0,0 0 0,0 0 0,-1-1 0,1 1 0,0 0 0,0-1 0,0 1 0,0 0 0,0-1 0,0 1 0,1-1 0,-1 0 0,0 1 0,0-1 0,0 0 0,0 0 0,0 0 0,1 1 0,-1-1 0,0 0 0,0-1 0,0 1 0,0 0 0,1 0 0,-1 0 0,0-1 0,0 1 0,0-1 0,0 1 0,2-2 0,3 0 0,0-1 0,0-1 0,0 1 0,0-1 0,-1 0 0,1 0 0,8-10 0,-6 5 0,-1 0 0,0 0 0,0-1 0,-1 0 0,-1 0 0,1 0 0,-2-1 0,1 1 0,-1-1 0,-1 0 0,0-1 0,-1 1 0,1-13 0,-19 105 0,16-79-103,0 0 0,0 0 0,0 0 0,0 0 1,0 0-1,0 0 0,0 0 0,1 0 0,-1 0 0,1 0 0,0 0 0,-1 0 0,1 0 1,0 0-1,0 0 0,0-1 0,0 1 0,1 0 0,-1-1 0,0 1 0,2 1 1,0-2-215,-1 0 0,0-1 0,0 1 1,0-1-1,1 1 0,-1-1 0,0 0 1,1 0-1,-1 0 0,0 0 0,0 0 1,1 0-1,-1-1 0,0 1 0,0-1 1,1 1-1,-1-1 0,0 0 0,0 0 1,2-1-1,18-10-10787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2.309"/>
    </inkml:context>
    <inkml:brush xml:id="br0">
      <inkml:brushProperty name="width" value="0.025" units="cm"/>
      <inkml:brushProperty name="height" value="0.025" units="cm"/>
    </inkml:brush>
  </inkml:definitions>
  <inkml:trace contextRef="#ctx0" brushRef="#br0">39 15 4100,'10'-14'13706,"-6"14"-6506,-3 26-2836,-2-6-4597,-17 128 2438,18-147-2181,1-1 1,0 1 0,-1 0 0,1-1-1,0 1 1,-1-1 0,1 1-1,0-1 1,0 1 0,0-1 0,-1 1-1,1-1 1,0 0 0,0 0-1,0 1 1,0-1 0,0 0 0,0 0-1,-1 0 1,1 0 0,0 0-1,0 0 1,0 0 0,0 0 0,0 0-1,0-1 1,0 1 0,-1 0 0,1 0-1,0-1 1,1 0 0,32-9 113,-26 7-200,0-1 0,0 1 0,0 1 1,0 0-1,1 0 0,10-1 1,-18 3 50,1 0 0,0-1 0,-1 2 0,1-1 1,-1 0-1,1 0 0,-1 0 0,1 1 0,-1-1 0,1 1 1,-1-1-1,1 1 0,-1 0 0,1-1 0,-1 1 1,0 0-1,0 0 0,1 0 0,-1 0 0,0 0 0,0 0 1,0 0-1,0 1 0,0-1 0,0 0 0,0 0 0,-1 1 1,1-1-1,0 1 0,-1-1 0,1 1 0,-1-1 1,1 1-1,-1-1 0,0 1 0,0-1 0,0 1 0,0-1 1,0 1-1,0 1 0,0 2 45,1-1 1,-1 1-1,0-1 0,-1 0 1,1 1-1,-1-1 0,0 0 0,0 0 1,0 1-1,0-1 0,-1 0 1,0 0-1,0 0 0,0 0 1,0-1-1,0 1 0,-1-1 0,0 1 1,0-1-1,0 0 0,0 0 1,0 0-1,-1 0 0,1 0 1,-1-1-1,0 0 0,1 0 0,-1 0 1,0 0-1,0 0 0,-1-1 1,1 0-1,0 0 0,0 0 1,-1 0-1,1-1 0,0 0 0,-1 0 1,-7 0-1,7-1-28,0 1 0,0-1 0,1 1 0,-1-1 0,1-1 0,-1 1 0,1-1 0,-1 1 0,1-1 0,0-1 0,-6-3 0,7 5-23,1-1 0,0 0 0,-1 0-1,1 0 1,0 0 0,0 0 0,1 0 0,-1-1 0,0 1-1,1-1 1,-1 1 0,1-1 0,0 1 0,0-1 0,0 0 0,0 0-1,0 0 1,1 1 0,-1-1 0,1-4 0,13-2-11002,-3 2 2435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0.387"/>
    </inkml:context>
    <inkml:brush xml:id="br0">
      <inkml:brushProperty name="width" value="0.025" units="cm"/>
      <inkml:brushProperty name="height" value="0.025" units="cm"/>
    </inkml:brush>
  </inkml:definitions>
  <inkml:trace contextRef="#ctx0" brushRef="#br0">45 148 6919,'0'0'18123,"8"1"-17509,3-1-374,-1-1 0,0 0 0,0 0 0,1-1 1,-1-1-1,0 1 0,-1-2 0,16-6 0,-20 8-182,-1 0 0,1 0 1,-1-1-1,0 1 0,1-1 1,-1 0-1,0 0 0,-1-1 1,1 1-1,0-1 0,-1 0 0,0 0 1,0 0-1,0 0 0,-1-1 1,1 1-1,-1-1 0,0 1 1,0-1-1,-1 0 0,2-6 1,-3 10 16,0 0 1,1-1-1,-1 1 1,0 0-1,0-1 1,0 1 0,0 0-1,-1 0 1,1-1-1,0 1 1,-1 0-1,1-1 1,0 1 0,-1 0-1,1 0 1,-1 0-1,0 0 1,1-1-1,-1 1 1,0 0-1,0 0 1,0 0 0,0 1-1,0-1 1,-1-1-1,0 1-25,0 0 0,-1 0 0,1 0 0,0 0-1,-1 1 1,1-1 0,-1 1 0,1-1 0,-1 1 0,1 0-1,-1 0 1,-3 0 0,0 1-31,-1 0-1,1 0 0,0 1 1,-1 0-1,1 0 1,0 0-1,0 0 1,0 1-1,-9 6 1,6-2 2,-1 1 1,1 0-1,1 1 0,-1 0 1,1 0-1,1 1 0,0 0 1,0 0-1,1 1 0,1 0 1,-1 0-1,2 0 0,0 1 1,0-1-1,1 1 1,0 0-1,-1 20 0,4-31-17,0 1 0,0-1 1,0 1-1,0-1 0,1 1 0,-1-1 0,0 1 0,1-1 0,-1 1 1,1-1-1,0 0 0,0 1 0,-1-1 0,1 0 0,0 1 0,0-1 1,0 0-1,0 0 0,0 0 0,1 0 0,-1 0 0,0 0 0,0 0 0,1-1 1,2 2-1,1 0 17,-1 0-1,1-1 1,0 0 0,1 0 0,-1 0 0,0-1 0,0 1 0,6-1 0,5-1-73,0-1 0,0 0 1,0-2-1,23-6 1,33-23-3579,-29 2-3695,-14 3-1323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2.883"/>
    </inkml:context>
    <inkml:brush xml:id="br0">
      <inkml:brushProperty name="width" value="0.025" units="cm"/>
      <inkml:brushProperty name="height" value="0.025" units="cm"/>
    </inkml:brush>
  </inkml:definitions>
  <inkml:trace contextRef="#ctx0" brushRef="#br0">1 43 5637,'0'0'21365,"11"-7"-19775,-1 2-1307,-1 0 0,1 1 0,1 0 0,-1 1 0,0 0 0,1 0 0,0 1 0,0 1 0,15-1 0,-2 1 187,-17 0-387,0 0 0,0 1 0,0 0 0,0 0 0,0 1 0,-1 0 0,1 0 0,8 2 0,-14-2-81,0-1 0,-1 1 0,1-1 0,0 1 0,0-1 0,-1 1-1,1-1 1,0 1 0,-1 0 0,1-1 0,-1 1 0,1 0 0,-1 0 0,1-1 0,-1 1 0,0 0 0,1 0 0,-1 0 0,0 0 0,0-1 0,1 1 0,-1 0 0,0 0-1,0 0 1,0 0 0,0 0 0,0 0 0,0-1 0,0 1 0,0 0 0,-1 0 0,1 0 0,0 0 0,0 0 0,-1-1 0,1 1 0,-1 0 0,1 0 0,-1 0 0,1-1-1,-1 1 1,1 0 0,-1-1 0,0 1 0,1 0 0,-1-1 0,0 1 0,0 0 0,-34 28 31,34-28-33,-13 8 0,-29 23 0,41-30 0,0 0 0,1 0 0,-1 0 0,0 0 0,1 0 0,-1 0 0,1 1 0,0-1 0,-1 0 0,1 1 0,0-1 0,1 1 0,-1 0 0,0-1 0,1 1 0,-1 3 0,1-5 0,1 0 0,-1-1 0,0 1 0,1-1 0,-1 1 0,0 0 0,1-1 0,-1 1 0,0-1 0,1 0 0,-1 1 0,1-1 0,-1 1 0,1-1 0,0 0 0,-1 1 0,1-1 0,-1 0 0,1 1 0,-1-1 0,1 0 0,0 0 0,-1 0 0,1 1 0,0-1 0,-1 0 0,1 0 0,0 0 0,-1 0 0,2-1 0,27 2 0,-20-2 0,12 1-163,-3 1-1606,0-1-1,27-5 0,-31 2-6083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3.759"/>
    </inkml:context>
    <inkml:brush xml:id="br0">
      <inkml:brushProperty name="width" value="0.025" units="cm"/>
      <inkml:brushProperty name="height" value="0.025" units="cm"/>
    </inkml:brush>
  </inkml:definitions>
  <inkml:trace contextRef="#ctx0" brushRef="#br0">0 15 3683,'0'0'23073,"9"1"-21397,230-8 2828,-45-2-5474,-177 9 97,15 0-1802,-9 0-4074,-14 0-1019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5.343"/>
    </inkml:context>
    <inkml:brush xml:id="br0">
      <inkml:brushProperty name="width" value="0.025" units="cm"/>
      <inkml:brushProperty name="height" value="0.025" units="cm"/>
    </inkml:brush>
  </inkml:definitions>
  <inkml:trace contextRef="#ctx0" brushRef="#br0">150 58 6086,'9'-20'10627,"-5"-13"-301,-7 32-10025,0 0 0,-1 1 0,1-1 0,0 1 0,0 0 0,-1 0 1,1 0-1,0 1 0,-6 0 0,1 3-209,0 1 0,-1 0 0,2 0 1,-1 1-1,0-1 0,1 2 0,0-1 0,1 1 1,0 0-1,0 0 0,0 1 0,1 0 0,0 0 1,0 0-1,1 1 0,0-1 0,1 1 1,0 0-1,0 0 0,1 0 0,-3 18 0,5-25-85,0-1-1,0 0 1,0 0-1,0 0 1,1 1-1,-1-1 1,0 0-1,0 0 1,1 0-1,-1 0 1,1 0-1,-1 1 1,1-1-1,-1 0 1,1 0-1,0 0 1,0 0-1,-1-1 1,1 1-1,0 0 1,0 0-1,0 0 1,0-1-1,0 1 1,0 0-1,1 0 1,1 0 13,0 0 1,0-1 0,0 1 0,0 0 0,0-1 0,0 0-1,0 0 1,0 0 0,0 0 0,4-1 0,2-1 19,1 0 1,-1 0 0,0-1-1,0 0 1,0-1-1,9-4 1,-4-1-41,0-1 0,0 0 0,-1-1 0,23-23 0,-31 29 0,-1 1 0,0-1 0,0-1 0,-1 1 0,0-1 0,0 1 0,0-1 0,-1 0 0,1 0 0,-1 0 0,-1 0 0,1 0 0,-1-1 0,0 1 0,-1 0 0,1-8 0,-1 14 0,0 0 0,0-1 0,0 1 0,-1 0 0,1-1 0,0 1 0,0-1 0,0 1 0,0 0 0,-1-1 0,1 1 0,0 0 0,0 0 0,-1-1 0,1 1 0,0 0 0,-1-1 0,1 1 0,0 0 0,0 0 0,-1 0 0,1-1 0,-1 1 0,1 0 0,0 0 0,-1 0 0,1 0 0,0 0 0,-1 0 0,1 0 0,-1 0 0,1 0 0,0 0 0,-1 0 0,1 0 0,-1 0 0,1 0 0,0 0 0,-1 0 0,1 0 0,0 0 0,-1 0 0,1 0 0,-1 1 0,1-1 0,0 0 0,0 0 0,-1 1 0,-17 12 0,16-10-17,0 0 0,0 0 0,1 0 0,-1 0 0,1 0 0,0 1 0,0-1 0,0 0 1,0 1-1,0-1 0,1 1 0,0-1 0,0 1 0,0-1 0,0 1 0,0-1 0,1 1 0,-1-1 0,1 1 0,0-1 0,0 1 0,0-1 0,1 0 0,-1 0 1,4 5-1,-2-4-80,0 0 1,1-1-1,-1 0 0,1 0 1,0 0-1,0 0 1,0 0-1,0-1 1,1 0-1,-1 0 1,1 0-1,-1 0 1,1-1-1,0 0 1,-1 0-1,1 0 0,8 0 1,16 0-3774,-1-1-3311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7.836"/>
    </inkml:context>
    <inkml:brush xml:id="br0">
      <inkml:brushProperty name="width" value="0.025" units="cm"/>
      <inkml:brushProperty name="height" value="0.025" units="cm"/>
    </inkml:brush>
  </inkml:definitions>
  <inkml:trace contextRef="#ctx0" brushRef="#br0">1 26 4164,'0'-2'503,"0"1"0,1 0 0,-1 0 0,1-1-1,-1 1 1,1 0 0,0 0 0,-1 0 0,1 0 0,0 0 0,0 0 0,0 0 0,-1 0 0,1 0-1,0 0 1,1 0 0,-1 0 0,0 1 0,0-1 0,0 0 0,0 1 0,0-1 0,1 1 0,-1-1 0,0 1-1,1 0 1,-1 0 0,0-1 0,2 1 0,-2 0-259,1 0 0,-1-1-1,0 1 1,0 0 0,1 0 0,-1 0 0,0 0 0,0 0-1,0 1 1,1-1 0,-1 0 0,0 0 0,0 1-1,0-1 1,1 1 0,-1-1 0,0 1 0,0-1 0,0 1-1,0 0 1,0 0 0,0-1 0,0 1 0,0 0-1,-1 0 1,1 0 0,0 0 0,0 0 0,-1 0-1,1 0 1,-1 0 0,1 0 0,0 2 0,1 12 101,-1 1 0,0-1 0,-1 0 1,0 1-1,-2-1 0,0 0 0,-4 17 0,2-9-557,1-1 0,-1 24-1,8-45-2735,5-10 1057,6-11-1715,1-9-2928,0-4-3924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8.194"/>
    </inkml:context>
    <inkml:brush xml:id="br0">
      <inkml:brushProperty name="width" value="0.025" units="cm"/>
      <inkml:brushProperty name="height" value="0.025" units="cm"/>
    </inkml:brush>
  </inkml:definitions>
  <inkml:trace contextRef="#ctx0" brushRef="#br0">32 0 12460,'0'0'11883,"-16"53"-10121,11-30-577,0 2-448,2-2-417,1 2-256,2-5-64,0-2-384,0-8-673,7-3-417,1-6-736,1-1-1377,-2 0-2147,-3-11-4548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28.538"/>
    </inkml:context>
    <inkml:brush xml:id="br0">
      <inkml:brushProperty name="width" value="0.025" units="cm"/>
      <inkml:brushProperty name="height" value="0.025" units="cm"/>
    </inkml:brush>
  </inkml:definitions>
  <inkml:trace contextRef="#ctx0" brushRef="#br0">0 82 8232,'0'0'22261,"60"-31"-21108,-21 30-192,5-1-801,2-4-160,-1 0 0,-2-2 0,-4 3 0,-7 1-1441,-7-3-3300,-4-4-4291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1.457"/>
    </inkml:context>
    <inkml:brush xml:id="br0">
      <inkml:brushProperty name="width" value="0.025" units="cm"/>
      <inkml:brushProperty name="height" value="0.025" units="cm"/>
    </inkml:brush>
  </inkml:definitions>
  <inkml:trace contextRef="#ctx0" brushRef="#br0">55 145 4420,'-17'6'13695,"6"8"-6899,10-12-6621,1-1 1,-1 1-1,1-1 0,-1 0 0,1 1 0,0-1 1,0 1-1,-1-1 0,1 1 0,0-1 0,0 1 0,1-1 1,-1 1-1,0-1 0,0 1 0,1-1 0,-1 1 1,1-1-1,-1 0 0,1 1 0,-1-1 0,1 0 0,0 1 1,0-1-1,0 0 0,0 0 0,0 0 0,0 1 1,0-1-1,0 0 0,0-1 0,0 1 0,1 0 1,1 1-1,5 0-117,1-1 1,-1 0 0,0 0-1,0-1 1,0 0 0,0 0-1,1-1 1,-1 0 0,0 0-1,0-1 1,0 0 0,-1-1-1,1 0 1,0 0 0,-1 0-1,0-1 1,0 0-1,11-8 1,-11 7-25,0 0 0,0-1 0,0 1 0,-1-1 0,0 0-1,0-1 1,0 0 0,-1 0 0,0 0 0,-1 0 0,1-1 0,-1 1 0,-1-1-1,1 0 1,-2-1 0,1 1 0,2-13 0,-5 20-34,0-1 0,0 1 0,0 0 0,0-1 0,0 1 0,0-1 0,0 1 0,0-1 0,-1 1 0,1 0 0,0-1 0,-1 1 0,1 0 0,-1-1 0,0 1 0,1 0 0,-1 0 0,0-1 0,0 1 0,0 0 0,0 0 0,0 0 0,0 0 0,0 0 0,-2-1 0,1 1 0,-1 0 0,0 0 0,0 0 0,1 0 0,-1 1 0,0-1 0,0 1 0,0 0 0,0 0 0,0 0 0,-5 0 0,-2 2 0,0-1 0,1 2 0,0-1 0,-1 1 0,1 1 0,0 0 0,-8 4 0,-2 4 0,2 0 0,0 2 0,0-1 0,-16 19 0,27-26 0,1 0 0,0 0 0,0 0 0,1 0 0,0 1 0,0 0 0,0 0 0,1 0 0,0 0 0,0 0 0,1 1 0,0-1 0,0 1 0,-1 13 0,4-19 0,-1 0 0,1 0 0,-1 0 0,1 0 0,0-1 0,0 1 0,0 0 0,0 0 0,0-1 0,0 1 0,0 0 0,0-1 0,1 1 0,-1-1 0,1 0 0,-1 1 0,1-1 0,-1 0 0,1 0 0,0 0 0,0 0 0,-1 0 0,1-1 0,0 1 0,0 0 0,0-1 0,0 0 0,0 1 0,2-1 0,64 8 0,-66-8 0,2 0-8,60 0-2443,-54-1 1211,-1 0 0,0 0 1,0-1-1,0 0 0,9-4 1,24-14-12086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3.342"/>
    </inkml:context>
    <inkml:brush xml:id="br0">
      <inkml:brushProperty name="width" value="0.025" units="cm"/>
      <inkml:brushProperty name="height" value="0.025" units="cm"/>
    </inkml:brush>
  </inkml:definitions>
  <inkml:trace contextRef="#ctx0" brushRef="#br0">0 30 4260,'0'0'18727,"8"-5"-16213,26-19-501,-34 24-1970,0 0-1,0 0 1,0 0 0,0 0-1,0 0 1,1 0-1,-1 0 1,0 0 0,0 0-1,0 0 1,0 0 0,1 0-1,-1-1 1,0 1 0,0 0-1,0 1 1,1-1 0,-1 0-1,0 0 1,0 0-1,0 0 1,0 0 0,1 0-1,-1 0 1,0 0 0,0 0-1,0 0 1,0 0 0,0 0-1,1 0 1,-1 1-1,0-1 1,0 0 0,0 0-1,0 0 1,0 0 0,0 0-1,0 0 1,1 1 0,-1-1-1,0 0 1,0 0-1,0 0 1,0 0 0,0 1-1,0-1 1,3 15 920,-3 17-228,0-29-551,-11 91 841,7-77-1294,1 0 1,1 1 0,0-1-1,1 1 1,1-1 0,4 29-1,0-40-1877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3.685"/>
    </inkml:context>
    <inkml:brush xml:id="br0">
      <inkml:brushProperty name="width" value="0.025" units="cm"/>
      <inkml:brushProperty name="height" value="0.025" units="cm"/>
    </inkml:brush>
  </inkml:definitions>
  <inkml:trace contextRef="#ctx0" brushRef="#br0">1 7 18321,'0'0'10442,"67"-3"-9032,-30 3-385,3 0-609,1 0-320,-2 0-352,-2 0-2531,-11-3-5413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4.250"/>
    </inkml:context>
    <inkml:brush xml:id="br0">
      <inkml:brushProperty name="width" value="0.025" units="cm"/>
      <inkml:brushProperty name="height" value="0.025" units="cm"/>
    </inkml:brush>
  </inkml:definitions>
  <inkml:trace contextRef="#ctx0" brushRef="#br0">20 1 11371,'0'0'14552,"-1"13"-13879,-7 77 102,2-46-493,2-1 1,4 82 0,0-124-221,0 0 0,0 0 0,0 0 0,1 0 0,-1 0 0,0 0 0,1 0 0,-1 0 0,1 0 0,-1 0 0,1 0 0,-1 0 0,1 0 0,0 0 0,-1-1 0,1 1 0,0 0 0,0-1 0,0 1 0,0 0 0,-1-1 0,1 1 0,0-1 0,0 1 0,0-1 1,0 0-1,0 1 0,0-1 0,0 0 0,0 0 0,0 0 0,1 1 0,-1-1 0,0 0 0,0 0 0,0-1 0,0 1 0,0 0 0,0 0 0,2-1 0,2 0 163,0-1-1,0 0 1,0 0-1,0 0 1,0 0 0,0-1-1,5-3 1,37-32-184,-2-3 1,-1-2 0,-2-1-1,54-76 1,-95 118-917,-7 4-1437,-13 10-4745,9-6 2231,-12 6-6049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1.821"/>
    </inkml:context>
    <inkml:brush xml:id="br0">
      <inkml:brushProperty name="width" value="0.025" units="cm"/>
      <inkml:brushProperty name="height" value="0.025" units="cm"/>
    </inkml:brush>
  </inkml:definitions>
  <inkml:trace contextRef="#ctx0" brushRef="#br0">85 0 18225,'0'0'10901,"-3"14"-9849,-17 75 294,0-6-985,4 1 0,-9 161 0,25-245-360,0 0 1,0-1-1,0 1 0,0 0 1,1 0-1,-1 0 0,0-1 1,0 1-1,0 0 0,1 0 1,-1 0-1,0-1 0,0 1 1,0 0-1,1 0 1,-1 0-1,0 0 0,0 0 1,1 0-1,-1 0 0,0-1 1,0 1-1,1 0 0,-1 0 1,0 0-1,1 0 0,-1 0 1,0 0-1,0 0 1,1 0-1,-1 0 0,0 1 1,0-1-1,1 0 0,-1 0 1,0 0-1,0 0 0,1 0 1,-1 0-1,0 0 0,0 1 1,1-1-1,-1 0 0,0 0 1,0 0-1,0 1 1,0-1-1,1 0 0,-1 0 1,0 0-1,0 1 0,0-1 1,0 0-1,0 0 0,0 1 1,0-1-1,1 0 0,-1 0 1,0 1-1,0-1 1,0 0-1,0 1 0,0-1 1,0 1-1,14-21 71,-10 0-72,0 1 0,-1-1 0,-2 0 0,1 0 0,-2 0 0,-1 1 0,-4-30 0,-1-40 0,10 88 0,-1-1 0,1 1 0,-1 0 0,1 0 0,0 1 0,-1-1 0,1 1 0,0 0 0,-1 0 0,1 0 0,0 0 0,4 1 0,0-1 0,21 0-39,59 2-277,-82-2 297,0 1 0,0 0-1,0 0 1,0 1 0,0-1-1,0 1 1,-1 1-1,1-1 1,-1 1 0,1 0-1,5 5 1,-9-7 15,0 0 1,-1 1-1,1 0 1,-1-1-1,0 1 1,1 0-1,-1-1 1,0 1 0,0 0-1,0 0 1,0 0-1,0 0 1,-1 0-1,1 0 1,-1 0-1,1 0 1,-1 1-1,0-1 1,0 0-1,0 0 1,0 0-1,0 0 1,-1 4-1,-1 2 10,0 0 0,-1 0 0,0 0 0,-9 14 0,9-18 35,0 1 0,1 1 0,-1-1 0,1 0 0,0 0 0,0 1 0,1-1 0,-1 8 0,25-23 231,-4-7-272,-1 0 0,-1-2 0,-1 0 0,0 0 0,-1-2 0,-2 0 0,14-26 0,-34 92-160,5-38 158,-5 12 25,2 0 0,0-1 1,1 2-1,1-1 0,1 0 0,0 40 0,2-56-23,1 0 0,0 0 0,-1 0 0,1-1 0,0 1 0,0 0 0,1 0 0,-1 0 0,1-1 0,-1 1 0,1-1 0,0 1 0,0-1 0,0 0 0,0 0 0,0 0 0,0 0 0,1 0 0,-1 0 0,1 0 0,-1-1 0,1 1 0,0-1 0,0 0 0,-1 0 0,1 0 0,0 0 0,0 0 0,0-1 0,0 0 0,0 1 0,0-1 0,0 0 0,0 0 0,6-1 0,-3 1 0,1-1 0,0 0 0,-1 0 0,1-1 0,-1 1 0,1-1 0,-1-1 0,0 1 0,0-1 0,0 0 0,0 0 0,-1-1 0,1 0 0,-1 0 0,8-7 0,-7 2 0,0-1 0,0 1 0,-1-1 0,0 0 0,0-1 0,-1 1 0,-1-1 0,0 0 0,0 0 0,-1 0 0,0 0 0,-1 0 0,-1-1 0,0-16 0,0 27 0,0 0 0,1 1 0,-1-1 0,0 1 0,0-1 0,0 0 0,0 1 0,0-1 0,0 0 0,0 1 0,0-1 0,0 0 0,0 1 0,0-1 0,0 1 0,0-1 0,-1 0 0,1 1 0,0-1 0,0 1 0,-1-1 0,1 0 0,-1 1 0,1-1 0,0 1 0,-1-1 0,1 1 0,-1-1 0,1 1 0,-1 0 0,1-1 0,-1 1 0,1 0 0,-1-1 0,1 1 0,-1 0 0,0 0 0,1-1 0,-1 1 0,1 0 0,-1 0 0,0 0 0,1 0 0,-1 0 0,0 0 0,1 0 0,-1 0 0,0 0 0,1 0 0,-1 0 0,1 0 0,-1 0 0,0 1 0,0-1 0,-1 1 0,0 0 0,0 1 0,0-1 0,0 0 0,0 1 0,0-1 0,0 1 0,1 0 0,-1 0 0,1-1 0,-1 1 0,1 0 0,-2 4 0,2-4 0,0-1 0,1 1 0,-1-1 0,0 1 0,1 0 0,-1-1 0,1 1 0,0 0 0,0-1 0,-1 1 0,1 0 0,0-1 0,0 1 0,1 0 0,-1-1 0,0 1 0,0 0 0,1-1 0,-1 1 0,1 0 0,0-1 0,-1 1 0,1-1 0,0 1 0,0-1 0,0 0 0,0 1 0,0-1 0,0 0 0,0 0 0,1 1 0,-1-1 0,0 0 0,1 0 0,-1 0 0,0-1 0,1 1 0,-1 0 0,1 0 0,0-1 0,-1 1 0,1-1 0,0 0 0,-1 1 0,1-1 0,0 0 0,-1 0 0,3 0 0,4 1 0,1-1 0,0 0 0,-1 0 0,1-1 0,0 0 0,-1-1 0,1 1 0,12-6 0,-10 3 0,1-1 0,-1-1 0,0 0 0,-1 0 0,1-1 0,-1 0 0,10-10 0,-16 13 0,0-1 0,0 1 0,0-1 0,-1 0 0,0 0 0,0 0 0,0 0 0,-1 0 0,1-1 0,-1 1 0,-1-1 0,1 0 0,-1 1 0,0-1 0,0 0 0,0-11 0,-1 14 0,0 0 0,0 0 0,-1 0 0,1-1 0,-1 1 0,1 0 0,-1 0 0,0 0 0,0 0 0,0 0 0,-3-3 0,4 5 0,0 1 0,-1-1 0,1 1 0,0-1 0,-1 1 0,1 0 0,-1-1 0,1 1 0,-1 0 0,1 0 0,-1-1 0,1 1 0,-1 0 0,1 0 0,-1-1 0,1 1 0,-1 0 0,1 0 0,-1 0 0,0 0 0,1 0 0,-1 0 0,1 0 0,-1 0 0,0 0 0,-20 15 0,11-3 0,0 0 0,1 1 0,0 1 0,1-1 0,-8 19 0,12-25 0,1 0 0,1 0 0,-1 0 0,1 0 0,0 1 0,1-1 0,0 1 0,0-1 0,1 1 0,0-1 0,0 1 0,1-1 0,1 10 0,0-14 0,-1 1 0,1-1 0,1 1 0,-1-1 0,0 0 0,1 0 0,-1 0 0,1-1 0,0 1 0,0-1 0,0 1 0,0-1 0,1 0 0,-1 0 0,0 0 0,1-1 0,0 1 0,-1-1 0,1 0 0,0 0 0,0 0 0,-1 0 0,9 0 0,4 1 0,0-1 0,0-1 0,-1 0 0,26-3 0,-31 0 0,-1 1 0,1-1 0,-1-1 0,0 0 0,0 0 0,-1-1 0,0 0 0,1 0 0,-1-1 0,-1 0 0,1 0 0,-1-1 0,10-12 0,-7 8 0,-1-1 0,0 0 0,-1-1 0,0 0 0,-1 0 0,-1 0 0,0-1 0,5-16 0,-11 29 0,1 0 0,-1 0 0,1 0 0,-1 0 0,1 0 0,-1-1 0,0 1 0,1 0 0,-1 0 0,0 0 0,0 0 0,0 0 0,0-1 0,0 1 0,0 0 0,0 0 0,-1 0 0,1 0 0,0 0 0,-1-1 0,1 1 0,-1 0 0,1 0 0,-1 0 0,1 0 0,-1 0 0,-1-1 0,1 2 0,-1-1 0,1 1 0,-1 0 0,0 0 0,1 0 0,-1 1 0,1-1 0,-1 0 0,1 0 0,0 1 0,-1-1 0,1 1 0,-1 0 0,1-1 0,0 1 0,-1 0 0,-1 1 0,-8 5 0,1 1 0,0 0 0,-18 18 0,23-21 0,1 2 0,-1-1 0,1 0 0,1 1 0,-1 0 0,-3 10 0,7-16 0,-1 0 0,1 0 0,-1 0 0,1 0 0,-1 0 0,1 1 0,0-1 0,0 0 0,-1 0 0,1 0 0,0 1 0,0-1 0,0 0 0,1 0 0,-1 0 0,0 1 0,0-1 0,0 0 0,1 0 0,-1 0 0,1 0 0,-1 1 0,1-1 0,-1 0 0,1 0 0,0 0 0,0 0 0,-1 0 0,1 0 0,0-1 0,0 1 0,0 0 0,0 0 0,0-1 0,0 1 0,0 0 0,0-1 0,0 1 0,0-1 0,0 1 0,1-1 0,-1 0 0,0 1 0,0-1 0,0 0 0,1 0 0,1 0 0,5 0 0,0 0 0,1-1 0,-1 0 0,1-1 0,-1 0 0,0 0 0,0-1 0,0 0 0,0 0 0,0 0 0,-1-1 0,13-9 0,-11 7 0,0 1 0,0 0 0,0 1 0,1 0 0,0 0 0,0 1 0,15-3 0,-24 6 0,0 0 0,0 0 0,0 1 0,0-1 0,0 1 0,0-1 0,0 1 0,0-1 0,0 1 0,0 0 0,0-1 0,0 1 0,0 0 0,0 0 0,0-1 0,0 1 0,-1 0 0,1 0 0,0 0 0,-1 0 0,1 0 0,-1 0 0,1 0 0,-1 0 0,0 1 0,1-1 0,-1 0 0,0 0 0,0 0 0,1 0 0,-1 1 0,0-1 0,0 0 0,-1 0 0,1 0 0,0 2 0,-3 60 0,2-44 0,1-18 0,-1 1 0,1-1 0,0 0 0,1 0 0,-1 0 0,0 0 0,0 0 0,0 0 0,1 0 0,-1 0 0,1 0 0,-1 0 0,0 0 0,1 0 0,0 0 0,-1 0 0,1 0 0,0 0 0,-1-1 0,1 1 0,0 0 0,0 0 0,0-1 0,-1 1 0,1 0 0,2 0 0,-1 0 0,1 0 0,0 0 0,0-1 0,0 1 0,0-1 0,0 0 0,-1 1 0,1-1 0,6-1 0,3-1 0,-1 0 0,1-1 0,-1 0 0,13-5 0,30-17 0,-38 16 0,0 1 0,1 1 0,0 0 0,0 2 0,33-8 0,-49 14 2,0-1-1,0 0 1,0 0-1,0 1 1,0-1-1,0 0 1,0 1-1,-1-1 1,1 1-1,0-1 1,0 1-1,-1 0 1,1-1-1,0 1 1,-1 0-1,1-1 1,0 1-1,-1 0 1,1 0-1,-1 0 1,0-1-1,1 1 1,-1 0-1,1 0 1,-1 0-1,0 0 1,0 0-1,0 0 1,0 0-1,1 0 1,-1 0 0,0 0-1,0-1 1,-1 1-1,1 2 1,-2 49-1509,0-32-831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4.574"/>
    </inkml:context>
    <inkml:brush xml:id="br0">
      <inkml:brushProperty name="width" value="0.025" units="cm"/>
      <inkml:brushProperty name="height" value="0.025" units="cm"/>
    </inkml:brush>
  </inkml:definitions>
  <inkml:trace contextRef="#ctx0" brushRef="#br0">1 1 15599,'0'0'9897,"60"32"-7815,-40-21-769,0 2-800,1 4-449,-3 2-192,0 0-1730,-6-2-2434,-3-1-3395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4.934"/>
    </inkml:context>
    <inkml:brush xml:id="br0">
      <inkml:brushProperty name="width" value="0.025" units="cm"/>
      <inkml:brushProperty name="height" value="0.025" units="cm"/>
    </inkml:brush>
  </inkml:definitions>
  <inkml:trace contextRef="#ctx0" brushRef="#br0">0 1 22133,'0'0'10634,"73"12"-10634,-41-12 0,-4 0 0,-1 0-1345,-2-1-2915,-6-8-3620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5.275"/>
    </inkml:context>
    <inkml:brush xml:id="br0">
      <inkml:brushProperty name="width" value="0.025" units="cm"/>
      <inkml:brushProperty name="height" value="0.025" units="cm"/>
    </inkml:brush>
  </inkml:definitions>
  <inkml:trace contextRef="#ctx0" brushRef="#br0">1 244 4516,'0'0'19800,"8"-4"-16677,6-4-2522,-1 0 0,0 0 0,-1-2 0,0 1 0,-1-1 0,20-23 0,60-86 143,-66 84-458,-26 62-563,-28 49 333,20-56-12,1 0 1,0 0-1,2 1 1,0 0 0,1 0-1,-3 40 1,8-60-53,0-1 1,0 1-1,0 0 0,0-1 1,0 1-1,0 0 1,0-1-1,0 1 0,0-1 1,0 1-1,0 0 1,1-1-1,-1 1 0,0-1 1,0 1-1,1-1 0,-1 1 1,0-1-1,1 1 1,-1-1-1,0 1 0,1-1 1,-1 1-1,1-1 0,-1 0 1,1 1-1,-1-1 1,1 0-1,-1 1 0,1-1 1,-1 0-1,2 1 0,19-6-768,18-24-2477,-16 0-3153,0-7-3855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5.604"/>
    </inkml:context>
    <inkml:brush xml:id="br0">
      <inkml:brushProperty name="width" value="0.025" units="cm"/>
      <inkml:brushProperty name="height" value="0.025" units="cm"/>
    </inkml:brush>
  </inkml:definitions>
  <inkml:trace contextRef="#ctx0" brushRef="#br0">187 0 10730,'0'0'18081,"-4"11"-16661,1-4-1300,0 0 0,1 1 0,0-1 0,0 0 0,0 0 0,1 1 0,0-1 0,1 1 0,0-1 0,0 1 0,0-1 0,1 1 0,0-1 0,1 1 0,0-1 0,3 10 0,4 4-83,-1 0 0,-1 0 0,0 1 0,5 36 0,-11-49-17,0 1 1,-1-1 0,0 1 0,-1-1-1,0 1 1,-1-1 0,1 0-1,-2 0 1,1 0 0,-1 0 0,-1 0-1,0 0 1,-8 14 0,4-11-327,0 0 0,0 0 0,-1-1-1,-1 0 1,0-1 0,-15 12 0,-9-1-3874,-5-7-3687,1-7-6077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5.977"/>
    </inkml:context>
    <inkml:brush xml:id="br0">
      <inkml:brushProperty name="width" value="0.025" units="cm"/>
      <inkml:brushProperty name="height" value="0.025" units="cm"/>
    </inkml:brush>
  </inkml:definitions>
  <inkml:trace contextRef="#ctx0" brushRef="#br0">129 0 17072,'0'0'5387,"-6"11"-4368,-19 29 73,3 0 1,-21 51-1,37-77-797,0 1 1,1 0-1,1 0 1,0 1-1,1-1 1,1 1-1,0-1 1,1 1-1,1 0 1,0 0-1,4 18 1,-2-26-266,1 1 0,1 0 1,-1-1-1,1 1 0,1-1 0,0 0 1,0-1-1,0 1 0,1-1 1,0 0-1,0 0 0,1-1 1,0 0-1,0 0 0,15 9 0,-13-10-784,0 0 0,0 0-1,1-1 1,0 0 0,0 0-1,0-1 1,0 0-1,14 1 1,27-2-7739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6.580"/>
    </inkml:context>
    <inkml:brush xml:id="br0">
      <inkml:brushProperty name="width" value="0.025" units="cm"/>
      <inkml:brushProperty name="height" value="0.025" units="cm"/>
    </inkml:brush>
  </inkml:definitions>
  <inkml:trace contextRef="#ctx0" brushRef="#br0">1 1 12460,'0'0'17360,"32"55"-16079,-23-30-544,1-2-353,-1-3-223,2-1-97,3-3 0,1-9-64,4-3-769,0-4-1025,1-6-2113,-1-13-3396,1-6-9417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6.908"/>
    </inkml:context>
    <inkml:brush xml:id="br0">
      <inkml:brushProperty name="width" value="0.025" units="cm"/>
      <inkml:brushProperty name="height" value="0.025" units="cm"/>
    </inkml:brush>
  </inkml:definitions>
  <inkml:trace contextRef="#ctx0" brushRef="#br0">217 1 8040,'0'0'11082,"-36"51"-6918,14-22-705,-4 5-1281,2 5-672,0 4-385,2 3-609,2-2-416,1-2-32,8-6-896,3-6-1090,4-10-576,4-15-898,5-12-9063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09:37.421"/>
    </inkml:context>
    <inkml:brush xml:id="br0">
      <inkml:brushProperty name="width" value="0.025" units="cm"/>
      <inkml:brushProperty name="height" value="0.025" units="cm"/>
    </inkml:brush>
  </inkml:definitions>
  <inkml:trace contextRef="#ctx0" brushRef="#br0">297 0 19186,'0'0'9882,"-5"10"-8735,-22 40-440,-3-1-1,-68 82 0,44-59-625,81-113-288,31-63 1,12-23-278,-102 201 68,17-36 415,7-19 24,-25 69-54,30-79 99,1-1 0,0 1 0,1 0 0,0 0 0,0 0 0,1 0 0,0 0 0,2 11 0,-1-18-50,0 0 0,0 1 0,0-1 0,0 0 0,0 0 0,1 0 0,-1 0 0,1 0 0,-1 0 0,1 0 0,0-1 0,0 1 0,0 0 0,0-1 0,0 0 0,0 1 0,0-1 0,5 2 0,-6-3-10,0 1 0,-1-1 0,1 0 0,0 1 0,0-1 0,0 0 0,0 1 0,0-1 0,-1 0 0,1 0 0,0 0 0,0 0 0,0 0 0,0 0 0,0 0 0,0 0 0,0 0 0,0 0 0,0 0 0,-1-1 0,1 1 0,0 0 0,0-1 0,0 1 0,0-1 0,-1 1 0,1-1 0,0 1 0,0-1 0,-1 1 0,1-1 0,0 0 0,-1 1 0,1-1 0,-1 0 0,1 0 0,-1 1 0,1-1 0,-1 0 0,1 0 0,-1 0 0,0 0 0,0 1 0,1-1 0,-1 0 0,0 0 0,0 0 0,0 0 0,0-1 0,0-6 1,-1 0 1,0 0 0,0 0 0,-1 1 0,0-1-1,0 0 1,-1 1 0,0 0 0,0-1 0,-1 1-1,0 1 1,0-1 0,-1 0 0,1 1-1,-1 0 1,-1 0 0,-6-6 0,-6-4 19,0 1 0,0 0-1,-2 2 1,-33-19 0,33 22-29,22 11 0,39 13 0,117 11-128,48 12-668,-202-36 130,1 1-1,0-1 0,0-1 0,0 1 1,-1-1-1,1 0 0,0 0 0,0 0 1,7-2-1,21-10-9487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9.133"/>
    </inkml:context>
    <inkml:brush xml:id="br0">
      <inkml:brushProperty name="width" value="0.025" units="cm"/>
      <inkml:brushProperty name="height" value="0.025" units="cm"/>
    </inkml:brush>
  </inkml:definitions>
  <inkml:trace contextRef="#ctx0" brushRef="#br0">44 0 6118,'0'0'19303,"0"9"-18673,-4 287 6033,4-299-6658,1-1 1,0 1-1,0 0 1,0 0-1,0 0 1,0 0 0,1 0-1,0 0 1,-1 0-1,1 0 1,4-4-1,-4 5-5,-1 1-1,0-1 1,1 1 0,-1 0-1,1 0 1,0 0-1,-1 0 1,1 0-1,0 0 1,-1 0-1,1 1 1,0-1 0,0 1-1,0-1 1,0 1-1,0 0 1,0 0-1,-1-1 1,1 1-1,0 0 1,0 1 0,0-1-1,0 0 1,0 1-1,0-1 1,0 1-1,-1-1 1,1 1-1,2 1 1,-2 0 0,0 0 0,0 0 0,0 0 0,0 0 0,0 1 0,0-1 0,-1 1 0,1-1 0,-1 1 0,0-1 0,0 1 0,0 0 0,0 0 0,0-1 0,-1 1 0,1 0 0,-1 0 0,0 0 0,0 4 0,1-5 0,-1 0 0,0 0 0,0 0 0,0-1 0,0 1 0,0 0 0,0 0 0,0 0 0,0 0 0,-1-1 0,1 1 0,-1 0 0,1 0 0,-1 0 0,0-1 0,0 1 0,0-1 0,0 1 0,0 0 0,0-1 0,0 0 0,0 1 0,-1-1 0,1 0 0,0 1 0,-1-1 0,1 0 0,-1 0 0,0 0 0,-2 1 0,-4-1 0,0-1 0,-1 1 0,1-1 0,0-1 0,-15-2 0,20 3 0,1-1 0,-1 1 0,1-1 0,0 1 0,-1-1 0,1 0 0,0 0 0,-1 0 0,1-1 0,0 1 0,0 0 0,0-1 0,0 1 0,0-1 0,0 0 0,0 0 0,1 1 0,-1-1 0,1 0 0,-1-1 0,1 1 0,0 0 0,-2-3 0,4 4-86,-1 1 0,0-1-1,1 0 1,-1 0 0,1 1 0,-1-1-1,1 0 1,-1 1 0,1-1 0,0 1 0,-1-1-1,1 1 1,0-1 0,-1 1 0,1-1-1,0 1 1,0 0 0,-1-1 0,1 1 0,0 0-1,0-1 1,0 1 0,-1 0 0,1 0-1,0 0 1,1 0 0,34-7-5912,-24 5 2371,4-2-8219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5:59.665"/>
    </inkml:context>
    <inkml:brush xml:id="br0">
      <inkml:brushProperty name="width" value="0.025" units="cm"/>
      <inkml:brushProperty name="height" value="0.025" units="cm"/>
    </inkml:brush>
  </inkml:definitions>
  <inkml:trace contextRef="#ctx0" brushRef="#br0">0 48 6983,'0'0'24994,"5"0"-24305,19-1-669,1-1 0,-1-2 0,0 0 1,30-10-1,-42 8-3417,-12 5 2979,1 1-1,-1 0 1,1-1 0,-1 1-1,0-1 1,1 1 0,-1 0-1,1-1 1,-1 1-1,0-1 1,1 0 0,-1 1-1,0-1 1,0 1 0,1-1-1,-1 1 1,0-1 0,0 0-1,0 1 1,0-1 0,0 1-1,0-1 1,0 0-1,0 1 1,0-1 0,0 1-1,0-1 1,0-1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5.124"/>
    </inkml:context>
    <inkml:brush xml:id="br0">
      <inkml:brushProperty name="width" value="0.025" units="cm"/>
      <inkml:brushProperty name="height" value="0.025" units="cm"/>
    </inkml:brush>
  </inkml:definitions>
  <inkml:trace contextRef="#ctx0" brushRef="#br0">42 0 16335,'0'0'2243,"0"17"1168,-2 12-1857,-1 0-1,-12 53 1,8-53-1378,1 0 0,-2 58 0,31-124 133,-8 12-412,-2 0 283,1 0-1,1 1 0,22-25 0,-33 43-104,1 1-1,0 0 0,0 0 0,0 1 0,1-1 0,0 1 0,0 0 1,0 1-1,0-1 0,0 1 0,1 1 0,-1-1 0,1 1 0,0 0 0,0 0 1,0 1-1,14-1 0,-20 2-58,1 0 1,-1 0-1,1 0 0,-1 1 1,1-1-1,-1 0 1,0 1-1,1-1 1,-1 1-1,1 0 0,-1-1 1,0 1-1,0 0 1,1 0-1,-1 0 0,0 0 1,0 0-1,0 0 1,0 0-1,0 0 0,0 0 1,1 3-1,0 0 25,0 0 1,0 0-1,-1 0 0,0 0 0,0 0 0,0 0 0,0 1 1,0 4-1,-1 3 62,1-1 0,-2 1 0,0 0 0,0 0 0,-5 16 0,-3-3-5,7-19-69,-1-1-1,1 1 1,0 0 0,1 0 0,0 0 0,-1 8-1,16-18 175,2-7-144,0-1 1,-1 0-1,0-1 0,20-24 0,-24 23-50,1 2 0,1-1-1,0 2 1,0 0 0,1 0 0,25-13 0,-38 23-4,-1 1 0,0 0-1,1-1 1,0 1 0,-1 0 0,1 0-1,-1-1 1,1 1 0,-1 0 0,1 0-1,-1 0 1,1 0 0,0 0 0,-1 0 0,1 0-1,-1 0 1,1 0 0,-1 0 0,1 0-1,0 0 1,-1 0 0,1 0 0,-1 1 0,1-1-1,-1 0 1,1 0 0,-1 1 0,1-1-1,-1 0 1,1 1 0,-1-1 0,1 1-1,-1-1 1,0 0 0,1 1 0,-1-1 0,0 1-1,1 0 1,3 30 373,-17 32 163,-10-5-541,23-58-75,-1 0 0,1 1-1,0-1 1,-1 0 0,1 0 0,-1 0-1,1 1 1,-1-1 0,1 0 0,0 0-1,-1 0 1,1 0 0,-1 0 0,1 0-1,-1 0 1,1 0 0,-1 0 0,1 0 0,-1 0-1,1 0 1,0 0 0,-1 0 0,1 0-1,-1-1 1,1 1 0,-1 0 0,1 0-1,0 0 1,-1-1 0,1 1 0,0 0-1,-1-1 1,1 1 0,0 0 0,-1-1 0,1 1-1,0 0 1,0-1 0,-1 1 0,1 0-1,0-2 1,-17-16-5879,16 18 5363,-18-25-6814,-5-5-5754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0.131"/>
    </inkml:context>
    <inkml:brush xml:id="br0">
      <inkml:brushProperty name="width" value="0.025" units="cm"/>
      <inkml:brushProperty name="height" value="0.025" units="cm"/>
    </inkml:brush>
  </inkml:definitions>
  <inkml:trace contextRef="#ctx0" brushRef="#br0">71 94 3395,'0'0'21076,"0"-10"-18145,1-27-983,0 36-1903,-1 1 0,0-1 0,0 1 0,0 0-1,0-1 1,0 1 0,0-1 0,0 1 0,0 0-1,0-1 1,0 1 0,0-1 0,0 1 0,0-1-1,0 1 1,0 0 0,0-1 0,0 1 0,0-1-1,-1 1 1,1 0 0,0-1 0,0 1-1,-1 0 1,1-1 0,0 1 0,0 0 0,-1-1-1,1 1 1,0 0 0,-1 0 0,1-1 0,0 1-1,-1 0 1,1 0 0,0 0 0,-1-1 0,1 1-1,-1 0 1,1 0 0,-1 0 0,1 0 0,0 0-1,-1 0 1,1 0 0,-1 0 0,1 0 0,0 0-1,-1 0 1,1 0 0,-1 0 0,1 0-1,-1 0 1,1 0 0,0 1 0,-1-1 0,1 0-1,0 0 1,-1 0 0,1 1 0,-1-1 0,-16 14 194,11-2-206,0-1 0,1 1 1,0 1-1,1-1 0,0 1 1,1-1-1,1 1 1,0 0-1,0 0 0,1 0 1,2 26-1,-1-38-33,0-1 0,0 1 0,-1 0 0,1 0 0,0-1 0,0 1 0,0 0 0,0 0 0,0 0 0,0-1 0,0 1 0,1 0 0,-1 0 0,0 0 0,0-1 0,1 1 0,-1 0 0,0-1 0,1 1 0,-1 0 0,1 0 0,-1-1 0,0 1 0,1-1 0,0 1 0,-1 0 0,1-1 0,-1 1 0,1-1 0,0 0 0,-1 1 0,1-1 0,0 1 0,0-1 0,-1 0 0,1 0 0,0 1 0,0-1 0,-1 0 0,1 0 0,0 0 0,0 0 0,0 0 0,-1 0 0,1 0 0,0 0 0,0 0 0,0 0 0,-1 0 0,1-1 0,1 0 0,2 0 0,0-1 0,-1 0 0,1 0 0,-1 0 0,1 0 0,-1-1 0,0 1 0,0-1 0,3-4 0,10-11 0,-1-2 0,-1 0 0,-1-1 0,-1 0 0,-1-1 0,-1 0 0,-1-1 0,9-31 0,-24 85-101,1 0-1,2 0 1,0 55-1,8-70-2899,5-11-2374,8-4-4453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06.263"/>
    </inkml:context>
    <inkml:brush xml:id="br0">
      <inkml:brushProperty name="width" value="0.025" units="cm"/>
      <inkml:brushProperty name="height" value="0.025" units="cm"/>
    </inkml:brush>
  </inkml:definitions>
  <inkml:trace contextRef="#ctx0" brushRef="#br0">5 0 9257,'0'0'21620,"4"10"-21011,0 6-539,0 0 0,-2 0 0,0 0 0,0 0-1,-2 0 1,0 1 0,0-1 0,-2 0 0,-3 16 0,1-11-54,0 1 11,0 0-1,2 0 1,0 0 0,3 39 0,-1-61-64,0 0 0,0 1 1,0-1-1,0 0 0,0 1 0,1-1 1,-1 1-1,0-1 0,0 0 1,0 1-1,1-1 0,-1 0 1,0 0-1,1 1 0,-1-1 1,0 0-1,0 0 0,1 1 0,-1-1 1,1 0-1,-1 0 0,0 0 1,1 1-1,-1-1 0,0 0 1,1 0-1,-1 0 0,1 0 1,-1 0-1,0 0 0,1 0 0,-1 0 1,1 0-1,-1 0 0,0 0 1,1 0-1,-1 0 0,1 0 1,-1-1-1,0 1 0,1 0 1,-1 0-1,0 0 0,1 0 0,-1-1 1,0 1-1,1 0 0,-1 0 1,0-1-1,0 1 0,1 0 1,-1-1-1,0 1 0,1-1 0,16-15-2455,14-40-7069,-15 18 2541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06.590"/>
    </inkml:context>
    <inkml:brush xml:id="br0">
      <inkml:brushProperty name="width" value="0.025" units="cm"/>
      <inkml:brushProperty name="height" value="0.025" units="cm"/>
    </inkml:brush>
  </inkml:definitions>
  <inkml:trace contextRef="#ctx0" brushRef="#br0">22 1 13132,'0'0'16437,"-2"14"-15428,-8 73-269,1 127-1,9-214-765,0 1 0,-1 0 0,1 0 0,0 0 0,0 0 0,1-1 0,-1 1 0,0 0 0,0 0 0,0 0 0,0-1 0,1 1 0,-1 0 0,0 0-1,1-1 1,-1 1 0,0 0 0,1 0 0,-1-1 0,1 1 0,-1-1 0,1 1 0,0 0 0,-1-1 0,1 1 0,0-1 0,-1 1 0,1-1 0,0 0 0,-1 1 0,1-1 0,2 1 0,-3-1-149,1-1 0,0 1 0,0 0 0,0-1 0,0 1 1,-1 0-1,1-1 0,0 1 0,0-1 0,-1 1 0,1-1 0,0 0 0,-1 1 0,1-1 1,-1 0-1,1 1 0,-1-1 0,1 0 0,-1 0 0,1 1 0,-1-1 0,0 0 0,1 0 1,-1 0-1,0 0 0,0 1 0,0-1 0,1-2 0,1-20-5126,-1-5-2392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06.935"/>
    </inkml:context>
    <inkml:brush xml:id="br0">
      <inkml:brushProperty name="width" value="0.025" units="cm"/>
      <inkml:brushProperty name="height" value="0.025" units="cm"/>
    </inkml:brush>
  </inkml:definitions>
  <inkml:trace contextRef="#ctx0" brushRef="#br0">0 100 16784,'0'0'13543,"13"-5"-12171,63-17-1105,0 4 0,1 3 0,90-6 0,-59 16-4511,-102 1-2819,-3-6-4756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1.752"/>
    </inkml:context>
    <inkml:brush xml:id="br0">
      <inkml:brushProperty name="width" value="0.025" units="cm"/>
      <inkml:brushProperty name="height" value="0.025" units="cm"/>
    </inkml:brush>
  </inkml:definitions>
  <inkml:trace contextRef="#ctx0" brushRef="#br0">0 0 10570,'0'0'16528,"52"39"-14767,-16-36-832,9-1-544,9-2-257,4 0-64,-1 4-96,-5 3-929,-14 5-1602,-12 0-1537,-17-1-1953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2.097"/>
    </inkml:context>
    <inkml:brush xml:id="br0">
      <inkml:brushProperty name="width" value="0.025" units="cm"/>
      <inkml:brushProperty name="height" value="0.025" units="cm"/>
    </inkml:brush>
  </inkml:definitions>
  <inkml:trace contextRef="#ctx0" brushRef="#br0">1 27 19058,'0'0'7047,"58"8"-5638,-14-9-128,7-7-544,6-1-609,2 1-576,-3 3-2819,-5 2-3940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3.758"/>
    </inkml:context>
    <inkml:brush xml:id="br0">
      <inkml:brushProperty name="width" value="0.025" units="cm"/>
      <inkml:brushProperty name="height" value="0.025" units="cm"/>
    </inkml:brush>
  </inkml:definitions>
  <inkml:trace contextRef="#ctx0" brushRef="#br0">62 1 15471,'0'0'14274,"0"10"-13590,-4 127 373,4-136-1050,1 0 1,-1 0-1,1 0 1,-1 0-1,1 0 1,-1 0-1,1 1 0,0-1 1,-1-1-1,1 1 1,0 0-1,0 0 1,0 0-1,0 0 1,0-1-1,0 1 1,0 0-1,0-1 0,0 1 1,0 0-1,0-1 1,0 0-1,0 1 1,1-1-1,-1 0 1,0 1-1,0-1 1,0 0-1,1 0 0,0 0 1,52 3 81,-33-3-84,-5 1-8,-1 2 0,1 0-1,0 0 1,29 12 0,-43-14 5,1 0-1,-1 0 1,1 1 0,-1-1-1,1 1 1,-1 0 0,0-1-1,0 1 1,0 0 0,0 0-1,0 0 1,0 1 0,0-1-1,-1 0 1,2 4 0,-2-3 13,-1-1 0,1 0 1,-1 0-1,0 1 0,0-1 1,0 0-1,0 0 0,-1 1 1,1-1-1,0 0 0,-1 0 1,0 1-1,1-1 0,-1 0 1,0 0-1,0 0 0,0 0 1,-1 0-1,1 0 0,0-1 1,-1 1-1,-2 3 0,-3 2 13,1-1 0,-1 1 1,-1-1-1,1 0 0,-1-1 0,0 0 0,-1 0 0,1-1 0,-1 0 0,0 0 0,0-1 0,-13 3 0,6-2 4,-1-1 1,0-1 0,0 0-1,0-2 1,0 0-1,-18-2 1,33 2-33,0 0 0,1 0 0,-1-1 0,0 1 0,1-1 0,-1 1 0,1-1 0,-1 0 0,1 1 0,-1-1 0,1 0 0,-1 0 0,1 0 0,0 0 0,0 0 0,-1 0 0,1-1 0,0 1 0,0 0 0,0 0 0,0-1 0,0 1 0,1-1 0,-1 1 0,0-1 0,1 1 0,-1-1 0,1 0 0,-1 1 0,1-1 0,0 1 0,0-1 0,0 0 0,0 1 0,0-1 0,0 0 0,0 1 0,0-1 0,1 0 0,-1 1 0,1-1 0,-1 1 0,1-1 0,0 0 0,-1 1 0,1 0 0,0-1 0,0 1 0,0-1 0,0 1 0,0 0 0,0 0 0,1 0 0,-1 0 0,0 0 0,0 0 0,1 0 0,-1 0 0,3-1 0,51-24-1889,-2 2-4352,-23 7-4751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4.675"/>
    </inkml:context>
    <inkml:brush xml:id="br0">
      <inkml:brushProperty name="width" value="0.025" units="cm"/>
      <inkml:brushProperty name="height" value="0.025" units="cm"/>
    </inkml:brush>
  </inkml:definitions>
  <inkml:trace contextRef="#ctx0" brushRef="#br0">0 54 4612,'0'0'19710,"11"-8"-18002,-1-1-1242,-7 6-355,0 0 0,0 0 0,0 0 0,0 1 0,1-1 1,-1 1-1,1 0 0,0 0 0,-1 0 0,1 1 0,0-1 0,0 1 1,0 0-1,1 0 0,-1 0 0,0 1 0,7-1 0,20 0 676,-22 0-628,0 0-1,-1 0 1,1 1 0,0 0 0,-1 1 0,1 0-1,-1 0 1,1 1 0,-1 0 0,0 1-1,1 0 1,8 4 0,-16-7-150,-1 1 0,1-1 0,-1 1 0,1-1 0,-1 0 0,1 1 0,-1-1 0,1 1 0,-1-1 0,0 1 0,1 0 0,-1-1 0,0 1 0,0-1 0,1 1 0,-1 0 0,0-1 0,0 1 0,0-1 0,0 1 0,0 0 0,0-1 0,0 1 0,0 0 0,0-1 0,0 1 0,0-1 0,0 1 0,0 0 0,0-1 0,-1 1 0,1-1 0,0 1 1,-1 0-1,1-1 0,0 1 0,-1-1 0,1 1 0,0-1 0,-1 1 0,1-1 0,-1 1 0,1-1 0,-1 0 0,1 1 0,-1-1 0,1 0 0,-1 1 0,0-1 0,-33 20 548,28-18-455,-15 8 13,-33 18 37,51-26-149,1-1-1,0 1 0,0 0 1,-1-1-1,1 1 0,0 0 1,1 0-1,-1 1 1,0-1-1,1 0 0,-1 1 1,1-1-1,-1 1 0,1-1 1,0 1-1,0 0 1,0 3-1,1-5-2,0 0 0,0 0 0,0 1 0,0-1 0,0 0 0,1 0 0,-1 0 0,0 0 0,1 0 0,-1 0 0,1 0 0,-1 0 0,1 0 0,0 0 0,-1 0 0,1 0 0,0 0 0,0 0 0,0-1 0,0 1 0,-1 0 0,1 0 0,0-1 0,0 1 0,0-1 0,1 1 0,-1-1 0,0 1 0,0-1 0,0 0 0,0 1 0,0-1 0,0 0 0,0 0 0,2 0 0,50 2 0,-43-2 0,62-4-3363,-59 1 728,0 1 1,0-2-1,18-6 1,-8 0-15752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6.870"/>
    </inkml:context>
    <inkml:brush xml:id="br0">
      <inkml:brushProperty name="width" value="0.025" units="cm"/>
      <inkml:brushProperty name="height" value="0.025" units="cm"/>
    </inkml:brush>
  </inkml:definitions>
  <inkml:trace contextRef="#ctx0" brushRef="#br0">12 67 10858,'-12'1'14723,"28"3"-11247,33 0-2937,709-38 2891,-126 2-3945,-647 33-329,-9 0-2657,9-4-3386,4-5-2124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7.491"/>
    </inkml:context>
    <inkml:brush xml:id="br0">
      <inkml:brushProperty name="width" value="0.025" units="cm"/>
      <inkml:brushProperty name="height" value="0.025" units="cm"/>
    </inkml:brush>
  </inkml:definitions>
  <inkml:trace contextRef="#ctx0" brushRef="#br0">175 118 4644,'0'0'9385,"2"-9"-5995,8-26 5,-9 34-3197,-1 0 1,0 0-1,0 0 0,1 0 0,-1 0 0,0 0 0,0 0 0,0 0 0,0 0 0,0 0 0,0 0 0,0 0 0,-1 0 1,1 0-1,0 0 0,-1 0 0,1 0 0,0 0 0,-1 0 0,1 0 0,-1 0 0,1 0 0,-1 0 0,0 1 0,1-1 0,-1 0 1,-1-1-1,0 1-37,0 0 0,-1 0 1,1 1-1,0-1 0,0 0 1,0 1-1,-1-1 1,1 1-1,0 0 0,0 0 1,-1 0-1,-1 0 0,-3 1-58,-1-1-1,1 2 0,0-1 0,0 1 1,1 0-1,-14 6 0,13-3-42,-1 0-1,1 1 0,1 0 1,-1 0-1,1 1 0,0-1 1,1 1-1,0 1 0,-7 11 1,9-15 12,1 1 0,0-1 0,0 1 0,0 0 0,0 0 1,1 0-1,0 0 0,0 0 0,0 0 0,1 0 0,-1 0 1,1 0-1,0 0 0,1 0 0,-1 1 0,1-1 0,0 0 1,2 6-1,-1-9-44,-1 0 1,1 1-1,0-1 1,0 0-1,0 0 1,0 0-1,0 0 1,1 0-1,-1 0 1,0-1-1,1 1 1,-1-1-1,1 0 1,0 1-1,-1-1 1,1-1-1,0 1 1,0 0-1,0-1 1,0 1-1,0-1 1,-1 0-1,1 0 1,0 0-1,3 0 1,3-1 62,-1 1 1,1-1-1,-1 0 1,0-1 0,1 0-1,-1-1 1,13-5-1,-7 0-82,0-1 0,-1 0 1,0-1-1,0 0 0,-1-1 0,-1-1 0,0 0 0,0 0 0,-1-1 0,-1-1 0,0 1 0,-1-1 1,0-1-1,-1 0 0,-1 0 0,6-20 0,-12 18-9,-10 28 0,-11 28 0,16-25 11,0 1-1,0-1 1,2 1 0,-4 27-1,6-38-20,1 1-1,0-1 0,0 0 0,1 1 1,-1-1-1,1 0 0,0 0 0,0 1 1,3 6-1,-3-10-5,0 1 0,0 0 0,0-1 0,0 1 0,0 0 0,0-1 0,1 1 0,-1-1 0,1 0 0,-1 0 0,1 1 0,0-1 0,-1 0 0,1 0 0,0-1 0,0 1 0,0 0 0,-1 0 0,1-1 0,0 1 0,4-1 0,0 1-729,0 0-1,0-1 0,0 0 0,0 0 0,0-1 1,9-1-1,16-12-7689,-5-7-5755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5.482"/>
    </inkml:context>
    <inkml:brush xml:id="br0">
      <inkml:brushProperty name="width" value="0.025" units="cm"/>
      <inkml:brushProperty name="height" value="0.025" units="cm"/>
    </inkml:brush>
  </inkml:definitions>
  <inkml:trace contextRef="#ctx0" brushRef="#br0">0 1 18001,'0'0'9481,"50"9"-9417,-25-3-2626,4 0-4197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7.962"/>
    </inkml:context>
    <inkml:brush xml:id="br0">
      <inkml:brushProperty name="width" value="0.025" units="cm"/>
      <inkml:brushProperty name="height" value="0.025" units="cm"/>
    </inkml:brush>
  </inkml:definitions>
  <inkml:trace contextRef="#ctx0" brushRef="#br0">22 1 18546,'0'0'12289,"0"9"-11361,0 236-474,-12-252-11189,3-5 3474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8.305"/>
    </inkml:context>
    <inkml:brush xml:id="br0">
      <inkml:brushProperty name="width" value="0.025" units="cm"/>
      <inkml:brushProperty name="height" value="0.025" units="cm"/>
    </inkml:brush>
  </inkml:definitions>
  <inkml:trace contextRef="#ctx0" brushRef="#br0">1 0 11627,'0'0'18866,"65"7"-17649,-30-5-705,4-1-383,1-1-97,1 0-833,-5 0-1858,-7 0-3010,-2-8-3203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8.676"/>
    </inkml:context>
    <inkml:brush xml:id="br0">
      <inkml:brushProperty name="width" value="0.025" units="cm"/>
      <inkml:brushProperty name="height" value="0.025" units="cm"/>
    </inkml:brush>
  </inkml:definitions>
  <inkml:trace contextRef="#ctx0" brushRef="#br0">90 1 17489,'0'0'9956,"-3"9"-8424,-6 13-901,1 1 1,1-1 0,2 1 0,0 0-1,-3 40 1,8-62-632,0-1 0,0 1 0,0-1 0,0 1 0,0 0 0,0-1 0,0 1 0,0-1 0,1 1 0,-1-1 0,0 1 0,0-1 0,1 1 0,-1-1 0,0 1 0,0-1 0,1 1 0,-1-1 0,1 1 0,-1-1 0,0 0 0,1 1 0,-1-1 0,1 0 0,-1 1 0,1-1 0,-1 0 0,1 1 0,-1-1 0,2 0 0,22 0 0,21-16 0,-44 16 0,7-5 0,0 1 0,0 0 0,1 1 0,0 0 0,-1 1 0,1-1 0,0 2 0,1-1 0,-1 1 0,11 0 0,-19 2 0,0-1 0,0 0 0,-1 1 0,1-1 0,0 1 0,-1-1 0,1 0 0,-1 1 0,1 0 0,0-1 0,-1 1 0,1-1 0,-1 1 0,0 0 0,1-1 0,-1 1 0,1 0 0,-1-1 0,0 1 0,1 0 0,-1-1 0,0 1 0,0 0 0,0 0 0,0 0 0,0-1 0,0 1 0,0 0 0,0 0 0,0-1 0,0 1 0,0 0 0,0 0 0,0-1 0,-1 1 0,1 0 0,0 0 0,0-1 0,-1 1 0,0 1 0,-15 29 0,9-25 0,0 0 0,0 0 0,0-1 0,-1 0 0,0 0 0,1-1 0,-2 0 0,1 0 0,-1-1 0,1 0 0,-1 0 0,0-1 0,0 0 0,0-1 0,0 0 0,0-1 0,0 0 0,0 0 0,0 0 0,-10-3 0,16 2-58,1 0-1,-1-1 1,1 1 0,0-1-1,0 1 1,-1-1-1,1 0 1,0 1 0,1-1-1,-1 0 1,0 0 0,0-1-1,1 1 1,-1 0 0,1-1-1,0 1 1,0 0 0,0-1-1,0 0 1,0 1-1,0-1 1,1 1 0,-1-1-1,1 0 1,0 0 0,0 1-1,0-1 1,0 0 0,0 1-1,1-1 1,-1 0 0,1 1-1,0-1 1,-1 0-1,1 1 1,0-1 0,1 1-1,-1 0 1,0-1 0,1 1-1,-1 0 1,1 0 0,2-3-1,40-22-11162,-21 15 1756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9.016"/>
    </inkml:context>
    <inkml:brush xml:id="br0">
      <inkml:brushProperty name="width" value="0.025" units="cm"/>
      <inkml:brushProperty name="height" value="0.025" units="cm"/>
    </inkml:brush>
  </inkml:definitions>
  <inkml:trace contextRef="#ctx0" brushRef="#br0">1 33 14798,'0'0'9641,"10"-6"-7244,0 2-1895,0-1 0,0 2 0,0-1 0,1 1 0,-1 1 0,15-2 0,-20 3-381,0 1 0,0 0 0,0 0-1,-1 0 1,1 0 0,0 1 0,0 0 0,-1 0 0,1 0 0,0 1-1,-1-1 1,1 1 0,-1 0 0,0 0 0,0 1 0,1-1-1,-2 1 1,1 0 0,7 7 0,-10-10-121,0 1 0,0 0 0,0 0 0,0 0 0,0 0 0,0 1 0,0-1 0,-1 0 0,1 0 0,0 0 0,-1 1 0,1-1 0,-1 0 0,1 1 0,-1-1 0,0 0 0,1 1 0,-1-1 0,0 1 0,0-1 0,0 0 0,0 1 0,0-1 0,-1 1 0,1-1 0,0 0 0,0 1 0,-1-1 0,1 0 0,-1 1 0,0-1 0,1 0 0,-2 2 0,-2 1 0,0 0 0,0-1 0,-1 1 0,1-1 0,-1 0 0,-10 5 0,-17 14 0,32-21 0,1-1 0,-1 1 0,0-1 0,0 1 0,1-1 0,-1 0 0,0 1 0,1-1 0,-1 1 0,0-1 0,1 0 0,-1 1 0,0-1 0,1 0 0,-1 0 0,1 1 0,-1-1 0,1 0 0,-1 0 0,1 1 0,-1-1 0,1 0 0,-1 0 0,1 0 0,-1 0 0,1 0 0,-1 0 0,1 0 0,-1 0 0,1 0 0,-1 0 0,1 0 0,-1 0 0,1-1 0,24 3 0,-17-2-10,42 0-1461,-17-4-2397,4-8-6350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2.749"/>
    </inkml:context>
    <inkml:brush xml:id="br0">
      <inkml:brushProperty name="width" value="0.025" units="cm"/>
      <inkml:brushProperty name="height" value="0.025" units="cm"/>
    </inkml:brush>
  </inkml:definitions>
  <inkml:trace contextRef="#ctx0" brushRef="#br0">14 8 9353,'11'-7'12067,"-11"20"-5708,-1 3-6800,0 7 791,-1-1 0,-6 28 0,3-28-453,2 0 1,-1 29-1,4-51 36,0 0 1,0 0-1,0 0 0,0 0 1,0 0-1,0 0 1,0 1-1,0-1 0,0 0 1,0 0-1,0 0 1,0 0-1,0 0 0,0 0 1,0 1-1,0-1 1,0 0-1,0 0 0,0 0 1,0 0-1,0 0 1,1 0-1,-1 0 0,0 0 1,0 1-1,0-1 1,0 0-1,0 0 0,0 0 1,0 0-1,1 0 1,-1 0-1,0 0 0,0 0 1,0 0-1,0 0 1,0 0-1,0 0 0,1 0 1,-1 0-1,0 0 1,0 0-1,0 0 0,0 0 1,0 0-1,0 0 1,1 0-1,-1 0 0,0 0 1,0 0-1,0 0 1,0 0-1,0 0 0,0-1 1,1 1-1,10-7-2260,7-11-1770,-3-8-1850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3.107"/>
    </inkml:context>
    <inkml:brush xml:id="br0">
      <inkml:brushProperty name="width" value="0.025" units="cm"/>
      <inkml:brushProperty name="height" value="0.025" units="cm"/>
    </inkml:brush>
  </inkml:definitions>
  <inkml:trace contextRef="#ctx0" brushRef="#br0">28 1 13965,'0'0'13421,"-18"74"-12556,15-40-417,-1-1-320,2-1-64,2-6-64,0-7-480,0-5-1218,0-8-448,5-6-192,-3 0-993,-2-15-1826,0-3-3876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3.449"/>
    </inkml:context>
    <inkml:brush xml:id="br0">
      <inkml:brushProperty name="width" value="0.025" units="cm"/>
      <inkml:brushProperty name="height" value="0.025" units="cm"/>
    </inkml:brush>
  </inkml:definitions>
  <inkml:trace contextRef="#ctx0" brushRef="#br0">0 46 19731,'0'0'11082,"64"-9"-10025,-17 7-352,10 0-513,0-3-192,4 1 0,-1 2-160,-6-2-1570,-6 0-1665,-10-3-2178,-13 0-3011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3.791"/>
    </inkml:context>
    <inkml:brush xml:id="br0">
      <inkml:brushProperty name="width" value="0.025" units="cm"/>
      <inkml:brushProperty name="height" value="0.025" units="cm"/>
    </inkml:brush>
  </inkml:definitions>
  <inkml:trace contextRef="#ctx0" brushRef="#br0">115 140 17040,'0'0'9252,"10"-1"-7224,-2 0-1839,-1 0-1,1-1 1,-1 0-1,1 0 1,-1-1-1,0 0 1,0 0-1,0 0 1,0-1-1,0 0 0,-1-1 1,7-5-1,-8 6-144,0 0-20,-1 1 0,0-1 0,1 0 0,-1 0 0,0-1 0,-1 1 0,1-1 0,-1 0 0,0 0 0,0 0 0,-1 0-1,1 0 1,2-10 0,-6 14-7,1 0-1,0 0 1,0 0-1,-1 0 1,1 0-1,-1 1 1,1-1-1,0 0 1,-1 0-1,0 0 0,1 0 1,-1 1-1,1-1 1,-1 0-1,0 1 1,0-1-1,1 0 1,-1 1-1,0-1 1,0 1-1,0-1 1,0 1-1,0 0 0,0-1 1,1 1-1,-1 0 1,0 0-1,0-1 1,0 1-1,0 0 1,0 0-1,0 0 1,0 0-1,0 0 0,0 1 1,0-1-1,-1 0 1,-42 5 57,31-1-64,0 1 0,1 0 0,0 1 0,0 0 0,1 1 0,-1 0-1,1 1 1,1 0 0,0 1 0,-15 16 0,18-18 14,0 1 0,1 0-1,0 0 1,0 1 0,1 0-1,0 0 1,1 0 0,0 0-1,0 0 1,1 1 0,1 0-1,-1 0 1,1 0 0,-1 17-1,4-25-16,-1 0-1,0 1 0,1-1 1,-1 0-1,1 0 1,0 0-1,-1 0 0,1 0 1,0 0-1,0 0 1,1 0-1,-1 0 0,0-1 1,1 1-1,-1 0 1,1-1-1,-1 1 0,1-1 1,0 1-1,-1-1 1,1 0-1,0 0 0,0 0 1,0 0-1,0 0 1,0 0-1,0 0 0,0-1 1,1 1-1,-1-1 0,0 1 1,0-1-1,3 0 1,11 2 48,1-1 0,-1-1 1,25-3-1,-22 2-40,52-7-2176,-2-11-4139,-30 2-3849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5.141"/>
    </inkml:context>
    <inkml:brush xml:id="br0">
      <inkml:brushProperty name="width" value="0.025" units="cm"/>
      <inkml:brushProperty name="height" value="0.025" units="cm"/>
    </inkml:brush>
  </inkml:definitions>
  <inkml:trace contextRef="#ctx0" brushRef="#br0">0 0 13997,'0'0'14606,"11"69"-13965,-11-33-417,0 2-96,2-1-128,-2-1 32,5-3-160,-1-6-609,2-7-448,0-8-897,-4-4-1089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5.471"/>
    </inkml:context>
    <inkml:brush xml:id="br0">
      <inkml:brushProperty name="width" value="0.025" units="cm"/>
      <inkml:brushProperty name="height" value="0.025" units="cm"/>
    </inkml:brush>
  </inkml:definitions>
  <inkml:trace contextRef="#ctx0" brushRef="#br0">0 5 13453,'0'0'14189,"78"0"-13260,-39 5-577,2-4-256,0-1-800,-5 0-3620,-6-10-5798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1.885"/>
    </inkml:context>
    <inkml:brush xml:id="br0">
      <inkml:brushProperty name="width" value="0.025" units="cm"/>
      <inkml:brushProperty name="height" value="0.025" units="cm"/>
    </inkml:brush>
  </inkml:definitions>
  <inkml:trace contextRef="#ctx0" brushRef="#br0">172 1 17136,'0'0'8275,"-12"6"-5526,0-1-2345,-7 4 266,0 1 0,1 1 0,-27 20 0,42-29-614,-1 1 1,1-1-1,-1 1 1,1 0-1,0 0 0,0 0 1,1 1-1,-1-1 1,1 1-1,-1 0 0,1-1 1,0 1-1,0 0 1,1 0-1,-1 0 0,1 0 1,0 1-1,0-1 1,0 0-1,1 1 1,0-1-1,-1 0 0,2 1 1,-1-1-1,0 0 1,2 6-1,-1-8-56,0 1 0,1-1 0,-1 0 0,1 0 0,-1 0 0,1 1 0,0-2 0,0 1 0,0 0 0,0 0 0,0-1 0,0 1 0,1-1 0,-1 1 0,0-1 0,1 0 0,-1 0 0,1 0 0,-1 0 0,1-1 0,0 1 0,4 0 0,66 3 0,-61-4 0,10 0-218,-5 1-1030,-1-1-1,1-1 1,-1-1 0,28-5 0,-6-8-5906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5.811"/>
    </inkml:context>
    <inkml:brush xml:id="br0">
      <inkml:brushProperty name="width" value="0.025" units="cm"/>
      <inkml:brushProperty name="height" value="0.025" units="cm"/>
    </inkml:brush>
  </inkml:definitions>
  <inkml:trace contextRef="#ctx0" brushRef="#br0">214 0 21460,'0'0'4036,"-9"3"-2397,4-1-1567,0 0 0,1 0-1,-1 1 1,1 0 0,0-1 0,0 1 0,0 0 0,0 1-1,0-1 1,0 1 0,1 0 0,0 0 0,0 0 0,0 0-1,0 0 1,1 1 0,0-1 0,0 1 0,0 0 0,0 0-1,-2 8 1,-12 51 377,2 0 1,3 1-1,2 0 0,4 0 1,3 77-1,2-139-379,2 32 577,-1-34-622,-1 1 1,0-1-1,0 0 0,1 0 0,-1 1 1,0-1-1,1 0 0,-1 0 1,1 0-1,0 0 0,-1 0 0,1 0 1,0 0-1,-1 0 0,1 0 1,0 0-1,0 0 0,0 0 1,0-1-1,0 1 0,0 0 0,0-1 1,2 2-1,-3-2-24,0 0 0,1 0 0,-1 0 0,0 0 0,1 0 0,-1 0 0,0 0 0,1 0 0,-1 0 0,0 0 0,1 0 0,-1-1 0,0 1 0,1 0-1,-1 0 1,0 0 0,1 0 0,-1-1 0,0 1 0,0 0 0,1 0 0,-1 0 0,0-1 0,0 1 0,1 0 0,-1-1 0,0 1 0,0 0 0,0 0 0,1-1 0,-1 1 0,0 0 0,0-1 0,0 1 0,0 0 0,0-1 0,0 1 0,0 0 0,0-1 0,0 0 0,1-17-8,-1 15 6,0-15 1,-1 1 0,0-1 0,-2 1 0,0-1 0,-1 1 0,-10-27 0,-5-1 0,-26-47 0,34 72 0,11 19-3,0 1 1,1 0-1,-1-1 0,0 1 1,1 0-1,-1 0 0,0 0 1,1-1-1,-1 1 0,0 0 1,1 0-1,-1 0 0,1 0 1,-1 0-1,0 0 0,1 0 1,-1 0-1,0 0 0,1 0 1,-1 0-1,1 0 0,-1 0 1,0 0-1,1 0 0,-1 0 1,1 0-1,-1 0 0,0 0 1,1 1-1,-1-1 0,0 0 1,1 0-1,-1 0 0,0 1 1,1-1-1,-1 0 0,0 0 1,0 1-1,1 0 0,20 7-104,-11-3-209,1 0-1,-1-2 0,1 1 0,0-1 1,1-1-1,-1 0 0,0 0 0,1-1 0,-1-1 1,1 0-1,-1 0 0,0-1 0,23-5 1,-27 4-12,0-1 1,0 1 0,0-1 0,0 0 0,0-1 0,-1 0-1,1 0 1,-1 0 0,0-1 0,0 0 0,-1 0 0,1 0 0,-1-1-1,0 0 1,-1 0 0,1 0 0,-1 0 0,-1-1 0,1 1-1,-1-1 1,5-14 0,1-15-6314,-1-1-2931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6.541"/>
    </inkml:context>
    <inkml:brush xml:id="br0">
      <inkml:brushProperty name="width" value="0.025" units="cm"/>
      <inkml:brushProperty name="height" value="0.025" units="cm"/>
    </inkml:brush>
  </inkml:definitions>
  <inkml:trace contextRef="#ctx0" brushRef="#br0">0 60 15855,'0'0'7837,"9"2"-5867,13 1-991,-1 0 1,1-1-1,1-2 1,36-2-1,98-20 423,-65 7-895,85-3-1695,296 5 0,-419 17 109,-31 0-2139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7.305"/>
    </inkml:context>
    <inkml:brush xml:id="br0">
      <inkml:brushProperty name="width" value="0.025" units="cm"/>
      <inkml:brushProperty name="height" value="0.025" units="cm"/>
    </inkml:brush>
  </inkml:definitions>
  <inkml:trace contextRef="#ctx0" brushRef="#br0">141 84 7207,'0'0'13719,"1"-9"-10809,-1-27-519,0 36-2320,0-1-1,0 0 0,0 1 1,-1-1-1,1 0 0,0 0 0,-1 1 1,1-1-1,0 1 0,-1-1 0,1 0 1,-1 1-1,1-1 0,-1 1 0,1-1 1,-1 1-1,1-1 0,-1 1 0,0-1 1,1 1-1,-1 0 0,0-1 0,1 1 1,-1 0-1,0-1 0,1 1 1,-1 0-1,0 0 0,0 0 0,1 0 1,-1 0-1,0 0 0,0 0 0,1 0 1,-1 0-1,0 0 0,0 0 0,-1 1 1,-25 7 568,20-4-530,-1 1 0,1 0 0,1 0 1,-1 1-1,1 0 0,0 0 0,0 0 1,1 1-1,-6 8 0,8-11-37,1 0 1,-1 0-1,1 0 0,0 0 1,0 0-1,0 0 0,1 1 1,-1-1-1,1 0 0,0 1 0,0 0 1,1-1-1,-1 1 0,1-1 1,0 1-1,0 0 0,1-1 1,1 8-1,-1-10-65,0-1 1,0 1-1,0-1 1,1 0-1,-1 1 0,0-1 1,1 0-1,-1 0 1,1 0-1,-1 0 1,1 0-1,0 0 0,-1 0 1,1 0-1,0-1 1,-1 1-1,1-1 0,0 1 1,0-1-1,0 0 1,-1 0-1,1 0 0,3 0 1,44-3 113,-40 1-109,0-2 1,-1 1-1,1-1 1,-1 0-1,0-1 0,0 0 1,0 0-1,-1 0 1,0-1-1,0-1 0,0 1 1,-1-1-1,7-9 1,-5 6-4,0-1-1,-1 1 1,0-1 0,-1-1 0,0 1-1,-1-1 1,0 0 0,-1 0 0,3-14 0,-18 40-171,-5 15 137,9-12 27,1 0 1,0 0 0,1 1-1,1 0 1,1-1 0,1 1-1,0 1 1,1-1 0,2 20-1,-1-36-42,0 0-1,0 0 1,1-1-1,-1 1 0,0 0 1,1 0-1,0-1 1,-1 1-1,1 0 0,0-1 1,0 1-1,0-1 1,0 1-1,0-1 0,0 1 1,0-1-1,1 0 1,-1 1-1,0-1 0,1 0 1,-1 0-1,1 0 1,-1 0-1,3 1 0,0-1-166,-1 0-1,1-1 1,-1 1 0,1-1-1,-1 0 1,1 0-1,-1 0 1,1 0-1,-1-1 1,1 1 0,6-3-1,1 0-1047,0-1 0,-1-1 0,1 0 0,-1 0 0,0-1 0,16-12 0,9-14-5893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7.649"/>
    </inkml:context>
    <inkml:brush xml:id="br0">
      <inkml:brushProperty name="width" value="0.025" units="cm"/>
      <inkml:brushProperty name="height" value="0.025" units="cm"/>
    </inkml:brush>
  </inkml:definitions>
  <inkml:trace contextRef="#ctx0" brushRef="#br0">24 0 11691,'0'0'9422,"-4"9"-6758,0 3-1986,0 0-1,1 1 1,0 0-1,1 0 1,0 0 0,1 0-1,0 0 1,2 17-1,3 13-608,13 56-1,-15-79-125,-3-10-2069,-15-22-14268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8.007"/>
    </inkml:context>
    <inkml:brush xml:id="br0">
      <inkml:brushProperty name="width" value="0.025" units="cm"/>
      <inkml:brushProperty name="height" value="0.025" units="cm"/>
    </inkml:brush>
  </inkml:definitions>
  <inkml:trace contextRef="#ctx0" brushRef="#br0">0 1 15727,'0'0'13100,"49"11"-12107,-18-2-384,0-1-449,3 0-96,-4-3-384,1-4-1378,-2-1-2081,-5 0-1699,-1-10-2241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8.391"/>
    </inkml:context>
    <inkml:brush xml:id="br0">
      <inkml:brushProperty name="width" value="0.025" units="cm"/>
      <inkml:brushProperty name="height" value="0.025" units="cm"/>
    </inkml:brush>
  </inkml:definitions>
  <inkml:trace contextRef="#ctx0" brushRef="#br0">114 81 15663,'0'0'11152,"-6"11"-9583,-41 86 516,41-83-1864,1 0-1,0 0 1,1 0 0,1 0 0,0 1 0,0 19-1,3-33-213,0 0-1,0 0 1,0 0-1,0-1 1,0 1-1,0 0 1,1 0-1,-1 0 1,0 0-1,1-1 0,-1 1 1,0 0-1,1 0 1,-1-1-1,1 1 1,0 0-1,-1-1 1,1 1-1,-1 0 1,1-1-1,0 1 1,-1-1-1,1 1 1,0-1-1,0 1 0,0-1 1,-1 0-1,1 1 1,0-1-1,0 0 1,0 0-1,0 0 1,-1 1-1,1-1 1,0 0-1,0 0 1,0 0-1,0 0 1,0-1-1,0 1 1,-1 0-1,1 0 0,0 0 1,0-1-1,0 1 1,-1 0-1,3-2 1,48-19 114,-38 15-147,-7 3-7,0 1 0,0 0 0,0 0 0,1 0 0,-1 1 0,0 0 0,1 0 0,-1 1 0,1 0 0,12 1 0,-18-1 29,0 1-1,0 0 1,0-1 0,-1 1 0,1 0-1,0 0 1,0 0 0,0 0 0,0 0-1,-1-1 1,1 1 0,0 0-1,-1 1 1,1-1 0,-1 0 0,1 0-1,-1 0 1,0 0 0,1 0 0,-1 0-1,0 1 1,0-1 0,0 0-1,0 0 1,0 0 0,0 0 0,0 1-1,0-1 1,0 0 0,-1 0 0,1 0-1,-1 2 1,-13 37 81,9-34-45,0 0 0,0 0 1,0-1-1,-1 0 0,0 0 0,0 0 1,0-1-1,-1 0 0,1 0 0,-1-1 1,0 0-1,0 0 0,0 0 0,0-1 1,-1 0-1,1-1 0,-1 1 0,1-2 1,-1 1-1,1-1 0,-1 0 0,0 0 1,-12-3-1,18 3-129,0-1-1,0 0 1,0 1-1,1-1 1,-1 0 0,1 0-1,-1 0 1,0 0-1,1 0 1,0 0 0,-1 0-1,1-1 1,0 1 0,-1 0-1,1-1 1,0 1-1,0-1 1,0 0 0,0 1-1,0-1 1,1 0-1,-1 1 1,1-1 0,-1 0-1,1 0 1,-1 1-1,1-1 1,0 0 0,0 0-1,0 0 1,0 0 0,0 0-1,0 1 1,0-1-1,1 0 1,-1 0 0,2-3-1,0-3-844,1 1 0,0-1 0,1 1 0,-1 0 0,1 0 0,1 0 0,7-9 0,8-9-7808</inkml:trace>
  <inkml:trace contextRef="#ctx0" brushRef="#br0" timeOffset="1">262 34 20115,'0'0'3603,"10"-5"-245,7-1-2640,-1 0 0,1 2 0,0 0 0,26-3 0,-38 6-582,0 1-1,0 0 1,0 0-1,0 0 1,1 1-1,-1 0 1,0 0 0,0 0-1,0 0 1,6 4-1,-9-4-111,0 0 1,0 0-1,0 1 1,0-1-1,-1 0 0,1 1 1,0 0-1,-1-1 1,1 1-1,-1 0 0,0 0 1,0 0-1,0 0 1,0 0-1,0 0 0,0 0 1,0 0-1,-1 1 1,1-1-1,-1 0 0,1 0 1,-1 0-1,0 1 1,0 3-1,0-4-24,0 0 0,0 0 0,-1 1 0,1-1 0,-1 0 0,1 0 0,-1 0 0,0 0 0,1-1 0,-1 1 0,0 0 0,0 0 0,0 0 0,-1-1 0,1 1 0,0 0 0,-1-1 0,-2 3 0,-35 19 0,35-21 0,0-1 0,0 1 0,0 0 0,1 0 0,-1 0 0,1 0 0,0 0 0,-1 1 0,1 0 0,0 0 0,0 0 0,1 0 0,-1 0 0,1 0 0,-3 5 0,5-7 0,0-1 0,0 1 0,0 0 0,0-1 0,0 1 0,0 0 0,0-1 0,0 1 0,0 0 0,1-1 0,-1 1 0,0-1 0,1 1 0,-1 0 0,0-1 0,1 1 0,-1-1 0,0 1 0,1-1 0,-1 1 0,1-1 0,-1 0 0,1 1 0,-1-1 0,1 1 0,0-1 0,-1 0 0,1 0 0,-1 1 0,1-1 0,0 0 0,-1 0 0,1 0 0,-1 1 0,1-1 0,0 0 0,-1 0 0,1 0 0,0 0 0,-1 0 0,1 0 0,1-1 0,40 1 0,-31 0 0,80-5-1953,-31-6-3621,-27 2-7206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8.996"/>
    </inkml:context>
    <inkml:brush xml:id="br0">
      <inkml:brushProperty name="width" value="0.025" units="cm"/>
      <inkml:brushProperty name="height" value="0.025" units="cm"/>
    </inkml:brush>
  </inkml:definitions>
  <inkml:trace contextRef="#ctx0" brushRef="#br0">143 51 8520,'0'0'11387,"4"-8"-8045,11-28-187,-16 36-3111,1 0 1,0 0 0,0 0 0,0 0 0,0 0-1,-1 0 1,1 0 0,0 0 0,0 0-1,0 0 1,0 0 0,-1 0 0,1 0 0,0 0-1,0 0 1,0 0 0,0 0 0,-1 0-1,1 0 1,0 0 0,0 0 0,0 0 0,0 0-1,0 0 1,0-1 0,-1 1 0,1 0-1,0 0 1,0 0 0,0 0 0,0 0 0,0-1-1,0 1 1,0 0 0,0 0 0,0 0-1,0 0 1,0 0 0,-1-1 0,1 1 0,0 0-1,0 0 1,0 0 0,0 0 0,0-1-1,0 1 1,0 0 0,0 0 0,1 0 0,-1 0-1,0-1 1,0 1 0,0 0 0,0 0-1,0 0 1,0 0 0,0 0 0,0-1 0,0 1-1,0 0 1,0 0 0,1 0 0,-1 0-1,0 0 1,0 0 0,0-1 0,-9 7 350,0 2-199,0 0 1,0 1 0,1 1-1,0-1 1,1 1 0,-12 21-1,4-2-83,-17 43-1,25-54-80,1 0 0,1 1 0,0 0 0,2 0 1,0 0-1,1 0 0,1 33 0,1-49-33,0 0 0,0 0 0,1 0 1,0 0-1,-1 0 0,1 0 0,0 0 1,0-1-1,1 1 0,-1 0 0,0-1 1,1 1-1,0 0 0,0-1 0,-1 0 1,1 0-1,1 1 0,-1-1 0,0 0 1,3 2-1,0-1-121,1-1-1,-1 1 1,0-1-1,1 0 1,0 0-1,-1-1 1,1 0 0,0 0-1,11 1 1,-2-2-990,1 0 1,-1-1-1,0-1 1,0-1-1,0 0 0,0 0 1,19-9-1,13-9-5326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9.325"/>
    </inkml:context>
    <inkml:brush xml:id="br0">
      <inkml:brushProperty name="width" value="0.025" units="cm"/>
      <inkml:brushProperty name="height" value="0.025" units="cm"/>
    </inkml:brush>
  </inkml:definitions>
  <inkml:trace contextRef="#ctx0" brushRef="#br0">134 0 17905,'0'0'8536,"-10"12"-7287,5-6-1117,-4 4 88,1 1 0,0 0 0,0 0-1,1 0 1,1 1 0,-9 22 0,12-26-116,-9 23 84,2-1-1,1 1 0,1 1 0,2-1 1,-3 46-1,9-77-153,0 1 0,0 0-1,0 0 1,1 0 0,-1-1 0,0 1 0,1 0 0,-1 0-1,0-1 1,1 1 0,-1 0 0,1-1 0,-1 1 0,1 0-1,-1-1 1,1 1 0,0-1 0,-1 1 0,1-1 0,0 1-1,-1-1 1,1 0 0,0 1 0,0-1 0,-1 0 0,1 1-1,0-1 1,0 0 0,0 0 0,-1 0 0,1 0-1,0 0 1,0 0 0,0 0 0,0 0 0,-1 0 0,1 0-1,0 0 1,0 0 0,0-1 0,-1 1 0,1 0 0,0-1-1,0 1 1,0-1 0,40-17 545,-3-10-567,-1-2 0,-2-2 0,55-62-1,-8 7-266,-91 91-8957,8-3 7785,-12 9-6293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59.669"/>
    </inkml:context>
    <inkml:brush xml:id="br0">
      <inkml:brushProperty name="width" value="0.025" units="cm"/>
      <inkml:brushProperty name="height" value="0.025" units="cm"/>
    </inkml:brush>
  </inkml:definitions>
  <inkml:trace contextRef="#ctx0" brushRef="#br0">1 0 15246,'0'0'9001,"-1"50"-7464,13-41-544,1-1-800,5-5-482,3-2-3010,0-1-3876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0.044"/>
    </inkml:context>
    <inkml:brush xml:id="br0">
      <inkml:brushProperty name="width" value="0.025" units="cm"/>
      <inkml:brushProperty name="height" value="0.025" units="cm"/>
    </inkml:brush>
  </inkml:definitions>
  <inkml:trace contextRef="#ctx0" brushRef="#br0">1 0 18674,'0'0'10089,"50"13"-9128,-22-12-705,-1-1-256,2 0-672,-5 0-2499,0 0-2691,1-8-4035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0.371"/>
    </inkml:context>
    <inkml:brush xml:id="br0">
      <inkml:brushProperty name="width" value="0.025" units="cm"/>
      <inkml:brushProperty name="height" value="0.025" units="cm"/>
    </inkml:brush>
  </inkml:definitions>
  <inkml:trace contextRef="#ctx0" brushRef="#br0">0 452 13196,'0'0'11547,"13"-4"-9497,10-3-1788,-1-2 0,-1 0-1,1-2 1,-1 0-1,-1-2 1,0 0-1,21-19 1,-17 9-283,-2-1-1,0-1 1,28-44 0,-85 134 184,-22 47 978,52-100-989,0 0 0,1 1 0,0 0 0,1 0 0,1 0-1,0 0 1,0 14 0,2-27-181,0 1 0,0 0 1,0-1-1,0 1 0,0-1 0,0 1 0,0 0 0,1-1 0,-1 1 0,0-1 0,0 1 0,0-1 0,1 1 0,-1-1 0,0 1 0,1-1 1,-1 1-1,1-1 0,-1 0 0,1 1 0,-1-1 0,0 1 0,1-1 0,-1 0 0,1 0 0,-1 1 0,1-1 0,0 0 0,-1 0 0,1 1 1,-1-1-1,1 0 0,-1 0 0,1 0 0,0 0 0,-1 0 0,1 0 0,-1 0 0,1 0 0,0 0 0,-1 0 0,1 0 0,-1-1 0,1 1 1,-1 0-1,1 0 0,-1-1 0,1 1 0,-1 0 0,1 0 0,-1-1 0,1 0 0,30-17-5308,-9-6-1165,0-7-2285</inkml:trace>
  <inkml:trace contextRef="#ctx0" brushRef="#br0" timeOffset="1">505 1 9705,'0'0'9097,"-4"9"-5419,0 4-2985,1 0-1,0-1 1,0 1 0,1 0-1,1 1 1,0-1 0,1 0-1,1 0 1,0 0-1,0 0 1,4 15 0,-1-12-536,0 0 1,-1 0-1,-1 1 1,-1 0-1,-1-1 1,0 1-1,-4 27 1,2-31-140,-2 0 0,0-1 0,0 1 0,-1-1-1,-1 0 1,0 0 0,-1 0 0,0-1 0,0 0 0,-10 10 0,1-2-230,0-1-1,-1-1 0,-22 17 1,5-11-2751,-2-7-3506,2-9-7587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6.167"/>
    </inkml:context>
    <inkml:brush xml:id="br0">
      <inkml:brushProperty name="width" value="0.025" units="cm"/>
      <inkml:brushProperty name="height" value="0.025" units="cm"/>
    </inkml:brush>
  </inkml:definitions>
  <inkml:trace contextRef="#ctx0" brushRef="#br0">84 1 13164,'0'0'3780,"-2"9"-1105,-27 84 3124,-6 25-660,29-97-4855,2 1 0,1 0 1,-1 34-1,4-53-383,0 0 1,0 0-1,1 0 0,0 0 1,-1 0-1,1 0 0,0 0 1,0 0-1,1 0 0,-1 0 1,1-1-1,-1 1 0,1 0 1,0-1-1,0 0 0,0 1 0,0-1 1,0 0-1,1 0 0,-1 0 1,1 0-1,-1-1 0,1 1 1,-1-1-1,1 1 0,0-1 1,0 0-1,5 1 0,23 0-5609,-1-15-4652,-15 1 2561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0.960"/>
    </inkml:context>
    <inkml:brush xml:id="br0">
      <inkml:brushProperty name="width" value="0.025" units="cm"/>
      <inkml:brushProperty name="height" value="0.025" units="cm"/>
    </inkml:brush>
  </inkml:definitions>
  <inkml:trace contextRef="#ctx0" brushRef="#br0">1 23 4516,'0'0'24066,"2"8"-22433,-2-3-1538,1 0-1,0 0 1,1-1-1,-1 1 1,1 0-1,0-1 1,0 1-1,0-1 1,1 0-1,-1 0 1,1 0-1,0 0 1,0 0-1,1 0 1,-1-1-1,1 0 1,0 1-1,-1-2 1,2 1-1,-1 0 1,0-1-1,0 1 1,1-1-1,-1-1 1,1 1-1,7 1 1,44-2-1898,-44-2 661,0-1 1,0-1-1,-1 0 1,1-1-1,16-7 1,-19 7 292,-1-1-1,0 0 1,0 0 0,0-1 0,0 1-1,-1-2 1,9-9 0,-12 11 605,0 0 0,0-1 1,0 1-1,-1-1 0,1 0 0,2-10 1,-6 16 335,0 0-1,0 0 1,0 0 0,0 0 0,0 0 0,0 0-1,0 0 1,0 0 0,0 0 0,0 0 0,0 0 0,-1 0-1,1 0 1,0 0 0,0 0 0,0 0 0,0 0-1,0 0 1,0 0 0,0 0 0,0 0 0,0 0 0,0 0-1,0 0 1,0 0 0,0 0 0,0 0 0,0-1-1,0 1 1,0 0 0,-1 0 0,1 0 0,0 0 0,0 0-1,0 0 1,0 0 0,0 0 0,0 0 0,0 0-1,0 0 1,0 0 0,0-1 0,0 1 0,0 0-1,0 0 1,0 0 0,0 0 0,0 0 0,0 0 0,0 0-1,0 0 1,1 0 0,-1 0 0,0 0 0,-10 8 1826,-9 15-521,-42 65 2193,-65 130 0,122-208-4940,12-24-3791,0 2 1404,8-15-6241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1.629"/>
    </inkml:context>
    <inkml:brush xml:id="br0">
      <inkml:brushProperty name="width" value="0.025" units="cm"/>
      <inkml:brushProperty name="height" value="0.025" units="cm"/>
    </inkml:brush>
  </inkml:definitions>
  <inkml:trace contextRef="#ctx0" brushRef="#br0">322 1 384,'0'0'29927,"-3"13"-28998,0-3-789,0 0 0,-1 0 0,0 0 0,0 0 0,-1-1-1,0 0 1,0 0 0,-1 0 0,-7 7 0,-43 42 12,-35 42-176,85-89 24,19-16 0,20-19 0,-10 0-192,-1 0 0,-2-1-1,0-1 1,31-56 0,-51 81 133,-6 21-34,-1 1-1,-2-1 1,-12 23-1,14-31 204,0 1-1,1 1 1,0-1-1,1 1 1,0 0-1,2 0 1,-1 0-1,2 0 1,-2 17-1,5-30-103,-1 0 0,1 0-1,-1 0 1,1 0 0,0 0 0,0 0 0,-1 0 0,1 0-1,0 0 1,0 0 0,0 0 0,0 0 0,0-1-1,0 1 1,0 0 0,1-1 0,-1 1 0,0-1-1,0 1 1,0-1 0,1 0 0,-1 1 0,0-1-1,0 0 1,1 0 0,-1 0 0,0 0 0,0 0 0,1 0-1,-1 0 1,0 0 0,0-1 0,2 1 0,-1 0-3,0 0 1,0-1 0,0 1 0,0 0 0,0 0 0,-1-1 0,1 1 0,0-1 0,0 0 0,-1 1-1,1-1 1,0 0 0,-1 0 0,1 0 0,0 0 0,-1 0 0,0 0 0,1-1 0,-1 1 0,0 0-1,1-1 1,-1 1 0,0-1 0,0 0 0,1-1 0,-2 1-4,0-1 0,0 1 0,-1-1 0,1 1 0,0-1 0,-1 1 0,1-1 0,-1 1 0,0 0 0,0-1 0,0 1 0,0 0 0,0 0 0,0 0 0,-1 0 0,1 0 0,-1 0 0,0 0 0,1 0 0,-1 0 0,0 1 0,0-1 0,-3-1 0,-58-35 0,42 27 0,-150-89 0,232 127-101,0-3-1,2-3 1,94 20-1,-99-30-3601,-20-8-4653,2-2-10152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3.109"/>
    </inkml:context>
    <inkml:brush xml:id="br0">
      <inkml:brushProperty name="width" value="0.025" units="cm"/>
      <inkml:brushProperty name="height" value="0.025" units="cm"/>
    </inkml:brush>
  </inkml:definitions>
  <inkml:trace contextRef="#ctx0" brushRef="#br0">0 1 8360,'0'0'19026,"39"71"-17969,-39-32-449,0 5-319,-1-1-193,-4-4-64,5-5-577,0-11-2145,0-12-1666,3-11-1378,8-4-4227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3.436"/>
    </inkml:context>
    <inkml:brush xml:id="br0">
      <inkml:brushProperty name="width" value="0.025" units="cm"/>
      <inkml:brushProperty name="height" value="0.025" units="cm"/>
    </inkml:brush>
  </inkml:definitions>
  <inkml:trace contextRef="#ctx0" brushRef="#br0">66 1 13389,'0'0'9609,"-26"68"-8136,13-30-384,4 3 64,-1 4-448,5-3-513,3-6-96,2-6-64,0-7-256,6-8-865,4-10-545,-2-5-1120,-4-4-1634,-4-14-4260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3.791"/>
    </inkml:context>
    <inkml:brush xml:id="br0">
      <inkml:brushProperty name="width" value="0.025" units="cm"/>
      <inkml:brushProperty name="height" value="0.025" units="cm"/>
    </inkml:brush>
  </inkml:definitions>
  <inkml:trace contextRef="#ctx0" brushRef="#br0">1 1 16848,'0'0'7719,"78"51"-6438,-27-44-63,10-4-802,5-3-352,-1 0-993,-3-13-3683,-9-8-4773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4.587"/>
    </inkml:context>
    <inkml:brush xml:id="br0">
      <inkml:brushProperty name="width" value="0.025" units="cm"/>
      <inkml:brushProperty name="height" value="0.025" units="cm"/>
    </inkml:brush>
  </inkml:definitions>
  <inkml:trace contextRef="#ctx0" brushRef="#br0">150 0 9513,'0'0'12983,"-5"10"-11734,-24 41 141,2 2 1,-24 70-1,43-100-1168,0 1 0,2 0 1,1 1-1,1-1 0,1 1 0,1 0 1,1-1-1,3 39 0,-1-60-252,-1 1 0,1-1 0,0 1-1,1-1 1,-1 0 0,1 0-1,-1 1 1,1-1 0,0 0 0,0 0-1,0-1 1,0 1 0,1 0 0,-1-1-1,1 1 1,0-1 0,-1 0 0,1 0-1,0 0 1,0 0 0,1-1-1,-1 1 1,4 1 0,-2-2-556,0 1-1,0-1 1,0 0 0,0 0 0,0 0 0,10-1-1,-10 0-607,-1 0 1,1-1-1,0 1 0,0-1 0,-1-1 0,1 1 0,6-3 0,18-16-11490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4.972"/>
    </inkml:context>
    <inkml:brush xml:id="br0">
      <inkml:brushProperty name="width" value="0.025" units="cm"/>
      <inkml:brushProperty name="height" value="0.025" units="cm"/>
    </inkml:brush>
  </inkml:definitions>
  <inkml:trace contextRef="#ctx0" brushRef="#br0">85 1 16528,'0'0'6758,"-7"13"-4660,-6 13-1473,1 1-1,1 0 1,1 0-1,1 2 1,2-1 0,-8 52-1,15-78-648,0-1 0,0 0-1,0 1 1,0-1 0,0 0 0,0 1-1,0-1 1,0 0 0,0 1 0,1-1-1,-1 0 1,1 0 0,-1 1-1,1-1 1,-1 0 0,1 0 0,-1 0-1,1 0 1,0 0 0,0 1 0,0-1-1,0-1 1,0 1 0,0 0 0,1 1-1,0-1-84,0-1 0,-1 0-1,1 0 1,-1-1 0,1 1 0,0 0-1,-1 0 1,1-1 0,-1 1 0,1-1-1,-1 1 1,1-1 0,-1 0-1,1 0 1,-1 1 0,0-1 0,1 0-1,-1 0 1,0 0 0,0-1-1,0 1 1,2-2 0,17-21-3934,0-1 0,-2 0 0,-1-1-1,25-51 1,-2 2 4235,-31 64 6782,-9 20-600,-5 9-2334,0-3-4068,-56 128 4365,54-123-4197,1 0-1,2 0 0,-1 0 0,2 1 1,-1 30-1,4-51-200,1 0 0,-1 0 0,0 0 0,0 0 1,0 0-1,0 0 0,0 0 0,0 0 0,0 0 0,0 0 0,0 0 0,1 0 1,-1 0-1,0 0 0,0 0 0,0 0 0,0 0 0,0 0 0,0 0 0,0 0 1,0 0-1,1 0 0,-1 0 0,0 0 0,0 0 0,0 0 0,0 0 0,0 0 1,0 0-1,0 0 0,0 1 0,0-1 0,0 0 0,0 0 0,1 0 0,-1 0 1,0 0-1,0 0 0,0 0 0,0 0 0,0 0 0,0 0 0,0 1 0,0-1 1,0 0-1,0 0 0,0 0 0,0 0 0,0 0 0,0 0 0,0 0 1,0 0-1,0 0 0,0 1 0,0-1 0,0 0 0,0 0 0,0 0 0,0 0 1,0 0-1,0 0 0,0 0 0,0 0 0,-1 1 0,6-9-4139,0-8-2094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5.342"/>
    </inkml:context>
    <inkml:brush xml:id="br0">
      <inkml:brushProperty name="width" value="0.025" units="cm"/>
      <inkml:brushProperty name="height" value="0.025" units="cm"/>
    </inkml:brush>
  </inkml:definitions>
  <inkml:trace contextRef="#ctx0" brushRef="#br0">1 20 1313,'0'0'28731,"56"-20"-28282,-20 20-353,2 0-32,1 2-673,-5 1-1825,0-1-2178,-3-2-2179,-1 0-6597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5.686"/>
    </inkml:context>
    <inkml:brush xml:id="br0">
      <inkml:brushProperty name="width" value="0.025" units="cm"/>
      <inkml:brushProperty name="height" value="0.025" units="cm"/>
    </inkml:brush>
  </inkml:definitions>
  <inkml:trace contextRef="#ctx0" brushRef="#br0">129 169 8968,'0'0'15642,"10"-8"-13918,-2 2-1414,64-51 1337,-64 49-1572,0 0 0,0 0 0,0 0 0,-1-1 0,0 0 1,9-17-1,-16 26-76,1-1 1,-1 1-1,0-1 1,1 1-1,-1-1 1,0 1-1,1-1 1,-1 1-1,0-1 1,0 0-1,0 1 1,0-1-1,0 0 1,1 1-1,-1-1 1,0 1-1,0-1 1,0 0-1,-1 1 1,1-1-1,0 1 1,0-1 0,0 0-1,0 1 1,-1-1-1,1 1 1,0-1-1,0 1 1,-1-1-1,1 1 1,0-1-1,-1 1 1,1-1-1,-1 1 1,1-1-1,-1 1 1,0-1-1,-27 0-55,-33 21 83,40-10 53,1 1 0,0 1 0,1 1 0,0 0 0,1 2 0,1 0 0,-20 22 0,35-35-29,0 0 0,0 0-1,1 1 1,-1-1 0,1 1 0,-1-1-1,1 1 1,0-1 0,0 1-1,0 0 1,1-1 0,-1 1 0,1 0-1,-1 0 1,1 0 0,0-1 0,0 5-1,1-5-26,-1 0 0,1 0 0,0-1 0,-1 1-1,1 0 1,0 0 0,0-1 0,0 1 0,0-1-1,1 1 1,-1-1 0,0 1 0,1-1 0,-1 0-1,1 0 1,-1 0 0,1 1 0,-1-1 0,1-1-1,0 1 1,0 0 0,-1 0 0,1-1 0,0 1-1,3 0 1,21 4-59,-1 0-1,47 1 0,-7-9-2985,-56 2 1262,-1 0-1,1-1 1,-1-1-1,14-5 0,7-7-8959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4:06.032"/>
    </inkml:context>
    <inkml:brush xml:id="br0">
      <inkml:brushProperty name="width" value="0.025" units="cm"/>
      <inkml:brushProperty name="height" value="0.025" units="cm"/>
    </inkml:brush>
  </inkml:definitions>
  <inkml:trace contextRef="#ctx0" brushRef="#br0">383 0 13164,'0'0'12492,"14"71"-11114,-3-39-353,1 7-257,-8 3-319,-4 5-129,0 6-128,-15 5-32,-11 6-64,-11 5 1,-6 8-33,-12 3-96,-6-1-545,-2-8-928,1-11-3556,0-11-10890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6.760"/>
    </inkml:context>
    <inkml:brush xml:id="br0">
      <inkml:brushProperty name="width" value="0.025" units="cm"/>
      <inkml:brushProperty name="height" value="0.025" units="cm"/>
    </inkml:brush>
  </inkml:definitions>
  <inkml:trace contextRef="#ctx0" brushRef="#br0">87 260 5285,'0'0'4959,"2"-9"-853,7-27-172,-11 21 1767,-10 13-3563,-12 13-421,18-5-1444,0 0 1,0 0 0,1 0 0,0 1-1,0 0 1,1 0 0,-6 11 0,8-15-229,0 1 1,1 0 0,-1 0 0,1 0-1,0 0 1,0 1 0,0-1 0,0 0 0,1 0-1,-1 1 1,1-1 0,0 0 0,1 0-1,-1 1 1,1-1 0,1 6 0,-1-9-38,0 0 0,1 1 0,-1-1 0,0 0 0,0 0 0,1 0 0,-1 0 0,0 0 0,1 0 0,-1 0 0,1-1 0,0 1 0,-1 0 0,1-1 0,-1 1 0,1-1 0,0 0 0,-1 0 0,1 1 0,0-1 0,-1 0 0,1 0 0,3-1 0,40-7 211,-35 3-244,0 0-1,-1-1 1,0-1 0,0 0 0,-1 0 0,0 0-1,0-1 1,0 0 0,-1-1 0,-1 0 0,1 0-1,-1 0 1,-1-1 0,0 0 0,0 0 0,-1 0-1,3-11 1,-13 37-90,0 1 0,1 0 0,1 0 0,1 0 0,0 0 0,2 1 0,-1-1 0,3 28-1,0-44 120,-1 1-1,1-1 1,0 1-1,0-1 0,0 0 1,0 1-1,0-1 1,0 0-1,0 0 0,0 0 1,1 0-1,-1 0 0,0 0 1,1 0-1,-1 0 1,0 0-1,1 0 0,-1-1 1,1 1-1,-1-1 0,1 1 1,0-1-1,-1 0 1,1 1-1,0-1 0,-1 0 1,1 0-1,-1 0 1,1 0-1,0 0 0,-1-1 1,1 1-1,-1-1 0,1 1 1,3-2-1,2 1 20,0-1 0,0-1 0,0 1 0,0-1 0,0 0 0,10-7 0,-2-2 0,0-2 0,-1 0 0,0 0 0,-1-2 0,-1 1 0,-1-2-1,0 1 1,16-35 0,-14 22 1,-1-1 0,-1 0 0,-2-1 0,10-54 0,-42 131 390,1-4-70,13-20-158,1 0-1,1 0 1,1 1 0,2 0-1,0 0 1,1 0 0,1 1-1,2 34 1,0-57-186,0-1 0,0 1 0,-1 0 0,1-1 0,0 1 0,0 0 0,0-1 0,0 1 0,0 0 0,0-1 0,1 1 0,-1 0 0,0-1 0,0 1 0,0 0 0,1-1 0,-1 1 0,0 0 0,0-1 0,1 1 0,-1-1 0,1 1 0,-1-1 0,1 1 0,-1-1 0,1 1 0,-1-1 0,1 1 0,-1-1 0,1 0 0,-1 1 0,1-1 0,0 0 0,-1 1 0,1-1 0,0 0 0,-1 0 0,1 0 0,0 1 0,-1-1 0,1 0 0,0 0 0,-1 0 0,1 0 0,0 0 0,-1 0 0,1 0 0,0-1 0,-1 1 0,1 0 0,0 0 0,-1-1 0,1 1 0,0 0 0,1-2 0,1 1 0,-1-1 0,0 1 0,0-1 0,0 0 0,-1 0 0,1 0 0,0 0 0,-1 0 0,1 0 0,-1 0 0,1 0 0,0-3 0,2-10 0,-1 1 0,-1-1 0,0 0 0,-1 1 0,-1-27 0,0 31 0,0 27 0,-1-11 0,0 0 0,1 0 0,0 0 0,1 0 0,-1 0 0,1-1 0,2 8 0,-2-10 0,0-1 0,0 0 0,0 0 0,1 0 0,-1 0 0,0 0 0,1 0 0,0 0 0,-1 0 0,1-1 0,0 1 0,0 0 0,0-1 0,0 0 0,0 1 0,0-1 0,1 0 0,-1 0 0,0 0 0,1-1 0,-1 1 0,0 0 0,5 0 0,3 0 0,-1 1 0,0-1 0,1-1 0,-1 0 0,0 0 0,1-1 0,-1 0 0,0 0 0,0-1 0,0 0 0,0-1 0,13-5 0,-7-1 0,1 0 0,-2-1 0,1 0 0,-1-1 0,-1 0 0,14-15 0,-45 70 0,12-32 0,0 0 0,1 1 0,0 0 0,1 0 0,1 1 0,0-1 0,1 1 0,-1 14 0,3-27 0,0 0 0,0 1 0,1-1 0,-1 0 0,0 0 0,0 0 0,1 0 0,-1 0 0,1 0 0,-1 0 0,1 0 0,0 0 0,-1 0 0,1 0 0,0 0 0,0 0 0,-1-1 0,1 1 0,0 0 0,0 0 0,0-1 0,0 1 0,0-1 0,0 1 0,0-1 0,0 1 0,0-1 0,0 1 0,1-1 0,-1 0 0,0 0 0,0 0 0,0 1 0,0-1 0,0 0 0,1-1 0,-1 1 0,0 0 0,0 0 0,0 0 0,2-1 0,0 0 0,1 1 0,0-1 0,0 0 0,0 0 0,0 0 0,-1-1 0,1 0 0,-1 1 0,1-1 0,-1 0 0,5-4 0,-3 1-465,-2 0 0,1 0-1,0 0 1,-1 0 0,0-1 0,0 1-1,0-1 1,-1 0 0,0 0 0,0 0 0,1-8-1,0-4-2742,-1 0-1,-1-29 0,-1 2-6598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3.174"/>
    </inkml:context>
    <inkml:brush xml:id="br0">
      <inkml:brushProperty name="width" value="0.025" units="cm"/>
      <inkml:brushProperty name="height" value="0.025" units="cm"/>
    </inkml:brush>
  </inkml:definitions>
  <inkml:trace contextRef="#ctx0" brushRef="#br0">0 0 4516,'0'0'18119,"5"7"-17254,-1 0-604,1-1 0,0 1 0,0-1 0,1-1 0,0 1-1,0-1 1,0 0 0,0 0 0,1-1 0,0 1 0,0-2 0,0 1 0,0-1 0,1 0 0,-1 0 0,1-1 0,15 2 0,13-2 18,54-3 0,6-1-121,-90 3-81,0 0 0,0 0 1,-1 1-1,1 0 1,0 0-1,-1 0 0,1 1 1,-1 0-1,0 0 1,0 0-1,7 6 0,55 51 1183,-35-29 315,-30-29-1566,-1-1 0,1 0-1,-1 0 1,1 0 0,-1 0-1,1 0 1,0-1 0,-1 1-1,1 0 1,0-1 0,0 1-1,0-1 1,-1 0 0,1 0-1,0 1 1,0-1 0,0 0-1,-1 0 1,1-1 0,0 1 0,0 0-1,0-1 1,0 1 0,-1-1-1,1 1 1,0-1 0,-1 0-1,3-1 1,19-16-2935,-4-3-6694,-10 10 1858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3.504"/>
    </inkml:context>
    <inkml:brush xml:id="br0">
      <inkml:brushProperty name="width" value="0.025" units="cm"/>
      <inkml:brushProperty name="height" value="0.025" units="cm"/>
    </inkml:brush>
  </inkml:definitions>
  <inkml:trace contextRef="#ctx0" brushRef="#br0">1 61 5029,'0'0'23446,"9"0"-22362,14-2-841,1-1 1,-1-1 0,-1-2-1,24-7 1,-17 4-170,-1 2 1,57-8-1,-77 14-77,0 1-1,1 0 1,-1 0-1,0 0 1,0 1 0,0 1-1,0-1 1,0 1-1,0 0 1,12 6 0,-16-6 32,-1 1 0,1 0 0,0 0 0,-1 0 0,1 1 0,-1-1 0,0 1 0,0-1 0,0 1 1,-1 0-1,1 1 0,-1-1 0,0 0 0,0 1 0,0-1 0,-1 1 0,0-1 0,0 1 0,1 5 1,-2-6 36,1-1 1,-1 1-1,1-1 1,0 0 0,0 1-1,0-1 1,1 0-1,-1 1 1,5 4 0,-5-7-48,0 0 0,0-1 1,1 1-1,-1 0 0,0-1 0,1 0 1,-1 1-1,1-1 0,-1 0 1,1 0-1,-1 1 0,0-1 1,1 0-1,-1 0 0,1-1 0,-1 1 1,1 0-1,-1 0 0,0-1 1,1 1-1,-1-1 0,1 1 1,-1-1-1,0 0 0,0 1 0,1-1 1,1-2-1,21-11-12,0-1-1,24-20 1,27-19-11,-75 54-32,0 0 0,0 0 1,0 0-1,0 0 0,0 0 0,0 0 0,0 0 1,0 0-1,0 0 0,0 0 0,0-1 0,0 1 1,-1 0-1,1 0 0,0 0 0,0 0 0,0 0 1,0 0-1,0 0 0,0 0 0,0-1 0,0 1 1,0 0-1,0 0 0,0 0 0,0 0 0,0 0 1,0 0-1,0 0 0,0 0 0,0-1 0,0 1 1,0 0-1,1 0 0,-1 0 0,0 0 0,0 0 1,0 0-1,0 0 0,0 0 0,0 0 0,0 0 1,0-1-1,0 1 0,0 0 0,0 0 0,0 0 1,1 0-1,-1 0 0,-15 1-4643,8-1 1048,-13 1-7185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4.851"/>
    </inkml:context>
    <inkml:brush xml:id="br0">
      <inkml:brushProperty name="width" value="0.025" units="cm"/>
      <inkml:brushProperty name="height" value="0.025" units="cm"/>
    </inkml:brush>
  </inkml:definitions>
  <inkml:trace contextRef="#ctx0" brushRef="#br0">50 58 2594,'0'0'20591,"7"-9"-18419,17-27-501,-24 36-1630,0 0-1,0 0 1,-1 0-1,1 0 1,0 0-1,-1 0 1,1 0-1,0 0 1,-1 0 0,1 0-1,0 0 1,0 0-1,-1 0 1,1 0-1,0 0 1,-1 0-1,1 0 1,0 0-1,0-1 1,-1 1-1,1 0 1,0 0-1,0 0 1,-1 0 0,1-1-1,0 1 1,0 0-1,0 0 1,-1-1-1,1 1 1,0 0-1,0 0 1,0-1-1,0 1 1,0 0-1,0 0 1,-1-1-1,1 1 1,0 0 0,0-1-1,0 1 1,0 0-1,0 0 1,0-1-1,0 1 1,0 0-1,0-1 1,0 1-1,0 0 1,1 0-1,-1-1 1,0 1-1,0 0 1,0-1-1,0 1 1,0 0 0,0 0-1,1-1 1,-1 1-1,0 0 1,0 0-1,0 0 1,1-1-1,-1 1 1,0 0-1,0 0 1,1-1-1,-20 8 338,14-3-289,0 0-1,1 0 1,-1 1 0,1 0-1,0-1 1,0 1 0,1 1 0,0-1-1,0 1 1,0-1 0,0 1-1,1 0 1,0 0 0,0 0 0,1 0-1,0 0 1,0 0 0,0 1 0,0-1-1,2 8 1,-1-13-74,1 0 0,0 0 0,0 0 0,0 0 0,0 0 0,0-1 0,0 1 1,0-1-1,0 1 0,1 0 0,-1-1 0,0 0 0,0 1 0,0-1 0,0 0 0,1 0 0,-1 1 0,0-1 0,0 0 0,1 0 1,-1 0-1,0-1 0,0 1 0,1 0 0,-1 0 0,2-1 0,36-7 320,-26 1-335,0 1 0,-1-2 0,1 1 0,-2-2 0,1 0 0,-1 0 0,0-1 0,15-19 0,-30 70 0,2-36-290,0 1 1,1-1-1,0 1 0,0-1 0,1 1 1,0-1-1,0 1 0,0-1 0,0 1 1,2 6-1,-2-11 112,1 0 0,-1 0 0,0 0-1,1 0 1,-1 0 0,1 0 0,0 0 0,-1 0 0,1 0 0,0 0 0,0 0 0,-1 0-1,1 0 1,0-1 0,0 1 0,0 0 0,0-1 0,0 1 0,0-1 0,2 1-1,-1 0-175,0-1 0,1 1 1,-1-1-1,0 0 0,1 0 0,-1 0 0,1-1 0,-1 1 0,0 0 0,1-1 0,-1 0 0,0 1 0,4-3 0,20-10-13740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5.470"/>
    </inkml:context>
    <inkml:brush xml:id="br0">
      <inkml:brushProperty name="width" value="0.025" units="cm"/>
      <inkml:brushProperty name="height" value="0.025" units="cm"/>
    </inkml:brush>
  </inkml:definitions>
  <inkml:trace contextRef="#ctx0" brushRef="#br0">2 1 8360,'0'0'18839,"0"9"-17424,0 33-356,-2-14-789,2 0 0,5 35-1,-5-62-295,0 0 0,1 0-1,-1-1 1,1 1 0,-1 0 0,1-1 0,-1 1-1,1 0 1,0-1 0,-1 1 0,1-1-1,0 1 1,-1-1 0,1 1 0,0-1-1,0 0 1,-1 1 0,1-1 0,0 0-1,0 1 1,0-1 0,-1 0 0,1 0-1,0 0 1,0 0 0,0 0 0,0 0 0,-1 0-1,1 0 1,0 0 0,0 0 0,1-1-1,1 0-4861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5.814"/>
    </inkml:context>
    <inkml:brush xml:id="br0">
      <inkml:brushProperty name="width" value="0.025" units="cm"/>
      <inkml:brushProperty name="height" value="0.025" units="cm"/>
    </inkml:brush>
  </inkml:definitions>
  <inkml:trace contextRef="#ctx0" brushRef="#br0">0 17 13421,'0'0'16944,"61"-2"-16015,-34 2-577,0 0-256,1 0-64,-2-1-608,-5 1-1314,-2-4-1826,-3 0-1505,-2-2-2978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6.140"/>
    </inkml:context>
    <inkml:brush xml:id="br0">
      <inkml:brushProperty name="width" value="0.025" units="cm"/>
      <inkml:brushProperty name="height" value="0.025" units="cm"/>
    </inkml:brush>
  </inkml:definitions>
  <inkml:trace contextRef="#ctx0" brushRef="#br0">69 0 4036,'0'0'23264,"0"10"-21534,2 117 1815,2-126-3537,-1 0 1,0 0-1,0 0 1,0-1-1,1 1 0,-1-1 1,0 0-1,1 0 1,-1 0-1,0 0 1,5-1-1,-3 1-82,25-3-364,23 2-27,-52 1 464,0 0-1,0 1 1,0-1-1,0 1 1,-1-1 0,1 1-1,0-1 1,0 1-1,-1 0 1,1-1-1,0 1 1,-1 0-1,1 0 1,0-1-1,-1 1 1,1 0 0,-1 0-1,0 0 1,1 0-1,-1 0 1,0-1-1,1 1 1,-1 0-1,0 0 1,0 0-1,0 0 1,0 0-1,0 0 1,0 0 0,0 0-1,0 0 1,0 0-1,0 0 1,0 0-1,-1 0 1,1 0-1,0 0 1,-1 0-1,0 1 1,0 2 50,-1 0-1,1 0 1,-1 1 0,0-1-1,0-1 1,0 1 0,-4 5-1,-1-2-7,0 0 0,-1-1 0,1 0 0,-1 0 0,0-1 0,0 0 0,-1-1 0,0 0 0,0 0 0,0 0 0,0-1-1,0-1 1,-1 0 0,1 0 0,-1 0 0,1-1 0,-17-1 0,25 0-61,0 0-1,0 0 1,0 0 0,0 0-1,0 0 1,0 0 0,0 0-1,0-1 1,0 1 0,0 0-1,0-1 1,0 1 0,1 0-1,-1-1 1,0 1 0,0-1 0,0 1-1,1-1 1,-1 0 0,0 1-1,1-1 1,-1 0 0,0 1-1,1-1 1,-1 0 0,1 0-1,-1 0 1,1 0 0,-1 1-1,1-1 1,0 0 0,-1 0-1,1 0 1,0 0 0,0 0-1,0 0 1,0 0 0,0 0-1,0 0 1,0 0 0,0 0-1,0 0 1,0 0 0,0 0 0,1 0-1,-1 1 1,0-1 0,1 0-1,-1 0 1,1 0 0,-1 0-1,2-1 1,0-4-487,1 1-1,0-1 1,1 0 0,-1 1-1,1 0 1,7-7 0,12-11-5761,2-1-2246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6.482"/>
    </inkml:context>
    <inkml:brush xml:id="br0">
      <inkml:brushProperty name="width" value="0.025" units="cm"/>
      <inkml:brushProperty name="height" value="0.025" units="cm"/>
    </inkml:brush>
  </inkml:definitions>
  <inkml:trace contextRef="#ctx0" brushRef="#br0">0 59 7335,'0'0'14478,"9"-8"-11494,-4 3-2543,1 0 0,1 0 0,-1 1 0,1-1 0,-1 1 0,1 1 0,1-1 0,-1 1 1,0 1-1,1-1 0,-1 1 0,1 1 0,0-1 0,-1 1 0,9 0 0,-11 1-365,0 0 0,0 0 0,0 0 0,0 1 0,0 0 1,0 0-1,0 0 0,7 3 0,-11-3-68,-1-1 1,1 1-1,0-1 1,0 1 0,-1-1-1,1 1 1,0 0-1,0 0 1,-1-1-1,1 1 1,-1 0-1,1 0 1,-1-1 0,1 1-1,-1 0 1,1 0-1,-1 0 1,0 0-1,1 2 1,-1-1-5,0 0 1,0 0-1,0 0 1,-1 0-1,1 0 0,-1 0 1,1 0-1,-1 0 0,0 0 1,1 0-1,-1 0 1,-2 3-1,-4 5-4,-1-1 0,0 0 0,0 0 0,-1-1 0,0 0 0,-1 0 0,1-1 0,-2 0 0,-11 6 0,-37 27 0,60-35 0,11-3 0,13-1 0,-24-1 0,76-2-4364,2 0-6657,-63 2-5528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7.077"/>
    </inkml:context>
    <inkml:brush xml:id="br0">
      <inkml:brushProperty name="width" value="0.025" units="cm"/>
      <inkml:brushProperty name="height" value="0.025" units="cm"/>
    </inkml:brush>
  </inkml:definitions>
  <inkml:trace contextRef="#ctx0" brushRef="#br0">0 83 5830,'0'0'18534,"14"-5"-15832,40-14-2121,0 4 1,2 1 0,0 3 0,0 3 0,64-2 0,301 10 1628,40 31-2210,-454-30 0,-5-2 0,-1 1 0,1 0 0,0 0 0,-1 0 0,1 0 0,-1 0 0,1 0 0,-1 0 0,1 1 0,-1-1 0,1 1 0,-1-1 0,0 1 0,1-1 0,-1 1 0,1 0 0,-1 0 0,0-1 0,0 1 0,0 0 0,1 0 0,-1 0 0,0 1 0,0-1 0,0 0 0,0 0 0,-1 0 0,2 3 0,-2-4-45,0 1 0,0-1-1,0 0 1,0 0 0,0 1 0,-1-1 0,1 0-1,0 0 1,0 1 0,0-1 0,-1 0-1,1 0 1,0 0 0,0 0 0,-1 1 0,1-1-1,0 0 1,0 0 0,-1 0 0,1 0 0,0 0-1,0 0 1,-1 0 0,1 0 0,0 1 0,-1-1-1,1 0 1,0 0 0,0 0 0,-1-1 0,1 1-1,0 0 1,-1 0 0,1 0 0,0 0-1,0 0 1,-1 0 0,1 0 0,0 0 0,0 0-1,-1-1 1,1 1 0,0 0 0,0 0 0,-1 0-1,1-1 1,0 1 0,-13-9-5280,7-3-2330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2:58.180"/>
    </inkml:context>
    <inkml:brush xml:id="br0">
      <inkml:brushProperty name="width" value="0.025" units="cm"/>
      <inkml:brushProperty name="height" value="0.025" units="cm"/>
    </inkml:brush>
  </inkml:definitions>
  <inkml:trace contextRef="#ctx0" brushRef="#br0">118 42 6054,'0'0'24444,"-7"-1"-24182,4 1-226,-1 0 1,1 0-1,0 0 1,0 0-1,-1 1 1,1 0-1,0-1 1,0 1-1,0 1 1,0-1-1,0 0 0,0 1 1,0-1-1,0 1 1,0 0-1,-3 3 1,0 1 124,0-1-1,0 1 1,1 1 0,0-1 0,0 1 0,-7 13-1,11-19-151,0 1-1,0 0 1,0 0-1,0 0 1,0 0-1,0 0 1,1 0-1,-1 0 1,1 0-1,-1 0 1,1 0-1,0 0 0,0 0 1,0 0-1,0 4 1,1-5-6,-1 0 0,0-1-1,1 1 1,-1 0 0,1-1 0,-1 1 0,1-1 0,0 1-1,-1 0 1,1-1 0,-1 0 0,1 1 0,0-1 0,0 1-1,-1-1 1,1 0 0,0 1 0,0-1 0,-1 0 0,1 0-1,0 0 1,0 0 0,-1 0 0,1 0 0,0 0 0,0 0-1,1 0 1,4-1 3,1 0 0,0 0 0,0-1 0,0 0-1,-1 0 1,1-1 0,11-6 0,-13 6-6,78-49 0,-78 48 0,1-1 0,-1 1 0,0-1 0,0 0 0,-1 0 0,0 0 0,0-1 0,0 1 0,0-1 0,-1 0 0,0 0 0,3-8 0,-7 4 0,-10 14 0,-9 16 0,14-10 0,0 0 0,1 0 0,0 1 0,-4 12 0,6 13 0,3-34 0,0-1 0,0 0 0,1 0 0,-1 0 0,0 0 0,1 1 0,-1-1 0,1 0 0,-1 0 0,1 0 0,0 0 0,0 0 0,-1-1 0,1 1 0,0 0 0,0 0 0,0 0 0,0-1 0,0 1 0,0 0 0,0-1 0,0 1 0,2 0 0,4 1-398,0 0-1,1-1 1,-1 0-1,1-1 1,-1 0 0,0 0-1,11-1 1,29-5-7209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09.106"/>
    </inkml:context>
    <inkml:brush xml:id="br0">
      <inkml:brushProperty name="width" value="0.025" units="cm"/>
      <inkml:brushProperty name="height" value="0.025" units="cm"/>
    </inkml:brush>
  </inkml:definitions>
  <inkml:trace contextRef="#ctx0" brushRef="#br0">1 1 993,'0'0'6214,"48"6"-6150,-28-6-64,1 0-833,2 0-2594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7.119"/>
    </inkml:context>
    <inkml:brush xml:id="br0">
      <inkml:brushProperty name="width" value="0.025" units="cm"/>
      <inkml:brushProperty name="height" value="0.025" units="cm"/>
    </inkml:brush>
  </inkml:definitions>
  <inkml:trace contextRef="#ctx0" brushRef="#br0">21 0 14221,'0'0'15503,"-21"53"-16592,35-40-1986,1 1-1601,3 0-2915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09.732"/>
    </inkml:context>
    <inkml:brush xml:id="br0">
      <inkml:brushProperty name="width" value="0.025" units="cm"/>
      <inkml:brushProperty name="height" value="0.025" units="cm"/>
    </inkml:brush>
  </inkml:definitions>
  <inkml:trace contextRef="#ctx0" brushRef="#br0">1 0 7687,'0'0'24616,"13"2"-24216,58 5 212,103-4-1,-110-4-2531,33 0-9902,-114 1 5539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0.090"/>
    </inkml:context>
    <inkml:brush xml:id="br0">
      <inkml:brushProperty name="width" value="0.025" units="cm"/>
      <inkml:brushProperty name="height" value="0.025" units="cm"/>
    </inkml:brush>
  </inkml:definitions>
  <inkml:trace contextRef="#ctx0" brushRef="#br0">1 1 10346,'0'0'20179,"61"19"-18257,-14-19-1602,4-2-320,-1-1 0,-3 0 0,-11 3 0,-10 0-1698,-10 0-2914,-3 0-4901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6.508"/>
    </inkml:context>
    <inkml:brush xml:id="br0">
      <inkml:brushProperty name="width" value="0.025" units="cm"/>
      <inkml:brushProperty name="height" value="0.025" units="cm"/>
    </inkml:brush>
  </inkml:definitions>
  <inkml:trace contextRef="#ctx0" brushRef="#br0">136 15 3427,'-2'-6'11332,"-5"2"-5424,-15 1-1790,-18 7-3321,36-2-624,0 1-1,1-1 1,-1 0 0,0 1 0,1 0 0,0 0 0,0 0 0,-1 0 0,2 1 0,-1-1 0,0 1 0,1 0 0,0-1 0,0 1 0,0 0 0,-2 6 0,1-3 138,1 1 0,0-1 0,0 0-1,0 1 1,1 0 0,1-1 0,-1 1 0,2 12 0,-1-19-288,0 0-1,0 0 1,0-1-1,0 1 1,1 0-1,-1-1 1,0 1-1,0 0 1,1-1-1,-1 1 1,1-1-1,-1 1 1,0 0-1,1-1 1,-1 1-1,1-1 1,-1 1-1,1-1 1,-1 0-1,1 1 1,0-1-1,-1 1 1,1-1-1,0 0 1,-1 0-1,1 1 1,0-1-1,-1 0 1,2 0 0,27-2 328,-22 0-298,0 0 0,0 0 0,-1-1 0,1 0 0,11-8 1,-7 2-35,-1 0 1,1-1 0,15-20-1,-22 25-17,-1 0 0,1 0 0,-1 0 0,-1-1 0,1 1 0,-1-1 0,0 1-1,0-1 1,0 0 0,-1 0 0,2-9 0,-3 15-2,-1 0 0,1 0 0,0 0 0,0 1 0,0-1 0,0 0 0,0 0 0,0 0 0,-1 0 0,1 0 0,0 0 0,0 0 0,0 0 0,0 0 0,0 0 0,-1 1 0,1-1 0,0 0 0,0 0 0,0 0 0,0 0 0,-1 0 0,1 0 0,0 0 0,0 0 0,0 0 0,0 0 0,-1 0 0,1-1 0,0 1 0,0 0 0,0 0 0,0 0 0,-1 0 0,1 0 0,0 0 0,0 0 0,0 0 0,0 0 0,0 0 0,0-1 0,-1 1 0,1 0 0,0 0 0,0 0 0,0 0 0,0 0 0,0-1 0,0 1 0,0 0 0,0 0 0,0 0 0,0 0 0,0-1 0,0 1 0,0 0 0,0 0 0,0 0 0,0-1 0,-8 12 0,2 0 0,1 1 0,1 0 0,0 0 0,1 0 0,0 0 0,1 0 0,1 1 0,-1 12 0,2-24-29,0 0 0,0 0 0,0 0 0,1 0 0,-1 0-1,0 0 1,1 0 0,-1 0 0,0 0 0,1 0 0,-1 0 0,1 0 0,0 0 0,-1 0 0,1 0-1,0-1 1,-1 1 0,1 0 0,0 0 0,0-1 0,0 1 0,0-1 0,0 1 0,1 0 0,34 7-1996,38-12-4971,-59 0-3179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7.188"/>
    </inkml:context>
    <inkml:brush xml:id="br0">
      <inkml:brushProperty name="width" value="0.025" units="cm"/>
      <inkml:brushProperty name="height" value="0.025" units="cm"/>
    </inkml:brush>
  </inkml:definitions>
  <inkml:trace contextRef="#ctx0" brushRef="#br0">1 27 14990,'0'0'14531,"15"6"-12924,-8-3-1422,5 2-26,0-1 0,0 0 1,0-1-1,1 0 0,0 0 0,-1-2 0,1 1 0,22-2 1,155-28-134,-124 15-28,0 4 1,73-1-1,50 17-1904,-188-14-9320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8"/>
    </inkml:context>
    <inkml:brush xml:id="br0">
      <inkml:brushProperty name="width" value="0.025" units="cm"/>
      <inkml:brushProperty name="height" value="0.025" units="cm"/>
    </inkml:brush>
  </inkml:definitions>
  <inkml:trace contextRef="#ctx0" brushRef="#br0">135 45 6790,'0'0'24867,"-10"-2"-24659,6 0-193,0 1 1,1 0 0,-1 1-1,0-1 1,0 0-1,0 1 1,0 0 0,1 0-1,-1 0 1,0 1-1,0-1 1,0 1 0,1 0-1,-1 0 1,0 0-1,1 1 1,-1-1-1,1 1 1,-1 0 0,1 0-1,0 0 1,0 0-1,-1 0 1,2 1 0,-1 0-1,0-1 1,1 1-1,-1 0 1,1 0 0,0 0-1,0 1 1,0-1-1,0 1 1,0-1 0,1 1-1,0-1 1,-2 7-1,2-6-1,-1 1-1,1-1 0,0 1 1,0 0-1,1 0 0,0-1 1,-1 1-1,1 0 0,1 0 1,-1-1-1,1 1 1,0 0-1,2 6 0,-2-9-9,0 0 1,1 0-1,-1-1 0,1 1 0,-1 0 1,1 0-1,0-1 0,0 1 0,-1-1 1,1 0-1,0 0 0,0 1 0,1-1 1,-1 0-1,0-1 0,0 1 0,0 0 0,1-1 1,-1 1-1,0-1 0,1 1 0,-1-1 1,0 0-1,1 0 0,-1 0 0,0-1 1,1 1-1,3-1 0,2-1-4,1-1 0,0 0 0,-1 0 0,1 0 0,-1-1 0,0-1 0,0 1 0,0-1 0,-1-1 0,0 1 0,0-1 0,0 0 0,11-14 0,-12 13 0,0 0 0,0 0 0,-1-1 0,1 1 0,-2-2 0,1 1 0,-1 0 0,0-1 0,-1 0 0,0 0 0,-1 0 0,1 0 0,0-14 0,-26 61 0,19-27 0,0 0 0,0 0 0,1 0 0,1 1 0,0-1 0,0 1 0,2-1 0,-1 1 0,2 20 0,0-30-83,0-1-1,-1 0 1,1 1-1,0-1 1,0 0 0,0 0-1,0 0 1,0 0-1,0 0 1,0 0-1,0 0 1,1 0 0,-1 0-1,0-1 1,0 1-1,1 0 1,-1-1 0,1 1-1,-1-1 1,0 0-1,1 1 1,-1-1 0,1 0-1,-1 0 1,1 0-1,-1 0 1,1 0-1,-1 0 1,1 0 0,-1 0-1,0-1 1,1 1-1,2-1 1,2-1-742,1 1 0,-1-1 0,1 0 0,-1 0 0,0-1 0,7-3 0,13-13-5939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8.342"/>
    </inkml:context>
    <inkml:brush xml:id="br0">
      <inkml:brushProperty name="width" value="0.025" units="cm"/>
      <inkml:brushProperty name="height" value="0.025" units="cm"/>
    </inkml:brush>
  </inkml:definitions>
  <inkml:trace contextRef="#ctx0" brushRef="#br0">15 0 19923,'0'0'12513,"-2"10"-12214,-3 28-6,0 52 0,4-55-5128,-1-3-6136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8.686"/>
    </inkml:context>
    <inkml:brush xml:id="br0">
      <inkml:brushProperty name="width" value="0.025" units="cm"/>
      <inkml:brushProperty name="height" value="0.025" units="cm"/>
    </inkml:brush>
  </inkml:definitions>
  <inkml:trace contextRef="#ctx0" brushRef="#br0">0 46 4484,'0'0'28283,"70"-9"-28283,-32 7 0,0-2 0,-1-1-352,-3-1-2531,-6 0-2018,-8-1-1633,-2 1-2755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9.059"/>
    </inkml:context>
    <inkml:brush xml:id="br0">
      <inkml:brushProperty name="width" value="0.025" units="cm"/>
      <inkml:brushProperty name="height" value="0.025" units="cm"/>
    </inkml:brush>
  </inkml:definitions>
  <inkml:trace contextRef="#ctx0" brushRef="#br0">110 1 7911,'0'0'17484,"-8"10"-14297,-6 9-2274,1 0 1,-16 32 0,24-40-754,0 0 1,0 0-1,1 1 1,1 0-1,0-1 1,0 1-1,1 0 1,0 13-1,2-24-160,0-1 0,1 1 0,-1 0 0,1-1 0,-1 1 0,1-1 0,-1 1 0,1-1 0,-1 1 0,1-1 0,-1 0 0,1 1 0,0-1 0,-1 1 0,1-1 0,-1 0 0,1 0 0,0 1 0,0-1 0,-1 0 0,1 0 0,0 0 0,-1 0 0,1 0 0,0 0 0,-1 0 0,1 0 0,0 0 0,0 0 0,-1 0 0,1-1 0,0 1 0,-1 0 0,1 0 0,-1-1 0,1 1 0,0 0 0,-1-1 0,1 1 0,0-1 0,30-13 0,-15 3-2,46-27-27,-58 36 24,-1 0 1,1 1 0,-1-1-1,1 1 1,0 0 0,0 0-1,0 0 1,0 0 0,0 1 0,0-1-1,0 1 1,0 0 0,0 0-1,5 2 1,-8-1-6,0 0 0,-1-1 0,1 1 0,0 0 0,-1 1 0,0-1 1,1 0-1,-1 0 0,1 0 0,-1 0 0,0 0 0,0 0 0,0 0 0,0 1 0,0-1 0,0 0 0,0 0 1,0 0-1,0 0 0,-1 2 0,-4 25 74,2-22-56,0 1 0,-1-1 1,0 1-1,0-1 0,-1-1 0,0 1 1,0-1-1,0 1 0,0-1 1,-1-1-1,0 1 0,0-1 0,0 0 1,-1 0-1,1-1 0,-1 0 1,0 0-1,0-1 0,0 0 0,0 0 1,0 0-1,0-1 0,-1 0 1,1 0-1,-1-1 0,1 0 0,0-1 1,-15-2-1,21 4-18,1-1 1,-1 0-1,0 0 0,0 0 1,0 0-1,0-1 0,1 1 1,-1 0-1,0 0 0,0 0 1,0-1-1,0 1 0,1 0 0,-1-1 1,0 1-1,1-1 0,-1 1 1,0-1-1,1 1 0,-1-1 1,0 1-1,1-1 0,-1 0 1,1 1-1,-1-1 0,1 0 1,-1 1-1,1-1 0,0 0 1,-1 0-1,1 0 0,0 1 1,0-1-1,-1 0 0,1 0 0,0 0 1,0 0-1,0 1 0,0-1 1,0 0-1,0 0 0,0 0 1,0 0-1,1 1 0,-1-1 1,0 0-1,0 0 0,1 0 1,-1 1-1,0-1 0,1 0 1,-1 0-1,1 1 0,0-2 0,2-3-464,1 0 0,0 0-1,0 1 1,0-1-1,9-6 1,10-8-6023,1 0-3101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19.400"/>
    </inkml:context>
    <inkml:brush xml:id="br0">
      <inkml:brushProperty name="width" value="0.025" units="cm"/>
      <inkml:brushProperty name="height" value="0.025" units="cm"/>
    </inkml:brush>
  </inkml:definitions>
  <inkml:trace contextRef="#ctx0" brushRef="#br0">1 87 14798,'0'0'16090,"8"-10"-14483,-4 4-1589,1 0 0,0 1 0,1-1 0,0 1 0,0 0 1,0 1-1,0-1 0,1 1 0,-1 0 0,1 1 0,0 0 1,0 0-1,1 0 0,9-2 0,-3 2-18,1 1 0,0 0 0,0 0 0,0 2 0,17 1 0,-32-1 0,1 0 0,0 0 0,-1 0 0,1 0 0,-1 0 0,1 1 0,-1-1 0,1 0 0,-1 0 0,1 1 0,-1-1 0,1 0 0,-1 0 0,1 1 0,-1-1 0,1 1 0,-1-1 0,0 0 0,1 1 0,-1-1 0,0 1 0,1-1 0,-1 1 0,0-1 0,1 1 0,-1-1 0,0 1 0,0 0 0,0-1 0,1 2 0,-6 20 0,-18 17 0,-90 68 0,113-107 0,0 0 0,-1 0 0,1 0 0,0 1 0,0-1 0,0 0 0,0 0 0,-1 0 0,1 0 0,0 0 0,0 0 0,0 1 0,0-1 0,0 0 0,0 0 0,0 0 0,0 0 0,-1 1 0,1-1 0,0 0 0,0 0 0,0 0 0,0 0 0,0 1 0,0-1 0,0 0 0,0 0 0,0 0 0,0 1 0,0-1 0,0 0 0,0 0 0,0 0 0,0 0 0,0 1 0,1-1 0,-1 0 0,0 0 0,0 0 0,0 0 0,0 1 0,0-1 0,0 0 0,0 0 0,1 0 0,-1 0 0,0 0 0,0 1 0,0-1 0,0 0 0,0 0 0,1 0 0,-1 0 0,0 0 0,0 0 0,0 0 0,0 0 0,1 0 0,-1 0 0,0 0 0,20 0 0,23-7 0,45-5-3413,-74 11 1616,7-1-8239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0.925"/>
    </inkml:context>
    <inkml:brush xml:id="br0">
      <inkml:brushProperty name="width" value="0.025" units="cm"/>
      <inkml:brushProperty name="height" value="0.025" units="cm"/>
    </inkml:brush>
  </inkml:definitions>
  <inkml:trace contextRef="#ctx0" brushRef="#br0">0 24 3299,'0'0'28518,"10"1"-27717,29 1-652,-38-2-149,0 0 0,0 0 0,-1 0 0,1-1 0,0 1 0,0 0 0,0 0 0,0 0 0,0-1 0,0 1 0,0 0 0,0-1 0,0 1 0,-1-1 0,1 1 0,0-1 0,0 1 0,-1-1 0,1 0 0,0 1 0,0-1 0,-1 0 0,1 1 0,-1-1 0,1 0 0,-1 0 0,1 0 0,-1 0 0,0 0 0,1 1 0,-1-1 0,0 0 0,1-2 0,-1 3 0,-1-1 0,1 1 0,0 0 0,0-1 0,0 1 0,0 0 0,-1-1 0,1 1 0,0 0 0,0-1 0,-1 1 0,1 0 0,0 0 0,-1-1 0,1 1 0,0 0 0,0 0 0,-1-1 0,1 1 0,-1 0 0,1 0 0,0 0 0,-1 0 0,1 0 0,0 0 0,-1 0 0,1 0 0,-1 0 0,1 0 0,0 0 0,-1 0 0,1 0 0,0 0 0,-1 0 0,1 0 0,-1 0 0,1 0 0,0 0 0,-1 0 0,1 1 0,0-1 0,-1 0 0,1 0 0,0 0 0,-1 1 0,1-1 0,-1 1 0,-14 7 0,-10 22 0,23-26 0,12-20 0,-9 12-2401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7.463"/>
    </inkml:context>
    <inkml:brush xml:id="br0">
      <inkml:brushProperty name="width" value="0.025" units="cm"/>
      <inkml:brushProperty name="height" value="0.025" units="cm"/>
    </inkml:brush>
  </inkml:definitions>
  <inkml:trace contextRef="#ctx0" brushRef="#br0">97 0 12300,'0'0'14552,"-10"9"-12870,2-2-1114,-40 36 1773,45-40-2253,0 0 1,0 0-1,0 1 0,1-1 0,0 1 1,0 0-1,0-1 0,0 1 0,0 0 1,1 0-1,-1 0 0,1 0 0,0 0 1,0 6-1,2-9-88,-1 0 0,1 0 0,0 0 0,0 0 0,-1 0 0,1 0 0,0-1 0,0 1 0,0 0 0,0 0 0,0-1 0,0 1 0,1 0 0,-1-1 0,0 1 0,0-1 0,0 1 0,0-1 0,1 0 0,-1 0 0,0 1 0,1-1 0,-1 0 0,0 0 0,0 0 0,1 0 0,-1 0 0,2-1 0,42-2 0,-15-2-134,42-12 0,-50 10 58,-1 2 1,1 0-1,1 1 1,28 0-1,-50 4 85,0 0 0,-1 0 0,1 1 0,0-1 0,0 0 0,-1 1 0,1-1 0,0 1 0,-1-1 0,1 1 0,0-1 0,-1 1-1,1-1 1,-1 1 0,1-1 0,-1 1 0,1 0 0,-1-1 0,0 1 0,1 0 0,-1 0 0,0-1 0,1 1 0,-1 0 0,0 0 0,0-1 0,0 1 0,0 0 0,0 0 0,0 0 0,0-1 0,0 1 0,0 0 0,0 0 0,0 1 0,-1-1 1,1 0 0,0 0 0,0 1 0,0-1 0,0 0 0,0 0 0,0 0 0,0 0 0,1 0 1,-1 1-1,0-1 0,1 0 0,-1 0 0,1 0 0,-1 0 0,1 0 0,-1 0 0,1 0 1,0 0-1,-1 0 0,1 0 0,0-1 0,0 1 0,0 0 0,0 0 0,0-1 0,0 1 1,0 0-1,0-1 0,0 1 0,1 0 0,15 0-10,0 0 0,1 0 0,-1-2 0,0 0 0,19-4 0,-16 2 0,0 0 0,-1 2 0,30 1 0,-48 1-69,0-1 0,-1 0 0,1 1 1,0-1-1,-1 1 0,1-1 0,0 1 0,-1-1 0,1 1 0,-1-1 1,1 1-1,-1-1 0,1 1 0,-1 0 0,1-1 0,-1 1 0,0 0 1,1 0-1,-1-1 0,0 1 0,0 0 0,0 0 0,1-1 0,-1 1 1,0 0-1,0 0 0,0-1 0,0 1 0,0 0 0,0 0 0,-1 1 1,1-1-134,0-1-1,0 1 1,0-1 0,0 1 0,0 0 0,0-1 0,0 1 0,0-1 0,0 1 0,0 0 0,0-1 0,0 1-1,0-1 1,1 1 0,-1-1 0,0 1 0,0-1 0,1 1 0,-1-1 0,0 1 0,1-1 0,-1 1 0,1-1-1,-1 1 1,1 0 0,6-1-9957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3.026"/>
    </inkml:context>
    <inkml:brush xml:id="br0">
      <inkml:brushProperty name="width" value="0.025" units="cm"/>
      <inkml:brushProperty name="height" value="0.025" units="cm"/>
    </inkml:brush>
  </inkml:definitions>
  <inkml:trace contextRef="#ctx0" brushRef="#br0">51 3 6662,'10'-2'20268,"-11"24"-14649,-12 40-8086,11-53 4250,-1 2-1686,1-1 1,0 0-1,1 0 1,0 1-1,0-1 0,1 0 1,2 14-1,-1-23-93,0 0-1,-1 0 1,2 0-1,-1 0 0,0 0 1,0 0-1,0 0 1,0-1-1,0 1 1,1 0-1,-1-1 0,0 1 1,1-1-1,-1 1 1,0-1-1,1 0 1,-1 1-1,1-1 1,-1 0-1,0 0 0,1 0 1,-1 0-1,1 0 1,-1 0-1,2-1 1,40-5 29,-8-3-33,-28 6 0,1 0 0,1 0 0,-1 1 0,0 1 0,0-1 0,1 2 0,-1-1 0,0 1 0,1 0 0,9 2 0,-17-2 0,1 1 0,-1-1 0,0 1 0,1 0 0,-1-1 0,0 1 0,0 0 0,0 0 0,0 0 0,0 0 0,0 0 0,0 0 0,0 0 0,0 1 0,0-1 0,0 0 0,-1 0 0,1 1 0,0-1 0,-1 0 0,1 1 0,-1-1 0,0 1 0,1-1 0,-1 1 0,0-1 0,0 0 0,0 1 0,0-1 0,0 1 0,0-1 0,-1 1 0,1-1 0,0 1 0,-1-1 0,1 0 0,-1 1 0,0 1 0,-1 3 0,-1 0 0,1 0 0,-1 0 0,1-1 0,-2 1 0,1-1 0,-7 8 0,5-7 0,-1-2 0,0 1 0,0-1 0,0 0 0,0 0 0,-1 0 0,1-1 0,-1 0 0,0 0 0,0-1 0,0 0 0,0 0 0,-1-1 0,1 0 0,0 0 0,-1 0 0,1-1 0,-1-1 0,1 1 0,0-1 0,-1 0 0,1-1 0,0 1 0,0-1 0,0-1 0,0 0 0,0 0 0,1 0 0,-1 0 0,1-1 0,0 0 0,0-1 0,-10-8 0,33 10-6854,-5 3 31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3.386"/>
    </inkml:context>
    <inkml:brush xml:id="br0">
      <inkml:brushProperty name="width" value="0.025" units="cm"/>
      <inkml:brushProperty name="height" value="0.025" units="cm"/>
    </inkml:brush>
  </inkml:definitions>
  <inkml:trace contextRef="#ctx0" brushRef="#br0">0 47 16816,'0'0'4126,"12"-7"-1205,-12 7-2909,12-6 617,-1 0 1,1 1-1,1 0 0,-1 1 0,1 0 0,0 1 0,0 0 0,16-1 0,-19 4-351,1 0 1,0 1-1,-1 0 0,1 1 0,-1 0 0,13 4 0,-21-6-227,0 1-1,-1 0 0,1 0 0,0 0 0,-1 0 0,1 0 0,0 0 1,-1 0-1,1 1 0,-1-1 0,0 0 0,1 1 0,-1-1 0,0 1 1,0 0-1,0-1 0,1 3 0,-1-2-30,-1 0 0,0 1 0,1-1 0,-1 0 0,0 1 0,0-1 0,0 0 0,-1 0 0,1 1 0,-1-1 0,1 0 0,-1 0 0,0 0 0,0 1 0,1-1 0,-2 0 0,1 0 0,-2 3 0,-4 4-20,0 0 0,-1-1 0,0 0 0,0 0 0,-1 0 0,0-1 0,0 0 0,-13 6 0,10-6 0,1 1 0,-1 1 0,1 0 0,-17 18 0,27-26 0,0-1 0,1 1 0,-1-1 0,0 0 0,1 1 0,-1-1 0,1 1 0,-1 0 0,1-1 0,-1 1 0,1-1 0,0 1 0,-1 0 0,1-1 0,0 1 0,-1 0 0,1-1 0,0 1 0,0 0 0,-1 0 0,1-1 0,0 1 0,0 0 0,0 0 0,0-1 0,0 1 0,0 0 0,0 0 0,1-1 0,-1 1 0,0 0 0,0 0 0,0-1 0,1 1 0,-1 0 0,0-1 0,1 1 0,-1 0 0,1-1 0,-1 1 0,1-1 0,-1 1 0,1-1 0,-1 1 0,1-1 0,-1 1 0,1-1 0,0 1 0,-1-1 0,1 0 0,0 1 0,-1-1 0,1 0 0,0 0 0,0 1 0,-1-1 0,1 0 0,0 0 0,1 0 0,53 2 0,-43-2 0,-10 0-3,54 3-3286,-46-2 1658,-1 0-1,1 1 1,0 0-1,0 0 1,-1 1-1,13 6 0,-10-2-10753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3.774"/>
    </inkml:context>
    <inkml:brush xml:id="br0">
      <inkml:brushProperty name="width" value="0.025" units="cm"/>
      <inkml:brushProperty name="height" value="0.025" units="cm"/>
    </inkml:brush>
  </inkml:definitions>
  <inkml:trace contextRef="#ctx0" brushRef="#br0">0 73 12300,'0'0'15502,"87"-2"-13580,-41-7-416,9-2-353,4 1-769,0-3-384,-2 4 0,-7 0 0,-6 4 0,-11 0-1345,-8 5-1314,-10 0-1345,-8 0-736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4.351"/>
    </inkml:context>
    <inkml:brush xml:id="br0">
      <inkml:brushProperty name="width" value="0.025" units="cm"/>
      <inkml:brushProperty name="height" value="0.025" units="cm"/>
    </inkml:brush>
  </inkml:definitions>
  <inkml:trace contextRef="#ctx0" brushRef="#br0">178 135 16207,'0'0'4437,"-5"-10"-572,-19-31-876,23 39-2868,0 0 0,-1 1 0,1-1 0,-1 0 0,1 1 1,-1-1-1,1 1 0,-1 0 0,0-1 0,0 1 0,0 0 0,0 0 0,0 0 0,0 0 0,0 1 0,0-1 1,0 0-1,0 1 0,0 0 0,0-1 0,0 1 0,-1 0 0,1 0 0,0 0 0,0 0 0,0 1 0,-1-1 1,1 0-1,0 1 0,-4 1 0,2 0-24,-1 0 0,1 0 0,0 1-1,0-1 1,1 1 0,-1 0 0,0 0 0,1 0 0,-1 1 0,1-1 0,-4 7 0,2-2-75,0 0 0,1 1 0,0-1 0,0 1 0,1 0 0,0-1 0,1 1 0,0 1 0,0-1 0,1 0 0,0 0 0,1 1 0,0-1 0,0 0 0,2 12 0,-1-19-22,0 0 0,0 0 0,1 0 0,-1 0 0,0 0 0,1 0 0,-1-1 0,1 1 0,-1-1 0,1 1 0,0-1 0,0 1 0,0-1 0,0 0 0,0 0 0,0 0 0,0 0 0,0 0 0,0 0 0,0-1 0,0 1 0,1-1 0,-1 1 0,0-1 0,0 0 0,1 0 0,-1 0 0,0 0 0,1 0 0,-1-1 0,4 0 0,3 0 0,0-1 0,0 0 0,-1 0 0,1 0 0,-1-1 0,0-1 0,10-4 0,-2-3 0,-1 0 0,0-1 0,0-1 0,-1-1 0,-1 0 0,18-23 0,-24 27 0,-1 1 0,1-1 0,-2 0 0,1-1 0,-1 1 0,-1-1 0,0 0 0,-1 0 0,0-1 0,0 1 0,-1-1 0,0-12 0,-2 25 0,0-1 0,0 0 0,0 0 0,0 0 0,0 1 0,0-1 0,0 0 0,0 0 0,0 0 0,0 1 0,0-1 0,0 0 0,-1 0 0,1 0 0,0 0 0,0 0 0,0 1 0,0-1 0,0 0 0,-1 0 0,1 0 0,0 0 0,0 0 0,0 0 0,0 1 0,-1-1 0,1 0 0,0 0 0,0 0 0,0 0 0,0 0 0,-1 0 0,1 0 0,0 0 0,0 0 0,0 0 0,-1 0 0,1 0 0,0 0 0,0 0 0,0 0 0,-1 0 0,1 0 0,0 0 0,0-1 0,0 1 0,0 0 0,-1 0 0,1 0 0,0 0 0,0 0 0,0 0 0,0 0 0,0-1 0,-1 1 0,1 0 0,0 0 0,0 0 0,0 0 0,0-1 0,0 1 0,0 0 0,0 0 0,0 0 0,0 0 0,-1-1 0,1 1 0,0 0 0,-11 14 0,3 0 0,0 1 0,1-1 0,1 2 0,0-1 0,1 0 0,1 1 0,0 0 0,-1 25 0,4-40-22,1 1-1,0-1 1,0 1 0,0-1-1,0 1 1,0-1 0,1 1-1,-1-1 1,0 1 0,1-1-1,-1 0 1,1 1 0,-1-1-1,1 1 1,0-1 0,0 0-1,0 0 1,-1 1 0,1-1-1,0 0 1,0 0 0,0 0-1,1 0 1,-1 0 0,0 0-1,0-1 1,1 1 0,-1 0-1,0 0 1,1-1 0,-1 1-1,0-1 1,1 1 0,-1-1-1,1 0 1,-1 0 0,1 1-1,-1-1 1,1 0 0,1-1-1,3 1-492,0 0-1,0-1 0,0 0 0,0 0 0,0-1 0,0 1 0,-1-1 0,1-1 0,5-2 0,25-19-10385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5.066"/>
    </inkml:context>
    <inkml:brush xml:id="br0">
      <inkml:brushProperty name="width" value="0.025" units="cm"/>
      <inkml:brushProperty name="height" value="0.025" units="cm"/>
    </inkml:brush>
  </inkml:definitions>
  <inkml:trace contextRef="#ctx0" brushRef="#br0">0 0 10282,'0'0'19154,"39"50"-18225,-39-16-481,0 3-320,-2 3-96,-3-5-32,4-5-32,1-5-416,0-9-961,1-8-1218,7-8-544,4 0-1569,-1-18-2051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5.407"/>
    </inkml:context>
    <inkml:brush xml:id="br0">
      <inkml:brushProperty name="width" value="0.025" units="cm"/>
      <inkml:brushProperty name="height" value="0.025" units="cm"/>
    </inkml:brush>
  </inkml:definitions>
  <inkml:trace contextRef="#ctx0" brushRef="#br0">82 0 16976,'0'0'7495,"-50"68"-5029,37-36-1248,1 1-450,7-2-255,4-3-321,1-5-128,2-3-96,12-9-416,1-2-513,0-6-1025,-3-3-1153,-4 0-1217,-5-4-1666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5.750"/>
    </inkml:context>
    <inkml:brush xml:id="br0">
      <inkml:brushProperty name="width" value="0.025" units="cm"/>
      <inkml:brushProperty name="height" value="0.025" units="cm"/>
    </inkml:brush>
  </inkml:definitions>
  <inkml:trace contextRef="#ctx0" brushRef="#br0">1 89 13261,'0'0'16399,"72"-18"-15246,-21 9-352,3-1-353,3 0-320,-4 1-96,1 1-736,-13 2-2147,-5-2-3587,-9-3-7431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6.388"/>
    </inkml:context>
    <inkml:brush xml:id="br0">
      <inkml:brushProperty name="width" value="0.025" units="cm"/>
      <inkml:brushProperty name="height" value="0.025" units="cm"/>
    </inkml:brush>
  </inkml:definitions>
  <inkml:trace contextRef="#ctx0" brushRef="#br0">21 178 4708,'0'0'22683,"10"4"-21188,-5-1-1341,-1-2-87,-1 1-1,0 0 1,0-1-1,1 0 0,-1 0 1,1 0-1,-1 0 1,1 0-1,-1-1 0,1 1 1,0-1-1,-1 0 1,1 0-1,-1-1 0,1 1 1,0-1-1,-1 1 1,1-1-1,-1 0 0,0-1 1,1 1-1,3-3 1,8-5 99,-1 0 0,1-2 0,-2 0 0,14-13 0,-22 19-146,-1 1-1,0 0 1,0-1-1,-1 0 1,1 0-1,-1 0 1,0-1-1,-1 1 1,1 0-1,-1-1 1,0 0-1,0 0 1,-1 1-1,0-1 1,1-9-1,-2 14-17,0 0 0,0 0 0,0 0 1,0 0-1,-1 0 0,1 0 0,0 0 0,0 0 0,-1 0 0,1 0 1,-1 0-1,1 0 0,-1 0 0,1 0 0,-1 0 0,0 1 1,1-1-1,-1 0 0,0 0 0,0 0 0,1 1 0,-1-1 0,0 1 1,0-1-1,-1 0 0,-1 0-4,0 0 0,0 0 0,0 0 0,0 1 0,1-1 0,-1 1 0,0 0 0,0 0 1,-5 0-1,1 1-2,-1 0 0,1 0 0,-1 1 0,1 0 0,-1 1 0,1-1 0,-8 5 0,5 0 23,0-1 0,0 1 0,1 1 0,0 0 0,1 0 0,0 1 0,0 0 0,0 0 0,1 1 0,1 0 0,0 0 0,0 0 0,1 1 0,0 0 0,1 0 0,0 0-1,1 1 1,0-1 0,-1 16 0,4-25-11,1-1 0,-1 1 0,0 0 0,1-1-1,0 1 1,-1 0 0,1-1 0,0 1 0,0-1 0,0 1-1,0-1 1,0 1 0,0-1 0,0 0 0,0 1-1,1-1 1,-1 0 0,1 0 0,-1 0 0,1 0 0,-1 0-1,1 0 1,-1-1 0,1 1 0,0 0 0,-1-1 0,1 1-1,0-1 1,-1 0 0,1 0 0,0 1 0,0-1-1,3-1 1,13 3-114,0-1-1,27-3 1,-24 1-460,-1 0-2034,0 0 1,30-7-1,-9-1-6662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7.757"/>
    </inkml:context>
    <inkml:brush xml:id="br0">
      <inkml:brushProperty name="width" value="0.025" units="cm"/>
      <inkml:brushProperty name="height" value="0.025" units="cm"/>
    </inkml:brush>
  </inkml:definitions>
  <inkml:trace contextRef="#ctx0" brushRef="#br0">7 1 6150,'0'0'20750,"4"11"-19431,1 3-1011,-2 0 0,0 0 0,0 0 0,-2 0 1,0 0-1,0 0 0,-1 1 0,-1-1 0,0 0 0,-4 15 1,-2 1-382,2 1 0,0-1 1,2 1-1,2 51 1,1-81-11,0 0 1,0-1 0,0 1-1,0 0 1,0-1 0,1 1-1,-1-1 1,0 1 0,0 0-1,0-1 1,1 1 0,-1-1-1,0 1 1,1-1 0,-1 1-1,0-1 1,1 1 0,-1-1-1,1 1 1,-1-1 0,1 1-1,-1-1 1,1 0 0,-1 1-1,1-1 1,-1 0 0,1 1-1,0-1 1,0 0-1,0 0-343,-1 0 0,1 0-1,0 0 1,0 0 0,0 0-1,-1 0 1,1 0 0,0-1-1,0 1 1,-1 0 0,1 0-1,0-1 1,-1 1 0,1-1-1,0 1 1,-1 0 0,1-1-1,0 1 1,-1-1 0,1 0 0,-1 1-1,1-1 1,-1 1 0,1-1-1,-1 0 1,0 1 0,1-1-1,-1 0 1,0 0 0,1 1-1,-1-1 1,0 0 0,0-1-1,1-15-9977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8.143"/>
    </inkml:context>
    <inkml:brush xml:id="br0">
      <inkml:brushProperty name="width" value="0.025" units="cm"/>
      <inkml:brushProperty name="height" value="0.025" units="cm"/>
    </inkml:brush>
  </inkml:definitions>
  <inkml:trace contextRef="#ctx0" brushRef="#br0">0 72 12011,'0'0'15887,"82"-3"-14061,-34-1-577,4-2-608,4-3-513,-1-1-96,-3-3-1217,-9 1-3620,-5-3-7142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8.290"/>
    </inkml:context>
    <inkml:brush xml:id="br0">
      <inkml:brushProperty name="width" value="0.025" units="cm"/>
      <inkml:brushProperty name="height" value="0.025" units="cm"/>
    </inkml:brush>
  </inkml:definitions>
  <inkml:trace contextRef="#ctx0" brushRef="#br0">216 115 11851,'0'0'4335,"4"-10"-577,16-34-293,-19 43-3317,-1 0-1,1 0 1,-1 0 0,0 0-1,1-1 1,-1 1 0,0 0 0,0 0-1,0 0 1,0-1 0,0 1-1,0 0 1,0 0 0,0 0 0,0-1-1,-1 1 1,1 0 0,0 0-1,-1 0 1,1 0 0,-1 0 0,1 0-1,-1 0 1,0 0 0,1 0-1,-2-2 1,-1 2 11,1-1 1,0 1-1,0-1 0,-1 1 1,1 0-1,-1 0 0,1 0 0,-1 0 1,0 0-1,1 0 0,-4 0 1,-6 0 153,0 0 0,0 1 1,-22 1-1,27 0-284,1 1 0,-1-1 0,1 1 0,0 0-1,-1 1 1,1-1 0,0 1 0,1 1 0,-1-1 0,0 1-1,1 0 1,0 0 0,0 0 0,0 1 0,0 0-1,1 0 1,0 0 0,0 0 0,0 1 0,1-1 0,-1 1-1,2 0 1,-1 0 0,0 0 0,1 1 0,0-1 0,1 1-1,0-1 1,-1 9 0,2-14-26,0 0-1,0 0 1,0-1 0,0 1-1,0 0 1,0-1 0,0 1-1,0 0 1,1-1 0,-1 1 0,0 0-1,0-1 1,1 1 0,-1 0-1,1-1 1,-1 1 0,1 0-1,-1-1 1,1 1 0,-1-1-1,1 1 1,-1-1 0,1 0-1,-1 1 1,1-1 0,0 1-1,-1-1 1,1 0 0,0 0-1,-1 1 1,2-1 0,28-1 159,-20-1-112,0-1-1,-1-1 1,1 1 0,8-6 0,1-4-9,0 0 0,-1-2 0,-1 0 0,0-1 0,14-18 0,10-9 1,-40 78-443,-2-12 425,1-20 24,-1 1-1,1-1 1,0 1-1,0-1 0,0 0 1,1 1-1,-1-1 1,1 1-1,1 4 1,-1-7-31,0 1 0,0-1 0,0 0 0,1 0 0,-1 0 0,0 0 0,1 0 0,-1 0 0,0 0 0,1 0 0,-1 0 0,1-1 0,-1 1 0,1-1 0,0 1 0,-1-1 0,1 1 0,0-1 0,-1 0 0,1 0 0,0 0 0,-1 0 0,1 0 0,2-1 0,11 0-14,0-1 1,1-1-1,-1-1 1,0 0-1,-1-1 1,1 0-1,-1-1 1,0-1-1,-1 0 1,17-12-1,58-26-9,-88 44 6,1 1 0,-1 0 0,1 0 0,0 0 0,-1-1 0,1 1 0,-1 0 0,1 0 0,-1 0 0,1 0 0,-1 0 0,1 0 0,0 0 0,-1 0 0,1 0 0,-1 0 0,1 1 0,-1-1 0,1 0 0,-1 0 0,1 0 0,-1 1 0,1-1 0,-1 0 0,1 1 0,-1-1 0,1 0 0,-1 1 0,1-1 0,0 1 0,6 21 0,-8 38 0,-1-42 0,2-15 0,0-1 0,0 1 0,-1 0 0,2-1 0,-1 1 0,0 0 0,0 0 0,1-1 0,0 1 0,-1 0 0,1-1 0,0 1 0,0-1 0,1 1 0,-1-1 0,0 0 0,3 3 0,-1-3 0,-1-1 0,1 1 0,0-1 0,0 0 0,0 0 0,1 0 0,-1 0 0,0 0 0,0-1 0,0 1 0,1-1 0,-1 0 0,0 0 0,4-1 0,8 0 0,0-2 0,0 1 0,0-2 0,-1 0 0,1-1 0,-1 0 0,0-1 0,-1-1 0,1 0 0,21-16 0,16-6 0,-51 28 1,0 1-1,0 0 1,1-1-1,-1 1 1,0 0-1,1 0 1,-1-1-1,0 1 1,1 0-1,-1 0 1,1 0-1,-1-1 1,0 1-1,1 0 1,-1 0-1,1 0 1,-1 0-1,1 0 1,-1 0-1,0 0 1,1 0 0,-1 0-1,1 0 1,-1 0-1,1 0 1,-1 0-1,0 0 1,1 0-1,-1 1 1,1-1-1,-1 0 1,0 0-1,1 0 1,-1 1-1,0-1 1,1 0-1,-1 0 1,0 1-1,1 0 1,0 17-102,-2-17 63,1 0 0,0 0 0,0 0 0,0 0 0,0 0 0,0 0 0,0 0 0,0 0 0,0 0 0,0 0 0,0 0 0,1 0 0,-1 0 0,0 0 0,1 0 0,0 2 0,8-1-1268,0 0 0,-1 0-1,1-1 1,0-1 0,0 0 0,0 0 0,0 0-1,14-3 1,-19 2 346,30-4-4880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9.541"/>
    </inkml:context>
    <inkml:brush xml:id="br0">
      <inkml:brushProperty name="width" value="0.025" units="cm"/>
      <inkml:brushProperty name="height" value="0.025" units="cm"/>
    </inkml:brush>
  </inkml:definitions>
  <inkml:trace contextRef="#ctx0" brushRef="#br0">115 98 5669,'0'0'8830,"5"-11"-4837,2 0-3113,-5 8-593,0-1 1,1 0-1,-1 1 1,-1-1-1,1 0 1,-1-1 0,1 1-1,-1 0 1,0 0-1,-1 0 1,1-1-1,0-5 1,-1 9-201,-1 0-1,1 1 1,0-1 0,0 0 0,0 0-1,0 1 1,0-1 0,-1 0 0,1 0-1,0 1 1,-1-1 0,1 0-1,-1 1 1,1-1 0,-1 1 0,1-1-1,-1 0 1,1 1 0,-1-1 0,1 1-1,-1-1 1,0 1 0,1 0 0,-1-1-1,0 1 1,1-1 0,-1 1 0,0 0-1,0 0 1,1 0 0,-1-1 0,0 1-1,0 0 1,1 0 0,-1 0 0,0 0-1,0 0 1,0 0 0,1 0 0,-1 0-1,0 1 1,0-1 0,1 0-1,-1 0 1,0 1 0,0-1 0,1 0-1,-1 1 1,0-1 0,1 1 0,-2 0-1,-37 22 443,31-15-380,0 0 0,0 0-1,1 1 1,0 0 0,0 1-1,-6 12 1,11-17-65,-1 0-1,1 0 1,0 0 0,0 0-1,0 1 1,1-1 0,0 1-1,0-1 1,0 1 0,1 0-1,-1-1 1,1 1-1,1-1 1,1 11 0,-2-15-63,1 1-1,0-1 1,-1 1 0,1-1 0,0 1 0,0-1-1,0 0 1,0 1 0,0-1 0,0 0-1,0 0 1,0 1 0,0-1 0,1 0 0,-1 0-1,0-1 1,1 1 0,-1 0 0,1 0 0,-1-1-1,2 2 1,2-1 24,0 0 1,0 0-1,-1 0 0,1-1 0,0 1 1,0-1-1,6-1 0,0 0 38,0-1 1,-1 0-1,1 0 0,-1-1 0,21-8 0,-15 2-34,0-1-1,0 0 1,-1-1 0,15-13-1,-24 19-27,-1-1 0,1 1 1,-1-1-1,0 0 0,-1 0 0,0 0 0,0-1 0,0 0 1,0 1-1,-1-1 0,0-1 0,2-10 0,-5 18-16,1-1-1,-1 1 0,0 0 1,0-1-1,1 1 1,-1 0-1,0-1 1,0 1-1,0-1 0,0 1 1,0 0-1,0-1 1,1 1-1,-1 0 1,0-1-1,0 1 0,0-1 1,0 1-1,0 0 1,0-1-1,-1 1 1,1-1-1,0 1 0,0 0 1,0-1-1,0 1 1,0 0-1,-1-1 1,1 1-1,0 0 0,0-1 1,0 1-1,-1 0 1,1-1-1,0 1 1,-1 0-1,1 0 0,0-1 1,0 1-1,-1 0 1,1 0-1,0 0 1,-1-1-1,1 1 0,-1 0 1,1 0-1,0 0 1,-1 0-1,1 0 1,0 0-1,-1 0 0,1 0 1,-1 0-1,1 0 1,0 0-1,-1 0 1,1 0-1,-1 0 0,1 0 1,0 0-1,-1 0 1,1 1-1,-22 14 203,16-7-208,-1 1 0,1 0 0,0 0 0,1 1 0,0 0 0,1-1 0,0 2 0,0-1 0,1 0 0,1 1 0,0-1 0,0 1 0,1 0 0,0 0 0,1 14 0,0-24-55,1 1-1,-1-1 1,0 0 0,1 1 0,0-1-1,-1 0 1,1 1 0,0-1-1,-1 0 1,1 0 0,0 0 0,0 0-1,0 0 1,0 0 0,0 0-1,0 0 1,1 0 0,-1 0 0,0 0-1,0-1 1,1 1 0,-1 0-1,0-1 1,1 0 0,2 1 0,38 3-5549,-37-4 4398,17 0-5204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29.965"/>
    </inkml:context>
    <inkml:brush xml:id="br0">
      <inkml:brushProperty name="width" value="0.025" units="cm"/>
      <inkml:brushProperty name="height" value="0.025" units="cm"/>
    </inkml:brush>
  </inkml:definitions>
  <inkml:trace contextRef="#ctx0" brushRef="#br0">0 106 17360,'0'0'8718,"8"2"-6668,10 2-1753,1-1-1,-1-1 1,0-1-1,1 0 1,-1-2 0,31-3-1,122-29 1802,-75 12-1633,48-3-2716,1 6 0,198 0 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0.741"/>
    </inkml:context>
    <inkml:brush xml:id="br0">
      <inkml:brushProperty name="width" value="0.025" units="cm"/>
      <inkml:brushProperty name="height" value="0.025" units="cm"/>
    </inkml:brush>
  </inkml:definitions>
  <inkml:trace contextRef="#ctx0" brushRef="#br0">202 35 17553,'0'0'7650,"-9"-5"-4629,5 3-2806,2 0-93,-1 0-1,0 1 1,1-1-1,-1 1 1,0 0-1,0-1 1,0 1-1,-1 0 1,1 1-1,0-1 1,0 1 0,0-1-1,-1 1 1,1 0-1,0 0 1,0 0-1,-1 1 1,1-1-1,0 1 1,0 0-1,0 0 1,0 0 0,0 0-1,0 0 1,0 1-1,-5 2 1,0 2-74,0 1 1,0-1 0,0 1-1,1 1 1,0-1 0,1 1-1,-1 1 1,2-1-1,-1 1 1,1 0 0,0 0-1,1 1 1,0-1 0,1 1-1,0 0 1,0 0 0,-2 20-1,5-29-45,0-1 0,0 1-1,0 0 1,0 0 0,0-1-1,0 1 1,1 0 0,-1 0-1,0-1 1,0 1 0,1 0-1,-1-1 1,1 1 0,-1 0 0,0-1-1,1 1 1,-1 0 0,1-1-1,-1 1 1,1-1 0,0 1-1,-1-1 1,1 1 0,-1-1-1,1 0 1,0 1 0,-1-1 0,1 0-1,1 1 1,28-1 50,-22-1-47,0-1 0,0-1 0,-1 1 1,1-1-1,10-6 0,-4-1-6,-1 0 0,0 0 0,-1-1 0,0-1 0,14-17 0,52-84 0,-78 112 0,-9 18 0,1 0 0,1 1 0,0 0 0,1 0 0,1 0 0,-5 37 0,9-52-61,1 0 1,0-1-1,-1 1 1,1 0-1,0-1 1,0 1-1,0 0 1,1-1-1,-1 1 1,1 0-1,0-1 1,-1 1-1,1-1 1,0 1-1,0-1 1,1 1-1,-1-1 1,0 0-1,1 0 1,0 1-1,-1-1 1,1 0-1,3 2 1,-1-2-140,-1-1-1,1 1 1,-1-1 0,1 0-1,0 0 1,0-1 0,-1 1-1,1-1 1,0 0-1,0 0 1,0 0 0,0 0-1,-1-1 1,1 0 0,0 1-1,6-4 1,23-11-5192,-1-6-2872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1.083"/>
    </inkml:context>
    <inkml:brush xml:id="br0">
      <inkml:brushProperty name="width" value="0.025" units="cm"/>
      <inkml:brushProperty name="height" value="0.025" units="cm"/>
    </inkml:brush>
  </inkml:definitions>
  <inkml:trace contextRef="#ctx0" brushRef="#br0">82 0 22838,'0'0'5253,"-47"71"-3171,34-38-1218,1 3-351,5-1-321,5-3-128,2-7-64,0-3-416,0-8-577,6-2-160,2-8-577,-3-4-1601,-3 0-897,-2-7-1986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1.459"/>
    </inkml:context>
    <inkml:brush xml:id="br0">
      <inkml:brushProperty name="width" value="0.025" units="cm"/>
      <inkml:brushProperty name="height" value="0.025" units="cm"/>
    </inkml:brush>
  </inkml:definitions>
  <inkml:trace contextRef="#ctx0" brushRef="#br0">0 48 18546,'0'0'12331,"73"-13"-11210,-36 10-576,4 1-481,0-2-256,-2 2-1506,-8-3-2434,-4-2-3299,-5-4-4452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1.799"/>
    </inkml:context>
    <inkml:brush xml:id="br0">
      <inkml:brushProperty name="width" value="0.025" units="cm"/>
      <inkml:brushProperty name="height" value="0.025" units="cm"/>
    </inkml:brush>
  </inkml:definitions>
  <inkml:trace contextRef="#ctx0" brushRef="#br0">111 0 21268,'0'0'5178,"-4"13"-3293,-3 9-1235,0 1 0,2 0 0,0 1 1,-2 39-1,7-62-653,1 0 0,-1 0 0,1 0 1,-1 0-1,1 0 0,0 0 0,-1-1 1,1 1-1,0 0 0,0 0 0,-1-1 0,1 1 1,0 0-1,0-1 0,0 1 0,0-1 0,0 1 1,0-1-1,0 0 0,0 1 0,0-1 0,0 0 1,0 0-1,0 1 0,0-1 0,0 0 0,0 0 1,0 0-1,0 0 0,0 0 0,0-1 0,0 1 1,0 0-1,2-1 0,47-7-205,-43 6 124,-5 2 67,0-1-1,0 1 0,0 0 1,0-1-1,0 1 0,1 0 1,-1 0-1,0 0 0,0 1 1,0-1-1,0 0 0,0 1 1,0-1-1,0 1 0,0 0 1,0 0-1,-1 0 0,1 0 1,0 0-1,0 0 0,-1 0 1,1 0-1,-1 1 0,1-1 1,-1 1-1,1-1 0,-1 1 1,2 2-1,-2-1 25,0 0 0,0 0 0,0-1-1,0 1 1,-1 0 0,0 0 0,1 0 0,-1 0 0,0 0 0,0 0-1,0 0 1,-1 0 0,1 0 0,-1 0 0,0 0 0,0 0-1,0-1 1,0 1 0,0 0 0,-3 3 0,0 0 46,0-1 1,-1 0 0,0 0-1,0-1 1,0 1 0,0-1-1,-1 0 1,0 0 0,0-1-1,0 0 1,0 0 0,0 0-1,-1-1 1,1 0 0,-1 0-1,1-1 1,-1 1 0,-12-1-1,14 0-3,1-1-1,-1 0 0,1 0 0,-1-1 0,1 1 0,-1-1 0,1 0 0,-1 0 0,1 0 0,0-1 0,0 0 0,-8-4 0,10 4-36,-1 1 0,1-1 0,0 0 0,0 0 0,0-1 0,0 1 0,1 0 0,-1-1 0,1 1 0,-1-1 0,1 1 0,0-1 0,0 0 0,0 0 0,0 1 0,0-1 0,1 0 0,-1 0 0,1 0 0,0 0 0,0-4 0,0 5-142,0 0 1,0-1-1,1 1 1,-1 0-1,0 0 1,1 0-1,0 0 1,0-1-1,-1 1 0,1 0 1,0 0-1,3-3 1,0 1-827,0-1 1,1 1 0,-1 0 0,1 0-1,0 0 1,6-3 0,-10 7 780,21-15-7508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2.159"/>
    </inkml:context>
    <inkml:brush xml:id="br0">
      <inkml:brushProperty name="width" value="0.025" units="cm"/>
      <inkml:brushProperty name="height" value="0.025" units="cm"/>
    </inkml:brush>
  </inkml:definitions>
  <inkml:trace contextRef="#ctx0" brushRef="#br0">1 46 14862,'0'0'9155,"8"-5"-5978,5-2-2671,0 1 1,0 1 0,0 0-1,0 1 1,1 0 0,0 1-1,0 1 1,0 0 0,0 0-1,16 2 1,-27 0-507,-1-1 0,0 1 0,1 0 0,-1 1 0,0-1 0,1 0 0,-1 1 0,0-1 0,1 1 0,-1 0 0,0 0 0,0 0 0,0 0 0,1 0 0,-1 0 0,0 0 0,0 1 0,3 2 0,-5-2 0,1 0 0,-1-1 0,1 1 0,-1 0 0,0-1 0,1 1 0,-1 0 0,0 0 0,0-1 0,0 1 0,-1 0 0,1-1 0,0 1 0,-1 0 0,1-1 0,-1 1 0,1 0 0,-1-1 0,0 1 0,0-1 0,0 1 0,0-1 0,0 1 0,0-1 0,0 0 0,0 0 0,-3 3 0,-32 28 0,30-28 0,1 0 0,-1 1 0,1 0 0,0-1 0,0 2 0,0-1 0,0 0 0,1 1 0,0 0 0,1 0 0,-4 7 0,7-12 0,1 0 0,0 0 0,-1-1 0,1 1 0,-1 0 0,1 0 0,0-1 0,0 1 0,-1-1 0,1 1 0,0 0 0,0-1 0,0 0 0,0 1 0,0-1 0,0 1 0,0-1 0,0 0 0,0 0 0,0 0 0,0 1 0,-1-1 0,1 0 0,0 0 0,0 0 0,0-1 0,0 1 0,0 0 0,2-1 0,39 0 0,-39 1 0,43-6-1590,-1-5-4299,-16 1-4665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3.840"/>
    </inkml:context>
    <inkml:brush xml:id="br0">
      <inkml:brushProperty name="width" value="0.025" units="cm"/>
      <inkml:brushProperty name="height" value="0.025" units="cm"/>
    </inkml:brush>
  </inkml:definitions>
  <inkml:trace contextRef="#ctx0" brushRef="#br0">216 0 7911,'0'0'20900,"-12"7"-20457,-1 1-342,1 0 0,0 1 0,1 1 0,0 0 0,0 0 0,1 1 0,1 0 0,-1 1-1,-13 25 1,7-9 294,2 1-1,-19 58 0,28-71-342,1 0 0,1 0-1,0 0 1,1 1 0,1-1-1,1 1 1,2 25-1,-2-39-84,1 0-1,-1 0 1,1 1-1,0-1 1,0 0-1,1 0 1,-1 0-1,1 0 1,-1-1-1,1 1 1,0 0-1,0-1 1,0 1-1,0-1 1,0 1-1,1-1 1,-1 0-1,1 0 1,0 0-1,-1-1 1,1 1-1,0 0 1,0-1-1,0 0 1,4 2-1,38 5-3139,-1-7-3833,-16-2-1183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4.215"/>
    </inkml:context>
    <inkml:brush xml:id="br0">
      <inkml:brushProperty name="width" value="0.025" units="cm"/>
      <inkml:brushProperty name="height" value="0.025" units="cm"/>
    </inkml:brush>
  </inkml:definitions>
  <inkml:trace contextRef="#ctx0" brushRef="#br0">73 1 13741,'0'0'14227,"-1"13"-13378,-44 227-166,19-111 144,25-103-216,1-26-589,0 0 0,0 1 0,1-1 0,-1 0 0,0 1 0,0-1 0,0 0 0,0 0 0,1 1 0,-1-1 0,0 0 0,0 0 0,1 1 0,-1-1 0,0 0 0,0 0 0,1 0 0,-1 0 0,0 1 0,0-1 0,1 0 0,-1 0 0,0 0 0,1 0 0,-1 0 0,0 0 0,1 0 0,-1 0 0,0 0 0,1 0 0,-1 0-1,0 0 1,1 0 0,-1 0 0,0 0 0,1 0 0,3-2 105,0-1 0,0 1 0,0 0 0,0-1 0,-1 0 0,1 0 0,4-6 0,245-256-442,-245 254-1948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4.558"/>
    </inkml:context>
    <inkml:brush xml:id="br0">
      <inkml:brushProperty name="width" value="0.025" units="cm"/>
      <inkml:brushProperty name="height" value="0.025" units="cm"/>
    </inkml:brush>
  </inkml:definitions>
  <inkml:trace contextRef="#ctx0" brushRef="#br0">9 0 17296,'0'0'7079,"-9"52"-4484,9-38-994,12 4-704,4-4-545,6-1-320,-1-2-1569,2-4-2659,-2-2-2178,-2-5-7271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38.648"/>
    </inkml:context>
    <inkml:brush xml:id="br0">
      <inkml:brushProperty name="width" value="0.025" units="cm"/>
      <inkml:brushProperty name="height" value="0.025" units="cm"/>
    </inkml:brush>
  </inkml:definitions>
  <inkml:trace contextRef="#ctx0" brushRef="#br0">114 139 18481,'0'0'7421,"-11"6"-5521,2-2-1563,0 2 0,-1-1 0,2 1 0,-1 1-1,-13 12 1,19-16-174,-1 1-1,1 0 0,0 0 1,0 0-1,0 0 0,1 0 1,0 0-1,0 1 0,0-1 1,0 1-1,0 0 0,1 0 1,0-1-1,0 1 1,0 0-1,1 0 0,0 8 1,0-12-162,0 1-1,0-1 1,1 0 0,-1 1 0,0-1 0,1 0 0,-1 0 0,1 1 0,-1-1 0,1 0 0,0 0 0,0 0 0,-1 0 0,1 0 0,0 0-1,0 0 1,0 0 0,0 0 0,0 0 0,0 0 0,1 0 0,1 0 0,0 1 0,1 0-1,0-1 1,0 0 0,0 0-1,0 0 1,0 0 0,7-1-1,1 1-1,0-2 0,0 0 0,0 0 0,20-5 0,-16 0 1,-1-1 0,1-1 0,-1 0 0,-1-1 0,1 0 0,-1-1 0,-1-1 0,0 0 0,-1-1 0,0-1 0,0 1 0,-2-2 0,0 0 0,0 0 0,-1 0 0,-1-1 0,0-1 0,-1 0 0,-1 1 0,0-2 0,3-20 0,-8 37 0,-1-1 0,0 1 0,0-1 0,1 0 0,-1 1 0,0-1 0,0 1 0,0-1 0,0 0 0,0 1 0,0-1 0,0 0 0,0 1 0,0-1 0,0 1 0,0-1 0,0 0 0,0 1 0,-1-1 0,1 1 0,0-1 0,0 0 0,-1 1 0,1-1 0,0 1 0,-1-1 0,1 1 0,-1-1 0,0 0 0,-13 12 0,-14 27 0,23-29-160,0 0 1,1 1-1,-1-1 0,2 1 1,-1-1-1,1 1 0,1 0 1,0 1-1,0-1 0,1 0 1,1 0-1,-1 1 0,3 13 1,-1-18-126,0 0 1,0 0-1,1 0 1,0-1-1,0 1 1,0-1-1,1 1 1,0-1-1,0 0 1,0 0-1,1 0 1,0 0-1,0-1 1,0 1-1,0-1 1,1 0-1,-1 0 1,1-1-1,0 1 1,0-1-1,1 0 1,-1-1-1,1 1 1,7 1-1,27 7-12212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4.900"/>
    </inkml:context>
    <inkml:brush xml:id="br0">
      <inkml:brushProperty name="width" value="0.025" units="cm"/>
      <inkml:brushProperty name="height" value="0.025" units="cm"/>
    </inkml:brush>
  </inkml:definitions>
  <inkml:trace contextRef="#ctx0" brushRef="#br0">0 23 22677,'0'0'9610,"68"1"-9130,-40-1-480,6-2 0,-6-5-1249,-3 0-3235,-4-1-4581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5.275"/>
    </inkml:context>
    <inkml:brush xml:id="br0">
      <inkml:brushProperty name="width" value="0.025" units="cm"/>
      <inkml:brushProperty name="height" value="0.025" units="cm"/>
    </inkml:brush>
  </inkml:definitions>
  <inkml:trace contextRef="#ctx0" brushRef="#br0">1 373 12620,'0'0'14675,"8"-6"-12572,21-16-2009,-2-1-1,0-1 1,-2-1-1,-1-1 1,-1-1-1,-1-1 0,31-53 1,-72 118 37,-43 92 844,57-114-850,-1 0 0,2-1 1,0 1-1,1 1 0,1-1 1,0 0-1,0 18 1,2-32-160,1-1 1,-1 1 0,0 0 0,0-1 0,1 1 0,-1 0 0,0-1 0,1 1 0,-1 0 0,1-1 0,-1 1 0,1-1 0,-1 1 0,1-1 0,-1 1 0,1-1-1,0 0 1,-1 1 0,1-1 0,0 0 0,-1 1 0,1-1 0,0 0 0,-1 0 0,1 1 0,0-1 0,-1 0 0,1 0 0,0 0 0,0 0 0,-1 0-1,1 0 1,0 0 0,-1 0 0,1-1 0,0 1 0,1 0 0,29-11-4044,-11-9-1549,0-7-2280</inkml:trace>
  <inkml:trace contextRef="#ctx0" brushRef="#br0" timeOffset="1">397 1 5637,'0'0'19373,"-2"11"-17632,-1 8-1269,1 1 1,0-1-1,1 1 0,2 0 1,2 22-1,0-22-222,-1 0 0,-1 0 0,-1 0 0,-1 0 0,-1 0 0,0 0 0,-11 39 0,9-44-315,-1-1 1,-1 1 0,0-1-1,-1 0 1,0-1 0,-1 1-1,-1-2 1,0 1 0,-1-1 0,-21 21-1,-5-9-3667,9-17-3853,-4-5-9701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5.957"/>
    </inkml:context>
    <inkml:brush xml:id="br0">
      <inkml:brushProperty name="width" value="0.025" units="cm"/>
      <inkml:brushProperty name="height" value="0.025" units="cm"/>
    </inkml:brush>
  </inkml:definitions>
  <inkml:trace contextRef="#ctx0" brushRef="#br0">1 7 10570,'0'0'20329,"2"9"-18749,1 1-1529,1 0 1,0 0-1,0-1 1,1 1-1,0-1 1,7 9-1,-9-14-55,1 0 0,-1 0-1,1 0 1,-1 0 0,1-1 0,1 0-1,-1 0 1,0 0 0,1 0 0,-1 0-1,1-1 1,0 0 0,0 0 0,0-1-1,0 1 1,8 1 0,-4-2-586,0-1 0,0 0-1,-1 0 1,1 0 0,14-4 0,-16 3-365,1-1 0,-1 0-1,0-1 1,0 0 0,0 0 0,-1 0 0,1-1 0,-1 0 0,0 0-1,0-1 1,0 0 0,0 0 0,-1 0 0,0-1 0,0 1 0,0-1-1,7-13 1,-9 13 742,0-1 1,0 0-1,-1 0 0,1 0 1,1-12-1,-9 31 10124,-10 12-6882,0-1-1326,-97 164 2404,-4 8-847,106-173-7878,24-28-5669,8-17-4020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36.845"/>
    </inkml:context>
    <inkml:brush xml:id="br0">
      <inkml:brushProperty name="width" value="0.025" units="cm"/>
      <inkml:brushProperty name="height" value="0.025" units="cm"/>
    </inkml:brush>
  </inkml:definitions>
  <inkml:trace contextRef="#ctx0" brushRef="#br0">387 0 10858,'0'0'17179,"-9"13"-16415,-37 42 67,-2-2 0,-2-2 1,-91 71-1,159-137-1034,-2-2 0,28-35-1,-13 15-365,62-74-755,-111 134 1501,1 1 0,1 0 0,2 1 0,0 0 0,-19 50 0,32-72-137,0 1 0,1 0-1,-1 0 1,1-1 0,-1 1 0,1 0-1,1 0 1,-1 0 0,0 0 0,1-1-1,0 1 1,-1 0 0,2-1 0,1 7-1,-2-8-7,0 0-1,0 0 0,1 0 0,-1 0 1,1-1-1,-1 1 0,1 0 0,0-1 1,-1 1-1,1-1 0,0 1 0,0-1 0,0 0 1,0 0-1,0 0 0,0 0 0,0 0 1,1 0-1,-1-1 0,0 1 0,0-1 1,1 1-1,-1-1 0,5 0 0,-7-2 3,-1 0 0,1 1-1,0-1 1,0 0 0,-1 0 0,1 1-1,-1-1 1,0 0 0,1 1-1,-1-1 1,0 1 0,0-1-1,0 1 1,0-1 0,-2-1 0,-23-22 5,-2 0 0,-46-31 1,-21-18 7,95 74-48,0 0 1,0 0-1,0 0 1,-1 0-1,1 0 1,0 0-1,0 0 1,0 0-1,0 0 1,0-1-1,0 1 1,-1 0-1,1 0 1,0 0-1,0 0 1,0 0-1,0 0 1,0 0-1,0-1 1,0 1-1,0 0 1,-1 0-1,1 0 1,0 0-1,0 0 1,0-1-1,0 1 1,0 0-1,0 0 1,0 0-1,0 0 1,0-1-1,0 1 1,0 0-1,0 0 1,0 0-1,0 0 1,0 0-1,0-1 1,0 1-1,0 0 1,0 0-1,1 0 1,-1 0-1,0 0 1,0-1-1,0 1 1,0 0-1,0 0 1,0 0-1,0 0 0,0 0 1,1 0-1,-1 0 1,0-1-1,0 1 1,0 0-1,0 0 1,0 0-1,1 0 1,-1 0-1,0 0 1,0 0-1,0 0 1,1 0-1,17 0-70,27 7-11,39 9 52,119 8 0,-78-20-4068,-57-4-2960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0.088"/>
    </inkml:context>
    <inkml:brush xml:id="br0">
      <inkml:brushProperty name="width" value="0.025" units="cm"/>
      <inkml:brushProperty name="height" value="0.025" units="cm"/>
    </inkml:brush>
  </inkml:definitions>
  <inkml:trace contextRef="#ctx0" brushRef="#br0">0 0 12011,'0'0'11531,"68"22"-10282,-38-8 33,9 3-610,4 3-447,5 3-161,6 1-32,-2 3-865,-1-1-1922,-7-3-2370,-7-4-6822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3:40.694"/>
    </inkml:context>
    <inkml:brush xml:id="br0">
      <inkml:brushProperty name="width" value="0.025" units="cm"/>
      <inkml:brushProperty name="height" value="0.025" units="cm"/>
    </inkml:brush>
  </inkml:definitions>
  <inkml:trace contextRef="#ctx0" brushRef="#br0">21 58 4548,'0'0'14734,"-20"-53"-12876,20 49-705,7 4-1121,4 17-32,5 5 0,3 7 32,6 3 0,5 4-160,11-4-1057,7-1-993,3-8-1986,6-6-4228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5.656"/>
    </inkml:context>
    <inkml:brush xml:id="br0">
      <inkml:brushProperty name="width" value="0.025" units="cm"/>
      <inkml:brushProperty name="height" value="0.025" units="cm"/>
    </inkml:brush>
  </inkml:definitions>
  <inkml:trace contextRef="#ctx0" brushRef="#br0">43 46 3651,'3'-46'26920,"-3"70"-25135,-1-1-1701,-2 0 1,0 0-1,-13 40 0,10-40-65,1-1-1,0 1 1,-2 42-1,8-64-18,-1-1 0,0 0 0,0 1 0,1-1 0,-1 0 0,0 1 0,1-1 0,-1 0 0,0 0 0,1 1 0,-1-1 0,1 0 0,-1 0 0,0 0 0,1 1 0,-1-1 0,1 0 0,-1 0 0,0 0 0,1 0 0,-1 0 0,1 0 0,-1 0 0,1 0 0,-1 0 0,0 0 0,1 0 0,-1 0 0,1 0 0,-1 0 0,0 0 0,1-1 0,-1 1 0,1 0 0,-1 0 0,0 0 0,1-1 0,-1 1 0,0 0 0,1 0 0,-1-1 0,0 1 0,1 0 0,-1-1 0,0 1 0,0 0 0,1-1 0,20-13 0,-7 1 0,45-31 0,-55 41 0,0 1 0,1 0 0,-1 0 0,1 0 0,-1 1 0,1-1 0,0 1 0,0 0 0,0 1 0,0-1 0,-1 1 0,11 0 0,-14 1 0,1 0 0,-1 0 0,1 0 0,-1 0 0,1 0 0,-1 0 0,1 0 0,-1 0 0,0 1 0,0-1 0,0 0 0,0 1 0,0-1 0,0 1 0,0 0 0,0-1 0,0 1 0,-1-1 0,1 1 0,-1 0 0,1 0 0,-1-1 0,0 1 0,0 0 0,0 0 0,0 0 0,0-1 0,0 1 0,0 0 0,0 0 0,-1 2 0,0 2 0,1 0 0,-1 0 0,0 0 0,0 0 0,-1 0 0,0 0 0,0 0 0,-4 8 0,1-9 0,-1 1 0,0-1 0,0 0 0,0 0 0,0 0 0,-1-1 0,0 0 0,0 0 0,0-1 0,0 0 0,-1 0 0,1-1 0,-1 0 0,0 0 0,0-1 0,1 0 0,-1 0 0,0-1 0,0 0 0,-15-2 0,22 2 0,0-1 0,0 1 0,1-1 0,-1 1 0,0-1 0,1 0 0,-1 1 0,0-1 0,1 0 0,-1 1 0,1-1 0,-1 0 0,1 0 0,-1 1 0,1-1 0,0 0 0,-1 0 0,1 0 0,0 0 0,0 1 0,-1-1 0,1 0 0,0 0 0,0 0 0,0 0 0,0 0 0,0 0 0,0 0 0,1 0 0,-1 1 0,0-1 0,1-1 0,-1 0 0,0-1 0,1 1 0,-1 0 0,1 0 0,0 0 0,0 0 0,0 0 0,0 0 0,0 0 0,0 0 0,0 1 0,3-3 0,12-8-1971,12-3-6121,-15 8-1063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5.983"/>
    </inkml:context>
    <inkml:brush xml:id="br0">
      <inkml:brushProperty name="width" value="0.025" units="cm"/>
      <inkml:brushProperty name="height" value="0.025" units="cm"/>
    </inkml:brush>
  </inkml:definitions>
  <inkml:trace contextRef="#ctx0" brushRef="#br0">1 26 7399,'0'0'24274,"12"3"-23340,0 0-916,0-1-1,0-1 1,0 0 0,0 0 0,0-1 0,1-1-1,-1 0 1,14-4 0,12-2-18,64-2 0,-95 5-3581,-7 4 3350,0 0 0,0 0 0,0 0 0,0 0 0,1 0 0,-1 0 0,0-1 0,0 1 0,0 0 0,0 0 0,0 0 0,0 0 1,0 0-1,1-1 0,-1 1 0,0 0 0,0 0 0,0 0 0,0-1 0,0 1 0,0 0 0,0 0 0,0 0 0,0-1 0,0 1 0,0 0 0,0 0 0,0 0 0,0 0 0,0-1 0,0 1 0,0 0 1,0 0-1,0 0 0,-1-1 0,1 1 0,0 0 0,0 0 0,0 0 0,0 0 0,0-1 0,0 1 0,0 0 0,-1 0 0,1 0 0,0 0 0,0 0 0,0 0 0,0 0 0,-1-1 0,1 1 0,0 0 0,0 0 0,-10-1-13184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6.467"/>
    </inkml:context>
    <inkml:brush xml:id="br0">
      <inkml:brushProperty name="width" value="0.025" units="cm"/>
      <inkml:brushProperty name="height" value="0.025" units="cm"/>
    </inkml:brush>
  </inkml:definitions>
  <inkml:trace contextRef="#ctx0" brushRef="#br0">97 27 4869,'0'0'27444,"-4"-2"-27043,4 1-399,-1 1-1,0 0 1,0-1 0,0 1 0,0 0 0,0-1 0,0 1 0,0 0 0,0 0 0,-1 0 0,1 0-1,0 0 1,0 0 0,0 0 0,0 0 0,0 0 0,0 0 0,0 1 0,0-1 0,0 0 0,0 1 0,0-1-1,0 1 1,0-1 0,0 1 0,1 0 0,-3 0 0,-1 3 0,1-1 0,-1 1 0,1 0 0,0 0 0,0 0-1,-4 7 1,0 1-4,1 1-1,1-1 0,0 1 1,-5 20-1,9-29 3,0 1 0,0-1 0,1 1 0,-1 0 0,1-1 0,0 1 0,1 0 0,-1-1 0,1 1 0,1 5 0,-2-9 0,1 0 0,-1-1 0,1 1 0,-1 0 0,1 0 0,-1 0 0,1 0 0,0-1 0,-1 1 0,1 0 0,0-1 0,0 1 0,-1 0 0,1-1 0,0 1 0,0-1 0,0 1 0,0-1 0,0 0 0,1 1 0,0-1 0,0 0 0,0 1 0,1-1 0,-1 0 0,0-1 0,1 1 0,-1 0 0,0-1 0,0 1 0,1-1 0,-1 0 0,2-1 0,7-3 0,-1-1 0,0 0 0,-1 0 0,1-1 0,-1 0 0,0-1 0,-1 0 0,14-18 0,-9 10 0,-1 0 0,-1-2 0,0 1 0,10-24 0,-13 19 0,-14 29 0,-15 36 0,19-35-53,-1 0-1,1 0 1,0 0-1,1 0 1,0 0 0,0 1-1,1 13 1,0-21 1,0 1 1,0-1-1,1 0 0,-1 1 1,0-1-1,1 1 1,0-1-1,-1 0 0,1 0 1,0 1-1,-1-1 1,1 0-1,0 0 0,0 0 1,0 0-1,0 0 0,0 0 1,1 0-1,1 1 1,-1-1-84,0 0 0,1 0 0,-1 0 1,1-1-1,0 1 0,-1-1 0,1 0 1,0 0-1,-1 0 0,1 0 0,-1 0 1,1-1-1,0 1 0,3-2 0,23-9-6890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9.131"/>
    </inkml:context>
    <inkml:brush xml:id="br0">
      <inkml:brushProperty name="width" value="0.025" units="cm"/>
      <inkml:brushProperty name="height" value="0.025" units="cm"/>
    </inkml:brush>
  </inkml:definitions>
  <inkml:trace contextRef="#ctx0" brushRef="#br0">1 12 3716,'0'0'26158,"4"4"-25416,-1 1-615,7 3 146,-9-8-253,-1 0 1,1-1-1,-1 1 0,0 0 1,1-1-1,-1 1 0,0 0 1,1-1-1,-1 1 0,0-1 1,0 1-1,1-1 0,-1 1 1,0-1-1,0 1 0,0-1 1,1 1-1,-1-1 0,0 1 0,0-1 1,0 1-1,0-1 0,0 1 1,0-1-1,0 0 0,0 1 1,-1-1-1,1 1 0,0-1 1,0 0-1,0 0 439,0 20-88,0-13-168,0-17-115,0-14-88,0 23 0,0 16 0,1 14-466,-2-46-1881,2 26-2826,1 5-2312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40.171"/>
    </inkml:context>
    <inkml:brush xml:id="br0">
      <inkml:brushProperty name="width" value="0.025" units="cm"/>
      <inkml:brushProperty name="height" value="0.025" units="cm"/>
    </inkml:brush>
  </inkml:definitions>
  <inkml:trace contextRef="#ctx0" brushRef="#br0">93 415 9129,'0'0'1975,"9"-10"-123,0 2-1306,38-41 1818,-44 46-1916,-1 0-1,0 0 1,1-1 0,-1 1 0,0 0-1,-1-1 1,1 0 0,-1 1 0,1-1-1,-1 0 1,0 1 0,0-1 0,-1 0-1,1 0 1,-1-8 0,0 11-338,-1 0 1,0 0-1,1 0 0,-1 0 1,0 1-1,0-1 0,0 0 1,0 0-1,0 1 0,0-1 1,0 0-1,0 1 1,0-1-1,0 1 0,0-1 1,0 1-1,0 0 0,0-1 1,0 1-1,-1 0 0,1 0 1,0 0-1,0 0 1,0 0-1,0 0 0,-1 0 1,1 0-1,0 0 0,0 1 1,0-1-1,0 0 0,-2 2 1,-40 12 560,35-8-650,-1 0 0,2 1 0,-1 0 1,1 0-1,0 0 0,0 1 0,1 0 0,0 0 0,1 1 0,0 0 0,0 0 0,1 0 0,0 0 0,0 1 1,1 0-1,1-1 0,-1 1 0,2 0 0,-2 12 0,3-21-19,0 0 1,0 0-1,0 0 1,0 0-1,0 0 1,1 0-1,-1 1 1,0-1-1,0 0 1,1 0-1,-1 0 1,1 0-1,-1 0 1,1-1-1,-1 1 1,1 0-1,-1 0 0,1 0 1,0 0-1,0-1 1,-1 1-1,1 0 1,0 0-1,0-1 1,0 1-1,0-1 1,1 1-1,0 0 15,1 0 0,-1-1-1,1 1 1,-1-1 0,1 0 0,-1 0-1,1 0 1,-1 0 0,1 0 0,-1-1-1,4 0 1,2-1 47,0 0-1,0-1 1,0 0 0,0-1-1,-1 0 1,11-6-1,-7 2 76,-1-1-1,0 0 0,0 0 1,-1-1-1,-1-1 1,13-18-1,-17 23-9,-1 0 0,0 1 0,0-1 0,0-1 0,-1 1 0,0 0 0,-1-1 0,1 1 0,-1-1 0,0 1 0,-1-1 0,1 0 0,-1 1 0,-1-1-1,-1-10 1,2 17-129,0-1-1,0 1 0,0-1 1,0 1-1,0-1 0,-1 0 0,1 1 1,0-1-1,0 1 0,-1-1 1,1 1-1,0-1 0,-1 1 0,1-1 1,0 1-1,-1 0 0,1-1 1,-1 1-1,1-1 0,-1 1 0,1 0 1,-1-1-1,1 1 0,-1 0 1,1 0-1,-1-1 0,1 1 0,-1 0 1,1 0-1,-1 0 0,0 0 1,1 0-1,-1 0 0,1 0 0,-1 0 1,1 0-1,-1 0 0,0 0 1,1 0-1,-1 0 0,1 0 0,-1 0 1,1 1-1,-1-1 0,1 0 1,-1 0-1,1 1 0,-2 0 0,-21 18-156,18-9 164,0-1 0,0 1 1,1 0-1,-3 11 0,5-17-5,1 0 1,0 1 0,0-1-1,1 0 1,-1 0-1,1 1 1,0-1 0,0 0-1,0 1 1,0-1-1,1 0 1,2 9 0,-2-12 13,0 1 1,1-1-1,-1 0 1,0 0 0,1 0-1,-1 0 1,1 0-1,-1 0 1,1 0-1,0 0 1,-1 0-1,1-1 1,0 1 0,0-1-1,-1 1 1,1-1-1,0 0 1,0 0-1,0 0 1,-1 0 0,1 0-1,0 0 1,0 0-1,0 0 1,1-1-1,48-12 499,-40 8-490,-1-1 0,0 0 1,-1-1-1,1 0 1,-1-1-1,0 0 1,-1 0-1,0-1 1,0 0-1,-1-1 0,0 1 1,-1-1-1,0 0 1,-1-1-1,0 0 1,5-16-1,-15 44-25,-2 2 0,1 0 0,1 0 0,1 1 0,0-1 0,0 22 0,4-39 0,0-1 0,0 0 0,0 1 0,0-1 0,1 1 0,-1-1 0,0 1 0,1-1 0,-1 0 0,1 1 0,-1-1 0,1 0 0,0 0 0,0 1 0,0-1 0,-1 0 0,1 0 0,0 0 0,0 0 0,1 0 0,-1 0 0,0 0 0,0-1 0,0 1 0,0 0 0,1 0 0,-1-1 0,0 1 0,1-1 0,-1 0 0,1 1 0,-1-1 0,0 0 0,1 0 0,-1 1 0,1-1 0,-1 0 0,1-1 0,-1 1 0,0 0 0,1 0 0,-1-1 0,2 1 0,3-1 0,0-1 0,-1 1 0,1-1 0,-1 0 0,1 0 0,-1 0 0,0-1 0,0 0 0,9-6 0,-6 2-3,0 0-1,-1-1 1,0 0-1,0 0 1,-1-1 0,0 1-1,-1-2 1,1 1-1,-2 0 1,8-21 0,-18 60-205,4-20 193,0 0 0,0 0 0,1 0 0,1 21 0,0-30 17,0 1-1,0 0 0,1 0 0,-1 0 1,0 0-1,1-1 0,0 1 1,-1 0-1,1 0 0,0-1 0,0 1 1,0 0-1,0-1 0,0 1 0,0-1 1,1 0-1,-1 1 0,0-1 1,1 0-1,-1 0 0,1 0 0,0 0 1,-1 0-1,1 0 0,0 0 0,-1 0 1,1-1-1,0 1 0,0-1 1,0 1-1,-1-1 0,4 0 0,3 1 3,0 0 0,0-1 0,1-1-1,-1 1 1,0-1 0,-1-1 0,1 1-1,0-1 1,0-1 0,-1 1 0,1-1-1,-1-1 1,12-6 0,-8 2 8,-1 1-1,0-2 1,0 1 0,-1-2 0,0 1 0,0-1-1,13-21 1,-9 9 3,-1 0-1,-1-1 1,-1-1-1,-1 0 1,-1 0-1,-1-1 1,-1 1-1,3-31 1,-7 41-15,-1 9 0,0 1 0,0-1 0,-1 0 0,1 1 0,-1-1 0,0 0 0,-1 1 0,1-1 0,-2-8 0,0 15 0,0-1 0,1 0 0,-1 1 0,1-1 0,-1 1 0,1-1 0,0 1 0,-1 0 0,1 0 0,0-1 0,0 1 0,-1 4 0,-12 24 0,1 0 0,1 1 0,2 1 0,1 0 0,1 0 0,2 1 0,1 0 0,0 47 0,5-75 0,1 0 0,-1 1 0,1-1 0,0 0 0,1 0 0,-1 0 0,1 0 0,0 0 0,4 5 0,-5-8 0,0 0 0,0 0 0,0 0 0,1 0 0,-1 0 0,1 0 0,-1 0 0,1-1 0,0 1 0,0-1 0,0 1 0,0-1 0,0 0 0,0 1 0,0-1 0,0 0 0,0 0 0,0-1 0,1 1 0,-1 0 0,0-1 0,3 1 0,-4-2 0,-1 1 0,0 0 1,0-1-1,1 1 0,-1 0 0,0-1 0,0 1 0,0 0 1,0-1-1,0 1 0,0-1 0,0 1 0,0 0 0,0-1 1,0 1-1,0-1 0,0 1 0,0 0 0,0-1 1,0 1-1,0 0 0,0-1 0,0 1 0,0-1 0,0 1 1,-1 0-1,1-1 0,0 1 0,0 0 0,-1-1 0,1 1 1,0 0-1,0 0 0,-1-1 0,1 1 0,0 0 1,-1-1-1,-9-13-34,-20-23-495,22 24 519,-1 2-1,0-1 1,-1 1-1,0 1 0,-1-1 1,-1 2-1,-20-14 0,38 24 79,-1 0 0,1-1 0,-1 1 0,1-1 0,-1 0-1,1 0 1,10-2 0,7 1 30,134 2-7630,-137-5 1526,-7-6-2108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09.691"/>
    </inkml:context>
    <inkml:brush xml:id="br0">
      <inkml:brushProperty name="width" value="0.025" units="cm"/>
      <inkml:brushProperty name="height" value="0.025" units="cm"/>
    </inkml:brush>
  </inkml:definitions>
  <inkml:trace contextRef="#ctx0" brushRef="#br0">0 0 3716,'0'0'19202,"5"12"-18183,11 25-65,1 0 1,28 43-1,-31-59-1367,0-1 0,1 0 0,1-1 0,1-1 0,28 25 0,-25-29-3548,-1-8-2755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10.391"/>
    </inkml:context>
    <inkml:brush xml:id="br0">
      <inkml:brushProperty name="width" value="0.025" units="cm"/>
      <inkml:brushProperty name="height" value="0.025" units="cm"/>
    </inkml:brush>
  </inkml:definitions>
  <inkml:trace contextRef="#ctx0" brushRef="#br0">0 1 10378,'0'0'16848,"58"22"-15951,-32 0-33,7 3-511,6 5-257,2-1-128,-1 1-1474,-5-4-3106,-3-2-3876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17.512"/>
    </inkml:context>
    <inkml:brush xml:id="br0">
      <inkml:brushProperty name="width" value="0.025" units="cm"/>
      <inkml:brushProperty name="height" value="0.025" units="cm"/>
    </inkml:brush>
  </inkml:definitions>
  <inkml:trace contextRef="#ctx0" brushRef="#br0">50 74 3972,'0'0'5771,"2"-10"-1287,1-7-4617,7-30 14166,-13 75-12153,-23 122-776,13-89-552,4 0 0,-4 85 0,13-145-552,0-1 0,0 0 0,0 0 0,0 1 0,0-1 0,0 0 0,0 0 0,0 1 0,0-1 0,0 0 0,0 0 0,0 1 0,0-1 0,0 0 0,0 0 0,0 1 0,0-1 0,0 0 0,0 0 0,1 0 0,-1 1 0,0-1 0,0 0 0,0 0 0,0 0 0,1 1 0,-1-1 0,0 0 0,0 0 0,0 0 0,0 0 0,1 1 0,-1-1 0,0 0 0,0 0 0,1 0 0,-1 0 0,0 0 0,0 0 0,1 0 0,-1 0 0,0 0 0,0 0 0,1 0 0,12-7 0,10-17 0,-15 14 0,4-3 0,0-1 0,1 2 0,18-16 0,-27 25 0,0 0 0,0 1 0,0-1 0,0 1 0,0 0 0,1 0 0,-1 1 0,1-1 0,-1 1 0,1 0 0,-1 0 0,1 1 0,0-1 0,-1 1 0,1 0 0,0 0 0,0 1 0,4 0 0,-7 0 0,0 0 0,0 0 0,0 0 0,0 1 0,0-1 0,-1 0 0,1 1 0,0 0 0,-1-1 0,1 1 0,-1 0 0,0 0 0,1-1 0,-1 1 0,0 0 0,0 0 0,0 1 0,-1-1 0,1 0 0,0 0 0,-1 0 0,0 0 0,1 1 0,-1-1 0,0 0 0,0 0 0,0 1 0,0-1 0,-1 3 0,1 1 0,0-1 0,-1 1 0,0 0 0,0-1 0,0 1 0,-1-1 0,1 1 0,-1-1 0,-1 0 0,-4 9 0,-2-3 0,-1-1 0,0 0 0,0 0 0,-1-1 0,-13 8 0,20-14 0,1 0 0,-1-1 0,0 0 0,1 0 0,-1 0 0,0 0 0,0-1 0,0 0 0,0 0 0,0 0 0,-1 0 0,1 0 0,0-1 0,0 0 0,-1 0 0,1 0 0,0 0 0,-1-1 0,1 1 0,0-1 0,-6-2 0,8 1-74,0 1 0,0-1 0,0 1 1,1-1-1,-1 0 0,1 0 0,-1 0 0,1 0 0,0 0 0,-1 0 0,1 0 1,0-1-1,0 1 0,1 0 0,-1-1 0,0 1 0,1 0 0,-1-1 1,1 1-1,0-1 0,0 1 0,0-4 0,0-2-1174,1 1 0,-1 0-1,1-1 1,1 1 0,-1-1 0,5-9-1,4-8-16469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5.290"/>
    </inkml:context>
    <inkml:brush xml:id="br0">
      <inkml:brushProperty name="width" value="0.025" units="cm"/>
      <inkml:brushProperty name="height" value="0.025" units="cm"/>
      <inkml:brushProperty name="color" value="#004F8B"/>
    </inkml:brush>
  </inkml:definitions>
  <inkml:trace contextRef="#ctx0" brushRef="#br0">222 52 4933,'0'0'10906,"8"-6"-8178,3 0-1796,-7 4-548,-1 0 1,1 0 0,-1 0-1,1 0 1,-1-1-1,0 0 1,0 1-1,0-1 1,0 0 0,3-6-1,-6 9-273,0 0 0,0 0 0,1 0 0,-1 0 0,0 0 0,0 0 0,0 0 0,0-1 0,0 1 0,0 0 0,0 0 0,0 0 0,0 0 0,1 0 0,-1 0 0,0-1 0,0 1 0,0 0 0,0 0 0,0 0 0,0 0 0,0 0 0,0-1 0,0 1 0,0 0 0,0 0 0,0 0 0,0 0 0,0-1 0,0 1 0,0 0 0,0 0 0,0 0 0,-1 0 0,1 0 0,0-1 0,0 1 0,0 0 0,0 0 0,0 0 0,0 0 0,0 0 0,0 0 0,-1 0 0,1-1 0,0 1 0,0 0 0,0 0 0,0 0 0,0 0 0,0 0 0,-1 0 0,1 0 0,-13 0 1166,-14 8-1432,-93 51 507,108-52-327,-1 0-1,2 2 1,-1-1 0,1 1 0,0 1-1,1 0 1,-11 13 0,19-21-22,1 0-1,-1-1 1,1 1-1,0 0 1,-1 0-1,1 0 1,0 0-1,0 0 1,0 0-1,0 0 1,0 0-1,1 1 1,-1-1-1,1 0 1,-1 0-1,1 1 1,0-1-1,0 0 1,0 1 0,0-1-1,0 0 1,1 0-1,-1 1 1,1-1-1,-1 0 1,1 0-1,0 0 1,2 5-1,0-5-60,-1 1 0,1-1-1,1 0 1,-1 1 0,0-1-1,0-1 1,1 1 0,-1 0-1,1-1 1,-1 0 0,1 1-1,0-2 1,-1 1 0,1 0-1,0-1 1,4 1 0,52 2-3782,0-6-4924,-20-5-2767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6.081"/>
    </inkml:context>
    <inkml:brush xml:id="br0">
      <inkml:brushProperty name="width" value="0.025" units="cm"/>
      <inkml:brushProperty name="height" value="0.025" units="cm"/>
      <inkml:brushProperty name="color" value="#004F8B"/>
    </inkml:brush>
  </inkml:definitions>
  <inkml:trace contextRef="#ctx0" brushRef="#br0">158 0 13901,'0'0'4730,"-9"2"-2136,2-1-2283,-1 0 0,1 1 0,0 0 0,-1 0-1,1 1 1,1 0 0,-1 0 0,0 0 0,1 1 0,-1 0-1,1 1 1,0-1 0,1 1 0,-1 0 0,1 1-1,0-1 1,-6 9 0,8-9-201,-1 0 0,1 1 0,0-1 0,1 1-1,-1-1 1,1 1 0,0 0 0,1 0 0,-1 0 0,1 0 0,-1 12 0,3-17-53,0-1 1,0 1-1,0 0 0,1 0 1,-1-1-1,0 1 1,0 0-1,0-1 1,1 0-1,-1 1 1,0-1-1,1 1 1,-1-1-1,0 0 0,1 0 1,-1 0-1,0 0 1,1 0-1,-1 0 1,0 0-1,1-1 1,1 1-1,36-5 698,-22-1-638,0-1 0,0-1 0,27-17 0,-31 17-112,0 1 0,0 0 0,0 0-1,1 2 1,0-1 0,25-4 0,-38 9 5,-1 1 0,1 0 0,0 0 0,-1 0 1,1 0-1,0 0 0,-1-1 0,1 1 0,0 1 0,0-1 0,-1 0 0,1 0 0,0 0 0,-1 0 0,1 0 1,0 1-1,-1-1 0,1 0 0,0 0 0,-1 1 0,1-1 0,-1 1 0,1-1 0,-1 0 0,1 1 0,-1-1 1,1 1-1,-1 0 0,1-1 0,-1 1 0,1-1 0,-1 1 0,0 0 0,1 0 0,-1 26 748,-1-2-108,1-24-640,0-1-1,0 1 0,0 0 1,1-1-1,-1 1 0,0-1 1,0 1-1,1-1 0,-1 1 1,0 0-1,1-1 0,-1 1 0,0-1 1,1 1-1,-1-1 0,1 0 1,-1 1-1,1-1 0,-1 1 1,1-1-1,-1 0 0,1 1 1,0-1-1,-1 0 0,1 0 0,-1 1 1,1-1-1,0 0 0,-1 0 1,2 0-1,10 0-9,0 0 0,0-1 0,-1 0 0,1-1 0,0 0 0,-1-1 0,22-9 0,-19 7 0,-1 1 0,1 0 0,0 1 0,0 1 0,20-2 0,-33 4 0,-1 0 0,1 0 0,0 0 0,-1 0 0,1 0 0,0 0 0,-1 0 0,1 1 0,-1-1 0,1 0 0,0 0 0,-1 1 0,1-1 0,-1 0 0,1 0 0,-1 1 0,1-1 0,-1 1 0,1-1 0,-1 0 0,1 1 0,-1-1 0,0 1 0,1-1 0,-1 1 0,0 0 0,1-1 0,-1 1 0,0-1 0,1 2 0,0 22 0,1 2 0,-2-26 0,0 1 0,0 0 0,0-1 0,1 1 0,-1-1 0,0 1 0,1 0 0,-1-1 0,1 1 0,-1-1 0,1 1 0,-1-1 0,1 1 0,-1-1 0,1 1 0,-1-1 0,1 0 0,0 1 0,-1-1 0,1 0 0,-1 1 0,1-1 0,0 0 0,0 0 0,-1 0 0,1 1 0,0-1 0,-1 0 0,2 0 0,9-1-42,0-1 1,0 1-1,-1-2 0,1 1 0,-1-2 1,0 1-1,1-2 0,-2 1 1,14-9-1,-14 8-2,-1 0-1,1 1 1,0 0 0,0 0-1,0 1 1,0 0 0,1 0 0,-1 1-1,1 1 1,-1 0 0,1 0-1,13 1 1,-22 0 39,-1 0-1,1 1 0,0-1 1,-1 1-1,1-1 1,0 1-1,-1 0 1,1-1-1,-1 1 1,1 0-1,-1-1 1,1 1-1,-1 0 1,0-1-1,1 1 1,-1 0-1,0 0 1,1 0-1,-1-1 0,0 1 1,0 0-1,0 0 1,0 0-1,0-1 1,0 1-1,0 1 1,0 32 590,0-15-76,1-18-511,0 0 0,-1 0 1,1 0-1,0 0 0,0 0 0,0 0 0,0-1 1,0 1-1,0 0 0,0 0 0,0-1 1,0 1-1,1-1 0,-1 1 0,0-1 0,0 1 1,1-1-1,-1 0 0,0 0 0,0 0 0,1 1 1,-1-1-1,0 0 0,0-1 0,1 1 1,-1 0-1,0 0 0,0 0 0,3-1 0,37-9-3932,-19 0-2328,-1 0-2882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6.593"/>
    </inkml:context>
    <inkml:brush xml:id="br0">
      <inkml:brushProperty name="width" value="0.025" units="cm"/>
      <inkml:brushProperty name="height" value="0.025" units="cm"/>
      <inkml:brushProperty name="color" value="#004F8B"/>
    </inkml:brush>
  </inkml:definitions>
  <inkml:trace contextRef="#ctx0" brushRef="#br0">18 35 6470,'0'0'23083,"1"9"-22533,3 44-380,-3 1 0,-1-1-1,-3 1 1,-18 92 0,31-201 193,3 1 0,1 0 0,4 1 0,24-53 0,-39 100-456,0 1 0,1-1-1,0 1 1,0 0 0,0 0 0,1 0-1,0 0 1,0 1 0,0 0 0,0 0-1,1 0 1,0 1 0,-1 0 0,1 0-1,0 0 1,1 1 0,-1 0 0,0 0-1,1 0 1,-1 1 0,1 0 0,-1 0-1,1 1 1,0 0 0,-1 0 0,1 0-1,-1 1 1,1 0 0,6 2 0,-11-3 83,0 0 0,-1 1 1,1-1-1,0 0 0,0 1 1,0 0-1,-1-1 0,1 1 1,0 0-1,-1 0 0,1-1 1,-1 1-1,1 1 0,-1-1 1,1 0-1,-1 0 0,0 0 0,0 1 1,1-1-1,-1 1 0,0-1 1,0 1-1,-1-1 0,1 1 1,0 0-1,0-1 0,-1 1 1,1 0-1,-1 0 0,1-1 1,-1 1-1,0 0 0,0 0 1,0 2-1,0-1 187,0 1 1,-1-1 0,0 1-1,0-1 1,0 1-1,0-1 1,0 0-1,-1 0 1,0 0 0,1 1-1,-1-2 1,0 1-1,-1 0 1,1 0-1,0 0 1,-5 3 0,0 0-169,0-1 0,0 1 0,0-1 0,-1 0 0,1-1 0,-1 0 0,0 0 0,0-1 0,-1 0 0,1-1 0,-1 1 0,-16 1 0,25-4-18,0 0-1,-1 0 1,1 0-1,0-1 1,-1 1 0,1 0-1,0 0 1,-1 0-1,1 0 1,0-1 0,0 1-1,-1 0 1,1 0 0,0 0-1,0-1 1,-1 1-1,1 0 1,0 0 0,0-1-1,0 1 1,-1 0-1,1-1 1,0 1 0,0 0-1,0-1 1,0 1-1,0 0 1,0-1 0,0 1-1,0 0 1,0-1 0,0 1-1,0 0 1,0-1-1,0 1 1,0 0 0,0-1-1,0 1 1,0 0-1,0 0 1,0-1 0,0 1-1,0 0 1,1-1-1,-1 1 1,0 0 0,0-1-1,0 1 1,1 0-1,-1 0 1,0 0 0,0-1-1,1 1 1,-1 0 0,13-17-2918,5 5-3832,2-3-2930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7.294"/>
    </inkml:context>
    <inkml:brush xml:id="br0">
      <inkml:brushProperty name="width" value="0.025" units="cm"/>
      <inkml:brushProperty name="height" value="0.025" units="cm"/>
      <inkml:brushProperty name="color" value="#004F8B"/>
    </inkml:brush>
  </inkml:definitions>
  <inkml:trace contextRef="#ctx0" brushRef="#br0">113 85 5605,'0'0'24087,"-10"-2"-22272,7 2-1681,-5-2 14,0 0 1,0 1-1,0 1 1,-1-1-1,-9 2 1,16-1-143,1 0 1,-1 0-1,0 0 1,0 1-1,1-1 1,-1 1-1,0-1 1,1 1 0,-1 0-1,0-1 1,1 1-1,-1 0 1,1 0-1,-1 0 1,1 0-1,0 0 1,-1 1-1,1-1 1,0 0-1,0 1 1,0-1-1,0 0 1,0 1 0,0 0-1,0-1 1,0 1-1,1-1 1,-1 1-1,1 0 1,-1-1-1,1 1 1,0 0-1,-1 0 1,1 0-1,0 2 1,1-3-7,0 1 0,-1-1 0,1 1 0,0-1 0,0 0 0,0 1 0,0-1 0,0 0 0,0 0 0,0 0 0,1 0 0,-1 0 0,0 0 0,0 0 0,1 0 0,-1 0 0,1-1 0,-1 1 0,1-1 0,-1 1 0,1-1 0,-1 1 0,1-1 0,-1 0 0,1 0 0,0 0 0,-1 0 0,1 0 0,-1 0 0,3-1 0,61 0 0,-58 0 0,44-8 0,11-2 0,-62 12 0,1-1 0,-1 0 0,1 1 0,0-1 0,-1 1 0,1-1 0,-1 1 0,0 0 0,1-1 0,-1 1 0,1-1 0,-1 1 0,0 0 0,0-1 0,1 1 0,-1 0 0,0-1 0,0 1 0,0 0 0,0-1 0,1 1 0,-1 0 0,0 0 0,0-1 0,-1 1 0,1 0 0,0-1 0,0 1 0,0 0 0,0 0 0,-1-1 0,1 1 0,0-1 0,0 1 0,-1 0 0,0 0 0,-10 28 0,2-10 0,18-27 0,20-28 0,4-24 0,-6 87 0,-19-22 0,0-1 0,0-1 0,0 1 0,0-1 0,1-1 0,-1 0 0,1 0 0,0 0 0,-1-1 0,1-1 0,0 1 0,0-1 0,0-1 0,-1 0 0,16-3 0,-4 0 0,1-1 0,-2-1 0,1-1 0,-1-1 0,29-16 0,-42 21 0,39-26 0,-42 27 0,0 0 0,-1 0 0,0 0 0,1-1 0,-1 1 0,0 0 0,0-1 0,-1 1 0,1-1 0,0 0 0,-1 0 0,0 1 0,3-7 0,-5 8 0,1 1 0,0-1 0,-1 0 0,1 1 0,0-1 0,-1 0 0,1 1 0,-1-1 0,1 0 0,-1 1 0,1-1 0,-1 1 0,1-1 0,-1 1 0,0-1 0,1 1 0,-1 0 0,0-1 0,1 1 0,-1 0 0,0-1 0,1 1 0,-1 0 0,0 0 0,0 0 0,1 0 0,-1 0 0,0 0 0,0 0 0,0 0 0,1 0 0,-1 0 0,0 0 0,0 0 0,1 0 0,-1 1 0,0-1 0,1 0 0,-2 1 0,-34 7 0,29-5 0,0 0 0,0 1 0,1 0 0,0 0 0,-1 1 0,2-1 0,-9 9 0,12-11 0,0 0 0,0 1 0,0-1 0,0 0 0,1 1 0,-1 0 0,1-1 0,-1 1 0,1 0 0,0 0 0,0-1 0,0 1 0,1 0 0,-1 0 0,1 0 0,0 0 0,-1 0 0,1 0 0,0 0 0,1 0 0,0 5 0,0-6 0,0 0 0,1 1 0,-1-1 0,1 0 0,-1 0 0,1 0 0,0 0 0,0 0 0,0 0 0,0 0 0,0-1 0,0 1 0,1-1 0,-1 1 0,1-1 0,-1 0 0,1 0 0,-1 0 0,1-1 0,5 2 0,55 8 0,-4-9-1574,-21-2-5110,11-5-11291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8.385"/>
    </inkml:context>
    <inkml:brush xml:id="br0">
      <inkml:brushProperty name="width" value="0.025" units="cm"/>
      <inkml:brushProperty name="height" value="0.025" units="cm"/>
      <inkml:brushProperty name="color" value="#004F8B"/>
    </inkml:brush>
  </inkml:definitions>
  <inkml:trace contextRef="#ctx0" brushRef="#br0">61 14 6854,'-5'-7'17026,"-6"12"-12986,-7 14-3966,14-9 68,0-1 0,0 1 0,0 0 0,1 0 0,1 1 0,0-1 0,0 0 0,1 1 0,0-1 0,1 1 0,1 12-1,-1-21-124,0-1 0,1 1-1,-1 0 1,0-1 0,1 1-1,-1-1 1,1 1 0,-1-1-1,1 0 1,-1 1 0,1-1-1,0 0 1,0 1 0,0-1-1,0 0 1,0 0 0,0 0-1,0 0 1,0 1 0,1-2-1,-1 1 1,3 1 0,-1 0 36,0-1-1,1 0 1,-1 0 0,1 0-1,-1 0 1,1-1 0,-1 1-1,1-1 1,6 0 0,-2-1 72,1 0 1,0 0 0,-1-1 0,1 0 0,-1 0-1,1-1 1,12-6 0,-10 2-85,0 0 1,-1 0 0,0-1-1,0 0 1,-1-1-1,0 0 1,-1-1-1,0 0 1,0 0 0,-1 0-1,0-1 1,-1 0-1,7-16 1,-29 59-18,-19 46 68,33-73-81,1 0 1,-1 1-1,1-1 1,0 1-1,0-1 1,1 1 0,0-1-1,0 1 1,0-1-1,0 1 1,1-1-1,0 1 1,2 6-1,-2-11-5,0 1 0,0-1 0,0 1 0,0-1 0,1 0 0,-1 0 0,0 0-1,1 0 1,-1 0 0,1 0 0,-1 0 0,1 0 0,0 0 0,-1-1 0,1 1 0,0-1-1,-1 1 1,1-1 0,0 1 0,0-1 0,-1 0 0,1 0 0,0 0 0,0 0-1,0 0 1,2-1 0,2 0 13,1 0 1,-1 0-1,1 0 0,-1-1 0,0 0 1,8-3-1,-4-1-19,-1 0 0,1 0 0,-1-1 0,-1 0 0,1-1 0,-1 0 0,0-1 0,-1 1 0,0-1 0,-1-1 0,0 1 0,0-1 0,-1 0 0,0 0 0,-1-1 0,0 0 0,0 1 0,-1-1 0,-1 0 0,3-23 0,-24 86 0,18-50 0,1 0 0,0-1 0,-1 1 0,1 0 0,0 0 0,0-1 0,0 1 0,0 0 0,0 0 0,0-1 0,0 1 0,1 0 0,-1-1 0,1 1 0,-1 0 0,1-1 0,-1 1 0,1 0 0,0-1 0,0 1 0,0-1 0,0 0 0,0 1 0,3 1 0,-1-1 0,1-1 0,0 1 0,0-1 0,0-1 0,0 1 0,-1 0 0,1-1 0,0 0 0,0 0 0,5 0 0,6-2 0,1 0 0,-1-1 0,0-1 0,0-1 0,0 0 0,-1 0 0,0-2 0,0 0 0,0 0 0,-1-1 0,0-1 0,0 0 0,-1-1 0,0 0 0,-1-1 0,12-15 0,-25 29 0,-45 57 0,45-56 0,-1 0 0,0 0 0,1 0 0,0 1 0,0-1 0,0 1 0,0-1 0,1 1 0,0 0 0,0-1 0,0 1 0,1 0 0,-1 0 0,1 0 0,0 0 0,0 0 0,2 6 0,-1-10 0,0 0 0,-1 0 0,1 0 0,0 0 0,0-1 0,0 1 0,0 0 0,0-1 0,0 1 0,0-1 0,0 1 0,0-1 0,0 1 0,0-1 0,0 0 0,0 1 0,0-1 0,0 0 0,1 0 0,-1 0 0,2 0 0,32-1 0,-23 1 0,25-3-3359,-2-7-6751,-17 1-7074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9.133"/>
    </inkml:context>
    <inkml:brush xml:id="br0">
      <inkml:brushProperty name="width" value="0.025" units="cm"/>
      <inkml:brushProperty name="height" value="0.025" units="cm"/>
      <inkml:brushProperty name="color" value="#004F8B"/>
    </inkml:brush>
  </inkml:definitions>
  <inkml:trace contextRef="#ctx0" brushRef="#br0">69 17 17200,'0'0'12257,"-1"10"-11275,-4 27-556,-1 0 0,-14 46-1,10-49-162,1 1 0,2 1-1,-4 64 1,34-133-263,-11-6 0,12-60 0,-23 101 0,0 0 0,-1 0 0,1 0 0,0 0 0,0 0 0,0 0 0,1 0 0,-1 0 0,0 0 0,1 0 0,-1-1 0,1 1 0,0-1 0,-1 1 0,1-1 0,2 2 0,0 0 0,-1 0 0,1 0 0,0-1 0,0 0 0,0 1 0,1-1 0,-1-1 0,9 4 0,-3-5 0,1 1 0,-1-2 0,0 1 0,1-1 0,-1-1 0,0 0 0,0 0 0,0-1 0,0-1 0,0 1 0,-1-1 0,0-1 0,0 0 0,0 0 0,0-1 0,-1 0 0,14-13 0,-14 12 0,-1 0 0,0-1 0,0 0 0,0 0 0,-1-1 0,0 0 0,-1 0 0,0 0 0,0-1 0,-1 0 0,0 0 0,-1 0 0,0 0 0,-1 0 0,0-1 0,0 1 0,0-14 0,-2 23 0,0 0 0,0 0 0,0 0 0,0 0 0,0 0 0,-1-1 0,1 1 0,0 0 0,0 0 0,-1 0 0,1 0 0,-1 0 0,1 0 0,-1 0 0,1 1 0,-1-1 0,1 0 0,-1 0 0,0 0 0,0 0 0,1 1 0,-1-1 0,0 0 0,0 1 0,0-1 0,0 1 0,-1-2 0,-1 2 0,1-1 0,-1 1 0,1 0 0,0 0 0,-1-1 0,1 2 0,-1-1 0,1 0 0,-1 0 0,1 1 0,-5 1 0,-1 1 0,-1 0 0,1 1 0,0 0 0,0 0 0,-14 11 0,8-3 0,1 0 0,1 1 0,-20 26 0,27-32 0,1 0 0,-1 0 0,2 1 0,-1-1 0,1 1 0,0 0 0,0 0 0,1 0 0,0 1 0,-1 9 0,3-16 0,0 0 0,0 0 0,1 0 0,-1 0 0,0 0 0,1 0 0,0 0 0,-1 0 0,1-1 0,0 1 0,0 0 0,0 0 0,0-1 0,1 1 0,-1 0 0,0-1 0,1 1 0,-1-1 0,1 0 0,-1 1 0,1-1 0,0 0 0,-1 0 0,1 0 0,0 0 0,0 0 0,0-1 0,0 1 0,0-1 0,0 1 0,0-1 0,0 1 0,0-1 0,0 0 0,3 0 0,13 1 0,0 0 0,0-1 0,20-2 0,-18 1 0,26-3 0,38 0 0,-83 4 0,0 0 0,-1 0 0,1 0 0,0 0 0,-1 1 0,1-1 0,-1 0 0,1 0 0,0 0 0,-1 1 0,1-1 0,-1 0 0,1 1 0,-1-1 0,1 1 0,0-1 0,-1 0 0,0 1 0,1-1 0,-1 1 0,1-1 0,-1 1 0,0 0 0,1-1 0,-1 1 0,0-1 0,1 1 0,-1 0 0,0-1 0,0 1 0,0 0 0,-3 25 0,-20 20 0,19-41-33,-4 6-716,0 0 0,-1-1 0,0 0 0,-13 11 0,20-20 555,1 1 1,-1-1 0,1 0 0,-1 0 0,0 1-1,1-1 1,-1 0 0,0 0 0,0-1-1,0 1 1,0 0 0,0-1 0,0 1-1,0-1 1,0 0 0,0 1 0,0-1 0,0 0-1,0 0 1,0 0 0,0-1 0,0 1-1,0 0 1,0-1 0,0 1 0,0-1 0,0 0-1,0 0 1,0 0 0,0 0 0,1 0-1,-1 0 1,0 0 0,1 0 0,-1-1 0,-1-1-1,-15-19-9153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6:59.472"/>
    </inkml:context>
    <inkml:brush xml:id="br0">
      <inkml:brushProperty name="width" value="0.025" units="cm"/>
      <inkml:brushProperty name="height" value="0.025" units="cm"/>
      <inkml:brushProperty name="color" value="#004F8B"/>
    </inkml:brush>
  </inkml:definitions>
  <inkml:trace contextRef="#ctx0" brushRef="#br0">1 1 12492,'0'0'15855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40.622"/>
    </inkml:context>
    <inkml:brush xml:id="br0">
      <inkml:brushProperty name="width" value="0.025" units="cm"/>
      <inkml:brushProperty name="height" value="0.025" units="cm"/>
    </inkml:brush>
  </inkml:definitions>
  <inkml:trace contextRef="#ctx0" brushRef="#br0">117 1 13741,'0'0'3977,"-1"10"-1286,-6 16-742,0-1 1,-2 0 0,-20 41-1,18-46-1463,1 1 0,2 1 0,0-1 0,1 1 0,1 1 0,1-1-1,-4 40 1,9-56-472,5 45 12,-5-49-19,1-1 0,-1 1 0,0-1 0,1 0 0,-1 1 0,1-1-1,0 0 1,-1 0 0,1 1 0,0-1 0,0 0 0,0 0 0,-1 0 0,1 0-1,0 0 1,1 0 0,-1 0 0,0 0 0,0-1 0,0 1 0,0 0 0,1-1 0,-1 1-1,0-1 1,1 1 0,-1-1 0,0 1 0,1-1 0,-1 0 0,1 0 0,-1 0-1,3 0 1,-3 0 8,0-1-1,1 0 0,-1 1 0,0-1 1,0 0-1,0 0 0,0 1 1,0-1-1,0 0 0,0 0 0,0 0 1,0-1-1,0 1 0,-1 0 1,1 0-1,0 0 0,-1-1 0,2-1 1,12-32 7,-8 20-43,55-163-1140,-19 51 816,-42 125 334,1 0-1,-1 1 1,1-1-1,-1 1 1,1-1-1,0 1 1,0-1-1,0 1 1,0-1-1,0 1 1,0 0-1,0-1 1,0 1-1,1 0 1,-1 0-1,0 0 1,1 0-1,-1 0 1,1 0-1,-1 1 1,1-1-1,-1 0 1,1 1-1,-1-1 1,1 1-1,0-1 1,1 1-1,1 0-2,-1 1 0,0-1-1,0 1 1,0 0 0,0 0-1,0 0 1,0 0 0,0 1-1,0-1 1,0 1 0,0-1-1,-1 1 1,5 4 0,-2-2-20,1 1-1,-1 0 1,0 1 0,0-1 0,0 1 0,-1 0 0,0 1 0,0-1-1,0 0 1,-1 1 0,0 0 0,3 12 0,-5-17 28,-1 0 0,0 0 0,0 0-1,0 0 1,-1 0 0,1 0 0,0 0 0,-1 0 0,1 0 0,-1 0 0,0 0 0,0 0-1,0 0 1,0 0 0,0 0 0,0-1 0,0 1 0,0 0 0,-1-1 0,1 1 0,-3 1-1,0 0 85,-1 0-1,1 0 0,-1-1 1,0 1-1,1-1 0,-1-1 1,0 1-1,-8 1 0,-7 1 347,0-2 1,-1 0-1,-27-2 0,47 0-441,0 1 0,0-1-1,-1 0 1,1 0 0,0 0 0,0 0-1,-1-1 1,1 1 0,0 0 0,0 0 0,0-1-1,-1 1 1,1-1 0,0 1 0,0-1-1,0 1 1,0-1 0,0 0 0,0 0 0,0 1-1,0-1 1,0 0 0,0 0 0,0 0-1,1 0 1,-1 0 0,0 0 0,1 0 0,-2-2-1,2 2-239,1-1 0,-1 1 0,0 0 0,1 0 0,-1 0 0,1 0 0,-1 0 0,1 0 0,-1 0-1,1 0 1,0 0 0,-1 1 0,1-1 0,0 0 0,0 0 0,0 0 0,-1 1 0,1-1 0,0 1 0,0-1 0,0 0-1,0 1 1,0 0 0,0-1 0,0 1 0,1 0 0,-1-1 0,0 1 0,0 0 0,0 0 0,0 0 0,2 0-1,20-3-5384,2 1-1565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0.824"/>
    </inkml:context>
    <inkml:brush xml:id="br0">
      <inkml:brushProperty name="width" value="0.025" units="cm"/>
      <inkml:brushProperty name="height" value="0.025" units="cm"/>
      <inkml:brushProperty name="color" value="#004F8B"/>
    </inkml:brush>
  </inkml:definitions>
  <inkml:trace contextRef="#ctx0" brushRef="#br0">24 39 5701,'0'0'20964,"0"10"-20361,-10 89 111,-3 59 318,24-167 500,4-12-1331,-1-1-1,-1 0 1,0-1-1,-2 0 0,-1-1 1,-1 0-1,-1-1 1,-1 0-1,-1 0 1,4-38-1,-17 103-775,4-27 580,0-1 1,1 1-1,0 0 0,1-1 0,1 1 0,0 0 0,1 0 0,3 18 0,-4-29-2,1 0 0,0 0 0,-1 0 0,1 0-1,0 0 1,1 0 0,-1 0 0,0-1 0,0 1-1,1 0 1,-1-1 0,1 1 0,-1-1 0,1 1-1,0-1 1,0 0 0,0 0 0,-1 0 0,1 0-1,0 0 1,0 0 0,0 0 0,0-1 0,1 1-1,-1-1 1,0 1 0,0-1 0,0 0 0,0 0-1,0 0 1,1 0 0,-1 0 0,0-1 0,0 1-1,0-1 1,0 1 0,4-2 0,1-1 41,1 0 1,0 0-1,-1-1 1,1 0-1,-1 0 1,0-1 0,0 0-1,8-7 1,-4 2-42,-1 0 1,0 0 0,-1-1 0,0 0-1,0 0 1,-2-1 0,1 0 0,-1-1-1,7-19 1,-43 114-4,21-64 0,1 0 0,0 0 0,2 1 0,0 0 0,1 0 0,1 0 0,0 0 0,1 29 0,2-46 0,0-1 0,0 1 0,1-1 0,-1 1 0,0-1 0,1 1 0,-1-1 0,1 0 0,-1 1 0,1-1 0,0 0 0,-1 1 0,1-1 0,0 0 0,0 0 0,0 0 0,0 0 0,0 1 0,0-1 0,0-1 0,0 1 0,1 0 0,1 1 0,0-1 0,-1 0 0,1-1 0,-1 1 0,1-1 0,0 0 0,-1 0 0,1 0 0,-1 0 0,1 0 0,0 0 0,-1-1 0,5 0 0,2-2 0,0-1 0,0 1 0,0-1 0,-1-1 0,1 0 0,10-7 0,2-8-52,-1-1-1,-1-1 1,-1 0 0,22-34-1,-64 107-197,16-37 62,1 1 0,1 0 0,0 0-1,1 1 1,0 0 0,1 0-1,-3 27 1,9-43-509,-1 0-1,1 0 1,0 0 0,-1-1-1,1 1 1,-1 0 0,1-1-1,-1 1 1,1-1 0,-1 1 0,1-1-1,-1 0 1,0 1 0,1-1-1,1-2 1,11-13-8773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1.167"/>
    </inkml:context>
    <inkml:brush xml:id="br0">
      <inkml:brushProperty name="width" value="0.025" units="cm"/>
      <inkml:brushProperty name="height" value="0.025" units="cm"/>
      <inkml:brushProperty name="color" value="#004F8B"/>
    </inkml:brush>
  </inkml:definitions>
  <inkml:trace contextRef="#ctx0" brushRef="#br0">0 1 16976,'0'0'15343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1.523"/>
    </inkml:context>
    <inkml:brush xml:id="br0">
      <inkml:brushProperty name="width" value="0.025" units="cm"/>
      <inkml:brushProperty name="height" value="0.025" units="cm"/>
      <inkml:brushProperty name="color" value="#004F8B"/>
    </inkml:brush>
  </inkml:definitions>
  <inkml:trace contextRef="#ctx0" brushRef="#br0">156 1 19603,'0'0'12876,"-10"2"-12620,1 0-251,0 0 0,0 1 0,0 1 0,0 0 0,0 0 0,0 0 0,-13 11 0,17-12-5,0 1-1,1-1 1,0 1-1,-1 0 1,1 1-1,1-1 1,-1 1-1,1 0 1,-1 0-1,1 0 1,1 0-1,-1 0 1,1 0-1,0 1 1,0 0-1,-2 9 1,4-12-2,-1-1 0,1 0 0,-1 1 0,1-1-1,0 1 1,0-1 0,0 0 0,1 1 0,-1-1 0,0 0 0,1 1 0,0-1-1,-1 0 1,1 1 0,0-1 0,0 0 0,0 0 0,1 0 0,-1 0 0,0 0-1,1 0 1,-1 0 0,1 0 0,0-1 0,-1 1 0,4 1 0,0 0-85,1-1 0,0 0 1,-1 0-1,1-1 1,0 0-1,0 0 0,-1 0 1,1-1-1,11 0 0,27-6-5255,-5-14-5443,-16 1-2785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1.867"/>
    </inkml:context>
    <inkml:brush xml:id="br0">
      <inkml:brushProperty name="width" value="0.025" units="cm"/>
      <inkml:brushProperty name="height" value="0.025" units="cm"/>
      <inkml:brushProperty name="color" value="#004F8B"/>
    </inkml:brush>
  </inkml:definitions>
  <inkml:trace contextRef="#ctx0" brushRef="#br0">36 1 4740,'0'0'27087,"-3"11"-26409,-6 25-612,1 1-1,1 0 1,-1 45-1,8-81-65,0-1 0,0 0 0,0 0 0,1 1 0,-1-1 0,0 0 0,0 0 0,0 1 0,0-1 0,1 0 0,-1 0 0,0 1 0,0-1 0,1 0 0,-1 0 0,0 0 0,0 0 0,1 0 0,-1 1 0,0-1 0,0 0 0,1 0 0,-1 0 0,0 0 0,1 0 0,-1 0 0,0 0 0,0 0 0,1 0 0,-1 0 0,0 0 0,1 0 0,-1 0 0,0 0 0,1 0 0,-1 0 0,0 0 0,0-1 0,1 1 0,-1 0 0,0 0 0,0 0 0,1 0 0,-1-1 0,0 1 0,0 0 0,0 0 0,1 0 0,-1-1 0,0 1 0,0 0 0,0 0 0,0-1 0,1 1 0,-1 0 0,0 0 0,0-1 0,15-17 0,-14 11 0,0-1 0,-1 0 0,1 0 0,-2 0 0,1 0 0,-1 0 0,-4-14 0,4 14 0,-1 0 0,1 0 0,0 0 0,1 0 0,0-1 0,1-13 0,0 22 0,-1-1 0,1 1 0,0-1 0,-1 1 0,1 0 0,0-1 0,-1 1 0,1 0 0,0 0 0,-1 0 0,1 0 0,0-1 0,0 1 0,-1 0 0,1 0 0,0 0 0,0 0 0,-1 1 0,1-1 0,0 0 0,0 0 0,-1 0 0,1 1 0,0-1 0,-1 0 0,1 0 0,0 1 0,-1-1 0,2 1 0,21 10 0,-15-8-920,-1 0 1,2 0-1,-1-1 1,0 0-1,0-1 1,1 1-1,-1-2 1,1 1-1,-1-1 1,1 0-1,11-3 1,5-1-5407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2.241"/>
    </inkml:context>
    <inkml:brush xml:id="br0">
      <inkml:brushProperty name="width" value="0.025" units="cm"/>
      <inkml:brushProperty name="height" value="0.025" units="cm"/>
      <inkml:brushProperty name="color" value="#004F8B"/>
    </inkml:brush>
  </inkml:definitions>
  <inkml:trace contextRef="#ctx0" brushRef="#br0">104 6 5637,'0'0'21936,"-9"-1"-19625,5 1-2228,1 0-1,-1 0 0,1 0 1,-1 0-1,0 0 0,1 1 1,-1 0-1,1 0 1,-1 0-1,1 0 0,0 0 1,-1 1-1,1-1 0,0 1 1,0 0-1,0 0 0,0 0 1,0 0-1,1 1 1,-1-1-1,1 1 0,-1 0 1,1-1-1,0 1 0,0 0 1,0 0-1,0 1 0,1-1 1,-1 0-1,1 1 1,0-1-1,0 0 0,0 1 1,0 3-1,0-4-82,1 0 0,-1-1 0,1 1 0,0 0 0,0 0 0,0-1 0,0 1 0,0 0 0,0-1 0,1 1 0,0 0 0,-1-1 0,1 1 0,0 0 0,0-1 0,0 1 0,1-1 0,-1 0 0,1 1 0,-1-1 0,1 0 0,0 0 0,0 0 0,0 0 0,0 0 0,4 3 0,-1-3 0,0 0 0,0 0 0,0-1 0,0 1 0,1-1 0,-1 0 0,0-1 0,0 1 0,1-1 0,-1 0 0,0 0 0,1-1 0,6-1 0,-4 0 0,-1 0 0,1 0 0,-1-1 0,0 0 0,0 0 0,0-1 0,0 0 0,-1 0 0,0-1 0,10-8 0,-12 10 0,0-1 0,0 0 0,-1 0 0,1 0 0,-1 0 0,0 0 0,0-1 0,-1 1 0,1-1 0,-1 0 0,0 1 0,0-1 0,-1 0 0,1 0 0,-1-1 0,1-6 0,-3 11 5,1-1 0,0 1 0,0 0 0,-1 0 0,1-1-1,-1 1 1,1 0 0,-1 0 0,1 0 0,-1-1 0,0 1 0,0 0 0,1 0 0,-1 0 0,0 0 0,0 1 0,0-1-1,0 0 1,0 0 0,0 0 0,0 1 0,-1-1 0,1 1 0,0-1 0,0 1 0,0-1 0,-1 1 0,1-1 0,0 1-1,0 0 1,-1 0 0,1 0 0,0 0 0,-1 0 0,1 0 0,0 0 0,-1 0 0,1 1 0,0-1 0,-3 1 0,0 0-89,-1-1 0,1 1 0,0 0 0,-1 1 0,1-1 0,0 1 0,0 0 0,0 0 0,0 0 0,0 0 0,-4 4 0,0 3-4673,2-3-3709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2.587"/>
    </inkml:context>
    <inkml:brush xml:id="br0">
      <inkml:brushProperty name="width" value="0.025" units="cm"/>
      <inkml:brushProperty name="height" value="0.025" units="cm"/>
      <inkml:brushProperty name="color" value="#004F8B"/>
    </inkml:brush>
  </inkml:definitions>
  <inkml:trace contextRef="#ctx0" brushRef="#br0">148 0 4292,'0'0'24316,"-10"12"-23397,-9 15-696,1 0 0,1 1 1,1 0-1,2 1 0,-21 61 1,30-67-69,0 0 1,1 1 0,2-1 0,-1 37 0,3-58-188,0 1 0,0-1 1,0 1-1,1-1 0,-1 0 0,1 1 0,-1-1 1,1 0-1,0 1 0,0-1 0,0 0 1,0 0-1,0 0 0,0 0 0,0 0 0,1 0 1,-1 0-1,1 0 0,0 0 0,-1-1 1,1 1-1,0-1 0,0 1 0,0-1 0,0 0 1,0 0-1,0 0 0,1 0 0,-1 0 0,0 0 1,0 0-1,1-1 0,-1 1 0,1-1 1,-1 0-1,0 0 0,1 0 0,-1 0 0,4 0 1,2-1-729,0 0 0,-1 0 0,1 0 0,15-6 0,23-14-7515,-11-4-4388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2.949"/>
    </inkml:context>
    <inkml:brush xml:id="br0">
      <inkml:brushProperty name="width" value="0.025" units="cm"/>
      <inkml:brushProperty name="height" value="0.025" units="cm"/>
      <inkml:brushProperty name="color" value="#004F8B"/>
    </inkml:brush>
  </inkml:definitions>
  <inkml:trace contextRef="#ctx0" brushRef="#br0">41 46 15503,'0'0'16074,"-7"9"-15658,6-7-390,-23 42 176,22-40-196,1-1 0,0 1-1,-1 0 1,2-1 0,-1 1 0,0 0 0,1 0-1,0 0 1,-1 0 0,2 0 0,-1-1 0,0 1-1,1 0 1,1 6 0,-1-9-9,-1 0-1,1 0 1,0 0 0,-1 0-1,1 0 1,0 0 0,0 0-1,0-1 1,0 1 0,0 0-1,0 0 1,0-1 0,0 1 0,0-1-1,0 1 1,0-1 0,0 1-1,0-1 1,1 0 0,-1 1-1,0-1 1,0 0 0,0 0-1,1 0 1,-1 0 0,0 0 0,0 0-1,1 0 1,-1 0 0,0-1-1,0 1 1,0 0 0,0-1-1,0 1 1,1-1 0,-1 1-1,0-1 1,0 0 0,1-1 0,5-1 32,-1 0 0,0-1 0,0 0 0,0 0 0,6-7 1,77-94 162,-97 141-619,1-16 410,2-10 21,1 0 0,1 1 1,0-1-1,0 1 0,1 0 0,0 0 1,1 0-1,0 16 0,1-27-14,0 0-1,0 1 1,0-1-1,0 1 1,0-1-1,0 1 1,1-1-1,-1 0 1,0 1-1,0-1 1,0 1-1,0-1 1,1 0-1,-1 1 1,0-1-1,0 0 1,1 1-1,-1-1 1,0 0-1,1 0 1,-1 1-1,0-1 0,1 0 1,-1 0-1,0 1 1,1-1-1,-1 0 1,1 0-1,-1 0 1,0 0-1,1 0 1,-1 1-1,1-1 1,0 0-1,17-6-459,14-15-640,-16 2-1524,0-1 0,-1 0 0,-1-1 0,20-39 0,-11 12-4167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3.448"/>
    </inkml:context>
    <inkml:brush xml:id="br0">
      <inkml:brushProperty name="width" value="0.025" units="cm"/>
      <inkml:brushProperty name="height" value="0.025" units="cm"/>
      <inkml:brushProperty name="color" value="#004F8B"/>
    </inkml:brush>
  </inkml:definitions>
  <inkml:trace contextRef="#ctx0" brushRef="#br0">104 0 5830,'0'0'10890,"-6"11"-5958,4-6-4646,-58 116 6337,53-105-6173,1 0 0,0 1 0,2 0 0,0 0-1,0 0 1,0 28 0,3-37-419,2 0 1,-1-1-1,1 1 1,0 0-1,0-1 1,1 1-1,0-1 1,4 8-1,6-72 743,-11 18-774,-1 13 0,3 46 0,-3-18 0,1 1 0,0 0 0,0 0 0,0-1 0,0 1 0,0-1 0,0 1 0,1-1 0,-1 1 0,1-1 0,0 0 0,0 0 0,0 0 0,0 0 0,0 0 0,0 0 0,0 0 0,0-1 0,1 1 0,-1-1 0,1 0 0,-1 0 0,1 0 0,0 0 0,-1 0 0,1 0 0,0-1 0,0 1 0,0-1 0,-1 0 0,1 0 0,5 0 0,-1 0 0,0 0 0,0 0 0,0-1 0,0 0 0,0 0 0,0-1 0,-1 1 0,1-1 0,0-1 0,-1 0 0,1 0 0,8-5 0,-9 3 0,-1 0 0,1-1 0,-1 1 0,0-1 0,0 0 0,0-1 0,-1 1 0,0-1 0,0 0 0,-1 0 0,0 0 0,0 0 0,1-9 0,-4 16 0,0 0 0,0 1 0,0-1 0,-1 0 0,1 0 0,0 0 0,0 0 0,0 0 0,-1 0 0,1 0 0,0 0 0,0 0 0,-1 0 0,1 0 0,0 0 0,0 0 0,0 0 0,-1 0 0,1 0 0,0 0 0,0 0 0,-1-1 0,1 1 0,0 0 0,0 0 0,0 0 0,-1 0 0,1 0 0,0 0 0,0-1 0,0 1 0,0 0 0,0 0 0,-1 0 0,1-1 0,0 1 0,0 0 0,0 0 0,0 0 0,0-1 0,0 1 0,0 0 0,0 0 0,0 0 0,0-1 0,0 1 0,0 0 0,0 0 0,0-1 0,0 1 0,0 0 0,0 0 0,0 0 0,0-1 0,0 1 0,0 0 0,0 0 0,0-1 0,-6 7 0,0-1 0,0 1 0,0 0 0,1 1 0,0-1 0,0 1 0,0 0 0,-5 14 0,2-5 0,0 1 0,-9 36 0,16-50 0,0 0 1,0 1-1,0-1 1,0 1-1,1 0 0,0-1 1,-1 1-1,1-1 0,1 1 1,-1-1-1,0 1 1,1-1-1,1 5 0,-1-7-62,0 1-1,1-1 1,-1 0-1,1 1 1,-1-1-1,1 0 1,-1 0-1,1 0 1,0 0-1,0 0 1,-1-1-1,1 1 1,0 0-1,0-1 1,0 1-1,0-1 1,0 0-1,0 0 1,0 0-1,-1 0 1,1 0-1,0 0 1,3 0-1,9-2-5179,-1-3-3620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4.272"/>
    </inkml:context>
    <inkml:brush xml:id="br0">
      <inkml:brushProperty name="width" value="0.025" units="cm"/>
      <inkml:brushProperty name="height" value="0.025" units="cm"/>
      <inkml:brushProperty name="color" value="#004F8B"/>
    </inkml:brush>
  </inkml:definitions>
  <inkml:trace contextRef="#ctx0" brushRef="#br0">59 1 4452,'0'0'21172,"-3"12"-19960,-7 26-482,-4 11 123,2 2 0,-6 61-1,17-110-846,1-1 0,0 1 0,0-1 0,0 1 0,0 0 0,0-1 0,0 1 0,0-1 0,1 1 0,-1-1 0,0 1 0,1-1 0,-1 1 0,1-1 0,0 1 0,0-1 0,-1 0 0,1 1 0,0-1 0,0 0 0,0 0 0,0 0 0,0 0 0,1 1 0,1 0 0,-1-1 12,1 0-1,-1-1 0,1 1 1,-1-1-1,1 1 0,-1-1 0,1 0 1,0 0-1,-1 0 0,1-1 1,-1 1-1,1 0 0,-1-1 0,4-1 1,5-2 42,0 0 1,0-1 0,-1 0 0,1-1-1,17-13 1,-25 17-47,6-5 55,0 0 0,0 0 0,-1-1 0,0 0 0,-1-1-1,13-17 1,-35 54 157,8-16-67,0 1-1,0 1 0,2-1 1,-1 1-1,2 0 1,-6 27-1,10-40-157,0-1 0,0 1 0,-1-1-1,1 1 1,0-1 0,0 1 0,0-1 0,0 1 0,1-1 0,-1 1-1,0 0 1,0-1 0,0 1 0,0-1 0,0 1 0,1-1 0,-1 1 0,0-1-1,1 0 1,-1 1 0,0-1 0,1 1 0,-1-1 0,0 1 0,1-1-1,-1 0 1,1 1 0,-1-1 0,0 0 0,1 0 0,-1 1 0,1-1 0,-1 0-1,1 0 1,-1 0 0,2 1 0,24-5 7,22-21-16,-38 18 8,0 0 0,-1-1 0,0 0 0,0-1 0,-1 0 0,0 0 0,-1-1 0,0 0 0,0 0 0,-1 0 0,5-13 0,-14 31 0,-1 0 0,-1 0 0,1 0 0,-11 12 0,-7 14 0,20-30-16,0-1-159,0 0 0,0 0 0,0 0 1,1 1-1,-1-1 0,1 1 0,0 0 0,0-1 0,0 1 1,0 0-1,1-1 0,-1 1 0,1 0 0,0 0 1,1 7-1,0-11 15,-1 0-1,1 1 1,-1-1 0,1 0 0,0 0 0,-1 1 0,1-1 0,-1 0 0,1 0-1,0 0 1,-1 0 0,1 0 0,-1 0 0,1 0 0,0 0 0,-1 0 0,1 0-1,-1-1 1,1 1 0,0 0 0,-1 0 0,1 0 0,-1-1 0,1 1 0,-1 0 0,1-1-1,-1 1 1,1 0 0,-1-1 0,1 1 0,-1-1 0,1 1 0,0-2 0,16-13-3285,2-7-2662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5.006"/>
    </inkml:context>
    <inkml:brush xml:id="br0">
      <inkml:brushProperty name="width" value="0.025" units="cm"/>
      <inkml:brushProperty name="height" value="0.025" units="cm"/>
      <inkml:brushProperty name="color" value="#004F8B"/>
    </inkml:brush>
  </inkml:definitions>
  <inkml:trace contextRef="#ctx0" brushRef="#br0">93 0 6054,'0'0'20883,"-7"13"-19094,-6 17-1116,1-1 1,1 2-1,2 0 1,1 0-1,-7 56 1,15-84-674,-4 33 0,3 0 0,2 41 0,-1-77 0,-1 1 0,1-1 0,0 1 0,0-1 0,0 1 0,0-1 0,0 1 0,0-1 0,0 0 0,0 1 0,0-1 0,0 1 0,0-1 0,1 1 0,-1-1 0,0 1 0,0-1 0,0 0 0,0 1 0,1-1 0,-1 1 0,0-1 0,1 0 0,-1 1 0,0-1 0,1 0 0,-1 1 0,0-1 0,1 0 0,-1 1 0,0-1 0,1 0 0,-1 0 0,1 0 0,-1 1 0,1-1 0,-1 0 0,0 0 0,1 0 0,-1 0 0,1 0 0,-1 0 0,1 0 0,-1 0 0,1 0 0,-1 0 0,1 0 0,-1 0 0,1 0 0,1-1 0,-1 0 0,0 0 0,0 0 0,0 0 0,0 1 0,0-1 0,0-1 0,0 1 0,0 0 0,0 0 0,0 0 0,-1 0 0,1-1 0,1-1 0,2-11 0,-1 0 0,0-1 0,2-15 0,-5 25 0,1 0 0,-1 0 0,0 0 0,0 0 0,0 0 0,-1 0 0,0 0 0,0 0 0,0 0 0,0 0 0,-1 0 0,-2-5 0,3 9 0,1 0 0,0 0 0,-1 1 0,1-1 0,-1 0 0,1 1 0,-1-1 0,1 0 0,-1 1 0,0-1 0,1 0 0,-1 1 0,0-1 0,1 1 0,-1-1 0,0 1 0,1 0 0,-1-1 0,0 1 0,0 0 0,0-1 0,0 1 0,1 0 0,-1 0 0,0 0 0,0 0 0,0 0 0,0 0 0,1 0 0,-1 0 0,0 0 0,0 0 0,0 0 0,0 1 0,1-1 0,-1 0 0,0 0 0,0 1 0,0-1 0,1 1 0,-2 0 0,0 1 0,1-1 0,-1 1 0,1-1 0,0 1 0,0 0 0,0 0 0,0-1 0,0 1 0,0 0 0,0 0 0,0 0 0,1 0 0,-1 0 0,1 1 0,-1 2 0,1-4-17,0 1 0,0-1 0,0 1 0,0-1-1,0 1 1,1-1 0,-1 1 0,0-1 0,1 1 0,-1-1 0,1 1 0,-1-1-1,1 1 1,0-1 0,0 0 0,0 1 0,-1-1 0,1 0 0,0 0 0,1 0 0,-1 0-1,0 0 1,0 0 0,0 0 0,2 1 0,1 0-85,-1-1 0,1 1 1,0-1-1,0 0 0,0 0 0,0-1 1,0 1-1,0-1 0,7 1 0,-2-2-103,1 1 0,-1-1 0,0-1-1,0 0 1,0 0 0,0-1 0,0 0-1,12-6 1,-6-1 8,-1-1 0,0-1 0,18-19 0,-23 22 505,-15 44 1363,5-31-1568,-1 0 1,1-1 0,0 1 0,0 0-1,0 0 1,0 1 0,1-1-1,-1 0 1,1 0 0,0 0 0,1 7-1,0-9-74,0-1 0,0 0-1,1 1 1,-1-1 0,0 0-1,1 0 1,-1 0 0,0 0-1,1 0 1,0 0 0,-1 0 0,1 0-1,-1 0 1,1-1 0,0 1-1,-1-1 1,1 1 0,0-1-1,0 0 1,0 0 0,-1 0-1,1 0 1,0 0 0,0 0 0,-1 0-1,1 0 1,0-1 0,2 0-1,37-9 43,-37 8-172,1 0 0,0 1 0,0-1-1,0 1 1,0 0 0,0 1 0,0-1 0,0 1 0,0 0 0,0 0 0,7 2 0,-11-1 65,0 0 0,1 0-1,-1 1 1,0-1 0,0 0 0,0 1 0,0-1 0,0 1 0,-1-1-1,1 1 1,0 0 0,-1-1 0,1 1 0,-1 0 0,0-1-1,1 1 1,-1 0 0,0 0 0,0-1 0,0 1 0,0 0 0,-1 2-1,-2 42 15,-7-2 426,-3 0 0,-1-1 1,-24 50-1,33-79-169,1-5-154,-14 31 28,17-39-109,1 0 0,-1 1 0,0-1 0,0 0 0,0 0 0,0 0-1,0 0 1,0 1 0,0-1 0,-1 0 0,1-1 0,0 1 0,0 0-1,-1 0 1,1-1 0,-1 1 0,1 0 0,0-1 0,-1 1-1,1-1 1,-1 0 0,-2 1 0,3-2 0,0 1 0,-1-1 0,1 0 0,-1 1 0,1-1 0,0 0 0,0 0 0,0 0 0,-1 0 0,1 0 0,0 0 0,0 0 0,0 0 0,0-1 0,1 1 0,-1 0 0,0-1 0,-1-2 0,-13-32 0,11 27 0,-4-10-697,2 1 0,-8-37 0,9 23-1800,1 0 0,2-47 0,2 37-5025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41.323"/>
    </inkml:context>
    <inkml:brush xml:id="br0">
      <inkml:brushProperty name="width" value="0.025" units="cm"/>
      <inkml:brushProperty name="height" value="0.025" units="cm"/>
    </inkml:brush>
  </inkml:definitions>
  <inkml:trace contextRef="#ctx0" brushRef="#br0">47 255 13549,'0'0'15759,"-7"9"-14820,-24 34-293,30-42-629,0 1 0,0-1-1,0 0 1,1 1 0,-1-1-1,0 1 1,1-1 0,-1 0 0,1 1-1,-1-1 1,1 1 0,0 0-1,0-1 1,-1 1 0,1-1 0,0 1-1,1-1 1,-1 3 0,1-3-8,-1 0-1,0-1 1,1 1 0,0-1 0,-1 1 0,1-1 0,-1 1 0,1-1 0,0 1-1,-1-1 1,1 1 0,0-1 0,-1 0 0,1 1 0,0-1 0,0 0 0,-1 1-1,1-1 1,0 0 0,0 0 0,0 0 0,-1 0 0,1 0 0,1 0 0,3 0 20,-1-1 1,1 1-1,0-1 1,0 0 0,-1 0-1,1-1 1,-1 1 0,7-4-1,-2-2-12,0 0-1,0-1 1,-1 0-1,0 0 1,12-16-1,-12 14-90,0 0 0,0 1 0,19-15 0,-27 58-892,-7-9 946,4-18 25,1 0 0,0-1 1,1 1-1,0 0 0,0 0 0,0 0 0,1 0 0,0 0 0,1 11 1,0-17 7,-1 0 0,1 0 0,-1 0 0,1 0-1,0 0 1,-1 0 0,1 0 0,0-1 0,0 1 0,0 0 0,-1-1 0,1 1 0,0 0 0,0-1 0,0 1 0,0-1 0,0 0 0,0 1 0,0-1 0,0 0 0,0 1 0,0-1 0,0 0 0,1 0 0,-1 0 0,0 0 0,0 0 0,0 0 0,0 0 0,0 0 0,1-1 0,35-9 378,-22 0-360,0 1 1,-1-2-1,-1 0 1,0-1-1,0 0 1,-1-1 0,-1 0-1,0-1 1,-1 0-1,10-18 1,0-4-151,-1-1 0,-2-1 0,14-45 1,-26 66 102,-14 40 21,-14 44 294,16-40-123,0 0 0,1 0 0,2 1 0,1 0 1,1 0-1,3 55 0,0-80-176,-1 0 0,1 1 0,0-1 0,0 0 0,0 0 0,1 0 0,-1 0 0,1 0 0,2 5 0,-19-48-315,-22-12 98,22 32 378,0-1 1,-19-37-1,72 55-113,183 4-2141,-214-1 1264,-1 0-1,1-1 1,-1 0-1,1 0 0,-1-1 1,1 0-1,-1 0 1,0 0-1,7-5 1,21-12-6240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5.363"/>
    </inkml:context>
    <inkml:brush xml:id="br0">
      <inkml:brushProperty name="width" value="0.025" units="cm"/>
      <inkml:brushProperty name="height" value="0.025" units="cm"/>
      <inkml:brushProperty name="color" value="#004F8B"/>
    </inkml:brush>
  </inkml:definitions>
  <inkml:trace contextRef="#ctx0" brushRef="#br0">0 37 18802,'0'0'5829,"60"-27"-7494,-47 18-4869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6.347"/>
    </inkml:context>
    <inkml:brush xml:id="br0">
      <inkml:brushProperty name="width" value="0.025" units="cm"/>
      <inkml:brushProperty name="height" value="0.025" units="cm"/>
      <inkml:brushProperty name="color" value="#004F8B"/>
    </inkml:brush>
  </inkml:definitions>
  <inkml:trace contextRef="#ctx0" brushRef="#br0">1 45 4100,'0'0'11830,"7"-9"-9775,22-26 96,-29 35-2057,0 1-1,0-1 1,0 0-1,0 1 1,0-1-1,0 0 1,0 0-1,0 1 1,0-1-1,0 0 1,1 1-1,-1-1 1,0 0-1,0 0 1,0 1-1,0-1 1,1 0-1,-1 0 0,0 1 1,0-1-1,1 0 1,-1 0-1,0 0 1,0 1-1,1-1 1,-1 0-1,0 0 1,1 0-1,-1 0 1,0 0-1,1 0 1,-1 0-1,0 1 1,1-1-1,-1 0 1,0 0-1,1 0 1,-1 0-1,0-1 1,0 1-1,1 0 1,-1 0-1,0 0 0,1 0 1,-1 0-1,0 0 1,1 0-1,-1-1 1,0 1-1,0 0 1,1 0-1,-1 0 1,0 0-1,0-1 1,1 1-1,-1 0 1,0 0-1,0-1 1,0 1-1,1 0 1,-1-1-1,0 1 1,0 0-1,0 0 1,0-1-1,0 1 1,0-1-1,-1 25 870,1-22-585,-3 20 356,-1 1 0,-7 23 0,5-28-658,2 0 1,0 1-1,1-1 1,0 21-1,3-38-73,0-1 0,0 1-1,0-1 1,0 1 0,0-1 0,0 1-1,0-1 1,0 1 0,0-1 0,1 1 0,-1-1-1,0 1 1,0-1 0,0 1 0,1-1-1,-1 1 1,0-1 0,0 1 0,1-1-1,-1 0 1,1 1 0,-1-1 0,0 0-1,1 1 1,-1-1 0,1 0 0,-1 1-1,1-1 1,-1 0 0,0 0 0,1 0 0,-1 1-1,1-1 1,0 0 0,22-4 217,20-21 413,-15-1-353,-1-1 0,-1-2 0,-2 0-1,22-34 1,-47 81-280,-4 11 0,1-18 0,0 0 0,0 0 0,1 0 0,1 0 0,0 1 0,-1 12 0,3-24 0,0 0 0,0 0 0,0 1 0,0-1 0,0 0 0,0 0 0,0 0 0,0 1 0,0-1 0,0 0 0,0 0 0,0 1 0,0-1 0,0 0 0,0 0 0,1 0 0,-1 1 0,0-1 0,0 0 0,0 0 0,0 0 0,0 0 0,1 0 0,-1 1 0,0-1 0,0 0 0,0 0 0,1 0 0,-1 0 0,0 0 0,0 0 0,0 0 0,1 1 0,-1-1 0,0 0 0,0 0 0,0 0 0,1 0 0,-1 0 0,0 0 0,0 0 0,1 0 0,-1 0 0,0 0 0,0 0 0,1-1 0,15-6 0,11-14 0,109-128 0,-136 149 0,0-1 0,0 1 0,1 0 0,-1 0 0,0 0 0,0 0 0,0 0 0,0-1 0,0 1 0,0 0 0,0 0 0,1 0 0,-1 0 0,0 0 0,0 0 0,0 0 0,0 0 0,0 0 0,1 0 0,-1-1 0,0 1 0,0 0 0,0 0 0,0 0 0,1 0 0,-1 0 0,0 0 0,0 0 0,0 0 0,0 0 0,0 0 0,1 0 0,-1 0 0,0 1 0,0-1 0,0 0 0,0 0 0,1 0 0,-1 0 0,0 0 0,0 0 0,0 0 0,0 0 0,0 0 0,0 0 0,1 1 0,-1-1 0,0 0 0,0 0 0,0 0 0,0 0 0,0 0 0,0 1 0,0-1 0,0 0 0,0 0 0,0 0 0,0 0 0,0 1 0,0-1 0,0 0 0,0 0 0,0 0 0,0 20 0,-7 21 0,-4-8 0,6-19 0,0 1 0,1-1 0,0 1 0,1-1 0,-1 23 0,4-36 1,0-1-1,0 0 1,0 1 0,0-1-1,1 0 1,-1 1 0,0-1-1,0 1 1,0-1 0,0 0-1,1 1 1,-1-1 0,0 0-1,0 0 1,0 1 0,1-1-1,-1 0 1,0 0 0,1 1-1,-1-1 1,0 0 0,1 0-1,-1 1 1,0-1 0,1 0-1,-1 0 1,0 0 0,1 0-1,-1 0 1,0 0 0,1 0-1,-1 0 1,0 0 0,1 0-1,-1 0 1,1 0 0,-1 0-1,0 0 1,1 0 0,-1 0-1,0 0 1,1 0 0,-1 0-1,1 0 1,-1-1 0,19-6-795,23-25-4773,-4-8-4329,-36 37 9119,27-29-12873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6.690"/>
    </inkml:context>
    <inkml:brush xml:id="br0">
      <inkml:brushProperty name="width" value="0.025" units="cm"/>
      <inkml:brushProperty name="height" value="0.025" units="cm"/>
      <inkml:brushProperty name="color" value="#004F8B"/>
    </inkml:brush>
  </inkml:definitions>
  <inkml:trace contextRef="#ctx0" brushRef="#br0">174 1 7335,'0'0'11141,"-11"10"-6486,-21 15-3033,14-11-314,0 0 0,1 0 0,0 2 0,1 0 0,-25 34 1,41-50-1306,-1 1 1,1-1 0,0 0 0,0 0 0,-1 1 0,1-1-1,0 1 1,0-1 0,0 0 0,-1 1 0,1-1 0,0 0 0,0 1-1,0-1 1,0 1 0,0-1 0,0 0 0,0 1 0,0-1-1,0 1 1,0-1 0,0 0 0,0 1 0,0-1 0,0 1 0,0-1-1,0 0 1,0 1 0,1-1 0,-1 1 0,0-1 0,0 0-1,0 1 1,1-1 0,-1 0 0,0 1 0,0-1 0,1 0 0,-1 0-1,0 1 1,1-1 0,0 1 0,21-3 37,26-15-82,-30 5 41,-1 1 0,-1-2 0,0 0 0,-1-1 0,0-1 0,14-18 0,-44 57 0,1 0 0,-17 40 0,30-61-28,-1 1 0,1-1 0,0 1-1,0-1 1,1 1 0,-1-1 0,1 1 0,-1 5 0,2-8-9,-1 0 0,0 0 0,0 0 1,0 0-1,0 0 0,1 0 0,-1 0 0,0 0 1,1 0-1,-1 0 0,1 0 0,0 0 1,-1 0-1,1 0 0,-1 0 0,1-1 0,0 1 1,0 0-1,1 1 0,1-1-95,0-1 0,-1 1 0,1 0 0,0-1-1,0 0 1,-1 1 0,1-1 0,0 0 0,0-1 0,-1 1 0,1 0 0,0-1-1,0 0 1,-1 1 0,1-1 0,0 0 0,-1 0 0,1-1 0,-1 1 0,5-3-1,19-13-4708,5-6-2057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7.032"/>
    </inkml:context>
    <inkml:brush xml:id="br0">
      <inkml:brushProperty name="width" value="0.025" units="cm"/>
      <inkml:brushProperty name="height" value="0.025" units="cm"/>
      <inkml:brushProperty name="color" value="#004F8B"/>
    </inkml:brush>
  </inkml:definitions>
  <inkml:trace contextRef="#ctx0" brushRef="#br0">184 1 5733,'0'0'21765,"-10"9"-19683,-15 15-1566,2 2 1,1 0-1,-35 55 1,44-55-1336,-13 18-3263,23-49-1939,1-32-700,2 13 149</inkml:trace>
  <inkml:trace contextRef="#ctx0" brushRef="#br0" timeOffset="1">0 85 3395,'0'0'20371,"76"14"-20018,-45-2-225,-1 1-256,-1 0-1858,-6-2-2658,-4-1-4069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7.374"/>
    </inkml:context>
    <inkml:brush xml:id="br0">
      <inkml:brushProperty name="width" value="0.025" units="cm"/>
      <inkml:brushProperty name="height" value="0.025" units="cm"/>
      <inkml:brushProperty name="color" value="#004F8B"/>
    </inkml:brush>
  </inkml:definitions>
  <inkml:trace contextRef="#ctx0" brushRef="#br0">1 0 10730,'0'0'21396,"2"73"-20979,5-42-321,2 1-352,0 1-2211,0-3-3266,0-2-4997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7.702"/>
    </inkml:context>
    <inkml:brush xml:id="br0">
      <inkml:brushProperty name="width" value="0.025" units="cm"/>
      <inkml:brushProperty name="height" value="0.025" units="cm"/>
      <inkml:brushProperty name="color" value="#004F8B"/>
    </inkml:brush>
  </inkml:definitions>
  <inkml:trace contextRef="#ctx0" brushRef="#br0">1 493 5477,'0'0'23350</inkml:trace>
  <inkml:trace contextRef="#ctx0" brushRef="#br0" timeOffset="1">153 1 13036,'0'0'11179,"48"74"-9417,-27-42-33,-1 6-608,-5 5-416,-9 3 0,-6 6 223,0 4-159,-20 3-352,-10 6-289,-6-1-128,-3-2-545,-1-10-1537,5-14-5189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8.599"/>
    </inkml:context>
    <inkml:brush xml:id="br0">
      <inkml:brushProperty name="width" value="0.025" units="cm"/>
      <inkml:brushProperty name="height" value="0.025" units="cm"/>
      <inkml:brushProperty name="color" value="#004F8B"/>
    </inkml:brush>
  </inkml:definitions>
  <inkml:trace contextRef="#ctx0" brushRef="#br0">50 230 4100,'0'-9'9369,"0"0"-8601,1-25 4688,-1 17-256,-5 40-2595,-15 90-669,12-72-1464,1 0 0,-3 64 1,10-105-467,0 0 0,0 1 1,0-1-1,0 1 0,0-1 1,0 1-1,0-1 1,0 0-1,0 1 0,0-1 1,0 1-1,0-1 0,0 1 1,0-1-1,1 0 1,-1 1-1,0-1 0,0 1 1,0-1-1,1 0 0,-1 1 1,0-1-1,1 0 1,-1 1-1,0-1 0,1 0 1,-1 0-1,0 1 0,1-1 1,-1 0-1,0 0 1,1 0-1,-1 1 0,1-1 1,-1 0-1,0 0 0,1 0 1,-1 0-1,1 0 1,-1 0-1,1 0 0,-1 0 1,0 0-1,1 0 0,-1 0 1,1 0-1,-1 0 1,1 0-1,-1 0 0,0 0 1,1-1-1,-1 1 0,1 0 1,-1 0-1,0-1 1,1 1-1,-1 0 0,0 0 1,1-1-1,-1 1 0,1-1 1,23-19 703,-10 3-642,-1 0 0,0-1 0,-2-1 0,0 0 1,-1 0-1,-1-1 0,-1-1 0,6-20 0,-6 8-28,-1 0-1,-1 0 1,-2 0-1,0-52 1,-4 81-40,-3-34 0,3 37 0,0 1 0,0-1 0,0 0 0,0 0 0,0 0 0,0 0 0,-1 1 0,1-1 0,0 0 0,-1 0 0,1 0 0,-1 1 0,1-1 0,0 0 0,-1 1 0,0-1 0,1 0 0,-1 1 0,1-1 0,-1 1 0,0-1 0,1 1 0,-1-1 0,0 1 0,0-1 0,0 1 0,1 0 0,-1-1 0,0 1 0,0 0 0,0 0 0,1 0 0,-1-1 0,0 1 0,-1 0 0,0 1 0,1 0 0,0-1 0,0 1 0,0 0 0,0 0 0,-1 0 0,1 0 0,1 0 0,-1 0 0,0 0 0,0 0 0,0 0 0,0 0 0,1 1 0,-1-1 0,1 0 0,-1 0 0,1 1 0,-1-1 0,1 0 0,-1 3 0,-6 37 0,5-32 0,-1 8 0,0 0 0,1 0 0,0 0 0,2 0 0,0 1 0,1-1 0,5 32 0,-5-47 0,-1-1 0,1 1 0,0 0 0,0 0 0,0-1 0,0 1 0,0 0 0,0-1 0,0 1 0,0-1 0,1 0 0,-1 1 0,0-1 0,1 0 0,-1 0 0,1 0 0,0 0 0,-1 0 0,1 0 0,0 0 0,-1-1 0,1 1 0,0 0 0,0-1 0,0 0 0,0 1 0,-1-1 0,1 0 0,0 0 0,0 0 0,0 0 0,0 0 0,0-1 0,0 1 0,0 0 0,-1-1 0,1 0 0,0 1 0,0-1 0,-1 0 0,3-1 0,6-3 0,-1 0 0,1-1 0,-1 0 0,-1 0 0,15-14 0,4-8 0,-2-1 0,-1-2 0,-1 0 0,-1-1 0,17-38 0,-39 70 0,0 0 0,0 1 0,0-1 0,0 0 0,1 0 0,-1 0 0,0 0 0,0 0 0,0 0 0,0 0 0,0 0 0,0 0 0,1 0 0,-1 0 0,0 0 0,0 0 0,0 0 0,0 0 0,0 0 0,0 0 0,1 0 0,-1 0 0,0 0 0,0 0 0,0 0 0,0 0 0,0 0 0,1 0 0,-1 0 0,0 0 0,0 0 0,0 0 0,0 0 0,0 0 0,0 0 0,1 0 0,-1 0 0,0 0 0,0-1 0,0 1 0,0 0 0,0 0 0,0 0 0,0 0 0,0 0 0,0 0 0,0-1 0,1 1 0,-1 0 0,0 0 0,0 0 0,0 0 0,0 0 0,0 0 0,0-1 0,0 1 0,0 0 0,0 0 0,0 0 0,0 0 0,0-1 0,-1 20 0,-9 30 0,-2-10 0,-2 0 0,2 0 0,2 0 0,2 1 0,-6 76 0,14-114-117,0 0 0,0-1 1,0 1-1,0 0 0,0-1 0,1 1 0,-1 0 0,1-1 1,-1 1-1,1-1 0,-1 1 0,1-1 0,0 1 0,0-1 1,0 1-1,0-1 0,0 0 0,0 1 0,0-1 1,1 0-1,-1 0 0,0 0 0,1 0 0,-1 0 0,0 0 1,1 0-1,0-1 0,-1 1 0,1 0 0,-1-1 0,1 1 1,0-1-1,-1 0 0,1 1 0,0-1 0,-1 0 0,1 0 1,0 0-1,-1 0 0,1-1 0,0 1 0,2-1 1,5 0-1041,-1-1 1,0 0-1,0 0 1,0-1-1,0 0 1,0-1 0,12-6-1,22-19-8879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8.940"/>
    </inkml:context>
    <inkml:brush xml:id="br0">
      <inkml:brushProperty name="width" value="0.025" units="cm"/>
      <inkml:brushProperty name="height" value="0.025" units="cm"/>
      <inkml:brushProperty name="color" value="#004F8B"/>
    </inkml:brush>
  </inkml:definitions>
  <inkml:trace contextRef="#ctx0" brushRef="#br0">179 14 5605,'0'0'14889,"-11"6"-11334,-7 4-2399,0 1-1,1 0 1,-20 19-1,28-22-743,-1 0 1,2 1-1,-1 0 1,1 0-1,1 1 0,-1 0 1,2 0-1,-6 12 1,12-22-410,0 0 0,0 0 1,0-1-1,1 1 0,-1 0 1,0 0-1,0 0 0,0 0 1,1 0-1,-1 0 0,0 0 1,0 0-1,1 0 0,-1 0 1,0 0-1,0 0 0,1 0 1,-1 0-1,0 0 0,0 0 1,0 0-1,1 0 0,-1 0 1,0 0-1,0 0 0,1 0 1,-1 0-1,0 0 0,0 0 1,0 1-1,1-1 0,-1 0 1,0 0-1,0 0 0,0 0 1,0 0-1,1 1 0,-1-1 1,0 0-1,0 0 0,0 0 1,0 1-1,0-1 0,0 0 0,0 0 1,1 1-1,-1-1 0,0 0 1,0 0-1,0 0 0,0 1 1,0-1-1,0 0 0,0 0 1,0 1-1,0-1 0,0 0 1,0 0-1,-1 1 0,1-1 1,0 0-1,0 0 0,0 0 1,0 1-1,0-1 0,0 0 1,0 0-1,-1 0 0,1 1 1,17-9 110,-1-4-205,-1 0 1,-1-1-1,0-1 1,0 0-1,-2 0 1,0-1-1,12-20 1,11-12-665,-41 92-185,-13 4 1007,12-35-24,0 0 0,2 1 0,0 0 0,0 0 0,2 0 0,0 1 0,0-1 0,0 27 0,4-41-76,-1 0-1,0 0 1,1 0-1,-1 0 1,0-1-1,1 1 1,-1 0 0,1 0-1,-1-1 1,1 1-1,-1 0 1,1-1-1,0 1 1,-1 0 0,1-1-1,0 1 1,0-1-1,-1 1 1,1-1-1,0 1 1,0-1 0,0 0-1,0 1 1,-1-1-1,1 0 1,0 0-1,0 0 1,0 0-1,0 1 1,0-1 0,0 0-1,0-1 1,0 1-1,-1 0 1,1 0-1,0 0 1,0 0 0,0-1-1,0 1 1,0 0-1,-1-1 1,3 0-1,2-1-559,0 1 0,-1-1 0,1 0 0,0-1 0,-1 1 0,8-6 0,16-21-4852,1-3-3876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9.265"/>
    </inkml:context>
    <inkml:brush xml:id="br0">
      <inkml:brushProperty name="width" value="0.025" units="cm"/>
      <inkml:brushProperty name="height" value="0.025" units="cm"/>
      <inkml:brushProperty name="color" value="#004F8B"/>
    </inkml:brush>
  </inkml:definitions>
  <inkml:trace contextRef="#ctx0" brushRef="#br0">145 1 17681,'0'0'5413,"-9"4"-1174,-9 3-2820,4-1-578,-1 1 0,1 0 0,-19 13 0,30-18-826,0 0 0,0 0 0,0 1 0,0-1 0,0 1 0,1-1 0,0 1 0,-1 0 0,1 0 0,0 0 0,0 0 0,1 0 0,-1 1 0,1-1 0,-1 0 0,1 1 0,0-1 1,1 1-1,-1-1 0,0 1 0,1 7 0,0-10-15,0 1 0,1-1 0,-1 0-1,1 1 1,-1-1 0,1 0 0,0 0 0,-1 1 0,1-1 0,0 0 0,0 0 0,0 0 0,0 0 0,0 0 0,0 0 0,0 0 0,0-1 0,0 1 0,0 0 0,1 0 0,-1-1-1,0 1 1,0-1 0,1 1 0,-1-1 0,0 0 0,1 1 0,-1-1 0,3 0 0,47 2-163,-38-2-67,-7 0-314,0-1 0,1 1 0,-1-1 0,0 0 0,0-1 0,0 0 1,7-2-1,20-15-7640,-7 1-4543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09.820"/>
    </inkml:context>
    <inkml:brush xml:id="br0">
      <inkml:brushProperty name="width" value="0.025" units="cm"/>
      <inkml:brushProperty name="height" value="0.025" units="cm"/>
      <inkml:brushProperty name="color" value="#004F8B"/>
    </inkml:brush>
  </inkml:definitions>
  <inkml:trace contextRef="#ctx0" brushRef="#br0">31 1 4901,'0'0'20958,"1"9"-19100,1 7-1208,-2 0-1,1 0 1,-2 1 0,0-1 0,-1 0-1,-7 26 1,-10 29-247,16-52-325,18-49-57,-9 11-21,0-1 0,-1 0 0,-1 0 0,-1-1 0,0 1 0,-2-34 0,-1 55 0,0 3-60,0-1 1,0 1-1,0 0 1,0-1-1,1 1 1,-1 0-1,1-1 1,0 1-1,0-1 1,2 5-1,-1-6-23,-1-1 1,1 1-1,0 0 0,0-1 1,0 0-1,0 1 0,0-1 0,0 0 1,0 0-1,0 0 0,0 0 1,1-1-1,-1 1 0,0 0 1,0-1-1,1 0 0,-1 1 0,1-1 1,-1 0-1,4-1 0,87-1-8268,-80 1 6142,0-1 0,0-1-1,0 0 1,0 0 0,-1-2 0,1 1-1,-1-2 1,20-10 0,-19 2 5132,-18 6 7161,-12 6 28,3 6-11077,8 0 1312,1-1 0,0 1 1,0 0-1,0 0 0,0 1 0,0-1 1,1 1-1,0 0 0,0 1 0,0-1 1,1 0-1,0 1 0,0 0 0,0 0 1,1 0-1,0 0 0,0 0 0,0 0 1,1 1-1,-1 10 0,2-15-328,1-1-1,-1 0 1,0 1-1,1-1 1,0 0-1,-1 1 1,1-1-1,0 0 1,0 0-1,-1 0 1,1 1-1,0-1 1,0 0-1,0 0 1,0 0-1,1-1 1,-1 1-1,0 0 1,0 0-1,0 0 1,1-1-1,-1 1 1,0-1-1,1 1 1,-1-1-1,1 0 1,-1 1-1,0-1 1,1 0-1,-1 0 1,1 0-1,-1 0 1,1 0-1,-1 0 1,2-1-1,4 1 56,0 0-1,0-1 0,0 0 1,0 0-1,-1-1 1,11-3-1,-7 1-73,-1-1 0,0-1 0,-1 1 0,1-2 0,14-13 0,-20 17 0,1 0 0,-1 0 0,0-1 0,0 0 0,0 0 0,-1 1 0,1-2 0,-1 1 0,0 0 0,0 0 0,0-1 0,-1 1 0,1-1 0,-1 1 0,0-7 0,-1 10 1,-1 0 0,1 0 0,-1 0 0,1 0 0,-1 0 1,0 0-1,1 0 0,-1 0 0,0 0 0,0 1 0,0-1 0,0 0 0,0 1 0,0-1 0,0 0 1,0 1-1,0-1 0,0 1 0,0 0 0,0-1 0,0 1 0,0 0 0,0-1 0,0 1 0,-1 0 1,1 0-1,0 0 0,-2 1 0,-44-3-81,38 3-5,-3-1-1160,4 0-3906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2.230"/>
    </inkml:context>
    <inkml:brush xml:id="br0">
      <inkml:brushProperty name="width" value="0.025" units="cm"/>
      <inkml:brushProperty name="height" value="0.025" units="cm"/>
    </inkml:brush>
  </inkml:definitions>
  <inkml:trace contextRef="#ctx0" brushRef="#br0">386 35 21236,'-12'-5'2338,"-8"-2"-1568,0 1-1,-1 1 0,0 1 1,1 1-1,-2 0 0,-38 2 1,49 0-719,1 2 0,-1 0 0,1 0 0,0 1 0,-1 0 0,1 1 0,0 0 0,0 1 0,0 0 0,1 0 0,-1 1 0,1 0 1,0 1-1,1 0 0,-1 0 0,1 1 0,-8 8 0,15-14-64,1 0 0,-1-1 0,0 1 0,0 0 0,1 0 0,-1 0 0,1 0 0,-1 0 0,1 0 0,-1 0 0,1 0 0,-1 0 0,1 0 0,0 0 0,0 1 0,-1-1 0,1 0 1,0 0-1,0 0 0,0 2 0,1-2 6,-1 0 1,1-1-1,-1 1 1,1 0-1,-1-1 0,1 1 1,0 0-1,-1-1 1,1 1-1,0-1 1,-1 1-1,1-1 1,0 1-1,0-1 1,-1 1-1,1-1 1,0 0-1,0 1 1,0-1-1,1 0 0,57 4-7,-42-4 54,10 0-361,0 2 0,0 2 0,0 0 0,0 2 0,-1 0 0,0 2 0,46 20 0,-71-27 349,1-1 1,-1 1-1,1 0 0,0 0 1,-1-1-1,0 1 1,1 0-1,-1 1 0,1-1 1,-1 0-1,0 0 1,0 1-1,0-1 1,0 0-1,0 1 0,0-1 1,0 1-1,0-1 1,-1 1-1,1 0 0,-1-1 1,1 1-1,-1 0 1,1-1-1,-1 1 0,0 0 1,0 2-1,-1-1 107,0-1 0,0 1-1,0-1 1,-1 1 0,1-1-1,-1 0 1,0 1 0,1-1 0,-1 0-1,0 0 1,0 0 0,0 0-1,-1-1 1,-4 4 0,-9 4 621,0 0 0,-1-1 0,-32 11 0,31-13-756,0-1 0,0-1 0,0-1 0,0 0 0,-21-1 0,39-1-36,-1-1-1,1 0 1,-1 0-1,1 0 1,0 0 0,-1 0-1,1 0 1,0 0 0,-1 0-1,1 0 1,-1 0-1,1 0 1,0 0 0,-1 0-1,1 0 1,0 0-1,-1 0 1,1-1 0,-1 1-1,1 0 1,0 0-1,-1 0 1,1-1 0,0 1-1,0 0 1,-1 0 0,1-1-1,0 1 1,-1 0-1,1 0 1,0-1 0,0 1-1,-1-1 1,10-9-2975,24-8-4128,9 3 690,6 1-2108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41.667"/>
    </inkml:context>
    <inkml:brush xml:id="br0">
      <inkml:brushProperty name="width" value="0.025" units="cm"/>
      <inkml:brushProperty name="height" value="0.025" units="cm"/>
    </inkml:brush>
  </inkml:definitions>
  <inkml:trace contextRef="#ctx0" brushRef="#br0">88 1 21140,'0'0'6086,"-50"59"-2851,34-31-1441,0 3-1282,11-4-512,5 2 0,0 0 0,9-4 0,10 2 0,-6 0-577,0 0-4003,-6-4-3427,-3-4-8681</inkml:trace>
  <inkml:trace contextRef="#ctx0" brushRef="#br0" timeOffset="1">19 637 20339,'0'0'12332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0.619"/>
    </inkml:context>
    <inkml:brush xml:id="br0">
      <inkml:brushProperty name="width" value="0.025" units="cm"/>
      <inkml:brushProperty name="height" value="0.025" units="cm"/>
      <inkml:brushProperty name="color" value="#004F8B"/>
    </inkml:brush>
  </inkml:definitions>
  <inkml:trace contextRef="#ctx0" brushRef="#br0">98 120 4324,'5'-9'12166,"0"1"-10515,29-49 2624,-31 52-3754,0 1 0,0-1-1,0 1 1,1 0 0,0 0-1,0 1 1,0-1 0,0 1 0,0 0-1,7-4 1,-11 10-304,1-1-1,-1 1 1,0 0 0,0-1-1,-1 1 1,1-1-1,0 1 1,-1-1 0,0 1-1,1-1 1,-3 5 0,-17 34 351,-27 38 1,25-41-126,-27 56 0,48-91-443,-34 93 0,32-89 0,1 1 0,1-1 0,-1 1 0,1-1 0,1 1 0,-1-1 0,1 1 0,1-1 0,-1 1 0,1-1 0,3 9 0,-3-13-124,1-1 0,-1 1 0,1-1 0,0 0 0,0 0 0,0 0 0,0 0 0,0 0 0,0 0 0,1 0 0,-1-1 0,1 1 0,-1-1 0,1 0 0,-1 0 0,1 1 0,0-2 0,0 1 0,0 0 0,-1-1 0,1 1 0,0-1 0,5 0 0,3 1-1551,1-1 1,0 0-1,-1-1 0,20-3 1,16-12-11961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1.196"/>
    </inkml:context>
    <inkml:brush xml:id="br0">
      <inkml:brushProperty name="width" value="0.025" units="cm"/>
      <inkml:brushProperty name="height" value="0.025" units="cm"/>
      <inkml:brushProperty name="color" value="#004F8B"/>
    </inkml:brush>
  </inkml:definitions>
  <inkml:trace contextRef="#ctx0" brushRef="#br0">94 1 4484,'0'0'24397,"-2"12"-23207,-5 13-880,-1 0-1,-16 31 1,10-23-273,-18 57 1,31-83-87,-1 0 1,1 1-1,0-1 0,0 0 1,1 0-1,-1 1 1,2 7-1,0-13 13,-1-1-1,1 1 1,-1 0-1,1 0 0,0 0 1,-1 0-1,1-1 1,0 1-1,0 0 1,0-1-1,1 1 1,-1-1-1,0 1 1,1-1-1,-1 0 0,0 1 1,1-1-1,0 0 1,-1 0-1,1 0 1,0 0-1,-1 0 1,1 0-1,0-1 1,0 1-1,0-1 0,0 1 1,0-1-1,-1 0 1,4 1-1,58 0-3951,-55-2 2364,-1 0-1,1 0 1,-1-1 0,0 0-1,1 0 1,8-4 0,10-10-11226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1.535"/>
    </inkml:context>
    <inkml:brush xml:id="br0">
      <inkml:brushProperty name="width" value="0.025" units="cm"/>
      <inkml:brushProperty name="height" value="0.025" units="cm"/>
      <inkml:brushProperty name="color" value="#004F8B"/>
    </inkml:brush>
  </inkml:definitions>
  <inkml:trace contextRef="#ctx0" brushRef="#br0">105 59 14574,'0'0'5803,"-10"4"-2648,1-1-2664,1 0-1,0 1 1,0 0 0,0 0 0,-10 9 0,15-11-388,0 1 0,0-1 1,1 1-1,-1 0 0,0 0 0,1 0 0,0 0 1,0 0-1,0 1 0,0-1 0,1 1 0,-1-1 0,1 1 1,0 0-1,0 0 0,0-1 0,0 1 0,1 6 1,-1-10-102,1 1 1,0 0-1,0 0 1,0-1 0,0 1-1,0 0 1,1-1-1,-1 1 1,0 0-1,0-1 1,0 1 0,1 0-1,-1-1 1,0 1-1,1-1 1,-1 1 0,0 0-1,1-1 1,-1 1-1,1-1 1,-1 1 0,1-1-1,-1 1 1,1-1-1,-1 1 1,1-1 0,-1 0-1,1 1 1,0-1-1,-1 0 1,2 1 0,27-3 69,-21-1-52,-1 0-1,1 0 1,0 0-1,-1-1 0,8-5 1,-4 0 5,-1-1 0,1 0 0,-1-1 0,12-17 0,-18 22-13,1 0 0,-1 0 0,-1 0 0,1-1-1,-1 0 1,0 0 0,-1 0 0,0 0 0,0 0 0,1-11 0,-7 18 102,-8 13-122,-8 15 20,13-15-4,0 1 0,1-1 0,0 1 1,1 0-1,1 1 0,0-1 0,1 1 1,0 0-1,1 0 0,1 17 0,1-31-33,0 0 0,0 0 0,0 0 0,1 0-1,-1 0 1,0 0 0,1 0 0,-1 0 0,1 0 0,-1 0-1,1 0 1,-1-1 0,1 1 0,-1 0 0,1 0 0,0-1-1,0 1 1,-1 0 0,1-1 0,0 1 0,0-1 0,0 1-1,0-1 1,0 1 0,0-1 0,0 0 0,-1 1 0,1-1-1,0 0 1,0 0 0,0 0 0,0 1 0,0-1 0,0 0-1,0 0 1,0-1 0,0 1 0,0 0 0,0 0-1,0 0 1,0-1 0,2 0 0,2 0-282,1-1 1,-1 0 0,0 0-1,-1-1 1,1 1-1,0-1 1,4-4-1,5-4-1735,-1-1 0,0-1 0,13-16 1,5-14-6047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1.909"/>
    </inkml:context>
    <inkml:brush xml:id="br0">
      <inkml:brushProperty name="width" value="0.025" units="cm"/>
      <inkml:brushProperty name="height" value="0.025" units="cm"/>
      <inkml:brushProperty name="color" value="#004F8B"/>
    </inkml:brush>
  </inkml:definitions>
  <inkml:trace contextRef="#ctx0" brushRef="#br0">165 0 5862,'0'0'11861,"-7"11"-9501,-10 15-1602,-35 54 1343,48-73-1538,0 1 0,0-1 0,1 1 1,0 0-1,0 0 0,1 0 0,0 0 0,-2 14 1,5-21-546,-1 0 1,1-1 0,-1 1 0,1 0 0,-1-1 0,1 1-1,0-1 1,-1 1 0,1-1 0,0 1 0,-1-1 0,1 1 0,0-1-1,-1 1 1,1-1 0,0 0 0,0 1 0,0-1 0,-1 0 0,1 0-1,0 0 1,0 0 0,0 0 0,0 0 0,-1 0 0,1 0 0,0 0-1,0 0 1,0 0 0,0 0 0,-1-1 0,2 1 0,32-6 95,-29 4-16,3 0-471,0 0 1,0 0 0,0 0 0,1 1 0,-1 1 0,9-1 0,-15 1 300,0 1 0,-1-1 0,1 0 0,-1 1 0,1-1 0,0 1 0,-1-1 0,1 1 0,-1 0 0,0 0-1,1 0 1,-1 0 0,1 0 0,-1 0 0,0 0 0,0 0 0,0 0 0,0 1 0,0-1 0,0 0 0,0 1 0,0-1 0,0 1 0,0-1 0,-1 1 0,1-1 0,-1 1 0,1 0 0,-1-1 0,0 1 0,0 0 0,1-1-1,-1 1 1,0 0 0,0-1 0,-1 3 0,1 2 265,-1-1 1,1 1-1,-1-1 0,-1 0 0,1 0 0,-1 1 1,1-1-1,-1 0 0,-1 0 0,1-1 0,-1 1 1,0 0-1,0-1 0,0 0 0,-1 0 0,1 0 0,-1 0 1,0 0-1,0-1 0,-1 1 0,1-1 0,-1 0 1,-7 3-1,3-1 132,1-2 1,-1 1-1,0-1 0,0-1 1,-1 1-1,1-2 1,0 1-1,-1-1 1,1-1-1,-1 1 1,1-2-1,-1 1 1,-10-3-1,20 3-336,-1 0 0,1 0 0,-1-1 0,0 1 0,1 0 0,-1-1 0,0 1 1,1 0-1,-1-1 0,1 1 0,-1-1 0,1 1 0,-1 0 0,1-1 0,-1 1 0,1-1 0,-1 0 0,1 1 0,0-1 0,-1 1 0,1-1 1,0 0-1,0 1 0,-1-1 0,1 0 0,0 1 0,0-1 0,0 0 0,0 1 0,0-1 0,0 0 0,0 1 0,0-1 0,0 0 0,0 1 0,0-1 1,0 0-1,1 1 0,-1-1 0,0 0 0,0 1 0,1-1 0,-1 1 0,0-1 0,1 0 0,-1 1 0,1-1 0,-1 1 0,1-1 0,-1 1 1,1-1-1,-1 1 0,1 0 0,-1-1 0,1 1 0,-1 0 0,1-1 0,0 1 0,-1 0 0,1 0 0,0-1 0,1 1 0,59-13-11092,-47 12 7147,17-4-8355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2.253"/>
    </inkml:context>
    <inkml:brush xml:id="br0">
      <inkml:brushProperty name="width" value="0.025" units="cm"/>
      <inkml:brushProperty name="height" value="0.025" units="cm"/>
      <inkml:brushProperty name="color" value="#004F8B"/>
    </inkml:brush>
  </inkml:definitions>
  <inkml:trace contextRef="#ctx0" brushRef="#br0">104 62 4612,'0'0'18754,"-10"2"-17291,1 0-1171,0 0 0,0 1 0,1 0 1,-11 5-1,16-7-188,1 1 1,-1-1-1,1 0 0,0 1 1,-1 0-1,1-1 1,0 1-1,0 0 0,0 0 1,0 0-1,1 0 1,-1 0-1,0 1 0,1-1 1,0 1-1,-1-1 0,1 1 1,0-1-1,0 1 1,1-1-1,-1 1 0,0 0 1,1 4-1,31-5 152,6-5-417,-27 2 53,0 0 0,1 0 0,-1 1 0,16 3 0,-23-3 147,1 1 0,-1 0-1,0 0 1,0 0 0,0 1 0,0-1 0,0 1 0,0-1 0,0 1 0,-1 0 0,1 0 0,-1 1-1,1-1 1,-1 0 0,0 1 0,0-1 0,0 1 0,2 3 0,-3-5-11,-1-1 0,0 1 0,0-1 0,0 0 0,0 1 0,1-1 0,-1 0 0,0 1 0,1-1 0,-1 0 0,0 0 0,0 1 0,1-1 0,-1 0 0,0 0 0,1 1 0,-1-1 0,1 0 0,-1 0 0,0 0 0,1 0 0,-1 0 0,0 1 0,1-1 0,-1 0 0,1 0 0,-1 0 0,0 0 0,1 0 0,-1 0 0,1 0 0,-1 0 0,1-1 0,-1 1 0,0 0 0,1 0 0,-1 0 0,0 0 0,1 0 0,-1-1 0,0 1 0,1 0 0,-1 0 0,0-1 0,1 1 0,-1 0 0,0-1 0,1 1 0,-1 0 0,0-1 1,0 1-1,0 0 0,1-1 0,-1 1 0,0 0 0,0-1 0,0 1 0,0-1 0,0 1 0,13-29 1862,-12 25-1783,4-12-107,-1 1 0,0-1 0,-1 0 0,-1 0 0,0 0 0,-2-22 0,0 38-3,1-1 0,-1 1 0,0-1 0,0 1 1,1 0-1,-1-1 0,0 1 0,0 0 0,1 0 0,-1-1 0,0 1 0,1 0 0,-1 0 1,0-1-1,1 1 0,-1 0 0,0 0 0,1 0 0,-1 0 0,1-1 0,-1 1 0,1 0 1,-1 0-1,0 0 0,1 0 0,-1 0 0,1 0 0,-1 0 0,0 0 0,1 0 0,-1 0 1,1 1-1,-1-1 0,0 0 0,1 0 0,-1 0 0,1 0 0,-1 1 0,0-1 0,1 0 1,22 9-1027,-20-8 468,6 2-1619,-1 0-1,1-1 1,-1 0 0,18 1 0,14-1-10899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4.036"/>
    </inkml:context>
    <inkml:brush xml:id="br0">
      <inkml:brushProperty name="width" value="0.025" units="cm"/>
      <inkml:brushProperty name="height" value="0.025" units="cm"/>
      <inkml:brushProperty name="color" value="#004F8B"/>
    </inkml:brush>
  </inkml:definitions>
  <inkml:trace contextRef="#ctx0" brushRef="#br0">160 58 4420,'0'0'17537,"0"-9"-15295,2-27-577,-2 35-1613,0 1-1,0-1 1,0 1-1,0-1 1,-1 0-1,1 1 1,0-1-1,0 1 1,0-1-1,-1 1 1,1-1-1,0 1 1,-1-1-1,1 1 1,-1-1-1,1 1 1,-1-1-1,1 1 1,0 0-1,-1-1 1,0 1-1,1 0 1,-1 0-1,1-1 1,-1 1-1,1 0 1,-1 0-1,1 0 1,-1-1-1,0 1 1,1 0-1,-1 0 1,1 0-1,-1 0 1,0 0-1,1 0 1,-1 0-1,1 0 1,-1 1-1,0-1 1,1 0-1,-1 0 1,1 0-1,-1 1 1,1-1-1,-1 0 1,1 1-1,-1-1 1,1 0-1,-1 1 1,-27 12 108,3 2 141,15-10-189,0 0 0,0 1 0,0 1 0,1-1-1,0 2 1,0-1 0,-9 11 0,29-17-64,55-16-200,-52 11-95,1 0 0,-1 1 1,0 1-1,1 0 0,-1 1 1,30 1-1,-42 0 248,-1 1 1,1-1-1,0 0 0,0 1 1,-1-1-1,1 1 0,0 0 1,-1 0-1,1-1 0,0 1 1,-1 0-1,1 0 0,-1 0 1,0 1-1,1-1 0,-1 0 1,0 0-1,0 1 0,1-1 1,-1 1-1,0-1 0,-1 1 1,1-1-1,0 1 0,0 0 1,-1-1-1,1 1 0,-1 0 1,1 0-1,-1-1 0,0 1 1,0 0-1,1 0 0,-1 0 1,-1-1-1,1 1 0,0 0 1,0 0-1,-1 0 0,1-1 1,-1 1-1,1 0 0,-1-1 1,-1 4-1,-1 3 275,0 0 0,-1 0 0,0 0 0,0 0 0,-1-1 1,0 1-1,-11 11 0,8-11-123,0-1 0,-1-1 0,0 0 0,0 0 0,-1-1 1,0 0-1,0 0 0,0-1 0,0 0 0,-1-1 0,1 0 0,-1-1 1,0 0-1,1-1 0,-14 0 0,20-5-2011,10-5 273,9-6-1677,12-3-3213,7-4-2894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4.413"/>
    </inkml:context>
    <inkml:brush xml:id="br0">
      <inkml:brushProperty name="width" value="0.025" units="cm"/>
      <inkml:brushProperty name="height" value="0.025" units="cm"/>
      <inkml:brushProperty name="color" value="#004F8B"/>
    </inkml:brush>
  </inkml:definitions>
  <inkml:trace contextRef="#ctx0" brushRef="#br0">91 41 14926,'0'0'11382,"-11"9"-10486,8-6-872,-9 7 143,2 0 0,-1 1 0,-10 13 0,19-21-132,-1 0 1,1 0 0,0 0-1,0 1 1,0-1 0,0 0 0,1 1-1,-1 0 1,1-1 0,0 1 0,0 0-1,0-1 1,1 1 0,-1 0-1,1 0 1,0 0 0,0 0 0,0 0-1,1-1 1,1 8 0,-1-10-50,0 0 1,0 0-1,0 0 1,0 0-1,0 0 1,0 0-1,0-1 1,0 1-1,0 0 1,0-1-1,1 1 1,-1-1-1,0 1 1,1-1 0,-1 0-1,0 1 1,1-1-1,-1 0 1,0 0-1,1 0 1,-1 0-1,0 0 1,1 0-1,-1 0 1,0-1-1,1 1 1,-1 0-1,0-1 1,1 1-1,-1-1 1,0 1-1,0-1 1,2-1-1,44-23-109,-23 5 189,-1-1 1,-1-1-1,36-48 1,-27 33 238,-31 37-303,0 0 0,0 0 0,0 0 0,0 0 1,0 0-1,0 0 0,0 0 0,0 0 0,0 0 0,0 1 0,0-1 0,0 0 0,0 0 0,0 0 0,0 0 1,0 0-1,0 0 0,0 0 0,0 0 0,0 0 0,0 0 0,0 0 0,0 0 0,1 0 0,-1 0 0,0 0 0,0 0 1,0 0-1,0 0 0,0 0 0,0 0 0,0 0 0,0 0 0,0 0 0,0 0 0,0 0 0,0 0 0,0 0 1,0 0-1,0 0 0,1 0 0,-1 0 0,0 0 0,0 0 0,0 0 0,0 0 0,0 0 0,0 0 0,0 0 0,0 0 1,-3 12 43,-7 16 105,1-12-39,0-2 35,0 1 1,2 0 0,-1 0 0,2 1 0,0 0-1,1 0 1,1 0 0,-5 32 0,9-47-139,0-1 1,0 0-1,0 1 1,0-1 0,0 1-1,0-1 1,0 1-1,0-1 1,0 0-1,0 1 1,0-1 0,1 1-1,-1-1 1,0 0-1,0 1 1,0-1-1,1 0 1,-1 1 0,0-1-1,0 0 1,1 1-1,-1-1 1,0 0-1,1 1 1,-1-1 0,0 0-1,1 0 1,-1 0-1,1 1 1,-1-1-1,0 0 1,1 0 0,-1 0-1,1 0 1,-1 0-1,20-3 156,17-18-413,11-20-2614,-6-8-3532,-17 14 415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4.821"/>
    </inkml:context>
    <inkml:brush xml:id="br0">
      <inkml:brushProperty name="width" value="0.025" units="cm"/>
      <inkml:brushProperty name="height" value="0.025" units="cm"/>
      <inkml:brushProperty name="color" value="#004F8B"/>
    </inkml:brush>
  </inkml:definitions>
  <inkml:trace contextRef="#ctx0" brushRef="#br0">134 31 4676,'-4'8'9999,"-32"79"-1222,32-75-8237,1 1 1,0 0-1,-1 18 1,1 34 93,-4 58-1006,5-110 425,0-1 0,0 1 1,-2-1-1,1 0 0,-2 0 1,1 0-1,-8 12 0,12-23 88,-1 1-1,1-1 1,-1 0-1,0 0 1,0 1-1,1-1 1,-1 0-1,0 0 0,0 0 1,0 0-1,0 0 1,0 0-1,0 0 1,0-1-1,-1 1 1,1 0-1,0 0 1,0-1-1,-3 1 1,4-1-74,-1 0 1,0 0 0,1-1 0,-1 1-1,0-1 1,1 1 0,-1-1 0,1 1-1,-1-1 1,1 1 0,-1-1 0,1 1-1,-1-1 1,1 0 0,-1 1 0,1-1-1,0 0 1,0 1 0,-1-1 0,1 0 0,0 0-1,0 1 1,0-1 0,-1-1 0,-3-57 697,9 23-869,2 1 1,1 0-1,2 0 0,1 1 0,1 1 0,2 0 1,2 0-1,22-35 0,-31 57 53,0 0 0,1 0 0,0 1 0,1 0 0,11-10 0,-17 17-74,-1 1 0,0 0 0,1 0 0,-1 0 1,1 1-1,0-1 0,-1 0 0,1 1 0,0 0 1,0 0-1,0 0 0,0 0 0,0 0 0,0 0 1,0 1-1,0 0 0,1-1 0,-1 1 0,0 0 1,0 1-1,0-1 0,0 1 0,0-1 0,0 1 0,0 0 1,0 0-1,5 2 0,-7-2 19,0-1 1,1 1-1,-1 0 0,0 0 0,1 0 1,-1 0-1,0 0 0,0 0 0,0 0 1,0 1-1,0-1 0,0 0 0,0 0 1,0 1-1,0-1 0,-1 1 0,1-1 1,-1 1-1,1-1 0,-1 1 0,1-1 1,-1 1-1,0-1 0,0 1 0,0 0 1,0-1-1,0 1 0,0-1 0,0 1 1,0-1-1,-1 1 0,1 0 0,-1-1 1,1 1-1,-1-1 0,-1 3 0,0 1 243,-1-1 1,0 1-1,0-1 0,-1 0 0,1 0 0,-1 0 0,0 0 1,0-1-1,-8 7 0,-165 86 5644,196-104-12137,5-2 2078,12-13-4978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5.256"/>
    </inkml:context>
    <inkml:brush xml:id="br0">
      <inkml:brushProperty name="width" value="0.025" units="cm"/>
      <inkml:brushProperty name="height" value="0.025" units="cm"/>
      <inkml:brushProperty name="color" value="#004F8B"/>
    </inkml:brush>
  </inkml:definitions>
  <inkml:trace contextRef="#ctx0" brushRef="#br0">173 0 5445,'0'0'13213,"-5"12"-10752,-50 93 1559,-20 41 176,68-129-4114,0 0-1,2 1 0,0-1 1,1 1-1,1 0 0,1 0 0,-1 19 1,3-36-54,-1 0 0,1 1 0,0-1 0,0 0 0,0 0 0,0 1 0,0-1 1,0 0-1,0 0 0,0 1 0,0-1 0,0 0 0,1 0 0,-1 1 0,1-1 0,-1 0 1,1 0-1,-1 0 0,2 2 0,10-25 1253,-5 5-1240,50-115 242,35-74-1692,-91 204 1387,28-46-15,-28 46 14,0 1 0,0-1 0,0 1 0,0-1 0,1 1 0,-1 0 0,1-1 0,-1 1 0,1 0 0,-1 0 0,1 0 0,0 0 0,-1 1 0,1-1 0,0 0 0,0 1 0,0-1 0,0 1 0,-1 0 0,1-1 0,0 1 0,0 0 0,0 0 0,0 0 0,3 1 0,-4 0-38,1 0 1,-1 0-1,0 0 0,0 1 0,0-1 0,0 0 1,0 1-1,0-1 0,-1 1 0,1-1 1,0 1-1,-1-1 0,1 1 0,-1-1 0,1 1 1,-1 0-1,0-1 0,0 1 0,0 0 1,0-1-1,0 1 0,0 0 0,0 1 1,-6 41-660,4-39 869,-1 1 0,0-1 0,0 1 0,0-1 0,-1 0 0,0-1 0,0 1 0,0-1 0,-1 1 0,1-1 0,-1 0 0,0-1 0,0 1 0,-8 3 0,5-3 62,0 0 0,0 0 0,0-1 0,-1 0 0,1 0 0,-1-1 0,0 0 0,0 0 0,-11-1 1,24-8-4691,12-8-902,4-2-2056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5.912"/>
    </inkml:context>
    <inkml:brush xml:id="br0">
      <inkml:brushProperty name="width" value="0.025" units="cm"/>
      <inkml:brushProperty name="height" value="0.025" units="cm"/>
      <inkml:brushProperty name="color" value="#004F8B"/>
    </inkml:brush>
  </inkml:definitions>
  <inkml:trace contextRef="#ctx0" brushRef="#br0">136 1 8680,'0'0'11382,"-10"4"-9162,5-2-1813,-1 1-1,0 0 1,1 0-1,0 1 1,-1-1-1,1 1 0,1 0 1,-1 1-1,1-1 1,-1 1-1,1 0 1,1 0-1,-1 0 0,-5 11 1,3-4-78,-28 62 2186,32-68-2374,0-1-1,1 1 0,-1 0 1,1 0-1,1 0 0,-1 0 1,1 0-1,0 1 0,0-1 1,2 10-1,-2-15-140,1 1 0,0-1 0,0 0 0,0 1 0,0-1 0,0 0 0,0 0 0,1 0 0,-1 0 0,0 0 0,1 0 0,-1 0 0,0 0 0,1 0 0,-1-1 0,1 1 0,-1-1 0,1 1 0,0-1 0,-1 1 0,1-1 0,-1 0 0,1 0 0,0 0 0,2 0 0,45-3 0,-41 1-37,0-1 0,0 0 1,-1 0-1,1-1 0,-1 0 0,0 0 1,0-1-1,-1 0 0,1 0 0,-1 0 0,0-1 1,0 0-1,-1 0 0,0-1 0,0 1 1,0-1-1,4-10 0,-56 85 678,42-59-629,1-4-11,1-1-1,0 1 1,1 1 0,-1-1-1,1 0 1,0 1 0,0-1 0,1 1-1,-1-1 1,1 1 0,1 0-1,-1 10 1,1-15-1,1-1 0,0 1 0,-1 0 0,1-1 0,0 1 0,-1-1 0,1 1 0,0-1 0,0 1 0,-1-1 0,1 0 0,0 1 0,0-1 0,0 0 0,-1 0 0,1 1 0,0-1 0,0 0 0,0 0 0,0 0 0,0 0 0,0 0 0,0 0 0,-1 0 0,1-1 0,0 1 0,1 0 0,26-7 0,38-29-24,-57 29-22,0 1 0,1 0-1,0 1 1,0 0-1,0 1 1,1 0-1,20-5 1,-30 9 36,-1 0-1,1 0 1,-1 0-1,1 0 1,-1 0 0,1 0-1,-1 0 1,1 0 0,-1 0-1,0 0 1,1 0 0,-1 0-1,1 0 1,-1 1-1,1-1 1,-1 0 0,1 0-1,-1 0 1,0 1 0,1-1-1,-1 0 1,0 1-1,1-1 1,-1 0 0,0 1-1,1-1 1,-1 0 0,0 1-1,0-1 1,1 1 0,-1-1-1,0 0 1,0 1-1,0-1 1,0 1 0,1-1-1,-1 1 1,0-1 0,0 1-1,-4 26-506,-16 25-110,16-44 629,-59 112 974,-60 166 0,114-271-976,2-24 0,1-26 0,4 16-34,2 0 0,1 0 0,0 1 0,1-1 0,1 1 0,1-1 0,8-25 0,-8 34-72,1 0 0,0 1 1,0-1-1,1 1 0,0 0 1,0 0-1,1 0 0,1 1 0,-1 0 1,1 1-1,1 0 0,-1 0 1,1 1-1,12-7 0,23-11-4111,4 1-3673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59.210"/>
    </inkml:context>
    <inkml:brush xml:id="br0">
      <inkml:brushProperty name="width" value="0.025" units="cm"/>
      <inkml:brushProperty name="height" value="0.025" units="cm"/>
    </inkml:brush>
  </inkml:definitions>
  <inkml:trace contextRef="#ctx0" brushRef="#br0">18 16 5093,'-1'0'147,"1"0"0,-1 1 0,0-1 0,1 0-1,-1 0 1,1 0 0,-1 0 0,1 0 0,-1 0 0,0 0 0,1-1 0,-1 1 0,1 0 0,-1 0 0,1 0 0,-1-1-1,0 1 1,1 0 0,-1 0 0,1-1 0,0 1 0,-1 0 0,1-1 0,-1 1 0,1-1 0,-1 1 0,1-1 0,0 1 0,-1-1-1,1 1 1,0-1 0,0 1 0,-1-1 0,1 1 0,0-1 0,0 1 0,0-1 0,0 0 0,-1 1 0,1-1 0,0 1 0,0-1-1,0 1 1,0-1 0,1-1 0,32 4 1775,37 23-1665,-51-18-235,0 0 1,1-1-1,38 7 1,42-7 1070,187-12-1,-62-3 385,734 76-609,-912-62-716,1004 38 654,-652-38-737,-164 0-51,915 29 749,268-59-537,-676 1 607,1 38-708,-226-2-610,1220-46 2734,-845 9-1537,-930 33-8617,6-8 2258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18.308"/>
    </inkml:context>
    <inkml:brush xml:id="br0">
      <inkml:brushProperty name="width" value="0.025" units="cm"/>
      <inkml:brushProperty name="height" value="0.025" units="cm"/>
      <inkml:brushProperty name="color" value="#004F8B"/>
    </inkml:brush>
  </inkml:definitions>
  <inkml:trace contextRef="#ctx0" brushRef="#br0">158 0 9801,'0'0'10058,"75"65"-7912,-39-30-833,0 8-512,-5 5-64,-7 5 95,-17 8-159,-7 0-289,-23 6-31,-13 2-193,-12 2-96,-10 0-769,-8-8-1345,-2-4-2946,0-11-8233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22.395"/>
    </inkml:context>
    <inkml:brush xml:id="br0">
      <inkml:brushProperty name="width" value="0.025" units="cm"/>
      <inkml:brushProperty name="height" value="0.025" units="cm"/>
      <inkml:brushProperty name="color" value="#004F8B"/>
    </inkml:brush>
  </inkml:definitions>
  <inkml:trace contextRef="#ctx0" brushRef="#br0">157 30 3940,'0'0'19426,"-9"1"-18326,9-1-1100,-2 0 92,-1 0-1,1 0 0,-1 0 1,0 1-1,1-1 1,0 1-1,-1-1 0,1 1 1,-1 0-1,1 0 1,0 0-1,-1 1 0,1-1 1,0 0-1,0 1 0,0-1 1,0 1-1,0 0 1,1 0-1,-1 0 0,0 0 1,1 0-1,-1 0 1,1 0-1,0 0 0,0 0 1,0 1-1,0-1 0,0 0 1,0 1-1,1-1 1,-1 5-1,-2 4 233,2 0 1,0 0-1,0 0 1,1 0-1,0 0 1,3 21-1,-2-29-290,-1 0 1,1 0-1,0-1 0,0 1 0,0 0 1,1 0-1,-1-1 0,1 1 0,-1-1 1,1 1-1,0-1 0,0 0 1,0 0-1,0 0 0,0 0 0,1 0 1,-1 0-1,1 0 0,-1-1 0,1 1 1,0-1-1,-1 0 0,1 0 0,0 0 1,0 0-1,0 0 0,0-1 1,-1 1-1,6 0 0,3-1 10,1-1 0,-1 1 1,0-2-1,0 1 0,-1-1 0,1-1 0,0 0 1,-1-1-1,1 0 0,-1 0 0,0-1 0,0-1 1,-1 0-1,0 0 0,14-12 0,-16 12-27,1 0 1,-1-1-1,0-1 1,-1 1-1,0-1 0,0 0 1,0 0-1,-1-1 0,-1 1 1,1-1-1,-1 0 1,-1-1-1,0 1 0,0-1 1,-1 1-1,0-1 0,1-16 1,-3 25-20,0 1 0,0 0 0,0-1 0,-1 1 0,1 0 0,0 0 0,0-1 0,0 1 0,0 0 0,-1 0 0,1-1 0,0 1 0,0 0 0,-1 0 0,1-1 0,0 1 0,0 0 0,-1 0 0,1 0 0,0 0 0,0 0 0,-1-1 0,1 1 0,0 0 0,-1 0 0,1 0 0,0 0 0,-1 0 0,1 0 0,0 0 0,-1 0 0,1 0 0,0 0 0,0 0 0,-1 0 0,1 0 0,0 1 0,-1-1 0,1 0 0,0 0 0,-1 0 1,1 0-1,0 0 0,0 1 0,-1-1 0,1 0 0,0 0 0,0 0 0,0 1 0,-1-1 0,1 0 0,0 0 0,0 1 0,0-1 0,0 0 0,-1 1 0,1-1 0,-16 14-70,3 8 87,2 1 0,0 0-1,1 1 1,1 0 0,1 0 0,-7 39 0,6-25 384,-23 61 0,18-65-363,-1-1 0,-2-1 0,-1 0-1,-2-2 1,-1 0 0,-43 47 0,62-74-36,0-1 0,0 0 0,-1 0 0,1-1 0,0 1 0,-1 0 0,1-1 0,-1 1 0,0-1 0,0 0 0,1 0 0,-1 0 0,-6 1 0,7-2 0,1 0 0,-1 0 0,0 0 0,1-1 0,-1 1 0,0 0 0,1-1 0,-1 1 0,1-1 0,-1 0 0,1 1 0,-1-1 0,1 0 0,-1 0 0,1 0 0,0 0 0,-1 0 0,-1-2 0,0-2 0,0 1 0,0-1 0,0 0 0,0 1 0,1-2 0,0 1 0,0 0 0,0 0 0,1-1 0,0 1 0,0 0 0,0-1 0,0-6 0,1 6-54,-1-1-1,1 0 1,1 0-1,-1 0 1,1 1-1,1-1 1,-1 0-1,1 1 1,0-1-1,1 1 1,4-10-1,-5 13 27,0 0 0,0 0 0,1 1 0,-1-1 0,0 1 0,1-1-1,0 1 1,0 0 0,-1 0 0,1 0 0,0 1 0,0-1 0,1 1 0,-1 0 0,0-1 0,0 1 0,1 1 0,-1-1 0,0 0-1,1 1 1,-1 0 0,1 0 0,-1 0 0,7 1 0,-9-1 14,1 1 1,0-1-1,0 1 0,0 0 1,0-1-1,-1 1 0,1 0 1,0 0-1,-1 1 0,1-1 1,-1 0-1,1 0 1,-1 1-1,0-1 0,1 1 1,-1-1-1,0 1 0,0 0 1,0-1-1,0 1 0,0 0 1,-1 0-1,1-1 0,-1 1 1,1 0-1,-1 0 0,1 0 1,-1 0-1,0 3 0,2 10-7,-1 0-1,-2 28 0,1-25 49,-1-4-114,1-10 127,0 0 0,0-1 0,0 1 0,0-1 0,0 1 0,1-1 0,0 1 0,1 4 0,-1-7 11,0 1 1,0-1 0,0 0-1,0 0 1,0 0-1,0 0 1,0 0-1,0 0 1,1 0 0,-1 0-1,0 0 1,1-1-1,-1 1 1,1 0-1,-1-1 1,1 1-1,-1-1 1,1 0 0,-1 1-1,1-1 1,-1 0-1,1 0 1,2 0-1,8 0-19,1 0 0,0 0 0,0-1 0,0-1 0,-1 0 0,1-1-1,12-4 1,-18 5-29,-1-1-1,1 1 1,-1-1-1,0-1 0,0 1 1,-1-1-1,1 0 1,-1 0-1,0 0 0,0-1 1,0 0-1,0 0 1,-1 0-1,0-1 1,4-7-1,-7 13-49,-1 0-1,0-1 1,1 1 0,-1-1 0,0 1-1,0-1 1,1 1 0,-1-1 0,0 0-1,0 1 1,0-1 0,0 1 0,0-1-1,0 1 1,0-1 0,0 0 0,0 1-1,0-1 1,0 1 0,0-1 0,0 1-1,0-1 1,0 0 0,-1 1-1,1-1 1,0 1 0,0-1 0,-1 1-1,1-1 1,0 1 0,-1 0 0,1-1-1,0 1 1,-1-1 0,1 1 0,-1 0-1,1-1 1,-1 1 0,1 0 0,-1-1-1,1 1 1,-1 0 0,1 0 0,-1-1-1,0 1 1,-10-10-4772,8 0-6061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23.374"/>
    </inkml:context>
    <inkml:brush xml:id="br0">
      <inkml:brushProperty name="width" value="0.025" units="cm"/>
      <inkml:brushProperty name="height" value="0.025" units="cm"/>
      <inkml:brushProperty name="color" value="#004F8B"/>
    </inkml:brush>
  </inkml:definitions>
  <inkml:trace contextRef="#ctx0" brushRef="#br0">1 0 5637,'0'0'21076,"84"42"-19538,-37-42-802,6-1-511,-1-9-129,-4 2-96,-7-1-897,-12 5-961,-7 4-512,-13 0-897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23.730"/>
    </inkml:context>
    <inkml:brush xml:id="br0">
      <inkml:brushProperty name="width" value="0.025" units="cm"/>
      <inkml:brushProperty name="height" value="0.025" units="cm"/>
      <inkml:brushProperty name="color" value="#004F8B"/>
    </inkml:brush>
  </inkml:definitions>
  <inkml:trace contextRef="#ctx0" brushRef="#br0">0 0 16015,'0'0'8200,"67"6"-5862,-24-6-512,6 0-961,0-1-641,1-1-192,-7 0-1185,-10 2-3876,-5 0-3683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1.914"/>
    </inkml:context>
    <inkml:brush xml:id="br0">
      <inkml:brushProperty name="width" value="0.025" units="cm"/>
      <inkml:brushProperty name="height" value="0.025" units="cm"/>
      <inkml:brushProperty name="color" value="#004F8B"/>
    </inkml:brush>
  </inkml:definitions>
  <inkml:trace contextRef="#ctx0" brushRef="#br0">287 0 3331,'1'2'15878,"-3"3"-8747,-1 1-4974,-7 11-4556,7-13 4354,-40 56-1205,-3-2 0,-3-2 0,-75 68 0,124-124-1003,-1 0-1,1 0 0,0 0 0,-1-1 1,1 1-1,-1 0 0,1 0 0,0-1 1,-1 1-1,1 0 0,0 0 0,-1-1 1,1 1-1,0 0 0,0-1 1,-1 1-1,1 0 0,0-1 0,0 1 1,-1-1-1,1 1 0,0 0 0,0-1 1,0 1-1,0-1 0,0 1 0,0 0 1,0-1-1,0 1 0,0-1 0,0 1 1,0-1-1,0 1 0,0-1 0,0 1 1,0 0-1,0-1 0,0 1 1,1-1-1,-1 0 0,0-31-6429,0 26 4023,0-21-7782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2.255"/>
    </inkml:context>
    <inkml:brush xml:id="br0">
      <inkml:brushProperty name="width" value="0.025" units="cm"/>
      <inkml:brushProperty name="height" value="0.025" units="cm"/>
      <inkml:brushProperty name="color" value="#004F8B"/>
    </inkml:brush>
  </inkml:definitions>
  <inkml:trace contextRef="#ctx0" brushRef="#br0">0 0 5605,'0'0'18210,"10"0"-16342,-4 0-1547,0 1 0,0-1 0,0 1 0,-1 0 0,1 0 0,0 1 0,0 0 0,-1 0 1,1 0-1,-1 0 0,0 1 0,0 0 0,7 5 0,45 38 1236,9 7-2083,-18-25-5037,-32-21-171,0-4-2679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2.627"/>
    </inkml:context>
    <inkml:brush xml:id="br0">
      <inkml:brushProperty name="width" value="0.025" units="cm"/>
      <inkml:brushProperty name="height" value="0.025" units="cm"/>
      <inkml:brushProperty name="color" value="#004F8B"/>
    </inkml:brush>
  </inkml:definitions>
  <inkml:trace contextRef="#ctx0" brushRef="#br0">1 63 3748,'0'0'26206,"9"3"-25309,-7-2-871,1 0 5,-1 0-1,1 0 1,0 0-1,0 0 1,0 0-1,0-1 1,0 1-1,0-1 0,0 1 1,0-1-1,0 0 1,0-1-1,0 1 1,0 0-1,0-1 1,0 0-1,0 0 0,0 0 1,0 0-1,0 0 1,-1 0-1,1-1 1,0 1-1,-1-1 0,1 0 1,3-3-1,46-49-580,-60 94-69,3-27 507,2 0 0,0 1 0,-3 22 0,8-5-6956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3.219"/>
    </inkml:context>
    <inkml:brush xml:id="br0">
      <inkml:brushProperty name="width" value="0.025" units="cm"/>
      <inkml:brushProperty name="height" value="0.025" units="cm"/>
      <inkml:brushProperty name="color" value="#004F8B"/>
    </inkml:brush>
  </inkml:definitions>
  <inkml:trace contextRef="#ctx0" brushRef="#br0">24 25 4644,'0'0'27157,"1"-2"-27083,-1 0 0,0 1 1,0-1-1,0 0 0,0 1 1,0-1-1,-1 0 0,1 1 1,0-1-1,-1 0 0,0 1 1,0-4-1,-1 7-241,0 0 1,0 0-1,0 1 1,0-1-1,1 0 1,0 1-1,-1-1 1,1 1-1,0-1 1,0 1-1,0-1 1,0 1-1,1 0 1,-1 0-1,1-1 1,-1 1-1,1 0 1,0 0-1,0 0 1,1 3-1,-1-5 51,0 0-1,0 0 0,-1 0 0,1 0 0,0 0 1,0 1-1,1-1 0,-1 0 0,0 0 0,0 0 0,0 0 1,1 0-1,-1 0 0,0 0 0,1-1 0,-1 1 1,1 0-1,-1 0 0,1 0 0,0 0 0,-1 0 1,1-1-1,0 1 0,0 0 0,-1-1 0,1 1 0,0 0 1,0-1-1,0 1 0,0-1 0,0 1 0,0-1 1,0 0-1,0 1 0,0-1 0,0 0 0,0 0 1,0 1-1,0-1 0,0 0 0,0 0 0,0 0 0,0 0 1,0-1-1,0 1 0,0 0 0,0 0 0,0-1 1,0 1-1,0 0 0,0-1 0,0 1 0,-1-1 1,1 1-1,0-1 0,0 0 0,0 1 0,1-2 1,14-13-8042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3.967"/>
    </inkml:context>
    <inkml:brush xml:id="br0">
      <inkml:brushProperty name="width" value="0.025" units="cm"/>
      <inkml:brushProperty name="height" value="0.025" units="cm"/>
      <inkml:brushProperty name="color" value="#004F8B"/>
    </inkml:brush>
  </inkml:definitions>
  <inkml:trace contextRef="#ctx0" brushRef="#br0">252 0 5958,'0'0'25757,"-10"13"-25180,-74 84-290,-62 74-99,135-150-6572,14-31 596,3-9-1002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4.343"/>
    </inkml:context>
    <inkml:brush xml:id="br0">
      <inkml:brushProperty name="width" value="0.025" units="cm"/>
      <inkml:brushProperty name="height" value="0.025" units="cm"/>
      <inkml:brushProperty name="color" value="#004F8B"/>
    </inkml:brush>
  </inkml:definitions>
  <inkml:trace contextRef="#ctx0" brushRef="#br0">0 1 8456,'0'0'21717,"25"53"-20276,-8-32-448,4 3-833,6-1-160,-1-4 0,8-1 0,0-4 0,1-3-384,-6-3-3428,-1-5-3203,-4 0-5829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07.435"/>
    </inkml:context>
    <inkml:brush xml:id="br0">
      <inkml:brushProperty name="width" value="0.025" units="cm"/>
      <inkml:brushProperty name="height" value="0.025" units="cm"/>
    </inkml:brush>
  </inkml:definitions>
  <inkml:trace contextRef="#ctx0" brushRef="#br0">1 173 6983,'0'0'8472,"7"-8"-7714,-7 7-748,4-3 174,0-1-1,0 1 0,0 0 0,0 0 1,0 0-1,1 1 0,0 0 1,-1 0-1,1 0 0,1 0 0,-1 1 1,0 0-1,0 0 0,10-2 1,56-6 552,139 2 0,-95 6-420,273-1 979,121-5-524,321-8-202,-87 5-134,912-20 111,-438 19-446,-514 6 602,43 0 699,-753 12-2225,-19 7-3415,12-6-788,2-1-6178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4.671"/>
    </inkml:context>
    <inkml:brush xml:id="br0">
      <inkml:brushProperty name="width" value="0.025" units="cm"/>
      <inkml:brushProperty name="height" value="0.025" units="cm"/>
      <inkml:brushProperty name="color" value="#004F8B"/>
    </inkml:brush>
  </inkml:definitions>
  <inkml:trace contextRef="#ctx0" brushRef="#br0">1 12 11659,'0'0'14403,"8"0"-12593,22-4-849,-13 1-513,0 1 1,0 1-1,0 0 0,0 1 1,1 1-1,31 5 1,-47-5-438,0 0 0,0 0 0,-1 0 0,1 0 0,0 0 0,0 1 0,-1-1 1,1 0-1,-1 1 0,1-1 0,-1 1 0,0 0 0,0 0 0,0-1 0,0 1 1,0 0-1,0 0 0,0 0 0,0 0 0,-1 0 0,1 0 0,-1 0 0,1 0 0,-1 0 1,0 0-1,0 1 0,0-1 0,0 0 0,0 0 0,-1 0 0,1 0 0,-1 0 1,1 0-1,-1 0 0,0 0 0,1 0 0,-1 0 0,-2 2 0,-1 6 50,-1 0-1,0 0 0,-1 0 0,0 0 1,-13 14-1,-39 32-60,42-43 0,1 1 0,0 1 0,-16 22 0,30-36-6,0 0 1,1-1-1,-1 1 0,1 0 0,-1 0 1,1-1-1,-1 1 0,1 0 0,-1 0 1,1 0-1,0 0 0,-1 0 0,1-1 1,0 1-1,0 0 0,0 0 0,0 0 1,0 0-1,0 0 0,0 0 0,0 0 1,0 0-1,0 0 0,1 0 0,-1 0 1,0-1-1,0 1 0,1 0 0,-1 0 1,1 0-1,-1 0 0,1-1 0,-1 1 1,1 0-1,-1 0 0,1-1 0,0 1 1,0-1-1,-1 1 0,1 0 0,0-1 1,0 1-1,-1-1 0,1 0 0,0 1 1,0-1-1,0 0 0,0 1 0,0-1 1,0 0-1,0 0 0,-1 0 0,1 0 1,0 0-1,0 0 0,2 0 0,10 2-449,0-1 0,1-1 0,15-1-1,-16 1-561,27 0-5116,2 0-2345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6.023"/>
    </inkml:context>
    <inkml:brush xml:id="br0">
      <inkml:brushProperty name="width" value="0.025" units="cm"/>
      <inkml:brushProperty name="height" value="0.025" units="cm"/>
      <inkml:brushProperty name="color" value="#004F8B"/>
    </inkml:brush>
  </inkml:definitions>
  <inkml:trace contextRef="#ctx0" brushRef="#br0">1 0 3171,'0'0'28859,"6"13"-28624,-1-3-204,-1-2-15,0 0-1,0 0 1,-1 0-1,0 0 1,0 1-1,-1-1 1,0 1-1,1 16 1,-3-24-28,0 12-307,1 0-1,0 0 0,0-1 1,1 1-1,1-1 1,0 1-1,1-1 1,7 15-1,5-17-3900,-12-22-13837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6.369"/>
    </inkml:context>
    <inkml:brush xml:id="br0">
      <inkml:brushProperty name="width" value="0.025" units="cm"/>
      <inkml:brushProperty name="height" value="0.025" units="cm"/>
      <inkml:brushProperty name="color" value="#004F8B"/>
    </inkml:brush>
  </inkml:definitions>
  <inkml:trace contextRef="#ctx0" brushRef="#br0">1 23 4773,'0'0'24150,"51"4"-23157,-11-3-448,8-1-321,1 0-160,0-5-961,-8-5-3459,-2-2-4997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6.866"/>
    </inkml:context>
    <inkml:brush xml:id="br0">
      <inkml:brushProperty name="width" value="0.025" units="cm"/>
      <inkml:brushProperty name="height" value="0.025" units="cm"/>
      <inkml:brushProperty name="color" value="#004F8B"/>
    </inkml:brush>
  </inkml:definitions>
  <inkml:trace contextRef="#ctx0" brushRef="#br0">189 1 3011,'0'0'27503,"-1"8"-26558,-2 5-865,1-1 0,-2-1 0,0 1 0,0 0 0,-1-1 0,-1 0 0,0 0 0,-14 19 0,-72 87-234,81-103 111,10-13 125,-21 22-1343,15-22-1275,9-17-512,28-61-6978,-11 24 2809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7.225"/>
    </inkml:context>
    <inkml:brush xml:id="br0">
      <inkml:brushProperty name="width" value="0.025" units="cm"/>
      <inkml:brushProperty name="height" value="0.025" units="cm"/>
      <inkml:brushProperty name="color" value="#004F8B"/>
    </inkml:brush>
  </inkml:definitions>
  <inkml:trace contextRef="#ctx0" brushRef="#br0">1 1 3812,'0'0'22682,"0"10"-21192,2 34-227,-2-16-833,2 0-1,0 0 1,2 0 0,1-1-1,1 0 1,14 37 0,-13-47-186,1 0 1,1 0 0,20 27 0,-24-39-549,-1 1-1,1-1 0,0 0 0,1-1 0,9 8 0,-11-10-616,0 0-1,-1 0 1,1-1-1,0 1 1,0-1-1,0 0 0,0 0 1,0 0-1,0 0 1,7 0-1,1-1-10385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7.661"/>
    </inkml:context>
    <inkml:brush xml:id="br0">
      <inkml:brushProperty name="width" value="0.025" units="cm"/>
      <inkml:brushProperty name="height" value="0.025" units="cm"/>
      <inkml:brushProperty name="color" value="#004F8B"/>
    </inkml:brush>
  </inkml:definitions>
  <inkml:trace contextRef="#ctx0" brushRef="#br0">192 0 8936,'0'0'17831,"-10"14"-16406,-24 32-107,-48 84 0,72-111-1103,0 1 1,1 0-1,1 1 1,1 0-1,1 1 1,1-1-1,1 1 1,-2 31-1,5-50-307,1 1-1,0-1 1,0 1-1,1-1 1,-1 1-1,1-1 1,-1 1-1,1-1 1,0 1-1,1-1 1,-1 0-1,0 0 1,1 1-1,0-1 1,0 0 0,0-1-1,0 1 1,0 0-1,1 0 1,-1-1-1,1 0 1,-1 1-1,1-1 1,0 0-1,0 0 1,0 0-1,5 2 1,2-1-712,0 0 0,0-1 1,0 0-1,0 0 0,1-1 1,-1-1-1,0 1 0,15-3 0,20-3-11025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8.600"/>
    </inkml:context>
    <inkml:brush xml:id="br0">
      <inkml:brushProperty name="width" value="0.025" units="cm"/>
      <inkml:brushProperty name="height" value="0.025" units="cm"/>
      <inkml:brushProperty name="color" value="#004F8B"/>
    </inkml:brush>
  </inkml:definitions>
  <inkml:trace contextRef="#ctx0" brushRef="#br0">0 42 3940,'0'0'12908,"9"-8"-9337,23-25-149,-27 32 1708,-5 13-3731,-4 10-774,2-15-406,-18 71 853,19-70-1032,0-1 1,0 1-1,0 0 0,1 0 1,0-1-1,1 1 1,0 0-1,2 9 1,-3-16-39,1 0 0,0 0 0,-1 0 1,1 0-1,0-1 0,-1 1 1,1 0-1,0 0 0,0 0 1,0-1-1,0 1 0,0 0 0,0-1 1,0 1-1,0-1 0,0 1 1,0-1-1,0 0 0,0 1 1,0-1-1,0 0 0,1 0 0,-1 0 1,0 0-1,0 0 0,0 0 1,0 0-1,0 0 0,1 0 1,-1 0-1,0-1 0,0 1 0,0-1 1,0 1-1,2-1 0,38-19 33,-16 0-35,35-38 0,1 0 0,-61 59 0,1-1 0,-1 1 0,0 0 0,1 0 0,-1 0 0,0 0 0,1-1 0,-1 1 0,0 0 0,0 0 0,0 0 0,0 0 0,0 0 0,0 0 0,0 0 0,0-1 0,0 3 0,-4 10 0,1 1 0,-2-1 0,-7 17 0,8-21 0,0 1 0,0 0 0,1 1 0,0-1 0,1 0 0,-3 22 0,5-32 0,0 0 0,0 1 0,0-1 0,0 0 0,0 1 0,0-1 0,0 0 0,0 1 0,0-1 0,0 0 0,0 1 0,1-1 0,-1 0 0,0 1 0,0-1 0,0 0 0,0 1 0,1-1 0,-1 0 0,0 1 0,0-1 0,1 0 0,-1 0 0,0 0 0,0 1 0,1-1 0,-1 0 0,0 0 0,1 0 0,-1 1 0,0-1 0,0 0 0,1 0 0,-1 0 0,1 0 0,-1 0 0,1 0 0,15-4 0,15-16 0,26-30 0,-35 29 0,36-26 0,-58 46 0,1 1 0,-1-1 0,1 1 0,-1-1 0,1 1 0,-1 0 0,1-1 0,-1 1 0,1-1 0,0 1 0,-1 0 0,1 0 0,0-1 0,-1 1 0,1 0 0,0 0 0,-1 0 0,1 0 0,0 0 0,-1 0 0,1 0 0,0 0 0,-1 0 0,1 0 0,0 0 0,-1 0 0,1 0 0,0 0 0,-1 1 0,1-1 0,0 0 0,-1 1 0,1-1 0,-1 0 0,2 1 0,-2 1 0,1 0 0,0-1 0,-1 1 0,1 0 0,-1 0 0,1 0 0,-1 0 0,0 0 0,0 0 0,0-1 0,0 1 0,-1 3 0,-13 64 0,13-65 0,-5 40-64,11-43-4943,1-5-2798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9.079"/>
    </inkml:context>
    <inkml:brush xml:id="br0">
      <inkml:brushProperty name="width" value="0.025" units="cm"/>
      <inkml:brushProperty name="height" value="0.025" units="cm"/>
      <inkml:brushProperty name="color" value="#004F8B"/>
    </inkml:brush>
  </inkml:definitions>
  <inkml:trace contextRef="#ctx0" brushRef="#br0">1 47 7944,'0'0'22709,"62"36"-21075,-25-36-1154,6 0-480,9-5 0,-4-7 0,0-3 0,-10-3-2979,-3 1-4100,-8 2-8007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39.640"/>
    </inkml:context>
    <inkml:brush xml:id="br0">
      <inkml:brushProperty name="width" value="0.025" units="cm"/>
      <inkml:brushProperty name="height" value="0.025" units="cm"/>
      <inkml:brushProperty name="color" value="#004F8B"/>
    </inkml:brush>
  </inkml:definitions>
  <inkml:trace contextRef="#ctx0" brushRef="#br0">116 0 6022,'0'0'11120,"-3"12"-6722,-17 62-778,-1-1-1343,-13 93-1,30-134-2149,3-12 104,-1 0 1,-1 0 0,-1 0-1,-1-1 1,-12 33 0,15-85 1273,11-10-1503,2 0 0,1 0 0,32-69-1,-31 81-29,-6 14-96,1-6 48,1 1 0,2 0-1,25-40 1,-33 57 67,1 1 0,0 0 0,-1 0-1,1 0 1,1 0 0,-1 0 0,1 1 0,-1 0 0,10-5-1,-11 7-2,1 0 0,-1 0-1,0 0 1,0 0 0,1 1-1,-1-1 1,1 1 0,-1 0-1,0 0 1,1 0 0,-1 1-1,1-1 1,-1 1 0,0 0 0,1-1-1,-1 2 1,5 1 0,-5-2 24,0 1 0,0-1 0,0 1 0,0 0 1,0 0-1,0 0 0,-1 0 0,1 0 0,-1 1 0,1-1 1,-1 1-1,0 0 0,0 0 0,0 0 0,0 0 1,-1 0-1,1 0 0,-1 0 0,0 0 0,0 0 0,0 1 1,0-1-1,0 1 0,-1-1 0,0 0 0,0 1 1,0-1-1,0 1 0,0-1 0,-1 6 0,0-4 7,-1 0 0,1-1 0,-1 1 0,0-1 0,0 1 0,0-1 0,0 0 0,-1 1 0,0-1 0,1-1 0,-2 1 0,1 0 0,0-1 0,-1 1 0,1-1 0,-1 0 0,0 0 0,0-1 0,-1 1 0,1-1 0,-6 2 0,6-2-155,0-1 0,0 1 0,-1-1-1,1-1 1,0 1 0,-1 0 0,1-1 0,0 0 0,-1 0 0,1-1 0,-6 0-1,9 1 35,0 0-1,1-1 1,-1 1-1,0 0 0,0-1 1,0 1-1,0-1 0,1 1 1,-1-1-1,0 0 0,1 1 1,-1-1-1,0 1 0,1-1 1,-1 0-1,1 0 1,-1 1-1,1-1 0,-1 0 1,1 0-1,-1-1 0,1-1-140,-1 1-1,1 0 0,0 0 1,0 0-1,1 0 0,-1 0 1,0 0-1,1 0 0,-1 0 1,1 0-1,-1 0 0,1 0 1,2-3-1,10-15-9621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0.434"/>
    </inkml:context>
    <inkml:brush xml:id="br0">
      <inkml:brushProperty name="width" value="0.025" units="cm"/>
      <inkml:brushProperty name="height" value="0.025" units="cm"/>
      <inkml:brushProperty name="color" value="#004F8B"/>
    </inkml:brush>
  </inkml:definitions>
  <inkml:trace contextRef="#ctx0" brushRef="#br0">0 197 3972,'0'0'18465,"7"-9"-16532,1-4-1062,5-6 223,3 2 4169,102-87-4145,-85 76-1067,-32 28-51,-1-1 0,0 1 0,1-1 0,-1 1 0,1 0 0,-1-1 0,0 1 0,1-1 0,-1 1 0,1 0 0,-1-1 0,1 1 0,0 0 0,-1 0 0,1-1 0,-1 1 0,1 0 0,-1 0 0,1 0 0,0 0 0,-1 0 0,1-1 0,-1 1 0,1 1 0,0-1 0,-1 0 0,1 0 0,-1 0 0,2 0 0,-1 17 0,-14 30 0,12-44 0,-11 29 0,5-14 0,1 0 0,0 1 0,1 0 0,1 0 0,-3 29 0,7-48-3,0 0 1,0 1-1,0-1 0,0 0 0,0 1 1,0-1-1,0 0 0,0 0 1,0 1-1,1-1 0,-1 0 1,0 1-1,0-1 0,0 0 0,0 0 1,0 1-1,0-1 0,0 0 1,1 0-1,-1 1 0,0-1 1,0 0-1,0 0 0,1 0 0,-1 1 1,0-1-1,0 0 0,1 0 1,-1 0-1,0 0 0,0 0 1,1 1-1,-1-1 0,0 0 0,0 0 1,1 0-1,-1 0 0,0 0 1,1 0-1,-1 0 0,0 0 1,1 0-1,15-7-530,13-15-2886,-14-1-5213,-3 0-7207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11.819"/>
    </inkml:context>
    <inkml:brush xml:id="br0">
      <inkml:brushProperty name="width" value="0.025" units="cm"/>
      <inkml:brushProperty name="height" value="0.025" units="cm"/>
    </inkml:brush>
  </inkml:definitions>
  <inkml:trace contextRef="#ctx0" brushRef="#br0">880 335 5509,'2'-13'4143,"-2"11"-4106,4-24 977,-2 0 0,0 0 0,-3-34 0,1 53-750,-1-1 0,0 0-1,0 0 1,-1 0 0,0 1-1,0-1 1,-1 1 0,0 0 0,-1 0-1,1 0 1,-1 0 0,-1 0 0,1 1-1,-1 0 1,0 0 0,0 0-1,-9-7 1,5 7-161,0 0 0,0 0 0,-1 1 0,0 1 0,0-1 0,0 2 0,-1-1 0,1 1 0,-1 1 0,0 0 0,1 1 0,-1 0 0,0 0 0,0 1 0,0 0 0,0 1 0,0 1 0,1 0-1,-1 0 1,-18 7 0,6-1-69,0 2-1,1 0 0,0 2 0,1 1 0,1 0 1,0 1-1,0 1 0,-20 22 0,4 0 270,2 2 0,2 1 0,1 2-1,2 1 1,3 1 0,1 1 0,2 1 0,2 2 0,-16 52-1,16-28-203,2 1-1,4 0 1,3 2-1,3-1 1,1 122 0,9-174-103,0 1 1,2 0-1,0 0 1,1-1 0,2 0-1,0 0 1,13 31-1,-15-45 43,0 1 1,0-1-1,1 0 0,0-1 0,1 1 0,-1-1 1,2 0-1,-1 0 0,0-1 0,1 0 0,1 0 0,-1-1 1,1 1-1,-1-2 0,2 1 0,-1-1 0,0 0 0,1-1 1,0 0-1,17 4 0,-7-5 135,1-1 0,-1 0 1,1-2-1,-1 0 0,0-1 0,1-1 0,-1 0 1,0-2-1,-1 0 0,1-1 0,-1-1 0,0-1 0,18-11 1,13-10 144,-1-2 0,-1-2 0,50-46 1,-48 35-14,-2-1 0,-1-3 1,-3-1-1,-2-3 1,54-87-1,-73 101-189,-2-1 0,-2 0 1,-2-2-1,-1 0 0,-2 0 0,-2-1 1,-2-1-1,-1 0 0,2-60 0,-9 89-79,-1 0 0,-1 0-1,0-1 1,-1 1 0,0 0-1,-1 0 1,0 0-1,-2 0 1,-7-19 0,8 27-24,0-1 0,0 1 0,0 0 0,-1 0 0,1 1 0,-2-1 0,1 1 1,0 0-1,-1 1 0,0-1 0,0 1 0,0 0 0,-1 0 0,1 1 0,-1 0 0,0 0 1,0 1-1,0 0 0,0 0 0,-8-1 0,-19-1-876,1 2 1,-1 1-1,0 1 0,-44 7 1,-44 0-2940,95-9-3710,9-9-8707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0.807"/>
    </inkml:context>
    <inkml:brush xml:id="br0">
      <inkml:brushProperty name="width" value="0.025" units="cm"/>
      <inkml:brushProperty name="height" value="0.025" units="cm"/>
      <inkml:brushProperty name="color" value="#004F8B"/>
    </inkml:brush>
  </inkml:definitions>
  <inkml:trace contextRef="#ctx0" brushRef="#br0">254 1 7687,'0'0'20169,"-4"10"-18066,-8 16-1189,-1 0 1,-23 32-1,23-38-915,-2-2 1,1 1-1,-2-2 0,0 0 1,-1-1-1,-37 27 1,29-33-959,25-10 796,-1 0 0,1 0-1,-1 0 1,0 0 0,1 0 0,-1 0 0,1 0-1,-1 0 1,1-1 0,-1 1 0,1 0-1,-1 0 1,1 0 0,-1-1 0,1 1-1,-1 0 1,1-1 0,-1 1 0,1 0-1,0-1 1,-1 1 0,1 0 0,0-1 0,-1 0-1,-1-3-1018,1 0-1,0 0 0,0 0 1,1 0-1,-1 0 0,1 0 1,0 0-1,0-6 0,0 5 440,0-25-8129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1.192"/>
    </inkml:context>
    <inkml:brush xml:id="br0">
      <inkml:brushProperty name="width" value="0.025" units="cm"/>
      <inkml:brushProperty name="height" value="0.025" units="cm"/>
      <inkml:brushProperty name="color" value="#004F8B"/>
    </inkml:brush>
  </inkml:definitions>
  <inkml:trace contextRef="#ctx0" brushRef="#br0">1 0 5862,'0'0'21876,"2"61"-19826,7-44-576,4-3-257,7 0-929,4-1-288,5-2 0,3-4 0,0-2-1473,-1-5-4549,1 0-6566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1.534"/>
    </inkml:context>
    <inkml:brush xml:id="br0">
      <inkml:brushProperty name="width" value="0.025" units="cm"/>
      <inkml:brushProperty name="height" value="0.025" units="cm"/>
      <inkml:brushProperty name="color" value="#004F8B"/>
    </inkml:brush>
  </inkml:definitions>
  <inkml:trace contextRef="#ctx0" brushRef="#br0">1 137 12588,'0'0'18551,"12"-5"-18108,-1 1-410,1-1 0,-1-1 1,0 0-1,0 0 0,0-1 0,-1 0 0,0-1 1,15-15-1,26-37 52,-60 104-31,-4-12-554,-20 52 699,24-56-3451,1 0-3477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1.872"/>
    </inkml:context>
    <inkml:brush xml:id="br0">
      <inkml:brushProperty name="width" value="0.025" units="cm"/>
      <inkml:brushProperty name="height" value="0.025" units="cm"/>
      <inkml:brushProperty name="color" value="#004F8B"/>
    </inkml:brush>
  </inkml:definitions>
  <inkml:trace contextRef="#ctx0" brushRef="#br0">1 23 15535,'0'0'14253,"48"0"-13132,-12-1-320,4 1-513,10-1-256,-2 0-256,-1-3-1954,-6-2-3299,-7-3-3588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2.450"/>
    </inkml:context>
    <inkml:brush xml:id="br0">
      <inkml:brushProperty name="width" value="0.025" units="cm"/>
      <inkml:brushProperty name="height" value="0.025" units="cm"/>
      <inkml:brushProperty name="color" value="#004F8B"/>
    </inkml:brush>
  </inkml:definitions>
  <inkml:trace contextRef="#ctx0" brushRef="#br0">146 0 11018,'0'0'8590,"-5"13"-4661,-17 47-1913,2 1 0,-16 90 0,30-104-1799,4-19 60,-2-1-1,0 1 0,-2-1 1,-1 0-1,-1-1 0,-17 37 1,25-84 426,7-22-376,4 9-327,5-23 0,3 1 0,2 1 0,3 0 0,40-66 0,-61 115-41,1 1 0,0 0 1,1 0-1,-1 1 0,1-1 0,0 1 0,0 0 1,0 0-1,0 1 0,1-1 0,0 1 0,-1 1 1,1-1-1,0 1 0,0 0 0,1 0 0,-1 0 1,0 1-1,1 0 0,-1 1 0,0-1 0,1 1 1,-1 0-1,1 1 0,-1 0 0,1 0 0,10 3 1,-16-4 48,-1 0 0,1 0 0,0 0 1,-1 0-1,1 1 0,0-1 0,-1 0 0,1 0 1,0 1-1,-1-1 0,1 0 0,0 1 1,-1-1-1,1 1 0,-1-1 0,1 1 1,-1-1-1,1 1 0,-1-1 0,1 1 1,-1-1-1,1 1 0,-1 0 0,0-1 0,0 1 1,1 0-1,-1-1 0,0 1 0,0 0 1,1 0-1,-1-1 0,0 1 0,0 0 1,0-1-1,0 1 0,0 0 0,0 0 1,0-1-1,-1 1 0,1 0 0,0-1 1,0 1-1,0 0 0,-1-1 0,1 1 0,0 0 1,-1-1-1,1 1 0,-1 0 0,1-1 1,-1 1-1,1-1 0,-1 1 0,1-1 1,-2 1-1,-33 29 659,33-29-685,-24 18 26,-2-1 0,0-1 0,-55 23 0,96-51-6761,13-4-876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2.806"/>
    </inkml:context>
    <inkml:brush xml:id="br0">
      <inkml:brushProperty name="width" value="0.025" units="cm"/>
      <inkml:brushProperty name="height" value="0.025" units="cm"/>
      <inkml:brushProperty name="color" value="#004F8B"/>
    </inkml:brush>
  </inkml:definitions>
  <inkml:trace contextRef="#ctx0" brushRef="#br0">87 0 14253,'0'0'18130,"8"4"-17778,26 13-320,-33-17-32,0 1 0,0 0 0,0-1 0,0 1 0,0 0 0,0 0 0,-1 0 0,1 0 0,0 0 0,-1 0 0,1 0 0,0 0 0,-1 0 0,1 0 0,-1 0 0,1 0 0,-1 0 0,0 0 0,1 1 0,-1-1 0,0 0 0,0 0 0,0 0 0,0 0 0,0 1 0,0-1 0,0 0 0,0 0 0,-1 0 0,1 1 0,0-1 0,-1 0 0,0 1 0,-19 30 0,19-31 0,-36 40 0,27-32 0,0 0 0,1 1 0,1 0 0,0 0 0,0 1 0,1 0 0,0 1 0,-6 15 0,13-27 0,-1 1 0,1-1 0,0 1 0,0-1 0,0 1 0,0-1 0,0 1 0,0-1 0,0 1 0,0 0 0,0-1 0,0 1 0,0-1 0,0 1 0,0-1 0,0 1 0,0-1 0,0 1 0,1-1 0,-1 0 0,0 1 0,0-1 0,1 1 0,-1-1 0,0 1 0,1-1 0,-1 0 0,0 1 0,1-1 0,-1 0 0,0 1 0,1-1 0,0 1 0,21 1 0,25-14 0,8-17-3210,-39 19-18,24-13-8079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3.397"/>
    </inkml:context>
    <inkml:brush xml:id="br0">
      <inkml:brushProperty name="width" value="0.025" units="cm"/>
      <inkml:brushProperty name="height" value="0.025" units="cm"/>
      <inkml:brushProperty name="color" value="#004F8B"/>
    </inkml:brush>
  </inkml:definitions>
  <inkml:trace contextRef="#ctx0" brushRef="#br0">284 1 10442,'0'0'18593,"-5"11"-17066,-5 8-1317,-2-1-1,0 0 1,-1-1-1,0 0 1,-1-1-1,-1 0 1,-18 13 0,13-12-237,3-1-30,-1-1-1,-1-1 1,-39 22-1,58-36-66,-1 1-1,1-1 1,-1 1 0,1-1-1,-1 0 1,1 1 0,-1-1-1,0 0 1,1 0-1,-1 1 1,1-1 0,-1 0-1,0 0 1,1 0-1,-1 0 1,0 0 0,1 0-1,-1 0 1,0 0-1,1 0 1,-1 0 0,0 0-1,1 0 1,-1-1-1,0 1 1,1 0 0,-1 0-1,1-1 1,-1 1-1,0 0 1,1-1 0,-1 1-1,1 0 1,-1-2-1,-2-22-8141,3 24 8202,0-23-6358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3.740"/>
    </inkml:context>
    <inkml:brush xml:id="br0">
      <inkml:brushProperty name="width" value="0.025" units="cm"/>
      <inkml:brushProperty name="height" value="0.025" units="cm"/>
      <inkml:brushProperty name="color" value="#004F8B"/>
    </inkml:brush>
  </inkml:definitions>
  <inkml:trace contextRef="#ctx0" brushRef="#br0">0 1 4388,'0'0'24824,"56"21"-22871,-34-6-639,3 2-1026,3 1-288,6-2 0,2-1 0,3-5-833,0-4-3267,-3-3-4836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4.084"/>
    </inkml:context>
    <inkml:brush xml:id="br0">
      <inkml:brushProperty name="width" value="0.025" units="cm"/>
      <inkml:brushProperty name="height" value="0.025" units="cm"/>
      <inkml:brushProperty name="color" value="#004F8B"/>
    </inkml:brush>
  </inkml:definitions>
  <inkml:trace contextRef="#ctx0" brushRef="#br0">1 7 9641,'0'0'17777,"10"-2"-16902,-7 2-788,12-2 269,0 0 0,0 2 0,0-1 0,0 2 0,16 2 0,-29-3-306,1 0 1,-1 1-1,1-1 0,0 1 1,-1 0-1,0-1 0,1 1 1,-1 0-1,0 0 0,1 1 1,-1-1-1,0 0 1,0 1-1,0-1 0,0 1 1,0 0-1,0 0 0,-1 0 1,1 0-1,0 0 1,-1 0-1,0 0 0,1 0 1,-1 0-1,0 1 0,0-1 1,0 0-1,-1 1 0,1-1 1,0 1-1,-1-1 1,0 1-1,0 0 0,1-1 1,-1 1-1,-1-1 0,1 1 1,0-1-1,-1 1 1,1-1-1,-1 1 0,-1 3 1,-2 2-42,1 0 1,-1-1-1,-1 0 1,1 0-1,-1 0 1,0 0-1,-1-1 1,0 0-1,0 0 1,-12 10-1,8-8-14,1 0 1,0 1-1,-12 16 0,21-24 5,0-1 0,0 0 0,0 0 0,0 0 0,0 1 0,-1-1 0,1 0 0,0 0 0,0 1 0,0-1 0,0 0 0,0 0 0,0 1 0,0-1 0,0 0 0,0 0 0,0 1 0,0-1 0,1 0 0,-1 0 0,0 1 0,0-1 0,0 0 0,0 0 0,0 1 0,0-1 0,0 0 0,1 0 0,-1 0 0,0 1 0,0-1 0,0 0 0,1 0 0,-1 0 0,0 0 0,0 0 0,0 1 0,1-1 0,-1 0 0,0 0 0,0 0 0,1 0 0,-1 0 0,0 0 0,0 0 0,1 0 0,-1 0 0,0 0 0,0 0 0,1 0 0,-1 0 0,0 0 0,0 0 0,1 0 0,-1 0 0,21 0 0,-16 0 0,4-1-349,0 1 0,0-1 0,-1-1 0,17-4 0,-11 1-1028,-1 0 1,0-1 0,0 0 0,18-13-1,10-11-6267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4.460"/>
    </inkml:context>
    <inkml:brush xml:id="br0">
      <inkml:brushProperty name="width" value="0.025" units="cm"/>
      <inkml:brushProperty name="height" value="0.025" units="cm"/>
      <inkml:brushProperty name="color" value="#004F8B"/>
    </inkml:brush>
  </inkml:definitions>
  <inkml:trace contextRef="#ctx0" brushRef="#br0">218 0 17873,'0'0'5829,"12"64"-3458,-1-31-738,1 3-416,-2 4-320,-5 2-288,-5 6-257,0 0-96,-17 6-95,-8 1-33,-11 2-64,-9-1-32,-4-3-801,-1-10-3523,4-11-5734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21.094"/>
    </inkml:context>
    <inkml:brush xml:id="br0">
      <inkml:brushProperty name="width" value="0.025" units="cm"/>
      <inkml:brushProperty name="height" value="0.025" units="cm"/>
    </inkml:brush>
  </inkml:definitions>
  <inkml:trace contextRef="#ctx0" brushRef="#br0">73 178 6182,'0'0'5920,"-1"-12"-4697,0-10-311,1-1 0,3-26 0,11-22 4733,-12 85 1513,-7 83-5385,-38 257-708,1 358 0,42-712-1065,5 100 0,-4-92 0,0-1 0,1 1 0,-1-1 0,1 0 0,1 1 0,0-1 0,0 0 0,0 0 0,1-1 0,8 13 0,-9-17 0,0 0 0,0 0 0,0 0 0,1 0 0,-1-1 0,0 1 0,1-1 0,-1 0 0,1 0 0,-1 0 0,1-1 0,0 1 0,-1-1 0,1 0 0,0 0 0,-1 0 0,1 0 0,6-2 0,66-15 0,-24 4-12,0 1-1,1 3 1,1 2-1,-1 2 1,97 5-1,-144 0 614,15-2-5496,-20 2 4479,0-1 0,-1 1 0,1-1 0,-1 0 0,1 1 1,-1-1-1,1 1 0,-1-1 0,1 0 0,-1 0 0,0 1 0,1-1 0,-1 0 0,0 0 1,0 1-1,0-1 0,1 0 0,-1 0 0,0 0 0,0 1 0,0-1 0,0 0 0,0 0 0,-1 0 1,1-1-1,-2-23-11436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6.753"/>
    </inkml:context>
    <inkml:brush xml:id="br0">
      <inkml:brushProperty name="width" value="0.025" units="cm"/>
      <inkml:brushProperty name="height" value="0.025" units="cm"/>
      <inkml:brushProperty name="color" value="#004F8B"/>
    </inkml:brush>
  </inkml:definitions>
  <inkml:trace contextRef="#ctx0" brushRef="#br0">1 1 10218,'0'0'22037,"69"25"-21525,-17-25-512,5 0 0,-5-2-993,-4-5-897,-12 0-576,-15 2-769,-13 3-705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7.109"/>
    </inkml:context>
    <inkml:brush xml:id="br0">
      <inkml:brushProperty name="width" value="0.025" units="cm"/>
      <inkml:brushProperty name="height" value="0.025" units="cm"/>
      <inkml:brushProperty name="color" value="#004F8B"/>
    </inkml:brush>
  </inkml:definitions>
  <inkml:trace contextRef="#ctx0" brushRef="#br0">0 1 5477,'0'0'21909,"54"46"-20564,-15-42-320,5-4-448,3 0-481,-3 0-673,-6-11-3298,-3-1-4742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8.031"/>
    </inkml:context>
    <inkml:brush xml:id="br0">
      <inkml:brushProperty name="width" value="0.025" units="cm"/>
      <inkml:brushProperty name="height" value="0.025" units="cm"/>
      <inkml:brushProperty name="color" value="#004F8B"/>
    </inkml:brush>
  </inkml:definitions>
  <inkml:trace contextRef="#ctx0" brushRef="#br0">174 111 4676,'0'0'18396,"-8"4"-17552,3-2-703,1 0 0,-1 1 0,1-1 0,0 1 1,0 0-1,0 0 0,0 0 0,1 1 0,-1-1 0,1 1 0,0 0 0,0 0 1,0 0-1,0 0 0,1 1 0,0-1 0,0 1 0,0-1 0,0 1 0,1 0 0,0 0 1,-2 10-1,2-8 11,0 1 1,0 0-1,0 0 1,1-1-1,1 1 1,0 9 0,-1-15-123,1 0 0,-1 0 1,1 0-1,0 0 1,-1 0-1,1-1 0,0 1 1,0 0-1,0 0 1,0-1-1,1 1 1,-1-1-1,0 1 0,1-1 1,-1 1-1,1-1 1,-1 0-1,1 0 1,-1 0-1,1 0 0,0 0 1,0 0-1,0 0 1,-1 0-1,1-1 1,0 1-1,0-1 0,0 1 1,3-1-1,8 1 41,1-1 1,0-1-1,0 0 0,0-1 0,-1-1 0,1 0 0,-1-1 1,0 0-1,0-1 0,0 0 0,-1-1 0,0-1 1,22-15-1,-10 6-50,-2-1 1,0-1 0,-1-2-1,-1 0 1,33-42 0,-48 55 1,0 1 0,0-1-1,-1 0 1,0 0 0,0 0 0,0-1 0,-1 1 0,0-1 0,3-15 0,-6 23-16,0-1-1,0 1 1,0 0-1,0-1 1,-1 1-1,1-1 1,0 1-1,0 0 1,0-1-1,0 1 0,0-1 1,-1 1-1,1 0 1,0-1-1,0 1 1,-1 0-1,1-1 1,0 1-1,0 0 1,-1-1-1,1 1 1,0 0-1,-1-1 1,1 1-1,-1 0 1,1 0-1,0 0 1,-1 0-1,1-1 1,-1 1-1,1 0 1,0 0-1,-1 0 1,1 0-1,-1 0 1,1 0-1,-1 0 1,1 0-1,0 0 0,-1 0 1,1 0-1,-1 0 1,1 0-1,-1 0 1,1 1-1,0-1 1,-1 0-1,1 0 1,0 0-1,-1 1 1,1-1-1,-1 0 1,1 0-1,0 1 1,0-1-1,-1 0 1,1 1-1,-26 15 35,-4 13 2,2 2 1,2 0 0,0 2-1,3 0 1,-33 61 0,-45 62 1252,94-147-1279,-1 0-1,0 0 0,-1-1 1,0 0-1,0-1 0,0 0 1,-1 0-1,0-1 0,0 0 1,-1-1-1,0 0 0,0-1 0,0 0 1,0 0-1,-1-2 0,1 1 1,-22 1-1,32-4-16,1 0 0,-1 0 0,1-1 0,-1 1 0,1 0 0,-1 0 0,1 0 0,-1 0 0,1 0 0,-1-1 0,1 1 0,-1 0 0,1-1 0,-1 1 0,1 0 0,0-1 0,-1 1 0,1 0 0,0-1 0,-1 1 0,1 0 0,0-1 0,-1 1 0,1-1 0,0 1 0,0-1 0,0 1 0,-1-1 0,1 1 0,0-1 0,0 1 0,0-1 0,0 1 0,0-1 0,0 1 0,0-1 0,0 1 0,0-1 0,0 1 0,0-1 0,0 0 0,0 1 0,1-1 0,-1 1 0,0 0 0,0-1 0,0 1 0,1-1 0,-1 1 0,0-1 0,1 1 0,0-1 0,17-27 0,-11 21 0,1 0 0,0 0 0,0 0 0,0 1 0,1 1 0,0-1 0,1 1 0,-1 1 0,1 0 0,0 0 0,0 1 0,0 0 0,0 1 0,0 0 0,1 0 0,10 1 0,-19 1-4,-1 0-1,1 1 1,0-1-1,-1 0 1,1 1-1,-1 0 1,1-1-1,-1 1 1,0 0-1,1 0 1,-1-1-1,0 1 1,1 0-1,-1 0 1,0 1-1,0-1 1,0 0-1,0 0 1,0 0 0,0 1-1,0-1 1,-1 0-1,1 1 1,0-1-1,-1 1 1,1-1-1,-1 1 1,1-1-1,-1 1 1,0 0-1,0-1 1,0 1-1,0-1 1,0 1-1,0 0 1,0 1-1,-1 13-75,0-1 0,-5 31 0,2-25 48,4-20 38,-1 0 0,1 1 0,0-1 0,-1 1-1,1-1 1,0 0 0,0 1 0,0-1 0,0 1 0,0-1 0,1 0-1,-1 1 1,0-1 0,1 0 0,-1 1 0,1-1 0,-1 0 0,1 1-1,0-1 1,-1 0 0,1 0 0,0 0 0,0 0 0,0 0-1,0 0 1,0 0 0,0 0 0,0 0 0,0 0 0,0 0 0,0 0-1,1-1 1,1 2 0,1-2 14,1 1 1,-1-1-1,1 0 0,-1 0 0,1 0 1,-1-1-1,0 0 0,1 1 0,-1-1 1,6-3-1,6-2-19,1-1 1,-1 0-1,0-2 1,-1 0-1,0-1 1,0 0-1,-1-1 1,0 0-1,-1-2 1,19-21-1,-22 16-681,-16 11-1179,-25 12-4311,26-4 5174,-4 0-8613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8.515"/>
    </inkml:context>
    <inkml:brush xml:id="br0">
      <inkml:brushProperty name="width" value="0.025" units="cm"/>
      <inkml:brushProperty name="height" value="0.025" units="cm"/>
      <inkml:brushProperty name="color" value="#004F8B"/>
    </inkml:brush>
  </inkml:definitions>
  <inkml:trace contextRef="#ctx0" brushRef="#br0">177 0 4965,'0'0'20526,"-4"11"-19427,-56 108 396,31-66 24,-24 65 0,46-101-1336,1 1-1,1 0 1,1 0 0,1 0-1,0 1 1,1-1 0,1 1-1,2 20 1,-1-35-252,0 0 1,1 0-1,0-1 1,0 1-1,0 0 0,0-1 1,1 1-1,0-1 1,-1 0-1,1 1 0,0-1 1,0 0-1,1 0 0,-1 0 1,1 0-1,-1-1 1,1 1-1,0-1 0,0 1 1,0-1-1,1 0 1,-1 0-1,0-1 0,1 1 1,-1 0-1,6 0 1,2 1-632,0 0 0,-1-1 0,2-1 0,-1 0 0,0 0 0,0-1 0,21-3 0,3-4-8504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8.919"/>
    </inkml:context>
    <inkml:brush xml:id="br0">
      <inkml:brushProperty name="width" value="0.025" units="cm"/>
      <inkml:brushProperty name="height" value="0.025" units="cm"/>
      <inkml:brushProperty name="color" value="#004F8B"/>
    </inkml:brush>
  </inkml:definitions>
  <inkml:trace contextRef="#ctx0" brushRef="#br0">292 1 7431,'0'0'23831,"-6"8"-23111,-23 29-563,-2 0 0,-1-3 0,-2 0 0,-71 54 0,73-70-5515,32-18 5184,-1 1 0,1-1 0,-1 0 1,1 0-1,-1 1 0,1-1 0,-1 0 0,0 0 1,1 1-1,-1-1 0,1 0 0,-1 0 1,1 0-1,-1 0 0,0 0 0,1 0 0,-1 0 1,1 0-1,-1 0 0,0 0 0,1 0 1,-1 0-1,1-1 0,-1 1 0,1 0 0,-1 0 1,1-1-1,-1 1 0,1 0 0,-1-1 1,1 1-1,-1 0 0,1-1 0,-1 1 1,1-1-1,0 1 0,-1-1 0,1 1 0,0-1 1,-1 1-1,1-1 0,0 1 0,0-1 1,-1 1-1,1-1 0,0 1 0,0-1 0,0 0 1,0 1-1,0-1 0,0 1 0,0-2 1,0-18-8865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9.274"/>
    </inkml:context>
    <inkml:brush xml:id="br0">
      <inkml:brushProperty name="width" value="0.025" units="cm"/>
      <inkml:brushProperty name="height" value="0.025" units="cm"/>
      <inkml:brushProperty name="color" value="#004F8B"/>
    </inkml:brush>
  </inkml:definitions>
  <inkml:trace contextRef="#ctx0" brushRef="#br0">1 1 4901,'0'0'22517,"55"54"-20755,-40-29-705,2 1-609,3-2-352,0-2-64,1-3-1441,0-3-2723,-3-8-2562,0-3-9834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9.617"/>
    </inkml:context>
    <inkml:brush xml:id="br0">
      <inkml:brushProperty name="width" value="0.025" units="cm"/>
      <inkml:brushProperty name="height" value="0.025" units="cm"/>
      <inkml:brushProperty name="color" value="#004F8B"/>
    </inkml:brush>
  </inkml:definitions>
  <inkml:trace contextRef="#ctx0" brushRef="#br0">0 217 8776,'0'0'21071,"14"-6"-20132,11-7-842,-1-1-1,0-1 0,-1-2 0,0 0 0,36-37 0,10-26-43,-102 144-432,23-47 301,0-1 0,1 2-1,1-1 1,0 1 0,2 0 0,0 1-1,1 0 1,-5 31 0,10-50-96,0 1 1,0-1 0,0 1 0,0-1-1,0 1 1,0-1 0,0 1-1,0-1 1,0 1 0,0-1 0,0 1-1,0-1 1,0 0 0,0 1-1,0-1 1,0 1 0,1-1 0,-1 1-1,0-1 1,0 1 0,1-1-1,-1 0 1,0 1 0,0-1 0,1 0-1,-1 1 1,0-1 0,1 0-1,-1 1 1,1-1 0,-1 0 0,0 0-1,1 1 1,-1-1 0,1 0-1,-1 0 1,1 0 0,-1 0 0,1 1-1,-1-1 1,1 0 0,-1 0-1,0 0 1,1 0 0,-1 0 0,1 0-1,-1 0 1,1-1 0,-1 1-1,1 0 1,-1 0 0,1 0 0,-1 0-1,1 0 1,-1-1 0,0 1-1,1 0 1,-1 0 0,1-1 0,-1 1-1,0 0 1,1-1 0,16-13-10146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49.956"/>
    </inkml:context>
    <inkml:brush xml:id="br0">
      <inkml:brushProperty name="width" value="0.025" units="cm"/>
      <inkml:brushProperty name="height" value="0.025" units="cm"/>
      <inkml:brushProperty name="color" value="#004F8B"/>
    </inkml:brush>
  </inkml:definitions>
  <inkml:trace contextRef="#ctx0" brushRef="#br0">1 0 9737,'0'0'20211,"44"73"-19954,-44-46-225,0 4-225,-8-3-960,-4-1-1089,1-3-2178,0-7-3908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0.314"/>
    </inkml:context>
    <inkml:brush xml:id="br0">
      <inkml:brushProperty name="width" value="0.025" units="cm"/>
      <inkml:brushProperty name="height" value="0.025" units="cm"/>
      <inkml:brushProperty name="color" value="#004F8B"/>
    </inkml:brush>
  </inkml:definitions>
  <inkml:trace contextRef="#ctx0" brushRef="#br0">261 0 8776,'0'0'18242,"-3"9"-16395,-11 19-1330,-1-1 1,-1 0 0,-2-1 0,0-1 0,-29 30 0,-30 41 277,36-37-2343,41-59 1412,-1 0 0,1 0 0,0 0 0,0 0 0,0 0 0,-1 0 0,1 0 0,0 0 0,0 0 0,-1 0-1,1 0 1,0 0 0,0 0 0,0 0 0,-1 0 0,1 0 0,0 0 0,0 0 0,0 0 0,-1 0 0,1 0 0,0 0 0,0 0 0,0-1 0,-1 1 0,1 0 0,0 0 0,0 0 0,0 0 0,0 0 0,-1-1 0,1 1 0,0 0 0,0 0 0,0 0 0,0-1 0,0 1 0,0 0 0,0 0-1,0 0 1,0-1 0,0 1 0,-1 0 0,1 0 0,0-1 0,0 1 0,0 0 0,0 0 0,1 0 0,-1-1 0,0 1 0,0 0 0,0 0 0,0 0 0,0-1 0,0 1 0,0 0 0,-2-21-4419,2 17 2917,-2-25-7683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0.658"/>
    </inkml:context>
    <inkml:brush xml:id="br0">
      <inkml:brushProperty name="width" value="0.025" units="cm"/>
      <inkml:brushProperty name="height" value="0.025" units="cm"/>
      <inkml:brushProperty name="color" value="#004F8B"/>
    </inkml:brush>
  </inkml:definitions>
  <inkml:trace contextRef="#ctx0" brushRef="#br0">0 1 4644,'0'0'21204,"57"48"-19250,-33-29-705,4 0-544,0 2-385,6-2-352,-5 0-1889,1-3-3877,-1-5-5893</inkml:trace>
  <inkml:trace contextRef="#ctx0" brushRef="#br0" timeOffset="1">344 135 15599,'0'0'15171,"9"-7"-14706,28-18-75,-35 24-374,-1 1 0,1-1 0,0 1 0,0-1 0,0 1 0,0 0 0,-1-1 0,1 1 0,0 0 1,0 0-1,0 1 0,0-1 0,0 0 0,0 0 0,-1 1 0,1 0 0,0-1 0,0 1 0,-1 0 0,1-1 1,0 1-1,-1 0 0,1 1 0,-1-1 0,1 0 0,-1 0 0,1 0 0,-1 1 0,2 2 0,0-1-15,0 1 0,-1-1-1,0 1 1,1-1 0,-2 1 0,1 0-1,0 0 1,-1 0 0,1 0-1,-1 0 1,1 5 0,-2-5 6,0-1 1,0 1-1,-1 0 0,1 0 1,-1-1-1,0 1 1,0 0-1,0-1 1,0 1-1,-1 0 1,1-1-1,-1 0 0,0 1 1,0-1-1,0 0 1,-5 5-1,-3 2 63,0-1-1,0 0 1,-17 10-1,19-14-44,1-1 0,0 2-1,0-1 1,1 1 0,-1 0-1,1 0 1,0 0 0,1 1-1,-8 12 1,13-19-23,0 1-1,-1-1 1,1 1-1,0-1 1,0 1 0,-1-1-1,1 1 1,0-1-1,0 1 1,0-1-1,0 1 1,0-1 0,0 1-1,0 0 1,0-1-1,0 1 1,0-1 0,0 1-1,0-1 1,1 1-1,-1-1 1,0 1 0,0-1-1,0 1 1,1-1-1,-1 1 1,0-1 0,1 1-1,-1-1 1,0 1-1,1-1 1,-1 0-1,1 1 1,-1-1 0,1 0-1,-1 1 1,1-1-1,-1 0 1,1 1 0,-1-1-1,1 0 1,-1 0-1,1 0 1,-1 0 0,1 1-1,-1-1 1,1 0-1,-1 0 1,2 0-1,36 0-147,-24-1-134,22 0-2486,1-5-3880,4-6-4190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21.592"/>
    </inkml:context>
    <inkml:brush xml:id="br0">
      <inkml:brushProperty name="width" value="0.025" units="cm"/>
      <inkml:brushProperty name="height" value="0.025" units="cm"/>
    </inkml:brush>
  </inkml:definitions>
  <inkml:trace contextRef="#ctx0" brushRef="#br0">30 382 17360,'0'0'3994,"-6"8"-2222,-15 25-651,21-33-1103,-1 0-1,1 0 1,0 0-1,0 0 1,0 0 0,0 0-1,0 1 1,-1-1-1,1 0 1,0 0-1,0 0 1,0 0 0,0 1-1,0-1 1,0 0-1,0 0 1,0 0 0,0 1-1,0-1 1,0 0-1,0 0 1,0 0 0,0 0-1,0 1 1,0-1-1,0 0 1,0 0 0,0 0-1,0 1 1,0-1-1,0 0 1,0 0 0,0 0-1,0 1 1,0-1-1,0 0 1,0 0-1,0 0 1,1 0 0,-1 1-1,0-1 1,0 0-1,0 0 1,0 0 0,1 0-1,-1 0 1,0 0-1,0 0 1,0 1 0,0-1-1,1 0 1,-1 0-1,0 0 1,0 0 0,0 0-1,1 0 1,-1 0-1,0 0 1,0 0 0,0 0-1,1 0 1,-1 0-1,0 0 1,0 0 0,0 0-1,0 0 1,1-1-1,12-2 538,-6-1-329,0-1 1,-1 0-1,1 0 1,-1-1 0,0 0-1,-1 0 1,1 0-1,5-9 1,39-62 649,-40 60-663,28-51 644,46-114 0,-71 160-772,-13 22-83,1 0 1,-1-1-1,0 1 1,0 0 0,1 0-1,-1 0 1,0-1-1,1 1 1,-1 0 0,0 0-1,1 0 1,-1 0-1,0 0 1,1 0-1,-1 0 1,0 0 0,1 0-1,-1 0 1,1 0-1,-1 0 1,0 0 0,1 0-1,-1 0 1,0 0-1,1 0 1,-1 0 0,0 0-1,1 0 1,-1 1-1,0-1 1,1 0 0,-1 0-1,3 4 6,-1-1 0,1 0 0,-1 1 0,0 0 0,0-1 1,0 1-1,2 8 0,10 23-420,-2-2 791,2 0 0,30 53 0,-38-76-667,1-1 1,0 0-1,0-1 0,1 0 1,10 10-1,-12-14-335,-1 0 0,1-1 1,0 1-1,-1-1 0,2 0 1,-1 0-1,0-1 0,0 0 0,12 2 1,10-2-5320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1.120"/>
    </inkml:context>
    <inkml:brush xml:id="br0">
      <inkml:brushProperty name="width" value="0.025" units="cm"/>
      <inkml:brushProperty name="height" value="0.025" units="cm"/>
      <inkml:brushProperty name="color" value="#004F8B"/>
    </inkml:brush>
  </inkml:definitions>
  <inkml:trace contextRef="#ctx0" brushRef="#br0">1 0 5189,'0'0'17969,"3"56"-14446,-3-30-1569,0 2-1217,1-1-257,0-1-352,4-5-128,4-1-961,2-5-1601,3-5-1922,2-7-3844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1.463"/>
    </inkml:context>
    <inkml:brush xml:id="br0">
      <inkml:brushProperty name="width" value="0.025" units="cm"/>
      <inkml:brushProperty name="height" value="0.025" units="cm"/>
      <inkml:brushProperty name="color" value="#004F8B"/>
    </inkml:brush>
  </inkml:definitions>
  <inkml:trace contextRef="#ctx0" brushRef="#br0">259 1 5733,'0'0'18477,"-3"12"-16283,-1 2-1873,-1-1 1,-1 0-1,0 0 1,-1 0-1,0-1 1,-1 0-1,-1 0 1,-13 14-1,19-22-302,-153 153 186,155-156-349,1-1 0,-1 1 0,1 0 0,-1 0 1,1-1-1,-1 1 0,0-1 0,1 1 0,-1 0 0,0-1 0,0 1 0,1-1 0,-1 0 0,0 1 0,0-1 0,0 0 0,0 1 0,1-1 0,-1 0 0,0 0 1,0 0-1,0 1 0,0-1 0,0 0 0,0 0 0,-1-1 0,5-21-3920,24-34-4860,-4 14-520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1.806"/>
    </inkml:context>
    <inkml:brush xml:id="br0">
      <inkml:brushProperty name="width" value="0.025" units="cm"/>
      <inkml:brushProperty name="height" value="0.025" units="cm"/>
      <inkml:brushProperty name="color" value="#004F8B"/>
    </inkml:brush>
  </inkml:definitions>
  <inkml:trace contextRef="#ctx0" brushRef="#br0">36 1 2242,'0'0'24199,"-3"10"-22768,-6 27-872,2-1 0,1 1 0,-1 48 0,5-34-280,1-20 104,2 46 1,0-70-519,-1 0 0,1 0 1,1-1-1,-1 1 1,1 0-1,1 0 0,-1-1 1,1 1-1,0-1 1,1 0-1,-1 0 0,6 6 1,-8-10-223,1-1 0,-1 0 0,1 1-1,-1-1 1,1 0 0,-1 0 0,1 0 0,0 0 0,0 0 0,0 0 0,-1-1 0,1 1 0,3 0-1,15-1-8698,-8-5-5171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7:52.176"/>
    </inkml:context>
    <inkml:brush xml:id="br0">
      <inkml:brushProperty name="width" value="0.025" units="cm"/>
      <inkml:brushProperty name="height" value="0.025" units="cm"/>
      <inkml:brushProperty name="color" value="#004F8B"/>
    </inkml:brush>
  </inkml:definitions>
  <inkml:trace contextRef="#ctx0" brushRef="#br0">178 1 10890,'0'0'14766,"5"10"-12839,16 33-1037,-2 1 0,-1 1 0,12 54 0,-22-69-827,-1 1-1,-2 0 1,-1 0 0,-2 1 0,-1 0-1,-3 38 1,-1-54-88,-1 1 1,0-1-1,-2 1 0,0-1 1,0-1-1,-2 1 0,0-1 1,0-1-1,-1 0 1,-15 17-1,1-3-1662,-1-1-1,-2-1 1,-51 39 0,18-21-4201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48.138"/>
    </inkml:context>
    <inkml:brush xml:id="br0">
      <inkml:brushProperty name="width" value="0.025" units="cm"/>
      <inkml:brushProperty name="height" value="0.025" units="cm"/>
      <inkml:brushProperty name="color" value="#AB008B"/>
    </inkml:brush>
  </inkml:definitions>
  <inkml:trace contextRef="#ctx0" brushRef="#br0">894 54 2402,'-9'-4'2328,"-12"-4"-1411,-1-2 1608,-1 2 0,-45-11-1,61 17-2218,-1 1-1,1 0 0,-1 1 0,1 0 0,-1 0 0,1 0 0,-1 1 0,1 0 0,-1 1 1,1 0-1,0 0 0,-1 0 0,1 1 0,-10 5 0,-7 8-144,1 0 0,0 2-1,1 1 1,-25 27 0,-74 96-108,69-79 24,8-9 324,3 1 0,2 1 0,-48 93 0,69-111-324,1 1-1,3 1 1,1 0-1,1 1 0,3 0 1,1 0-1,-1 43 1,2 520 110,9-571-181,2 0 0,0-1 0,2 1 0,2-1 0,1-1 0,1 0 1,2 0-1,1-1 0,1 0 0,2-1 0,1-1 0,1-1 0,1 0 0,2-1 1,32 32-1,-23-29 2,1-2 0,1-2 0,1-1 0,1-1 0,1-2 0,1-1 0,1-2 0,0-2 0,1-1 0,1-2 0,1-2 0,40 7 1,220 16 57,35 7 22,-229-20-50,240 37 37,-304-55-49,0-2 0,0-1 0,1-2 0,-2-2-1,1-2 1,55-15 0,-86 18 13,93-29 357,1 6 0,2 4 0,120-10 0,-157 27-354,-1-3 0,-1-4 0,1-2 0,-2-3 0,0-3-1,100-45 1,129-85-439,-247 120 409,-2-1 1,-1-3 0,75-70-1,-94 74 103,0-2 0,-2 0 0,-1-2-1,35-67 1,56-158 1091,-43 89-156,-43 104-964,28-95 0,-47 127 150,-2-2-1,-1 1 1,-2-1 0,1-59-1,-7 87-127,0 0 1,0 0-1,-1 0 0,0 1 0,0-1 0,-1 0 0,0 1 0,0 0 0,-1 0 0,0 0 0,0 0 0,-1 1 0,0-1 0,-9-9 1,-10-8 35,-2 1 0,-33-24 1,4 4-112,26 16-21,0 2 1,-2 2 0,-1 0-1,-1 2 1,0 2 0,-2 1-1,-64-24 1,-20 11 97,-240-31 0,12 6 60,259 35-128,-2 5-1,0 3 1,0 5 0,0 3 0,-170 14 0,160 4 87,-171 13 242,230-25-336,0-2-1,1-2 0,0-2 1,-72-17-1,17-5-245,20 5 480,-110-19-1,162 38-638,0 0 0,0 2 0,0 0 0,0 2 0,-1 1 0,1 1 0,0 0 0,1 2 1,-29 9-1,26-4-1178,-39 11-6434,34-19-3874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03.767"/>
    </inkml:context>
    <inkml:brush xml:id="br0">
      <inkml:brushProperty name="width" value="0.025" units="cm"/>
      <inkml:brushProperty name="height" value="0.025" units="cm"/>
      <inkml:brushProperty name="color" value="#AB008B"/>
    </inkml:brush>
  </inkml:definitions>
  <inkml:trace contextRef="#ctx0" brushRef="#br0">7597 600 4068,'-352'-33'10557,"232"26"-10105,-222-41 0,231 26-207,0 5-1,-1 4 0,-161 3 0,-303 29 2087,-5 1-1026,-265 12-558,578-10-644,-1-11 1,-327-29-1,440 4-191,-1 7 0,1 7-1,-277 36 1,-330 86-323,695-109 415,1 2 0,0 4 0,2 2 0,0 3 0,2 3 0,1 2 0,-114 74 0,132-72-1,2 1 0,2 2 0,1 2 0,2 2 0,1 1 0,2 1 0,2 2 0,2 2 0,1 0-1,-43 95 1,22-10 162,-63 241 0,17 147-73,51 41-40,43 3 36,3-308-73,17 1112-20,-25 105 101,1-1228-27,40 740 919,53 52-1688,-79-958 697,4 1 1,2-1-1,35 101 0,-37-141-6,3-1 0,1 0 0,1-1 1,2-1-1,1-1 0,2 0 0,1-2 0,49 50 1,-27-40-6,1-2 0,3-2 0,0-2 0,2-2 1,67 30-1,-22-19 16,2-5 1,116 30 0,-129-48 6,0-3-1,2-5 1,-1-3 0,145-4-1,352-54 227,-188 10-225,991-53 33,-796 61-47,539-50 13,-430-9 14,1210-124 509,-990 132-480,188-12-18,-674 47 178,-347 32-197,-2-4 0,0-4 0,81-34 0,-134 44 31,-1 0 0,55-33-1,-74 38-22,-1 0-1,0-1 1,0 0-1,0 0 1,-1-1-1,-1-1 1,0 1-1,0-1 0,-1 0 1,7-14-1,35-83-193,57-179-1,8-125 135,-31 103 86,67-178 642,97-361-1135,-207 672-311,-8-1 0,19-345 1,-84-395 1560,15 654-601,-65-663 382,51 705-545,-9 1 0,-81-248 0,39 225 157,-10 4 0,-11 5-1,-243-401 1,295 553-199,-4 3-1,-3 3 0,-3 2 1,-4 3-1,-2 3 0,-4 3 1,-148-104-1,96 92-347,-3 7 0,-3 4 0,-226-78 0,168 84 675,-3 9-1,-223-30 0,-406 7 1953,0 69 227,-579 108-2462,672-36-3665,498-53 525,14-8-2226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2"/>
    </inkml:context>
    <inkml:brush xml:id="br0">
      <inkml:brushProperty name="width" value="0.025" units="cm"/>
      <inkml:brushProperty name="height" value="0.025" units="cm"/>
    </inkml:brush>
  </inkml:definitions>
  <inkml:trace contextRef="#ctx0" brushRef="#br0">0 113 3203,'5'-6'1140,"0"1"0,0-1 0,0 0-1,-1 0 1,0 0 0,-1-1 0,1 0 0,4-11 0,15-28 10109,-23 52-6666,1 10-3548,0 1-786,-12 136 1577,0 2-4799,12-147-185,4-25-8728,-5-4 5667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3"/>
    </inkml:context>
    <inkml:brush xml:id="br0">
      <inkml:brushProperty name="width" value="0.025" units="cm"/>
      <inkml:brushProperty name="height" value="0.025" units="cm"/>
    </inkml:brush>
  </inkml:definitions>
  <inkml:trace contextRef="#ctx0" brushRef="#br0">0 24 17328,'0'0'11948,"83"-23"-11212,-42 23-543,7 0-193,2 0-97,-1 3-1088,1-1-1569,-6-2-2019,-10 0-2594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4"/>
    </inkml:context>
    <inkml:brush xml:id="br0">
      <inkml:brushProperty name="width" value="0.025" units="cm"/>
      <inkml:brushProperty name="height" value="0.025" units="cm"/>
    </inkml:brush>
  </inkml:definitions>
  <inkml:trace contextRef="#ctx0" brushRef="#br0">109 277 17136,'0'0'13650,"-10"-1"-13650,7 0-1,-1 1 0,1 0-1,-1-1 1,0 2-1,1-1 1,-1 0 0,1 1-1,-1-1 1,1 1-1,-1 0 1,1 0 0,-1 0-1,1 1 1,0-1-1,0 1 1,0 0 0,0 0-1,0 0 1,0 0-1,0 0 1,0 1 0,1-1-1,0 1 1,-1 0-1,1 0 1,0 0 0,0 0-1,0 0 1,1 0-1,-1 0 1,1 0 0,0 1-1,0-1 1,0 1-1,0-1 1,0 1 0,1 5-1,-1-8 16,1 1 0,0 0 0,0-1 0,0 1 0,0 0 0,0 0 0,0-1 1,0 1-1,0 0 0,1-1 0,-1 1 0,1-1 0,-1 1 0,1 0 0,-1-1 0,1 1 0,0-1 0,0 1 0,0-1 0,0 0 0,0 1 0,0-1 0,0 0 0,3 2 0,-1-2 20,-1 0-1,1 0 1,0 0-1,-1-1 1,1 1-1,0-1 0,-1 0 1,1 0-1,0 0 1,-1 0-1,1 0 1,0 0-1,0-1 0,-1 0 1,5-1-1,0-1 15,0 0 1,0 0-1,0-1 0,-1 0 0,1 0 0,-1-1 0,0 0 0,0 0 1,-1 0-1,0-1 0,0 0 0,0 0 0,7-12 0,-6 9-5,-1 1 0,0-1 0,-1 0 0,0 0 1,-1 0-1,1 0 0,-2-1 0,1 0 0,-2 1 0,2-14 0,-18 76-43,15-51-90,0 0 1,0 0-1,-1 1 0,1-1 0,1 0 1,-1 1-1,0-1 0,1 0 0,-1 0 1,1 0-1,-1 1 0,1-1 0,0 0 1,0 0-1,0 0 0,0 0 0,0 0 1,1-1-1,-1 1 0,3 3 1,-1-4-23,-1 0 0,0 0 0,0 0 0,0-1 0,1 1 0,-1-1 1,0 1-1,1-1 0,-1 0 0,0 0 0,1 0 0,-1 0 0,0 0 0,1 0 1,-1-1-1,0 1 0,1-1 0,-1 0 0,0 0 0,0 0 0,4-1 1,3-4-21,1 1 0,-1-1 0,0-1 0,0 1 0,0-2 0,-1 1 0,0-1 1,-1 0-1,0-1 0,0 0 0,10-18 0,-5 6 274,-1 0-1,-1-1 0,-1 0 1,11-36-1,-10 10 559,-10 44-334,-8 29-460,-2 11 284,-22 97 1003,29-118-1060,1-1-1,0 1 1,2 0 0,0 0-1,0-1 1,6 29-1,-5-40-122,0 0 1,0-1-1,1 1 0,-1-1 1,1 0-1,0 0 0,-1 1 1,1-1-1,0 0 0,0 0 0,0-1 1,1 1-1,-1 0 0,0-1 1,1 1-1,-1-1 0,1 0 0,3 1 1,-5-1-8,0-1 1,-1 1 0,1-1-1,0 1 1,0-1 0,0 0-1,0 1 1,0-1 0,0 0 0,0 0-1,0 0 1,0 0 0,0 1-1,1-2 1,-1 1 0,0 0-1,0 0 1,0 0 0,0 0-1,0-1 1,0 1 0,0 0-1,0-1 1,0 1 0,-1-1-1,1 1 1,0-1 0,0 0-1,0 1 1,0-1 0,-1 0-1,1 1 1,0-1 0,-1 0-1,1 0 1,0 0 0,-1 0-1,1 0 1,-1 1 0,0-1-1,1 0 1,-1 0 0,0 0-1,1 0 1,-1 0 0,0-2 0,0-4 28,-1-1 0,0 1 1,0 0-1,0 0 0,-1 0 1,0 0-1,-1 0 0,0 1 1,0-1-1,0 1 1,0 0-1,-1-1 0,0 2 1,-1-1-1,1 0 0,-1 1 1,0 0-1,-1 0 0,1 0 1,-1 1-1,0 0 1,0 0-1,0 0 0,0 1 1,-1 0-1,0 0 0,1 1 1,-1-1-1,0 1 0,0 1 1,-12-2-1,18 3-34,1 0-1,0 0 0,0 0 1,0 0-1,-1 1 1,1-1-1,0 0 1,0 0-1,0 0 0,0 0 1,-1 0-1,1 0 1,0 1-1,0-1 1,0 0-1,0 0 0,0 0 1,-1 0-1,1 1 1,0-1-1,0 0 1,0 0-1,0 0 0,0 1 1,0-1-1,0 0 1,0 0-1,0 0 1,0 1-1,0-1 0,0 0 1,0 0-1,0 0 1,0 1-1,0-1 1,0 0-1,0 0 0,0 0 1,0 1-1,0-1 1,0 0-1,0 0 1,1 0-1,-1 1 0,0-1 1,0 0-1,0 0 1,0 0-1,0 0 1,1 1-1,-1-1 0,0 0 1,0 0-1,0 0 1,0 0-1,1 0 1,-1 0-1,11 12-163,-2-8-247,0 0 0,-1 0 0,1-1 0,1-1-1,13 3 1,51 1-6621,-25-6-349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5"/>
    </inkml:context>
    <inkml:brush xml:id="br0">
      <inkml:brushProperty name="width" value="0.025" units="cm"/>
      <inkml:brushProperty name="height" value="0.025" units="cm"/>
    </inkml:brush>
  </inkml:definitions>
  <inkml:trace contextRef="#ctx0" brushRef="#br0">123 0 16143,'-9'6'4928,"5"-4"-4502,-13 9 1719,1 0 1,-20 19-1,32-28-1933,1 1 0,0 0 0,0 0 0,0 0-1,0 0 1,1 0 0,-1 1 0,1-1-1,0 1 1,0 0 0,0 0 0,0 0 0,1 0-1,0 0 1,-1 0 0,2 0 0,-1 0 0,0 0-1,1 8 1,0-11-208,1 0-1,0 1 1,0-1 0,0 0-1,0 0 1,0 0 0,0 0-1,0 0 1,0 0 0,0-1 0,0 1-1,0 0 1,0 0 0,1-1-1,-1 1 1,0-1 0,1 1-1,-1-1 1,0 0 0,1 1-1,-1-1 1,1 0 0,-1 0-1,0 0 1,1 0 0,-1 0-1,2-1 1,42-3-150,-36 0 93,1 0 0,-1 0 0,-1-1 0,1 0 0,-1-1 1,0 0-1,0 0 0,9-9 0,-12 10 81,-1 1 0,1-1 1,-1 0-1,0 0 0,0-1 1,0 1-1,-1-1 0,1 0 1,-2 0-1,1 0 0,-1 0 1,1 0-1,1-10 0,-8 18 52,1 0 0,0 0 1,0 0-1,0 1 0,1 0 0,-1-1 0,0 1 0,-2 4 0,-29 55-80,32-58 0,0 0 0,1 1 0,-1-1 0,1 1 0,0 0 0,0-1 0,1 1 0,0 0 0,0 0 0,0-1 0,0 1 0,2 9 0,-1-12-95,1 0 0,-1 1-1,1-1 1,-1 0 0,1 0 0,0 0 0,-1 0 0,1-1-1,0 1 1,0 0 0,1-1 0,-1 1 0,0-1 0,0 0-1,1 0 1,-1 0 0,1 0 0,-1 0 0,1 0 0,-1-1-1,1 1 1,-1-1 0,1 0 0,0 0 0,3 0 0,3 1-1217,0-1-1,0 0 1,0-1 0,0 0 0,0 0 0,11-4 0,17-12-15952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1.702"/>
    </inkml:context>
    <inkml:brush xml:id="br0">
      <inkml:brushProperty name="width" value="0.025" units="cm"/>
      <inkml:brushProperty name="height" value="0.025" units="cm"/>
    </inkml:brush>
  </inkml:definitions>
  <inkml:trace contextRef="#ctx0" brushRef="#br0">0 14 16464,'0'-1'271,"1"0"1,-1 1 0,0-1 0,0 0-1,1 1 1,-1-1 0,0 0 0,1 1-1,-1-1 1,1 1 0,-1-1 0,0 0 0,1 1-1,0-1 1,-1 1 0,1 0 0,-1-1-1,1 1 1,-1-1 0,1 1 0,0 0-1,-1 0 1,1-1 0,0 1 0,0 0 0,10 12 2981,0 35-1500,-10-43-1472,7 53 1169,3 110 0,-13-14-2450,1-35-4434,1-116 5056,0-2 207,0 0 0,0 1 0,0-1-1,0 0 1,0 0 0,0 1 0,0-1 0,0 0-1,0 1 1,0-1 0,0 0 0,0 1 0,0-1-1,0 0 1,0 0 0,0 1 0,-1-1-1,1 0 1,0 0 0,0 1 0,0-1 0,0 0-1,-1 0 1,1 1 0,0-1 0,0 0 0,0 0-1,-1 0 1,1 1 0,0-1 0,0 0-1,-1 0 1,1 0 0,0 0 0,0 0 0,-1 1-1,1-1 1,0 0 0,0 0 0,-1 0 0,1 0-1,0 0 1,-1 0 0,1 0 0,-1 0-1,-12 0-5807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6"/>
    </inkml:context>
    <inkml:brush xml:id="br0">
      <inkml:brushProperty name="width" value="0.025" units="cm"/>
      <inkml:brushProperty name="height" value="0.025" units="cm"/>
    </inkml:brush>
  </inkml:definitions>
  <inkml:trace contextRef="#ctx0" brushRef="#br0">7 0 9385,'0'0'20916,"3"71"-19731,-7-30-416,1 5-545,2 1-96,-1 2-96,2-7 0,0-3 64,6-10-480,6-6-1282,0-12-1793,3-11-4164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7"/>
    </inkml:context>
    <inkml:brush xml:id="br0">
      <inkml:brushProperty name="width" value="0.025" units="cm"/>
      <inkml:brushProperty name="height" value="0.025" units="cm"/>
    </inkml:brush>
  </inkml:definitions>
  <inkml:trace contextRef="#ctx0" brushRef="#br0">60 195 5061,'0'0'25261,"-9"8"-25149,8-7-106,-36 44-32,35-44 24,1 1-1,0 0 1,-1 0-1,1 0 1,0 0-1,0 1 1,1-1 0,-1 0-1,0 0 1,1 0-1,-1 1 1,1-1-1,0 0 1,-1 1-1,1-1 1,0 0 0,1 1-1,-1-1 1,0 0-1,1 1 1,-1-1-1,1 0 1,0 0 0,-1 0-1,1 1 1,0-1-1,1 0 1,1 3-1,-1-4 19,-1 1-1,1-1 0,0 0 0,0 0 1,0 0-1,0 0 0,0 0 0,0-1 1,0 1-1,0-1 0,0 1 0,0-1 1,0 1-1,0-1 0,1 0 0,-1 0 1,0 0-1,0-1 0,0 1 0,0 0 1,0-1-1,0 1 0,0-1 0,0 0 1,4-2-1,3 0 136,-1-1 0,0 0 1,0-1-1,14-11 0,-3 0-1,-1-1-1,-1 0 1,0-2-1,22-33 1,-30 40-98,-2 0 0,1-1 1,-2 0-1,0 0 0,0-1 1,-1 0-1,-1 0 0,0 0 1,1-18-1,-6 16-52,-3 22 0,-6 15 0,1 0 0,1 0 0,1 1 0,1 0 0,1 0 0,1 0 0,1 1 0,1-1 0,0 24 0,2-43 0,0-1 0,-1 0 0,1 0 0,0 0 0,0 0 0,0 1 0,0-1 0,1 0 0,-1 0 0,1 0 0,-1 0 0,1 0 0,0 1 0,0-1 0,0 0 0,0-1 0,0 1 0,0 0 0,0 0 0,1 0 0,-1-1 0,1 1 0,-1-1 0,1 1 0,-1-1 0,1 1 0,0-1 0,0 0 0,0 0 0,0 0 0,0 0 0,0 0 0,0-1 0,0 1 0,0-1 0,0 1 0,0-1 0,1 1 0,-1-1 0,0 0 0,0 0 0,0 0 0,0-1 0,1 1 0,-1 0 0,3-2 0,2 1 0,0-1 0,-1 0 0,1 0 0,-1 0 0,0-1 0,0 0 0,0 0 0,0 0 0,-1-1 0,1 0 0,-1 0 0,0-1 0,7-7 0,6-8 0,-1 0 0,15-24 0,-26 35 0,-6 9 0,0 0 0,0 0 0,0 0 0,0 1 0,0-1 0,0 0 0,0 0 0,0 0 0,0 0 0,0 0 0,0 1 0,0-1 0,0 0 0,0 0 0,0 0 0,1 0 0,-1 0 0,0 0 0,0 1 0,0-1 0,0 0 0,0 0 0,0 0 0,0 0 0,0 0 0,1 0 0,-1 0 0,0 0 0,0 0 0,0 0 0,0 0 0,0 1 0,1-1 0,-1 0 0,0 0 0,0 0 0,0 0 0,0 0 0,0 0 0,1 0 0,-1 0 0,0 0 0,0 0 0,0 0 0,0-1 0,0 1 0,1 0 0,-1 0 0,0 0 0,0 0 0,0 0 0,0 0 0,0 0 0,0 0 0,0 0 0,1 0 0,-1 0 0,0-1 0,0 1 0,0 26 0,-8 31 0,2-35 0,2-7 0,1 0 0,0 0 0,-1 25 0,4-39-24,0-1 1,0 1-1,0 0 0,0-1 1,0 1-1,1 0 0,-1-1 0,0 1 1,0 0-1,1-1 0,-1 1 1,0-1-1,1 1 0,-1-1 1,1 1-1,-1-1 0,1 1 1,-1-1-1,1 1 0,-1-1 1,1 1-1,-1-1 0,1 0 0,-1 1 1,1-1-1,0 0 0,-1 0 1,2 1-1,25 2-1838,26-12-4194,-20-3-2155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8"/>
    </inkml:context>
    <inkml:brush xml:id="br0">
      <inkml:brushProperty name="width" value="0.025" units="cm"/>
      <inkml:brushProperty name="height" value="0.025" units="cm"/>
    </inkml:brush>
  </inkml:definitions>
  <inkml:trace contextRef="#ctx0" brushRef="#br0">85 80 22549,'0'0'6684,"-4"12"-6348,-2 8-184,1-1-1,1 1 0,0 0 0,1 0 1,1 22-1,0 42-62,0-37-961,7 84 0,-5-130 833,0 0 1,0 0-1,0 0 0,0 0 1,1 0-1,-1 0 0,0 0 1,1 0-1,-1 0 1,0 0-1,1 0 0,-1 0 1,1-1-1,0 1 0,-1 0 1,1 0-1,0-1 0,-1 1 1,3 1-1,-3-2 29,1 0 0,-1 0 0,1 0 0,-1 0 0,0-1 0,1 1 0,-1 0 1,1 0-1,-1 0 0,0-1 0,1 1 0,-1 0 0,1 0 0,-1-1 0,0 1 0,1 0 0,-1-1 0,0 1 0,0 0 0,1-1 0,-1 1 0,0 0 0,0-1 0,1 1 0,-1-1 0,0 1 0,0-1 0,0 1 0,0 0 0,0-1 0,0 1 0,0-1 0,1 1 0,-1-1 1,-1 1-1,1-1 0,0 1 0,0-1 0,0 1 0,0 0 0,0-1 0,0 0 0,-1-9 145,0 0 0,0-1 0,-1 1 1,0 0-1,0 0 0,-1 0 0,-1 0 1,0 0-1,0 1 0,-1 0 0,-8-14 1,-22-49 777,35 72-898,0-1 0,0 1 0,0-1 0,0 1 0,1 0 0,-1-1 0,0 1 0,0-1 0,0 1 0,0 0 0,1-1 0,-1 1 0,0 0 0,0-1 0,1 1 0,-1 0 0,0 0 0,1-1 0,-1 1 0,0 0 0,1 0 0,-1-1 0,0 1 0,1 0 0,-1 0 0,1 0 0,-1 0 0,0 0 0,1 0 1,-1-1-1,1 1 0,-1 0 0,0 0 0,1 0 0,-1 0 0,1 0 0,-1 1 0,1-1 0,25-1-204,-18 2 224,7-2-607,-1 0 0,1-1-1,0 0 1,-1-1 0,1-1 0,-1 0 0,0-1 0,0-1-1,-1 0 1,16-10 0,-20 11 194,-1-1 0,0-1 0,0 0 0,0 0 0,-1-1 0,0 1 0,0-1 0,5-10-1,-6 9 590,-1-1-1,0 1 0,-1-1 1,0 0-1,2-11 0,-2 4 727,0 1 0,-1-1 0,1-27 0,-21 74 1129,-2 23-1381,1 1 1,4 1 0,1 1-1,3-1 1,2 2-1,0 84 1,13-97-686,-5-43 0,0 0 0,1 1 0,-1-1 0,0 0 0,1 0 0,-1 1 0,1-1 0,0 0 0,-1 0 0,1 0 0,0 1 0,-1-1 0,1 0 0,0 0 0,0 0 0,0 0 0,0-1 0,0 1 0,0 0 0,0 0 0,0-1 0,1 1 0,-1 0 0,0-1 0,0 1 0,1-1 0,-1 1 0,2-1 0,-2 0 0,1 0 0,-1-1 0,0 1 0,0-1 0,0 1 0,0-1 0,0 0 0,-1 1 0,1-1 0,0 0 0,0 0 0,0 1 0,-1-1 0,1 0 0,0 0 0,-1 0 0,1 0 0,0 0 0,-1 0 0,0 0 0,1 0 0,-1 0 0,1 0 0,-1 0 0,0 0 0,0-2 0,7-36 0,-6 34 0,6-95 0,-7 90 0,0-1 0,0 1 0,-1-1 0,-1 1 0,0 0 0,-1-1 0,-4-13 0,0 15 0,2 12 0,5-2 0,0 0 0,0 0 0,0 0 0,0 0 0,0 0 0,0 0 0,0 0 0,0 0 0,0 0 0,0 0 0,1 0 0,-1 0 0,0 0 0,1-1 0,-1 1 0,0 0 0,1 0 0,0 0 0,-1 0 0,2 1 0,2 1-10,0 0 1,1-1-1,-1 1 0,1-1 0,0 0 1,0 0-1,0 0 0,0-1 0,0 1 1,0-1-1,0-1 0,0 1 0,0-1 1,1 0-1,-1 0 0,6-1 1,-2 1-13,-1-1 0,1 0 0,0 0 0,0-1 0,-1 0 0,1-1 0,-1 0 0,15-7 0,-18 6 39,1 0-1,-1-1 1,0 0-1,0 0 1,0 0-1,-1-1 1,1 1-1,-1-1 1,5-12-1,-7 15-5,0-1 0,0 0 0,-1 0 0,1 0 0,-1 0 0,0 0 0,0 0 0,-1-1 0,1 1 0,-1 0 0,0 0 0,0-1 0,0 1 0,-1 0 0,1 0 0,-1 0 0,-2-7 0,2 10-11,1 0 0,-1 0 0,1 1 0,-1-1 0,1 0 0,-1 0 0,1 1 0,-1-1 0,0 0 0,1 1 0,-1-1 0,0 1 0,0-1 0,1 1 0,-1-1 0,0 1 0,0 0 0,0-1 0,0 1 0,1 0 0,-1-1 0,0 1 0,0 0 0,0 0 0,0 0 0,0 0 0,0 0 0,0 0 0,0 0 0,0 0 0,1 0 0,-1 1 0,0-1 0,0 0 0,0 1 0,0-1 0,0 0 0,1 1 0,-1-1 0,-1 2 0,-1 0 0,-1 0 0,1 0 0,0 0 0,0 0 0,0 1 0,0 0 0,1-1 0,-4 6 0,1-2 0,1 1 0,1 0 0,-1 0 0,1 0 0,0 0 0,-2 11 0,5-17 0,-1 1 0,1-1 0,0 0 0,-1 0 0,1 1 0,0-1 0,0 0 0,0 1 0,0-1 0,0 0 0,1 0 0,-1 1 0,0-1 0,0 0 0,1 0 0,-1 1 0,1-1 0,-1 0 0,1 0 0,0 0 0,-1 0 0,1 0 0,0 0 0,0 0 0,0 0 0,0 0 0,-1 0 0,1 0 0,0 0 0,1-1 0,-1 1 0,0 0 0,0-1 0,0 1 0,0-1 0,1 1 0,-1-1 0,0 0 0,0 1 0,1-1 0,-1 0 0,0 0 0,0 0 0,1 0 0,0 0 0,56 1 0,-35-2 0,0 2 0,0 0 0,0 2 0,39 9 0,-62-12 0,1-1 0,-1 1 0,1 0 0,-1 0 0,0-1 0,1 1 0,-1 0 0,0-1 0,1 1 0,-1 0 0,0-1 0,1 1 0,-1-1 0,0 1 0,0-1 0,1 1 0,-1 0 0,0-1 0,0 1 0,0-1 0,0 1 0,0-1 0,1 1 0,-1-1 0,0 1 0,0-1 0,0 1 0,0-1 0,-1 1 0,1-1 0,0 0 0,0-21 0,0 20 0,1-25 0,-1 12 0,0 0 0,0 0 0,-1 0 0,-1-1 0,-4-14 0,6 29 0,0 1 0,0 0 0,1-1 0,-1 1 0,0 0 0,0-1 0,1 1 0,-1 0 0,0 0 0,0 0 0,1-1 0,-1 1 0,0 0 0,1 0 0,-1 0 0,0-1 0,1 1 0,-1 0 0,0 0 0,1 0 0,-1 0 0,0 0 0,1 0 0,-1 0 0,1 0 0,-1 0 0,0 0 0,1 0 0,-1 0 0,0 0 0,1 0 0,-1 0 0,0 0 0,1 0 0,-1 1 0,0-1 0,1 0 0,-1 0 0,0 0 0,1 1 0,-1-1 0,21 6 0,-19-5 0,49 11-2630,27-6-7157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69"/>
    </inkml:context>
    <inkml:brush xml:id="br0">
      <inkml:brushProperty name="width" value="0.025" units="cm"/>
      <inkml:brushProperty name="height" value="0.025" units="cm"/>
    </inkml:brush>
  </inkml:definitions>
  <inkml:trace contextRef="#ctx0" brushRef="#br0">4 1 10025,'-3'0'13741,"11"0"-13580,3 1-1571,0-1-2690,3 0-7655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70"/>
    </inkml:context>
    <inkml:brush xml:id="br0">
      <inkml:brushProperty name="width" value="0.025" units="cm"/>
      <inkml:brushProperty name="height" value="0.025" units="cm"/>
    </inkml:brush>
  </inkml:definitions>
  <inkml:trace contextRef="#ctx0" brushRef="#br0">0 1 3972,'0'0'64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71"/>
    </inkml:context>
    <inkml:brush xml:id="br0">
      <inkml:brushProperty name="width" value="0.025" units="cm"/>
      <inkml:brushProperty name="height" value="0.025" units="cm"/>
    </inkml:brush>
  </inkml:definitions>
  <inkml:trace contextRef="#ctx0" brushRef="#br0">35 138 3075,'-8'-14'-1962,"8"14"2168,-1-1 1,1 1-1,0 0 1,-1 0-1,1-1 1,0 1-1,-1 0 1,1 0-1,-1 0 1,1-1-1,0 1 1,-1 0-1,1 0 1,-1 0-1,1 0 1,-1 0-1,1 0 1,0 0-1,-1 0 1,1 0-1,-1 0 1,1 0-1,-1 0 1,1 0-1,0 1 1,-1-1-1,1 0 1,-1 0-1,1 0 1,0 1-1,-1-1 1,1 0-1,-2 2 642,1-1 0,0 1-1,0-1 1,0 1-1,0-1 1,0 1 0,0 0-1,0 0 1,0-1 0,1 1-1,-1 0 1,1 0-1,-1 0 1,1 0 0,0-1-1,0 1 1,0 3 0,0-4-677,0 1 1,1-1 0,-1 1 0,0-1 0,1 1 0,-1-1-1,1 1 1,0-1 0,-1 1 0,1-1 0,0 0-1,0 1 1,0-1 0,0 0 0,0 0 0,0 0 0,0 0-1,1 0 1,-1 0 0,0 0 0,1 0 0,-1 0 0,0-1-1,1 1 1,-1 0 0,1-1 0,-1 1 0,1-1 0,-1 0-1,1 0 1,-1 1 0,1-1 0,-1 0 0,1 0-1,0 0 1,-1 0 0,4-1 0,1 0-11,0 1-1,1-1 1,-1 0 0,0 0-1,0-1 1,1 0 0,-1 0-1,8-4 1,-3-2-103,1 1 0,-1-2 0,-1 0 0,1 0-1,13-17 1,-20 22-38,0-1-1,0 0 1,0-1 0,-1 1-1,0 0 1,0-1-1,-1 0 1,0 1-1,0-1 1,0 0-1,0 0 1,-1 0 0,0-1-1,0-9 1,-1 15-21,0 1-1,0 0 1,0-1 0,0 1 0,0 0-1,0-1 1,0 1 0,0-1 0,0 1-1,0 0 1,0-1 0,0 1 0,-1 0-1,1-1 1,0 1 0,0 0 0,0-1 0,-1 1-1,1 0 1,0-1 0,0 1 0,-1 0-1,1 0 1,0-1 0,0 1 0,-1 0-1,1 0 1,0 0 0,-1-1 0,1 1-1,0 0 1,-1 0 0,1 0 0,-1 0-1,1 0 1,0 0 0,-1 0 0,-17 6-137,-12 18 8,22-15 130,1 2 0,1-1 0,0 1 0,0 0 0,1 0 0,0 0 0,1 1 0,1-1 0,-1 1 0,2 0 0,0 0 0,0 1 0,1-1 0,1 23 0,1-34 5,-1 1 1,1-1 0,-1 0-1,1 1 1,0-1 0,0 0 0,-1 0-1,1 0 1,0 1 0,0-1-1,0 0 1,0 0 0,1 0-1,-1 0 1,0-1 0,0 1-1,0 0 1,1 0 0,-1-1-1,0 1 1,1-1 0,-1 1-1,1-1 1,-1 1 0,1-1-1,-1 0 1,1 0 0,-1 0-1,0 0 1,1 0 0,2 0-1,3-1 37,1 1 0,-1-1 0,0 0 0,0-1-1,11-3 1,-3-2 0,1 0-1,-2-1 1,1-1 0,16-13-1,-19 12-29,2 1 0,-1 0 0,1 1-1,24-9 1,-38 16-19,0 1-1,1 0 0,-1 0 1,1 0-1,-1 0 0,0 0 1,1 0-1,-1 0 1,1 0-1,-1 0 0,0 0 1,1 0-1,-1 0 1,1 0-1,-1 0 0,0 1 1,1-1-1,-1 0 0,0 0 1,1 0-1,-1 0 1,1 1-1,-1-1 0,0 0 1,0 0-1,1 1 1,-1-1-1,0 0 0,1 1 1,-1-1-1,0 0 1,0 1-1,0-1 0,1 0 1,-1 1-1,0-1 0,0 0 1,0 1-1,3 23 80,-8 25 260,-1-11 26,6-37-357,0-1 1,0 1 0,0-1 0,0 0 0,-1 1 0,1-1 0,0 1 0,0-1 0,0 1 0,0-1 0,1 0 0,-1 1 0,0-1-1,0 1 1,0-1 0,0 0 0,0 1 0,0-1 0,1 1 0,-1-1 0,0 0 0,0 1 0,1-1 0,-1 0 0,0 1-1,0-1 1,1 0 0,-1 0 0,0 1 0,1-1 0,-1 0 0,1 0 0,-1 1 0,0-1 0,1 0 0,-1 0 0,0 0 0,1 0-1,-1 0 1,1 0 0,-1 1 0,1-1 0,-1 0 0,0 0 0,1 0 0,-1 0 0,1-1 0,-1 1 0,1 0 0,-1 0-1,0 0 1,1 0 0,-1 0 0,0 0 0,1-1 0,-1 1 0,1 0 0,-1 0 0,0-1 0,1 1 0,0-1-2,11-4 0,0-2 0,0 0 0,0 0 0,-1-1 0,20-17 0,24-17 0,-49 38 0,-1 1 0,-1-1 0,1 1 0,0 1 0,0-1 0,0 1 0,0-1 0,0 1 0,0 1 0,1-1 0,-1 1 0,1 0 0,-1 0 0,9 0 0,-13 2 0,0-1 0,0 1 0,0 0 0,0-1 0,0 1 0,0 0 0,0-1 0,-1 1 0,1 0 0,0 0 0,-1 0 0,1 0 0,-1 0 0,1 0 0,-1 0 0,1 0 0,-1 0 0,1 0 0,-1 0 0,0 0 0,0 0 0,0 0 0,1 0 0,-1 0 0,0 0 0,-1 2 0,1 39 0,-1-30 0,1-11-154,0 1-1,0-1 1,-1 0-1,1 0 1,0 0-1,0 0 1,0 0-1,0 0 1,0 0-1,0 0 1,1 0-1,-1 0 1,0 0-1,0 0 1,1 0-1,-1 0 1,1 0-1,-1 0 1,1 0-1,-1 0 1,1 0-1,-1 0 1,1-1-1,0 1 1,0 0 0,-1 0-1,1-1 1,0 1-1,0 0 1,0-1-1,0 1 1,0-1-1,0 1 1,-1-1-1,3 1 1,-1-2-535,1 1 1,-1-1 0,1 0-1,-1 0 1,0 0-1,0 0 1,0 0 0,1 0-1,-1-1 1,0 1-1,-1-1 1,1 1 0,0-1-1,0 0 1,2-3-1,19-22-12876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72"/>
    </inkml:context>
    <inkml:brush xml:id="br0">
      <inkml:brushProperty name="width" value="0.025" units="cm"/>
      <inkml:brushProperty name="height" value="0.025" units="cm"/>
    </inkml:brush>
  </inkml:definitions>
  <inkml:trace contextRef="#ctx0" brushRef="#br0">78 1 7495,'0'0'17473,"-7"11"-14591,-3 4-2340,1 0-1,1 0 1,1 0 0,0 1-1,1 1 1,0-1-1,2 1 1,-4 19-1,5-8-633,1 0 0,1 0 0,6 48 0,-5-74 94,0-1 0,0 1 0,1-1 1,-1 1-1,0-1 0,1 0 0,-1 1 0,1-1 1,0 0-1,0 1 0,-1-1 0,1 0 0,0 0 0,2 2 1,-3-2 3,1-1 0,-1 0 0,1 0 0,-1 1 0,1-1 0,-1 0 0,1 0 0,0 1 0,-1-1 0,1 0 0,-1 0 0,1 0 0,0 0 0,-1 0 0,1 0 0,0 0 0,-1 0 0,1 0 0,-1-1 0,1 1 0,0 0 0,-1 0 0,2-1 0,0 0 12,0-1 0,1 1 0,-1-1 0,0 0 0,0 0 0,0 0 0,0 0 0,0 0 0,0-1 0,-1 1 0,1 0 0,1-5 0,5-9-18,-1 0 0,0 0 0,-1-1 0,-1 0 0,-1 0 0,3-19 0,-9 33 0,-2 12 0,-3 14 0,7-19 0,-1 0 0,1-1 0,0 1 0,0 0 0,0 0 0,1 0 0,-1-1 0,1 1 0,0 0 0,0-1 0,0 1 0,0 0 0,1-1 0,0 1 0,-1-1 0,1 0 0,1 0 0,-1 0 0,4 5 0,-2-5 0,1 0 0,-1-1 0,1 1 0,-1-1 0,1 0 0,0 0 0,0 0 0,0-1 0,0 0 0,0 0 0,0 0 0,0 0 0,0-1 0,6 0 0,-6 0 0,0 0 0,0 0 0,0 0 0,0-1 0,0 1 0,0-1 0,0-1 0,0 1 0,-1-1 0,1 1 0,0-1 0,-1-1 0,1 1 0,-1-1 0,0 1 0,0-1 0,5-4 0,-1-3 0,0 0 0,0-1 0,-1 0 0,0 0 0,7-15 0,1-2 0,-22 40 0,1 0 0,0 0 0,1 1 0,0 0 0,1-1 0,1 2 0,0-1 0,1 0 0,0 1 0,1-1 0,0 1 0,3 24 0,-2-36-105,1-1 0,-1 1 1,1-1-1,0 1 0,-1-1 0,1 0 0,0 1 1,0-1-1,0 0 0,-1 1 0,1-1 0,1 0 1,-1 0-1,0 0 0,0 0 0,0 0 0,1 0 1,-1 0-1,0 0 0,1-1 0,-1 1 0,1 0 0,-1-1 1,1 1-1,-1-1 0,1 0 0,-1 1 0,1-1 1,-1 0-1,1 0 0,0 0 0,-1 0 0,3 0 1,-1-1-360,0 1 0,1-1 0,-1 1 0,0-1 0,0 0 0,0 0 0,0-1 0,0 1 0,0 0 0,-1-1 0,1 0 0,0 0 0,-1 0 0,1 0 1,2-3-1,14-22-8088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73"/>
    </inkml:context>
    <inkml:brush xml:id="br0">
      <inkml:brushProperty name="width" value="0.025" units="cm"/>
      <inkml:brushProperty name="height" value="0.025" units="cm"/>
    </inkml:brush>
  </inkml:definitions>
  <inkml:trace contextRef="#ctx0" brushRef="#br0">39 1 10762,'0'0'16272,"-38"61"-16272,41-35-2178,9-4-2819,8 0-4901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8:48.674"/>
    </inkml:context>
    <inkml:brush xml:id="br0">
      <inkml:brushProperty name="width" value="0.025" units="cm"/>
      <inkml:brushProperty name="height" value="0.025" units="cm"/>
    </inkml:brush>
  </inkml:definitions>
  <inkml:trace contextRef="#ctx0" brushRef="#br0">140 298 17457,'0'0'14093,"-11"1"-13036,2-1-1032,0 1 0,0 1 0,0 0 0,0 0 0,1 1 0,-1 0 0,-9 5 0,14-6-27,1 0 1,0-1-1,0 1 1,0 0-1,1 1 1,-1-1-1,0 0 1,1 1-1,-1-1 1,1 1-1,0 0 1,0 0-1,0 0 0,0 0 1,1 0-1,-1 0 1,1 1-1,0-1 1,0 1-1,0-1 1,0 0-1,1 1 1,-1-1-1,1 1 1,0 6-1,0-9 2,0 0 0,0 0 0,0-1 0,0 1 0,1 0 0,-1 0 0,0 0 0,0-1 0,1 1 0,-1 0 0,1 0 0,-1-1 0,0 1 0,1 0 0,-1-1 0,1 1 0,0-1 0,-1 1 0,1 0 0,-1-1 0,1 1 0,0-1 0,-1 0 0,1 1 0,0-1 0,0 1 0,1-1 0,27 0 0,-22-1 0,0-1 0,0 0 0,0 0 0,0-1 0,-1 0 0,7-4 0,6-8 0,-1-1 0,0 0 0,20-26 0,32-29 0,-70 71 0,0 0 0,0 0 0,0 0 0,0 0 0,-1 1 0,1-1 0,0 0 0,0 0 0,0 0 0,0 0 0,0 0 0,0 0 0,0 0 0,0 1 0,0-1 0,0 0 0,0 0 0,0 0 0,0 0 0,0 0 0,0 0 0,0 1 0,0-1 0,0 0 0,0 0 0,0 0 0,0 0 0,0 0 0,1 0 0,-1 0 0,0 1 0,0-1 0,0 0 0,0 0 0,0 0 0,0 0 0,0 0 0,0 0 0,0 0 0,0 0 0,1 0 0,-1 0 0,0 0 0,0 0 0,0 1 0,0-1 0,0 0 0,0 0 0,0 0 0,1 0 0,-1 0 0,0 0 0,0 0 0,0 0 0,0 0 0,0 0 0,0 0 0,0 0 0,1 0 0,-1 0 0,0 0 0,0-1 0,0 1 0,0 0 0,0 0 0,1 0 0,-4 11 0,-16 35 0,13-36 0,0 1 0,2 1 0,-1-1 0,1 1 0,1-1 0,0 1 0,1 0 0,0 1 0,1-1 0,0 24 0,1-35-5,1 1-1,-1-1 1,0 0 0,1 1-1,-1-1 1,1 0 0,0 1 0,-1-1-1,1 0 1,0 0 0,0 0-1,0 0 1,0 0 0,0 0-1,0 0 1,0 0 0,0 0-1,0 0 1,0-1 0,0 1 0,0 0-1,1-1 1,-1 1 0,0-1-1,1 1 1,-1-1 0,0 0-1,1 1 1,-1-1 0,0 0 0,1 0-1,-1 0 1,1 0 0,-1 0-1,0 0 1,1-1 0,-1 1-1,0 0 1,1-1 0,1 0-1,3-1-165,0 1 1,-1-1-1,1 0 0,-1-1 0,1 1 0,-1-1 0,0 0 0,6-5 0,1-4-2486,0 0 0,-1 0 0,0-1 1,-2-1-1,17-27 0,-1-8-5847</inkml:trace>
  <inkml:trace contextRef="#ctx0" brushRef="#br0" timeOffset="1">510 0 13036,'0'0'16208,"-8"79"-14287,3-42-319,2 4-1602,1 1 0,0 3 0,2-3 0,0-1 0,0-4 0,0-10 0,3-7 0,9-13-1826,6-7-6470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21.946"/>
    </inkml:context>
    <inkml:brush xml:id="br0">
      <inkml:brushProperty name="width" value="0.025" units="cm"/>
      <inkml:brushProperty name="height" value="0.025" units="cm"/>
    </inkml:brush>
  </inkml:definitions>
  <inkml:trace contextRef="#ctx0" brushRef="#br0">632 65 6406,'0'0'7447,"-8"-9"-4730,3 4-2498,0 0-1,-1 0 0,0 0 0,0 1 1,0 0-1,0 0 0,-1 0 0,0 1 1,0 0-1,0 0 0,0 1 0,0 0 1,0 0-1,-1 1 0,1-1 0,-8 1 1,-2 0-116,0 1 0,0 1 0,1 1 1,-1 0-1,0 1 0,1 0 1,0 2-1,-1 0 0,2 0 0,-1 2 1,1 0-1,0 1 0,0 0 1,1 1-1,0 1 0,1 0 1,0 1-1,0 0 0,-14 18 0,5-4 12,1 2-1,1 0 1,1 1-1,2 0 0,1 2 1,-13 34-1,20-44-101,2 0-1,1 1 1,1 0 0,0 0-1,2 1 1,0-1-1,1 1 1,2-1 0,0 1-1,5 33 1,-4-47-28,1 0 0,0-1-1,1 1 1,0 0 0,0-1 0,0 0-1,1 0 1,0 0 0,0 0 0,1 0-1,0-1 1,10 10 0,-5-7 111,-1-1 1,2-1 0,-1 0-1,1 0 1,0-1 0,0 0-1,18 5 1,2-1 209,1-2 1,0-1-1,0-2 0,1-1 1,46 0-1,-50-4-124,1-2 1,-1-1-1,0-2 1,0 0-1,0-2 1,-1-2-1,0 0 1,0-2-1,28-15 1,-38 17 21,0-1 1,-2 0 0,1-1-1,-1-1 1,-1-1 0,0 0 0,-1-1-1,0 0 1,-1-2 0,-1 1-1,0-1 1,-1-1 0,-1 0 0,12-27-1,-18 34-163,-1 0 1,0 0-1,0 0 0,-1-1 0,0 1 1,-1-1-1,0 0 0,-1 1 0,0-1 0,-1 0 1,0 1-1,0-1 0,-1 1 0,-1-1 0,0 1 1,0 0-1,-6-11 0,1 5-150,-1 1 0,-1 1 0,0 0 1,-1 1-1,0-1 0,-1 2 0,-1 0 0,0 1 0,-26-19 0,-32-15-1593,-2-2-5244,42 25-912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2.047"/>
    </inkml:context>
    <inkml:brush xml:id="br0">
      <inkml:brushProperty name="width" value="0.025" units="cm"/>
      <inkml:brushProperty name="height" value="0.025" units="cm"/>
    </inkml:brush>
  </inkml:definitions>
  <inkml:trace contextRef="#ctx0" brushRef="#br0">0 132 13132,'0'0'15663,"82"25"-13933,-37-40-289,3-2-640,4-3-801,-2 2 0,-8-1 0,-8 5 0,-10 2-1537,-7 2-898,-13 1-1344,-4-1-1666,-16-3-3172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30.589"/>
    </inkml:context>
    <inkml:brush xml:id="br0">
      <inkml:brushProperty name="width" value="0.025" units="cm"/>
      <inkml:brushProperty name="height" value="0.025" units="cm"/>
    </inkml:brush>
  </inkml:definitions>
  <inkml:trace contextRef="#ctx0" brushRef="#br0">84 111 3940,'-2'-4'61,"0"0"0,1 0 1,-1 0-1,1 0 1,0 0-1,0 0 0,0 0 1,0-1-1,1 1 0,-1 0 1,1-1-1,0 1 1,2-7-1,-4-24 478,2 35-154,0-1-1,0 1 0,-1-1 0,1 1 0,0-1 0,0 1 1,-1-1-1,1 1 0,0-1 0,-1 1 0,1-1 1,0 1-1,-1 0 0,1-1 0,-1 1 0,1-1 0,0 1 1,-1 0-1,1-1 0,-1 1 0,1 0 0,-1 0 0,0 0 1,1-1-1,-1 1 0,0 0 0,-17 3 6651,16-2-6728,0-1 0,0 1 0,0 1 0,0-1 0,1 0-1,-1 0 1,0 0 0,1 1 0,-1-1 0,1 1 0,-1 0-1,1-1 1,0 1 0,0 0 0,0 0 0,0 0 0,0-1 0,-1 4-1,-3 31 193,1 0 0,1 0-1,3 1 1,4 40-1,0-46-476,3 0-1,0 0 0,2-1 1,1 0-1,19 39 0,-9-22-20,26 61 83,24 62 328,23 83 24,-75-215-353,2 0-1,1-1 1,2-1-1,36 44 1,47 53-26,-47-57 27,106 107-1,178 121-83,-304-267 0,2-2 0,2-2 0,68 40 0,-51-35 0,78 66 0,-91-65 0,2-3 0,88 51 0,-103-70 0,-8-2 0,0-2 0,1 0 0,1-2 0,0-1 0,50 10 0,-35-11 0,-1 3 0,-1 1 0,0 1 0,-1 3 0,75 42 0,-99-52 0,-1-1 0,1 0 0,0-2 0,28 6 0,-24-6 0,0 1 0,34 12 0,-45-14 0,0 0 0,0-1 0,1 0 0,-1 0 0,1-1 0,0-1 0,16 0 0,-12 0 0,-1 0 0,1 1 0,16 3 0,-19-2-2651,8-4-8039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36.395"/>
    </inkml:context>
    <inkml:brush xml:id="br0">
      <inkml:brushProperty name="width" value="0.025" units="cm"/>
      <inkml:brushProperty name="height" value="0.025" units="cm"/>
    </inkml:brush>
  </inkml:definitions>
  <inkml:trace contextRef="#ctx0" brushRef="#br0">61 12 3523,'-5'2'340,"-28"6"4952,11-8 4755,59-14-6022,10 9-3657,1 2-1,53 4 0,7 0-139,577 3 167,196-1-118,-801-4-234,0 4 0,103 17-1,590 37 2631,-659-53-1806,-75-3-230,-18 0 712,-42-1-1397,-23-5-4862,16-3-3324,3-3-7759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25.117"/>
    </inkml:context>
    <inkml:brush xml:id="br0">
      <inkml:brushProperty name="width" value="0.025" units="cm"/>
      <inkml:brushProperty name="height" value="0.025" units="cm"/>
    </inkml:brush>
  </inkml:definitions>
  <inkml:trace contextRef="#ctx0" brushRef="#br0">1 160 8360,'166'-12'11454,"82"-31"-8152,-60 8-2262,64 0 355,0 11 0,391 13 0,-147 49-295,823-12 2226,-935-48-3326,20 1 0,423 16 0,-653 5 0,-134 2-2356,26-2-6568,-40-4 794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49.137"/>
    </inkml:context>
    <inkml:brush xml:id="br0">
      <inkml:brushProperty name="width" value="0.025" units="cm"/>
      <inkml:brushProperty name="height" value="0.025" units="cm"/>
    </inkml:brush>
  </inkml:definitions>
  <inkml:trace contextRef="#ctx0" brushRef="#br0">0 16 4901,'0'0'12774,"8"2"-11402,20 2 1433,53 1 0,98-13-1566,-30 0-993,58 4 325,92-2 1986,312 34 0,-3 10-2499,2-35 22,-367-4-73,907-3 94,-1099 2 1361,-31-2-3053,-19 4 1360,-1 0 0,0 0 0,0 0 0,0 0 0,1 0 0,-1 0 0,0 0 0,0 0 0,0 0 0,1 0 0,-1 0 0,0 0 0,0 0 0,0 0 0,0 0 0,1-1 0,-1 1 0,0 0 0,0 0 0,0 0 0,0 0 0,0 0 0,1 0 0,-1-1 0,0 1 0,0 0 1,0 0-1,0 0 0,0-1 0,0 1 0,0 0 0,0 0 0,0 0 0,0 0 0,1-1 0,-1 1 0,0 0 0,0 0 0,0 0 0,0-1 0,0 1 0,-1 0 0,1 0 0,0 0 0,0-1 0,0 1 0,0 0 0,-5-10-11113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22.709"/>
    </inkml:context>
    <inkml:brush xml:id="br0">
      <inkml:brushProperty name="width" value="0.025" units="cm"/>
      <inkml:brushProperty name="height" value="0.025" units="cm"/>
    </inkml:brush>
  </inkml:definitions>
  <inkml:trace contextRef="#ctx0" brushRef="#br0">0 251 11659,'9'2'4820,"16"-2"-4678,-21 0 341,71-3 1950,94-18 0,-55 6-1683,1409-142 1700,-1217 129-1296,315 11-1,-475 21-778,294-1 568,-323-16-612,-101 9-8445,-31 3 1259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25.824"/>
    </inkml:context>
    <inkml:brush xml:id="br0">
      <inkml:brushProperty name="width" value="0.025" units="cm"/>
      <inkml:brushProperty name="height" value="0.025" units="cm"/>
    </inkml:brush>
  </inkml:definitions>
  <inkml:trace contextRef="#ctx0" brushRef="#br0">420 98 3972,'0'0'2973,"0"-9"-1110,0 2-1512,0 1-1,-1-1 0,1 1 1,-1-1-1,-1 1 0,1 0 1,-4-9-1,4 13-225,0 0 0,0 0 0,0 1 1,0-1-1,0 0 0,-1 1 0,1-1 1,-1 1-1,1-1 0,-1 1 0,1 0 1,-1 0-1,0 0 0,1 0 0,-1 0 0,0 0 1,0 0-1,0 0 0,0 1 0,0-1 1,0 1-1,0-1 0,0 1 0,0 0 1,0 0-1,0 0 0,0 0 0,0 0 0,0 0 1,0 1-1,0-1 0,0 1 0,0-1 1,-2 2-1,-6 1 16,1 1 1,0 1-1,0-1 0,1 1 1,-1 1-1,1 0 0,0 0 1,-11 12-1,-53 62 1058,50-51-921,1 2-1,2 0 0,2 1 1,0 1-1,2 1 0,2 0 1,1 0-1,-9 47 0,10-29-218,3 1-1,2 1 0,3-1 0,1 1 1,7 56-1,-4-98-3,0 0 1,1-1 0,1 1-1,0 0 1,0-1-1,1 1 1,0-1 0,1 0-1,1-1 1,0 1 0,0-1-1,1 0 1,0-1-1,16 17 1,-17-20 76,0-1-1,1-1 1,0 1-1,0-1 1,0 0 0,0-1-1,1 0 1,-1 0 0,1-1-1,0 1 1,0-2-1,0 1 1,0-1 0,0 0-1,0-1 1,0 0 0,0 0-1,0-1 1,0 0-1,0 0 1,0-1 0,0 0-1,7-3 1,4-2 203,0-2-1,-1 0 1,0-1 0,-1 0 0,0-1-1,-1-1 1,0-1 0,-1-1-1,16-17 1,-2-2-71,-1 0 1,-2-2-1,29-49 0,-36 48-127,-2 0 0,-1-1-1,-2-1 1,-1 0 0,-2-1 0,-2 0-1,-2-1 1,-1 1 0,-2-2 0,-2 1-1,-2 0 1,-5-51 0,4 78-68,-1 1 0,-1 0 0,1-1 0,-2 1-1,0 0 1,0 1 0,-1-1 0,-1 1 0,0 0 0,0 0 0,-13-16 0,15 23-305,0 0 1,0 0-1,-1 0 0,1 1 1,-1-1-1,0 1 0,1 0 1,-2 0-1,1 1 0,0 0 1,-9-3-1,8 4-710,0 0-1,-1 0 1,1 1 0,0-1 0,0 1 0,-1 1-1,1-1 1,0 1 0,0 1 0,0-1 0,0 1-1,-8 3 1,-17 8-12555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11.044"/>
    </inkml:context>
    <inkml:brush xml:id="br0">
      <inkml:brushProperty name="width" value="0.025" units="cm"/>
      <inkml:brushProperty name="height" value="0.025" units="cm"/>
    </inkml:brush>
  </inkml:definitions>
  <inkml:trace contextRef="#ctx0" brushRef="#br0">5973 252 3587,'0'0'18188,"1"-7"-17750,5-13-205,-3 8 834,0 0-1,0 0 1,1-18 0,-5 28-1023,1 1-1,-1 0 0,0 0 0,0 0 1,0 0-1,0 0 0,0 1 1,0-1-1,0 0 0,0 0 1,0 1-1,0-1 0,0 0 0,-1 1 1,1-1-1,0 1 0,0 0 1,-1-1-1,1 1 0,0 0 1,0 0-1,-1 0 0,1 0 0,0 0 1,-1 0-1,1 0 0,-2 1 1,-39 0 825,25 2-815,1 1-1,1 0 1,-25 10-1,28-9-18,-1 0-1,-1-1 0,1-1 0,0 0 1,-1-1-1,-18 2 0,-1-6 124,-60-11-1,-17-1-34,16 12-60,43 2-39,1-2 1,-1-2-1,-60-14 0,52 3-5,8 1-13,1 3 0,-2 2 0,-69-4 0,-251 20 127,-119-5-149,-339-26 16,477 9-91,0-1 1,260 16 77,-583-20-204,577 11 11,-1 5 0,0 4 0,1 4 0,-138 24 0,116-8 122,-91 20 157,183-32-91,0 2-1,0 0 0,1 2 0,0 1 1,-28 18-1,-261 185-232,306-207 259,1-1 0,0 2 1,0-1-1,1 1 0,0 1 0,1-1 1,0 2-1,1-1 0,0 1 0,1 0 0,0 0 1,1 1-1,-5 17 0,4-10-60,1 1-1,0-1 1,2 1-1,0 0 1,2 0 0,0 0-1,4 41 1,-1-55 45,0-1 1,0 1-1,0-1 1,1 0-1,0 0 1,0 0-1,1 0 0,0 0 1,0-1-1,0 1 1,6 4-1,57 53-31,-59-56 37,13 12-5,1-1-1,1-1 1,0-1-1,1-1 1,1-1-1,0-1 1,1-1-1,0-2 1,1 0-1,0-2 1,1-1-1,-1-1 1,35 3 0,160 2 66,-101-8-59,0 6 0,128 26 1,-169-22 82,1-4 1,141-2 0,0 0 2,192 1-2,17 2-4,73 14 194,-307-18-203,125 9-60,313 6 31,-483-24-35,0-6 0,177-35 1,-143 8-2,446-77 39,-535 98-47,155-44 0,-194 40 34,-1-2-1,-1-2 1,98-57-1,-145 74-10,0 0 0,0 0 1,-1 0-1,0-1 0,0-1 0,0 1 0,11-16 0,-15 16 0,-1 1 0,1-1 1,-1 0-1,-1 0 0,1 0 0,-1 0 0,0-1 1,-1 1-1,1 0 0,-2-1 0,1-14 0,-1 7 7,-1-1-1,-1 1 0,0 0 1,-1 1-1,-1-1 0,0 0 1,-1 1-1,-1 0 0,0 0 1,-1 1-1,0-1 0,-1 1 0,0 1 1,-1 0-1,-1 0 0,0 0 1,0 2-1,-1-1 0,-18-12 1,-3 0 27,-2 1 0,0 2 1,-1 2-1,-2 1 1,1 1-1,-49-12 0,-121-50-841,83 30-4734,48 21-1112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23.944"/>
    </inkml:context>
    <inkml:brush xml:id="br0">
      <inkml:brushProperty name="width" value="0.025" units="cm"/>
      <inkml:brushProperty name="height" value="0.025" units="cm"/>
    </inkml:brush>
  </inkml:definitions>
  <inkml:trace contextRef="#ctx0" brushRef="#br0">619 99 4292,'0'0'10308,"-9"-9"-9459,9 8-845,-11-10 365,0-1 1,0 1-1,-1 1 1,-18-12-1,25 19-317,0 0 0,0 1 1,0-1-1,0 1 0,0 0 0,-1 0 0,1 1 0,-1-1 0,1 1 0,-1 1 0,0-1 0,1 1 0,-1 0 0,0 0 0,1 0 0,-1 1 0,0 0 0,-9 3 0,-16 10-32,1 1-1,1 2 1,1 1-1,0 1 0,-43 39 1,59-48-19,-9 7 43,1 1 0,1 0 1,1 1-1,-30 40 0,40-45-20,0 0 0,0 1 0,1 0-1,1 0 1,0 0 0,2 1 0,-1 0-1,2 0 1,-2 18 0,1 0 19,2 0 0,1 1 1,2-1-1,1 0 0,2 0 0,1 0 1,13 44-1,-14-64-29,1 0 0,0 0 0,1 0-1,0 0 1,1-1 0,1 0 0,0-1 0,1 0 0,0 0 0,1-1 0,0 0 0,1 0 0,0-1 0,1-1 0,0 0 0,0-1 0,1 0 0,0 0 0,18 6-1,-19-10 55,0-1 0,0 0-1,0-1 1,0-1-1,0 0 1,0 0-1,1-1 1,-1-1-1,0 0 1,0-1 0,0 0-1,0-1 1,0 0-1,-1-1 1,1 0-1,-1 0 1,0-2-1,0 1 1,12-10 0,19-13 153,-1-2 1,-2-2-1,44-45 1,-77 72-217,28-29 243,-1 0 1,-1-3 0,-2 0 0,41-69 0,-57 80-178,-1 0 0,-1-1 0,-1 0 0,-2 0 0,-1-1 1,-1-1-1,-1 1 0,4-56 0,-9 69 38,-1 1 1,0-1-1,-1 0 1,-1 1-1,0-1 1,-1 1-1,-7-23 1,8 32-50,0 0 0,-1 0-1,1 0 1,-1 0 0,0 1 0,-1-1 0,1 1-1,-1 0 1,0 0 0,0 0 0,0 1 0,0-1 0,0 1-1,-1 0 1,0 0 0,0 1 0,0-1 0,0 1-1,0 0 1,0 1 0,0-1 0,-1 1 0,-8-1 0,-7 0-25,0 1 0,0 1 1,-1 0-1,1 2 0,0 1 1,0 0-1,1 2 1,-1 0-1,1 1 0,-32 15 1,17-5-179,1 2 0,1 2 0,1 0 0,-58 50 0,90-70 123,-31 26-2651,10-15-2929,8-9-6651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27.905"/>
    </inkml:context>
    <inkml:brush xml:id="br0">
      <inkml:brushProperty name="width" value="0.025" units="cm"/>
      <inkml:brushProperty name="height" value="0.025" units="cm"/>
    </inkml:brush>
  </inkml:definitions>
  <inkml:trace contextRef="#ctx0" brushRef="#br0">511 90 4612,'0'0'4880,"0"-9"-3978,0 2-1189,1 0 827,-1 0-1,0 0 1,0 0-1,-1 0 0,-1-10 1,1 16-443,1 0 0,0 0 1,-1 0-1,1 0 0,0 0 0,-1 0 1,1 0-1,-1 0 0,0 0 1,1 0-1,-1 0 0,0 0 0,1 0 1,-1 1-1,0-1 0,0 0 0,0 0 1,0 1-1,0-1 0,0 1 1,0-1-1,0 1 0,0-1 0,0 1 1,0-1-1,0 1 0,0 0 0,0 0 1,0 0-1,0 0 0,0-1 1,-1 1-1,1 1 0,0-1 0,0 0 1,0 0-1,0 0 0,0 1 0,0-1 1,0 0-1,0 1 0,0-1 1,0 1-1,0-1 0,0 1 0,-1 0 1,-8 6-69,0-1 0,0 1-1,1 1 1,0 0 0,0 0 0,-9 13 0,-26 22-13,-32 14 512,57-45-215,0 1 0,0 2 0,1 0 0,1 0 0,1 2 1,0 0-1,-20 29 0,19-17-260,1 1 0,1 0 0,2 1 0,-16 56 0,23-64 136,1 0 0,1 0 0,1 1 0,1-1 0,1 1 0,1-1 0,5 38 0,-4-55-162,0-1 0,1 1 0,-1-1 0,1 0-1,1 0 1,-1 0 0,1 0 0,0 0 0,0-1-1,0 1 1,0-1 0,1 0 0,0 0 0,0 0 0,0 0-1,0-1 1,1 1 0,-1-1 0,1 0 0,0-1-1,0 1 1,0-1 0,0 0 0,0 0 0,1-1-1,5 2 1,16 2 202,-1-1 0,1-1 0,0-1 0,30-2 0,-36 0-309,-13-1 91,-1 0-1,1-1 1,0 0 0,-1 0 0,0 0-1,1-1 1,-1 0 0,0 0 0,0-1 0,-1 0-1,1 0 1,-1-1 0,0 0 0,0 0 0,0 0-1,6-8 1,12-14 255,-2-1 0,24-38 0,-31 43 114,19-28 78,45-94 0,-65 114-248,-1-1-1,-2 0 1,-1-1 0,9-52 0,-17 74-57,-1 1 0,0 0 0,0 0 0,-1-1 0,-1 1 0,0 0 0,-3-14 1,3 20-134,0 1 0,0-1 0,-1 1 1,0-1-1,0 1 0,0 0 1,0-1-1,0 1 0,-1 0 1,1 0-1,-1 1 0,0-1 1,0 1-1,0-1 0,0 1 1,0 0-1,0 0 0,-1 0 1,1 0-1,-1 1 0,1-1 0,-5 0 1,-13-3-266,0 1 1,0 1-1,0 1 0,0 1 1,-34 3-1,11-2-4442,18 0-1164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32.596"/>
    </inkml:context>
    <inkml:brush xml:id="br0">
      <inkml:brushProperty name="width" value="0.025" units="cm"/>
      <inkml:brushProperty name="height" value="0.025" units="cm"/>
    </inkml:brush>
  </inkml:definitions>
  <inkml:trace contextRef="#ctx0" brushRef="#br0">95 175 4036,'0'0'5610,"0"12"-2951,4 94 571,-4 0-1,-5 0 1,-32 174 0,-2-4 1674,21 141-3439,18-415-1450,0 0 0,0-1 0,1 1 0,-1 0 0,0 0 0,1 0 0,-1 0 0,1 0 0,-1-1 0,1 1 1,0 0-1,0 0 0,0-1 0,0 1 0,0-1 0,0 1 0,0-1 0,1 1 0,-1-1 0,0 0 0,1 0 1,-1 1-1,1-1 0,0 0 0,-1 0 0,1-1 0,0 1 0,-1 0 0,1 0 0,0-1 0,0 1 0,0-1 1,0 0-1,-1 1 0,4-1 0,7 1 104,1-1 0,-1-1 0,1 0 0,17-3 1,-13 1-85,721-85-131,4 57 0,-507 47 92,24 2 2,265-34 36,-25 1-57,565-21 210,-1052 34-187,0 0 0,0 0 0,0-1 0,0 0 0,-1-1 0,1-1 0,19-10 0,71-51 0,-85 54 0,-1-1 0,1-1 0,-1-1 0,-1 0 0,-1-1 0,0-1 0,-2 0 0,1-1 0,-2 0 0,0-1 0,-2 0 0,13-36 0,-7 10 0,-2-1 0,-2 0 0,-2-1 0,4-59 0,-13-62 0,-3 122 0,2 0 0,8-59 0,-1 79-30,-5 24 25,0 0 1,0 0-1,0 0 0,0-1 0,-1 1 0,1 0 0,-1 0 1,1 0-1,-1-1 0,0 1 0,0 0 0,0-1 0,0 1 1,0 0-1,0-1 0,-1 1 0,1 0 0,-1 0 0,0 0 1,0-1-1,0 1 0,0 0 0,0 0 0,0 0 1,0 0-1,-3-2 0,-6-4-35,0 1-1,0 1 1,-1 0 0,0 0 0,0 1-1,0 1 1,-1 0 0,0 0-1,-18-2 1,-18-2-247,-52-1 0,58 5 223,-875-28-64,200 15-11,-742-13 0,1413 29 141,0-3-1,0-2 1,1-1-1,0-3 1,0-1-1,-47-20 1,57 20-21,-1 1 0,0 2-1,-1 2 1,0 1 0,0 1 0,0 3 0,0 1 0,0 1 0,0 3 0,0 0-1,-61 18 1,14 2 4,63-16 26,0-1-1,-1-1 1,0 0-1,0-2 1,-1-1 0,1 0-1,-42-2 1,62-2-21,0 1 0,0-1 0,0 0 0,0 1 0,0-1 0,1 0 0,-1 0 0,0 0 0,0 0 0,1-1 0,-1 1 0,1 0 0,0-1 0,-1 1 0,1-1 0,0 1 0,0-1 0,0 0 0,0 1 0,0-1 0,0 0 0,0 0 0,0 0 0,0-3 0,-7-12-2564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2.417"/>
    </inkml:context>
    <inkml:brush xml:id="br0">
      <inkml:brushProperty name="width" value="0.025" units="cm"/>
      <inkml:brushProperty name="height" value="0.025" units="cm"/>
    </inkml:brush>
  </inkml:definitions>
  <inkml:trace contextRef="#ctx0" brushRef="#br0">1 132 17873,'0'0'10250,"33"-49"-9354,1 35-287,8 0-289,6-1-288,2 0 0,-4 6-352,2 0-1345,-5 5-1410,-11 2-1794,-7 2-1985</inkml:trace>
  <inkml:trace contextRef="#ctx0" brushRef="#br0" timeOffset="1">462 234 12780,'-1'11'3961,"-2"7"-2528,0-2 70,1 1 0,1-1 0,0 0-1,2 17 1,-1-30-1421,0 0 0,0 0 0,1-1 0,-1 1-1,1 0 1,-1 0 0,1-1 0,0 1 0,0 0 0,0-1 0,1 1 0,-1-1-1,0 0 1,1 1 0,0-1 0,-1 0 0,1 0 0,0 0 0,0 0-1,0 0 1,0 0 0,1-1 0,-1 1 0,0-1 0,1 0 0,-1 1-1,1-1 1,0 0 0,-1 0 0,1-1 0,0 1 0,2 0 0,1 0-45,0-1 1,0 0-1,0-1 1,0 1-1,0-1 0,-1 0 1,1 0-1,0-1 1,-1 0-1,1 0 1,-1 0-1,10-6 1,-2-1 127,0-1 0,0 0 1,13-14-1,26-21 1067,-52 45-1212,1 0-1,-1-1 0,0 1 0,1 0 1,-1 0-1,0-1 0,1 1 0,-1 0 1,1 0-1,-1 0 0,0 0 1,1 0-1,-1 0 0,1-1 0,-1 1 1,1 0-1,-1 0 0,1 0 0,-1 0 1,0 1-1,1-1 0,-1 0 0,1 0 1,-1 0-1,1 0 0,-1 0 0,0 0 1,1 1-1,-1-1 0,0 0 0,1 0 1,-1 1-1,0-1 0,1 0 0,-1 0 1,0 1-1,1-1 0,-1 0 0,0 1 1,0-1-1,1 1 0,-1-1 0,0 0 1,0 1-1,0-1 0,1 1 0,-1-1 1,0 0-1,0 1 0,0-1 0,0 1 1,0-1-1,0 1 0,0-1 0,0 1 1,0-1-1,0 0 0,-1 1 0,2 36 189,-2-29-73,-3 124 383,4-131-535,0 0 0,0 0 0,1-1 0,-1 1 0,0-1 0,1 1 0,-1 0 0,0-1 1,1 1-1,-1-1 0,1 1 0,-1-1 0,1 1 0,-1-1 0,1 1 0,-1-1 0,1 1 0,0-1 0,-1 0 0,1 1 0,0-1 0,-1 0 0,1 1 0,0-1 0,-1 0 0,1 0 1,0 0-1,-1 0 0,1 0 0,0 0 0,0 0 0,-1 0 0,1 0 0,0 0 0,-1 0 0,1 0 0,0-1 0,-1 1 0,1 0 0,0 0 0,-1-1 0,1 1 0,0 0 1,-1-1-1,2 0 0,29-18-2300,1-28-8461,-15 16 1174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7.412"/>
    </inkml:context>
    <inkml:brush xml:id="br0">
      <inkml:brushProperty name="width" value="0.025" units="cm"/>
      <inkml:brushProperty name="height" value="0.025" units="cm"/>
    </inkml:brush>
  </inkml:definitions>
  <inkml:trace contextRef="#ctx0" brushRef="#br0">6342 192 5830,'0'0'10911,"-1"-10"-15315,0 3 4157,0 1 0,-1-1 1,0 0-1,0 1 0,0-1 0,-1 1 1,0-1-1,0 1 0,-7-10 0,7 12 569,-1 0-1,1 1 0,-1-1 1,0 1-1,1 0 0,-1 0 0,-1 0 1,1 0-1,0 1 0,-1 0 1,-5-3-1,-7 0 161,0 1 1,0 1-1,-1 0 1,1 1-1,-1 1 1,-28 1-1,-110 16-167,143-15-147,-515 33 458,282-25-462,-827 2 1549,589-39-1666,161 8-94,-49-15 713,42 2 300,231 28-492,-132 10-1,124 9-188,0 5-1,-107 34 1,-28 5-232,-43-3-1089,-181 39 1490,430-85-440,2 2-1,0 1 0,0 2 0,1 1 0,1 1 0,-43 30 0,-168 143-1994,144-107 1447,74-62 613,-5 3 368,2 1 1,-36 39 0,57-55-308,0 0 0,1 1 0,0-1 0,1 1 1,-1 1-1,2-1 0,-1 1 0,1 0 0,1 0 1,0 0-1,0 0 0,1 0 0,-1 14 0,2-13-211,1 0-1,0 0 0,0 0 0,1 0 0,1 0 1,0-1-1,0 1 0,1 0 0,1-1 0,0 1 1,0-1-1,1 0 0,0-1 0,0 1 0,1-1 1,1 0-1,-1 0 0,2-1 0,-1 0 0,1 0 1,0-1-1,1 1 0,-1-2 0,2 0 1,-1 0-1,0 0 0,1-1 0,20 7 0,-7-5-211,0-2-1,0 0 0,0-2 0,1 0 1,33-1-1,124-14 509,-45 2 751,371 18 1710,-281 0-2988,233-20 0,-16-15 71,-351 28 178,0 3 0,167 31 0,-92-1 96,1-7-1,253 7 1,149-49-29,217 7 25,-398 21-3,-312-15-62,0-4 0,-1-3-1,78-20 1,400-154 75,-211 60-7,-308 112-5,3-1 40,-1-1-1,65-32 0,-91 39-53,0-1-1,0 0 1,-1-1-1,0 0 1,-1-1 0,0 0-1,0 0 1,-1-1 0,0 0-1,-1 0 1,0-1 0,11-22-1,-10 14 2,-1-1-1,0 0 0,-2 0 0,0 0 1,-1-1-1,-2 1 0,0-1 1,-1 0-1,-1 0 0,-4-35 1,2 40 8,-1 0 1,-1-1 0,-1 1 0,0 1 0,-1-1-1,0 1 1,-2 0 0,0 0 0,0 1-1,-1 0 1,-1 1 0,0 0 0,-23-23 0,11 19-98,0 0 0,-1 2 0,0 0 1,-1 2-1,-1 0 0,0 2 0,-1 0 1,0 2-1,-41-9 0,-8 4-1840,0 2 0,-94-2-1,0 9-5253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31.352"/>
    </inkml:context>
    <inkml:brush xml:id="br0">
      <inkml:brushProperty name="width" value="0.025" units="cm"/>
      <inkml:brushProperty name="height" value="0.025" units="cm"/>
    </inkml:brush>
  </inkml:definitions>
  <inkml:trace contextRef="#ctx0" brushRef="#br0">5326 303 3331,'0'0'10341,"-8"3"-10849,-51 12 690,59-15-142,-1 1 0,1-1 1,-1 0-1,1 0 0,0 1 1,-1-1-1,1 0 0,-1 0 0,1 1 1,0-1-1,-1 1 0,1-1 0,0 0 1,0 1-1,-1-1 0,1 1 0,0-1 1,0 1-1,-1-1 0,1 0 0,0 1 1,0-1-1,0 1 0,0-1 0,0 1 1,0-1-1,0 1 0,0-1 0,0 1 1,0-1-1,0 1 0,0-1 0,0 1 1,0-1-1,0 1 0,1-1 1,-1 1-1,0 0 0,0 4 3555,-10-14-1228,7 7-2208,1 0 0,-1 1 0,0-1-1,0 1 1,1-1 0,-1 1 0,0 0-1,0 0 1,0 0 0,0 1 0,-1-1-1,1 1 1,0-1 0,-5 1 0,-54 4 338,23-1-530,-26-3 141,-299-4 1844,42-36-2096,246 28 128,-169-33-23,-63-10 9,-415-2 33,-4 46-1,708 11-2,-723 25-85,626-14 78,-110 10 5,-264 60 0,428-66 6,0 4 1,2 2-1,-103 51 0,138-59-3,0 1 0,0 2 0,1 0 0,2 2 0,-1 0 0,2 1-1,0 2 1,2 0 0,0 1 0,-26 42 0,36-47 4,1 1-1,1 0 1,0 0 0,1 1 0,1 0 0,1 0 0,1 0-1,1 0 1,0 1 0,2-1 0,0 1 0,1-1 0,1 0-1,0 1 1,2-1 0,9 31 0,-6-28 51,1 0 0,1 0 1,1-1-1,1-1 0,1 1 1,0-2-1,2 0 0,0 0 0,1-1 1,1-1-1,1-1 0,0 0 1,30 20-1,-15-16-48,1-2-1,1-2 1,0-1-1,1-1 1,55 13 0,193 27-129,-133-29 127,34 11 1,299 51 25,6-32-13,289-50-323,496-116 325,-1023 75-128,278-77-1,-421 83 26,-1-6-1,-2-4 1,-2-4-1,-2-5 1,98-64-1,-175 98 127,-1-2-1,0-1 0,22-23 0,-38 34-18,0 0 0,-1 0 0,0-1 0,-1 1 0,0-1 0,0-1 0,0 1 0,-1-1 0,0 0 0,-1 0 0,0 0 0,-1 0 0,3-12 0,-4 8-16,-1 0 0,0 0 0,-1-1 0,0 1 0,-1 0 0,0 0 0,-1 0 0,-1 1 0,0-1 0,-7-16-1,2 11-2,-1 0 0,-1 1 0,-1 0 0,0 1-1,-1 0 1,-15-15 0,-14-6 51,-2 1 1,-1 2-1,-95-55 1,45 37-265,-3 5 1,-177-62-1,-59 18-4533,137 48-1511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5.086"/>
    </inkml:context>
    <inkml:brush xml:id="br0">
      <inkml:brushProperty name="width" value="0.025" units="cm"/>
      <inkml:brushProperty name="height" value="0.025" units="cm"/>
    </inkml:brush>
  </inkml:definitions>
  <inkml:trace contextRef="#ctx0" brushRef="#br0">297 33 5701,'0'0'6412,"-8"-6"-2163,4 4-4050,2-1 17,-1 1 0,1 0-1,-1-1 1,0 1 0,0 1 0,0-1 0,0 0 0,-1 1 0,1 0 0,0-1-1,-1 1 1,1 1 0,0-1 0,-1 0 0,1 1 0,-1 0 0,1-1-1,-1 1 1,0 1 0,1-1 0,-1 1 0,1-1 0,0 1 0,-1 0-1,1 0 1,-5 2 0,-3 5-64,0 0 1,0 0-1,1 1 0,0 1 0,0 0 1,1 0-1,0 1 0,1 0 0,0 0 1,1 1-1,-9 21 0,4-7-71,1 1 0,2 0 0,0 1 0,-7 45 0,9-23 273,2 0 0,2 1 1,5 77-1,0-102-314,2 1 0,1-1 0,0 0 0,2 0 0,1 0 0,1-1 0,2 0 0,18 32 0,-27-52 37,1 0-1,1-1 1,-1 1-1,1-1 1,0 0-1,0 0 0,0-1 1,0 1-1,1-1 1,-1 0-1,9 5 1,-11-7 11,1 0 1,0 0 0,-1 0-1,1-1 1,0 1 0,0-1-1,0 0 1,-1 1 0,1-1-1,0 0 1,0-1 0,0 1-1,0 0 1,-1-1-1,1 0 1,0 1 0,0-1-1,-1 0 1,1-1 0,-1 1-1,1 0 1,-1-1 0,1 1-1,3-4 1,5-6 170,-1 0 0,0 0 0,0-1 0,-1 0 1,-1 0-1,0-1 0,-1 0 0,0-1 0,6-17 0,1-7-60,-2-1-1,8-49 1,-11 41-184,-3-1 0,-2 0 0,-3-90 0,-3 113-26,0-1 0,-2 1 0,-1 0 1,-1 0-1,-1 0 0,-1 1 0,-1 0 0,-25-44 1,32 65-273,1 0 1,-1 0-1,-1 0 1,1 0-1,0 1 1,-1-1-1,1 1 1,-6-4-1,-16-3-9052,3 7-5415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53.665"/>
    </inkml:context>
    <inkml:brush xml:id="br0">
      <inkml:brushProperty name="width" value="0.025" units="cm"/>
      <inkml:brushProperty name="height" value="0.025" units="cm"/>
    </inkml:brush>
  </inkml:definitions>
  <inkml:trace contextRef="#ctx0" brushRef="#br0">333 72 4644,'-11'0'5317,"1"0"-5036,0 0 0,0 1 0,0 1 0,0-1 0,0 2 0,0-1 0,0 2 0,1-1 0,-1 1 0,1 0 0,0 1 0,0 0 0,1 1-1,0 0 1,-11 9 0,2 3-75,1 1-1,1 1 1,1 0-1,0 1 0,2 1 1,0 0-1,2 0 1,0 1-1,2 0 1,0 1-1,2 0 0,0 0 1,2 1-1,-2 40 1,4-19 23,1 0 0,3 0 1,2 0-1,2 0 1,2 0-1,27 85 0,-18-80-195,2-2 0,26 48-1,-38-83-31,0-1-1,1 0 0,1 0 1,0-1-1,0 0 1,2-1-1,-1 0 0,1 0 1,1-1-1,0-1 1,24 15-1,-29-21 59,1 0 0,0 0 0,0-1 1,0 0-1,0 0 0,0-1 0,1 0 0,-1 0 0,0-1 1,1 0-1,-1-1 0,0 0 0,1 0 0,-1 0 0,0-1 1,0-1-1,0 1 0,0-1 0,-1-1 0,1 1 0,-1-1 1,0 0-1,0-1 0,0 0 0,7-6 0,13-13 393,-2-1 0,0-1-1,-1-1 1,28-43 0,18-33 406,-4-2 0,96-213 1,-150 290-548,-1 0 0,-2-1 1,9-40-1,-16 61-210,-1-1 0,0 1 0,0 0 0,-1-1 0,0 1 0,0-1 0,-1 1 1,0-1-1,0 1 0,-1 0 0,0-1 0,-1 1 0,0 0 0,0 1 0,-1-1 0,-8-13 0,-2 4 17,-1 1 1,-1 0-1,-1 2 0,0 0 1,-1 0-1,0 2 0,-34-18 1,12 11-113,0 1 1,-82-23-1,109 37-55,0 1 0,0 0 0,-1 1 0,1 1 1,-24 0-1,31 2-154,1-1 1,0 1-1,0 0 1,0 0-1,0 1 1,0-1 0,0 1-1,0 0 1,0 1-1,1-1 1,-1 1 0,1 0-1,0 0 1,-1 0-1,2 1 1,-1 0-1,-4 4 1,-21 32-4321,6 2-2930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06.293"/>
    </inkml:context>
    <inkml:brush xml:id="br0">
      <inkml:brushProperty name="width" value="0.025" units="cm"/>
      <inkml:brushProperty name="height" value="0.025" units="cm"/>
    </inkml:brush>
  </inkml:definitions>
  <inkml:trace contextRef="#ctx0" brushRef="#br0">853 396 4164,'-10'-3'1078,"-15"-2"1993,-46-4 0,60 8-2853,0 1 0,0 0 0,0 1 0,0 0 0,0 1-1,0 0 1,-20 7 0,-55 32 269,67-30-422,0-1-1,0-1 1,-1-1-1,0-1 1,0 0 0,-1-2-1,-27 5 1,-33 3-1951,69-9 2054,-1 0 1,1 1-1,0 0 1,0 1-1,1 0 1,0 1-1,0 0 1,1 1-1,-1 0 1,2 1-1,-1 0 1,-8 10-1,4-3 53,0 0 0,1 1 0,1 1 0,1-1 0,0 2 0,1 0 0,1 0 1,1 1-1,1 0 0,1 0 0,0 0 0,2 1 0,0 0 0,1 0 0,1 0 0,2 36 0,2-46-200,0 1 0,1-1-1,0 0 1,1-1 0,0 1 0,1-1 0,0 1-1,1-1 1,-1-1 0,2 1 0,13 15-1,-4-6-49,2-1-1,0 0 1,1-1-1,27 18 1,10-1 266,2-2-1,73 28 1,-27-12-125,-48-21 14,205 91 300,-209-98-17,1-2 0,0-3 0,66 10 0,272 8 1266,3-33-1727,-184-1 196,637-7 1319,-617 5-1418,229-13 102,85-19 523,-59 5-469,-75-24-186,-79 8 183,-268 39-123,0-2 0,0-3-1,-2-3 1,0-2 0,0-3 0,-2-3-1,70-37 1,256-135-32,-381 192-51,-1 1-1,1-1 1,0 1 0,-1-1 0,0 0 0,0 0 0,0-1 0,0 1 0,0 0-1,0-1 1,-1 0 0,0 0 0,0 0 0,0 0 0,3-8 0,-3 4 23,-1 0 1,1-1 0,-1 1 0,-1 0 0,1-1 0,-2 1 0,-1-17-1,-3 0 26,-1 1-1,-1 0 0,-1 0 0,-19-39 0,17 46-39,0-1 0,-1 2-1,0 0 1,-1 0 0,-1 1-1,-1 0 1,0 1 0,-1 1 0,0 0-1,-1 2 1,0-1 0,-32-15-1,-13-1-2,-1 2 0,-95-25-1,23 8 1,-171-59-12,226 80-14,-158-22 1,-371 4-449,80 8 386,496 29 92,-952-59 290,-69 12-330,835 21-520,-259-26-1338,239 49-2051,0 26-3793,100 5-1634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15.767"/>
    </inkml:context>
    <inkml:brush xml:id="br0">
      <inkml:brushProperty name="width" value="0.025" units="cm"/>
      <inkml:brushProperty name="height" value="0.025" units="cm"/>
    </inkml:brush>
  </inkml:definitions>
  <inkml:trace contextRef="#ctx0" brushRef="#br0">83 1 4773,'0'0'13159,"1"0"-12645,-1 0 1,1 0-1,0 0 1,0 0 0,0 1-1,-1-1 1,1 0 0,0 1-1,0-1 1,0 0-1,-1 1 1,1-1 0,0 1-1,-1-1 1,1 1 0,0-1-1,-1 1 1,1 0-1,0 0 1,-2 18 939,2 26-474,1-65-518,-1-11 51,-1 30-484,0 0-1,-1 0 1,1 0 0,-1 0 0,1 0-1,-1 0 1,1 0 0,-1 0 0,1 0-1,-1 0 1,0 1 0,0-1-1,1 0 1,-1 1 0,0-1 0,0 0-1,0 1 1,0-1 0,0 1 0,0-1-1,0 1 1,0 0 0,0-1-1,0 1 1,0 0 0,0 0 0,0-1-1,0 1 1,-1 0 0,0 0-23,1 0 0,-1 0 1,1 0-1,0 0 1,-1 0-1,1 1 0,-1-1 1,1 0-1,-1 1 0,1-1 1,0 1-1,-1 0 0,1-1 1,0 1-1,0 0 0,0 0 1,-1-1-1,1 1 0,0 0 1,0 0-1,0 0 1,-1 3-1,-1 0 4,1 0 0,-1 0 1,1 1-1,0-1 0,0 0 0,1 1 1,-2 5-1,0 8 5,0-1-1,0 33 1,3-43-15,1 26 0,5-24 0,8-17 0,-11 3 0,1-1 0,-1 1 0,0-1 0,0 0 0,0 0 0,2-9 0,-4 12 0,1 0 0,-1 0 0,0-1 0,-1 1 0,1-1 0,-1 1 0,1 0 0,-1-1 0,0 1 0,0-1 0,-1 1 0,1-1 0,-1 1 0,0-4 0,0 7 0,1-1 0,0 1 0,0 0 0,-1-1 0,1 1 0,0 0 0,-1 0 0,1-1 0,0 1 0,-1 0 0,1 0 0,0-1 0,-1 1 0,1 0 0,0 0 0,-1 0 0,1 0 0,-1 0 0,1 0 0,-1-1 0,1 1 0,0 0 0,-1 0 0,1 0 0,-1 0 0,1 1 0,0-1 0,-1 0 0,1 0 0,-1 0 0,1 0 0,0 0 0,-1 0 0,1 1 0,-1-1 0,1 0 0,0 0 0,-1 1 0,1-1 0,0 0 0,-1 0 0,1 1 0,0-1 0,0 0 0,-1 1 0,1-1 0,0 0 0,0 1 0,0-1 0,-1 0 0,1 1 0,0-1 0,0 1 0,-12 22 0,3 48 0,8-42 0,1-29 0,0 0 0,0 0 0,0 0 0,0 0 0,0 0 0,1 0 0,-1 0 0,0 0 0,0 0 0,0 0 0,0 0 0,0 0 0,0 0 0,0 0 0,1 0 0,-1 0 0,0 0 0,0 1 0,0-1 0,0 0 0,0 0 0,0 0 0,7-26 0,-4 18 0,0 0 0,-1 0 0,0 0 0,-1 0 0,0 0 0,0 0 0,0 0 0,-1-1 0,-1 1 0,-1-15 0,2 23 0,-1 0 0,1-1 0,0 1 0,0 0 0,0-1 0,-1 1 0,1 0 0,0-1 0,0 1 0,-1 0 0,1 0 0,0-1 0,0 1 0,-1 0 0,1 0 0,0-1 0,-1 1 0,1 0 0,0 0 0,-1 0 0,1 0 0,0-1 0,-1 1 0,1 0 0,-1 0 0,1 0 0,0 0 0,-1 0 0,1 0 0,0 0 0,-1 0 0,1 0 0,-1 0 0,1 0 0,0 1 0,-1-1 0,1 0 0,0 0 0,-1 0 0,1 0 0,0 1 0,-1-1 0,1 0 0,0 0 0,-1 0 0,1 1 0,0-1 0,0 0 0,-1 1 0,1-1 0,0 0 0,0 1 0,-1-1 0,1 0 0,0 1 0,0-1 0,0 0 0,0 1 0,0 0 0,-14 21 0,-3 58 0,17-64 0,13-55 0,-6 14 0,1-7 0,-10 57 0,-1-7-291,1 1 0,1 0 0,1 32 0,4-41-7199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18.849"/>
    </inkml:context>
    <inkml:brush xml:id="br0">
      <inkml:brushProperty name="width" value="0.025" units="cm"/>
      <inkml:brushProperty name="height" value="0.025" units="cm"/>
    </inkml:brush>
  </inkml:definitions>
  <inkml:trace contextRef="#ctx0" brushRef="#br0">304 16 3171,'0'0'4970,"-10"0"-2658,-12 0-2091,9-1 1026,0 2 0,-1-1 0,-18 5 0,27-4-1022,1 0 1,-1 0 0,1 1-1,0 0 1,0-1 0,0 1-1,0 1 1,0-1-1,0 1 1,0 0 0,1-1-1,0 1 1,-1 1-1,1-1 1,-3 5 0,-10 16 296,2 0 0,1 1 0,1 1 0,2 0 1,-10 32-1,7-8 759,-14 98 1,22-107-1161,2 1 0,1-1 0,7 62 0,-2-82-59,0-1 1,1 1-1,2-1 1,0-1-1,1 1 1,1-1-1,0 0 1,22 34-1,-26-48 19,0-1 0,0 0-1,1 0 1,-1-1 0,1 1 0,-1-1 0,1 0 0,0 0-1,1-1 1,-1 1 0,0-1 0,1 0 0,-1-1 0,1 1-1,-1-1 1,1 0 0,0-1 0,7 1 0,-2-1-34,1 0 0,-1 0 0,0-1 0,0 0 0,0-1 0,0 0 0,0-1 0,17-6 0,-5-3 22,-1 0 0,-1-1 0,0-1 0,-1-1 0,0-1 0,-2-1 0,1-1 0,-2 0 0,-1-1 0,0-1 0,23-39 0,-20 25 285,-2 0-1,-1 0 1,-2-2 0,-1 0-1,-2 0 1,-1-1-1,4-43 1,-13 77-338,5-31 145,-2 0 0,-1-1 0,-1 0 0,-2 1 0,-6-50 0,5 79-158,0 1 0,0 0 0,0-1 0,0 1 0,0 0-1,-1 0 1,0 0 0,0 0 0,0 0 0,-1 0 0,1 0 0,-1 1 0,0-1 0,0 1-1,0 0 1,0-1 0,0 2 0,-1-1 0,1 0 0,-1 1 0,0-1 0,0 1-1,0 0 1,0 1 0,0-1 0,-1 1 0,1-1 0,0 1 0,-1 0 0,1 1 0,-1-1-1,1 1 1,0 0 0,-6 1 0,-13 1 5,0 2 1,0 1-1,0 0 1,0 2-1,-28 12 0,3-2-4,17-9-400,22-7-73,0 1 0,0 1 1,1 0-1,-13 5 0,19-7 315,0 0 0,1 0 0,-1 0 0,0 0 0,1 0 1,-1 1-1,1-1 0,-1 1 0,1-1 0,0 1 0,0-1 0,-1 1 0,1 0 0,0-1 0,0 1 1,1 0-1,-1 0 0,0 0 0,1 0 0,-1 0 0,1 0 0,-1 0 0,1 0 0,0 3 0,0 2-6390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26.704"/>
    </inkml:context>
    <inkml:brush xml:id="br0">
      <inkml:brushProperty name="width" value="0.025" units="cm"/>
      <inkml:brushProperty name="height" value="0.025" units="cm"/>
    </inkml:brush>
  </inkml:definitions>
  <inkml:trace contextRef="#ctx0" brushRef="#br0">1 22 4292,'0'0'18866,"9"-7"-13159,-10-6-4870,-1 13-317,-3 22-138,6 7-397,-1-28 19,0-1-1,1 1 1,-1-1 0,0 0-1,0 1 1,0-1 0,0 1-1,0-1 1,1 0 0,-1 1-1,0-1 1,0 1 0,1-1-1,-1 0 1,0 1 0,0-1-1,1 0 1,-1 1 0,1-1-1,-1 0 1,0 0 0,1 1-1,-1-1 1,0 0 0,1 0 0,-1 0-1,1 0 1,-1 1 0,1-1-1,-1 0 1,0 0 0,1 0-1,-1 0 1,1 0 0,-1 0-1,1 0 1,-1 0 0,1 0-1,-1 0 1,0-1 0,1 1-1,-1 0 1,1 0 0,0 0-1,1-3 35,-1 0-1,1 1 1,-1-1-1,1 0 0,-1 0 1,0 0-1,0 0 0,0 0 1,-1 0-1,1 0 0,-1 0 1,1 0-1,-1 0 1,0 0-1,0-1 0,-1 1 1,0-5-1,1 8-27,0-1 0,-1 1 1,1 0-1,0 0 0,0 0 0,-1-1 1,1 1-1,0 0 0,0 0 0,-1 0 0,1 0 1,0 0-1,0 0 0,-1 0 0,1 0 0,0 0 1,0 0-1,-1 0 0,1 0 0,0 0 0,-1 0 1,1 0-1,0 0 0,0 0 0,-1 0 0,1 0 1,0 0-1,-1 0 0,1 0 0,0 0 0,0 0 1,-1 1-1,1-1 0,0 0 0,0 0 1,0 0-1,-1 1 0,1-1 0,0 0 0,0 0 1,0 0-1,0 1 0,-1-1 0,1 0 0,0 0 1,0 1-1,0-1 0,0 0 0,0 0 0,0 1 1,0-1-1,0 0 0,0 1 0,0-1 0,-9 15 6,7-8-3,0 1 0,1-1 0,0 0 0,1 1 1,-1-1-1,2 10 0,-1-16-9,0 0 0,-1 1 0,1-1 0,1 0 1,-1 1-1,0-1 0,0 1 0,0-1 0,1 0 0,-1 1 0,0-1 0,1 0 0,0 0 0,-1 1 1,1-1-1,0 0 0,-1 0 0,1 0 0,0 0 0,0 0 0,0 0 0,0 0 0,0 0 0,0 0 0,0 0 1,0 0-1,0-1 0,1 1 0,-1 0 0,0-1 0,0 1 0,1-1 0,-1 1 0,0-1 0,1 0 0,-1 0 1,1 0-1,-1 1 0,3-2 0,-2 0 8,-1 0 0,1 0 0,-1 0-1,0-1 1,1 1 0,-1 0 0,0-1 0,0 1 0,0-1 0,0 0 0,0 1 0,0-1-1,-1 0 1,1 0 0,0 1 0,-1-1 0,0 0 0,1 0 0,-1 0 0,0 0 0,0 0 0,0-2-1,1-1 15,-1 1 0,0-1 0,1 1 0,-2-1 0,1 0 0,-1 1 0,1-1 0,-4-7 0,4 11-28,0 1 1,0-1-1,0 1 0,0-1 1,0 1-1,0 0 1,-1-1-1,1 1 0,0-1 1,0 1-1,-1 0 0,1-1 1,0 1-1,-1 0 1,1-1-1,0 1 0,-1 0 1,1-1-1,0 1 0,-1 0 1,1 0-1,-1-1 0,1 1 1,0 0-1,-1 0 1,1 0-1,-1 0 0,1 0 1,-1-1-1,1 1 0,-1 0 1,1 0-1,0 0 1,-1 0-1,0 1 0,-8 13-129,2 24-74,11 11 182,-4-48 29,0-1 0,0 1-1,0 0 1,1-1 0,-1 1 0,0 0 0,0-1 0,1 1-1,-1 0 1,0-1 0,1 1 0,-1 0 0,0-1 0,1 1 0,-1-1-1,1 1 1,-1-1 0,1 1 0,0-1 0,-1 1 0,2 0-1,-1-2 7,0 1-1,0 0 0,-1-1 0,1 1 0,0 0 1,0-1-1,0 0 0,0 1 0,-1-1 0,1 1 1,0-1-1,-1 0 0,1 1 0,0-1 0,-1 0 1,1 0-1,-1 0 0,1 1 0,-1-1 0,1 0 1,-1 0-1,1-1 0,2-5-8,0-1 0,0 1 1,0-1-1,-1 1 0,0-1 0,0 0 0,-1 0 1,0 1-1,0-10 0,-17 60-3,14-32-117,1 0-1,0 0 1,1 0-1,0 1 1,1 11-1,3-20-4173,2-17-16754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29.705"/>
    </inkml:context>
    <inkml:brush xml:id="br0">
      <inkml:brushProperty name="width" value="0.025" units="cm"/>
      <inkml:brushProperty name="height" value="0.025" units="cm"/>
    </inkml:brush>
  </inkml:definitions>
  <inkml:trace contextRef="#ctx0" brushRef="#br0">0 65 9001,'0'0'14685,"4"-9"-13628,12-28-165,-14 35-764,0 0 0,0 0 0,1 0-1,-1 1 1,1-1 0,-1 1 0,1 0 0,-1 0 0,1 0 0,0 0 0,0 0 0,-1 0 0,1 1-1,0 0 1,0-1 0,0 1 0,0 0 0,-1 0 0,1 0 0,0 1 0,3 0 0,4-1 341,174 14 2021,-40-1-1638,235 36-439,-362-45-404,99 6 56,-28-4-45,-72 0-20,-30 0 0,-32 1 0,-19-7 0,-123-17 0,-29-1 0,88 20 0,-114-3 0,184-11 0,55 11 0,0-1 0,0 1 0,1-1 0,-1 1 0,1-1 0,-1 0 0,1 0 0,0-1 0,-1 1 0,1-1 0,0 1 0,-4-7 0,7 9 0,0-1 0,0 1 0,0-1 0,1 1 0,-1 0 0,0-1 0,0 1 0,0 0 0,1-1 0,-1 1 0,0 0 0,1 0 0,-1-1 0,0 1 0,1 0 0,-1 0 0,0-1 0,1 1 0,-1 0 0,0 0 0,1 0 0,-1 0 0,1 0 0,-1-1 0,0 1 0,1 0 0,-1 0 0,1 0 0,-1 0 0,0 0 0,1 0 0,-1 0 0,1 0 0,-1 1 0,0-1 0,1 0 0,0 0 0,23 0 0,-20 0 0,777 8 0,-821-6 0,-46 9 0,-35 2 0,-206-18 0,147 0 0,420-3 0,119 3 0,-346 5 0,0 1 0,0 1 0,0 0 0,0 1 0,15 5 0,-27-5 0,-10 0 0,-12 0 0,-646 31 0,885-36-624,205 3-1982,-366 8 508,-56-9 1969,1 0 1,-1 1-1,0-1 0,1 1 0,-1-1 1,0 1-1,1 0 0,-1-1 1,0 1-1,0 0 0,0 0 0,0 0 1,1 0-1,0 2 0,-2-2 38,1 0 0,-1-1-1,0 1 1,0 0 0,0 0-1,-1 0 1,1-1 0,0 1 0,0 0-1,0 0 1,0-1 0,-1 1-1,1 0 1,0-1 0,-1 1-1,1 0 1,-1-1 0,1 1 0,-1 0-1,1-1 1,-1 1 0,1-1-1,-1 1 1,1-1 0,-1 1-1,0-1 1,1 1 0,-1-1 0,0 0-1,1 1 1,-2-1 0,-31 15-3043,-12-3-2834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57.130"/>
    </inkml:context>
    <inkml:brush xml:id="br0">
      <inkml:brushProperty name="width" value="0.025" units="cm"/>
      <inkml:brushProperty name="height" value="0.025" units="cm"/>
    </inkml:brush>
  </inkml:definitions>
  <inkml:trace contextRef="#ctx0" brushRef="#br0">401 106 2819,'0'0'12465,"-10"-1"-11216,-4 0-828,0 0 0,0 2 0,0-1 1,0 2-1,0 0 0,1 1 0,-1 0 0,-15 6 0,14-3-64,0 2-1,1 0 1,-1 0-1,2 1 1,-1 1 0,1 1-1,1 0 1,0 0-1,0 1 1,1 0-1,1 1 1,0 1 0,-13 23-1,13-17-198,0 0 0,2 1 0,1 0 0,0 1 0,1-1 0,2 1 0,0 1 0,1-1 0,1 36 0,3-17-47,1 0 0,2 0 0,2 0 1,2-1-1,2 1 0,1-2 0,2 0 1,2 0-1,1-1 0,3-1 0,29 47 0,-42-76-54,-1-1 0,1 0 0,0 0 0,0 0 0,1-1 0,0 0 0,0 0 0,0-1 0,1 0 0,0 0 0,0-1 0,0 0 0,0 0 0,1-1 0,-1 0 0,1-1 0,0 0 0,0 0 0,0 0 0,0-2 0,0 1 0,0-1 0,1 0 0,-1-1 0,0 0 0,0 0 0,0-1 0,0 0 0,-1-1 0,1 0 0,0 0 0,-1-1 0,0 0 0,0 0 0,0-1 0,9-7 0,2-5 52,-1 0-1,-1-1 1,0-1-1,-1-1 1,-1 0 0,19-36-1,0-7 299,25-71 1,-44 89-313,-2 0 0,-2-1 0,-2 0-1,-2-1 1,-2 0 0,-2 0 0,-2 0 0,-6-60 0,4 100-95,0 0 0,0 0 0,-1 1 0,1-1 0,-1 0 0,-1 1 0,1-1 0,-1 1 0,-1-1 0,1 1 0,-1 0 0,0 1 0,0-1 0,-6-5 0,3 4 0,-1 0 0,0 1 0,-1-1 0,0 1 0,0 1 0,0 0 0,0 0 0,-16-5 0,0 3 0,0 1 0,0 1 0,-1 0 0,1 2 0,-1 2 0,-46 1 0,61 1 0,-1 1 0,1 0 0,0 1 0,0 0 0,0 1 0,0 0 0,0 0 0,1 1 0,0 1 0,0 0 0,0 0 0,1 1 0,0 0 0,0 1 0,1 0 0,0 0 0,0 1 0,1 0 0,0 0 0,-9 15 0,2 1 0,1 1 0,1 0 0,1 1 0,1 0 0,2 1 0,1 0 0,-4 29 0,10-51 0,-9 50 0,2 1 0,2 0 0,3 0 0,5 58 0,-1-105 0,1-1 0,0 1 0,1-1 0,-1 0 0,2 0 0,0 0 0,0 0 0,0-1 0,1 0 0,0 0 0,1 0 0,0 0 0,0-1 0,0 0 0,1 0 0,0-1 0,1 0 0,-1 0 0,1 0 0,0-1 0,1-1 0,-1 1 0,1-1 0,0-1 0,0 1 0,0-1 0,1-1 0,14 2 0,-6-3 0,1-1 0,-1-1 0,0 0 0,0-2 0,-1 0 0,1-1 0,0 0 0,-1-2 0,0 0 0,0-1 0,18-11 0,-17 7 0,0-1 0,-1-1 0,-1 0 0,0-1 0,-1-1 0,0-1 0,-1 0 0,-1-1 0,14-23 0,-13 17 0,0 0 0,-1-1 0,-2-1 0,0 0 0,-2 0 0,0-1 0,-2 0 0,-1 0 0,-1-1 0,-1 0 0,0-36 0,-3 21 0,-2-1 0,-1 0 0,-2 1 0,-17-72 0,18 103 0,-1 1 0,0-1 0,-1 1 0,1 0 0,-2 0 0,0 1 0,0 0 0,0 0 0,-1 0 0,-10-9 0,10 13 0,1 0 0,-1 0 0,0 0 0,-1 1 0,1 0 0,-1 0 0,1 1 0,-1 0 0,0 1 0,-1-1 0,1 2 0,0-1 0,0 1 0,-1 0 0,-10 1 0,12 0-209,-1 0 0,1 1-1,0 0 1,-1 1 0,1-1 0,0 1-1,0 1 1,0-1 0,0 1 0,-11 6-1,1 2-1743,1 1 0,-23 21-1,-8 5-2910,24-20-8375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2.978"/>
    </inkml:context>
    <inkml:brush xml:id="br0">
      <inkml:brushProperty name="width" value="0.025" units="cm"/>
      <inkml:brushProperty name="height" value="0.025" units="cm"/>
    </inkml:brush>
  </inkml:definitions>
  <inkml:trace contextRef="#ctx0" brushRef="#br0">95 26 21300,'0'0'2253,"-8"12"5,1 1-1709,-1 1-1,2 0 1,0 0 0,0 1-1,2 0 1,-1 0 0,2 0-1,-3 27 1,5 86 29,5 1 1,26 159-1,-30-290-573,2-34 88,-2 0-1,-5-38 1,-2 43-93,-20-50 0,-4-16 0,31 97 0,0-1 0,0 1 0,0-1 0,1 1 0,-1-1 0,0 1 0,0-1 0,0 1 0,1-1 0,-1 1 0,0 0 0,1-1 0,-1 1 0,0-1 0,1 1 0,-1 0 0,1-1 0,-1 1 0,1 0 0,-1-1 0,0 1 0,1 0 0,-1 0 0,1-1 0,-1 1 0,1 0 0,0 0 0,-1 0 0,1 0 0,-1 0 0,1 0 0,-1 0 0,1 0 0,-1 0 0,1 0 0,-1 0 0,1 0 0,29 0 0,-22 1 0,-2-1-64,1 0 0,0-1-1,0 0 1,-1 0 0,1 0 0,-1-1-1,1 0 1,-1 0 0,1 0 0,-1-1-1,0 0 1,0 0 0,-1-1 0,1 1-1,-1-1 1,1-1 0,-1 1 0,0-1-1,-1 0 1,1 0 0,-1 0 0,0-1 0,0 1-1,-1-1 1,5-11 0,3-9-452,-2-2 0,-1 0 0,-1 0 0,6-53 0,2-6 26,-11 121 1413,-6 33 230,-11 219 1511,13-279-2694,0 0-1,1 0 1,0 0-1,1 0 1,-1 0-1,1-1 1,0 1-1,1 0 1,0-1-1,0 0 1,0 0-1,1 0 1,0 0 0,0 0-1,0-1 1,6 6-1,1-8-3952,-1-9-6602,-1-8-2996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11.708"/>
    </inkml:context>
    <inkml:brush xml:id="br0">
      <inkml:brushProperty name="width" value="0.025" units="cm"/>
      <inkml:brushProperty name="height" value="0.025" units="cm"/>
    </inkml:brush>
  </inkml:definitions>
  <inkml:trace contextRef="#ctx0" brushRef="#br0">166 115 3844,'0'0'10159,"-11"10"-8542,10-8-1589,-23 21 1499,-32 40 0,49-54-1131,1 0 1,-1 1-1,2-1 0,-1 1 1,1 0-1,1 0 0,0 1 1,0 0-1,1-1 0,-2 14 1,0 25 590,2-1 1,3 1 0,7 74-1,-6-117-945,0 0 0,0 0 0,1 0-1,0-1 1,0 1 0,0-1 0,1 1-1,0-1 1,0 0 0,0 0 0,0 0 0,1 0-1,0-1 1,0 0 0,0 1 0,0-1-1,1-1 1,0 1 0,-1-1 0,2 1 0,-1-1-1,0-1 1,0 1 0,1-1 0,-1 0 0,9 2-1,-7-3 77,0 0 0,0 0 1,1-1-1,-1 0 0,0 0 0,0-1 0,0 1 0,0-2 0,0 1 0,0-1 0,0 0 0,-1 0 1,1-1-1,-1 0 0,1 0 0,-1 0 0,0-1 0,0 0 0,0 0 0,-1-1 0,9-9 0,2-4-11,-1 0-1,-1-1 0,-1-1 0,-1 0 1,-1-1-1,0 0 0,-2-1 0,0 0 1,5-24-1,-6 15 32,-2 0 0,-1-1 0,-1 0 0,-2 0 0,-2 0 0,-3-35 0,0 52-138,-2 0 0,0 1 0,-1 0 0,0 0 0,-1 1 0,0-1 0,-1 1 0,-1 1 0,0 0 0,-12-12 0,18 21 0,0 0 0,0 0 0,-1 1 0,1-1 0,-1 1 0,0 0 0,0 0 0,0 1 0,0-1 0,0 1 0,0 0 0,0 0 0,0 0 0,-1 0 0,1 1 0,0-1 0,-1 1 0,1 1 0,0-1 0,0 0 0,-1 1 0,-4 1 0,0 0 0,0 0 0,0 1 0,0 0 0,1 0 0,-1 1 0,1 0 0,0 1 0,0 0 0,-10 7 0,5 1 0,1 1 0,0 0 0,0 0 0,2 1 0,-1 1 0,2-1 0,0 2 0,1-1 0,1 1 0,1 0 0,0 1 0,-4 21 0,2-1 0,2 1 0,2 0 0,1 0 0,4 68 0,0-100 0,0 0 0,1 0 0,-1 1 0,1-1 0,1 0 0,-1-1 0,1 1 0,0 0 0,1-1 0,0 0 0,0 1 0,0-1 0,1-1 0,-1 1 0,1-1 0,1 0 0,-1 0 0,7 4 0,-4-3 0,0-1 0,1 0 0,-1 0 0,1-1 0,0 0 0,0-1 0,0 0 0,0 0 0,0-1 0,1-1 0,-1 1 0,1-1 0,12-1 0,-19 0 0,0-1 0,-1 0 0,1 0 0,0 0 0,-1 0 0,1 0 0,0-1 0,-1 1 0,0-1 0,1 1 0,-1-1 0,0 0 0,0 0 0,0 0 0,0-1 0,0 1 0,3-5 0,28-50 0,-25 41 0,9-20 0,-1 0 0,-2-1 0,-1 0 0,-2-1 0,-2-1 0,-1 0 0,-2 0 0,-2 0 0,-2-1 0,-3-59 0,1 96 0,0 0 0,-1 1 0,1-1 0,-1 0 0,1 1 0,-1-1 0,0 1 0,0-1 0,0 1 0,0-1 0,-1 1 0,1 0 0,-1 0 0,1-1 0,-1 1 0,0 0 0,0 0 0,0 1 0,-3-4 0,1 3 0,0 0 0,0 0 0,0 0 0,-1 1 0,1-1 0,0 1 0,-1 0 0,1 0 0,0 1 0,-1-1 0,-4 1 0,-3 1 0,1-1 0,0 2 0,0-1 0,0 2 0,0 0 0,0 0 0,1 0 0,-20 11 0,19-8 0,1 1 0,0 0 0,1 0 0,-1 1 0,1 1 0,1-1 0,0 2 0,0-1 0,1 1 0,0 0 0,-7 14 0,6-8 0,1 0 0,1 1 0,1 0 0,0 0 0,1 0 0,1 1 0,-1 20 0,2-6 0,3-1 0,0 1 0,2-1 0,1 1 0,2-1 0,1 0 0,1-1 0,18 42 0,-24-67 0,1 0 0,0 0 0,0 0 0,0-1 0,0 1 0,1-1 0,0 0 0,0 0 0,0 0 0,0 0 0,1-1 0,-1 0 0,1 0 0,0 0 0,0 0 0,0-1 0,11 4 0,-12-5 0,0 0 0,1 0 0,-1 0 0,0 0 0,1-1 0,-1 0 0,1 0 0,-1 0 0,1 0 0,-1-1 0,0 0 0,1 0 0,-1 0 0,0 0 0,0-1 0,0 1 0,0-1 0,0 0 0,0 0 0,0-1 0,0 1 0,-1-1 0,4-3 0,8-10 0,-2-1 0,0 0 0,-1-1 0,-1 0 0,-1-1 0,0 0 0,-1 0 0,-1-1 0,-1 0 0,-1-1 0,4-23 0,-1-8 0,-2 1 0,-3-1 0,-2-74 0,-3 119 0,0 1 0,0-1 0,0 0 0,0 0 0,-1 0 0,0 1 0,-1-1 0,0 1 0,0-1 0,0 1 0,0 0 0,-1 0 0,0 1 0,-1-1 0,1 1 0,-9-8 0,9 10 0,1 0 0,-1 1 0,1-1 0,-1 1 0,0 0 0,0 0 0,0 0 0,0 1 0,0-1 0,-1 1 0,1 0 0,0 0 0,-1 1 0,1-1 0,0 1 0,-1 0 0,1 0 0,-1 0 0,1 1 0,0 0 0,-1-1 0,1 2 0,0-1 0,0 0 0,0 1 0,0 0 0,-6 3 0,2 0-536,0 0 0,0 1 0,1 0 0,-13 13 0,14-13-413,1 1 0,0-1 1,0 1-1,0 0 1,1 1-1,0-1 1,1 1-1,0 0 0,-4 14 1,5-5-9051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39.009"/>
    </inkml:context>
    <inkml:brush xml:id="br0">
      <inkml:brushProperty name="width" value="0.025" units="cm"/>
      <inkml:brushProperty name="height" value="0.025" units="cm"/>
    </inkml:brush>
  </inkml:definitions>
  <inkml:trace contextRef="#ctx0" brushRef="#br0">1559 160 833,'0'0'11856,"6"-5"-9592,-2-1-1628,19-14 1840,-33 24 2892,-8 3-3802,3-1-1005,-161 77 3753,145-68-3973,-38 23-1,42-21 14,-53 23-1,43-26-141,2 2 1,0 1-1,0 2 0,-50 38 1,45-27-180,-17 12 172,-87 83 0,61-42-205,-87 96 0,112-106 0,-103 135 0,133-166 0,1 1 0,3 1 0,-24 59 0,28-54 0,2 1 0,2 1 0,2 1 0,-9 74 0,19-86 0,1-1 0,2 0 0,7 61 0,-2-77 0,0 0 0,1-1 0,1 1 0,2-1 0,0 0 0,1-1 0,16 27 0,18 15 0,2-2 0,4-3 0,99 95 0,-76-80 0,-26-30 0,3-2 0,1-2 0,1-2 0,79 41 0,106 28 0,-98-48 0,-113-49 0,0-1 0,1-1 0,52 8 0,31 7 0,-89-16 0,6 3 0,2-2 0,28 4 0,-46-10 0,0 0 0,1-1 0,-1 0 0,1-1 0,-1 0 0,0-1 0,0 0 0,1 0 0,9-5 0,6 0 0,1 0 0,-1 2 0,1 2 0,0 0 0,30 1 0,-18 1 0,55-10 0,-28-3 0,85-12 0,-121 22 0,0 0 0,0-2 0,-1-1 0,0-2 0,0 0 0,-1-2 0,30-17 0,98-37 0,2-1 0,-103 40 0,-29 15 0,-1 0 0,-1-2 0,0 0 0,-1-2 0,-1-1 0,0 0 0,30-31 0,24-27 0,-55 55 0,0-1 0,-1-1 0,21-29 0,-9 5 0,-2-2 0,30-64 0,-50 89 0,-1-1 0,-1 0 0,-2 0 0,0 0 0,-1-1 0,-2 1 0,2-46 0,-15-233 0,4 242 0,-2 0 0,-33-115 0,26 127 0,-1 0 0,-3 1 0,-1 1 0,-29-44 0,-139-192 0,123 183 0,47 69 0,0 1 0,-2 1 0,-2 0 0,0 2 0,-39-36 0,35 40 0,-56-46 0,-99-63 0,136 105 0,-1 2 0,-79-30 0,53 31 0,46 16 0,0-1 0,1-1 0,-47-25 0,60 28 0,0 2 0,0-1 0,0 2 0,-1-1 0,1 2 0,-1 0 0,0 0 0,0 1 0,1 1 0,-25 2 0,15-2 0,0 0 0,-32-5 0,47 4 0,1-1 0,-1 1 0,1-1 0,-1-1 0,1 1 0,0-1 0,0 0 0,0 0 0,0-1 0,1 0 0,0 0 0,-7-6 0,11 9-7,0-1 0,0 1 0,0-1 0,0 1 0,0-1 0,0 1 0,0-1 0,0 1 0,0-1 0,1 0 0,-1 0 0,0-3 0,0-13-2982,1-2-7160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05.850"/>
    </inkml:context>
    <inkml:brush xml:id="br0">
      <inkml:brushProperty name="width" value="0.025" units="cm"/>
      <inkml:brushProperty name="height" value="0.025" units="cm"/>
    </inkml:brush>
  </inkml:definitions>
  <inkml:trace contextRef="#ctx0" brushRef="#br0">0 1257 4164,'0'0'14141,"11"-5"-13303,-10 4-829,4-2 109,1 0 1,0 1-1,0 0 1,0 0-1,0 0 1,0 0-1,0 1 0,1 0 1,-1 0-1,0 1 1,1 0-1,12 1 1,30 4 655,66-3 0,-70-2-525,1 1 0,49 9 0,39 7 1160,174 1 1,23 1 106,102-1-1277,-1-36-75,-288 10-113,228-4-20,43-3-4,-14-16-17,335-11 12,-46 37-208,-493-1 215,224-37 0,-416 42 25,-1 0 0,0 0 0,0-1 0,0 1 1,0-1-1,0 0 0,0 0 0,0 0 0,-1 0 0,1-1 0,-1 0 0,0 1 0,1-1 0,-1 0 0,0-1 0,-1 1 0,1 0 0,-1-1 0,1 0 0,2-6 0,2-7-53,-1 1 0,0-1-1,5-33 1,-5 21 73,26-99-45,61-293 70,-88 386-204,-1 0 0,-1-37 0,-8 71 51,0-1 0,1 1-1,-1 1 1,1-1 0,-1 1-1,0-1 1,0 2 0,-8 0-1,7-1 26,-465-32-829,231 10 862,-856-80-947,1048 97 936,-1073-63-829,635 47-314,182 10 1067,-506 47 1,622-16 23,-504 71-21,668-87 93,13-3-1,0 0 1,0 1-1,0 1 0,1-1 1,-1 2-1,1 0 1,-1 0-1,1 1 0,0 0 1,-9 6-1,17-6-9,0-1 0,1 0 0,0 1 0,-1-1 0,1 1 0,1-1 0,-1 1 0,1 0 0,0-1 0,0 1 0,0-1 0,2 10 0,-1 3 49,-16 506 1502,9-365-928,2 51 531,6-195-1099,0 0 1,1 0 0,1-1-1,0 0 1,1 0 0,0 0 0,1 0-1,11 17 1,-16-29-100,-1-1 0,0 1 0,1-1 0,-1 1 0,0-1 0,0 1 0,1 0 0,-1-1 0,0 1 0,0-1 0,0 1 0,0-1 0,0 1 0,0 0 0,0-1 0,0 1 0,0-1-1,0 1 1,0 0 0,0-1 0,0 1 0,0-1 0,0 1 0,0-1 0,-1 1 0,1 0 0,0-1 0,-1 1 0,1-1 0,0 1 0,-1-1 0,1 0 0,0 1 0,-1-1 0,1 1 0,-2 0 0,-20 2-6822,6-8-2218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16.014"/>
    </inkml:context>
    <inkml:brush xml:id="br0">
      <inkml:brushProperty name="width" value="0.025" units="cm"/>
      <inkml:brushProperty name="height" value="0.025" units="cm"/>
    </inkml:brush>
  </inkml:definitions>
  <inkml:trace contextRef="#ctx0" brushRef="#br0">12 3 4708,'0'0'14035,"-12"-2"-12967,13 7-917,1 1-1,-1-1 1,1 0 0,0 0 0,1 1-1,-1-2 1,1 1 0,4 6 0,-4-5 19,20 30 385,2 0 0,50 56 0,-32-43 561,22 35-16,-45-55-717,2 0 1,1-2-1,1-1 0,47 39 0,190 155 727,-182-157-760,75 79 0,-21-15-199,60 64 61,-95-78-135,67 81 6,89 168 57,-165-228-147,134 163-122,-193-258 61,24 23-167,80 72 1,-32-35-370,-84-81-147,21 23-929,-37-39 1133,-1 0 0,1 1-1,-1-1 1,0 1 0,0-1-1,0 1 1,0-1 0,-1 1 0,1 0-1,0 4 1,-1 4-5208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36.556"/>
    </inkml:context>
    <inkml:brush xml:id="br0">
      <inkml:brushProperty name="width" value="0.025" units="cm"/>
      <inkml:brushProperty name="height" value="0.025" units="cm"/>
    </inkml:brush>
  </inkml:definitions>
  <inkml:trace contextRef="#ctx0" brushRef="#br0">0 4284 5509,'0'-4'1387,"0"0"-1,1 0 1,-1 0-1,1-1 1,0 1-1,0 0 1,2-5 0,0 2-985,1 1 0,0 1 0,0-1 1,0 0-1,10-9 0,-1 1 324,49-65 1094,-41 50-1736,1 1 0,30-29 0,70-71 563,19-18 88,-57 73-730,123-113 1362,136-177-1020,-182 184 1607,118-135-1852,-129 153-54,5-1-56,48-55 0,94-119 28,-151 175 18,301-373 379,-109 160 407,-220 252-1024,107-90-94,38-42 572,-199 182-331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40.662"/>
    </inkml:context>
    <inkml:brush xml:id="br0">
      <inkml:brushProperty name="width" value="0.025" units="cm"/>
      <inkml:brushProperty name="height" value="0.025" units="cm"/>
    </inkml:brush>
  </inkml:definitions>
  <inkml:trace contextRef="#ctx0" brushRef="#br0">692 67 7591,'0'0'3732,"-11"-7"-839,3 2-2488,-2-3 20,-1 2 1,1-1 0,-1 2-1,-1-1 1,1 1-1,-1 1 1,1 0-1,-1 1 1,-19-3 0,22 6-244,1 0 0,-1 0 0,0 1 0,0 0 0,0 1 0,0 0 0,1 0 0,-1 1 0,1 0 0,0 0 0,-1 1 0,2 0 0,-1 1 0,0 0 0,1 0 0,0 0 0,0 1 0,0 0 0,-5 8 0,-38 40 209,2 2 0,3 2 0,2 2-1,-56 106 1,85-139-281,0 1 1,2 0-1,1 1 1,2 0-1,1 0 0,0 1 1,-4 55-1,11-68 18,0 0 0,1 0 0,2 0 0,-1 0 0,2 0 0,0-1 0,1 1 0,1-1 0,0 0 0,1 0 0,1 0 0,1-1 0,0 0 0,1 0 0,15 19 0,-2-7-90,0-1 0,2-1-1,1-1 1,1-2 0,1 0 0,40 24 0,-54-38 1,-1-2 1,1 0-1,0 0 1,0-1-1,1-1 1,-1 0-1,1-1 0,0 0 1,0-1-1,0-1 1,0 0-1,0-1 1,0 0-1,1-1 0,-1-1 1,0 0-1,-1-1 1,19-6-1,25-15 266,-1-3 0,-1-2 0,-2-2 0,0-2 0,-3-3 0,-1-2 0,64-65 0,-75 66-182,-2-2 1,-2-2 0,45-69-1,-64 86-70,-1 0-1,-1-1 1,-2-1-1,0 0 0,-2 0 1,-1-1-1,-1 0 1,6-41-1,-12 62-26,-1 0 1,1 0-1,-1 0 0,0 0 0,0 0 1,-1 0-1,0 0 0,0 0 0,0 0 1,0 0-1,-1 0 0,0 1 0,-1-1 1,1 1-1,-1-1 0,0 1 0,0 0 1,-1 0-1,0 0 0,1 1 0,-2-1 1,1 1-1,0 0 0,-1 0 0,0 0 1,0 1-1,0 0 0,0 0 0,0 0 1,-1 0-1,1 1 0,-1 0 0,0 0 1,0 1-1,-9-2 0,-12-2-527,0 0 0,1 2 0,-1 1 0,0 2 1,-43 3-1,-131 30-6234,166-26 5446,-10 1-8438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43.911"/>
    </inkml:context>
    <inkml:brush xml:id="br0">
      <inkml:brushProperty name="width" value="0.025" units="cm"/>
      <inkml:brushProperty name="height" value="0.025" units="cm"/>
    </inkml:brush>
  </inkml:definitions>
  <inkml:trace contextRef="#ctx0" brushRef="#br0">4554 178 3235,'3'-2'-80,"35"-30"3348,-36 30-2689,-1 0-1,1 0 0,0-1 0,-1 1 0,1 0 0,-1-1 0,0 1 0,0-1 1,0 0-1,0 1 0,0-1 0,-1 0 0,1 0 0,-1 1 0,1-4 0,-2 5-485,1 0-1,-1 0 0,0 0 0,0 0 0,1 0 1,-1 0-1,0 1 0,0-1 0,0 0 0,0 0 1,0 1-1,0-1 0,0 1 0,0-1 0,0 1 0,0-1 1,0 1-1,0 0 0,0 0 0,0-1 0,0 1 1,-1 0-1,-1 0 0,-34-4 44,34 4-72,-151-5 51,-91-9 651,80-1 51,-168 7 0,97-12-708,12 0-101,-148 25-33,-144-6-110,393-1 310,0 4-1,-202 32 0,171-18-67,-204-4 0,294-10-106,-1 3 0,1 3 0,1 2 0,0 4 0,0 2 0,1 2 0,2 4 0,0 2 0,-103 58 0,93-36-19,2 3-1,3 3 0,-82 83 1,133-122 24,1 1 1,0 1 0,1 0-1,1 1 1,0 0-1,1 0 1,1 1 0,0 1-1,2-1 1,0 1-1,1 1 1,0-1-1,2 1 1,0 0 0,1 0-1,0 34 1,3-26 2,1-1 0,1 1 1,1 0-1,1-1 0,2 0 1,1 0-1,1-1 0,1 1 1,1-2-1,1 1 0,1-2 1,1 1-1,2-2 0,18 24 0,-13-21-15,2-1-1,0-2 0,1 0 0,1-1 1,1-1-1,1-2 0,1 0 1,0-2-1,1-1 0,1-1 0,48 15 1,52 8 61,1-6 0,234 24 0,272-18 126,-613-36-175,258 8-13,565 29 452,-115-20-189,-649-22 62,-1-4-1,0-4 1,0-2-1,-1-5 1,-1-3 0,-1-3-1,77-37 1,-111 39 123,-1-1 0,-1-2 0,-2-3 0,41-35 0,-17 6 469,84-98 0,-128 131-892,-1 0 0,-2-1 0,0-1 0,-2-1 1,-1 0-1,-1-1 0,-1 0 0,-2-1 0,-1 0 0,-1-1 0,-2 0 0,-1 0 0,-1 0 0,-2-1 0,-1 1 1,-2-1-1,-5-34 0,3 49 11,-1 1 0,0-1 1,-2 1-1,0 0 0,-1 1 0,0-1 1,-1 1-1,-1 1 0,0-1 0,-1 2 1,-1-1-1,0 2 0,-1-1 0,0 1 1,-1 1-1,0 0 0,-21-12 0,11 8-10,-1 2 1,0 1-1,-1 1 0,0 1 0,-1 1 0,0 1 0,-1 1 0,1 2 0,-1 0 0,-33 0 0,-53 6-2271,2 12-3936,40 1-650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7.363"/>
    </inkml:context>
    <inkml:brush xml:id="br0">
      <inkml:brushProperty name="width" value="0.025" units="cm"/>
      <inkml:brushProperty name="height" value="0.025" units="cm"/>
    </inkml:brush>
  </inkml:definitions>
  <inkml:trace contextRef="#ctx0" brushRef="#br0">0 40 13229,'0'0'11114,"51"15"-10025,-2-28-288,8 0-385,2 2-320,-4 2-64,-8 3-32,-8 4-192,-13 2-833,-11 0-480,-12 3-1090,-3 4-800,-18-2-4036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7.708"/>
    </inkml:context>
    <inkml:brush xml:id="br0">
      <inkml:brushProperty name="width" value="0.025" units="cm"/>
      <inkml:brushProperty name="height" value="0.025" units="cm"/>
    </inkml:brush>
  </inkml:definitions>
  <inkml:trace contextRef="#ctx0" brushRef="#br0">1 11 11499,'0'0'11339,"67"23"-9866,-24-23-736,10 0-609,2 0-448,3-9-2723,-5-2-2114,-5-3-3588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8.050"/>
    </inkml:context>
    <inkml:brush xml:id="br0">
      <inkml:brushProperty name="width" value="0.025" units="cm"/>
      <inkml:brushProperty name="height" value="0.025" units="cm"/>
    </inkml:brush>
  </inkml:definitions>
  <inkml:trace contextRef="#ctx0" brushRef="#br0">164 13 11883,'0'0'7757,"8"-3"-5696,-1 1-1800,-1 0 0,0 0 0,1 1 1,-1 0-1,1 0 0,-1 1 1,1 0-1,0 0 0,-1 0 0,1 1 1,-1 0-1,1 0 0,-1 1 1,0 0-1,1 0 0,-1 0 0,9 6 1,-10-5-228,0 0 0,0 0 0,0 1 0,-1-1 0,0 1 0,0 0 1,0 1-1,0-1 0,0 1 0,-1 0 0,0 0 0,0 0 0,-1 0 1,1 0-1,-1 0 0,0 1 0,0-1 0,-1 1 0,0 0 0,0-1 1,0 1-1,0 0 0,-1 0 0,0 0 0,-1-1 0,1 1 0,-1 0 1,0 0-1,0-1 0,-1 1 0,0-1 0,0 1 0,0-1 0,0 1 0,-1-1 1,0 0-1,-4 5 0,-16 20 96,-1-1 0,-1-2 0,-43 37 0,-14 3-1946,1-8-5745,45-36-2891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0:28.254"/>
    </inkml:context>
    <inkml:brush xml:id="br0">
      <inkml:brushProperty name="width" value="0.025" units="cm"/>
      <inkml:brushProperty name="height" value="0.025" units="cm"/>
    </inkml:brush>
  </inkml:definitions>
  <inkml:trace contextRef="#ctx0" brushRef="#br0">4660 271 11723,'-51'-15'310,"-2"3"0,-75-8 0,-110 3-575,42 4-69,179 11 331,-1404-150 556,1259 132-322,0 7 1,-1 7-1,0 6 0,1 8 1,-181 33-1,146-4-222,2 9 1,2 9-1,-241 102 0,397-141 4,0 1 0,1 3 0,1 0 0,-63 50-1,86-59-8,0 0 0,0 1 0,1 0 0,1 1 0,0 0 0,1 1 0,0 0 0,1 1 0,1-1 0,0 1 0,1 1 0,1-1 0,0 1 0,1 0 0,-2 17 0,3-6-5,1 1 0,2 0 1,0 0-1,2-1 0,1 1 0,1 0 0,2-1 0,1 0 0,0 0 0,2-1 0,2 0 0,0-1 0,23 39 0,-13-32-2,1-1 0,1-1 0,2-1 0,1-2 0,1 0 0,1-1 0,1-2 1,2-2-1,50 30 0,-5-12 71,2-3 0,2-4 0,1-3 1,1-4-1,118 21 0,435 38 291,598-22-434,4-62-488,-1105-2 507,1498-21 24,322-1 38,-242-1 12,-4-70 599,-1088 21-460,-489 50 164,-2-6 1,213-77-1,-308 93-185,-1 0 0,0-2-1,0-1 1,-2-2 0,29-21-1,-50 33-74,-1 0 0,0 0 0,-1 0 0,1-1 0,-1 0-1,-1 0 1,1 0 0,-1-1 0,0 0 0,-1 0 0,0 0-1,0-1 1,-1 1 0,0-1 0,-1 0 0,0 0-1,0 0 1,0 0 0,-2 0 0,1 0 0,-1 0 0,0 0-1,-3-18 1,0 15-43,-1 0 0,0 0 0,-1 0 0,0 1-1,-1 0 1,-1 0 0,1 0 0,-2 0 0,1 1 0,-2 1 0,1-1-1,-1 1 1,-10-8 0,-10-7-11,-2 2 0,0 1 0,-41-22 0,-20-3 40,-3 4 0,0 5 1,-108-28-1,-310-47-199,-467-4-5229,601 86-91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2.619"/>
    </inkml:context>
    <inkml:brush xml:id="br0">
      <inkml:brushProperty name="width" value="0.025" units="cm"/>
      <inkml:brushProperty name="height" value="0.025" units="cm"/>
    </inkml:brush>
  </inkml:definitions>
  <inkml:trace contextRef="#ctx0" brushRef="#br0">288 30 16688,'0'0'11419,"-13"-6"-9642,6 2-1574,2 1-129,1 1 0,-1-1 0,0 1 1,1 0-1,-1 1 0,0-1 0,0 1 0,0 0 1,0 0-1,0 0 0,0 1 0,-1 0 0,1 0 1,0 0-1,0 0 0,0 1 0,0 0 0,-7 2 0,-3 4 63,0 0 0,0 1 0,0 1-1,1 1 1,-16 12 0,25-18-131,-1 1 1,1-1-1,0 1 1,1 0-1,-1 0 1,1 1-1,0-1 0,1 1 1,-1 0-1,1 0 1,0 0-1,0 0 1,1 0-1,0 1 1,-2 11-1,4-17-6,0 0-1,0 0 1,1 0-1,-1 0 1,0 0-1,1 0 1,-1 0-1,1 0 1,-1 0-1,1 0 1,0 0-1,-1 0 1,1-1-1,0 1 1,0 0-1,-1 0 1,1-1-1,0 1 1,0 0-1,0-1 1,0 1-1,0-1 1,0 1-1,0-1 1,0 0 0,0 1-1,0-1 1,0 0-1,0 0 1,0 0-1,0 0 1,0 0-1,0 0 1,1 0-1,0 0 1,43-4 166,-34 0-166,0 0 0,0-1 0,-1 0-1,1-1 1,-1 0 0,-1-1 0,1 0-1,-1 0 1,-1-1 0,13-13-1,-4 2-661,0-1-1,21-33 0,-61 89 770,-35 65 1104,53-91-1114,1 1 0,0-1 0,0 0-1,1 1 1,0 0 0,1 0 0,0 0-1,0 11 1,2-21-165,0 0 0,0-1 0,0 1-1,0 0 1,1 0 0,-1 0 0,0 0 0,0 0 0,1-1 0,-1 1-1,0 0 1,1 0 0,-1-1 0,1 1 0,-1 0 0,1 0 0,-1-1 0,1 1-1,-1-1 1,1 1 0,0 0 0,-1-1 0,1 1 0,0-1 0,0 1-1,-1-1 1,1 0 0,0 1 0,0-1 0,0 0 0,-1 0 0,1 1-1,0-1 1,0 0 0,0 0 0,1 0 0,1 0-585,0 0 1,0 0-1,-1-1 1,1 1-1,0-1 1,0 0-1,-1 1 1,1-1-1,-1 0 1,1-1-1,4-2 1,16-16-13116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3.834"/>
    </inkml:context>
    <inkml:brush xml:id="br0">
      <inkml:brushProperty name="width" value="0.025" units="cm"/>
      <inkml:brushProperty name="height" value="0.025" units="cm"/>
    </inkml:brush>
  </inkml:definitions>
  <inkml:trace contextRef="#ctx0" brushRef="#br0">91 312 13837,'0'0'10896,"-10"5"-8302,5-3-2472,0 0 0,0 0 0,0 1 0,1 0 0,-1 0 0,1 0-1,0 1 1,0-1 0,0 1 0,0 0 0,1 0 0,0 0 0,0 1 0,0-1 0,0 1-1,1 0 1,-1-1 0,1 1 0,0 0 0,1 0 0,-1 1 0,1-1 0,-1 8 0,2-10-97,-1 0 0,1-1 0,0 1 0,0 0 0,0 0 0,0 0 0,0 0 0,1-1 1,0 1-1,-1 0 0,1 0 0,0-1 0,0 1 0,0 0 0,1-1 0,-1 1 0,0-1 0,1 0 1,0 1-1,0-1 0,2 2 0,-2-2-16,1-1 0,-1 0 0,1 1 0,-1-1 0,1 0 1,0 0-1,0-1 0,0 1 0,0 0 0,-1-1 0,1 0 0,0 0 0,0 0 0,0 0 1,0 0-1,0 0 0,0-1 0,0 1 0,0-1 0,-1 0 0,4-1 0,1-2 10,0 1-1,0-1 1,0 0 0,-1-1-1,1 1 1,-1-1-1,0 0 1,0-1-1,-1 0 1,0 0-1,0 0 1,0 0 0,-1-1-1,5-8 1,-2 2-32,-1 0 1,0 0 0,-1 0-1,0 0 1,-1-1 0,5-28 0,-29 113-537,15-59 744,0 1-1,1 0 1,1-1 0,0 1 0,0 0-1,2 1 1,-1-1 0,2 0-1,1 22 1,-1-33-190,1-1-1,-1 1 1,1-1-1,-1 1 1,1-1-1,0 0 0,0 1 1,0-1-1,0 1 1,0-1-1,0 0 1,0 0-1,0 0 1,0 0-1,0 0 1,1 0-1,-1 0 1,0 0-1,1 0 1,-1 0-1,1-1 1,-1 1-1,1-1 1,-1 1-1,1-1 0,-1 0 1,1 1-1,0-1 1,-1 0-1,1 0 1,-1 0-1,1 0 1,0 0-1,-1 0 1,1-1-1,2 0 1,1 0-5,0 0 1,0 0-1,0-1 1,0 0-1,0 0 1,0 0-1,0 0 1,-1-1-1,1 0 1,4-4-1,5-8 0,0-1 0,-1-1 0,-1 0 0,-1 0 0,-1-2 0,0 1 0,-1-1 0,-1 0 0,-1-1 0,9-38 0,-6 11 0,-2-2 0,-2 1 0,0-74 0,-37 194 0,15-27 0,-15 72 0,28-99 0,0 0 0,1 0 0,1 0 0,0 0 0,2 0 0,0 0 0,5 25 0,-5-39 0,1 0 0,-1 0 0,1 0 0,0 0 0,1 0 0,-1-1 0,0 1 0,1 0 0,0-1 0,0 0 0,0 0 0,0 0 0,4 3 0,-6-5 0,0-1 0,0 1 0,0-1 0,0 1 0,0-1 0,0 1 0,-1-1 0,1 0 0,0 1 0,0-1 0,0 0 0,0 0 0,0 0 0,0 0 0,0 0 0,0 0 0,0 0 0,0 0 0,0 0 0,0 0 0,0 0 0,0-1 0,1 1 0,0-2 0,-1 1 0,0 0 0,1 0 0,-1-1 0,0 1 0,0-1 0,0 1 0,0-1 0,-1 1 0,1-1 0,0 0 0,-1 1 0,1-1 0,-1 0 0,1 0 0,-1 1 0,0-1 0,1-2 0,1-14 0,-1 1 0,0 0 0,-2-18 0,1 30 0,0 0 0,-1 0 0,0 0 0,0 0 0,0 0 0,0 0 0,-1 1 0,0-1 0,0 0 0,0 1 0,-1-1 0,1 1 0,-1 0 0,0 0 0,-4-4 0,6 7 0,1 1 0,0 0 0,0-1 0,-1 1 0,1 0 0,0-1 0,0 1 0,-1 0 0,1 0 0,0 0 0,-1-1 0,1 1 0,0 0 0,-1 0 0,1 0 0,0 0 0,-1 0 0,1 0 0,0-1 0,-1 1 0,1 0 0,0 0 0,-1 0 0,1 0 0,-1 0 0,1 0 0,0 0 0,-1 1 0,1-1 0,0 0 0,-1 0 0,1 0 0,0 0 0,-1 0 0,1 1 0,0-1 0,-1 0 0,1 0 0,0 0 0,-1 1 0,1-1 0,0 0 0,0 0 0,-1 1 0,1 0 0,-5 23 0,5-18 0,0 1 0,0-1 0,1 1 0,0-1 0,0 1 0,3 7 0,-2-11 0,-1 0 0,1 0 0,0-1 0,0 1 0,1-1 0,-1 0 0,1 0 0,-1 1 0,1-2 0,-1 1 0,1 0 0,0 0 0,0-1 0,0 0 0,0 1 0,0-1 0,0 0 0,0-1 0,0 1 0,1 0 0,-1-1 0,0 0 0,0 0 0,1 0 0,-1 0 0,0 0 0,0-1 0,4 0 0,1-1 0,0 0 0,0 0 0,-1 0 0,1-1 0,-1-1 0,0 1 0,1-1 0,-2 0 0,1-1 0,8-6 0,-8 5 0,-1-1 0,1 0 0,-1 0 0,-1 0 0,0-1 0,0 0 0,0 0 0,-1 0 0,0 0 0,0-1 0,-1 0 0,2-11 0,-24 89 0,14-53 0,0 0 0,0 0 0,2 0 0,0 0 0,1 1 0,0-1 0,1 1 0,3 28 0,-1-41-4,0-1 0,1 0 1,0 0-1,-1 1 0,1-1 0,0 0 0,0-1 0,1 1 1,-1 0-1,1 0 0,-1-1 0,1 0 0,0 1 0,0-1 1,0 0-1,0-1 0,0 1 0,0 0 0,1-1 0,-1 0 1,0 1-1,1-1 0,-1-1 0,1 1 0,0 0 0,-1-1 1,1 0-1,-1 0 0,1 0 0,0 0 0,-1-1 0,1 1 1,-1-1-1,1 0 0,-1 0 0,1 0 0,-1-1 0,0 1 1,0-1-1,1 1 0,-1-1 0,0 0 0,0-1 0,-1 1 1,5-5-1,-4 3-466,0-1 1,0 1-1,-1-1 1,0 0-1,0 0 1,2-7-1,3-57-10940,-6 12-815</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5.720"/>
    </inkml:context>
    <inkml:brush xml:id="br0">
      <inkml:brushProperty name="width" value="0.025" units="cm"/>
      <inkml:brushProperty name="height" value="0.025" units="cm"/>
    </inkml:brush>
  </inkml:definitions>
  <inkml:trace contextRef="#ctx0" brushRef="#br0">156 14 4676,'5'-5'11421,"-5"5"-10945,0 0 0,0-1 0,0 1 0,0 0-1,0-1 1,-1-2 5710,1 2-5710,-7-2 2620,1 4-2951,0 0 1,1 1-1,-1-1 0,0 1 1,1 0-1,-1 1 0,1-1 1,0 1-1,0 0 0,0 0 1,0 1-1,0-1 1,1 1-1,-1 0 0,1 1 1,-5 5-1,2-2-41,0 1 1,1 0-1,0 0 1,0 0-1,1 0 1,0 1-1,1 0 1,-4 12-1,6-17-75,1-1-1,0 0 1,0 0-1,1 1 1,-1-1 0,1 1-1,0-1 1,0 1-1,0-1 1,1 0-1,-1 1 1,1-1 0,0 0-1,1 1 1,1 3-1,-1-5-80,-1-1-1,1 0 1,0 0-1,1 0 0,-1 0 1,0 0-1,1 0 1,-1-1-1,1 1 0,-1-1 1,1 0-1,0 1 0,0-1 1,-1 0-1,1-1 1,0 1-1,0 0 0,0-1 1,0 0-1,0 0 1,0 0-1,6 0 0,39-4-3952,-42 2 2455,1 1 1,-1-1-1,0 0 0,-1-1 1,11-5-1,16-13-10269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6.063"/>
    </inkml:context>
    <inkml:brush xml:id="br0">
      <inkml:brushProperty name="width" value="0.025" units="cm"/>
      <inkml:brushProperty name="height" value="0.025" units="cm"/>
    </inkml:brush>
  </inkml:definitions>
  <inkml:trace contextRef="#ctx0" brushRef="#br0">91 17 5765,'0'0'20035,"-9"3"-17969,5-2-1973,0 0 0,-1 1 0,1-1-1,0 1 1,0 0 0,0 0-1,1 1 1,-1-1 0,0 1 0,1 0-1,0 0 1,0 0 0,0 0 0,0 1-1,0-1 1,0 1 0,1 0-1,0 0 1,0-1 0,0 1 0,0 1-1,1-1 1,-1 0 0,1 0 0,0 1-1,0 5 1,-1-4-83,1 0-1,0 0 1,1 1 0,0-1-1,0 0 1,0 0-1,0 0 1,1 1 0,0-1-1,1 0 1,2 8 0,-3-12 4,0 0 0,1 0 0,-1 0 0,1 0 1,-1 0-1,1 0 0,0 0 0,0-1 1,-1 1-1,1-1 0,0 1 0,1-1 1,-1 0-1,0 0 0,0 0 0,0 0 1,1 0-1,-1 0 0,0-1 0,1 1 1,-1-1-1,1 1 0,-1-1 0,1 0 1,-1 0-1,1 0 0,-1-1 0,0 1 1,1 0-1,-1-1 0,5-1 0,-3 1 36,1-1 0,-1 0 0,0 0 0,0 0 1,0-1-1,0 1 0,0-1 0,0 0 0,0 0 0,-1 0 0,0-1 0,0 1 0,0-1 0,0 1 0,0-1 0,-1 0 0,1-1 0,-1 1 0,2-6 0,0 1 42,0 0 0,-1 0-1,-1-1 1,1 1-1,-1-1 1,-1 0 0,0 1-1,0-17 1,-2 23-97,0 1 0,1 0-1,-1-1 1,0 1 0,0 0 0,0-1 0,-1 1-1,1 0 1,0 0 0,-1 0 0,1 0 0,-1 0-1,0 0 1,0 1 0,0-1 0,0 0 0,0 1-1,0 0 1,0-1 0,0 1 0,-1 0 0,1 0 0,0 0-1,-1 0 1,1 1 0,-1-1 0,-3 0 0,4 1-22,0-1 1,0 1 0,0-1 0,0 1 0,0 0 0,0 0 0,0 0 0,0 0 0,0 0 0,1 0 0,-1 1 0,0-1 0,0 0 0,0 1 0,0 0 0,0-1-1,1 1 1,-1 0 0,0 0 0,1 0 0,-1 0 0,1 0 0,-1 1 0,1-1 0,-1 0 0,1 1 0,0-1 0,-1 1 0,1-1 0,0 1 0,0 0 0,0-1 0,1 1-1,-1 0 1,0 2 0,0-3-243,1 0-1,0-1 0,1 1 1,-1 0-1,0 0 1,0 0-1,0-1 0,0 1 1,1 0-1,-1 0 0,0 0 1,1-1-1,-1 1 0,1 0 1,-1-1-1,0 1 1,1 0-1,0-1 0,-1 1 1,1-1-1,-1 1 0,1-1 1,0 1-1,-1-1 1,1 1-1,0-1 0,0 1 1,-1-1-1,1 0 0,0 0 1,0 1-1,-1-1 1,1 0-1,0 0 0,0 0 1,0 0-1,-1 0 0,1 0 1,0 0-1,0 0 0,0 0 1,0 0-1,-1 0 1,1-1-1,0 1 0,0-1 1,2 1-255,24 0-8386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6.424"/>
    </inkml:context>
    <inkml:brush xml:id="br0">
      <inkml:brushProperty name="width" value="0.025" units="cm"/>
      <inkml:brushProperty name="height" value="0.025" units="cm"/>
    </inkml:brush>
  </inkml:definitions>
  <inkml:trace contextRef="#ctx0" brushRef="#br0">121 0 6342,'0'0'20894,"-10"3"-17541,8-3-3198,-53 17 1464,51-16-1590,0 1 0,0 0 0,0 0 0,0 1 0,0-1-1,1 1 1,-1 0 0,1-1 0,-1 2 0,1-1 0,0 0-1,1 1 1,-5 5 0,7-8-29,0-1 0,0 0 0,0 1 0,0-1 0,0 1 0,0-1 0,0 0 0,0 1 0,0-1 0,0 1 0,1-1 0,-1 0 0,0 1 0,0-1 0,0 0 0,0 1 0,1-1 0,-1 0 0,0 1 0,0-1 0,1 0 0,-1 1 0,0-1 0,1 0 0,-1 0 0,0 1 0,1-1 0,-1 0 0,0 0 0,1 0 0,-1 0 0,1 1 0,-1-1 0,0 0 0,1 0 0,-1 0 0,1 0 0,-1 0 0,0 0 0,1 0 0,-1 0 0,1 0 0,-1 0 0,0 0 0,1 0 0,0-1 0,29 1 0,-22 0 0,7 0-116,0 0 0,0 2 0,1 0 0,26 7-1,-39-8 96,0-1 0,-1 1-1,1 1 1,-1-1 0,1 0-1,-1 1 1,1-1 0,-1 1-1,0 0 1,1 0 0,-1 0-1,0 0 1,0 0 0,2 4-1,-3-4 23,0 0 0,0 0 0,-1 0 0,1 0 0,-1 1-1,0-1 1,0 0 0,0 0 0,0 0 0,0 1 0,0-1 0,0 0-1,-1 0 1,1 0 0,-1 0 0,1 1 0,-1-1 0,0 0 0,0 0 0,0 0-1,0 0 1,-2 2 0,-3 3 46,0 0-1,-1 0 0,1-1 1,-1 0-1,-1 0 0,1-1 1,-1 0-1,0 0 0,0 0 1,0-1-1,-1-1 0,1 1 1,-1-1-1,0-1 1,0 0-1,0 0 0,-1-1 1,-8 1-1,17-2-72,1 0 0,0 0 0,0 0 0,-1 0 0,1 0 0,0 0 0,0 0 1,0-1-1,-1 1 0,1 0 0,0 0 0,0 0 0,-1 0 0,1 0 0,0 0 0,0-1 0,0 1 0,0 0 0,-1 0 0,1 0 0,0 0 1,0-1-1,0 1 0,0 0 0,0 0 0,-1 0 0,1-1 0,0 1 0,0 0 0,0 0 0,0-1 0,0 1 0,0 0 0,0 0 0,0-1 1,0 1-1,0 0 0,0 0 0,0-1 0,0 1 0,0 0 0,0 0 0,0-1 0,0 1 0,0 0 0,1 0 0,-1 0 0,0-1 0,0 1 1,0 0-1,0 0 0,0 0 0,1-1 0,-1 1 0,0 0 0,0 0 0,0 0 0,0 0 0,1-1 0,-1 1 0,0 0 0,1 0 0,10-13-5739,5 0-4036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7.029"/>
    </inkml:context>
    <inkml:brush xml:id="br0">
      <inkml:brushProperty name="width" value="0.025" units="cm"/>
      <inkml:brushProperty name="height" value="0.025" units="cm"/>
    </inkml:brush>
  </inkml:definitions>
  <inkml:trace contextRef="#ctx0" brushRef="#br0">161 28 5862,'0'0'17397,"8"-5"-14140,25-17-839,-33 22-2363,1 0 0,-1 0 0,0 0 0,0 0 0,1 0 0,-1 0 0,0-1-1,0 1 1,1 0 0,-1 0 0,0 0 0,0 0 0,1 0 0,-1 0 0,0 0 0,1 0 0,-1 0 0,0 0 0,0 1 0,1-1-1,-1 0 1,0 0 0,0 0 0,1 0 0,-1 0 0,0 0 0,0 0 0,0 1 0,1-1 0,-1 0 0,0 0 0,0 0 0,0 1 0,1-1-1,-1 0 1,0 0 0,0 0 0,0 1 0,0-1 0,0 0 0,0 0 0,1 1 0,-1-1 0,0 0 0,0 0 0,0 1 0,0-1-1,0 0 1,0 1 0,0-1 0,0 0 0,0 0 0,0 1 0,0-1 0,0 0 0,-1 1 0,1 17 343,0-16-217,-2 10-162,0-1 1,-1 1-1,-1-1 0,1 0 0,-2 0 0,1 0 1,-11 16-1,-50 69-50,58-86 31,-31 36 0,36-43 0,-1 0 0,0-1 0,0 1 0,0-1 0,0 1 0,0-1 0,-1 0 0,1 0 0,-1 0 0,1-1 0,-7 3 0,9-5 0,0 1 0,0 0 0,0 0 0,0-1 0,0 1 0,0-1 0,1 1 0,-1-1 0,0 1 0,0-1 0,0 1 0,1-1 0,-1 0 0,0 1 0,1-1 0,-1 0 0,0 0 0,1 1 0,-1-1 0,1 0 0,-1 0 0,1 0 0,0 0 0,-1 0 0,1 0 0,0 0 0,0 0 0,-1 0 0,1 0 0,0 0 0,0 0 0,0 0 0,0 0 0,0 0 0,1-1 0,-1-47 0,0 39 0,0 5 0,5-65 0,-5 68 0,0 0 0,1 0 0,-1 1 0,0-1 0,1 0 0,-1 0 0,1 0 0,0 0 0,0 0 0,0 1 0,0-1 0,0 0 0,0 1 0,0-1 0,0 0 0,0 1 0,1 0 0,-1-1 0,1 1 0,-1 0 0,1 0 0,0 0 0,-1 0 0,1 0 0,0 0 0,0 0 0,-1 0 0,1 1 0,0-1 0,3 0 0,-3 3 0,0-1 0,0 1 0,0-1 0,0 1 0,0 0 0,0 0 0,0 0 0,0 0 0,-1 0 0,1 0 0,-1 0 0,0 1 0,1-1 0,-1 0 0,0 1 0,0-1 0,0 4 0,7 10 0,-2-8-124,1 1 0,0-1-1,0 0 1,0-1 0,1 0 0,0 0-1,1 0 1,0-1 0,0-1 0,12 7 0,-12-8-437,1 0 0,-1 0 1,1-1-1,0 0 1,-1-1-1,18 2 1,-22-4-8468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7.952"/>
    </inkml:context>
    <inkml:brush xml:id="br0">
      <inkml:brushProperty name="width" value="0.025" units="cm"/>
      <inkml:brushProperty name="height" value="0.025" units="cm"/>
    </inkml:brush>
  </inkml:definitions>
  <inkml:trace contextRef="#ctx0" brushRef="#br0">1 111 4516,'0'-3'1089,"0"-1"0,1 1 0,-1 0 0,1 0 0,0 0 0,0 0 0,0 0-1,0 0 1,1 0 0,-1 0 0,1 0 0,0 1 0,0-1 0,4-3 0,-1 0-230,1 1 0,0 0 1,0 0-1,0 0 0,1 1 1,7-4-1,-7 4-554,0 0 1,0 1 0,0 0-1,1 1 1,-1 0 0,1 0-1,-1 0 1,1 1 0,0 0-1,-1 1 1,1 0 0,0 0-1,11 2 1,-18-2-268,0 1 0,0 0 0,0-1-1,0 1 1,0 0 0,0 0 0,0 0 0,0 0 0,-1 0-1,1 0 1,0 0 0,-1 0 0,1 0 0,-1 1 0,1-1-1,-1 0 1,1 0 0,-1 0 0,0 1 0,0-1 0,1 0-1,-1 0 1,0 1 0,0-1 0,0 0 0,-1 1 0,1-1-1,0 0 1,-1 3 0,-10 36 397,4-29-419,1-2 0,-1 1 1,-17 17-1,18-22-17,0 1 0,0 0 0,1 1-1,0-1 1,0 1 0,1 0 0,0 1-1,0-1 1,-4 13 0,8-18-4,0-1 1,0 0-1,0 0 0,0 1 0,0-1 1,1 0-1,-1 0 0,0 0 0,1 1 1,-1-1-1,1 0 0,0 0 1,-1 0-1,1 0 0,0 0 0,0 0 1,-1 0-1,1 0 0,0 0 1,0 0-1,0-1 0,0 1 0,0 0 1,0-1-1,0 1 0,0 0 0,1-1 1,-1 1-1,0-1 0,0 0 1,0 1-1,1-1 0,-1 0 0,0 0 1,0 0-1,1 0 0,1 0 0,58 3-1378,-51-3 715,25 0-4884,-4 0-4314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8.540"/>
    </inkml:context>
    <inkml:brush xml:id="br0">
      <inkml:brushProperty name="width" value="0.025" units="cm"/>
      <inkml:brushProperty name="height" value="0.025" units="cm"/>
    </inkml:brush>
  </inkml:definitions>
  <inkml:trace contextRef="#ctx0" brushRef="#br0">3 0 18674,'0'0'9369,"0"10"-7592,-1 27-989,0-7 99,1-1 0,5 34 0,11-3-2422,-13-53 723,0-1-1,0 0 0,0 0 1,1-1-1,0 1 1,10 9-1,-20-21-7755,2 3 6539,-10-11-5637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8.883"/>
    </inkml:context>
    <inkml:brush xml:id="br0">
      <inkml:brushProperty name="width" value="0.025" units="cm"/>
      <inkml:brushProperty name="height" value="0.025" units="cm"/>
    </inkml:brush>
  </inkml:definitions>
  <inkml:trace contextRef="#ctx0" brushRef="#br0">0 1 5285,'0'0'20852,"55"12"-20404,-19-11-352,2-1-480,-2 0-3075,1-7-6567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9.210"/>
    </inkml:context>
    <inkml:brush xml:id="br0">
      <inkml:brushProperty name="width" value="0.025" units="cm"/>
      <inkml:brushProperty name="height" value="0.025" units="cm"/>
    </inkml:brush>
  </inkml:definitions>
  <inkml:trace contextRef="#ctx0" brushRef="#br0">119 4 17873,'0'0'11413,"-10"-1"-9827,7 1-1456,-6-1 77,0 0-1,0 1 1,0 0 0,0 0-1,-12 3 1,19-3-206,0 0 0,0 0 0,0 1 0,1-1 1,-1 1-1,0 0 0,0 0 0,1-1 0,-1 1 0,1 0 1,-1 0-1,1 0 0,-1 1 0,1-1 0,-1 0 0,1 0 0,0 1 1,0-1-1,0 1 0,0-1 0,0 1 0,0 0 0,0-1 0,0 1 1,0 0-1,1 0 0,-1-1 0,1 1 0,0 0 0,-1 0 0,1 0 1,0 0-1,0 0 0,0-1 0,0 1 0,0 0 0,1 0 0,0 2 1,-1-3-6,1 0 1,-1 1-1,1-1 1,0 0-1,0 0 1,-1 0 0,1 0-1,0 0 1,0 0-1,0 0 1,0 0-1,0 0 1,0-1 0,1 1-1,-1 0 1,0-1-1,0 1 1,1-1-1,-1 1 1,2 0 0,36 9-139,-19-6-114,-9-1-37,0 1 1,-1 1-1,1-1 1,16 12-1,-25-16 289,-1 1 0,0 0-1,1 0 1,-1 0-1,0 0 1,1 0 0,-1 0-1,0 0 1,0 0-1,0 1 1,0-1 0,0 0-1,0 1 1,0-1-1,0 0 1,-1 1 0,1-1-1,-1 1 1,1-1-1,-1 1 1,1 0 0,-1-1-1,0 1 1,0 0-1,0-1 1,0 1 0,0-1-1,0 1 1,0 0 0,0-1-1,-1 1 1,1-1-1,-1 1 1,1 0 0,-1-1-1,0 1 1,1-1-1,-1 0 1,0 1 0,0-1-1,0 0 1,0 1-1,0-1 1,-2 2 0,-6 5 241,0-1 0,-1 0 0,1 0 1,-1-1-1,-1 0 0,1 0 1,-1-1-1,0-1 0,0 0 1,-16 3-1,27-8-472,0-1 0,0 1-1,1-1 1,-1 1 0,1-1 0,-1 1-1,1 0 1,0-1 0,-1 1 0,1-1-1,0 1 1,0 0 0,0 0 0,1-2-1,39-47-11118,-17 19 1029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9.585"/>
    </inkml:context>
    <inkml:brush xml:id="br0">
      <inkml:brushProperty name="width" value="0.025" units="cm"/>
      <inkml:brushProperty name="height" value="0.025" units="cm"/>
    </inkml:brush>
  </inkml:definitions>
  <inkml:trace contextRef="#ctx0" brushRef="#br0">0 0 6246,'0'0'22261,"2"10"-20756,0 16-787,3 38 639,-4-59-1289,0 0 0,0 0 0,0 0 0,1 0 0,-1 0 0,1 0 0,0-1 0,1 1 0,4 7 0,-6-11-68,0 0 0,0 1 0,0-1 0,0 0 0,1 0 0,-1 0 0,0 0 0,0-1 0,1 1 0,-1 0 0,1 0 0,-1-1 0,1 1 0,-1-1 0,1 1 0,-1-1 0,1 0 0,-1 0 0,1 1 0,-1-1 0,1 0 0,2-1 0,-1 0 0,0 1 0,0-2 0,0 1 0,0 0 0,0 0 0,-1-1 0,1 0 0,0 1 0,-1-1 0,5-4 0,2-4 0,-1 1 0,0-1 0,-1-1 0,9-14 0,-10 14 0,-6 85 0,0-73 0,1-1 0,-1 1 0,0 0 0,1-1 0,-1 1 0,1-1 0,-1 1 0,1-1 0,-1 1 0,1-1 0,-1 0 0,1 1 0,0-1 0,-1 1 0,1-1 0,-1 0 0,1 0 0,0 1 0,-1-1 0,1 0 0,0 0 0,0 0 0,-1 0 0,1 0 0,0 0 0,-1 0 0,1 0 0,0 0 0,-1 0 0,1 0 0,0 0 0,-1-1 0,1 1 0,0 0 0,-1 0 0,1-1 0,0 1 0,-1 0 0,1-1 0,-1 1 0,1-1 0,-1 1 0,2-1 0,26-19 0,-6-11 0,-19 25 0,1 1 0,-1-1 0,1 1 0,0 0 0,1 0 0,-1 0 0,1 1 0,0 0 0,7-6 0,-11 13 0,0 0 0,-1 0 0,1 1 0,-1-1 0,0 0 0,0 0 0,-1 0 0,1 0 0,0 0 0,-2 5 0,-19 49-2987,11-34-17,10-23 2918,0-1 0,0 1 0,0 0-1,0 0 1,0 0 0,0 0 0,0 0 0,0 0-1,-1 0 1,1 0 0,0 0 0,0 0 0,0 0-1,0 0 1,0 0 0,0 0 0,0 0 0,0-1-1,-1 1 1,1 0 0,0 0 0,0 0-1,0 0 1,0 0 0,0 0 0,0 0 0,0 0-1,-1 0 1,1 0 0,0 1 0,0-1 0,0 0-1,0 0 1,0 0 0,0 0 0,0 0 0,0 0-1,-1 0 1,4-23-7441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19.927"/>
    </inkml:context>
    <inkml:brush xml:id="br0">
      <inkml:brushProperty name="width" value="0.025" units="cm"/>
      <inkml:brushProperty name="height" value="0.025" units="cm"/>
    </inkml:brush>
  </inkml:definitions>
  <inkml:trace contextRef="#ctx0" brushRef="#br0">1 0 19538,'0'0'13229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4.178"/>
    </inkml:context>
    <inkml:brush xml:id="br0">
      <inkml:brushProperty name="width" value="0.025" units="cm"/>
      <inkml:brushProperty name="height" value="0.025" units="cm"/>
    </inkml:brush>
  </inkml:definitions>
  <inkml:trace contextRef="#ctx0" brushRef="#br0">18 1 18065,'0'0'6951,"-18"49"-3076,18-34-2177,0-1-929,10 3-641,4-2-481,2-1-2017,2-1-2883,0 0-3107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0.284"/>
    </inkml:context>
    <inkml:brush xml:id="br0">
      <inkml:brushProperty name="width" value="0.025" units="cm"/>
      <inkml:brushProperty name="height" value="0.025" units="cm"/>
    </inkml:brush>
  </inkml:definitions>
  <inkml:trace contextRef="#ctx0" brushRef="#br0">159 16 4036,'0'0'14264,"8"-3"-10516,27-9-465,-35 12-3232,1 0 1,-1 0 0,0 0 0,0 0 0,1 0 0,-1-1 0,0 1-1,1 0 1,-1 0 0,0 0 0,0 0 0,1 0 0,-1 0 0,0 1-1,1-1 1,-1 0 0,0 0 0,0 0 0,1 0 0,-1 0 0,0 0-1,1 0 1,-1 1 0,0-1 0,0 0 0,0 0 0,1 0-1,-1 1 1,0-1 0,0 0 0,0 0 0,1 0 0,-1 1 0,0-1-1,0 0 1,0 1 0,0-1 0,1 1 0,0 16 2409,-7 13 492,-4-9-2953,-1 0 0,-1-1 0,-1-1 0,-1 0 0,0 0 0,-2-2 0,0 0 0,-23 20 0,36-34 0,0-1 0,0 1 0,-1-1 0,1 1 0,0-1 0,-1 0 0,1-1 0,-1 1 0,0-1 0,0 1 0,1-1 0,-8 1 0,10-2 0,1 0 0,0 0 0,-1 0 0,1-1 0,-1 1 0,1 0 0,-1 0 0,1 0 0,0-1 0,-1 1 0,1 0 0,-1-1 0,1 1 0,0 0 0,0-1 0,-1 1 0,1 0 0,0-1 0,-1 1 0,1-1 0,0 1 0,0-1 0,0 1 0,0 0 0,-1-1 0,1 1 0,0-1 0,0 1 0,0-1 0,0 1 0,0-1 0,0 0 0,0-20 0,0 17 0,0-6-189,1 0 0,0 1 1,0-1-1,1 1 0,0-1 0,1 1 1,0 0-1,0-1 0,1 2 0,10-18 0,-14 26 201,0-1 0,0 1-1,0-1 1,1 1 0,-1-1 0,0 1-1,0-1 1,1 1 0,-1-1-1,0 1 1,1 0 0,-1-1-1,1 1 1,-1-1 0,0 1-1,1 0 1,-1-1 0,1 1-1,-1 0 1,1 0 0,-1-1 0,1 1-1,-1 0 1,1 0 0,-1 0-1,1 0 1,-1 0 0,1-1-1,-1 1 1,1 0 0,0 0-1,-1 0 1,1 0 0,-1 1 0,1-1-1,-1 0 1,1 0 0,-1 0-1,1 0 1,-1 1 0,1-1-1,-1 0 1,1 0 0,-1 1-1,1-1 1,-1 0 0,1 1 0,-1-1-1,0 0 1,1 1 0,-1-1-1,0 1 1,1-1 0,-1 1-1,0-1 1,1 1 0,14 36 1174,-12-26-1042,0-3-49,1 0-1,-1-1 1,1 1 0,1-1-1,0 0 1,0 0 0,0-1-1,8 9 1,-10-13-251,0 1-1,0-1 1,0 0-1,1 0 1,-1 0-1,1 0 1,-1-1 0,7 3-1,-7-3-619,1-1 0,0 1 0,-1-1 0,1 0 0,0 1 0,-1-2 0,1 1 1,0 0-1,-1-1 0,6-1 0,4-4-8502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0.704"/>
    </inkml:context>
    <inkml:brush xml:id="br0">
      <inkml:brushProperty name="width" value="0.025" units="cm"/>
      <inkml:brushProperty name="height" value="0.025" units="cm"/>
    </inkml:brush>
  </inkml:definitions>
  <inkml:trace contextRef="#ctx0" brushRef="#br0">0 51 4484,'0'0'16464,"9"-6"-13912,2-1-1939,1 1 1,0 0 0,0 1 0,1 1 0,-1 0 0,1 0 0,0 1 0,0 1 0,0 0 0,27 1 0,-37 0-520,0 1 0,0 1 0,0-1 1,-1 0-1,1 1 0,0-1 0,0 1 0,-1 0 1,1 0-1,0 0 0,-1 0 0,1 1 1,-1-1-1,5 4 0,-6-4-63,-1 0-1,1 0 1,0 0-1,-1 0 1,1 0-1,-1 0 1,1 1 0,-1-1-1,0 0 1,1 0-1,-1 1 1,0-1 0,0 0-1,0 1 1,0-1-1,0 0 1,0 1-1,0-1 1,-1 0 0,1 0-1,0 1 1,-1-1-1,1 0 1,-1 0 0,1 0-1,-1 1 1,1-1-1,-1 0 1,0 0 0,0 0-1,0 0 1,1 0-1,-1 0 1,0 0-1,-2 0 1,-34 29-31,-5 3 0,40-32 0,0 1 0,0 0 0,1-1 0,-1 1 0,1 0 0,-1 0 0,1 1 0,0-1 0,0 0 0,0 0 0,0 0 0,0 1 0,0-1 0,1 0 0,-1 1 0,1 2 0,0-3 2,0-1-1,1 1 1,-1-1-1,1 1 1,0-1 0,-1 0-1,1 1 1,0-1-1,0 0 1,0 0-1,0 1 1,0-1 0,0 0-1,0 0 1,1 0-1,-1 0 1,0 0 0,0-1-1,1 1 1,-1 0-1,1-1 1,-1 1 0,1-1-1,-1 1 1,0-1-1,1 0 1,0 1 0,-1-1-1,2 0 1,52 5-184,-51-5 124,37 1-2595,-14-2-3230,6 0-7138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1.169"/>
    </inkml:context>
    <inkml:brush xml:id="br0">
      <inkml:brushProperty name="width" value="0.025" units="cm"/>
      <inkml:brushProperty name="height" value="0.025" units="cm"/>
    </inkml:brush>
  </inkml:definitions>
  <inkml:trace contextRef="#ctx0" brushRef="#br0">1 10 7207,'0'0'25176,"48"4"-24792,-16-6-384,3-2 0,0-1 0,-5 4 0,-2-1-705,-9 2-2049,-6 0-1602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1.512"/>
    </inkml:context>
    <inkml:brush xml:id="br0">
      <inkml:brushProperty name="width" value="0.025" units="cm"/>
      <inkml:brushProperty name="height" value="0.025" units="cm"/>
    </inkml:brush>
  </inkml:definitions>
  <inkml:trace contextRef="#ctx0" brushRef="#br0">0 43 7431,'0'0'20371,"67"32"-19410,-29-39-801,2-7-224,-1-2-2306,-4-3-3299,-6 1-4997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21.872"/>
    </inkml:context>
    <inkml:brush xml:id="br0">
      <inkml:brushProperty name="width" value="0.025" units="cm"/>
      <inkml:brushProperty name="height" value="0.025" units="cm"/>
    </inkml:brush>
  </inkml:definitions>
  <inkml:trace contextRef="#ctx0" brushRef="#br0">0 296 11627,'0'0'19149,"8"-4"-17473,3-4-1647,0 1-1,0-2 1,-1 1 0,-1-1-1,1-1 1,-2 0-1,1 0 1,-1-1 0,-1 0-1,12-22 1,27-75-29,-24 50 0,-19 89 0,-6 24 0,-22 144-1454,19-67-3770,6-116-8053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37.097"/>
    </inkml:context>
    <inkml:brush xml:id="br0">
      <inkml:brushProperty name="width" value="0.025" units="cm"/>
      <inkml:brushProperty name="height" value="0.025" units="cm"/>
    </inkml:brush>
  </inkml:definitions>
  <inkml:trace contextRef="#ctx0" brushRef="#br0">6964 0 8904,'0'0'10549,"9"7"-10052,-3-2-371,0 0 0,0-1 0,1 1-1,0-1 1,-1-1 0,1 0 0,1 1 0,-1-2 0,0 1 0,1-1 0,-1-1 0,1 1 0,-1-1 0,14 0 0,2-1 846,-18-1-820,0 0 1,1 1-1,-1 0 0,1 0 0,-1 0 0,1 0 0,-1 1 0,0 0 0,1 0 1,-1 1-1,0 0 0,0 0 0,0 0 0,0 0 0,0 1 0,0-1 0,-1 1 1,1 0-1,-1 1 0,0-1 0,4 6 0,57 72 1557,-51-61-1645,0 0 1,2-1 0,1-1 0,0 0 0,1-1-1,40 28 1,-20-21-10,-16-13 37,-1 2 0,0 0 0,-1 1 0,-1 2 0,0 0 0,-2 1-1,25 28 1,2 21-38,-2 2-1,36 81 0,21 37 17,-44-90-44,-5 1 1,-4 3 0,34 110 0,-48-116 17,115 360 54,-34 10-59,-20 124-7,-59-366-5,28 394 53,-41 4-32,-60 520-192,19-997 143,-7-1-1,-6-1 1,-6-2 0,-6-2 0,-6-2 0,-6-2-1,-5-3 1,-83 126 0,101-185-40,-3-2 0,-3-2-1,-4-3 1,-1-2 0,-4-2 0,-2-3-1,-2-3 1,-3-2 0,-2-4 0,-114 62-1,-84 20-874,-347 120 0,403-182 952,-2-9 0,-297 44 0,483-100-35,-990 152 446,776-122-150,-394 6-1,69-45 291,86-1-704,349 11 64,-222 36 1,-123 56 20,375-74 41,-331 94 232,329-80-163,1 5 0,-104 59 0,70-24-89,-186 137 0,289-187 141,1 0-1,0 2 1,3 2-1,-43 55 1,61-72-86,1 0 1,0 1 0,1 0 0,1 0-1,0 1 1,1 0 0,1 0 0,0 1-1,1 0 1,1-1 0,0 1 0,1 1-1,1-1 1,1 29 0,1-39-46,0 0-1,1 0 1,0 0 0,0 0-1,1-1 1,-1 1-1,1-1 1,0 1 0,1-1-1,-1 0 1,1-1 0,0 1-1,0 0 1,1-1-1,-1 0 1,1 0 0,0-1-1,0 1 1,0-1 0,11 5-1,10 4 23,0-1-1,1-2 1,35 9-1,-34-11-9,60 21-837,-11-4-2491,-1-5-5058,-43-13 1050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37.579"/>
    </inkml:context>
    <inkml:brush xml:id="br0">
      <inkml:brushProperty name="width" value="0.025" units="cm"/>
      <inkml:brushProperty name="height" value="0.025" units="cm"/>
    </inkml:brush>
  </inkml:definitions>
  <inkml:trace contextRef="#ctx0" brushRef="#br0">101 0 6822,'-2'1'867,"1"0"0,-1 1-1,1-1 1,0 0-1,0 1 1,-1-1-1,1 1 1,0-1 0,0 1-1,0 0 1,0-1-1,1 1 1,-2 2-1,2-4-727,0 1 0,0-1-1,0 1 1,0-1-1,1 1 1,-1-1 0,0 1-1,0-1 1,0 0-1,0 1 1,1-1 0,-1 1-1,0-1 1,0 1-1,1-1 1,-1 0 0,0 1-1,1-1 1,-1 0-1,0 1 1,1-1 0,-1 0-1,1 0 1,-1 1-1,0-1 1,1 0 0,-1 0-1,1 0 1,-1 1-1,1-1 1,0 0 0,6 1 1,1 1 0,0-2 0,-1 1 0,16-2 0,-9 1 828,72-5 366,-57 2-905,0 1 0,48 4 1,-75-1-399,-1-1 1,1 0 0,-1 1 0,0-1 0,1 0 0,-1 1 0,1 0 0,-1-1 0,0 1-1,0 0 1,1 0 0,-1 0 0,0 0 0,0 0 0,0 0 0,0 0 0,0 0 0,0 0-1,0 0 1,-1 0 0,1 1 0,1 1 0,-1 1 45,1 0 1,-1 0-1,0 0 0,0 0 0,-1 0 1,1 1-1,-1 7 0,0 2 178,-2-1 0,1 1 0,-2-1 0,-4 17 0,-20 40 328,-3-1 1,-3-2-1,-54 83 1,50-88-457,-1 4-126,-112 178-1513,148-242-141,3-7-1018,2-26-5619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6.527"/>
    </inkml:context>
    <inkml:brush xml:id="br0">
      <inkml:brushProperty name="width" value="0.025" units="cm"/>
      <inkml:brushProperty name="height" value="0.025" units="cm"/>
    </inkml:brush>
  </inkml:definitions>
  <inkml:trace contextRef="#ctx0" brushRef="#br0">0 0 5926,'0'0'25784,"72"45"-25304,-38-45-255,2 0-161,-5 0 0,1 0-320,-6 0-1442,-4 0-2274,-7-1-3107,-4-4-9608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7.633"/>
    </inkml:context>
    <inkml:brush xml:id="br0">
      <inkml:brushProperty name="width" value="0.025" units="cm"/>
      <inkml:brushProperty name="height" value="0.025" units="cm"/>
    </inkml:brush>
  </inkml:definitions>
  <inkml:trace contextRef="#ctx0" brushRef="#br0">217 6 4869,'0'0'14077,"-10"0"-11728,1-2-1981,0 2 1,0-1-1,0 1 0,-1 1 1,1-1-1,0 2 0,0-1 1,0 1-1,1 1 0,-1-1 1,0 1-1,1 1 0,-10 5 1,13-6-192,0 0-1,0 0 1,0 1 0,1 0 0,-1 0 0,1 0-1,0 0 1,0 1 0,0 0 0,1 0 0,-1 0-1,1 0 1,1 0 0,-1 1 0,1-1 0,-1 1-1,2 0 1,-1 0 0,1-1 0,0 1 0,0 0-1,0 0 1,1 0 0,0 8 0,1-12-148,-1 0-1,1-1 1,0 1 0,0 0-1,0-1 1,0 1 0,0 0 0,0-1-1,0 0 1,0 1 0,1-1 0,-1 0-1,1 1 1,-1-1 0,1 0-1,-1 0 1,1 0 0,-1 0 0,1-1-1,0 1 1,0 0 0,-1-1-1,1 1 1,0-1 0,0 1 0,0-1-1,0 0 1,0 0 0,-1 0 0,1 0-1,0 0 1,0 0 0,3-1-1,4 0 46,0-1-1,0 1 0,-1-1 0,1 0 1,-1-1-1,9-4 0,0-1-23,-1-2 1,1 0-1,-2-1 0,17-14 0,-24 19-34,-1-1-1,0 0 1,-1 0-1,0-1 1,0 0-1,0 0 1,-1 0-1,0-1 1,6-16-1,-9 10-15,-12 19 0,-12 21 0,18-16 0,-1-1 0,1 1 0,1 0 0,0 0 0,0 0 0,0 0 0,1 0 0,1 1 0,0-1 0,0 11 0,1-19-3,0 0 1,0 1-1,0-1 1,0 0-1,0 0 1,1 0-1,-1 0 1,0 0-1,1 0 0,-1 0 1,1 0-1,0 0 1,-1 0-1,1 0 1,-1 0-1,1 0 0,0-1 1,0 1-1,0 0 1,-1 0-1,1-1 1,0 1-1,0 0 1,2 0-1,33 7-377,-25-8-188,1-1 0,-1 0 0,-1 0 1,20-6-1,4-8-7851,-1 0-9251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8.832"/>
    </inkml:context>
    <inkml:brush xml:id="br0">
      <inkml:brushProperty name="width" value="0.025" units="cm"/>
      <inkml:brushProperty name="height" value="0.025" units="cm"/>
    </inkml:brush>
  </inkml:definitions>
  <inkml:trace contextRef="#ctx0" brushRef="#br0">0 3 5765,'9'-3'11437,"-3"6"-4475,0 16-1029,-6 36-7365,0-42 3084,-3 72-1174,-1 2-2835,8-91-3221,10-23 751,-5-1-949,2-4-2381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4.551"/>
    </inkml:context>
    <inkml:brush xml:id="br0">
      <inkml:brushProperty name="width" value="0.025" units="cm"/>
      <inkml:brushProperty name="height" value="0.025" units="cm"/>
    </inkml:brush>
  </inkml:definitions>
  <inkml:trace contextRef="#ctx0" brushRef="#br0">81 0 17777,'0'0'10933,"-10"8"-9118,4-3-1395,-33 26 832,37-29-1216,-1 0-1,1 0 1,0 1 0,0-1-1,0 1 1,1-1 0,-1 1-1,0 0 1,1 0-1,0 0 1,0-1 0,0 1-1,0 0 1,0 1-1,0 3 1,1-6-36,1 0 0,-1 0 0,1-1 0,-1 1 0,1 0 0,-1-1 0,1 1 0,0 0 0,-1-1 0,1 1 0,0-1 0,0 1 0,-1-1 0,1 1 0,0-1 0,0 1 0,0-1 0,-1 0 0,1 0 0,0 1 0,0-1 0,0 0 0,0 0 0,0 0 0,0 0 0,-1 0 0,1 0 0,0 0 0,2 0 0,32-2 0,-32 2 0,12-3 0,-1 0 0,0-1 0,0 0 0,24-11 0,-26 9 0,0 2 0,0-1 0,0 1 0,0 1 0,1 0 0,-1 1 0,15-1 0,-26 3 0,0 0 0,0 1 0,0-1 0,0 0 0,0 1 0,0-1 0,0 1 0,0-1 0,0 1 0,0 0 0,0-1 0,0 1 0,-1 0 0,1-1 0,0 1 0,-1 0 0,1 0 0,0 0 0,-1 0 0,1 0 0,-1-1 0,1 1 0,-1 0 0,1 0 0,-1 0 0,0 1 0,0-1 0,1 0 0,-1 0 0,0 0 0,0 0 0,0 2 0,0 50 0,-1-21 0,2-32 0,0 1 0,0 0 0,0-1 0,0 1 0,0-1 0,0 1 0,0-1 0,0 1 0,0-1 0,0 1 0,0-1 0,0 0 0,0 0 0,0 1 0,0-1 0,0 0 0,0 0 0,0 0 0,0 0 0,0 0 0,0-1 0,0 1 0,0 0 0,0 0 0,0-1 0,0 1 0,2-1 0,30-9 0,-12 3-798,9-4-2828,-11-3-4335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9.163"/>
    </inkml:context>
    <inkml:brush xml:id="br0">
      <inkml:brushProperty name="width" value="0.025" units="cm"/>
      <inkml:brushProperty name="height" value="0.025" units="cm"/>
    </inkml:brush>
  </inkml:definitions>
  <inkml:trace contextRef="#ctx0" brushRef="#br0">0 0 8136,'0'0'18807,"1"10"-17595,-1 76-112,0 39-2569,0-122 1204,1 0 0,-1 0 0,1 0 0,-1 0 0,1-1 0,0 1 0,0 0 0,0-1 0,0 1-1,4 4 1,8-1-3796,-13-6 3852,0 0 0,1-1 0,-1 1 1,0 0-1,0 0 0,1-1 0,-1 1 0,0-1 0,0 1 0,1 0 0,-1-1 1,0 1-1,0 0 0,0-1 0,0 1 0,0-1 0,1 1 0,-1 0 1,0-1-1,0 1 0,0-1 0,0 1 0,0-1 0,0 1 0,-1 0 0,1-1 1,0 1-1,0-1 0,0-2-1330,0-13-7158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9.518"/>
    </inkml:context>
    <inkml:brush xml:id="br0">
      <inkml:brushProperty name="width" value="0.025" units="cm"/>
      <inkml:brushProperty name="height" value="0.025" units="cm"/>
    </inkml:brush>
  </inkml:definitions>
  <inkml:trace contextRef="#ctx0" brushRef="#br0">1 52 5125,'0'0'23184,"14"-5"-22062,20-6-493,1 2 0,0 1 0,69-5 1,15 7-936,-8 11-3608,-80 1-756,-11-1-1752,-18-4 5470,16 4-12266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9.903"/>
    </inkml:context>
    <inkml:brush xml:id="br0">
      <inkml:brushProperty name="width" value="0.025" units="cm"/>
      <inkml:brushProperty name="height" value="0.025" units="cm"/>
    </inkml:brush>
  </inkml:definitions>
  <inkml:trace contextRef="#ctx0" brushRef="#br0">0 28 6182,'0'0'23393,"10"1"-21888,25 0-932,1-1-1,-1-1 1,66-12-1,1 0-1654,-74 11-1222,46 1 0,-61 5-1147,-6 0-2541,-4-2 1704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0.234"/>
    </inkml:context>
    <inkml:brush xml:id="br0">
      <inkml:brushProperty name="width" value="0.025" units="cm"/>
      <inkml:brushProperty name="height" value="0.025" units="cm"/>
    </inkml:brush>
  </inkml:definitions>
  <inkml:trace contextRef="#ctx0" brushRef="#br0">2 0 11243,'0'0'16901,"-1"11"-14942,0 0-1707,1-1-1,0 1 1,1 0-1,0-1 1,1 1-1,5 17 0,-6-23-205,1 0-1,0-1 0,0 1 0,0-1 0,1 1 1,-1-1-1,1 0 0,0 0 0,0 0 0,1 0 0,-1-1 1,1 1-1,0-1 0,0 0 0,0 0 0,0 0 0,0-1 1,1 0-1,7 4 0,-7-4-289,1-1 0,-1 1 0,1-1-1,-1 0 1,1-1 0,-1 1 0,11-1 0,-11-1-398,1 0 1,-1 0-1,1 0 0,-1-1 1,0 0-1,0 0 1,0 0-1,0-1 1,0 0-1,0 1 0,4-5 1,5-6-1742,0 0 0,-1-1 0,-1 0 0,19-29-1,-13 23 9816,-19 46-3375,-13 22-49,-30 68-1,-8 26-1991,47-124-2175,-9 39 415,16-23-2969,1-32-1750,6-3-2631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0.592"/>
    </inkml:context>
    <inkml:brush xml:id="br0">
      <inkml:brushProperty name="width" value="0.025" units="cm"/>
      <inkml:brushProperty name="height" value="0.025" units="cm"/>
    </inkml:brush>
  </inkml:definitions>
  <inkml:trace contextRef="#ctx0" brushRef="#br0">0 1 14029,'0'0'16112,"91"19"-14863,-34-19-737,3 0-416,1-5-32,-5 0-704,-11 4-866,-10 1-1216,-10 0-1538,-17 0-1089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0.951"/>
    </inkml:context>
    <inkml:brush xml:id="br0">
      <inkml:brushProperty name="width" value="0.025" units="cm"/>
      <inkml:brushProperty name="height" value="0.025" units="cm"/>
    </inkml:brush>
  </inkml:definitions>
  <inkml:trace contextRef="#ctx0" brushRef="#br0">0 20 512,'0'0'28027,"78"27"-26458,-28-27-255,1 0-610,-2-4-575,3-5-129,-8 2-1666,-7-4-3267,-4-5-6437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1.887"/>
    </inkml:context>
    <inkml:brush xml:id="br0">
      <inkml:brushProperty name="width" value="0.025" units="cm"/>
      <inkml:brushProperty name="height" value="0.025" units="cm"/>
    </inkml:brush>
  </inkml:definitions>
  <inkml:trace contextRef="#ctx0" brushRef="#br0">5 0 5157,'0'0'24364,"0"12"-23056,-4 417 630,4-427-1938,0 1 0,0 0 0,0-1 0,0 1 0,0 0 0,1-1 0,-1 1 0,1 0 0,0-1 0,0 1 0,0-1 0,0 1 0,0-1 0,1 1 0,-1-1 0,1 0 0,-1 0 0,1 0 0,0 0 0,3 3 0,-3-4 0,1 0 0,-1 0 0,0 0 0,1 0 0,-1-1 0,1 1 0,-1-1 0,1 0 0,-1 0 0,1 0 0,-1 0 0,1 0 0,-1 0 0,1-1 0,-1 1 0,0-1 0,1 1 0,-1-1 0,0 0 0,1 0 0,-1 0 0,4-3 0,42-28 0,-42 26 0,0 1 0,0 1 0,1-1 0,-1 1 0,1 0 0,0 0 0,1 1 0,-1 0 0,0 0 0,1 1 0,0 0 0,-1 0 0,15-1 0,-21 4 0,1 0 0,0-1 0,-1 1 0,1 0 0,-1 0 0,0 0 0,1 0 0,-1 0 0,0 1 0,1-1 0,-1 0 0,0 1 0,0-1 0,0 0 0,0 1 0,0-1 0,-1 1 0,1 0 0,0-1 0,-1 1 0,1-1 0,-1 1 0,0 0 0,1 0 0,-1-1 0,0 1 0,0 0 0,0-1 0,0 1 0,0 0 0,-1 2 0,1 0 0,0 1 0,0 0 0,0-1 0,-1 1 0,0-1 0,0 1 0,0-1 0,0 1 0,-1-1 0,1 0 0,-4 6 0,0-6 0,0 1 0,-1-1 0,0 0 0,0-1 0,0 1 0,0-1 0,0 0 0,-1-1 0,1 1 0,-1-2 0,1 1 0,-1 0 0,-12 0 0,8-1 0,1 0 0,-1 0 0,0-1 0,0-1 0,0 0 0,0 0 0,1-1 0,-12-4 0,20 6-24,0-1 0,1 0 1,-1 1-1,0-1 0,0 0 0,1-1 1,-1 1-1,0 0 0,1 0 0,-1-1 1,1 1-1,0 0 0,-1-1 0,1 0 1,0 1-1,0-1 0,0 0 0,0 1 1,0-1-1,0 0 0,1 0 0,-1 0 0,1 0 1,-1 0-1,1 0 0,0 0 0,-1 0 1,1 0-1,0 0 0,0 0 0,1 0 1,-1 0-1,0 1 0,1-1 0,-1 0 1,1 0-1,-1 0 0,1 0 0,0 0 1,0 0-1,0 1 0,0-1 0,0 0 1,0 1-1,1-1 0,-1 1 0,0-1 0,1 1 1,-1 0-1,4-2 0,23-17-6035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37.401"/>
    </inkml:context>
    <inkml:brush xml:id="br0">
      <inkml:brushProperty name="width" value="0.025" units="cm"/>
      <inkml:brushProperty name="height" value="0.025" units="cm"/>
    </inkml:brush>
  </inkml:definitions>
  <inkml:trace contextRef="#ctx0" brushRef="#br0">168 1 3459,'-70'13'546,"22"-2"2137,-1-7 4354,48-4-6460,20-1-114,0 1 0,-1 0 0,22 4 1,25 1 432,38-5-1700,181 24 1,-218-16-341,130-3 1,-27-3 2693,-75 8-2843,-15-2-2104,-26-6 5482,-30-2-740,57 1 847,-28 0-2487,81 12 0,-112-11 374,0-1-1,0 0 1,0-2 0,23-3-1,30 0 6490,-116 3-11266,22-5-1564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1.876"/>
    </inkml:context>
    <inkml:brush xml:id="br0">
      <inkml:brushProperty name="width" value="0.025" units="cm"/>
      <inkml:brushProperty name="height" value="0.025" units="cm"/>
    </inkml:brush>
  </inkml:definitions>
  <inkml:trace contextRef="#ctx0" brushRef="#br0">290 2 9641,'0'0'12551,"-10"-1"-10464,1 1-1814,1-1 1,-1 1-1,1 1 1,0-1-1,-1 2 0,1-1 1,-1 1-1,1 0 0,0 1 1,0 0-1,0 0 1,1 1-1,-1 0 0,1 0 1,0 1-1,0 0 0,0 0 1,-10 11-1,17-16-264,-1 1-1,1-1 0,0 1 1,-1-1-1,1 1 1,0-1-1,0 1 0,-1 0 1,1-1-1,0 1 1,0-1-1,0 1 0,0 0 1,0-1-1,0 1 1,0-1-1,0 1 0,0 0 1,0-1-1,0 1 1,0-1-1,0 1 0,1 0 1,-1-1-1,0 1 0,0-1 1,1 1-1,-1-1 1,0 1-1,1-1 0,-1 1 1,0-1-1,1 1 1,-1-1-1,1 0 0,-1 1 1,1-1-1,-1 0 1,1 1-1,-1-1 0,1 0 1,-1 1-1,1-1 1,0 0-1,-1 0 0,1 0 1,-1 0-1,2 1 1,39 10 40,-28-8 24,5 2-225,1 2 1,-1 0-1,-1 1 1,26 15-1,-40-21 120,0 0-1,0 1 1,1-1-1,-1 1 1,-1 0-1,1-1 1,0 1-1,-1 1 1,1-1-1,-1 0 1,0 0-1,3 8 1,-5-9 31,1 0 1,-1 1-1,0-1 1,0 0 0,0 1-1,0-1 1,0 0-1,0 1 1,-1-1 0,1 0-1,-1 1 1,0-1-1,1 0 1,-1 0 0,0 0-1,0 0 1,-1 0-1,1 0 1,0 0 0,-1 0-1,1 0 1,-1 0-1,1-1 1,-3 2 0,-6 6 239,1-1 1,-2-1 0,1 0-1,-1 0 1,0-1 0,0-1-1,-23 8 1,9-5 430,1-1 1,-49 7 0,62-12-665,0-1 1,-1-1 0,-18-1-1,29 1-6,-1 0 0,1 0 0,0-1 0,-1 1 0,1 0-1,0-1 1,-1 1 0,1-1 0,0 1 0,0-1 0,-1 1 0,1-1-1,0 0 1,0 0 0,0 0 0,0 0 0,-1-1 0,1 0 0,1 1-1,0 0 1,0 0 0,0 0 0,-1-1 0,1 1 0,1 0 0,-1 0 0,0 0 0,0-1 0,0 1-1,1 0 1,-1 0 0,0 0 0,1 0 0,-1 0 0,1 0 0,0 0 0,-1 0 0,1 0-1,0 0 1,-1 0 0,1 0 0,2-1 0,29-27-1835,27-5-5491,-21 17-1002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21.728"/>
    </inkml:context>
    <inkml:brush xml:id="br0">
      <inkml:brushProperty name="width" value="0.025" units="cm"/>
      <inkml:brushProperty name="height" value="0.025" units="cm"/>
    </inkml:brush>
  </inkml:definitions>
  <inkml:trace contextRef="#ctx0" brushRef="#br0">1 1 3972,'0'0'7490,"-1"9"-7234,5 274 1484,-1-255-1730,1 1 0,2-1 0,1-1 0,1 1 0,1-1 1,1 0-1,2-1 0,16 29 0,-18-32 156,-2 0 1,0 1 0,-2 1-1,-1-1 1,-1 1 0,-1 0-1,0 32 1,-2-32-84,1 0 0,1 0 0,1 0 0,1 0 0,1 0 0,1-1-1,12 27 1,18 15-634,-26-48 686,0 0 0,-1 1-1,-1 0 1,9 28 0,-11-20 244,1-1 1,18 39-1,-20-55-333,0 1 0,0-1 0,1-1 1,0 1-1,1-1 0,0 0 0,0-1 0,15 12 1,-7-7-25,-1 1 1,0 0-1,-2 1 1,1 0-1,16 27 1,46 91-38,-28-44 1,-41-80 22,1 0-1,-1 0 0,2-1 1,-1 0-1,1-1 0,0 0 1,1 0-1,-1-1 0,1 0 1,1-1-1,-1 0 0,20 6 1,-12-4 63,-1 1 0,0 1-1,26 17 1,19 29-847,-50-43 734,1 0 0,0 0 1,1-2-1,0 1 0,0-2 0,1 0 1,18 7-1,-15-7 158,0 0-1,0 1 1,0 1-1,-1 1 1,-1 0-1,0 2 1,-1-1-1,-1 2 1,0 0-1,13 17 1,-19-22-65,1-1 1,1 1 0,0-2 0,0 1-1,0-2 1,1 1 0,1-1 0,-1-1 0,1 0-1,0-1 1,0 0 0,1-1 0,-1 0 0,1-1-1,0 0 1,0-1 0,0-1 0,0 0-1,25-1 1,35-6-4,-50 4-20,0 0 0,32 2 0,-48 1-8,0 0 0,-1 0-1,1 0 1,0 1 0,-1 0 0,1 0 0,-1 1 0,0 0 0,0 0-1,0 0 1,0 1 0,7 6 0,4 4 250,1 0-1,0 0 1,0-2-1,2 0 1,-1-1-1,1-1 1,38 12 0,2 1 1315,-1 3 0,88 51 0,-88-43-1157,1-3-1,70 24 0,-15-19-292,-58-20-816,95 41 0,-133-46 291,-14-5-5888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4.922"/>
    </inkml:context>
    <inkml:brush xml:id="br0">
      <inkml:brushProperty name="width" value="0.025" units="cm"/>
      <inkml:brushProperty name="height" value="0.025" units="cm"/>
    </inkml:brush>
  </inkml:definitions>
  <inkml:trace contextRef="#ctx0" brushRef="#br0">1 202 13741,'0'0'12198,"12"6"-10169,-5-1-1910,0-1-1,0-1 1,0 1 0,1-1-1,0-1 1,0 1 0,0-2 0,0 1-1,0-1 1,0 0 0,0 0-1,0-1 1,0 0 0,0-1 0,1 0-1,-1 0 1,0 0 0,0-1-1,0-1 1,13-5 0,-8 1-98,-1 0 0,-1 0 0,1-2 1,-1 1-1,0-1 0,13-16 0,-20 22-9,-1-1-1,0 1 1,0-1 0,0 0-1,-1 0 1,0 0-1,1 0 1,-1 0 0,-1-1-1,1 1 1,-1-1-1,1 1 1,-1-1 0,-1 0-1,1 1 1,-1-1 0,1 0-1,-1 1 1,0-1-1,-1 0 1,0 1 0,1-1-1,-3-5 1,2 7 12,-1 0 0,0 1 0,0-1 0,0 1 0,0-1 0,0 1 0,0 0 0,-1-1 0,1 1 0,-1 0 0,0 1 0,1-1 0,-1 0 0,0 1 1,0 0-1,0 0 0,0-1 0,0 2 0,0-1 0,-1 0 0,1 1 0,0-1 0,0 1 0,0 0 0,-1 0 0,-4 1 0,1-1 46,-1 1 0,1-1 0,0 2 0,-1-1 0,1 1 1,0 0-1,0 0 0,0 1 0,0 0 0,-9 6 0,5-1-47,1 1 0,1 0 0,-1 1 0,1 0 0,1 1 0,0 0 0,1 0 0,0 0-1,0 1 1,1 0 0,1 0 0,0 1 0,1 0 0,0-1 0,1 1 0,0 1 0,1-1 0,1 0 0,0 20 0,1-31-41,0 0 0,1 0 1,-1 0-1,0 0 0,1-1 0,0 1 1,-1 0-1,1 0 0,0 0 0,0-1 0,0 1 1,0 0-1,0-1 0,0 1 0,1 0 1,-1-1-1,0 0 0,1 1 0,-1-1 1,1 0-1,2 1 0,-1 0-82,1 0 1,0 0-1,0-1 1,0 0-1,1 0 1,-1 0-1,0 0 0,0-1 1,7 1-1,3-2-356,0 0-1,0 0 0,-1-2 1,1 0-1,18-6 0,-5-1-2319,-1-2 1,43-25-1,-8-3-3988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24.281"/>
    </inkml:context>
    <inkml:brush xml:id="br0">
      <inkml:brushProperty name="width" value="0.025" units="cm"/>
      <inkml:brushProperty name="height" value="0.025" units="cm"/>
    </inkml:brush>
  </inkml:definitions>
  <inkml:trace contextRef="#ctx0" brushRef="#br0">0 189 5669,'9'-2'3038,"97"-26"2818,-55 13-3472,51-9-1,463-18 180,-277 29-2537,-90-1 40,379-15 23,-575 29-62,-18 0 213,-353 32 287,206-12-488,54-8-18,-714 100 86,797-105-108,27-7 0,-1 0 1,0 0-1,0 0 0,0 0 0,0 0 0,0 0 0,0 0 0,0 0 0,1 0 0,-1 0 0,0 0 0,0 0 0,0-1 0,0 1 0,0 0 0,0 0 0,0 0 0,1 0 0,-1 1 0,0-1 0,0 0 0,0 0 0,0 0 0,0 0 0,0 0 0,1 0 0,-1 0 0,0 0 0,0 0 0,0 0 0,0 0 0,0 0 0,0 0 0,0 0 0,0 0 0,0 1 0,1-1 0,-1 0 0,0 0 0,0 0 0,0 0 0,0 0 0,0 0 0,0 0 0,0 0 0,0 1 0,0-1 0,0 0 0,0 0 0,0 0 0,0 0 0,0 0 0,0 0 0,0 1 0,0-1 0,0 0 0,0 0 0,0 0 0,0 0 0,0 0 0,0 0 0,0 0 0,0 1 0,0-1 0,0 0 0,-1 0 0,50 2-1,171-12 145,257-45 0,-211 20-301,-78 16-593,228-37-1285,-374 43 1971,-29 5 400,-13 7-284,0 1 1,-1-1 0,1 1-1,-1-1 1,1 1 0,-1-1 0,1 1-1,-1-1 1,1 1 0,-1 0-1,1-1 1,-1 1 0,0 0 0,1 0-1,-1-1 1,0 1 0,1 0-1,-1 0 1,0 0 0,1 0 0,-1 0-1,0 0 1,1 0 0,-1 0-1,0 0 1,0 0 0,-76-6 378,1 4 1,-81 8 0,27 4-136,0 5 0,-178 46 1,215-31-817,56-14-3613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7.844"/>
    </inkml:context>
    <inkml:brush xml:id="br0">
      <inkml:brushProperty name="width" value="0.025" units="cm"/>
      <inkml:brushProperty name="height" value="0.025" units="cm"/>
    </inkml:brush>
  </inkml:definitions>
  <inkml:trace contextRef="#ctx0" brushRef="#br0">670 22 3331,'0'0'833,"-10"-2"1772,-22-4 1085,-58-4 1,-45 6-2835,129 5-759,0-1 0,1 1 0,-1 1-1,0-1 1,1 1 0,-1 0 0,1 0 0,0 0-1,0 1 1,-1 0 0,2 0 0,-1 0-1,0 1 1,1 0 0,-7 6 0,-8 10-74,1 1 0,-18 27 0,-6 8-835,-26 7 557,50-48 441,0 1 0,-23 28 0,35-37-83,1 0-1,1 1 1,-1-1-1,1 1 1,0 0-1,1 0 1,0 0-1,0 1 1,1-1-1,-2 16 1,-3 51-274,4 1 0,9 91 0,-6-152 236,2 0 0,0-1 0,1 1 0,1-1 0,0 0 0,0 0 0,2 0 0,0 0-1,0-1 1,1 0 0,16 22 0,-15-26-40,0 0-1,0-1 1,1 0 0,0 0-1,1-1 1,0 0-1,0-1 1,0 0 0,1 0-1,0-1 1,0-1-1,0 0 1,0 0 0,24 4-1,-12-5 54,0-1-1,1-1 0,-1-1 1,1-1-1,-1-1 0,0-1 1,1-1-1,-2-1 0,1-1 1,-1-1-1,1-1 0,-2-1 1,1-1-1,-2-1 0,1 0 1,-2-2-1,1 0 0,24-24 1,-17 13 128,-1-1 1,-2-1 0,0-1 0,-2-2-1,-1 0 1,-2-1 0,0-1 0,-2-1-1,-2 0 1,-1-1 0,15-50 0,-25 64-46,0 0 1,-1 0 0,-1-1-1,0 1 1,-2-1 0,0 0-1,-1 1 1,-1-1 0,-1 1-1,-1 0 1,-1 0 0,0 0-1,-1 0 1,-2 1 0,-10-21-1,12 28-286,0 0 0,-1 0 0,-1 0 1,0 1-1,-1 0 0,0 0 0,0 1 0,-1 0 0,0 1 0,0 0 0,-1 1 0,0 0 0,0 0 1,-1 1-1,0 1 0,0 0 0,0 1 0,-1 0 0,0 1 0,1 0 0,-1 1 0,0 0 1,-20 1-1,32 1 56,-12-1-1857,1 2 0,-1 0 0,-21 4 0,2 6-7395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4.842"/>
    </inkml:context>
    <inkml:brush xml:id="br0">
      <inkml:brushProperty name="width" value="0.025" units="cm"/>
      <inkml:brushProperty name="height" value="0.025" units="cm"/>
    </inkml:brush>
  </inkml:definitions>
  <inkml:trace contextRef="#ctx0" brushRef="#br0">1 38 6470,'0'0'23505,"7"11"-23083,1-1-335,-5-7-69,0 1 0,0-1 0,0 0 0,-1 1 0,0 0-1,0 0 1,0-1 0,0 1 0,0 0 0,-1 1 0,0-1 0,0 0 0,0 0 0,0 1 0,0 6-1,-2-10-11,1 0 0,0 1 0,0-1-1,0 0 1,0 1 0,0-1-1,0 0 1,1 1 0,-1-1 0,0 0-1,1 0 1,-1 1 0,1-1-1,-1 0 1,1 0 0,0 0-1,-1 1 1,1-1 0,0 0 0,1 1-1,-1-1 9,0-1 0,0 0-1,0 0 1,0 0 0,0 0 0,0 1-1,0-1 1,0-1 0,-1 1-1,1 0 1,0 0 0,0 0-1,0 0 1,0-1 0,0 1 0,0 0-1,0-1 1,-1 1 0,1 0-1,0-1 1,1-1 0,6-3 85,-1-2 1,1 1-1,-1-1 0,6-8 1,16-20 58,32-35 410,-61 70-561,0 0 0,0-1-1,1 1 1,-1 0 0,0-1 0,0 1 0,1 0 0,-1-1 0,0 1 0,0 0 0,1 0 0,-1-1 0,0 1 0,1 0 0,-1 0 0,0 0-1,1-1 1,-1 1 0,1 0 0,-1 0 0,0 0 0,1 0 0,-1 0 0,1 0 0,-1 0 0,0 0 0,1 0 0,-1 0 0,0 0 0,1 0-1,-1 0 1,1 0 0,-1 0 0,0 0 0,1 1 0,-1-1 0,0 0 0,1 0 0,-1 0 0,0 0 0,1 1 0,-1-1 0,0 0 0,1 0-1,-1 1 1,0-1 0,3 25 9,-11 34-21,6-47 12,-5 18-4,1 0 0,-2 54 0,8-83-3,0 0 0,0 0 0,0 0 0,0 0 0,0 0 0,0-1 0,0 1 0,0 0 0,0 0 0,0 0 0,1 0 0,-1 0 0,0-1 0,1 1 0,-1 0 0,1 0 0,-1-1 0,1 1 0,-1 0 0,1 0 0,-1-1 0,1 1 0,0-1 0,-1 1 0,1-1 0,0 1 0,0-1 0,-1 1 0,1-1 0,0 1 0,0-1 0,0 0 0,-1 0 0,1 1 0,0-1 0,0 0 0,0 0 0,0 0 0,0 0 0,0 0 0,-1 0 0,1 0 0,0 0 0,0 0 0,0 0 0,0-1 0,0 1 0,-1 0 0,1-1 0,0 1 0,1-1 0,3-1 0,1 0 0,-1-1 0,1 0 0,-1 0 0,0 0 0,8-7 0,12-15 0,0-2 0,30-41 0,25-29 0,-79 97 0,-1-1 0,0 1 0,1-1 0,-1 1 0,0-1 0,1 1 0,-1-1 0,0 1 0,1 0 0,-1-1 0,1 1 0,-1-1 0,1 1 0,-1 0 0,0 0 0,1-1 0,0 1 0,-1 0 0,1 0 0,-1 0 0,1-1 0,-1 1 0,1 0 0,-1 0 0,1 0 0,-1 0 0,1 0 0,0 0 0,-1 0 0,1 0 0,-1 0 0,1 1 0,-1-1 0,1 0 0,-1 0 0,1 0 0,0 1 0,6 23 0,-10 33 0,-19 33 0,25-91-302,0-1-1,1 1 1,-1-1 0,0 1 0,0-1-1,0 0 1,5-4 0,11-13-5554,2-2-3903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5.165"/>
    </inkml:context>
    <inkml:brush xml:id="br0">
      <inkml:brushProperty name="width" value="0.025" units="cm"/>
      <inkml:brushProperty name="height" value="0.025" units="cm"/>
    </inkml:brush>
  </inkml:definitions>
  <inkml:trace contextRef="#ctx0" brushRef="#br0">1 31 20852,'0'0'11915,"76"-8"-11915,-46-2 0,-2 4 0,-2-1-1858,-7 7-1665,-10 0-929,-7 10-10763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5.537"/>
    </inkml:context>
    <inkml:brush xml:id="br0">
      <inkml:brushProperty name="width" value="0.025" units="cm"/>
      <inkml:brushProperty name="height" value="0.025" units="cm"/>
    </inkml:brush>
  </inkml:definitions>
  <inkml:trace contextRef="#ctx0" brushRef="#br0">0 63 15278,'0'0'10538,"63"-3"-8936,-22-10-353,5-1-865,1 3-255,0 0-738,-10 5-3171,-10 1-319,-1 5-5158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5.880"/>
    </inkml:context>
    <inkml:brush xml:id="br0">
      <inkml:brushProperty name="width" value="0.025" units="cm"/>
      <inkml:brushProperty name="height" value="0.025" units="cm"/>
    </inkml:brush>
  </inkml:definitions>
  <inkml:trace contextRef="#ctx0" brushRef="#br0">3 71 12876,'0'0'7292,"0"11"-5605,-2 245 8253,6-278-9805,1 0 0,2 0-1,0 0 1,1 1-1,1 0 1,16-25 0,-7 10-106,-8 13-27,20-39 2,-28 59-6,0-1-1,0 1 1,0 0 0,1 0-1,-1 0 1,1 0 0,0 0-1,0 1 1,-1-1 0,2 1-1,-1 0 1,0-1 0,4 0-1,-5 2-13,1 1 0,-1 0 0,1 0-1,-1 0 1,0 1 0,1-1 0,-1 0-1,0 1 1,1 0 0,-1 0 0,0-1-1,0 1 1,0 0 0,1 1 0,-1-1-1,0 0 1,-1 1 0,1-1 0,0 1-1,0-1 1,-1 1 0,1 0 0,-1 0-1,1 0 1,-1 0 0,0 0 0,1 0-1,-1 0 1,0 3 0,6 7 12,0 1 1,-1 0-1,5 19 1,-9-28 17,-1 0 0,0 0 1,0 0-1,0 0 1,0 1-1,0-1 1,-1 0-1,0 1 1,0-1-1,0 0 1,-1 1-1,1-1 0,-1 0 1,0 0-1,0 0 1,-1 1-1,-3 6 1,3-7 0,-1-1 0,0 0-1,-1 0 1,1 0 0,0 0 0,-1 0 0,0-1 0,0 0 0,0 1 0,0-1 0,0-1 0,0 1-1,0-1 1,0 1 0,-1-1 0,1 0 0,-5 0 0,-4 1-15,0 0 0,0 0 0,-1-1 0,1-1 0,0-1 0,-16-1 0,30 2-54,-1 0 1,1 0-1,-1 0 0,1 0 1,-1 0-1,1 0 0,-1 0 0,1 0 1,0-1-1,-1 1 0,1 0 1,-1 0-1,1 0 0,-1-1 1,1 1-1,-1 0 0,1 0 1,-1-1-1,0 1 0,1-1 1,-1 1-1,1 0 0,-1-1 0,0 1 1,1-1-1,-1 1 0,0-1 1,0 1-1,1-1 0,-1 1 1,0-1-1,0 1 0,0-1 1,1 1-1,-1-1 0,0 1 0,0-1 1,0 0-1,0 1 0,0-1 1,0 1-1,0-1 0,0 1 1,-1-1-1,1 1 0,0-1 1,0 1-1,0-1 0,0 1 1,-1-1-1,1 1 0,0-1 0,-1 1 1,1-1-1,0 1 0,-1-1 1,1 1-1,-1 0 0,1-1 1,0 1-1,-1 0 0,1-1 1,-1 1-1,1 0 0,-1-1 0,1 1 1,-1 0-1,1 0 0,-1 0 1,44-5-13229,-17 4-1324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6.218"/>
    </inkml:context>
    <inkml:brush xml:id="br0">
      <inkml:brushProperty name="width" value="0.025" units="cm"/>
      <inkml:brushProperty name="height" value="0.025" units="cm"/>
    </inkml:brush>
  </inkml:definitions>
  <inkml:trace contextRef="#ctx0" brushRef="#br0">1 235 19378,'0'0'9572,"9"-10"-8131,15-16-842,17-16-175,-2-1-1,49-71 0,-97 156-898,-9 5 440,8-25-150,2 1-1,0 1 1,1-1-1,1 1 1,-4 36-1,10-60 12,0 1-1,0-1 1,0 1 0,0-1-1,0 0 1,0 1 0,0-1-1,0 0 1,0 1 0,0-1-1,0 1 1,0-1 0,0 0-1,0 1 1,0-1 0,0 1-1,0-1 1,0 0 0,0 1-1,1-1 1,-1 0 0,0 1-1,0-1 1,0 0 0,1 1-1,-1-1 1,0 0 0,0 0-1,1 1 1,-1-1 0,0 0-1,1 0 1,-1 1 0,0-1-1,1 0 1,-1 0 0,0 0-1,1 0 1,-1 1 0,0-1-1,1 0 1,-1 0 0,1 0-1,-1 0 1,0 0 0,1 0-1,-1 0 1,1 0 0,-1 0-1,0 0 1,1 0 0,-1-1-1,0 1 1,1 0 0,-1 0-1,0 0 1,1 0 0,-1 0-1,1-1 1,-1 1 0,0 0-1,0 0 1,1-1 0,-1 1-1,0 0 1,1-1 0,15-15-10807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6.563"/>
    </inkml:context>
    <inkml:brush xml:id="br0">
      <inkml:brushProperty name="width" value="0.025" units="cm"/>
      <inkml:brushProperty name="height" value="0.025" units="cm"/>
    </inkml:brush>
  </inkml:definitions>
  <inkml:trace contextRef="#ctx0" brushRef="#br0">233 1 17168,'0'0'9994,"-4"53"-8521,-12-20-512,-11 2-32,-3 5-224,-2 0-193,-1-7 97,7-4-289,5-9-224,8-8-96,6-6-192,5-6-641,-2 0-1153,2-6-2146,-4-10-3363</inkml:trace>
  <inkml:trace contextRef="#ctx0" brushRef="#br0" timeOffset="1">1 142 6566,'0'0'17489,"69"-5"-14350,-40 5-1282,2 0-767,-1 6-578,-3 8-448,1 1-192,-12 2-1922,-7 2-2979,-6-5-3042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6.920"/>
    </inkml:context>
    <inkml:brush xml:id="br0">
      <inkml:brushProperty name="width" value="0.025" units="cm"/>
      <inkml:brushProperty name="height" value="0.025" units="cm"/>
    </inkml:brush>
  </inkml:definitions>
  <inkml:trace contextRef="#ctx0" brushRef="#br0">0 184 7847,'0'0'23420,"11"-7"-22454,20-18-859,0-2 0,-2-1-1,-2-1 1,30-39 0,-70 113-950,1-19 170,-19 46-1807,15-24-5930,13-36-228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7.278"/>
    </inkml:context>
    <inkml:brush xml:id="br0">
      <inkml:brushProperty name="width" value="0.025" units="cm"/>
      <inkml:brushProperty name="height" value="0.025" units="cm"/>
    </inkml:brush>
  </inkml:definitions>
  <inkml:trace contextRef="#ctx0" brushRef="#br0">11 0 5509,'0'0'19859,"-2"57"-17553,-3-35-768,1 1-642,4-1-607,0-2-193,0-2-32,1-5-769,8-5-1024,0-6-1667,-1-2-1056,-6-5-2082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5.265"/>
    </inkml:context>
    <inkml:brush xml:id="br0">
      <inkml:brushProperty name="width" value="0.025" units="cm"/>
      <inkml:brushProperty name="height" value="0.025" units="cm"/>
    </inkml:brush>
  </inkml:definitions>
  <inkml:trace contextRef="#ctx0" brushRef="#br0">328 1 15150,'0'0'9802,"-21"66"-7977,-13-16-383,-5 2-417,-3 0-128,2 0-321,4-10-384,5-9-160,10-8-384,6-9-353,5-11-416,1-5-1121,2 0-1570,-5-11-3010,1-10-6406</inkml:trace>
  <inkml:trace contextRef="#ctx0" brushRef="#br0" timeOffset="1">2 92 9833,'0'0'13069,"58"19"-8745,-30 2-1634,4 4-1216,5 3-513,7-3-545,3 0-416,3-4-1313,-3-7-3524,-4-6-7142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7.603"/>
    </inkml:context>
    <inkml:brush xml:id="br0">
      <inkml:brushProperty name="width" value="0.025" units="cm"/>
      <inkml:brushProperty name="height" value="0.025" units="cm"/>
    </inkml:brush>
  </inkml:definitions>
  <inkml:trace contextRef="#ctx0" brushRef="#br0">1 37 4292,'0'0'23895,"60"0"-23127,-19 0-447,4-3-225,-1-3-641,-2-2-3426,-9-2-2660,-6 1-8968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7.932"/>
    </inkml:context>
    <inkml:brush xml:id="br0">
      <inkml:brushProperty name="width" value="0.025" units="cm"/>
      <inkml:brushProperty name="height" value="0.025" units="cm"/>
    </inkml:brush>
  </inkml:definitions>
  <inkml:trace contextRef="#ctx0" brushRef="#br0">38 60 16496,'0'0'9545,"1"13"-7944,1 39-478,-2 1 0,-12 80 0,-16 75 633,31-305-1756,7 39 3,23-72-1,-24 102-7,1 1 0,1 0-1,2 1 1,25-41 0,-34 61-70,1 1 0,-1 0 1,1 0-1,-1 0 0,1 1 1,1-1-1,-1 1 0,1 0 1,0 1-1,7-4 0,-11 6 49,0 0 0,0 0-1,0 0 1,0 1 0,0-1 0,0 1-1,0 0 1,1-1 0,-1 1 0,0 0-1,0 0 1,0 0 0,0 1 0,1-1-1,-1 0 1,0 1 0,0-1-1,0 1 1,0 0 0,0 0 0,0 0-1,0 0 1,0 0 0,-1 0 0,1 0-1,0 1 1,-1-1 0,1 1 0,0-1-1,-1 1 1,0-1 0,1 1-1,-1 0 1,0 0 0,1 2 0,2 3 68,-1 0 0,0 0 0,-1 1 0,0-1 0,0 1 0,0-1 0,-1 1 0,0 0 1,0-1-1,-1 1 0,0 0 0,-1 0 0,1-1 0,-2 1 0,1 0 0,-1-1 0,0 1 1,0-1-1,-5 9 0,4-10-4,1 0-1,-1-1 1,-1 0 0,1 0 0,-1 0 0,1 0 0,-2 0 0,1-1-1,0 0 1,-1 0 0,0 0 0,0 0 0,0-1 0,0 0 0,0 0-1,-1 0 1,0-1 0,1 0 0,-1 0 0,0 0 0,0 0-1,0-1 1,0 0 0,-11 0 0,16-1-118,0 0 0,0 0-1,0 0 1,0 0 0,0 0 0,0 0-1,0 0 1,0 0 0,0-1 0,0 1 0,0 0-1,0-1 1,0 1 0,0 0 0,0-1-1,1 1 1,-1-1 0,0 0 0,0 1 0,0-1-1,1 0 1,-1 1 0,0-1 0,1 0-1,-1 0 1,0 0 0,1 1 0,-1-1 0,1 0-1,0 0 1,-1 0 0,1 0 0,0 0-1,-1 0 1,1-1 0,-7-24-6929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8.729"/>
    </inkml:context>
    <inkml:brush xml:id="br0">
      <inkml:brushProperty name="width" value="0.025" units="cm"/>
      <inkml:brushProperty name="height" value="0.025" units="cm"/>
    </inkml:brush>
  </inkml:definitions>
  <inkml:trace contextRef="#ctx0" brushRef="#br0">22 80 5605,'0'0'20222,"-1"-9"-17088,-1-28-1100,3 36-1994,-1-1 1,0 1 0,1-1-1,-1 1 1,0 0 0,1-1 0,0 1-1,-1 0 1,1-1 0,0 1-1,0 0 1,0 0 0,-1 0 0,1 0-1,0 0 1,1 0 0,-1 0-1,0 0 1,0 0 0,0 0-1,0 0 1,1 1 0,-1-1 0,0 1-1,1-1 1,-1 1 0,1-1-1,-1 1 1,2-1 0,43-2 495,-41 3-521,-1 0-15,-1 0 0,0 0 0,1 0 0,-1 0 0,0 1 0,0-1 0,1 1 0,-1 0 0,0 0 0,0 0 0,0 1 0,0-1 0,0 1 0,0 0 0,0-1 0,2 4 0,-3-3 0,-1 0 0,0-1 0,0 1 0,0 1 0,0-1 0,0 0 0,-1 0 0,1 0 0,-1 0 0,1 1 0,-1-1 0,0 0 0,0 0 0,1 1 0,-2-1 0,1 0 0,0 0 0,0 1 0,-1-1 0,1 0 0,-1 0 0,0 0 0,0 0 0,0 0 0,-2 4 0,-3 5 0,-1-1 0,0-1 0,0 1 0,-1-1 0,0-1 0,-1 1 0,0-1 0,0-1 0,-1 0 0,-15 9 0,-27 24 0,91-36 0,56-8-1114,-34-3-2438,-28 2-5043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9.240"/>
    </inkml:context>
    <inkml:brush xml:id="br0">
      <inkml:brushProperty name="width" value="0.025" units="cm"/>
      <inkml:brushProperty name="height" value="0.025" units="cm"/>
    </inkml:brush>
  </inkml:definitions>
  <inkml:trace contextRef="#ctx0" brushRef="#br0">207 1 14157,'0'0'16528,"-5"9"-15983,-7 18-176,-48 88 573,54-105-926,-1 1 0,0-1 0,0 0 1,-1-1-1,-1 0 0,1 0 0,-1-1 1,-14 10-1,22-17-171,1-1 0,-1 1 0,0-1 0,1 1 0,-1-1 0,0 0 0,0 1 0,1-1 0,-1 0 0,0 0 0,0 1 0,0-1 0,1 0 0,-1 0 0,0 0 1,0 0-1,0 0 0,1 0 0,-1 0 0,0 0 0,0-1 0,0 1 0,1 0 0,-1 0 0,0-1 0,0 1 0,1 0 0,-1-1 0,0 1 0,1-1 0,-1 1 0,0-1 0,1 1 0,-1-1 0,0 1 0,1-1 0,-1 0 0,1 1 0,0-1 0,-1 0 0,1 0 0,-1 1 1,1-1-1,0 0 0,-1-1 0,-8-42-9740,8 34 6878,-4-20-6555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9.568"/>
    </inkml:context>
    <inkml:brush xml:id="br0">
      <inkml:brushProperty name="width" value="0.025" units="cm"/>
      <inkml:brushProperty name="height" value="0.025" units="cm"/>
    </inkml:brush>
  </inkml:definitions>
  <inkml:trace contextRef="#ctx0" brushRef="#br0">1 1 4228,'0'0'26425,"72"28"-25432,-46-10-481,4 0-287,1 0-161,-4-3-481,-2 1-2337,-7-7-3973,0-3-6469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9.896"/>
    </inkml:context>
    <inkml:brush xml:id="br0">
      <inkml:brushProperty name="width" value="0.025" units="cm"/>
      <inkml:brushProperty name="height" value="0.025" units="cm"/>
    </inkml:brush>
  </inkml:definitions>
  <inkml:trace contextRef="#ctx0" brushRef="#br0">49 39 6854,'0'0'20110,"11"-5"-17184,-6 2-2398,42-20 1175,-44 21-1665,0 1 0,0 0 0,0 0 0,0 0 0,0 1 0,1-1 0,-1 1 0,0-1 0,0 1 0,0 0 0,1 0 0,-1 1 0,0-1 0,0 1 0,0-1 0,5 2 0,-7-1-38,0 0 0,0 0 0,0 1 0,0-1 0,-1 0 0,1 0 0,0 0 0,0 1 0,-1-1 0,1 0 0,-1 0 0,1 1 0,-1-1 0,1 1 0,-1-1 0,0 0 0,0 1 0,0-1 0,0 1 0,0-1 0,0 1 0,0-1 0,0 0 0,-1 1 0,1-1 0,-1 3 0,-14 36 0,1-22 0,0-1 0,-1-1 0,0 0 0,-1-1 0,-30 20 0,9-4 0,36-31 1,1 0 1,0 0-1,-1 0 1,1 0-1,0 0 1,-1 0-1,1 0 1,0 0-1,0 1 1,-1-1-1,1 0 1,0 0-1,0 0 1,-1 1-1,1-1 1,0 0-1,0 0 1,0 1-1,-1-1 1,1 0-1,0 1 1,0-1-1,0 0 1,0 0-1,0 1 1,-1-1-1,1 0 1,0 1-1,0-1 1,0 0-1,0 1 1,0-1-1,0 0 1,0 1-1,0-1 1,0 0-1,0 0 1,1 1-1,-1-1 1,0 0-1,0 1 1,0-1-1,0 0 1,0 1-1,0-1 1,1 0-1,-1 0 1,0 1-1,0-1 1,0 0-1,1 0 1,-1 0-1,0 1 1,0-1-1,1 0 1,-1 0-1,0 0 1,1 0-1,-1 1 0,32 3 89,41-10-984,-31 1-4343,0 0-7357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9:54.186"/>
    </inkml:context>
    <inkml:brush xml:id="br0">
      <inkml:brushProperty name="width" value="0.025" units="cm"/>
      <inkml:brushProperty name="height" value="0.025" units="cm"/>
    </inkml:brush>
  </inkml:definitions>
  <inkml:trace contextRef="#ctx0" brushRef="#br0">27 181 2851,'18'-25'909,"-2"5"3027,-9 5 8008,-13 112-4878,-19 47-5490,3-19-1394,10-51 93,9-62 666,10-48 214,11-61-407,-3 27-369,-3 0-1,4-116 1,-35 257-587,17-51 80,0 1 0,3 28-1,-1-48 124,0 0 0,0 0 0,0-1 0,0 1 0,0 0 0,0 0 0,1 0 0,-1 0 0,0 0 0,0 0 0,1-1 0,-1 1 0,1 0 0,-1 0 0,1 0 0,-1-1 0,1 1 0,-1 0 0,1-1 0,0 1 0,-1 0 0,1-1 0,0 1 0,-1-1 0,1 1 0,0-1 0,0 1 0,0-1 0,0 0 0,-1 1 0,1-1 0,0 0 0,0 0 0,0 1 0,0-1 0,0 0 0,0 0 0,0 0 0,-1 0 0,1 0 0,0-1 0,0 1 0,0 0 0,0 0 0,1-1 0,2 0 17,1-1 1,-1 1-1,0-1 1,0 0 0,0-1-1,0 1 1,0-1-1,4-3 1,11-12 71,-1 0 0,-1-2-1,-1 0 1,20-32 0,46-94 255,-82 147-339,0-1 0,0 0 0,0 0 0,0 0 0,0 0 0,0 0 0,0 0 0,0 0 0,0 0 0,0 0 0,0 0 0,0 0 0,0 1 0,0-1 0,0 0 0,0 0 0,0 0 0,0 0 0,0 0 0,0 0 0,0 0 0,0 0 0,0 0 0,0 0 0,0 0 0,0 0 0,0 0 0,1 0 0,-1 1 0,0-1 0,0 0 0,0 0 0,0 0 0,0 0 0,0 0 0,0 0 0,0 0 0,0 0 0,0 0 0,0 0 0,1 0 0,-1 0 0,0 0 0,0 0 0,0 0 0,0 0 0,0 0 0,0 0 0,0 0 0,0 0 0,0 0 0,0 16 0,-3 20 0,-9 25 0,3 1 0,-2 94 0,11-154 0,0-1 0,-1 1 0,1-1 0,0 1 0,1-1 0,-1 0 0,0 1 0,0-1 0,0 1 0,1-1 0,-1 1 0,1-1 0,-1 0 0,1 1 0,0-1 0,-1 0 0,1 1 0,0-1 0,0 0 0,0 0 0,0 0 0,0 0 0,0 0 0,2 1 0,-2-1 0,1-1 0,-1 0 0,1 1 0,0-1 0,-1 0 0,1 0 0,0 0 0,0 0 0,-1-1 0,1 1 0,0 0 0,-1-1 0,1 1 0,-1-1 0,1 1 0,-1-1 0,3-1 0,6-3 0,0-1 0,-1-1 0,1 0 0,14-14 0,37-47 0,-59 105 0,-15 59 0,8-63 0,-3 57 0,8-89-7,0-1-1,0 1 1,0-1 0,1 1-1,-1-1 1,0 1-1,1-1 1,-1 0 0,0 1-1,1-1 1,-1 1 0,0-1-1,1 0 1,-1 1-1,1-1 1,-1 0 0,1 1-1,-1-1 1,1 0 0,-1 0-1,1 0 1,-1 1 0,1-1-1,-1 0 1,1 0-1,-1 0 1,1 0 0,0 0-1,-1 0 1,1 0 0,-1 0-1,1 0 1,-1 0 0,1-1-1,-1 1 1,1 0-1,-1 0 1,1 0 0,-1 0-1,1-1 1,-1 1 0,1 0-1,-1-1 1,1 1-1,-1 0 1,0-1 0,1 0-1,26-16-1811,-24 13 282,1-1-1,-1 0 1,0 0-1,0 0 1,0-1 0,1-6-1,4-14-9486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9:54.529"/>
    </inkml:context>
    <inkml:brush xml:id="br0">
      <inkml:brushProperty name="width" value="0.025" units="cm"/>
      <inkml:brushProperty name="height" value="0.025" units="cm"/>
    </inkml:brush>
  </inkml:definitions>
  <inkml:trace contextRef="#ctx0" brushRef="#br0">27 1 20403,'0'0'10282,"-27"56"-13901,27-48-257,2-3-1825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9:54.886"/>
    </inkml:context>
    <inkml:brush xml:id="br0">
      <inkml:brushProperty name="width" value="0.025" units="cm"/>
      <inkml:brushProperty name="height" value="0.025" units="cm"/>
    </inkml:brush>
  </inkml:definitions>
  <inkml:trace contextRef="#ctx0" brushRef="#br0">203 58 5125,'0'0'16266,"2"-9"-12689,7-27-97,-10 35-3393,1 1 0,0-1 0,0 0 0,-1 1 0,1-1 0,0 1 0,-1-1 0,1 0 0,-1 1 0,1-1 0,-1 1 0,1-1 0,-1 1 0,1-1 0,-1 1 0,1-1 0,-1 1 0,0 0-1,1-1 1,-1 1 0,1 0 0,-1 0 0,0-1 0,0 1 0,1 0 0,-1 0 0,0 0 0,1 0 0,-1 0 0,0 0 0,0 0 0,1 0 0,-1 0 0,0 0 0,1 0 0,-1 0 0,0 1 0,1-1 0,-1 0 0,0 0 0,0 1 0,-31 10 499,20-4-582,1 1 0,-1 0 0,2 0 0,-1 2 0,1-1 0,1 1 0,0 0 0,0 1 0,1 0 0,0 1 0,1 0 0,1 0 0,0 0 0,0 1 0,1 0 0,1 0 0,0 0 0,1 0 0,-4 28 0,7-40-20,0 1 0,0-1 0,1 0 0,-1 0 0,0 1-1,0-1 1,1 0 0,-1 0 0,1 1 0,-1-1 0,1 0 0,-1 0 0,1 0 0,0 0 0,0 0 0,-1 0 0,1 0-1,0 0 1,0 0 0,0 0 0,0-1 0,0 1 0,2 1 0,0 0-97,1-1 1,-1 0-1,1 0 1,-1 0-1,1 0 1,0 0-1,-1-1 1,6 1-1,4-1-493,0 0-1,0-1 1,-1-1 0,15-3-1,36-18-10214,-36 9 64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9:55.229"/>
    </inkml:context>
    <inkml:brush xml:id="br0">
      <inkml:brushProperty name="width" value="0.025" units="cm"/>
      <inkml:brushProperty name="height" value="0.025" units="cm"/>
    </inkml:brush>
  </inkml:definitions>
  <inkml:trace contextRef="#ctx0" brushRef="#br0">35 1 4869,'0'0'21476,"0"9"-19255,-16 125 162,8-83-1474,-2 72 0,10-123-909,-1 0 0,1 0 0,0 0 0,0 0 0,0 0 0,0 0 0,0 0 0,0 1 0,0-1 0,0 0 0,0 0 0,0 0 0,0 0 0,0 0 0,0 0 0,0 0 0,0 1 0,0-1 0,0 0 0,0 0 0,0 0 0,0 0 0,0 0 0,0 0 0,0 1 0,0-1 0,0 0 0,0 0 0,1 0 0,-1 0 0,0 0 0,0 0 0,0 0 0,0 0 0,0 0 0,0 1 0,0-1 0,0 0 0,0 0 0,1 0 0,-1 0 0,0 0 0,0 0 0,0 0 0,0 0 0,0 0 0,0 0 0,1 0 0,-1 0 0,0 0 0,0 0 0,0 0 0,0 0 0,0 0 0,0 0 0,0 0 0,1 0 0,-1 0 0,0 0 0,0 0 0,0 0 0,8-9 0,5-13 0,-5-3 0,-2-1 0,0 0 0,-2 0 0,0-1 0,-1-46 0,-3 74 0,0-1 0,-1 0 0,1 0 0,0 0 0,0 0 0,0 0 0,0 0 0,0 0 0,-1 0 0,1 1 0,0-1 0,0 0 0,0 0 0,0 0 0,0 0 0,-1 0 0,1 0 0,0 0 0,0 0 0,0 0 0,0 0 0,-1 0 0,1 0 0,0 0 0,0 0 0,0 0 0,0 0 0,-1 0 0,1-1 0,0 1 0,0 0 0,0 0 0,0 0 0,-1 0 0,1 0 0,0 0 0,0 0 0,0 0 0,0 0 0,0-1 0,0 1 0,0 0 0,-1 0 0,1 0 0,0 0 0,0-1 0,-7 19 0,7-17-170,-1 1 0,1-1 0,0 1 0,0-1 0,0 1-1,0-1 1,0 0 0,0 1 0,1-1 0,-1 1 0,0-1 0,1 1 0,-1-1 0,1 0 0,-1 1 0,1-1 0,0 0-1,-1 1 1,1-1 0,0 0 0,0 0 0,0 0 0,0 0 0,0 0 0,0 0 0,1 0 0,-1 0 0,0 0 0,0-1-1,1 1 1,1 1 0,4-1-1155,-1 1-1,1-1 1,-1 0-1,1-1 1,-1 1 0,7-2-1,-5 1 293,26 0-7108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5.921"/>
    </inkml:context>
    <inkml:brush xml:id="br0">
      <inkml:brushProperty name="width" value="0.025" units="cm"/>
      <inkml:brushProperty name="height" value="0.025" units="cm"/>
    </inkml:brush>
  </inkml:definitions>
  <inkml:trace contextRef="#ctx0" brushRef="#br0">42 6 10474,'0'0'9614,"-3"9"-7073,-3 31-1147,1 1 0,1 0-1,3-1 1,4 51 0,-2 24-174,-2-52-684,-6 109 818,52-368-1295,-25 58-59,-13 77 0,28-113 0,-34 171 0,-1 1 0,1-1 1,0 1-1,0-1 0,0 1 0,0 0 0,0-1 1,1 1-1,-1 0 0,1 0 0,-1 0 0,1 0 1,0 0-1,0 0 0,0 1 0,0-1 0,0 0 1,0 1-1,0 0 0,0-1 0,1 1 0,-1 0 1,1 0-1,-1 0 0,4 0 0,-2 1-1,0 0-1,-1 0 1,1 0-1,0 1 1,-1 0-1,1 0 1,0 0-1,-1 0 1,0 0 0,1 1-1,-1-1 1,0 1-1,1 0 1,-1 0-1,0 0 1,0 0-1,2 4 1,0-2-35,0 1 0,0-1 0,-1 1 1,0 0-1,0 1 0,-1-1 1,1 0-1,-1 1 0,0 0 0,0 0 1,-1 0-1,0 0 0,0 0 1,1 8-1,-3-9 29,1-1 1,-1 1-1,0-1 1,-1 1-1,1-1 1,-1 1-1,0-1 1,0 1-1,0-1 1,0 1-1,-1-1 1,0 0-1,0 0 1,0 0-1,-1 0 1,1 0-1,-1 0 1,0-1-1,0 1 0,-6 5 1,-5 3 87,-1 0-1,0-1 1,0-1-1,-34 17 1,41-23-59,0-1 1,-1 1-1,1-2 1,-1 1-1,0-1 0,0 0 1,0-1-1,0 0 0,0 0 1,0-1-1,0 0 1,-12-2-1,20 2-40,0 0 1,0-1-1,0 1 0,0-1 0,1 1 1,-1 0-1,0-1 0,0 0 1,0 1-1,0-1 0,1 1 1,-1-1-1,0 0 0,0 0 0,1 1 1,-1-1-1,1 0 0,-1 0 1,1 0-1,-1 0 0,1 1 0,-1-1 1,1 0-1,0 0 0,0 0 1,-1 0-1,1 0 0,0 0 0,0 0 1,0 0-1,0 0 0,0 0 1,0 0-1,0 0 0,0 0 1,1 0-1,-1 0 0,0 0 0,1 0 1,0-1-1,0-2-231,0 0 0,1 1 1,-1-1-1,1 1 0,0-1 0,0 1 1,0 0-1,1 0 0,4-4 0,5-4-3087,2 2-1,27-16 1,-2 5-3684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19:55.559"/>
    </inkml:context>
    <inkml:brush xml:id="br0">
      <inkml:brushProperty name="width" value="0.025" units="cm"/>
      <inkml:brushProperty name="height" value="0.025" units="cm"/>
    </inkml:brush>
  </inkml:definitions>
  <inkml:trace contextRef="#ctx0" brushRef="#br0">151 0 15599,'0'0'3390,"-10"3"-406,1 1-2481,0-1 0,1 1 0,0 1 0,0-1 1,0 1-1,0 1 0,1-1 0,0 1 0,0 1 0,0-1 0,1 1 1,0 0-1,0 1 0,1 0 0,-9 16 0,11-19-366,1 0 0,-1 0 0,1 1 0,0-1 0,1 1 0,-1-1-1,1 1 1,0 0 0,1 0 0,-1 0 0,1 8 0,1-12-114,-1-1-1,0 1 1,1-1-1,-1 0 1,1 1 0,-1-1-1,1 0 1,0 0 0,-1 1-1,1-1 1,0 0 0,0 0-1,0 0 1,0 0-1,0 0 1,0 0 0,0 0-1,0 0 1,2 0 0,0 1 11,0-1 0,0 0 0,0-1 1,0 1-1,0 0 0,0-1 0,0 0 1,0 1-1,0-1 0,0-1 1,0 1-1,4-1 0,4-1-15,-1-1 1,0 0-1,0-1 0,0 0 1,0-1-1,-1 0 0,0 0 0,17-13 1,-21 14-19,0 0 1,0 0 0,0 0 0,0-1 0,-1 1 0,1-1-1,-1 0 1,0-1 0,-1 1 0,1-1 0,-1 0 0,0 1-1,-1-1 1,0-1 0,4-10 0,-6 15-43,-1 1 1,1 0-1,0 0 0,0 0 1,-1-1-1,1 1 0,0 0 1,-1 0-1,1 0 0,-1 0 1,0 0-1,1 0 0,-1 0 1,0 0-1,1 0 0,-1 0 1,0 0-1,0 0 0,0 1 0,0-1 1,0 0-1,0 1 0,0-1 1,0 0-1,0 1 0,0-1 1,-1 1-1,1 0 0,0-1 1,0 1-1,0 0 0,0 0 1,-1 0-1,1 0 0,0 0 1,-2 0-1,-54 1-5033,44 0 2535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0.348"/>
    </inkml:context>
    <inkml:brush xml:id="br0">
      <inkml:brushProperty name="width" value="0.025" units="cm"/>
      <inkml:brushProperty name="height" value="0.025" units="cm"/>
    </inkml:brush>
  </inkml:definitions>
  <inkml:trace contextRef="#ctx0" brushRef="#br0">15 45 6566,'0'0'12369,"0"11"-10682,-6 51 923,2-32-766,0 48 1,4-78-1830,0 1 0,0-1 0,0 1 0,0-1 0,1 0 0,-1 1 0,0-1 0,0 0 0,0 1 0,0-1 0,1 0 0,-1 1 0,0-1 0,0 0 0,1 1 0,-1-1 0,0 0 0,1 0 0,-1 1 0,0-1 0,1 0 0,-1 0 0,0 0 0,1 0 0,-1 1 0,1-1 0,-1 0 0,0 0 0,1 0 0,-1 0 0,1 0 0,-1 0 0,0 0 0,1 0 0,-1 0 0,0 0 0,1 0-1,-1 0 1,1 0 0,-1 0 0,0-1 0,1 1 0,-1 0 0,0 0 0,1 0 0,0-1 0,19-10 1161,-5-3-580,-1-1 1,-1-1 0,0 0-1,18-31 1,22-28 354,-53 75-950,0 0-1,0 0 1,0 0-1,1-1 1,-1 1-1,0 0 1,0 0 0,0 0-1,0 0 1,0-1-1,0 1 1,0 0 0,0 0-1,1 0 1,-1 0-1,0 0 1,0 0-1,0 0 1,0-1 0,0 1-1,1 0 1,-1 0-1,0 0 1,0 0 0,0 0-1,0 0 1,1 0-1,-1 0 1,0 0-1,0 0 1,0 0 0,0 0-1,1 0 1,-1 0-1,0 0 1,0 0 0,0 0-1,0 0 1,1 0-1,-1 0 1,0 0-1,0 1 1,0-1 0,0 0-1,1 0 1,-1 0-1,0 0 1,0 0-1,0 0 1,0 0 0,0 1-1,0-1 1,1 0-1,-1 0 1,2 15 7,-3 19-16,-13 61 8,14-94 0,0-1 0,0 0 0,0 1 0,0-1 0,0 0 0,0 1 0,0-1 0,0 1 0,0-1 0,0 0 0,1 1 0,-1-1 0,0 0 0,0 1 0,0-1 0,0 0 0,1 0 0,-1 1 0,0-1 0,0 0 0,1 1 0,-1-1 0,0 0 0,0 0 0,1 0 0,-1 1 0,0-1 0,1 0 0,-1 0 0,0 0 0,1 0 0,-1 0 0,0 1 0,1-1 0,-1 0 0,0 0 0,1 0 0,-1 0 0,0 0 0,1 0 0,-1 0 0,1 0 0,-1 0 0,0 0 0,1-1 0,-1 1 0,0 0 0,1 0 0,-1 0 0,1 0 0,19-11 0,6-10 0,-1-1 0,38-44 0,-4 4 0,-59 62 0,1-1 0,-1 1 0,0-1 0,0 1 0,1 0 0,-1-1 0,0 1 0,1-1 0,-1 1 0,0 0 0,1-1 0,-1 1 0,0 0 0,1 0 0,-1-1 0,1 1 0,-1 0 0,1 0 0,-1 0 0,1-1 0,-1 1 0,1 0 0,-1 0 0,1 0 0,-1 0 0,1 0 0,-1 0 0,1 0 0,-1 0 0,1 0 0,-1 0 0,0 0 0,1 0 0,-1 0 0,1 1 0,-1-1 0,1 0 0,-1 0 0,1 0 0,-1 1 0,1-1 0,0 1 0,2 25 0,-12 37 0,-5-22 0,10-32 0,1 1 0,-1 0 0,1 0 0,1 0 0,0 0 0,0 0 0,1 0 0,0 20 0,2-29-19,-1-1 1,0 1-1,1-1 0,-1 1 1,1-1-1,-1 1 0,1-1 1,-1 1-1,1-1 0,0 0 0,-1 1 1,1-1-1,-1 0 0,1 1 1,0-1-1,-1 0 0,1 0 1,0 0-1,-1 0 0,1 1 1,0-1-1,-1 0 0,1 0 1,0 0-1,-1 0 0,1-1 1,0 1-1,-1 0 0,1 0 0,0 0 1,-1 0-1,1-1 0,-1 1 1,1 0-1,0-1 0,0 0 1,24-10-2387,-15 4 223,-1-1 1,0 1 0,-1-2 0,12-12-1,5-12-7646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0.701"/>
    </inkml:context>
    <inkml:brush xml:id="br0">
      <inkml:brushProperty name="width" value="0.025" units="cm"/>
      <inkml:brushProperty name="height" value="0.025" units="cm"/>
    </inkml:brush>
  </inkml:definitions>
  <inkml:trace contextRef="#ctx0" brushRef="#br0">115 1 7399,'0'0'9139,"-9"9"-4590,-5 2-3752,2-3 250,1 1 0,0 0-1,1 1 1,0 0 0,0 0 0,1 1-1,-9 15 1,18-25-1045,0-1 0,0 0 0,-1 0-1,1 0 1,0 1 0,0-1 0,0 0 0,0 0 0,0 0 0,0 1 0,0-1-1,0 0 1,1 0 0,-1 0 0,0 1 0,0-1 0,0 0 0,0 0 0,0 0-1,0 0 1,0 1 0,0-1 0,0 0 0,1 0 0,-1 0 0,0 0 0,0 1-1,0-1 1,0 0 0,0 0 0,1 0 0,-1 0 0,0 0 0,0 0 0,0 0-1,1 0 1,-1 1 0,0-1 0,0 0 0,0 0 0,1 0 0,-1 0 0,0 0-1,0 0 1,1 0 0,16 0 121,16-5 47,-25 1-175,1 1 0,-1-1 0,0 0 0,0-1 0,-1 0 0,1 0 0,-1-1 1,0 0-1,-1 0 0,1 0 0,-1-1 0,10-14 0,-36 33 635,12-3-537,0-1-1,0 1 1,1 1 0,1-1-1,0 1 1,0 1 0,1-1-1,0 1 1,1 0 0,-4 14-1,8-25-87,0 1 0,-1 0 0,1-1 0,0 1 0,0 0 0,0 0 0,0-1 0,0 1 0,1 0 0,-1-1-1,0 1 1,0 0 0,0-1 0,1 1 0,-1-1 0,0 1 0,0 0 0,1-1 0,-1 1 0,1-1 0,-1 1-1,0-1 1,1 1 0,-1-1 0,1 1 0,-1-1 0,1 1 0,0-1 0,-1 0 0,2 1 0,25 2 34,28-16-1426,-6-12-3463,-5-7-3865,-19 10 189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1.052"/>
    </inkml:context>
    <inkml:brush xml:id="br0">
      <inkml:brushProperty name="width" value="0.025" units="cm"/>
      <inkml:brushProperty name="height" value="0.025" units="cm"/>
    </inkml:brush>
  </inkml:definitions>
  <inkml:trace contextRef="#ctx0" brushRef="#br0">186 1 10666,'0'0'18012,"-8"12"-17969,-23 32 175,-2-1 1,-52 53 0,85-96-303,-1 1 1,1 0-1,-1-1 0,1 1 1,0-1-1,-1 1 0,1-1 1,-1 1-1,1-1 0,-1 1 1,0-1-1,1 1 0,-1-1 0,1 0 1,-1 1-1,0-1 0,1 0 1,-1 1-1,0-1 0,1 0 1,-1 0-1,0 0 0,0 0 1,1 0-1,-1 0 0,0 0 0,0 0 1,1 0-1,-1 0 0,0 0 1,1 0-1,-1 0 0,0-1 1,1 1-1,-2-1 0,-3-25-9459,5 1-616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1.393"/>
    </inkml:context>
    <inkml:brush xml:id="br0">
      <inkml:brushProperty name="width" value="0.025" units="cm"/>
      <inkml:brushProperty name="height" value="0.025" units="cm"/>
    </inkml:brush>
  </inkml:definitions>
  <inkml:trace contextRef="#ctx0" brushRef="#br0">1 0 4805,'0'0'25336,"37"51"-24568,-17-33-447,0-3-225,3 2-1185,-1-3-3556,3-7-4387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1.733"/>
    </inkml:context>
    <inkml:brush xml:id="br0">
      <inkml:brushProperty name="width" value="0.025" units="cm"/>
      <inkml:brushProperty name="height" value="0.025" units="cm"/>
    </inkml:brush>
  </inkml:definitions>
  <inkml:trace contextRef="#ctx0" brushRef="#br0">1 67 11563,'0'0'16367,"1"10"-15961,-1 5-328,0-10-53,1 1 0,-1-1 1,0 0-1,1 1 0,0-1 1,1 0-1,3 10 0,-4-14-14,0 1 0,0 0 0,0-1-1,1 1 1,-1-1 0,0 1 0,1-1-1,-1 0 1,1 0 0,0 0 0,-1 0 0,1 0-1,0 0 1,0 0 0,0 0 0,0-1-1,0 1 1,0-1 0,0 1 0,-1-1 0,1 0-1,0 0 1,0 0 0,0 0 0,0 0-1,0 0 1,0 0 0,3-1 0,4-1 28,-1 0-1,0-1 1,0 0 0,-1 0 0,1-1 0,0 0 0,-1 0 0,0 0-1,0-1 1,0 0 0,-1-1 0,11-11 0,-2 1 543,-1 0 1,-1-1-1,20-36 0,-38 66-471,1-1 0,0 1 0,-4 25 0,5-21 22,2-13-115,-2 7 4,1-1 1,0 0-1,1 0 1,0 1-1,2 17 1,-1-26-17,0 0 1,1-1 0,-1 1 0,1 0-1,-1 0 1,1 0 0,0 0 0,0 0-1,0-1 1,0 1 0,0 0-1,0-1 1,0 1 0,1-1 0,-1 1-1,0-1 1,1 0 0,0 0 0,-1 1-1,1-1 1,0 0 0,-1 0-1,1-1 1,0 1 0,0 0 0,0-1-1,-1 1 1,1-1 0,0 1 0,0-1-1,0 0 1,0 0 0,0 0 0,0 0-1,3 0 1,-1 0-84,-1 0 0,1 0 0,0-1 0,0 1 0,0-1 0,-1 0 0,1 0 0,0 0 0,-1 0 0,1-1 0,-1 1 0,1-1 0,-1 0 0,0 0 0,0 0 0,0-1 0,0 1 0,0-1 0,0 1 0,3-7 0,6-16-4508,-8-6-4849,-4 5-7377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2.553"/>
    </inkml:context>
    <inkml:brush xml:id="br0">
      <inkml:brushProperty name="width" value="0.025" units="cm"/>
      <inkml:brushProperty name="height" value="0.025" units="cm"/>
    </inkml:brush>
  </inkml:definitions>
  <inkml:trace contextRef="#ctx0" brushRef="#br0">205 18 11723,'0'0'15588,"-11"-4"-13554,6 1-1932,0 1 0,0 1 0,0-1 0,0 1 0,0-1 0,0 2 0,0-1-1,0 0 1,0 1 0,-1 0 0,1 0 0,0 1 0,0-1 0,0 1 0,0 0 0,0 0 0,0 1 0,0 0-1,0 0 1,0 0 0,-5 3 0,-39 35 12,46-37-123,0 0 0,1-1 0,-1 1 0,1 0 0,0 0 0,0 0 0,0 1 0,0-1 0,1 0 0,-1 1 0,1-1 0,0 1 0,0 0 0,-1 5 0,5-8 1,-1 0 1,1 0-1,-1-1 1,1 1 0,0-1-1,-1 0 1,1 0-1,0 0 1,4-1-1,-3 1 24,24-1 35,-9 0-350,0 1 1,32 3-1,-48-3 264,0 0 0,0 1 0,0-1 0,0 1 0,0 0 0,0 0 0,0 0 0,0 0-1,-1 1 1,1-1 0,0 1 0,-1-1 0,1 1 0,-1 0 0,1 0 0,-1 0 0,0 0 0,0 1 0,0-1 0,0 1-1,0-1 1,0 1 0,0 2 0,-1-1 89,0 0 1,-1 0-1,0 0 0,0-1 1,0 1-1,0 0 0,-1 0 0,0 0 1,1-1-1,-1 1 0,0 0 0,-1-1 1,1 1-1,-1-1 0,0 1 1,0-1-1,0 0 0,0 0 0,0 0 1,-1 0-1,1 0 0,-1 0 1,0-1-1,0 1 0,0-1 0,-3 2 1,0 1 68,0 0 0,-1 0 1,0-1-1,1 0 1,-1-1-1,0 0 1,-1 0-1,1 0 1,-1-1-1,1 0 1,-16 2-1,23-4-138,-1 0 0,1 0-1,-1 0 1,1-1 0,-1 1 0,1 0 0,-1 0-1,1 0 1,-1-1 0,1 1 0,-1 0-1,1-1 1,0 1 0,-1 0 0,1-1 0,-1 1-1,1 0 1,0-1 0,-1 1 0,1-1 0,0 1-1,0-1 1,-1 1 0,1-1 0,0 1 0,0-1-1,0 1 1,0-1 0,-1 1 0,1-1 0,0 1-1,0-1 1,0 0 0,0 1 0,0-1-1,0 1 1,1-1 0,-1 1 0,0-1 0,0 1-1,0-1 1,0 1 0,1-1 0,-1 1 0,0-1-1,0 1 1,1-1 0,-1 1 0,0-1 0,1 1-1,-1 0 1,1-1 0,18-27-3129,5 5-3236,3 0-3149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2.897"/>
    </inkml:context>
    <inkml:brush xml:id="br0">
      <inkml:brushProperty name="width" value="0.025" units="cm"/>
      <inkml:brushProperty name="height" value="0.025" units="cm"/>
    </inkml:brush>
  </inkml:definitions>
  <inkml:trace contextRef="#ctx0" brushRef="#br0">1 43 7111,'0'0'24695,"57"-11"-34816,-31-20-193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3.255"/>
    </inkml:context>
    <inkml:brush xml:id="br0">
      <inkml:brushProperty name="width" value="0.025" units="cm"/>
      <inkml:brushProperty name="height" value="0.025" units="cm"/>
    </inkml:brush>
  </inkml:definitions>
  <inkml:trace contextRef="#ctx0" brushRef="#br0">170 1 19538,'0'0'7645,"-5"10"-5702,-2 4-1440,0 0-1,1 1 1,1-1 0,0 1-1,1 1 1,-2 20-1,5 6-567,2-1-1,2 1 1,9 48 0,-10-78-670,4 38-275,-9-21-7895</inkml:trace>
  <inkml:trace contextRef="#ctx0" brushRef="#br0" timeOffset="1">56 313 5381,'0'0'15054,"-49"-53"-11979,43 44-256,6 4-673,1 1-833,17 2-832,7-1-385,4 3-64,4 0 0,1 0-224,0 0-2018,-9 3-2275,-2-2-1889,-4 0-8648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03.595"/>
    </inkml:context>
    <inkml:brush xml:id="br0">
      <inkml:brushProperty name="width" value="0.025" units="cm"/>
      <inkml:brushProperty name="height" value="0.025" units="cm"/>
    </inkml:brush>
  </inkml:definitions>
  <inkml:trace contextRef="#ctx0" brushRef="#br0">0 0 22133,'0'0'10634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6.262"/>
    </inkml:context>
    <inkml:brush xml:id="br0">
      <inkml:brushProperty name="width" value="0.025" units="cm"/>
      <inkml:brushProperty name="height" value="0.025" units="cm"/>
    </inkml:brush>
  </inkml:definitions>
  <inkml:trace contextRef="#ctx0" brushRef="#br0">46 168 15118,'0'0'3737,"8"2"230,-2 0-3564,0-1 1,0 1 0,0-1 0,0 0 0,1 0 0,-1-1 0,0 0-1,0 0 1,0-1 0,0 1 0,1-1 0,-1-1 0,0 1-1,0-1 1,-1 0 0,1 0 0,0-1 0,-1 1 0,10-7 0,-10 4-322,1-1 1,-1 0-1,0 0 1,0 0-1,-1-1 1,0 0-1,0 0 1,-1 0-1,1 0 1,-2 0-1,4-10 1,-6 15-63,1 0 0,-1 0 0,1-1 0,-1 1 0,0 0 0,0 0 0,0 0-1,0 0 1,0 0 0,-1-1 0,1 1 0,-1 0 0,1 0 0,-1 0 0,0 0 0,1 0 0,-1 0 0,0 0 0,-1 0 0,1 0 0,0 1 0,0-1 0,-1 0 0,1 1 0,-1-1 0,1 1 0,-1-1 0,0 1 0,0 0 0,1 0 0,-1 0 0,0 0-1,0 0 1,0 0 0,0 0 0,0 1 0,-1-1 0,1 1 0,0-1 0,0 1 0,0 0 0,0 0 0,-4 0 0,0 1-20,0-1 0,1 1 0,-1 0 0,0 0 0,1 1 0,-1-1 0,1 1 0,0 1 0,0-1 0,-1 1 0,2 0 0,-1 0 0,0 0 0,0 1 0,1-1 0,0 1 0,0 0 0,0 1 0,0-1 0,1 1 0,0-1 0,-5 10 0,-4 5 0,1 1 0,2 0 0,0 1 0,-10 32 0,17-48 0,1 0 0,-1 0 0,1 0 0,0 1 0,0-1 0,1 0 0,0 1 0,0-1 0,0 0 0,2 10 0,-1-13 0,0 0 0,0 0 0,0 0 0,0 0 0,0 0 0,1-1 0,-1 1 0,1 0 0,0-1 0,-1 1 0,1-1 0,0 0 0,0 0 0,0 0 0,0 1 0,0-2 0,0 1 0,0 0 0,0 0 0,0-1 0,0 1 0,0-1 0,1 0 0,-1 1 0,0-1 0,0 0 0,4-1 0,11 2-602,-1-2-1,32-3 1,-18-3-1439,-1 0 0,0-2 0,0-2 0,33-16 1,-5-1-4398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2.428"/>
    </inkml:context>
    <inkml:brush xml:id="br0">
      <inkml:brushProperty name="width" value="0.025" units="cm"/>
      <inkml:brushProperty name="height" value="0.025" units="cm"/>
    </inkml:brush>
  </inkml:definitions>
  <inkml:trace contextRef="#ctx0" brushRef="#br0">20 0 5093,'-13'7'11896,"7"11"-7659,6 27-4219,1-30 1261,22 270 1958,2-14-2172,-50 298 596,8 47 2092,24-512-3591,29 141 0,7 73 42,-40-215-171,12 116-1369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3.549"/>
    </inkml:context>
    <inkml:brush xml:id="br0">
      <inkml:brushProperty name="width" value="0.025" units="cm"/>
      <inkml:brushProperty name="height" value="0.025" units="cm"/>
    </inkml:brush>
  </inkml:definitions>
  <inkml:trace contextRef="#ctx0" brushRef="#br0">52 106 3267,'0'0'9342,"-9"0"-6240,-5-1-3031,-15 1 2525,56 5-1067,77 0-957,-1-4 1,188-23-1,-254 18-581,138-14-817,841-53-4161,-411 91 529,619 6 7672,-972-29 1408,128 4-4426,-86 0 1440,-246 1 398,57 10 1,-57-5-3560,58 0 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3.921"/>
    </inkml:context>
    <inkml:brush xml:id="br0">
      <inkml:brushProperty name="width" value="0.025" units="cm"/>
      <inkml:brushProperty name="height" value="0.025" units="cm"/>
    </inkml:brush>
  </inkml:definitions>
  <inkml:trace contextRef="#ctx0" brushRef="#br0">136 1 9801,'0'0'17206,"13"0"-16261,46 10-1458,0 1 1,-1 4-1,94 36 1,-150-50 450,0-1 1,0 1 0,0-1-1,0 1 1,-1 0-1,1 0 1,0 0-1,-1 0 1,1 0-1,0 1 1,-1-1 0,0 0-1,1 1 1,-1-1-1,2 3 1,-3-4 70,0 1 0,0 0 1,0-1-1,0 1 0,0 0 1,0-1-1,0 1 0,0 0 0,0-1 1,0 1-1,0 0 0,0-1 1,-1 1-1,1-1 0,0 1 0,-1 0 1,1-1-1,0 1 0,-1-1 1,1 1-1,0 0 0,-1-1 0,1 0 1,-1 1-1,1-1 0,-1 1 1,1-1-1,-2 1 0,-6 4 384,-1 0 0,0 0 1,0-1-1,-15 5 0,12-4-33,-2 0-222,-233 101 4539,169-63-6510,4 6-4277,62-39-4535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4.718"/>
    </inkml:context>
    <inkml:brush xml:id="br0">
      <inkml:brushProperty name="width" value="0.025" units="cm"/>
      <inkml:brushProperty name="height" value="0.025" units="cm"/>
    </inkml:brush>
  </inkml:definitions>
  <inkml:trace contextRef="#ctx0" brushRef="#br0">1 455 8840,'0'0'15711,"11"-5"-15001,7-5-299,-1-1-1,-1 0 0,1-1 0,-2-1 1,0-1-1,26-29 0,-18 16 105,-2-1 0,-1 0 0,-2-2 0,0 0 0,-2-1-1,-1-1 1,-2 0 0,18-65 0,1 211-515,-27-98-408,1 1 0,0-1 0,2-1 0,0 1-1,0-1 1,1 0 0,1-1 0,1 0 0,0-1 0,0 0 0,2-1 0,-1 0-1,1-1 1,1 0 0,0-1 0,1-1 0,0 0 0,0-1 0,21 8 0,-11-7-6997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5.507"/>
    </inkml:context>
    <inkml:brush xml:id="br0">
      <inkml:brushProperty name="width" value="0.025" units="cm"/>
      <inkml:brushProperty name="height" value="0.025" units="cm"/>
    </inkml:brush>
  </inkml:definitions>
  <inkml:trace contextRef="#ctx0" brushRef="#br0">1 0 7239,'0'0'20958,"9"10"-19762,186 182 742,-150-158-3963,-17-13-867,-3 1-3396,-25-19 1833,-10-1-475,-12-2-46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5.851"/>
    </inkml:context>
    <inkml:brush xml:id="br0">
      <inkml:brushProperty name="width" value="0.025" units="cm"/>
      <inkml:brushProperty name="height" value="0.025" units="cm"/>
    </inkml:brush>
  </inkml:definitions>
  <inkml:trace contextRef="#ctx0" brushRef="#br0">70 236 3844,'0'0'6950,"-49"-18"-1761,34 9-1409,10-1-673,5-3-769,0-2-448,17-2-417,8-1-256,12-4-512,7-4-481,8 2-160,2 0-96,-2 6-1730,-8 5-3266,-13 4-3268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6.205"/>
    </inkml:context>
    <inkml:brush xml:id="br0">
      <inkml:brushProperty name="width" value="0.025" units="cm"/>
      <inkml:brushProperty name="height" value="0.025" units="cm"/>
    </inkml:brush>
  </inkml:definitions>
  <inkml:trace contextRef="#ctx0" brushRef="#br0">0 16 8904,'0'0'19389,"10"-2"-18075,-10 2-1306,21-5 415,-1 1 1,1 2-1,0 0 0,32 2 0,-51 0-423,0 1 0,0-1 0,0 1 0,0 0 0,0 0 0,0 0 0,0 0-1,-1 0 1,1 1 0,0-1 0,-1 0 0,1 1 0,-1-1 0,0 1 0,1 0-1,-1-1 1,0 1 0,0 0 0,0 0 0,0 0 0,0 0 0,-1 0 0,1 0-1,0 0 1,-1 0 0,0 0 0,1 0 0,-1 0 0,0 0 0,0 0 0,0 0 0,0 0-1,-1 0 1,1 0 0,-1 3 0,0 5 27,-1 0 1,0-1-1,0 0 0,-1 1 1,0-1-1,-6 13 0,-9 6 70,0-1 1,-1 0-1,-2-2 0,-36 36 0,57-61-99,0 0-1,0 0 1,0 0-1,1 0 1,-1 0-1,0 0 1,0 0-1,0 0 1,0 0-1,0 0 1,0-1-1,1 1 1,-1 0-1,0 0 1,0 0-1,0 0 1,0 0-1,0 0 1,1 0 0,-1 0-1,0 0 1,0 0-1,0 0 1,0 0-1,0 0 1,1 0-1,-1 0 1,0 0-1,0 0 1,0 1-1,0-1 1,0 0-1,1 0 1,-1 0-1,0 0 1,0 0 0,0 0-1,0 0 1,0 0-1,0 0 1,0 1-1,1-1 1,-1 0-1,0 0 1,0 0-1,0 0 1,0 0-1,0 1 1,0-1-1,0 0 1,0 0-1,0 0 1,0 0-1,0 0 1,0 1 0,0-1-1,0 0 1,0 0-1,0 0 1,0 0-1,0 0 1,0 1-1,0-1 1,0 0-1,0 0 1,14-3-198,133-56-3979,-95 37-1401,3 0-5876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6.718"/>
    </inkml:context>
    <inkml:brush xml:id="br0">
      <inkml:brushProperty name="width" value="0.025" units="cm"/>
      <inkml:brushProperty name="height" value="0.025" units="cm"/>
    </inkml:brush>
  </inkml:definitions>
  <inkml:trace contextRef="#ctx0" brushRef="#br0">348 1 21172,'0'0'3406,"-2"8"-1516,-2 3-1373,0 0 1,-1-1 0,0 0 0,-1 0-1,0-1 1,-14 18 0,-58 57 572,19-21-749,-80 103-976,132-158 948,-1-3-5019,8-6 4303,-1 1 0,1-1 0,-1 1 0,1-1 0,0 0 0,-1 1 0,1-1 0,0 0 0,-1 1-1,1-1 1,0 0 0,0 1 0,0-1 0,0 0 0,-1 0 0,1 1 0,0-1 0,0 0 0,0 0 0,1 1-1,-1-1 1,0 0 0,0 0 0,0-27-8058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7.048"/>
    </inkml:context>
    <inkml:brush xml:id="br0">
      <inkml:brushProperty name="width" value="0.025" units="cm"/>
      <inkml:brushProperty name="height" value="0.025" units="cm"/>
    </inkml:brush>
  </inkml:definitions>
  <inkml:trace contextRef="#ctx0" brushRef="#br0">0 24 5541,'0'0'23703,"68"-24"-22550,-49 38-224,3 5-353,2 4-352,2 5-160,-1 4 1,-4 3-1379,-3-4-2113,-6-6-3011,-3-5-6118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17.405"/>
    </inkml:context>
    <inkml:brush xml:id="br0">
      <inkml:brushProperty name="width" value="0.025" units="cm"/>
      <inkml:brushProperty name="height" value="0.025" units="cm"/>
    </inkml:brush>
  </inkml:definitions>
  <inkml:trace contextRef="#ctx0" brushRef="#br0">1 157 15695,'0'0'11221,"11"2"-9433,-6-2-1620,0 1-56,0 0 0,0 0 1,0-1-1,0 0 0,0 0 1,0-1-1,0 1 0,0-1 1,0 0-1,0 0 0,-1 0 1,1-1-1,0 0 0,-1 0 0,1 0 1,5-4-1,10-10 460,35-36 0,-39 36-367,-1 1 0,2 0 0,21-14 1,-33 33-358,-5 10 33,-4 14 27,-40 102-75,-2 8-5010,36-96-978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6.619"/>
    </inkml:context>
    <inkml:brush xml:id="br0">
      <inkml:brushProperty name="width" value="0.025" units="cm"/>
      <inkml:brushProperty name="height" value="0.025" units="cm"/>
    </inkml:brush>
  </inkml:definitions>
  <inkml:trace contextRef="#ctx0" brushRef="#br0">286 2 12011,'0'0'7597,"-11"-1"-2680,1 0-4388,0 1 0,1 1 0,-1-1 1,0 2-1,0-1 0,1 1 0,-1 1 1,1 0-1,0 0 0,-1 1 0,2 0 1,-1 0-1,-8 7 0,-2 1-357,1 0 1,1 2-1,-24 24 0,37-35-166,1 0 0,-1 1 1,1 0-1,0 0 0,0 0 0,0 0 1,1 0-1,-1 1 0,1-1 1,0 1-1,1-1 0,-1 1 0,1 0 1,0 0-1,0 0 0,0 0 0,0 0 1,1 0-1,0 0 0,0 0 0,1 0 1,0 4-1,0-7-6,0 0 0,0 0 0,0 0 0,0-1 0,0 1 0,1-1 0,-1 1 0,1-1 0,-1 1 0,1-1 0,0 0 0,-1 0 0,1 0 0,0 0 0,0 0 0,-1 0 0,1 0 0,0 0 0,0-1 0,0 1 0,0-1 0,4 1 0,51 2 0,-48-3 0,0 0-345,1-1-1,0 0 1,0 0-1,14-5 1,-11 1-626,-1 1 0,0-2 0,0 0 1,0 0-1,-1-1 0,0 0 0,0-1 1,0 0-1,12-14 0,9-14-5563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0.450"/>
    </inkml:context>
    <inkml:brush xml:id="br0">
      <inkml:brushProperty name="width" value="0.025" units="cm"/>
      <inkml:brushProperty name="height" value="0.025" units="cm"/>
    </inkml:brush>
  </inkml:definitions>
  <inkml:trace contextRef="#ctx0" brushRef="#br0">3 1 3043,'0'0'16762,"-1"8"-16302,0-3-354,1 0 0,-1 1 1,2-1-1,-1 0 0,0 1 1,1-1-1,0 0 1,0 0-1,1 1 0,-1-1 1,1 0-1,0 0 1,5 7-1,121 179 5624,96 72-3266,-187-224-1939,91 87-142,-97-98-375,-1 2 1,35 48 0,25 24 1033,-66-75-924,-2 0 0,-1 1 0,25 44 1,-29-43-65,1-1 1,2 0 0,0-1 0,25 23 0,98 91 41,79 83-96,-129-149 0,9 8 0,26 47 0,95 87 0,82 46 0,-26-24 0,-202-183 0,-71-51-493,-11-10-1144,-11-11-6002,-8-4-6006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1.495"/>
    </inkml:context>
    <inkml:brush xml:id="br0">
      <inkml:brushProperty name="width" value="0.025" units="cm"/>
      <inkml:brushProperty name="height" value="0.025" units="cm"/>
    </inkml:brush>
  </inkml:definitions>
  <inkml:trace contextRef="#ctx0" brushRef="#br0">1 1 3748,'0'0'-65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2.284"/>
    </inkml:context>
    <inkml:brush xml:id="br0">
      <inkml:brushProperty name="width" value="0.025" units="cm"/>
      <inkml:brushProperty name="height" value="0.025" units="cm"/>
    </inkml:brush>
  </inkml:definitions>
  <inkml:trace contextRef="#ctx0" brushRef="#br0">27 106 5701,'0'0'24178,"-4"5"-23340,1-3-658,1-1-120,1 1-1,-1-1 0,1 0 0,0 1 0,-1-1 0,1 1 0,0-1 0,0 1 1,0-1-1,0 1 0,0 0 0,0 0 0,0-1 0,1 1 0,-2 4 0,2-6-42,1 1 0,-1-1 0,0 1 0,1 0-1,-1-1 1,0 1 0,1-1 0,-1 1 0,0 0-1,1-1 1,-1 1 0,1-1 0,-1 0 0,1 1-1,-1-1 1,1 1 0,0-1 0,-1 0 0,1 1-1,-1-1 1,1 0 0,0 0 0,-1 1-1,1-1 1,0 0 0,-1 0 0,1 0 0,0 0-1,-1 0 1,1 0 0,0 0 0,0 0 0,-1 0-1,1 0 1,0-1 0,-1 1 0,1 0 0,-1 0-1,1 0 1,0-1 0,-1 1 0,1 0 0,-1-1-1,1 1 1,0-1 0,-1 1 0,1-1-1,-1 1 1,0-1 0,1 1 0,-1-1 0,1 1-1,-1-1 1,1 0 0,1-7-17,0 1 0,0-1 0,-1 1 0,0-1 0,-1 0 0,1 1 0,-2-12 0,1 19 0,0-1 0,0 1 0,0 0 0,0-1 0,0 1 0,0 0 0,0-1 0,0 1 0,0 0 0,-1-1 0,1 1 0,0 0 0,0-1 0,0 1 0,-1 0 0,1-1 0,0 1 0,0 0 0,0 0 0,-1-1 0,1 1 0,0 0 0,-1 0 0,1-1 0,0 1 0,-1 0 0,1 0 0,0 0 0,-1 0 0,1 0 0,0-1 0,-1 1 0,1 0 0,0 0 0,-1 0 0,1 0 0,0 0 0,-1 0 0,1 0 0,-1 0 0,1 0 0,0 0 0,-1 0 0,1 1 0,0-1 0,-1 0 0,1 0 0,-15 13 0,12-7 0,1 0 0,0 0 0,1 0 0,0 0 0,0 0 0,0 0 0,0 1 0,1-1 0,0 0 0,0 1 0,1-1 0,0 0 0,3 12 0,-4-16 0,1 0 0,0 0 0,0 0 0,-1 0 0,1 0 0,0 0 0,1 0 0,-1 0 0,0 0 0,0 0 0,1 0 0,-1-1 0,1 1 0,0-1 0,-1 1 0,1-1 0,0 0 0,0 1 0,0-1 0,0 0 0,0 0 0,0-1 0,0 1 0,0 0 0,0-1 0,1 1 0,-1-1 0,0 1 0,0-1 0,1 0 0,-1 0 0,0 0 0,0 0 0,1-1 0,-1 1 0,0-1 0,0 1 0,0-1 0,0 0 0,0 0 0,4-1 0,-2-1 0,0 1 0,-1-1 0,1 0 0,0 0 0,-1 0 0,0 0 0,0-1 0,0 1 0,0-1 0,0 0 0,-1 0 0,0 0 0,1 0 0,-1 0 0,2-8 0,-2 7 0,0-1 0,0 0 0,-1 0 0,0 0 0,0 0 0,0 0 0,0 0 0,-1 0 0,0-1 0,-1 1 0,-1-10 0,2 15 0,0 1 0,0-1 0,-1 0 0,1 0 0,0 1 0,0-1 0,-1 0 0,1 0 0,0 1 0,-1-1 0,1 1 0,-1-1 0,1 0 0,-1 1 0,1-1 0,-1 1 0,1-1 0,-1 1 0,0-1 0,1 1 0,-1 0 0,0-1 0,1 1 0,-1 0 0,0-1 0,0 1 0,1 0 0,-1 0 0,0 0 0,0-1 0,1 1 0,-1 0 0,0 0 0,0 0 0,1 0 0,-1 1 0,0-1 0,0 0 0,1 0 0,-1 0 0,0 0 0,0 1 0,1-1 0,-1 0 0,0 1 0,1-1 0,-1 1 0,1-1 0,-1 1 0,0-1 0,1 1 0,-1 0 0,-28 31 0,-2 37 0,29-63 0,0-1 0,1 1 0,-1-1 0,1 1 0,1 0 0,-1 0 0,1 0 0,0-1 0,0 1 0,1 0 0,1 6 0,-1-12 0,0-1 0,0 1 0,0 0 0,0 0 0,0-1 0,0 1 0,0-1 0,0 1 0,0-1 0,0 1 0,0-1 0,0 0 0,0 1 0,0-1 0,0 0 0,1-1 0,9-13 0,0 0 0,-1-1 0,-1-1 0,0 0 0,-1 0 0,-1 0 0,0-1 0,-1 0 0,3-23 0,-7 22 0,-1 19 0,-1 0 0,0 0 0,0-1 0,0 1 0,0 0 0,0-1 0,0 1 0,0 0 0,0-1 0,0 1 0,1 0 0,-1-1 0,0 1 0,-1 0 0,1 0 0,0-1 0,0 1 0,0 0 0,0-1 0,0 1 0,0 0 0,0-1 0,0 1 0,0 0 0,-1 0 0,1-1 0,0 1 0,0 0 0,0 0 0,-1-1 0,1 1 0,0 0 0,0 0 0,-1 0 0,1-1 0,0 1 0,0 0 0,-1 0 0,1 0 0,0 0 0,-1 0 0,1-1 0,0 1 0,-1 0 0,1 0 0,0 0 0,-1 0 0,1 0 0,0 0 0,0 0 0,-1 0 0,1 0 0,0 0 0,-1 0 0,1 1 0,0-1 0,-1 0 0,1 0 0,0 0 0,-1 0 0,1 0 0,0 1 0,0-1 0,-1 0 0,1 0 0,0 0 0,0 1 0,-1-1 0,-12 12 0,5-1 0,-1 1 0,2 0 0,0 0 0,0 0 0,1 1 0,1 0 0,0 0 0,0 0 0,-3 23 0,26-78 0,-3 11 0,7-41 0,-19 56 0,-14 51 0,3-13-143,2 1-1,0 0 1,1 0-1,1 0 1,2 1-1,0-1 1,2 37-1,3-59-5290,4-10-4736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6.178"/>
    </inkml:context>
    <inkml:brush xml:id="br0">
      <inkml:brushProperty name="width" value="0.025" units="cm"/>
      <inkml:brushProperty name="height" value="0.025" units="cm"/>
    </inkml:brush>
  </inkml:definitions>
  <inkml:trace contextRef="#ctx0" brushRef="#br0">0 568 8840,'0'0'13400,"11"-8"-10806,30-26-458,-1-2-1,59-69 1,70-105-1335,-81 97-588,-75 95-196,-11 14-19,1-1 1,-1 1-1,1 0 0,0 0 0,1 0 1,-1 1-1,1-1 0,0 1 0,7-6 1,-21 32-3405,-27 13-5595,12-18 1741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6.522"/>
    </inkml:context>
    <inkml:brush xml:id="br0">
      <inkml:brushProperty name="width" value="0.025" units="cm"/>
      <inkml:brushProperty name="height" value="0.025" units="cm"/>
    </inkml:brush>
  </inkml:definitions>
  <inkml:trace contextRef="#ctx0" brushRef="#br0">177 1 9801,'0'0'17451,"-7"6"-17141,-2 6-40,0 0 0,1 0-1,0 1 1,0 0 0,-8 23 0,-29 86 912,20-50-748,16-47-299,3-13 16,1 1 0,0 0 0,1 0 0,0 0 0,1 0 1,1 0-1,0 1 0,0 21 0,3-33-140,0-1 1,0 0-1,0 0 1,0 0-1,0 0 1,1 0-1,-1 0 1,0 0-1,0 0 1,1-1-1,-1 1 1,0 0-1,1-1 1,-1 1-1,0-1 1,1 1-1,-1-1 1,1 0-1,-1 0 1,1 0-1,-1 0 1,1 0-1,-1 0 1,1 0-1,-1 0 1,1 0-1,1-1 1,46-5 141,-14-5-760,0-1 0,62-32-1,-88 39 343,15-9-3812,-11 3-2998,0-3-8033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7.458"/>
    </inkml:context>
    <inkml:brush xml:id="br0">
      <inkml:brushProperty name="width" value="0.025" units="cm"/>
      <inkml:brushProperty name="height" value="0.025" units="cm"/>
    </inkml:brush>
  </inkml:definitions>
  <inkml:trace contextRef="#ctx0" brushRef="#br0">0 108 7944,'0'0'18705,"4"10"-18422,3 19-81,-1 0 0,-2 1-1,-1-1 1,-2 1 0,-2 34 0,1-50-158,0-11-38,0-1-1,0 1 1,0 0 0,1 0 0,-1 0 0,1 0 0,-1-1 0,1 1 0,0 0 0,0-1 0,2 5 0,10-2 87,7-17 148,-8-1-107,0 0 0,0 0 0,-2-1-1,0-1 1,0 0 0,6-16-1,42-99 4,-52 115-41,-1 1 1,0-1-1,0-1 0,-2 1 0,0-1 0,1-22 0,-16 73 557,3-14-708,-7 25 73,3 2 1,1 0-1,3 0 0,2 1 0,2 0 1,1 70-1,4-118-15,0 0-1,0 0 0,0 0 1,0-1-1,0 1 1,0 0-1,1 0 1,-1 0-1,0 0 1,0-1-1,1 1 1,-1 0-1,0 0 1,1 0-1,-1-1 1,1 1-1,-1 0 0,1 0 1,-1-1-1,1 1 1,-1-1-1,1 1 1,0 0-1,0-1 1,-1 1-1,1-1 1,0 0-1,0 1 1,-1-1-1,1 0 1,0 1-1,0-1 0,0 0 1,0 0-1,-1 1 1,1-1-1,0 0 1,0 0-1,0 0 1,0 0-1,0 0 1,-1-1-1,1 1 1,2 0-1,-2-1-14,1 0 1,0 1-1,-1-1 1,1 0-1,-1 1 1,1-1-1,-1 0 1,1 0-1,-1 0 0,0-1 1,1 1-1,-1 0 1,0 0-1,0-1 1,0 1-1,0-1 1,0 1-1,0-1 0,0 1 1,-1-1-1,1 1 1,0-3-1,-1 2-112,1-1-1,-1 1 1,0-1-1,0 1 0,0-1 1,0 1-1,0 0 1,-1-1-1,1 1 0,-1-1 1,0 1-1,0 0 1,1 0-1,-1-1 1,-1 1-1,1 0 0,0 0 1,0 0-1,-1 0 1,0 0-1,1 0 1,-1 0-1,0 1 0,0-1 1,1 1-1,-1-1 1,-1 1-1,1 0 0,-3-2 1,-8-3-500,0 1-1,0 0 1,-1 1 0,-17-3 0,-27-9 900,58 15-242,0 1-1,-1 0 1,1 0-1,0-1 1,0 1-1,0 0 1,0-1-1,0 1 1,0 0-1,0-1 1,0 1-1,0 0 1,0 0-1,0-1 1,0 1-1,0 0 1,0-1-1,0 1 1,0 0 0,0-1-1,0 1 1,0 0-1,0-1 1,0 1-1,0 0 1,1 0-1,-1-1 1,0 1-1,0 0 1,0 0-1,1-1 1,-1 1-1,0 0 1,0 0-1,0 0 1,1-1-1,-1 1 1,0 0-1,1 0 1,-1 0 0,0 0-1,0-1 1,1 1-1,-1 0 1,0 0-1,1 0 1,-1 0-1,1 0 1,14-9 47,62-18-1184,-25 13-5022,-14 5-3249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8.096"/>
    </inkml:context>
    <inkml:brush xml:id="br0">
      <inkml:brushProperty name="width" value="0.025" units="cm"/>
      <inkml:brushProperty name="height" value="0.025" units="cm"/>
    </inkml:brush>
  </inkml:definitions>
  <inkml:trace contextRef="#ctx0" brushRef="#br0">127 117 11499,'0'0'8520,"-11"3"-3950,5-3-4345,0 1 0,1 0 0,-1 1 0,1-1 0,0 1 0,0 0 0,-1 0 0,1 1 0,1 0 0,-1 0 0,0 0 0,1 0 0,-1 1 0,1-1 0,0 1 0,0 0 0,1 1 0,-1-1 0,1 0 0,0 1 0,0 0 0,0 0 0,1 0 0,-1 0 0,-1 8 0,3-10-219,0-1 0,1 0-1,-1 1 1,1 0-1,0-1 1,-1 1-1,1-1 1,0 1-1,1-1 1,-1 1-1,0-1 1,1 1-1,-1-1 1,1 1-1,0-1 1,0 1-1,0-1 1,0 0 0,0 1-1,0-1 1,1 0-1,-1 0 1,1 0-1,0 0 1,2 2-1,-2-3 6,1 1 0,-1-1 0,1 0 0,0-1 0,-1 1 0,1 0 0,-1-1-1,1 0 1,0 1 0,0-1 0,-1 0 0,1 0 0,0-1 0,-1 1 0,1-1 0,0 1 0,-1-1 0,1 0-1,0 0 1,-1 0 0,1 0 0,-1 0 0,0-1 0,4-1 0,3-4 84,-1 0 1,1-1 0,-2 1-1,1-2 1,-1 1-1,0-1 1,0 0-1,-1 0 1,-1-1-1,1 0 1,-2 0 0,1 0-1,-1 0 1,-1-1-1,0 1 1,-1-1-1,1 0 1,-2 0-1,1-19 1,-6 22-96,-6 14 0,-6 13 0,11-11 0,0 1 0,0 0 0,1 0 0,1 1 0,-1-1 0,1 1 0,-2 19 0,4-28 0,1-1 0,0 1 0,0-1 0,0 1 0,0-1 0,0 1 0,0 0 0,0-1 0,0 1 0,0-1 0,0 1 0,1 0 0,-1-1 0,0 1 0,0-1 0,0 1 0,1-1 0,-1 1 0,0-1 0,1 1 0,-1-1 0,0 1 0,1-1 0,-1 1 0,1-1 0,-1 0 0,0 1 0,1-1 0,-1 0 0,1 1 0,-1-1 0,1 0 0,0 0 0,0 1 0,25-5 0,21-22 0,-33 15 0,-1-1 0,0-1 0,-1 0 0,-1-1 0,19-28 0,-24 36-88,-6 15-104,-7 17-73,-1-4 325,2-11 9,2 0 1,0 1-1,0-1 0,1 1 0,0 0 1,-1 19-1,4-31-69,0 0 0,0 1 0,0-1 0,0 0 0,0 0 0,0 0 0,0 1 0,0-1 0,0 0 0,0 0 0,0 0 0,0 1 0,0-1 0,0 0 0,0 0 0,0 0 0,0 0 0,1 1 0,-1-1 0,0 0 0,0 0 0,0 0 0,0 0 0,0 1 0,0-1 0,1 0 0,-1 0 0,0 0 0,0 0 0,0 0 0,0 0 0,1 0 0,-1 1 0,0-1 0,0 0 0,0 0 0,1 0 0,-1 0 0,0 0 0,0 0 0,0 0 0,1 0 0,-1 0 0,0 0 0,0 0 0,0 0 0,1 0 0,-1 0 0,0 0 0,0-1 0,15-7 0,9-15 0,56-87 0,-31 40 0,-46 101 0,-7-13 0,-1 0 0,-11 27 0,10-29 0,0-1 0,2 1 0,-7 32 0,11-48 0,0 1 0,0-1 0,0 0 0,0 1 0,-1-1 0,1 0 0,0 1 0,0-1 0,0 0 0,0 1 0,0-1 0,0 1 0,0-1 0,1 0 0,-1 1 0,0-1 0,0 0 0,0 0 0,0 1 0,0-1 0,0 0 0,1 1 0,-1-1 0,0 0 0,0 1 0,0-1 0,1 0 0,-1 0 0,0 1 0,0-1 0,1 0 0,-1 0 0,0 0 0,1 0 0,-1 1 0,0-1 0,0 0 0,1 0 0,-1 0 0,0 0 0,1 0 0,-1 0 0,0 0 0,1 0 0,-1 0 0,0 0 0,1 0 0,-1 0 0,1 0 0,-1 0 0,0 0 0,1 0 0,-1 0 0,0 0 0,0 0 0,1 0 0,-1-1 0,0 1 0,1 0 0,-1-1 0,15-7 0,34-42-4255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8.470"/>
    </inkml:context>
    <inkml:brush xml:id="br0">
      <inkml:brushProperty name="width" value="0.025" units="cm"/>
      <inkml:brushProperty name="height" value="0.025" units="cm"/>
    </inkml:brush>
  </inkml:definitions>
  <inkml:trace contextRef="#ctx0" brushRef="#br0">132 4 21172,'0'0'7185,"-8"-1"-5716,4 0-1449,0 0 1,0 1 0,-1-1-1,1 1 1,0 0 0,0 0-1,0 1 1,-1-1-1,1 1 1,0 0 0,0 0-1,0 1 1,0-1 0,0 1-1,1 0 1,-1 0 0,0 0-1,1 0 1,-1 0 0,1 1-1,0 0 1,-3 3 0,0 0-24,3-5-2,1 1-1,1-1 1,-1 1 0,0 0 0,0 0 0,1 0 0,-1 0-1,1 0 1,-1 0 0,1 0 0,0 1 0,0-1-1,0 0 1,0 1 0,0-1 0,0 0 0,0 4 0,3-5 2,1 0 0,-1 0 0,0 0 0,0-1 0,0 1 0,0 0 0,1-1 0,-1 0 0,0 1 0,1-1 0,-1 0 0,0 0 0,0-1 0,1 1 0,1-1 0,3 1 19,15 0 88,62 2-1824,-79-2 1545,-1 0 0,0 1 0,0 0 0,0 0 0,1 0 0,-1 0 0,0 1 0,0 0 1,-1-1-1,1 1 0,0 1 0,0-1 0,-1 1 0,0-1 0,5 6 0,-7-7 240,0 1 1,0 0-1,0 0 0,0-1 1,-1 1-1,1 0 1,-1 0-1,1 0 0,-1 0 1,0 0-1,0 0 1,0 0-1,0 0 0,0 0 1,0 0-1,-1 0 1,1 0-1,0-1 0,-1 1 1,0 0-1,1 0 1,-1 0-1,0 0 0,0-1 1,0 1-1,0 0 1,0-1-1,-1 1 0,1-1 1,0 0-1,-1 1 1,1-1-1,-1 0 0,1 0 1,-3 2-1,-8 6 821,0-1 0,0 0 0,-18 9-1,28-16-777,-1 1 9,-46 20 853,46-21-1029,-1 1 0,1-1-1,-1-1 1,1 1-1,-1 0 1,0-1 0,1 0-1,-1 1 1,0-1-1,1-1 1,-1 1 0,-5-2-1,9 2-204,-1-1-1,0 1 0,1-1 0,-1 0 1,1 1-1,-1-1 0,1 0 0,-1 0 1,1 1-1,-1-1 0,1 0 1,0 0-1,-1 0 0,1 0 0,0 1 1,0-1-1,-1 0 0,1 0 0,0 0 1,0 0-1,0 0 0,0 0 0,0 0 1,1 0-1,2-24-8064,10 0-3517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48.831"/>
    </inkml:context>
    <inkml:brush xml:id="br0">
      <inkml:brushProperty name="width" value="0.025" units="cm"/>
      <inkml:brushProperty name="height" value="0.025" units="cm"/>
    </inkml:brush>
  </inkml:definitions>
  <inkml:trace contextRef="#ctx0" brushRef="#br0">64 90 4933,'0'0'25288,"8"-9"-25182,26-30-31,-32 38-42,-1-1-1,0 0 1,0 0 0,1 0-1,-1 0 1,0 0 0,-1 0-1,1 0 1,0 0 0,-1 0-1,2-4 1,-2 6-3,0-1 0,0 1 0,0-1 0,0 0 0,-1 1 0,1-1 0,0 1 0,0-1 0,0 1 0,0-1 0,-1 1 0,1-1 0,0 0 0,-1 1 0,1 0 0,0-1 0,-1 1 0,1-1 0,0 1 0,-1-1 0,1 1 1,-1 0-1,1-1 0,-1 1 0,1 0 0,-1-1 0,-1 1 20,0-1 1,1 1-1,-1 0 1,0-1-1,1 1 1,-1 0-1,0 0 1,1 0-1,-1 1 1,0-1-1,1 0 1,-1 0 0,0 1-1,1 0 1,-1-1-1,1 1 1,-1 0-1,1-1 1,-1 1-1,1 0 1,-1 0-1,-1 2 1,-4 4-51,0 1 0,0 0 0,1 0 0,0 1 0,1 0 0,0 0 0,0 0 0,0 1 0,2-1 0,-1 1 0,1 0 0,0 0 0,1 0 0,0 1 0,0 12 0,2-21-22,0 0-1,0-1 1,1 1 0,-1-1 0,0 1-1,1-1 1,-1 1 0,0-1-1,1 1 1,0-1 0,-1 0 0,1 1-1,0-1 1,0 0 0,0 1-1,0-1 1,0 0 0,0 0 0,0 0-1,0 0 1,1 0 0,-1 0-1,0 0 1,2 1 0,2 0-183,-1-1 0,1 1 1,-1-1-1,1 0 0,-1 0 1,1 0-1,0-1 0,6 1 0,3-1-1222,0-1-1,0-1 1,0 0-1,0 0 1,14-6-1,19-11-14384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0.045"/>
    </inkml:context>
    <inkml:brush xml:id="br0">
      <inkml:brushProperty name="width" value="0.025" units="cm"/>
      <inkml:brushProperty name="height" value="0.025" units="cm"/>
    </inkml:brush>
  </inkml:definitions>
  <inkml:trace contextRef="#ctx0" brushRef="#br0">22 0 9577,'-1'16'11382,"-1"12"-7971,-1 40-4863,0-42 3187,-9 200 2792,12-224-4490,0 0 0,0 0 0,0 1 1,0-1-1,0 0 0,0 0 0,1 1 0,-1-1 1,1 0-1,0 0 0,-1 0 0,1 0 1,0 0-1,1 0 0,-1 0 0,0 0 0,0 0 1,1 0-1,2 2 0,-2-3 12,-1 0-1,1 0 1,0 0-1,0-1 1,0 1-1,-1-1 1,1 1-1,0-1 1,0 0-1,0 0 1,0 1-1,0-1 1,0-1-1,0 1 1,0 0-1,0 0 1,-1-1-1,4 0 1,3-2 112,0 0 0,0-1 0,0 1 1,-1-2-1,1 1 0,-1-1 1,0 0-1,11-12 0,47-66 309,-59 81-470,-4 12 0,-1 15 0,-1-23 0,-1 47 18,3 53-137,-2-102 62,0 0 0,0 1 0,0-1 0,0 0 0,0 1 0,0-1 0,0 0 0,0 0 0,0 1 0,0-1 0,0 0 0,0 1 0,0-1 0,0 0 0,1 0 0,-1 1 0,0-1 0,0 0 0,0 0 0,0 0 0,1 1 0,-1-1 0,0 0 0,0 0 0,1 0 0,-1 0 0,0 1 0,0-1 0,1 0 0,-1 0 0,0 0 0,0 0 0,1 0 0,-1 0 0,0 0 0,0 0 0,1 0 0,-1 0 0,0 0 0,1 0 0,-1 0 0,1 0 0,14-8-2858,10-15-2594,-3-5-1511,1-3-4580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7.526"/>
    </inkml:context>
    <inkml:brush xml:id="br0">
      <inkml:brushProperty name="width" value="0.025" units="cm"/>
      <inkml:brushProperty name="height" value="0.025" units="cm"/>
    </inkml:brush>
  </inkml:definitions>
  <inkml:trace contextRef="#ctx0" brushRef="#br0">73 0 17040,'0'0'13378,"-6"11"-12353,-5 16-836,1-1 0,2 1 0,1 0 1,1 1-1,1 0 0,-1 35 0,1-10-189,2 0 0,2 0 0,12 94 0,-4-126 0,2-19 0,-8-4 0,0 0 0,1 0 0,-1 1 0,0-1 0,0 0 0,0 0 0,0-1 0,-1 1 0,1 0 0,-1 0 0,1 0 0,-1 0 0,0-1 0,1-1 0,1-25 0,-1 0 0,-4-42 0,2 61 0,0-1 0,-1 1 0,0 0 0,-1-1 0,0 1 0,-1 0 0,0 0 0,0 1 0,-1-1 0,-6-8 0,11 18 0,0 0 0,0 0 0,0 0 0,0 0 0,0 0 0,0 1 0,0-1 0,0 0 0,0 0 0,0 0 0,0 0 0,0 0 0,0 0 0,0 0 0,0 1 0,0-1 0,0 0 0,0 0 0,0 0 0,0 0 0,0 0 0,0 0 0,0 0 0,0 1 0,0-1 0,0 0 0,0 0 0,0 0 0,0 0 0,0 0 0,0 0 0,0 0 0,0 0 0,0 0 0,-1 1 0,1-1 0,0 0 0,0 0 0,0 0 0,0 0 0,0 0 0,0 0 0,0 0 0,0 0 0,-1 0 0,1 0 0,0 0 0,0 0 0,0 0 0,0 0 0,0 0 0,0 0 0,0 0 0,-1 0 0,1 0 0,0 0 0,0 0 0,0 0 0,0 0 0,0 0 0,0 0 0,-1 0 0,4 12 0,2-6-351,0 0-1,0 0 1,1-1 0,0 0-1,0 0 1,0 0 0,0-1-1,1 0 1,0 0 0,0-1-1,0 1 1,0-2 0,0 1-1,1-1 1,12 2 0,-5-1-356,-1 0 0,0-1 1,1-1-1,-1-1 0,1 0 1,-1-1-1,25-4 0,-32 3 698,-1 0-1,1 0 0,0-1 1,-1 0-1,0-1 1,0 1-1,0-1 0,10-8 1,-14 10 217,1-1 0,-1 1 0,1 0 0,-1-1 0,0 1 0,0-1 0,0 1 0,-1-1 0,1 0 0,-1 0 0,1 0 0,-1 0 0,0 0 0,0 0 0,0-1 0,0 1 0,-1 0 0,1 0 0,-1-1 0,0-5 0,-1 8-121,1 1 0,0-1 0,-1 1 1,1-1-1,-1 1 0,1-1 0,0 1 0,-1-1 1,1 1-1,-1-1 0,1 1 0,-1 0 1,0-1-1,1 1 0,-1 0 0,1 0 0,-1-1 1,0 1-1,1 0 0,-1 0 0,0 0 1,1 0-1,-1 0 0,0 0 0,1 0 0,-1 0 1,0 0-1,1 0 0,-1 0 0,1 0 1,-1 0-1,0 0 0,1 1 0,-2-1 0,-25 10 939,19-4-857,0 1 0,0-1 0,0 2 0,1-1 0,0 1 0,1 0 0,-1 0 0,1 1 0,-5 11 0,7-13-75,1 0 0,-1 0 1,1 1-1,1-1 0,-1 1 0,1 0 1,1-1-1,-1 1 0,1 0 0,1 0 1,-1 0-1,2 14 0,0-20-94,0 0 0,-1 0 0,1 0 0,0-1 0,0 1 0,0 0 0,0 0 0,1 0 0,-1-1 0,0 1 0,1-1 0,-1 1 0,1-1 0,-1 0 0,1 1 0,0-1 0,0 0 0,0 0 0,-1 0 0,1 0 0,0-1 0,0 1 0,0 0 0,0-1 0,0 1 0,0-1 0,1 0 0,-1 0 0,0 0 0,3 0 0,1 0 0,-1 0 0,1 0 0,-1-1 0,1 0 0,-1 0 0,0 0 0,1 0 0,-1-1 0,0 0 0,9-5 0,-5 0-43,0-1-1,0 0 1,-1 0-1,0-1 1,-1 0-1,0 0 1,-1-1 0,9-16-1,27-35-723,-42 61 566,0-1 1,1 0 0,-1 1 0,1-1-1,-1 1 1,1-1 0,-1 1 0,1-1-1,-1 1 1,1-1 0,-1 1 0,1-1-1,0 1 1,-1 0 0,1-1-1,0 1 1,0 0 0,-1 0 0,1 0-1,0-1 1,-1 1 0,2 0 0,5 13-1951,-5 42 1854,-1-18 122,-1-36 177,0 0 0,1 0 0,-1 0 0,1 0 0,-1 0 0,1 0 0,0 0 0,-1-1 0,1 1 0,0 0 0,0 0 0,-1 0 0,1-1 0,0 1 0,0 0 0,0-1 0,0 1 0,0-1 0,0 1 0,0-1 0,0 0 0,0 1 0,0-1 0,0 0 0,0 0 0,0 1 0,0-1 0,1 0 0,-1 0 0,0 0 0,0 0 0,0-1 0,0 1 0,0 0 0,0 0 0,0-1 0,0 1 0,0-1 0,0 1 0,0-1 0,0 1 0,0-1 0,0 1 0,0-1 0,1-1 0,4-1 38,0-1 0,0 0 0,-1 0 0,1-1-1,7-7 1,4-11 277,-1 0-1,-1 0 0,0-1 0,-2-1 0,-2-1 1,0 0-1,-1 0 0,-2-1 0,0 0 0,-2 0 1,-1-1-1,2-53 0,-7 81-314,1 0 0,-1 0 1,0-1-1,0 1 0,0 0 0,0 0 0,0 0 1,0 0-1,0-1 0,1 1 0,-1 0 1,0 0-1,0 0 0,0-1 0,0 1 0,0 0 1,0 0-1,0 0 0,0-1 0,0 1 1,0 0-1,0 0 0,0 0 0,0-1 0,0 1 1,0 0-1,0 0 0,-1 0 0,1-1 1,0 1-1,0 0 0,0 0 0,0 0 0,0 0 1,0-1-1,-1 1 0,1 0 0,0 0 1,0 0-1,0 0 0,0 0 0,0-1 0,-1 1 1,1 0-1,0 0 0,0 0 0,0 0 1,-1 0-1,1 0 0,0 0 0,0 0 0,0 0 1,-1 0-1,1 0 0,0 0 0,-10 13 224,-8 25 193,-2 11 425,-18 72 0,33-101-631,0 1-1,2-1 1,1 1-1,1-1 1,0 1-1,5 36 1,-4-55-213,0 0 0,0 0 0,0 0 0,0 0 0,1 0 0,-1 0 0,1 0 0,-1 0 0,1-1 0,0 1 0,0 0 0,0 0 0,0-1 0,0 1 0,0 0 0,0-1 0,0 1 0,1-1 0,-1 0 0,1 1 0,-1-1 0,1 0 0,-1 0 0,1 0 0,0 0 0,0 0 0,-1 0 0,1-1 0,0 1 0,0-1 0,0 1 0,0-1 0,0 1 0,2-1 0,-1-1 0,0 1 0,0-1 0,0 0 0,0 0 0,-1 0 0,1 0 0,0 0 0,-1 0 0,1-1 0,-1 0 0,1 1 0,-1-1 0,0 0 0,0 0 0,0 0 0,0 0 0,0-1 0,0 1 0,-1 0 0,1-1 0,-1 1 0,2-4 0,3-12 0,0 0 0,-1 0 0,-2 0 0,1-1 0,-2 1 0,-1-1 0,0 0 0,-2-20 0,1 21 0,-2 9 0,0 22 0,-2 21 0,4-30 0,0 0 0,0 0 0,1-1 0,-1 1 0,1 0 0,0-1 0,0 1 0,1 0 0,-1-1 0,1 1 0,-1-1 0,1 0 0,0 1 0,0-1 0,1 0 0,-1 0 0,1-1 0,-1 1 0,1 0 0,0-1 0,0 1 0,0-1 0,0 0 0,1 0 0,-1-1 0,0 1 0,1 0 0,0-1 0,-1 0 0,1 0 0,0 0 0,-1 0 0,1-1 0,4 1 0,1 0 0,1-1 0,-1 0 0,0 0 0,0-1 0,0 0 0,0-1 0,0 1 0,0-2 0,0 1 0,0-1 0,-1-1 0,0 0 0,13-7 0,-11 4 0,-1 0 0,1-1 0,-1 0 0,-1-1 0,0 0 0,0 0 0,-1-1 0,0 0 0,0 0 0,8-18 0,-26 51 0,0 3 0,-17 50 0,26-69 0,0 1 0,0-1 0,1 1 0,0-1 0,1 1 0,-1-1 0,2 1 0,-1 0 0,1-1 0,0 1 0,0-1 0,5 13 0,-6-19-65,0 0 0,1 1 0,-1-1 0,1 0-1,0 0 1,-1 0 0,1 0 0,0 0 0,-1 0 0,1 0 0,0 0 0,0 0-1,0-1 1,0 1 0,0 0 0,0 0 0,0-1 0,0 1 0,0-1 0,0 1-1,0-1 1,1 1 0,-1-1 0,0 0 0,0 0 0,0 1 0,1-1 0,-1 0-1,0 0 1,0 0 0,1 0 0,-1 0 0,0-1 0,0 1 0,0 0 0,1 0 0,-1-1-1,1 0 1,1 0-380,0-1 0,0 1 0,-1-1 0,1 1 0,0-1 0,-1 0 0,1 0 0,-1-1-1,0 1 1,0 0 0,0-1 0,0 1 0,2-4 0,10-25-8273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0.526"/>
    </inkml:context>
    <inkml:brush xml:id="br0">
      <inkml:brushProperty name="width" value="0.025" units="cm"/>
      <inkml:brushProperty name="height" value="0.025" units="cm"/>
    </inkml:brush>
  </inkml:definitions>
  <inkml:trace contextRef="#ctx0" brushRef="#br0">90 380 15887,'0'0'4676,"-9"10"-1627,2-2-2688,-39 48 2513,42-51-2706,1 0 0,0 0-1,0 1 1,0-1 0,1 1-1,0 0 1,0 0 0,0 0-1,1 0 1,0 0 0,-1 8-1,2-14-167,1 1 0,-1 0 0,0 0 0,0 0 0,1 0 0,-1 0 1,1 0-1,-1 0 0,1-1 0,-1 1 0,1 0 0,-1 0 0,1-1 0,0 1 0,-1 0 0,1-1 0,0 1 0,-1-1 0,1 1 0,0-1 0,0 1 0,0-1 0,0 1 0,-1-1 0,1 0 0,0 0 0,0 1 0,0-1 0,0 0 0,0 0 0,0 0 0,0 0 0,0 0 0,0 0 0,0 0 0,0 0 0,0 0 0,-1-1 0,1 1 0,0 0 1,0-1-1,0 1 0,0 0 0,1-2 0,3 1 49,1-1 0,-1 0 0,0 0 0,0 0 1,0-1-1,-1 1 0,6-5 0,-1-1 116,0 0-1,0-1 1,-1 0-1,0 0 1,-1-1-1,0 0 1,0-1-1,-1 1 1,-1-1-1,0 0 1,0-1-1,-1 1 1,0-1-1,-1 0 1,3-23-1,-22 56-591,15-20 425,0 1 1,0 0-1,0 0 1,1 0-1,-1 0 0,0 0 1,1 0-1,-1 0 0,1 0 1,0 0-1,0 0 0,0 0 1,0 0-1,0 0 0,0 0 1,0 0-1,1 0 0,0 3 1,-1-5 9,1 1 1,0 0 0,0-1-1,-1 1 1,1 0 0,0-1-1,0 1 1,0-1-1,0 0 1,0 1 0,0-1-1,-1 0 1,1 1 0,0-1-1,0 0 1,0 0-1,0 0 1,0 0 0,0 0-1,0 0 1,0 0 0,0 0-1,0 0 1,0-1-1,2 1 1,5-3 98,-1 1-1,1-1 1,-1-1 0,1 1-1,-1-1 1,0-1 0,11-8-1,7-10-59,0 0-1,-2-2 0,-1-1 0,20-30 0,-32 41-43,0 1 0,-2-2 1,0 1-1,-1-1 0,0 0 0,-1 0 0,-1-1 0,-1 0 0,5-31 0,-9 47-3,0 1 0,1-1 0,-1 1 0,0-1 0,0 0 0,0 1 0,1-1 0,-1 1 0,0-1 0,0 0 0,0 1 0,0-1 0,0 1 0,0-1 0,0 0 0,-1 1 0,1-1 0,0 0 0,0 1 0,0-1 0,-1 1 0,1-1 0,0 1 0,0-1 0,-1 1 0,1-1 0,-1 1 0,1-1 0,0 1 0,-1-1 0,1 1 0,-1-1 0,1 1 0,-1 0 0,1-1 0,-1 1 0,1 0 0,-1-1 0,0 1 0,1 0 0,-1 0 0,1 0 0,-1 0 0,0-1 0,1 1 0,-1 0 0,0 0 0,1 0 0,-1 0 0,1 0 0,-1 1 0,0-1 0,1 0 0,-1 0 0,1 0 0,-1 0 0,0 1 0,1-1 0,-1 0 0,1 1 0,-1-1 0,1 0 0,-1 1 0,1-1 0,-1 1 0,-35 31 0,-2 14 0,-39 62 0,64-86 0,0 0 0,2 0 0,0 1 0,2 1 0,-11 39 0,19-60 1,0 1-1,0-1 1,1 1-1,0 0 1,0-1-1,0 1 1,0 0-1,0-1 1,2 6-1,-2-7 1,1-1-1,-1 1 0,1-1 0,0 0 1,-1 1-1,1-1 0,0 0 1,0 0-1,0 1 0,0-1 1,0 0-1,0 0 0,0 0 1,1 0-1,-1 0 0,2 1 1,4 0-7,0 0 1,0 0-1,0-1 1,0 0 0,0 0-1,0-1 1,0 1-1,8-2 1,-12 1 0,17 0-150,17 0-2219,0-6-5042,-16-1-469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0.964"/>
    </inkml:context>
    <inkml:brush xml:id="br0">
      <inkml:brushProperty name="width" value="0.025" units="cm"/>
      <inkml:brushProperty name="height" value="0.025" units="cm"/>
    </inkml:brush>
  </inkml:definitions>
  <inkml:trace contextRef="#ctx0" brushRef="#br0">73 289 3011,'0'0'9315,"9"-2"-7500,27-9 593,-19 2 2794,-18 3 758,-10 3-1807,-3 6-4371,5 2 288,1 1 0,-1 0 0,1 0 0,1 1 0,-1 0 0,1 0 0,1 0 0,-1 1 1,1 0-1,0 1 0,1-1 0,0 1 0,1 0 0,-1 0 0,-4 16 0,9-25-70,0 1 0,0-1 0,0 1 0,0 0 0,0-1 0,0 1 0,0-1 0,0 1 0,1 0 0,-1-1 0,0 1 0,0-1 0,0 1 0,1 0 0,-1-1 0,0 1 0,1-1 0,-1 1 0,0-1 0,1 1 0,-1-1 0,0 1 0,1-1 0,-1 0 0,1 1 0,-1-1 0,1 1 0,-1-1 0,1 0 0,0 0 0,-1 1 0,1-1 0,-1 0 0,1 0 0,0 0 0,-1 1 0,1-1 0,-1 0 0,1 0 0,0 0 0,-1 0 0,1 0 0,-1 0 0,1-1 0,0 1 0,-1 0 0,1 0 0,-1 0 0,1 0 0,0-1 0,35-12 0,-22 4 0,0-1 0,0-1 0,-1 0 0,0-1 0,-1-1 0,-1 0 0,15-20 0,0-5 0,33-65 0,-45 76 0,0-1 0,-3 0 0,10-34 0,-60 124 0,28-43 0,1 0 0,0 1 0,2 0 0,0 1 0,1 0 0,1 0 0,1 0 0,2 1 0,-3 27 0,6-46-37,0 0-1,0 0 1,0-1 0,1 1-1,-1 0 1,1 0 0,0 0 0,0-1-1,0 1 1,0 0 0,0-1-1,0 1 1,1-1 0,-1 1-1,1-1 1,0 0 0,-1 0-1,1 0 1,0 0 0,1 0 0,2 3-1,0-3-335,-1 1 0,1-1-1,-1 0 1,1-1-1,0 1 1,0-1 0,0 0-1,0 0 1,0 0 0,0-1-1,7 0 1,14 0-8964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2.151"/>
    </inkml:context>
    <inkml:brush xml:id="br0">
      <inkml:brushProperty name="width" value="0.025" units="cm"/>
      <inkml:brushProperty name="height" value="0.025" units="cm"/>
    </inkml:brush>
  </inkml:definitions>
  <inkml:trace contextRef="#ctx0" brushRef="#br0">184 85 5541,'3'-4'-166,"19"-28"8874,-21 31-8277,0 0 1,0-1-1,-1 1 1,1-1-1,-1 1 1,1-1-1,-1 0 0,1 1 1,-1-1-1,0 1 1,0-1-1,0 0 0,0 1 1,0-1-1,0 1 1,-1-1-1,1 0 1,0 1-1,-1-1 0,1 1 1,-2-2-1,1 1-294,-1 1-1,1 0 1,-1 1-1,0-1 0,1 0 1,-1 0-1,0 1 1,1-1-1,-1 1 0,0 0 1,0-1-1,0 1 1,0 0-1,1 0 0,-1 0 1,-3 1-1,-32 3 556,29-2-526,0 2 0,1-1 0,-1 1 0,1 0 0,0 1 0,0 0 0,1 0 0,-1 0 0,1 1 0,0 0 0,0 0 0,1 1 0,0-1 0,0 1 0,-4 9 0,4-8-39,1 0 1,-1 0 0,2 1-1,-1 0 1,1 0-1,0 0 1,1 0-1,0 0 1,1 1-1,0-1 1,0 1 0,1-1-1,1 12 1,0-18-124,-1-1 1,1 0 0,0 0 0,0 0-1,0 0 1,0 1 0,0-1 0,1 0-1,-1-1 1,0 1 0,1 0-1,0 0 1,-1-1 0,1 1 0,0-1-1,0 1 1,0-1 0,0 0 0,0 0-1,0 0 1,0 0 0,1 0 0,-1 0-1,0 0 1,0-1 0,1 1 0,-1-1-1,0 0 1,1 0 0,-1 0-1,0 0 1,1 0 0,4-1 0,1 0 34,0 1 0,1-2 0,-1 1 0,0-1 0,0-1 0,0 0 0,0 0 0,9-5 0,-5 1 2,-1-1 0,1-1-1,-2 0 1,1-1 0,-2 0 0,1 0-1,-1-1 1,11-17 0,-16 21 10,0 0-1,0 0 1,0 0 0,-1-1 0,0 1 0,0-1 0,-1 0-1,0 0 1,-1 0 0,1 0 0,-1 0 0,-1 0-1,0 0 1,0-1 0,-2-13 0,2 22-52,0-1 0,0 1 0,0-1 0,-1 0 0,1 1 0,0-1 1,0 0-1,0 1 0,0-1 0,-1 0 0,1 1 0,0-1 0,-1 1 0,1-1 0,0 1 0,-1-1 0,1 1 0,-1-1 0,1 1 1,-1-1-1,1 1 0,-1-1 0,1 1 0,-1 0 0,1-1 0,-1 1 0,1 0 0,-1 0 0,0-1 0,1 1 0,-1 0 1,0 0-1,1 0 0,-1 0 0,0 0 0,1 0 0,-1 0 0,0 0 0,1 0 0,-1 0 0,0 0 0,1 0 0,-1 0 0,1 0 1,-1 1-1,0-1 0,1 0 0,-1 1 0,1-1 0,-1 0 0,1 1 0,-1-1 0,1 0 0,-1 1 0,1-1 0,-1 1 1,1-1-1,-1 1 0,1-1 0,-1 2 0,-25 32-237,21-24-59,1 0 0,0 1 0,1-1 0,0 1 0,1 0 0,0-1 0,1 1 0,0 0 0,1 0 0,1 17 0,-1-27 73,0 0-1,0 0 1,0 0-1,0 0 1,1-1-1,-1 1 1,0 0-1,1 0 1,-1 0-1,0 0 1,1 0-1,-1-1 1,1 1-1,-1 0 1,1 0-1,-1-1 0,1 1 1,0 0-1,-1-1 1,1 1-1,0-1 1,0 1-1,-1-1 1,1 1-1,0-1 1,0 1-1,0-1 1,0 0-1,-1 0 1,1 1-1,0-1 1,0 0-1,0 0 1,2 0-1,17 1-6629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2.747"/>
    </inkml:context>
    <inkml:brush xml:id="br0">
      <inkml:brushProperty name="width" value="0.025" units="cm"/>
      <inkml:brushProperty name="height" value="0.025" units="cm"/>
    </inkml:brush>
  </inkml:definitions>
  <inkml:trace contextRef="#ctx0" brushRef="#br0">9 31 14414,'0'0'10217,"2"8"-8711,4 17-851,-1 0 1,-1 0-1,-1 1 1,-1-1 0,-2 40-1,-20 141-16,9-115-124,18-126 25,17-49 1,2-8-79,-9 18-462,-9 32 0,1 1 0,3 0 0,17-41 0,-28 80-37,-1 0 1,1 0-1,0 0 0,0 0 0,0 1 1,0-1-1,0 0 0,0 1 0,0-1 1,0 0-1,0 1 0,1 0 0,-1-1 1,1 1-1,-1 0 0,1 0 0,0 0 1,-1 0-1,1 0 0,0 0 0,0 0 1,0 0-1,-1 1 0,1-1 0,0 1 1,0-1-1,0 1 0,0 0 0,3 0 1,-3 1-4,0 0 0,-1 0 1,1 0-1,0 0 0,-1 0 1,1 1-1,-1-1 0,1 0 1,-1 1-1,0-1 0,1 1 1,-1 0-1,0-1 0,0 1 1,0 0-1,-1 0 0,1 0 1,0-1-1,-1 1 0,1 0 1,-1 0-1,1 0 0,-1 0 1,0 0-1,0 0 0,0 0 1,0 0-1,-1 2 0,1 1 45,0 0 0,-1 0 0,0 0 0,0 0 0,-1 0 0,1 0 0,-1-1 0,0 1 0,-1 0 0,1-1 0,-1 0 0,1 0 0,-1 0 0,0 0 0,-1 0 0,-5 5 0,-7 5 170,-1 0 0,-31 18-1,8-5-377,48-33-4839,0-2 2595,0 0 113,17-18-4958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3.603"/>
    </inkml:context>
    <inkml:brush xml:id="br0">
      <inkml:brushProperty name="width" value="0.025" units="cm"/>
      <inkml:brushProperty name="height" value="0.025" units="cm"/>
    </inkml:brush>
  </inkml:definitions>
  <inkml:trace contextRef="#ctx0" brushRef="#br0">99 0 17745,'0'0'8712,"-5"9"-7511,-8 16-789,1 0 0,1 0 0,1 1 0,2 1 0,-9 40 0,9-21 341,1 1-1,0 78 1,7-125-749,0 0 0,0 1 0,0-1-1,0 0 1,0 1 0,0-1 0,0 0 0,0 0 0,0 1-1,0-1 1,0 0 0,0 0 0,0 1 0,0-1 0,0 0 0,1 0-1,-1 1 1,0-1 0,0 0 0,0 0 0,0 0 0,1 1 0,-1-1-1,0 0 1,0 0 0,1 0 0,-1 0 0,0 1 0,0-1-1,0 0 1,1 0 0,-1 0 0,0 0 0,1 0 0,-1 0 0,0 0-1,0 0 1,1 0 0,-1 0 0,0 0 0,0 0 0,1 0 0,-1 0-1,0 0 1,1 0 0,-1 0 0,0 0 0,0 0 0,1 0-1,-1-1 1,0 1 0,0 0 0,0 0 0,1 0 0,-1 0 0,0-1-1,0 1 1,0 0 0,1 0 0,-1 0 0,0-1 0,0 1 0,0 0-1,0 0 1,1-1 0,-1 1 0,0 0 0,0-1 0,15-15 109,-9 0-113,-1 0 0,0 0 0,-1 0 0,0-1 0,-1 1 0,-1-1 0,-1 0 0,-1-30 0,0 47 0,0-1 0,0 1 0,1-1 0,-1 1 0,0-1 0,0 1 0,0-1 0,0 1 0,0-1 0,0 0 0,0 1 0,0-1 0,0 1 0,0-1 0,0 1 0,0-1 0,0 0 0,-1 1 0,1-1 0,0 1 0,0-1 0,-1 1 0,1-1 0,0 1 0,0-1 0,-1 1 0,1 0 0,-1-1 0,1 1 0,0-1 0,-1 1 0,1 0 0,-1-1 0,1 1 0,-1 0 0,1-1 0,-1 1 0,1 0 0,-1 0 0,1 0 0,-1 0 0,0-1 0,1 1 0,-1 0 0,1 0 0,-1 0 0,0 0 0,0 1 0,-1 0 0,1-1 0,0 1 0,0 0 0,0 0 0,0 0 0,0 0 0,0 0 0,0 0 0,0 0 0,0 0 0,1 1 0,-1-1 0,0 0 0,1 0 0,-1 1 0,1-1 0,-1 2 0,0 1 0,0 0 0,0-1 0,0 1 0,0 0 0,1 0 0,-1 0 0,1 0 0,0 0 0,0 0 0,1 0 0,-1-1 0,1 1 0,0 0 0,0 0 0,0 0 0,1-1 0,-1 1 0,3 4 0,-2-6 0,1 0 0,-1 0 0,1 0 0,-1 0 0,1 0 0,0 0 0,0-1 0,0 1 0,0-1 0,0 0 0,0 0 0,0 0 0,0 0 0,1 0 0,-1-1 0,0 0 0,0 1 0,1-1 0,-1-1 0,0 1 0,6-1 0,-4 0 0,0 0 0,0 0 0,0-1 0,-1 0 0,1 0 0,0 0 0,-1 0 0,1-1 0,-1 0 0,0 0 0,0 0 0,0 0 0,0 0 0,-1-1 0,1 0 0,-1 0 0,4-6 0,-1 2 0,-1 0 0,0-1 0,0 1 0,-1-1 0,-1 0 0,1-1 0,-1 1 0,2-12 0,-20 70 0,10-37 0,1 2 0,0-1 0,0 0 0,2 1 0,-2 15 0,4-28 0,0-1 0,0 0 0,0 0 0,0 1 0,0-1 0,0 0 0,0 0 0,0 1 0,0-1 0,0 0 0,0 1 0,0-1 0,0 0 0,0 0 0,0 1 0,1-1 0,-1 0 0,0 0 0,0 0 0,0 1 0,0-1 0,0 0 0,1 0 0,-1 0 0,0 1 0,0-1 0,0 0 0,1 0 0,-1 0 0,0 0 0,0 1 0,1-1 0,-1 0 0,0 0 0,0 0 0,1 0 0,-1 0 0,0 0 0,1 0 0,12-5 0,11-13 0,16-24 0,-21 22 0,0 1 0,31-24 0,-50 43 0,0-1 0,1 1 0,-1 0 0,0-1 0,1 1 0,-1 0 0,0 0 0,1-1 0,-1 1 0,1 0 0,-1 0 0,1 0 0,-1-1 0,0 1 0,1 0 0,-1 0 0,1 0 0,-1 0 0,1 0 0,-1 0 0,1 0 0,-1 0 0,1 0 0,-1 0 0,0 0 0,1 1 0,-1-1 0,1 0 0,-1 0 0,1 0 0,-1 0 0,0 1 0,1-1 0,-1 0 0,1 0 0,-1 1 0,7 20 0,-9 44 0,0-45 0,2-19 0,1-1 0,-1 0 0,0 1 0,0-1 0,1 1 0,-1-1 0,0 0 0,0 1 0,1-1 0,-1 1 0,0-1 0,1 0 0,-1 0 0,1 1 0,-1-1 0,0 0 0,1 0 0,-1 1 0,1-1 0,-1 0 0,1 0 0,-1 0 0,0 0 0,1 0 0,-1 1 0,1-1 0,-1 0 0,1 0 0,-1 0 0,1 0 0,-1-1 0,1 1 0,-1 0 0,1 0 0,-1 0 0,1 0 0,-1 0 0,0-1 0,1 1 0,-1 0 0,1 0 0,-1-1 0,0 1 0,1 0 0,-1 0 0,1-1 0,-1 1 0,1-1 0,22-13 0,2-5 0,45-32 0,-65 48 0,1 0 0,-1-1 0,1 2 0,0-1 0,1 1 0,-1 0 0,0 0 0,1 1 0,12-2 0,-18 3 0,0 1 0,-1 0 0,1 0 0,0-1 0,-1 1 0,1 0 0,0 0 0,-1 0 0,1 0 0,-1 0 0,1 0 0,-1 0 0,0-1 0,1 1 0,-1 0 0,0 1 0,0-1 0,0 0 0,0 0 0,0 0 0,0 0 0,0 0 0,0 0 0,0 2 0,-1 33 0,1-33 0,-2 23 0,2-26 0,0 0 0,0 1 0,1-1 0,-1 0 0,0 0 0,0 1 0,0-1 0,0 0 0,0 0 0,1 1 0,-1-1 0,0 0 0,0 0 0,1 0 0,-1 0 0,0 1 0,0-1 0,1 0 0,-1 0 0,0 0 0,0 0 0,1 0 0,-1 0 0,0 0 0,1 1 0,-1-1 0,0 0 0,0 0 0,1 0 0,-1 0 0,0 0 0,1 0 0,-1-1 0,0 1 0,0 0 0,1 0 0,-1 0 0,0 0 0,0 0 0,1 0 0,-1 0 0,0-1 0,0 1 0,1 0 0,-1 0 0,0 0 0,0 0 0,1-1 0,-1 1 0,0 0 0,0 0 0,0-1 0,1 1 0,13-10 0,-14 9 0,6-4 0,1-1 0,-1 1 0,2-1 0,-1 2 0,0-1 0,1 1 0,0 0 0,0 1 0,0 0 0,0 0 0,0 1 0,1 0 0,-1 0 0,15 0 0,-22 2-50,0 0 0,-1 1 0,1-1 0,0 0 0,-1 1 0,1-1 0,0 1 0,-1-1 0,1 1 0,-1-1 0,1 1 0,-1-1 0,1 1 0,-1 0 0,1-1 0,-1 1-1,0 0 1,1-1 0,-1 1 0,0 0 0,0-1 0,1 1 0,-1 0 0,0-1 0,0 1 0,0 0 0,0 0 0,0-1 0,0 1 0,0 0 0,0 0 0,0-1 0,0 1 0,0 0 0,-1 0 0,1-1 0,0 1 0,-1 1 0,-13 27-4127,-3-16-2288,-5-6-4164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3.976"/>
    </inkml:context>
    <inkml:brush xml:id="br0">
      <inkml:brushProperty name="width" value="0.025" units="cm"/>
      <inkml:brushProperty name="height" value="0.025" units="cm"/>
    </inkml:brush>
  </inkml:definitions>
  <inkml:trace contextRef="#ctx0" brushRef="#br0">1 1 12588,'0'0'13196,"51"43"-15598,-39-27-5253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0:54.331"/>
    </inkml:context>
    <inkml:brush xml:id="br0">
      <inkml:brushProperty name="width" value="0.025" units="cm"/>
      <inkml:brushProperty name="height" value="0.025" units="cm"/>
    </inkml:brush>
  </inkml:definitions>
  <inkml:trace contextRef="#ctx0" brushRef="#br0">1 21 11147,'0'0'19175,"0"9"-17589,0 7-1236,3 33 75,-3-47-422,1-1 0,-1 1 0,1-1 0,-1 1 0,1-1-1,0 0 1,-1 1 0,1-1 0,0 0 0,0 1 0,0-1 0,0 0 0,0 0 0,1 0-1,-1 0 1,0 0 0,0 0 0,1 0 0,-1 0 0,0 0 0,1-1 0,-1 1 0,1 0 0,-1-1-1,1 0 1,-1 1 0,1-1 0,2 1 0,4-1-3,-1 0 0,0 0 0,0-1 0,0 0 0,0 0 0,0-1 0,0 0 0,0 0 0,0 0 0,7-4 0,61-41 0,-63 38 0,1 0 0,-1 1 0,2 0 0,-1 1 0,1 1 0,16-6 0,-29 12 0,0 0 0,0 0 0,0-1 0,-1 1 0,1 0 0,0 0 0,0 0 0,0 0 0,0 0 0,0 0 0,0 0 0,-1 0 0,1 0 0,0 1 0,0-1 0,0 0 0,0 0 0,-1 1 0,1-1 0,0 1 0,0-1 0,-1 1 0,1-1 0,0 1 0,-1-1 0,1 1 0,0-1 0,-1 1 0,1 0 0,-1 0 0,1-1 0,-1 1 0,1 0 0,-1 0 0,0-1 0,1 1 0,-1 0 0,0 0 0,0 0 0,1 0 0,-1-1 0,0 2 0,0 48 0,-1-22 0,2-27 0,-1 0 0,1-1 0,0 1 0,-1 0 0,1 0 0,0-1 0,0 1 0,-1 0 0,1-1 0,0 1 0,0-1 0,0 1 0,0-1 0,0 1 0,0-1 0,0 0 0,0 1 0,0-1 0,0 0 0,0 0 0,0 0 0,0 0 0,0 0 0,0 0 0,0 0 0,0 0 0,0 0 0,0 0 0,0 0 0,2-1 0,35-7 0,34-25 0,-60 26 0,0 1 0,0 0 0,1 1 0,-1 0 0,1 0 0,27-4 0,-40 9 0,1 1 0,-1-1 0,0 0 0,1 1 0,-1-1 0,0 0 0,0 1 0,0-1 0,1 0 0,-1 1 0,0-1 0,0 0 0,0 1 0,0-1 0,1 0 0,-1 1 0,0-1 0,0 1 0,0-1 0,0 0 0,0 1 0,0-1 0,0 1 0,0-1 0,0 0 0,-1 1 0,1-1 0,0 1 0,0-1 0,0 0 0,0 1 0,0-1 0,-1 0 0,1 1 0,0-1 0,0 0 0,-1 1 0,-6 15 0,-8 21 0,17-36-83,-1-1-1,0 1 1,0-1 0,1 1 0,-1-1-1,0 0 1,1 1 0,-1-1-1,0 0 1,1 0 0,-1 0 0,1 0-1,-1 0 1,0 0 0,1 0 0,-1-1-1,0 1 1,1 0 0,1-1-1,37-28-8740,-17 9-705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4.848"/>
    </inkml:context>
    <inkml:brush xml:id="br0">
      <inkml:brushProperty name="width" value="0.025" units="cm"/>
      <inkml:brushProperty name="height" value="0.025" units="cm"/>
    </inkml:brush>
  </inkml:definitions>
  <inkml:trace contextRef="#ctx0" brushRef="#br0">0 1 3972,'0'0'20665,"7"11"-19347,-3-2-1165,1-1 0,-1 1-1,0 0 1,-1 0 0,0 0-1,-1 1 1,0-1 0,0 1-1,0 17 1,20 363 541,0 25-304,-6 92 3459,-18-490-3824,-4-24-461,-4-28-1219,-9-148-13330,10 94 3849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5.207"/>
    </inkml:context>
    <inkml:brush xml:id="br0">
      <inkml:brushProperty name="width" value="0.025" units="cm"/>
      <inkml:brushProperty name="height" value="0.025" units="cm"/>
    </inkml:brush>
  </inkml:definitions>
  <inkml:trace contextRef="#ctx0" brushRef="#br0">12 213 8552,'0'0'15524,"-3"10"-13703,2-7-1708,-1 3 221,1-1 0,-1 1 0,1 0-1,0-1 1,1 1 0,-1 0 0,2 11 0,-1-16-267,0 1 0,1-1 0,-1 0-1,0 0 1,1 0 0,-1 0 0,1 1 0,0-1 0,-1 0 0,1 0-1,0 0 1,0 0 0,-1 0 0,1 0 0,0-1 0,0 1-1,0 0 1,0 0 0,1 0 0,1 0-19,0 0 1,-1 0-1,1-1 1,0 1-1,-1-1 1,1 1-1,0-1 0,-1 0 1,1 0-1,0 0 1,0-1-1,4 0 1,4-2 55,-1 0 1,1-1-1,-1 0 1,0-1-1,0 0 1,0-1-1,-1 0 1,0 0-1,0-1 1,14-14-1,10-12 376,33-43 0,-58 67-470,79-109-10,-87 118 0,0 1 0,0-1 0,0 1 0,0-1 0,0 0 0,0 1 0,0-1 0,0 1 0,0-1 0,0 0 0,0 1 0,0-1 0,0 1 0,1-1 0,-1 0 0,0 1 0,0-1 0,0 0 0,1 1 0,-1-1 0,0 0 0,1 1 0,-1-1 0,0 0 0,0 0 0,1 1 0,-1-1 0,1 0 0,-1 0 0,0 0 0,1 1 0,-1-1 0,0 0 0,1 0 0,-1 0 0,1 0 0,-1 0 0,0 0 0,1 0 0,-1 0 0,1 0 0,-1 0 0,0 0 0,1 0 0,-1 0 0,1 0 0,-1 0 0,0 0 0,1-1 0,-1 1 0,1 0 0,-1 0 0,0 0 0,1-1 0,-1 1 0,0 0 0,1 0 0,-1-1 0,0 1 0,0 0 0,1-1 0,-1 1 0,0 0 0,1-1 0,-1 47 0,0-36 0,0 25-770,2 0-1,1 0 1,13 60-1,-14-83 279,1-1 0,1 0-1,0 1 1,1-2 0,0 1-1,0-1 1,1 1-1,1-2 1,0 1 0,0-1-1,1 0 1,0 0-1,0-1 1,1 0 0,9 7-1,16 1-11032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6.863"/>
    </inkml:context>
    <inkml:brush xml:id="br0">
      <inkml:brushProperty name="width" value="0.025" units="cm"/>
      <inkml:brushProperty name="height" value="0.025" units="cm"/>
    </inkml:brush>
  </inkml:definitions>
  <inkml:trace contextRef="#ctx0" brushRef="#br0">52 1 5093,'0'0'17969,"-52"38"-14702,52-34-1057,3 3-897,18-5 353,10-2-417,14 0-1249,8 0 0,5-5 0,1-3 0,-6 3 0,-9 5 0,-13-2-2659,-14-1-5925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7.867"/>
    </inkml:context>
    <inkml:brush xml:id="br0">
      <inkml:brushProperty name="width" value="0.025" units="cm"/>
      <inkml:brushProperty name="height" value="0.025" units="cm"/>
    </inkml:brush>
  </inkml:definitions>
  <inkml:trace contextRef="#ctx0" brushRef="#br0">7 0 13581,'-4'0'4836,"2"1"-2113,2 14-577,0 2-1281,0 2-673,10 4-128,1 0-512,1-1-2019,5-1-960,1-3-2274,1-2-2499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8.876"/>
    </inkml:context>
    <inkml:brush xml:id="br0">
      <inkml:brushProperty name="width" value="0.025" units="cm"/>
      <inkml:brushProperty name="height" value="0.025" units="cm"/>
    </inkml:brush>
  </inkml:definitions>
  <inkml:trace contextRef="#ctx0" brushRef="#br0">90 61 4452,'16'-16'12620,"-16"16"-12457,1 0 0,-1 0 0,0 0-1,0-1 1,0 1 0,1 0 0,-1 0-1,0 0 1,0 0 0,0 0 0,1 0-1,-1 0 1,0 0 0,0 0-1,1 0 1,-1 0 0,0 0 0,0 0-1,0 0 1,1 1 0,-1-1 0,0 0-1,0 0 1,0 0 0,1 0 0,-1 0-1,0 0 1,0 0 0,0 1 0,1-1-1,-1 0 1,0 0 0,0 0 0,0 1-1,0-1 1,0 0 0,0 0-1,1 0 1,-1 1 0,0-1 0,0 0-1,2 38 2995,-2-33-3326,-6 54 761,-2 0 0,-3-1-1,-24 75 1,10-40-482,1-13 1595,17-64-543,16-56-634,14-53-528,5 0 0,4 3 0,49-100 0,-77 183 0,0 0 0,1-1 0,0 1 0,0 1 0,0-1 0,1 1 0,0 0 0,0 0 0,11-7 0,-15 12 0,-1 0 0,1 0 0,0 0 0,0 0 0,0 0 0,0 0 0,0 1 0,0-1 0,0 1 0,0-1 0,0 1 0,0 0 0,0 0 0,0-1 0,0 2 0,0-1 0,0 0 0,0 0 0,0 1 0,0-1 0,0 1 0,0-1 0,0 1 0,0 0 0,0 0 0,-1 0 0,1 0 0,0 0 0,-1 0 0,1 1 0,0-1 0,-1 0 0,0 1 0,1 0 0,-1-1 0,0 1 0,0-1 0,0 1 0,0 0 0,0 0 0,0 0 0,1 3 0,0-1 0,0-1 0,0 1 0,0 0 0,-1 0 0,0 0 0,0 0 0,0 0 0,0 1 0,0-1 0,-1 0 0,0 0 0,0 0 0,0 1 0,0-1 0,-1 0 0,1 0 0,-1 0 0,0 1 0,0-1 0,-1 0 0,1 0 0,-1-1 0,0 1 0,0 0 0,0-1 0,-1 1 0,1-1 0,-1 1 0,0-1 0,0 0 0,-5 4 0,-3 1 0,0-1 0,0 0 0,-1 0 0,0-1 0,0-1 0,0 0 0,-1-1 0,0 0 0,-13 2 0,-7-2-145,22-6-359,18-7-571,44-13-9826,-21 12 913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9.251"/>
    </inkml:context>
    <inkml:brush xml:id="br0">
      <inkml:brushProperty name="width" value="0.025" units="cm"/>
      <inkml:brushProperty name="height" value="0.025" units="cm"/>
    </inkml:brush>
  </inkml:definitions>
  <inkml:trace contextRef="#ctx0" brushRef="#br0">1 185 8712,'0'0'23884,"8"-11"-23729,129-162-139,-138 198-16,-8 5 0,-1 0 0,-18 33 0,19-43 0,0-1 0,0 2 0,2-1 0,1 1 0,0 0 0,-4 42 0,10-63-30,0 1 1,0-1-1,-1 1 1,1-1-1,0 1 1,0-1-1,0 1 1,0-1-1,0 1 1,0-1-1,0 1 1,0-1-1,1 1 1,-1-1-1,0 1 1,0-1-1,0 1 1,0-1-1,1 0 1,-1 1-1,0-1 1,0 1-1,1-1 0,-1 0 1,0 1-1,1-1 1,-1 0-1,1 1 1,-1-1-1,0 0 1,1 1-1,-1-1 1,1 0-1,0 1 1,16-9-2764,13-24-6230,-17 9-3944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9.577"/>
    </inkml:context>
    <inkml:brush xml:id="br0">
      <inkml:brushProperty name="width" value="0.025" units="cm"/>
      <inkml:brushProperty name="height" value="0.025" units="cm"/>
    </inkml:brush>
  </inkml:definitions>
  <inkml:trace contextRef="#ctx0" brushRef="#br0">0 64 8456,'0'0'21460,"10"2"-19565,10 2-1782,1-1 0,-1-1 1,1 0-1,0-2 0,37-4 0,116-25 132,-26 4-213,-9 18-2600,-46 5-608,-86 0-2024,-4-5-2818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0.572"/>
    </inkml:context>
    <inkml:brush xml:id="br0">
      <inkml:brushProperty name="width" value="0.025" units="cm"/>
      <inkml:brushProperty name="height" value="0.025" units="cm"/>
    </inkml:brush>
  </inkml:definitions>
  <inkml:trace contextRef="#ctx0" brushRef="#br0">84 18 16464,'0'0'7996,"0"9"-6079,-4 37-1255,-1 0 0,-3-1 0,-24 81 0,-3 13-481,35-138 471,2-4 266,200-360 1073,-199 357-1991,0 0 0,1 1 0,0-1 0,0 1 0,0 0 0,0 0 0,1 0 0,0 0 0,5-3 0,-8 7 0,-1 0 0,1 0 0,0 1 0,-1-1 0,1 0 0,0 1 0,-1-1 0,1 1 0,0-1 0,-1 1 0,1 0 0,0 0 0,0 0 0,0 0 0,-1 0 0,1 0 0,0 0 0,0 1 0,-1-1 0,1 1 0,0-1 0,-1 1 0,1 0 0,-1-1 0,1 1 0,0 0 0,-1 0 0,0 0 0,1 0 0,-1 1 0,0-1 0,1 0 0,-1 0 0,0 1 0,0-1 0,0 1 0,0-1 0,1 3 0,1 0 0,-1 0 0,1 0 0,-1 0 0,0 0 0,1 1 0,-2-1 0,1 1 0,-1-1 0,1 1 0,-1 0 0,-1 0 0,1-1 0,-1 1 0,1 0 0,-1 0 0,-1 0 0,1 0 0,-1-1 0,0 1 0,0 0 0,0 0 0,-1-1 0,1 1 0,-1-1 0,0 1 0,0-1 0,-1 0 0,0 0 0,1 0 0,-1 0 0,-1 0 0,1-1 0,0 1 0,-1-1 0,0 0 0,0 0 0,0 0 0,0-1 0,0 1 0,0-1 0,-1 0 0,1 0 0,-10 2 0,3-1 0,0 0 0,-1-1 0,1-1 0,-1 0 0,-18-1 0,26 0 0,0-1 0,0 1 0,0-1 0,0 0 0,1 0 0,-1 0 0,0 0 0,1-1 0,-5-2 0,6 3 0,1 0 0,0 0 0,-1 0 0,1 0 0,0-1 0,0 1 0,0 0 0,0-1 0,0 1 0,0 0 0,0-1 0,0 1 0,1-1 0,-1 1 0,1-1 0,-1 0 0,1 1 0,-1-1 0,1 0 0,0 1 0,0-4 0,0 4-77,0 1 0,0-1 1,0 0-1,0 1 0,0-1 0,0 1 0,1-1 1,-1 1-1,0-1 0,0 1 0,1-1 0,-1 1 1,0-1-1,1 1 0,-1-1 0,0 1 0,1 0 1,-1-1-1,1 1 0,-1-1 0,0 1 0,1 0 1,-1-1-1,1 1 0,0 0 0,26-5-7462,-25 4 6687,26 1-7338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0.919"/>
    </inkml:context>
    <inkml:brush xml:id="br0">
      <inkml:brushProperty name="width" value="0.025" units="cm"/>
      <inkml:brushProperty name="height" value="0.025" units="cm"/>
    </inkml:brush>
  </inkml:definitions>
  <inkml:trace contextRef="#ctx0" brushRef="#br0">138 23 6118,'0'0'23457,"10"-3"-20767,-10 3-2551,40-14 349,-38 13-495,0 0 0,1 0 0,-1 1 0,1-1 0,-1 1 0,1-1 0,0 1 0,-1 0 0,1 0 0,-1 0 0,1 0 0,-1 1 1,1-1-1,-1 1 0,1-1 0,-1 1 0,3 1 0,-4-1 7,0 0 0,-1 0 0,1 1 0,0-1 0,-1 0 0,1 0 0,0 0 0,-1 1 0,0-1 0,1 0 0,-1 1 0,0-1 0,0 0 0,0 1 0,0-1 0,0 0 0,0 1 0,0-1 0,0 1 0,0-1 0,-1 0 0,1 0 0,0 1 0,-1-1 0,1 0 0,-1 1 0,-1 0 0,-21 33 0,-4-8 0,-38 28 0,42-37 0,1 2 0,0 0 0,-26 33 0,47-53 0,1 0 0,-1 1 0,1-1 0,-1 0 0,1 1 0,0-1 0,-1 1 0,1-1 0,0 1 0,-1-1 0,1 1 0,0-1 0,0 1 0,-1-1 0,1 1 0,0-1 0,0 1 0,0-1 0,0 1 0,-1 0 0,1-1 0,0 1 0,0-1 0,0 1 0,1-1 0,-1 1 0,0 0 0,0-1 0,0 1 0,0-1 0,0 1 0,1-1 0,-1 1 0,0-1 0,0 1 0,1-1 0,-1 1 0,0-1 0,1 1 0,-1-1 0,1 1 0,-1-1 0,0 0 0,1 1 0,-1-1 0,1 0 0,-1 1 0,1-1 0,-1 0 0,1 0 0,0 1 0,-1-1 0,1 0 0,-1 0 0,1 0 0,-1 0 0,1 0 0,0 0 0,-1 0 0,1 0 0,0 0 0,45-1 0,-41 0 0,122-20-669,0 0-4289,-73 16-6647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3.881"/>
    </inkml:context>
    <inkml:brush xml:id="br0">
      <inkml:brushProperty name="width" value="0.025" units="cm"/>
      <inkml:brushProperty name="height" value="0.025" units="cm"/>
    </inkml:brush>
  </inkml:definitions>
  <inkml:trace contextRef="#ctx0" brushRef="#br0">1674 296 288,'-11'-8'11787,"-311"-216"-7297,306 215-4289,-1 0 0,-1 1 0,1 1 0,-1 0 0,0 1 0,-1 1 0,1 1 0,-1 1 0,-37-2 0,31 5-10,0 2 0,0 0 0,1 1 1,-1 2-1,1 1 0,0 0 0,-27 12 0,-35 18 127,1 3 0,-151 97-1,184-101-46,1 3 0,2 3 0,2 1 0,2 2 0,-50 62 0,76-80-116,1 0 0,1 1-1,1 1 1,2 1 0,1 0 0,1 0 0,1 2 0,1-1 0,2 1-1,-4 38 1,9-46-150,1 1 0,1 0 0,2-1 0,0 1 0,1-1 0,2 1 0,0-1 0,1 0 0,2 0 0,0-1 0,1 0 0,2 0 0,0-1 0,18 28-1,-13-27-28,1-1 0,1 0-1,1-1 1,1-1-1,1-1 1,0-1 0,41 27-1,-30-25 26,1-3 1,0 0-1,1-2 0,1-2 0,43 11 0,-9-9 38,0-3-1,1-4 1,0-2-1,0-3 1,112-12-1,-130 5-13,0-3 0,-1-2-1,0-2 1,-1-3 0,0-1 0,-1-2-1,88-49 1,-100 45 164,-2-1 1,0-2-1,-1-1 0,-1-1 0,-2-2 1,-1-1-1,-1-2 0,-2 0 0,-1-2 0,23-42 1,-30 44-6,-1-2 1,-2 0-1,-1-1 0,-2-1 1,-1 0-1,-2 0 1,-2-1-1,-1 0 0,-2 0 1,0-66-1,-5 90-159,0 0 0,0 0-1,-1 0 1,-1 0-1,0 0 1,0 0 0,-2 1-1,1-1 1,-2 1 0,0 1-1,0-1 1,-1 1 0,0 0-1,-1 0 1,0 1-1,-1 0 1,0 0 0,-1 1-1,1 0 1,-2 1 0,1 0-1,-1 1 1,-1 0 0,1 1-1,-18-8 1,-12-1-486,0 1 1,0 2-1,-69-10 0,-59-17-9302,121 20 693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4.584"/>
    </inkml:context>
    <inkml:brush xml:id="br0">
      <inkml:brushProperty name="width" value="0.025" units="cm"/>
      <inkml:brushProperty name="height" value="0.025" units="cm"/>
    </inkml:brush>
  </inkml:definitions>
  <inkml:trace contextRef="#ctx0" brushRef="#br0">1 0 12908,'0'0'11691,"45"67"-10506,-24-28-480,5 8-449,-5 9-160,-5 5-64,-3-2-256,-3 0-1057,-5-9-673,-2-11-672,-3-14-449,0-13-1089</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4.926"/>
    </inkml:context>
    <inkml:brush xml:id="br0">
      <inkml:brushProperty name="width" value="0.025" units="cm"/>
      <inkml:brushProperty name="height" value="0.025" units="cm"/>
    </inkml:brush>
  </inkml:definitions>
  <inkml:trace contextRef="#ctx0" brushRef="#br0">109 429 6342,'-10'-1'2872,"-43"-2"1104,8 2 3563,81-18-4928,-23 10-1966,8-4-55,0-1 0,-1-1-1,-1-1 1,-1-1-1,0 0 1,-1-2 0,-1 0-1,19-29 1,-25 34-491,-1 0 1,-1-1 0,0 0-1,0 0 1,-2-1 0,0 0-1,-1 0 1,-1 0 0,0-1-1,-1 0 1,2-29 0,-4 93-557,-1-8 442,8 56-1,-6-86-581,-1 0 0,1 0-1,0-1 1,1 1 0,0 0-1,1-1 1,0 0 0,0 0-1,0 0 1,1 0 0,11 12-1,9 0-5290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5.465"/>
    </inkml:context>
    <inkml:brush xml:id="br0">
      <inkml:brushProperty name="width" value="0.025" units="cm"/>
      <inkml:brushProperty name="height" value="0.025" units="cm"/>
    </inkml:brush>
  </inkml:definitions>
  <inkml:trace contextRef="#ctx0" brushRef="#br0">140 119 3651,'0'0'1986,"5"-9"6358,-1 2-6913,20-40 4466,-21 42-4506,0-1-1,-1 0 1,0 1-1,0-1 1,-1 0-1,2-12 1,-5 18-1301,1-1 1,0 1 0,-1-1 0,1 1-1,0-1 1,-1 1 0,1 0 0,-1 0-1,1-1 1,0 1 0,-1 0 0,1 0-1,-1 1 1,1-1 0,0 0 0,-1 0 0,1 1-1,-3 0 1,-5 3-100,0 0 0,0 0 0,1 1 0,-1 0 1,1 1-1,0 0 0,1 0 0,-9 9 0,2-2-51,2 1 0,0 1 0,-15 21 0,26-35 34,0 0-1,0 0 1,0 0 0,1 0 0,-1 1 0,0-1 0,0 0 0,1 0-1,-1 1 1,1-1 0,-1 0 0,1 0 0,0 1 0,-1-1 0,1 1 0,0-1-1,0 0 1,0 1 0,0-1 0,0 1 0,0-1 0,0 0 0,1 1-1,-1-1 1,0 0 0,1 1 0,-1-1 0,1 0 0,0 1 0,-1-1-1,1 0 1,0 0 0,0 0 0,0 0 0,-1 0 0,1 0 0,2 2 0,4 0 0,-1 0 0,0 0 1,1-1-1,-1 0 0,1 0 1,11 2-1,12 3 40,-30-7-14,19 7-31,-1 0 0,32 16 0,-46-20 31,1 0 0,-1 0 0,0 0 0,0 1 0,0-1-1,0 1 1,3 5 0,-6-8 9,0 1-1,1-1 0,-2 1 1,1 0-1,0 0 1,0-1-1,-1 1 1,1 0-1,0 0 1,-1 0-1,0 0 0,0 0 1,1-1-1,-1 1 1,0 0-1,0 0 1,-1 0-1,1 0 1,-1 3-1,0-2 35,-1-1 1,0 0-1,1 1 1,-1-1-1,0 0 1,0 0-1,0 0 1,0 0-1,-1 0 1,1-1-1,0 1 1,-1-1-1,1 1 1,-1-1-1,1 0 1,-1 0-1,0 0 1,0 0-1,1 0 1,-1-1-1,-6 1 1,-63 5 200,69-6-239,-16 0-110,13 1 78,-1 0 1,1-1 0,0 0 0,-1-1-1,1 0 1,0 0 0,-10-2-1,14 2-198,1 0 0,-1 0 0,1 0 0,-1 0 0,1 0 0,0-1-1,0 1 1,0 0 0,-1-1 0,1 1 0,1 0 0,-1-1 0,0 1 0,0-1-1,0 0 1,1 1 0,-1-1 0,1 1 0,-1-1 0,1 0 0,0 0 0,-1 1 0,1-1-1,0 0 1,0 0 0,0 1 0,1-1 0,-1 0 0,0 1 0,1-1 0,-1 0 0,1 1-1,1-3 1,10-30-6458,7-8-3386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5.791"/>
    </inkml:context>
    <inkml:brush xml:id="br0">
      <inkml:brushProperty name="width" value="0.025" units="cm"/>
      <inkml:brushProperty name="height" value="0.025" units="cm"/>
    </inkml:brush>
  </inkml:definitions>
  <inkml:trace contextRef="#ctx0" brushRef="#br0">95 0 9545,'0'0'15433,"-2"12"-13372,-36 122 1705,-6 19-2750,41-135-1342,0 0 0,0 0-1,2 0 1,0 0 0,2 0 0,3 28-1,-4-45 170,1 1 0,0 0-1,-1-1 1,1 1 0,0-1-1,0 1 1,0-1 0,0 0-1,0 1 1,0-1 0,0 0 0,1 0-1,-1 0 1,0 0 0,1 0-1,-1 0 1,1 0 0,-1 0-1,1-1 1,-1 1 0,1 0-1,0-1 1,-1 1 0,1-1-1,0 0 1,-1 0 0,1 0 0,0 1-1,0-1 1,-1-1 0,1 1-1,0 0 1,-1 0 0,1-1-1,1 0 1,5 0-600,0 0 1,-1-1-1,1 0 1,-1-1-1,1 1 0,8-6 1,15-11-5021,-2-2-5102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3.337"/>
    </inkml:context>
    <inkml:brush xml:id="br0">
      <inkml:brushProperty name="width" value="0.025" units="cm"/>
      <inkml:brushProperty name="height" value="0.025" units="cm"/>
    </inkml:brush>
  </inkml:definitions>
  <inkml:trace contextRef="#ctx0" brushRef="#br0">163 0 7015,'0'0'15075,"-1"10"-13003,-2 19-1035,-2 1 1,-1-1 0,-2 0 0,-13 35 0,-57 122 415,45-111-1289,26-53-742,16-31-3278,19-32-4431,-10 10 930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8.208"/>
    </inkml:context>
    <inkml:brush xml:id="br0">
      <inkml:brushProperty name="width" value="0.025" units="cm"/>
      <inkml:brushProperty name="height" value="0.025" units="cm"/>
    </inkml:brush>
  </inkml:definitions>
  <inkml:trace contextRef="#ctx0" brushRef="#br0">25 114 12908,'0'0'17622,"-1"8"-16517,-21 67 27,21-74-1132,1 0 0,0 0 0,0 0 0,0 0 0,0 0 0,0 0 0,0-1 0,0 1 0,0 0 0,0 0 0,0 0 0,0 0 0,1 0 0,-1 0 0,0-1 0,1 1 0,-1 0 0,0 0 0,1 0 0,-1-1 0,1 1 0,-1 0 0,1-1 0,0 1 0,-1 0 0,2 0 0,26 8 0,38-13 0,-64 4 0,82-19-1624,-64 14 866,0 0 0,1 1 1,39-2-1,-59 6 754,0 0 0,-1 1 0,1-1-1,-1 0 1,1 1 0,-1-1 0,1 1 0,-1-1 0,1 1 0,-1-1 0,1 1 0,-1-1-1,0 1 1,1 0 0,-1-1 0,0 1 0,0-1 0,1 1 0,-1 0 0,0-1-1,0 1 1,0 0 0,0 0 0,0-1 0,0 1 0,0 0 0,0-1 0,0 1-1,0 0 1,0-1 0,0 1 0,-1 0 0,1-1 0,0 1 0,0 0 0,-1 0 0,1 16-1157,5-12-2421,38-9-5307,-13-6 2152</inkml:trace>
  <inkml:trace contextRef="#ctx0" brushRef="#br0" timeOffset="1">645 0 14798,'0'0'8242,"-9"1"-6229,6-1-1865,-1 0-1,1 0 1,-1 0-1,1 0 1,-1 1-1,1 0 1,0 0-1,-1 0 1,1 0 0,0 0-1,0 0 1,-1 1-1,1 0 1,0 0-1,1 0 1,-1 0 0,0 0-1,0 0 1,1 1-1,0-1 1,-1 1-1,1 0 1,0-1-1,0 1 1,0 0 0,1 1-1,-1-1 1,1 0-1,0 0 1,0 0-1,0 1 1,0-1-1,0 1 1,1-1 0,-1 1-1,1-1 1,0 1-1,1 3 1,-1-5-166,1 1 0,-1-1 0,1 0 0,0 1 0,0-1 0,0 0 1,0 0-1,1 0 0,-1 0 0,0 0 0,1 0 0,-1 0 0,1-1 0,0 1 0,0 0 0,0-1 0,0 1 1,0-1-1,0 0 0,0 0 0,3 2 0,56 20-1695,-43-17 841,2 0-119,42 17-695,-58-22 1639,1 1 0,-1 0 0,0 0 1,-1 1-1,1-1 0,0 1 0,-1 0 0,1-1 0,-1 2 0,5 5 1,-7-8 132,-1 0 1,1 0 0,-1 1-1,0-1 1,1 0 0,-1 0 0,0 0-1,0 0 1,0 0 0,0 0-1,0 1 1,0-1 0,0 0-1,-1 0 1,1 0 0,0 0 0,-1 0-1,1 0 1,0 0 0,-1 1-1,0-1 1,1-1 0,-1 1 0,1 0-1,-1 0 1,0 0 0,0 0-1,0 0 1,1 0 0,-1-1-1,0 1 1,0 0 0,0-1 0,0 1-1,0-1 1,0 1 0,0-1-1,0 0 1,0 1 0,-1-1-1,1 0 1,-1 1 0,-60 15 1440,52-14-1182,-94 16 1511,34-17-5549,41-3-4368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6.149"/>
    </inkml:context>
    <inkml:brush xml:id="br0">
      <inkml:brushProperty name="width" value="0.025" units="cm"/>
      <inkml:brushProperty name="height" value="0.025" units="cm"/>
    </inkml:brush>
  </inkml:definitions>
  <inkml:trace contextRef="#ctx0" brushRef="#br0">151 38 8808,'0'0'8547,"-11"9"-4383,-6 4-2891,1 1 0,0 1 1,-21 25-1,31-33-1099,1 0 0,-1 1 0,1 0 0,0 0 0,1 0 1,0 0-1,0 1 0,1 0 0,0 0 0,0 0 0,1 0 0,-1 14 0,3-22-173,-1 0 0,1 0 0,0 0 1,0-1-1,0 1 0,0 0 0,0 0 0,0 0 0,1 0 0,-1 0 0,0 0 0,0-1 0,1 1 0,-1 0 0,0 0 0,1 0 0,-1-1 0,1 1 0,-1 0 0,1 0 0,-1-1 1,1 1-1,0-1 0,-1 1 0,1 0 0,0-1 0,-1 1 0,1-1 0,0 1 0,0-1 0,1 1 8,0-1 0,0 0-1,0 0 1,0 0 0,0 0 0,0-1 0,0 1 0,0 0-1,-1-1 1,1 1 0,0-1 0,0 0 0,2-1-1,3-1 118,1-2-1,-1 1 0,1-1 0,-1 0 1,8-8-1,1-4 354,-1-1 0,-1-1 0,19-31-1,-27 40-411,-1 0 0,0 0 0,-1 0 0,0-1 0,-1 0-1,0 1 1,0-1 0,-1 0 0,1-17 0,-3 28-69,0 0 0,0-1 1,0 1-1,0 0 0,-1-1 1,1 1-1,0-1 1,0 1-1,0 0 0,0-1 1,-1 1-1,1 0 0,0 0 1,0-1-1,-1 1 1,1 0-1,0 0 0,-1-1 1,1 1-1,0 0 0,-1 0 1,1-1-1,0 1 1,-1 0-1,1 0 0,0 0 1,-1 0-1,1 0 0,0 0 1,-1 0-1,1 0 1,-1 0-1,1 0 0,0 0 1,-1 0-1,1 0 0,0 0 1,-1 0-1,1 0 1,-1 0-1,1 0 0,0 0 1,-1 0-1,1 1 0,0-1 1,-1 0-1,1 0 1,0 0-1,-1 1 0,1-1 1,0 0-1,0 0 0,-1 1 1,1-1-1,-21 15-101,11-3-16,0 0 0,1 0-1,1 1 1,0 0 0,0 1-1,1 0 1,1 0-1,0 0 1,1 1 0,-4 19-1,9-33-34,0 0 0,0 0 0,0 0-1,-1-1 1,1 1 0,0 0 0,0 0-1,1 0 1,-1 0 0,0 0 0,0 0-1,0-1 1,0 1 0,1 0 0,-1 0 0,0 0-1,1-1 1,-1 1 0,1 0 0,-1 0-1,1-1 1,-1 1 0,1 0 0,-1-1 0,1 1-1,0-1 1,-1 1 0,1-1 0,0 1-1,0-1 1,-1 1 0,1-1 0,0 0 0,0 1-1,0-1 1,-1 0 0,1 0 0,0 0-1,0 1 1,0-1 0,0 0 0,0 0-1,-1 0 1,1 0 0,0-1 0,0 1 0,0 0-1,1-1 1,3 1-966,0-2 0,-1 1 0,1 0 0,-1-1 0,1 0-1,-1 0 1,0 0 0,5-4 0,22-21-10373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6.475"/>
    </inkml:context>
    <inkml:brush xml:id="br0">
      <inkml:brushProperty name="width" value="0.025" units="cm"/>
      <inkml:brushProperty name="height" value="0.025" units="cm"/>
    </inkml:brush>
  </inkml:definitions>
  <inkml:trace contextRef="#ctx0" brushRef="#br0">156 0 12011,'0'0'6204,"-7"14"-4176,-2 4-1651,-84 191 3798,83-180-3934,1 0-1,1 1 1,2 0-1,1 0 1,-3 58-1,9 0 694,-1-88-910,-1 1-1,1-1 0,0 0 0,0 0 0,0 0 0,0 0 1,0 0-1,0 1 0,0-1 0,0 0 0,0 0 1,0 0-1,0 0 0,0 0 0,0 1 0,0-1 0,0 0 1,0 0-1,0 0 0,0 0 0,0 1 0,0-1 0,0 0 1,0 0-1,0 0 0,0 0 0,0 0 0,1 1 1,-1-1-1,0 0 0,0 0 0,0 0 0,0 0 0,0 0 1,0 0-1,0 0 0,1 0 0,-1 1 0,0-1 1,0 0-1,0 0 0,0 0 0,0 0 0,1 0 0,-1 0 1,0 0-1,0 0 0,0 0 0,0 0 0,1 0 1,-1 0-1,0 0 0,0 0 0,0 0 0,0 0 0,0 0 1,1 0-1,7-11 602,7-16-144,67-163-68,24-52-469,-103 235 54,1 1-1,-1 1 0,1-1 0,0 0 0,0 1 1,0 0-1,1 0 0,5-4 0,-9 8 0,-1 1 0,1-1 0,0 1-1,-1-1 1,1 1 0,0-1 0,0 1 0,0 0 0,-1-1-1,1 1 1,0 0 0,0 0 0,0-1 0,0 1 0,-1 0-1,1 0 1,0 0 0,0 0 0,0 0 0,0 1 0,0-1-1,-1 0 1,1 0 0,0 0 0,1 1 0,0 1-4,-1-1 0,0 1 0,1-1 0,-1 1 0,0-1 1,0 1-1,0 0 0,0 0 0,0-1 0,-1 1 0,1 0 0,0 0 1,-1 0-1,0 0 0,1 0 0,-1 3 0,1 2 5,-1 0 1,1 1-1,-2-1 0,1 1 0,-1-1 0,0 0 1,-1 0-1,1 1 0,-1-1 0,-1 0 0,1-1 1,-1 1-1,-1 0 0,1-1 0,-1 1 0,0-1 0,-1 0 1,1-1-1,-1 1 0,0-1 0,0 0 0,-7 5 1,2-2 152,0 0 0,-1-1 0,1-1 0,-1 1 0,0-2 0,-1 0 0,1 0 0,-1-1 0,0 0 0,0-1 0,-1 0 0,-15 0 0,28-2-167,-1-1 0,0 0 0,0 0-1,0 0 1,0 0 0,1 0 0,-1 0 0,0-1 0,0 1 0,0 0-1,1 0 1,-1 0 0,0-1 0,0 1 0,1 0 0,-1-1 0,0 1 0,1-1-1,-1 1 1,0-1 0,1 1 0,-1-1 0,1 0 0,-1 1 0,0-1-1,1 1 1,0-1 0,-1 0 0,1 0 0,-1 1 0,1-1 0,0 0-1,0 0 1,-1 1 0,1-1 0,0 0 0,0 0 0,0 0 0,0 1 0,0-1-1,0 0 1,0 0 0,0 0 0,0 0 0,0 1 0,0-1 0,1 0-1,-1 0 1,0 1 0,1-1 0,-1 0 0,0 0 0,1 1 0,0-2-1,2-5-505,0 1-1,0 0 0,0 0 0,1 0 0,7-8 0,1 0-2449,1 1 0,27-21 1,-4 8-3724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6.820"/>
    </inkml:context>
    <inkml:brush xml:id="br0">
      <inkml:brushProperty name="width" value="0.025" units="cm"/>
      <inkml:brushProperty name="height" value="0.025" units="cm"/>
    </inkml:brush>
  </inkml:definitions>
  <inkml:trace contextRef="#ctx0" brushRef="#br0">62 125 8392,'0'0'17569,"9"3"-16496,-3-2-1037,0 0 0,0-1 1,0 1-1,0-1 0,1 0 1,-1-1-1,0 1 0,0-1 1,0 0-1,0-1 0,0 0 1,-1 1-1,1-2 1,0 1-1,-1-1 0,1 0 1,-1 0-1,0 0 0,0-1 1,6-5-1,-11 8-32,5-2 104,0 0 0,0 0 0,0-1 1,-1 1-1,1-1 0,-1 0 1,0-1-1,0 1 0,-1-1 1,0 0-1,1 0 0,-1 0 1,-1 0-1,5-10 0,-7 14-55,-1 0 0,1 0 0,0 0 0,0 0 0,-1 0 0,1 0-1,-1 1 1,1-1 0,-1 0 0,1 0 0,-1 0 0,1 1 0,-1-1 0,1 0 0,-1 1 0,0-1-1,0 0 1,1 1 0,-1-1 0,0 1 0,0-1 0,0 1 0,0 0 0,1-1 0,-1 1 0,0 0-1,0-1 1,0 1 0,0 0 0,0 0 0,0 0 0,0 0 0,0 0 0,0 0 0,0 0 0,-1 1-1,-41 3 500,30 0-510,1 1-1,0 1 1,1 0 0,-1 1-1,1 0 1,1 0 0,-1 1-1,1 0 1,1 1 0,-1 1-1,2-1 1,-1 1 0,1 1-1,1-1 1,0 1-1,0 1 1,1-1 0,1 1-1,-5 13 1,9-23-46,1 0 1,0 0-1,-1 0 1,1 0-1,0 0 1,0 0-1,0 0 0,0 0 1,0 0-1,1 0 1,-1 0-1,0 0 1,1 0-1,0 0 0,-1 0 1,1 0-1,0 0 1,0 0-1,0 0 1,0-1-1,1 1 0,-1-1 1,0 1-1,1-1 1,1 2-1,1 0-37,0-1 0,0 1 0,0-1-1,1 0 1,-1-1 0,1 1 0,-1-1 0,1 0 0,-1 0-1,9 1 1,7-1-566,0-1 0,0-1-1,0-1 1,24-4 0,13-12-7139,-1-5-6166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7.492"/>
    </inkml:context>
    <inkml:brush xml:id="br0">
      <inkml:brushProperty name="width" value="0.025" units="cm"/>
      <inkml:brushProperty name="height" value="0.025" units="cm"/>
    </inkml:brush>
  </inkml:definitions>
  <inkml:trace contextRef="#ctx0" brushRef="#br0">188 328 17168,'0'0'11088,"-10"-8"-9620,4 4-1304,5 2-138,-1 0 1,0 0 0,0 0 0,0 0-1,0 0 1,0 0 0,0 1 0,0 0 0,-1-1-1,1 1 1,0 0 0,-1 0 0,1 0-1,-1 0 1,0 0 0,1 1 0,-1-1-1,0 1 1,1 0 0,-1 0 0,0 0-1,1 0 1,-1 0 0,0 0 0,1 1-1,-1-1 1,-4 2 0,-2 4-5,1 1-1,-1-1 1,1 2-1,0-1 1,1 1-1,-1 0 1,-5 9 0,9-12-30,1 0 0,0-1 0,0 1 0,0 0 0,1 1 0,-1-1 0,1 0 0,1 1 0,-1-1 0,1 1 0,0 0 0,0-1 0,0 1 0,1 11 0,0-16 9,1-1-1,-1 1 0,1 0 1,0 0-1,-1-1 0,1 1 0,0-1 1,0 1-1,-1 0 0,1-1 1,0 1-1,0-1 0,0 0 1,-1 1-1,1-1 0,0 0 0,0 1 1,0-1-1,0 0 0,0 0 1,0 0-1,0 0 0,0 0 0,0 0 1,0 0-1,0 0 0,0 0 1,-1 0-1,1-1 0,0 1 1,1-1-1,33-8 188,-19 1-26,-1 0 1,1-2-1,-1 0 0,-1-1 1,0 0-1,24-26 0,67-87 331,-101 120-483,-4 3-20,0 1-1,0 0 1,0-1 0,0 1 0,0 0 0,0-1 0,0 1 0,0 0-1,1 0 1,-1-1 0,0 1 0,0 0 0,0 0 0,0-1-1,1 1 1,-1 0 0,0 0 0,0-1 0,1 1 0,-1 0-1,0 0 1,0 0 0,1 0 0,-1-1 0,0 1 0,1 0-1,-1 0 1,0 0 0,1 0 0,-1 0 0,0 0 0,0 0 0,1 0-1,-1 0 1,0 0 0,1 0 0,-1 0 0,0 0 0,1 0-1,-1 0 1,0 0 0,1 0 0,-1 0 0,1 1 0,-1 17-216,-12 38 143,10-49 80,1-5-3,1 0-1,-1 0 1,0 0-1,1 0 1,-1 0-1,1 0 1,0 0-1,0 0 1,0 0-1,0 0 1,0 0 0,0 0-1,0 0 1,1 0-1,-1 0 1,1 0-1,-1 0 1,1 0-1,0-1 1,0 1-1,0 0 1,0 0 0,0 0-1,0-1 1,2 3-1,0-3 8,-1-1 0,0 1 0,1-1 0,-1 0 0,1 1 0,-1-1 0,0 0 0,1-1 0,-1 1 1,1 0-1,-1-1 0,0 1 0,1-1 0,-1 0 0,0 0 0,0 1 0,0-2 0,1 1 0,-1 0 0,0 0 0,0-1 0,2-2 0,31-22 143,-1-2 0,-1-1 0,-2-1 0,-1-2 1,-1-1-1,-2-2 0,40-66 0,-55 77-144,-12 21 0,-6 6 0,-5 10 0,-64 98 0,-116 233 0,183-327 0,0 1 0,1 0 0,0 0 0,2 1 0,0-1 0,1 1 0,1 0 0,1 1 0,1 37 0,9-34 0,-8-22 0,0-1 0,0 1 0,0-1 0,0 0 0,0 1 0,0-1 0,0 1 0,0-1 0,1 0 0,-1 1 0,0-1 0,0 1 0,0-1 0,0 0 0,1 1 0,-1-1 0,0 0 0,0 1 0,1-1 0,-1 0 0,0 0 0,0 1 0,1-1 0,-1 0 0,0 0 0,1 1 0,-1-1 0,1 0 0,-1 0 0,0 0 0,1 1 0,-1-1 0,0 0 0,1 0 0,-1 0 0,1 0 0,-1 0 0,0 0 0,1 0 0,-1 0 0,1 0 0,-1 0 0,0 0 0,1 0 0,-1 0 0,1-1 0,-1 1 0,1 0 0,0-6 0,0 1 0,0-1 0,-1 1 0,1-1 0,-1 1 0,-1-1 0,1 0 0,-2-7 0,1 1 0,-4-34 0,2 27 0,1 0 0,0-1 0,2 1 0,0-1 0,4-20 0,-3 35 0,0 1 0,0-1 0,1 1 0,-1-1 0,1 1 0,0 0 0,0 0 0,0 0 0,1 0 0,0 0 0,-1 0 0,2 0 0,-1 1 0,0 0 0,0 0 0,1 0 0,0 0 0,0 0 0,0 0 0,0 1 0,0 0 0,0 0 0,0 0 0,1 1 0,-1-1 0,7 0 0,3-1-563,0 1 0,0 1 0,1 1 0,15 1 0,-15-1-1565,0 0 0,1 0-1,18-4 1,-10-3-13321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8.553"/>
    </inkml:context>
    <inkml:brush xml:id="br0">
      <inkml:brushProperty name="width" value="0.025" units="cm"/>
      <inkml:brushProperty name="height" value="0.025" units="cm"/>
    </inkml:brush>
  </inkml:definitions>
  <inkml:trace contextRef="#ctx0" brushRef="#br0">28 178 3459,'6'-11'176,"43"-65"697,-36 56 3425,-1 2 4032,-16 26-2255,1 7-4021,0 4-979,-37 138 3408,1 87-3004,20-109-1158,58-350-234,14-89-30,-50 484-57,-3-173 0,0 0 0,0 1 0,1-1 0,0 0 0,1 0 0,-1 1 0,1-1 0,0 0 0,6 12 0,-6-17 0,-1 0 0,1 0 0,0 0 0,0 0 0,-1 0 0,1-1 0,0 1 0,0-1 0,1 1 0,-1-1 0,0 1 0,0-1 0,1 0 0,-1 0 0,1 0 0,-1-1 0,1 1 0,-1-1 0,1 1 0,0-1 0,-1 0 0,1 0 0,-1 0 0,1 0 0,0 0 0,-1-1 0,1 1 0,-1-1 0,1 1 0,-1-1 0,3-1 0,6-3 0,0 1 0,-1-1 0,1-1 0,-1 0 0,-1 0 0,1-1 0,-1 0 0,13-14 0,61-72 0,-72 80 0,0-1 0,-1 0 0,0-1 0,-1 0 0,-1-1 0,-1 1 0,0-1 0,-1-1 0,0 1 0,-1-1 0,-1 0 0,2-22 0,-6 39 0,0-1 0,0 1 0,0 0 0,0-1 0,0 1 0,0-1 0,0 1 0,0-1 0,0 1 0,0 0 0,0-1 0,0 1 0,0-1 0,0 1 0,0 0 0,0-1 0,0 1 0,0 0 0,-1-1 0,1 1 0,0-1 0,0 1 0,0 0 0,-1-1 0,1 1 0,0 0 0,-1 0 0,1-1 0,0 1 0,0 0 0,-1 0 0,1-1 0,-1 1 0,1 0 0,0 0 0,-1 0 0,1-1 0,0 1 0,-1 0 0,1 0 0,-1 0 0,1 0 0,0 0 0,-1 0 0,1 0 0,-1 0 0,1 0 0,0 0 0,-1 0 0,1 0 0,-1 0 0,1 1 0,0-1 0,-1 0 0,1 0 0,-1 0 0,1 0 0,0 1 0,-1-1 0,1 0 0,0 0 0,-1 1 0,1-1 0,0 1 0,-24 20 0,0 13 0,1 2 0,2 0 0,1 2 0,2 0 0,2 1 0,1 1 0,-16 73 0,28-94 0,0 0 0,1 0 0,1 30 0,1-46 0,1-1 0,-1 0 0,0 0 0,1 0 0,-1 0 0,1 1 0,-1-1 0,1 0 0,0 0 0,0 0 0,0 0 0,0 0 0,0-1 0,1 1 0,-1 0 0,0 0 0,1-1 0,-1 1 0,1-1 0,0 1 0,-1-1 0,1 0 0,0 0 0,0 0 0,0 0 0,0 0 0,0 0 0,0 0 0,0-1 0,0 1 0,0-1 0,1 1 0,-1-1 0,0 0 0,0 0 0,0 0 0,1 0 0,-1 0 0,0 0 0,3-2 0,5 1 0,-1-1 0,1 0 0,-1 0 0,0-1 0,1 0 0,-2-1 0,1 0 0,10-6 0,-5 0 0,1-1 0,-2 0 0,1 0 0,-2-2 0,1 0 0,15-22 0,-21 26 0,-2 1 0,1-2 0,-1 1 0,-1-1 0,0 1 0,0-1 0,-1 0 0,0-1 0,0 1 0,-1 0 0,-1-1 0,1-11 0,-2 21 0,0 1 0,0 0 0,0-1 0,0 1 0,0-1 0,0 1 0,0 0 0,0-1 0,0 1 0,0-1 0,0 1 0,0 0 0,0-1 0,0 1 0,0-1 0,-1 1 0,1 0 0,0-1 0,0 1 0,0 0 0,-1-1 0,1 1 0,0 0 0,0 0 0,-1-1 0,1 1 0,0 0 0,-1-1 0,1 1 0,0 0 0,-1 0 0,1 0 0,0 0 0,-1-1 0,1 1 0,0 0 0,-1 0 0,1 0 0,-1 0 0,1 0 0,-19 9 0,-14 22 0,22-16 0,0 1 0,2 0 0,0 0 0,1 1 0,1 0 0,0 1 0,1 0 0,1 0 0,1 0 0,-2 21 0,5-38-2,1 1-1,0 0 1,0-1 0,0 1 0,0 0-1,1-1 1,-1 1 0,0-1 0,1 1-1,-1 0 1,1-1 0,-1 1 0,1-1-1,0 1 1,0-1 0,0 1 0,0-1-1,0 0 1,0 0 0,0 1 0,0-1-1,0 0 1,3 2 0,-1-2-27,-1 0-1,1 0 1,0 0-1,0 0 1,0 0-1,0 0 1,0-1 0,0 0-1,0 1 1,0-1-1,0 0 1,4-1 0,2 0-355,0 0 0,0-1 0,1-1 0,-1 1 0,-1-1 0,1-1 1,14-7-1,10-13-6647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9.161"/>
    </inkml:context>
    <inkml:brush xml:id="br0">
      <inkml:brushProperty name="width" value="0.025" units="cm"/>
      <inkml:brushProperty name="height" value="0.025" units="cm"/>
    </inkml:brush>
  </inkml:definitions>
  <inkml:trace contextRef="#ctx0" brushRef="#br0">145 1 4292,'0'0'21984,"0"9"-20121,-3 19-1230,-2 1 1,-1-1 0,-1 0 0,-12 32 0,7-27-554,2 1 1,-10 63 0,20-96-79,0 0 0,0-1 0,-1 1 0,1 0 0,0 0-1,0 0 1,0-1 0,0 1 0,0 0 0,0 0 0,0-1 0,0 1 0,0 0 0,0 0 0,1 0 0,-1-1 0,0 1 0,0 0 0,1 0 0,-1-1 0,0 1 0,1 0-1,-1-1 1,1 1 0,-1 0 0,1-1 0,-1 1 0,1-1 0,-1 1 0,1-1 0,0 1 0,-1-1 0,1 1 0,0-1 0,0 0 0,-1 1 0,1-1 0,0 0 0,0 0 0,-1 0-1,1 1 1,0-1 0,0 0 0,-1 0 0,1 0 0,0 0 0,0 0 0,0 0 0,-1 0 0,1-1 0,0 1 0,0 0 0,-1 0 0,1-1 0,0 1 0,0 0 0,-1-1-1,1 1 1,0-1 0,0 0 0,55-34 141,-42 26-121,-6 2-28,1 2-1,-1-1 1,1 1 0,1 1 0,-1-1 0,0 2 0,1-1 0,0 1-1,0 1 1,0-1 0,0 2 0,14-1 0,-23 2 1,1 0 1,-1 1 0,1-1-1,-1 1 1,1 0-1,-1-1 1,0 1 0,0 0-1,1 0 1,-1 0-1,0 0 1,0 0 0,0 0-1,0 0 1,0 0-1,0 0 1,0 1 0,0-1-1,0 0 1,-1 1-1,1-1 1,-1 1 0,1-1-1,-1 0 1,1 1-1,-1-1 1,0 1 0,1-1-1,-1 1 1,0-1-1,0 1 1,0-1 0,-1 1-1,1 0 1,0-1 0,-1 3-1,0 1 19,0 1 0,0 0 0,0 0 0,-1-1 0,0 1 0,0-1 0,0 1-1,-5 6 1,1-5 23,1 0 0,-2-1 0,1 0 0,-1 0 0,0 0 0,0-1 0,0 0 0,-1 0 0,0-1 0,0 0 0,0 0-1,0-1 1,0 0 0,-18 3 0,-1-1 88,-1-2-1,1 0 1,-42-2-1,68-1-139,-1 0-1,1 0 1,0 0 0,-1-1 0,1 1-1,0 0 1,-1 0 0,1-1-1,0 1 1,0 0 0,-1-1 0,1 0-1,0 1 1,0-1 0,0 0-1,-1 1 1,1-1 0,0 0 0,0 0-1,0 0 1,-1-1 0,2 1-24,0 0 1,0 0 0,0 1-1,0-1 1,0 0 0,0 0-1,1 1 1,-1-1 0,0 0-1,0 0 1,0 1-1,1-1 1,-1 0 0,0 0-1,1 1 1,-1-1 0,1 1-1,-1-1 1,1 0 0,-1 1-1,1-1 1,-1 1 0,1-1-1,0 1 1,-1-1 0,1 1-1,0 0 1,-1-1-1,1 1 1,0 0 0,-1-1-1,1 1 1,0 0 0,0 0-1,-1 0 1,1-1 0,1 1-1,20-6-3136,-1 1 0,1 1-1,0 1 1,31 0 0,-37 2 388,28-2-7409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9.506"/>
    </inkml:context>
    <inkml:brush xml:id="br0">
      <inkml:brushProperty name="width" value="0.025" units="cm"/>
      <inkml:brushProperty name="height" value="0.025" units="cm"/>
    </inkml:brush>
  </inkml:definitions>
  <inkml:trace contextRef="#ctx0" brushRef="#br0">41 83 16015,'0'0'11008,"-6"8"-10565,4-7-431,-1 3 42,0 0 0,0 0-1,0 0 1,0 0-1,0 0 1,1 0 0,0 1-1,0-1 1,0 1-1,0 0 1,1-1 0,0 1-1,0 0 1,0 0-1,0 0 1,1 9 0,0-13-43,0 0 0,0 0 1,0-1-1,0 1 0,1 0 1,-1 0-1,0 0 0,0-1 1,1 1-1,-1 0 1,0 0-1,1-1 0,-1 1 1,1 0-1,-1-1 0,1 1 1,-1 0-1,1-1 1,0 1-1,-1-1 0,1 1 1,0-1-1,-1 1 0,1-1 1,0 0-1,-1 1 1,1-1-1,1 1 0,27-4 299,-22 1-157,0-1-1,-1 0 0,1 0 0,0-1 1,11-8-1,-1-5 4,0-1 0,-2-1 1,0-1-1,-1 0 0,-1-1 0,11-23 1,-20 37-125,-28 78-224,8-36 174,10-24-47,1 1 0,-1 0 0,2-1 0,0 2 0,0-1 0,1 0 1,0 1-1,2 0 0,-2 17 0,3-29-58,0-1 0,1 1 1,-1 0-1,0 0 0,0-1 0,1 1 1,-1 0-1,0-1 0,1 1 0,-1 0 1,0-1-1,1 1 0,-1 0 0,1-1 1,0 1-1,-1-1 0,1 1 0,-1-1 1,1 1-1,0-1 0,-1 1 0,1-1 1,0 0-1,-1 1 0,1-1 0,0 0 1,0 0-1,-1 0 0,1 1 0,0-1 1,0 0-1,-1 0 0,2 0 0,29-5-5072,0-11-1873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09.863"/>
    </inkml:context>
    <inkml:brush xml:id="br0">
      <inkml:brushProperty name="width" value="0.025" units="cm"/>
      <inkml:brushProperty name="height" value="0.025" units="cm"/>
    </inkml:brush>
  </inkml:definitions>
  <inkml:trace contextRef="#ctx0" brushRef="#br0">176 199 8584,'0'0'9534,"-10"4"-5594,-2 2-3485,1 1-1,1 0 1,-1 0-1,1 1 1,0 1-1,1-1 1,0 1-1,0 1 1,1 0-1,0 0 1,1 1 0,0 0-1,-6 13 1,8-16-327,1 1 1,0 0 0,0 1-1,0-1 1,1 1 0,1-1 0,0 1-1,-2 14 1,4-23-127,0 0-1,0 0 1,0 0-1,1-1 1,-1 1-1,0 0 1,0 0-1,0-1 1,1 1 0,-1 0-1,0 0 1,1-1-1,-1 1 1,1 0-1,-1-1 1,1 1-1,-1-1 1,1 1 0,-1-1-1,1 1 1,-1-1-1,1 1 1,0-1-1,-1 1 1,1-1-1,0 1 1,-1-1 0,1 0-1,0 0 1,0 1-1,-1-1 1,1 0-1,0 0 1,0 0-1,0 0 1,-1 0 0,1 0-1,0 0 1,0 0-1,-1 0 1,1 0-1,0 0 1,0-1-1,0 1 1,-1 0 0,1-1-1,0 1 1,-1 0-1,1-1 1,1 0-1,3-1 26,1 0 0,-1-1 0,0 0 0,0 0-1,0 0 1,5-5 0,19-19 276,-1-3 0,-2 0 0,34-50-1,57-110 435,-77 123-571,-35 63-351,-10 18 130,-12 26 247,-20 29-20,15-30-58,0 2-1,3 0 1,1 1 0,3 0-1,-12 50 1,26-90-120,1 0 0,-1 1 1,1-1-1,-1 1 0,1-1 0,0 1 1,0 0-1,0-1 0,0 1 0,0-1 1,1 1-1,-1-1 0,1 1 0,0-1 1,0 1-1,0-1 0,0 0 0,0 1 0,0-1 1,1 0-1,-1 0 0,1 0 0,-1 0 1,3 2-1,-1-3-51,0 1-1,0-1 1,0 0 0,0-1 0,0 1 0,0-1-1,0 1 1,0-1 0,0 0 0,0 0 0,0 0-1,0 0 1,1-1 0,-1 1 0,0-1 0,0 0 0,-1 0-1,1 0 1,0 0 0,5-4 0,1 1-1213,0-2 0,-1 1 0,0-2 1,0 1-1,-1-1 0,12-12 0,14-19-6209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0.209"/>
    </inkml:context>
    <inkml:brush xml:id="br0">
      <inkml:brushProperty name="width" value="0.025" units="cm"/>
      <inkml:brushProperty name="height" value="0.025" units="cm"/>
    </inkml:brush>
  </inkml:definitions>
  <inkml:trace contextRef="#ctx0" brushRef="#br0">218 1 16656,'-9'8'3977,"5"-5"-3639,-70 69 5633,67-64-5550,0 0 1,1 0 0,0 0 0,0 0 0,1 1 0,0 0 0,1 0-1,0 1 1,-3 10 0,7-20-421,0 1 0,0-1 0,0 0 0,0 1-1,0-1 1,0 0 0,0 0 0,0 1 0,0-1 0,0 0 0,0 1-1,0-1 1,0 0 0,0 1 0,0-1 0,0 0 0,0 0 0,1 1-1,-1-1 1,0 0 0,0 1 0,0-1 0,0 0 0,1 0 0,-1 0-1,0 1 1,0-1 0,1 0 0,-1 0 0,0 0 0,0 1 0,1-1-1,-1 0 1,0 0 0,1 0 0,-1 0 0,0 0 0,1 0 0,-1 0-1,0 0 1,0 0 0,1 0 0,-1 0 0,0 0 0,1 0-1,-1 0 1,0 0 0,1 0 0,-1 0 0,0 0 0,1 0 0,-1 0-1,0-1 1,0 1 0,1 0 0,-1 0 0,19-8 4,16-20-81,-31 24 36,-1 1 0,1-1 0,1 0-1,-1 1 1,0 0 0,1 0 0,0 0 0,0 1-1,0 0 1,0 0 0,0 0 0,6-1 0,-11 3 17,1 0-1,0 0 1,0 0 0,-1 0 0,1 0 0,0 0 0,-1 1 0,1-1 0,0 0-1,-1 0 1,1 1 0,0-1 0,-1 1 0,1-1 0,-1 0 0,1 1 0,-1-1 0,1 1-1,-1-1 1,1 1 0,-1 0 0,1-1 0,-1 1 0,0-1 0,1 1 0,-1 0-1,0-1 1,1 1 0,-1 0 0,0-1 0,0 1 0,0 0 0,0 0 0,0-1 0,0 1-1,0 0 1,1 35 9,-1-25-29,-2 25 311,-1 0 1,-2 0-1,-1-1 1,-2 0-1,-1 0 1,-2-1-1,-2 0 1,0-1-1,-23 38 1,33-65-231,-1-1 0,0 1 0,0-1-1,-1 0 1,1 0 0,-1 0 0,0-1 0,-1 0 0,1 0 0,-8 4 0,12-7-42,0 0 1,-1-1 0,1 1 0,0-1 0,-1 1 0,1-1 0,-1 0-1,1 1 1,-1-1 0,1 0 0,-1 0 0,1 0 0,-1 0 0,1 0-1,-1-1 1,1 1 0,-1 0 0,1-1 0,-3 0 0,2 0-5,0-1 0,1 1 0,-1-1 1,1 0-1,-1 1 0,1-1 0,-1 0 0,1 0 1,0 0-1,0 0 0,0 0 0,0 0 0,0 0 1,1 0-1,-1 0 0,1 0 0,-1-4 1,-1-2-311,1 0 1,0 0 0,1 0 0,0 1 0,0-1 0,1 0 0,-1 0 0,2 0 0,-1 0 0,1 1 0,1-1 0,-1 1 0,1-1 0,0 1-1,5-7 1,2-2-2402,2-1 0,0 2 0,0 0 0,28-26 0,-7 11-4552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0.859"/>
    </inkml:context>
    <inkml:brush xml:id="br0">
      <inkml:brushProperty name="width" value="0.025" units="cm"/>
      <inkml:brushProperty name="height" value="0.025" units="cm"/>
    </inkml:brush>
  </inkml:definitions>
  <inkml:trace contextRef="#ctx0" brushRef="#br0">8 471 7015,'0'0'21070,"-3"5"-20365,3-4-662,-1 0 1,1 1-1,-1-1 1,1 0-1,-1 0 1,1 0-1,0 0 0,-1 1 1,1-1-1,0 0 1,0 0-1,0 0 1,0 1-1,0-1 0,0 0 1,0 0-1,1 0 1,-1 1-1,0-1 1,1 0-1,-1 0 0,2 2 1,-1-2 1,1 0 0,-1 0 1,1 0-1,-1 0 0,1-1 0,-1 1 0,1-1 1,0 1-1,-1-1 0,1 1 0,0-1 0,0 0 1,-1 0-1,1 0 0,0 0 0,0 0 1,-1 0-1,1-1 0,0 1 0,3-2 0,2 0 17,0 0-1,-1-1 0,1 0 1,0 0-1,-1-1 0,0 0 1,0 0-1,0 0 0,0-1 1,0 0-1,-1 0 0,5-7 1,-1 2 8,0 0 0,-1-1 0,-1 0 0,0-1 0,10-22 0,-15 30-46,-1-1 1,1 1-1,-1-1 1,0 1 0,0-1-1,-1 0 1,0 1 0,1-1-1,-2-6 1,1 11-25,0-1 1,0 0-1,-1 0 1,1 0-1,0 0 0,-1 0 1,1 0-1,-1 0 1,1 0-1,-1 0 1,1 1-1,-1-1 0,0 0 1,0 0-1,1 1 1,-1-1-1,0 0 1,0 1-1,1-1 0,-1 1 1,0-1-1,0 1 1,0 0-1,0-1 1,0 1-1,0 0 0,0-1 1,0 1-1,0 0 1,0 0-1,0 0 1,0 0-1,0 0 0,0 0 1,0 0-1,0 0 1,0 1-1,0-1 1,0 0-1,0 1 0,0-1 1,1 0-1,-1 1 1,0-1-1,0 1 1,0-1-1,-1 2 0,-5 2 10,0 0-1,0 1 1,0 0-1,1 0 0,-1 1 1,1 0-1,0 0 0,1 0 1,0 1-1,0 0 0,-7 11 1,1 1 91,1-1 0,1 2 1,-10 29-1,17-44-98,0 0-1,1 0 1,0 1 0,0-1-1,0 1 1,0-1-1,1 1 1,0-1-1,0 1 1,0-1 0,1 1-1,1 5 1,-1-9-4,0 0 1,1 0 0,-1 0 0,0 0 0,1 0-1,-1 0 1,1 0 0,-1-1 0,1 1 0,0-1-1,0 1 1,0-1 0,0 0 0,0 0-1,0 1 1,0-1 0,0-1 0,0 1 0,0 0-1,1-1 1,-1 1 0,0-1 0,0 1 0,1-1-1,-1 0 1,0 0 0,1 0 0,-1 0-1,0-1 1,3 0 0,5 0 0,0-2 0,-1 1 0,0-1 0,1 0 0,-1-1 0,0 0 0,-1-1 0,1 0 0,-1 0 0,0 0 0,0-1 0,12-13 0,11-10 0,39-52 0,-67 78 0,38-49 0,56-91 0,-81 115 0,-1 0 0,-2-1 0,0 0 0,-2-1 0,10-43 0,-21 73 0,0 0 0,0 0 0,0 0 0,0 0 0,0 1 0,0-1 0,0 0 0,0 0 0,0 0 0,-1 0 0,1 0 0,0 0 0,0 0 0,0 0 0,0 0 0,0 0 0,0 1 0,0-1 0,0 0 0,-1 0 0,1 0 0,0 0 0,0 0 0,0 0 0,0 0 0,0 0 0,0 0 0,-1 0 0,1 0 0,0 0 0,0 0 0,0 0 0,0 0 0,0 0 0,0 0 0,-1 0 0,1 0 0,0 0 0,0 0 0,0 0 0,0-1 0,0 1 0,0 0 0,0 0 0,-1 0 0,1 0 0,0 0 0,0 0 0,0 0 0,0 0 0,0 0 0,0-1 0,0 1 0,0 0 0,0 0 0,0 0 0,0 0 0,0 0 0,0 0 0,0 0 0,0-1 0,0 1 0,0 0 0,0 0 0,0 0 0,0 0 0,0 0 0,0 0 0,0-1 0,-11 10 0,-13 24 0,1 1 0,2 1 0,1 0 0,2 2 0,-21 61 0,29-70 0,0 1 0,2 1 0,2 0 0,0 0 0,2 0 0,2 0 0,0 37 0,2-63 0,0-1 0,0 0 0,0 1 0,1-1 0,-1 0 0,1 1 0,0-1 0,0 0 0,0 0 0,0 0 0,0 1 0,1-1 0,0 0 0,-1-1 0,1 1 0,0 0 0,0 0 0,0-1 0,1 0 0,-1 1 0,5 2 0,-7-5 0,1 0 0,-1 0 0,1 0 0,-1-1 0,1 1 0,-1 0 0,0-1 0,1 1 0,-1 0 0,1 0 0,-1-1 0,0 1 0,1-1 0,-1 1 0,0 0 0,0-1 0,1 1 0,-1-1 0,0 1 0,0-1 0,0 1 0,1 0 0,-1-1 0,0 1 0,0-1 0,0 1 0,0-1 0,0 1 0,0-1 0,0 1 0,0-1 0,0 1 0,0-1 0,0 1 0,0-1 0,-1 1 0,1-1 0,0 1 0,-1-12-90,0 0 0,0 0 1,-2 0-1,1 0 0,-2 1 0,1-1 0,-9-16 1,-45-77-1118,3 4 933,54 100 290,-1 0 0,1 1 1,0-1-1,-1 0 1,1 0-1,0 0 0,0 1 1,-1-1-1,1 0 1,0 0-1,0 0 0,0 0 1,0 1-1,0-1 0,0 0 1,0 0-1,1 0 1,-1 0-1,0 1 0,0-1 1,1 0-1,-1 0 1,0 1-1,1-1 0,-1 0 1,1 0-1,-1 1 1,1-1-1,-1 0 0,1 1 1,-1-1-1,1 1 1,0-1-1,-1 1 0,1-1 1,0 1-1,0-1 1,4-1 63,-1 1 1,0 0-1,0 0 1,0 0-1,1 0 1,-1 1-1,0 0 1,6 0 0,15 1 344,44 8 1,84 20-4617,-107-24-2540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39.252"/>
    </inkml:context>
    <inkml:brush xml:id="br0">
      <inkml:brushProperty name="width" value="0.025" units="cm"/>
      <inkml:brushProperty name="height" value="0.025" units="cm"/>
    </inkml:brush>
  </inkml:definitions>
  <inkml:trace contextRef="#ctx0" brushRef="#br0">153 377 20788,'0'0'1986,"-9"-3"96,2 0-1700,1 0 1,-1 1 0,0 0 0,0 0 0,0 1 0,-10-1 0,14 2-329,0 0-1,-1 1 0,1-1 1,0 1-1,0-1 0,0 1 1,1 0-1,-1 0 0,0 0 1,0 1-1,0-1 0,1 0 1,-1 1-1,1 0 0,-1 0 1,1 0-1,0 0 0,-1 0 1,1 0-1,0 1 0,-2 2 1,1 1-34,0-1-1,0 0 1,0 1 0,1 0-1,-1-1 1,2 1 0,-1 0 0,0 0-1,1 0 1,0 0 0,1 1-1,-1-1 1,1 0 0,1 0 0,1 12-1,-2-16-14,1 0 0,-1 0 0,1 1 0,0-1 0,0 0 0,0 0 0,0 0 0,0-1 0,0 1 0,0 0 0,1 0 0,-1-1 0,1 1 0,-1 0 0,1-1 0,0 0 0,-1 1-1,5 1 1,-4-2 6,1 0 0,1 0 0,-1-1-1,0 1 1,0-1 0,0 0 0,0 0 0,0 0-1,0 0 1,0 0 0,0-1 0,0 1-1,0-1 1,0 0 0,0 0 0,0 0-1,3-2 1,6-3 13,-2 0 0,1 0 0,-1-1 0,0-1 0,0 0 0,-1 0 0,0-1 0,0 0 0,8-12 0,-3 3 2,-2 0 1,0-1 0,-1 0 0,12-28 0,-20 39-40,-1 0 0,1-1 1,-1 1-1,-1 0 0,1-1 1,-2 1-1,1-11 0,-1 20 8,0-1 0,0 0 1,-1 0-1,1 0 0,0 0 0,0 0 0,0 0 0,0 1 0,0-1 0,-1 0 0,1 0 0,0 0 0,0 0 0,0 0 0,0 0 0,-1 0 0,1 0 0,0 0 0,0 0 1,0 0-1,0 0 0,-1 0 0,1 0 0,0 0 0,0 0 0,0 0 0,0 0 0,-1 0 0,1 0 0,0 0 0,0 0 0,0 0 0,0 0 0,-1 0 0,1 0 1,0-1-1,0 1 0,0 0 0,0 0 0,0 0 0,-1 0 0,1 0 0,0 0 0,0-1 0,0 1 0,0 0 0,0 0 0,0 0 0,0 0 0,0-1 0,0 1 0,0 0 1,0 0-1,-1 0 0,1 0 0,0-1 0,0 1 0,0 0 0,0 0 0,0 0 0,1-1 0,-1 1 0,0 0 0,-9 13-122,7-7 117,0 0 0,0 0 0,1 1 0,-1-1-1,2 0 1,-1 1 0,1-1 0,0 0 0,0 1 0,0-1 0,1 0-1,2 9 1,-2-14 15,-1 1 0,1 0 0,0 0-1,0 0 1,0 0 0,0-1 0,0 1-1,0-1 1,1 1 0,-1 0 0,0-1-1,1 0 1,-1 1 0,1-1 0,0 0 0,-1 0-1,3 1 1,-1-1 19,0 0 0,0 0 0,0-1 0,0 1 0,0-1 1,0 0-1,0 0 0,0 0 0,0 0 0,0 0 0,0-1 0,-1 1 0,1-1 0,6-2 0,-2 0 44,0 0-1,0-1 1,0 0-1,0-1 1,-1 1-1,0-1 1,0-1-1,0 1 1,0-1-1,-1 0 1,0 0-1,8-12 1,0-4 230,-1 1 0,18-43 1,-21 38-1,-2 0 1,-1 0-1,6-52 1,-8 47-554,-16 116 195,-27 207-48,32-209 312,5 129 0,6-181-139,1-1 0,13 47-1,-11-52-23,-1 1 0,-1-1 0,3 49 0,-26-110-41,5-14 0,3 1 0,1-2 0,3 1 0,0-89 0,6 131 13,0 0-1,1 0 1,0-1-1,0 1 1,1 0 0,0 0-1,0 0 1,4-8-1,-3 11-52,-1 1-1,1-1 1,0 1-1,0-1 1,1 1-1,-1 0 1,1 0-1,0 1 1,0-1-1,0 1 1,1 0-1,-1 0 1,9-4-1,43-17-5257,-30 14 822,24-11-7941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2.180"/>
    </inkml:context>
    <inkml:brush xml:id="br0">
      <inkml:brushProperty name="width" value="0.025" units="cm"/>
      <inkml:brushProperty name="height" value="0.025" units="cm"/>
    </inkml:brush>
  </inkml:definitions>
  <inkml:trace contextRef="#ctx0" brushRef="#br0">151 62 3235,'0'0'11200,"0"-9"-6956,1-25-1249,-1 33-2876,0 1 0,0-1 1,0 1-1,1-1 0,-1 0 0,0 1 1,0-1-1,0 1 0,0-1 0,0 1 1,0-1-1,0 1 0,0-1 0,0 1 0,0-1 1,0 0-1,-1 1 0,1-1 0,0 1 1,0-1-1,0 1 0,-1-1 0,1 1 1,0 0-1,-1-1 0,1 1 0,0-1 1,-1 1-1,1-1 0,-1 1 0,1 0 1,0-1-1,-1 1 0,1 0 0,-1 0 1,1-1-1,-1 1 0,1 0 0,-1 0 1,1 0-1,-1 0 0,0-1 0,1 1 1,-1 0-1,1 0 0,-1 0 0,0 0 0,-18 15 970,2 15-990,0 0 0,2 1 0,2 0 0,1 1 1,1 0-1,1 1 0,3 0 0,0 1 0,2 0 1,2 0-1,1 61 0,1-92-80,1-1 0,1 1 1,-1 0-1,0-1 0,1 1 0,-1-1 0,1 1 1,0 0-1,0-1 0,0 1 0,0-1 0,0 0 0,0 1 1,1-1-1,-1 0 0,1 0 0,-1 0 0,1 0 0,0 0 1,0 0-1,0 0 0,0-1 0,0 1 0,1-1 1,-1 1-1,0-1 0,1 0 0,-1 0 0,1 0 0,-1 0 1,1-1-1,-1 1 0,1-1 0,0 1 0,-1-1 1,5 0-1,1 0 16,-1-1 0,1 0 0,-1 0-1,0-1 1,1 0 0,-1 0 0,0-1 0,0 0 0,0 0 0,-1-1 0,1 1 0,6-6 0,5-7 2,-1 0 0,-1 0 0,0-1-1,-1-1 1,-1-1 0,0 0 0,-2-1 0,0-1 0,-2 1 0,15-40 0,-18 39 548,-17 43-425,-16 46-67,14-37-69,2-5 83,0 0-1,2 0 0,1 1 0,1 0 0,-4 48 1,11-75-107,-1 1 1,0-1-1,0 1 1,0-1-1,0 1 1,0-1-1,1 1 1,-1-1-1,0 0 1,0 1-1,1-1 1,-1 1-1,0-1 1,1 0-1,-1 1 1,0-1 0,1 1-1,-1-1 1,0 0-1,1 0 1,-1 1-1,1-1 1,-1 0-1,1 0 1,-1 1-1,1-1 1,-1 0-1,1 0 1,-1 0-1,1 0 1,-1 0-1,1 0 1,-1 0-1,1 0 1,-1 0-1,1 0 1,-1 0 0,1 0-1,-1 0 1,1 0-1,-1-1 1,1 1-1,-1 0 1,1 0-1,-1 0 1,1-1-1,-1 1 1,0 0-1,1-1 1,0 1-1,27-16-5,7-11 5,44-43 0,21-18 0,-99 87 0,-1 1 0,1-1 0,0 0 0,0 0 0,0 0 0,0 1 0,0-1 0,0 0 0,0 1 0,0-1 0,1 1 0,-1-1 0,0 1 0,0 0 0,0 0 0,0-1 0,1 1 0,-1 0 0,0 0 0,0 0 0,1 0 0,-1 0 0,0 0 0,2 1 0,-3 0 0,1 0 0,0 0 0,-1 0 0,1 0 0,0 0 0,-1 0 0,1 0 0,-1 0 0,1 0 0,-1 0 0,0 0 0,0 1 0,1-1 0,-1 0 0,0 0 0,0 0 0,0 0 0,0 1 0,-1 1 0,0 12 0,-2 1 0,-7 26 0,8-35 0,-13 40 0,10-34 0,0 0 0,1 1 0,1-1 0,0 1 0,1 0 0,-1 20 0,4-34 0,-1 0 0,1 1 0,0-1 0,0 0 0,-1 1 0,1-1 0,0 0 0,-1 0 0,1 1 0,0-1 0,0 0 0,0 0 0,-1 0 0,1 0 0,0 0 0,0 0 0,-1 0 0,1-1 0,0 1 0,0 0 0,-1 0 0,1-1 0,0 1 0,-1 0 0,1-1 0,1 0 0,16-9 0,-1-2 0,-1-1 0,1 0 0,-2-1 0,0 0 0,16-21 0,3-1 0,-24 25 0,-5 6 0,0 0 0,0 0 0,0 0 0,0 1 0,1 0 0,11-7 0,-16 11 0,-1 0 0,0 1 0,1-1 0,-1 0 0,1 0 0,-1 1 0,1-1 0,-1 0 0,0 1 0,1-1 0,-1 0 0,0 1 0,1-1 0,-1 0 0,0 1 0,1-1 0,-1 1 0,0-1 0,0 1 0,0-1 0,1 1 0,-1-1 0,0 0 0,0 1 0,0-1 0,0 1 0,0-1 0,0 1 0,0-1 0,0 1 0,0-1 0,0 1 0,0-1 0,0 1 0,0-1 0,-1 2 0,1 25 0,0-25 0,-3 16 0,0-1 0,0 1 0,-2-1 0,0 0 0,-1 0 0,-15 27 0,21-44-15,0 0-1,0 0 1,0 0-1,0 0 1,0-1 0,0 1-1,0 0 1,0 0 0,0 0-1,0 0 1,0 0-1,0 0 1,0 0 0,0 0-1,0 0 1,0 0-1,0 0 1,0 0 0,-1-1-1,1 1 1,0 0 0,0 0-1,0 0 1,0 0-1,0 0 1,0 0 0,0 0-1,0 0 1,0 0-1,-1 0 1,1 0 0,0 0-1,0 0 1,0 0-1,0 0 1,0 0 0,0 0-1,0 0 1,0 0 0,0 0-1,-1 0 1,1 0-1,0 0 1,0 0 0,0 0-1,0 1 1,0-1-1,0 0 1,0 0 0,0 0-1,0 0 1,0 0 0,0 0-1,0 0 1,0 0-1,-1 0 1,1 0 0,0 0-1,0 0 1,0 1-1,0-1 1,-2-16-2506,1-20-5183,1 3-1841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2.536"/>
    </inkml:context>
    <inkml:brush xml:id="br0">
      <inkml:brushProperty name="width" value="0.025" units="cm"/>
      <inkml:brushProperty name="height" value="0.025" units="cm"/>
    </inkml:brush>
  </inkml:definitions>
  <inkml:trace contextRef="#ctx0" brushRef="#br0">1 0 9513,'0'0'16432,"65"26"-24856,-41-11-5349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2.877"/>
    </inkml:context>
    <inkml:brush xml:id="br0">
      <inkml:brushProperty name="width" value="0.025" units="cm"/>
      <inkml:brushProperty name="height" value="0.025" units="cm"/>
    </inkml:brush>
  </inkml:definitions>
  <inkml:trace contextRef="#ctx0" brushRef="#br0">117 501 8296,'0'0'20494,"9"-7"-19405,-4 4-1012,0-1 0,-1 1 1,1-1-1,-1 0 0,0 0 0,-1-1 0,1 1 1,-1-1-1,0 1 0,0-1 0,0 0 0,0 0 1,-1-1-1,0 1 0,0 0 0,-1-1 0,1 1 1,-1-1-1,0 0 0,-1 1 0,1-1 0,-1 0 1,0 1-1,-1-1 0,0-6 0,0 10-63,1 0 0,-1 0 0,1 0 0,-1 0 0,0 0 0,0 0-1,0 0 1,0 0 0,0 1 0,0-1 0,0 0 0,-1 1 0,1-1 0,-1 1 0,1-1 0,-1 1 0,0 0-1,1 0 1,-1-1 0,0 1 0,0 1 0,0-1 0,0 0 0,1 0 0,-1 1 0,-1-1 0,1 1-1,0-1 1,0 1 0,0 0 0,0 0 0,0 0 0,0 0 0,0 0 0,-4 1 0,1 0 11,1 0 0,-1 0 1,1 0-1,-1 1 0,1 0 1,-1 0-1,1 0 1,0 0-1,0 1 0,0-1 1,0 1-1,0 0 0,0 0 1,-5 7-1,2-1-25,1 1 0,-1 1 0,2-1 0,-1 1 0,1 0 0,1 0 0,0 1 0,1-1 0,0 1 0,1 0 0,0-1 0,1 1 0,0 0 0,2 24 0,-1-33 0,1-1 0,0 1 0,0 0 0,0-1 0,1 1 0,-1-1 0,1 0 0,-1 1 0,1-1 0,0 0 0,0 0 0,0 0 0,0 0 0,0 0 0,0-1 0,0 1 0,1-1 0,-1 1 0,1-1 0,-1 0 0,1 0 0,0 0 0,-1 0 0,1 0 0,0-1 0,-1 1 0,1-1 0,5 1 0,6 0 0,0-1 0,0 0 0,-1 0 0,20-4 0,-16 1-622,-1-1-1,0 0 1,-1-1 0,1-1-1,24-13 1,-33 15 91,0 0 0,0 0 0,0 0 0,-1-1 0,0 0 0,0-1 0,0 1 0,0-1 0,-1 0 0,0-1 0,0 1 0,-1-1 0,6-12 0,1-14-8064</inkml:trace>
  <inkml:trace contextRef="#ctx0" brushRef="#br0" timeOffset="1">478 0 8520,'0'0'22902,"-5"75"-21973,-1-31-513,0 1-416,4-7 0,2-2-224,0-6-1858,0-5-2242,0-9-2979,2-5-5830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13.221"/>
    </inkml:context>
    <inkml:brush xml:id="br0">
      <inkml:brushProperty name="width" value="0.025" units="cm"/>
      <inkml:brushProperty name="height" value="0.025" units="cm"/>
    </inkml:brush>
  </inkml:definitions>
  <inkml:trace contextRef="#ctx0" brushRef="#br0">31 1 15983,'0'0'5189,"-18"61"-2306,12-34 544,0-4-1601,5-7-833,1-6-705,1-9-224,8-1-1249,-4-14-3460,-2-8-6021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40.170"/>
    </inkml:context>
    <inkml:brush xml:id="br0">
      <inkml:brushProperty name="width" value="0.025" units="cm"/>
      <inkml:brushProperty name="height" value="0.025" units="cm"/>
    </inkml:brush>
  </inkml:definitions>
  <inkml:trace contextRef="#ctx0" brushRef="#br0">0 0 3395,'0'0'14062,"5"3"-12995,-2-1-991,0 0 1,-1 0-1,1 0 0,-1 0 1,0 1-1,1-1 0,-1 1 1,0 0-1,-1-1 0,1 1 1,0 0-1,-1 0 0,1 0 0,-1 0 1,0 0-1,0 1 0,-1-1 1,1 0-1,-1 1 0,1 4 1,1 15-41,-1 0 0,-3 23 0,1-11 31,1 46 371,4 0-1,19 118 1,50 267 1537,-6-29-1137,-41-305-15,56 164-1,141 337 395,-149-434-1138,105 194-1,-125-292 19,5-3 0,4-2 0,121 142-1,-75-123 77,4-5 0,5-4 0,183 125 0,-85-89 151,304 148 0,-503-282-342,601 293 542,21-54 1533,-358-179-1571,-80-23-2456,-124-22-2275,-30-3-4403,-30-9-1217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40.543"/>
    </inkml:context>
    <inkml:brush xml:id="br0">
      <inkml:brushProperty name="width" value="0.025" units="cm"/>
      <inkml:brushProperty name="height" value="0.025" units="cm"/>
    </inkml:brush>
  </inkml:definitions>
  <inkml:trace contextRef="#ctx0" brushRef="#br0">1 1 4965,'0'0'7703,"11"0"-3955,24 0-2033,1 1 1,-1 2 0,1 2 0,35 9-1,-36-4-1303,-11-3 2,0 1-1,0 1 1,28 14-1,-50-21-312,0 0 0,1-1 0,-1 1 0,0 0 0,0 0 0,0 1 0,0-1 0,-1 0 0,1 1 0,-1-1 0,1 1 0,-1-1 0,0 1 0,0-1 0,0 1 0,0 0 0,-1 0 0,1 0 0,-1-1 0,1 1 0,-1 0 0,0 0 0,0 0 0,0 0 0,-1 0 0,1-1 0,-1 1 0,1 0 0,-1 0 0,0 0 0,-2 4 0,-4 10 444,-1 0-1,0-1 1,-18 27 0,21-35-441,-108 154-75,-20 30 514,114-161-1770,2 1 0,1 0 0,1 2 0,-12 42 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46.962"/>
    </inkml:context>
    <inkml:brush xml:id="br0">
      <inkml:brushProperty name="width" value="0.025" units="cm"/>
      <inkml:brushProperty name="height" value="0.025" units="cm"/>
    </inkml:brush>
  </inkml:definitions>
  <inkml:trace contextRef="#ctx0" brushRef="#br0">1 3 5125,'9'-2'15834,"4"2"-7433,6 0-4632,14 1-5042,-7 0 39,-11 0 3304,1-1-2029,62 3 11,-73-2-53,0-1-1,0 2 1,0-1 0,0 0-1,0 1 1,-1 0-1,1 0 1,-1 0 0,1 1-1,-1-1 1,0 1-1,7 6 1,-9-7 1,-1 0 0,0-1 0,0 1 0,0 0 0,0 0 0,0 0 0,0 0 0,0 0 0,0 0 0,-1 0 0,1 0 0,-1 0 0,0 1 0,0-1 0,0 0 0,0 0 0,0 0 0,0 0 0,0 1 0,-1-1 0,1 0 0,-1 0 0,1 0 0,-1 0 0,0 0 0,0 0 0,0 0 0,0 0 0,0-1 0,0 1 0,-1 0 0,-1 2 0,-7 8 0,-1 0 0,0-1 0,-19 15 0,14-12 0,-11 11 0,13-14 0,0 1 0,1 1 0,0 0 0,1 0 0,1 2 0,0-1 0,1 1 0,-11 22 0,20-36 0,0 1 0,1-1 0,-1 0 0,1 1 0,-1-1 0,1 0 0,-1 1 0,1-1 0,0 0 0,0 1 0,0-1 0,0 1 0,0-1 0,0 1 0,0-1 0,0 0 0,1 1 0,-1-1 0,0 1 0,1-1 0,-1 0 0,1 1 0,0-1 0,-1 0 0,1 0 0,0 1 0,0-1 0,0 0 0,0 0 0,0 0 0,0 0 0,0 0 0,0 0 0,0-1 0,0 1 0,0 0 0,1 0 0,-1-1 0,0 1 0,1-1 0,-1 1 0,0-1 0,1 1 0,-1-1 0,0 0 0,1 0 0,1 0 0,10 1 0,0 0 0,-1-1 0,1 0 0,16-3 0,-21 2 0,156-29-1303,-162 29 357,1 0-1185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47.292"/>
    </inkml:context>
    <inkml:brush xml:id="br0">
      <inkml:brushProperty name="width" value="0.025" units="cm"/>
      <inkml:brushProperty name="height" value="0.025" units="cm"/>
    </inkml:brush>
  </inkml:definitions>
  <inkml:trace contextRef="#ctx0" brushRef="#br0">1 47 4292,'0'0'27610,"13"-2"-26873,78-2-590,-49 4-315,0-1 0,61-12-1,-76 4-3763,-11 1-3453,2-2-6821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0.365"/>
    </inkml:context>
    <inkml:brush xml:id="br0">
      <inkml:brushProperty name="width" value="0.025" units="cm"/>
      <inkml:brushProperty name="height" value="0.025" units="cm"/>
    </inkml:brush>
  </inkml:definitions>
  <inkml:trace contextRef="#ctx0" brushRef="#br0">2 90 3940,'0'-1'674,"-1"-1"0,1 0 0,0 1 1,-1-1-1,1 1 0,0-1 0,0 1 0,0-1 1,0 0-1,0 1 0,1-1 0,-1 1 0,0-1 1,1 1-1,-1-1 0,1 1 0,-1-1 1,1 1-1,0-1 0,0 1 0,-1 0 0,2-2 1,1 0-35,0 0 1,0 1 0,0-1 0,0 1 0,0 0 0,1-1-1,-1 1 1,7-2 0,5-2 206,0 1 1,1 1-1,21-3 0,-11 3-19,46 0-1,-72 4-822,1 0 0,0 0 0,-1 0 0,1 1-1,0-1 1,-1 0 0,1 0 0,0 0 0,-1 0 0,1 1 0,-1-1 0,1 0-1,0 1 1,-1-1 0,1 0 0,-1 1 0,1-1 0,-1 1 0,1-1 0,-1 1 0,1-1-1,-1 1 1,0-1 0,1 1 0,-1 0 0,0-1 0,1 1 0,-1-1 0,0 1 0,0 0-1,0-1 1,0 1 0,1 0 0,-1-1 0,0 1 0,0 0 0,0-1 0,0 1 0,-1 0-1,1-1 1,0 1 0,0 0 0,0-1 0,0 1 0,-1 0 0,1-1 0,0 1 0,0-1-1,-1 2 1,-17 30 279,-32 13 242,40-38-346,0 1 0,1 0 0,0 1 0,0 0-1,1 1 1,0 0 0,-9 14 0,17-23-180,-1 0 1,1 0-1,-1 0 1,1-1-1,0 1 1,-1 0-1,1 0 0,0 0 1,0 0-1,0 0 1,-1 0-1,1 0 1,0 0-1,0 0 0,0 0 1,1 0-1,-1 0 1,0 0-1,0 0 1,0 0-1,1 0 0,-1-1 1,1 1-1,-1 0 1,0 0-1,1 0 1,0 0-1,-1-1 0,1 1 1,-1 0-1,1 0 1,0-1-1,-1 1 1,1 0-1,0-1 0,0 1 1,0-1-1,-1 1 1,1-1-1,0 0 1,0 1-1,0-1 0,0 0 1,0 1-1,2-1 1,52 6-4,-41-6 2,95 13-6498,-49-5-732,-42-6-6073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1.946"/>
    </inkml:context>
    <inkml:brush xml:id="br0">
      <inkml:brushProperty name="width" value="0.025" units="cm"/>
      <inkml:brushProperty name="height" value="0.025" units="cm"/>
    </inkml:brush>
  </inkml:definitions>
  <inkml:trace contextRef="#ctx0" brushRef="#br0">117 41 3587,'0'0'23794,"11"0"-22620,77-14-508,-57 8-501,0 0-1,0 3 1,0 0 0,53 4-1,-84-1-162,0 0 0,-1 0 0,1 0 0,0 0 0,0 0-1,0 1 1,-1-1 0,1 0 0,0 0 0,0 0 0,0 0-1,0 1 1,0-1 0,-1 0 0,1 0 0,0 0 0,0 1-1,0-1 1,0 0 0,0 0 0,0 0 0,0 1 0,0-1-1,0 0 1,0 0 0,0 1 0,0-1 0,0 0 0,0 0-1,0 0 1,0 1 0,0-1 0,0 0 0,0 0 0,0 1-1,0-1 1,0 0 0,0 0 0,1 0 0,-1 1 0,0-1-1,0 0 1,0 0 0,0 0 0,1 0 0,-1 1 0,0-1-1,0 0 1,0 0 0,0 0 0,1 0 0,-1 0 0,0 0-1,0 0 1,0 1 0,1-1 0,-1 0 0,0 0 0,0 0-1,1 0 1,-1 0 0,0 0 0,0 0 0,1 0 0,-1 0-1,0 0 1,-17 8 185,-17-6 114,0-1 0,-50-6 0,61 2-112,0 1 0,0 2 0,0 0-1,0 1 1,0 1 0,0 1-1,-39 11 1,78-12-189,21-4 0,-25-1 0,48-10 0,1 3 0,97-4 0,-152 16 0,-14 4 0,-17 3 0,-61 6 0,0-4 0,-94 0 0,241-23 0,-8 0 0,-1 11-1409,-42 2 651,-1-1 0,1 0 0,0 0 0,0-1 0,0-1-1,0 0 1,11-3 0,-10-3-5061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0.201"/>
    </inkml:context>
    <inkml:brush xml:id="br0">
      <inkml:brushProperty name="width" value="0.025" units="cm"/>
      <inkml:brushProperty name="height" value="0.025" units="cm"/>
    </inkml:brush>
  </inkml:definitions>
  <inkml:trace contextRef="#ctx0" brushRef="#br0">0 98 16592,'0'0'6897,"9"7"-4853,-3-1-1736,0-1 0,-1 1 0,0 0 0,0 1 0,0-1 0,-1 1 0,0 0 0,0 0 0,-1 0 0,0 0 0,0 1 0,0-1 0,-1 1 0,0 0 0,1 15 0,2 44 461,-3 0-1,-6 75 1,12-234-769,-2-93 0,-7 168 0,-1 32 0,0 33 0,2-37 0,2 0 0,0 0 0,0 0 0,1 0 0,0 0 0,1-1 0,0 0 0,0 0 0,1 0 0,1 0 0,10 14 0,-14-21 0,0 0 0,1 0 0,-1 0 0,1 0 0,0-1 0,0 1 0,0-1 0,0 1 0,1-1 0,-1 0 0,1-1 0,-1 1 0,1 0 0,0-1 0,-1 0 0,1 0 0,0 0 0,0 0 0,0-1 0,0 1 0,0-1 0,-1 0 0,1 0 0,0-1 0,0 1 0,0-1 0,0 0 0,0 0 0,-1 0 0,1 0 0,0-1 0,-1 0 0,1 1 0,-1-1 0,1 0 0,2-3 0,5-4 0,0 1 0,-1-2 0,0 1 0,0-1 0,-1-1 0,-1 0 0,0 0 0,0 0 0,-1-1 0,-1 0 0,0-1 0,0 1 0,4-16 0,-4 7 0,-1 1 0,0-1 0,-2 0 0,0 0 0,-2-1 0,0 1 0,-4-39 0,2 55 0,0-1 0,-1 0 0,0 0 0,0 1 0,0-1 0,-4-5 0,6 10 0,0 0 0,-1 0 0,1 0 0,0 0 0,-1 1 0,1-1 0,-1 0 0,1 0 0,-1 1 0,1-1 0,-1 0 0,0 1 0,1-1 0,-1 1 0,0-1 0,1 0 0,-1 1 0,0 0 0,0-1 0,1 1 0,-1-1 0,0 1 0,0 0 0,0 0 0,0-1 0,0 1 0,0 0 0,1 0 0,-1 0 0,0 0 0,0 0 0,0 0 0,0 0 0,0 1 0,0-1 0,1 0 0,-1 0 0,0 1 0,0-1 0,0 0 0,0 1 0,1-1 0,-1 1 0,0-1 0,1 1 0,-1-1 0,0 1 0,1 0 0,-1-1 0,0 1 0,0 0 0,-4 7 0,0 0 0,0 0 0,0 0 0,1 0 0,0 1 0,-5 17 0,-14 63 0,20-74 0,-2 6 0,0 1 0,1 0 0,2 0 0,0 0 0,1 0 0,2 0 0,3 31 0,-3-50 0,0 0 0,0 0 0,1 0 0,-1 1 0,1-1 0,0 0 0,-1-1 0,1 1 0,1 0 0,-1-1 0,0 1 0,1-1 0,-1 1 0,1-1 0,0 0 0,0 0 0,-1 0 0,1-1 0,1 1 0,-1-1 0,0 0 0,0 1 0,0-2 0,1 1 0,-1 0 0,1 0 0,-1-1 0,0 0 0,7 0 0,-1 0 0,0 0 0,0-1 0,0 0 0,0 0 0,0-1 0,0 0 0,0-1 0,-1 0 0,1 0 0,10-7 0,-5 1 0,0-1 0,-1 0 0,0 0 0,0-2 0,-2 1 0,15-19 0,-20 23 0,-1-1 0,1 1 0,-2-1 0,1 0 0,-1-1 0,0 1 0,-1-1 0,0 0 0,-1 1 0,1-1 0,-2 0 0,2-18 0,-3 26 0,0 0 0,0 0 0,0 0 0,0 0 0,0 0 0,0 1 0,0-1 0,-1 0 0,1 0 0,0 0 0,-1 1 0,1-1 0,0 0 0,-1 0 0,1 1 0,-1-1 0,1 0 0,-1 1 0,0-1 0,1 0 0,-1 1 0,0-1 0,1 1 0,-1-1 0,0 1 0,0-1 0,1 1 0,-1 0 0,0-1 0,0 1 0,0 0 0,0 0 0,1 0 0,-1-1 0,0 1 0,0 0 0,0 0 0,0 0 0,0 0 0,-1 1 0,0-1 0,-1 0 0,0 1 0,0 0 0,1-1 0,-1 1 0,1 0 0,-1 0 0,1 0 0,-1 1 0,1-1 0,-1 1 0,-3 2 0,-1 5 0,0 0 0,0 0 0,1 1 0,0-1 0,1 1 0,0 1 0,0-1 0,1 1 0,1 0 0,0-1 0,0 2 0,1-1 0,1 0 0,-1 0 0,2 1 0,0-1 0,0 0 0,1 1 0,3 16 0,-2-25-1,0 1 0,0 0 1,0-1-1,0 1 0,1-1 0,-1 1 1,1-1-1,0 0 0,0 0 0,0-1 0,0 1 1,1-1-1,-1 1 0,1-1 0,-1 0 1,1 0-1,0 0 0,0-1 0,0 0 0,0 1 1,0-1-1,0-1 0,6 2 0,5 0-339,1 0 0,0-2 0,0 1 0,29-5 0,9-9-6546,-3-12-8340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5.730"/>
    </inkml:context>
    <inkml:brush xml:id="br0">
      <inkml:brushProperty name="width" value="0.025" units="cm"/>
      <inkml:brushProperty name="height" value="0.025" units="cm"/>
    </inkml:brush>
  </inkml:definitions>
  <inkml:trace contextRef="#ctx0" brushRef="#br0">0 17 4676,'0'0'13357,"3"0"-9377,16 0-1415,117-8 3743,-1 0-7614,-134 8 1092,0 0 0,0 0 0,0 0 0,-1 0 0,1 0 0,0 0 1,0 0-1,0 0 0,-1 0 0,1 0 0,0 1 0,0-1 0,-1 0 0,1 0 0,0 1 0,0-1 0,-1 1 0,1-1 1,0 1-1,-1-1 0,1 1 0,0 0 0,-6 11-4265,-25 11-3098,0-11 1539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6.059"/>
    </inkml:context>
    <inkml:brush xml:id="br0">
      <inkml:brushProperty name="width" value="0.025" units="cm"/>
      <inkml:brushProperty name="height" value="0.025" units="cm"/>
    </inkml:brush>
  </inkml:definitions>
  <inkml:trace contextRef="#ctx0" brushRef="#br0">34 18 10122,'0'0'12459,"-34"47"-10441,42-42 96,10-3-416,6-2-481,3 0-288,8-9-449,-1-2-384,-1-3-288,0 3-1601,-7-1-2211,-7 4-1890,-7 1-4900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6.435"/>
    </inkml:context>
    <inkml:brush xml:id="br0">
      <inkml:brushProperty name="width" value="0.025" units="cm"/>
      <inkml:brushProperty name="height" value="0.025" units="cm"/>
    </inkml:brush>
  </inkml:definitions>
  <inkml:trace contextRef="#ctx0" brushRef="#br0">0 297 16560,'0'0'10548,"11"-11"-8605,13-14-1178,0 2-560,0-1-1,-2-2 1,-1 0 0,36-59 0,-31 9-323,-19 106 316,-4-2 83,-2-10-241,1 0 1,1 0 0,1-1-1,0 1 1,1-1-1,1 0 1,0 0-1,13 23 1,-18-39-278,0 0 1,0 1-1,0-1 1,0 0-1,0 1 0,0-1 1,1 0-1,-1 0 1,1 0-1,-1 0 0,0 0 1,1 0-1,-1-1 1,1 1-1,0 0 0,-1-1 1,1 1-1,0-1 1,-1 0-1,1 1 1,3-1-1,13 0-7002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6.948"/>
    </inkml:context>
    <inkml:brush xml:id="br0">
      <inkml:brushProperty name="width" value="0.025" units="cm"/>
      <inkml:brushProperty name="height" value="0.025" units="cm"/>
    </inkml:brush>
  </inkml:definitions>
  <inkml:trace contextRef="#ctx0" brushRef="#br0">0 32 6694,'0'0'17724,"9"-6"-15306,25-17-496,-34 23-1875,1-1 1,-1 1-1,0 0 0,1 0 1,-1 0-1,1 0 0,-1-1 1,0 1-1,1 0 0,-1 0 1,1 0-1,-1 0 1,0 0-1,1 0 0,-1 0 1,1 0-1,-1 0 0,0 0 1,1 0-1,-1 0 0,1 0 1,-1 0-1,0 1 1,1-1-1,-1 0 0,0 0 1,1 0-1,-1 1 0,0-1 1,1 0-1,-1 0 0,0 1 1,1-1-1,-1 0 0,0 1 1,0-1-1,1 0 1,-1 1-1,0-1 0,0 0 1,0 1-1,1-1 0,-1 0 1,0 1-1,0-1 0,0 1 1,0-1-1,0 0 1,0 1-1,0 0 0,2 22 577,-2-20-439,-1 13-101,0 0-1,-1 0 0,0-1 0,-1 1 1,-1-1-1,-1 0 0,0 0 1,-11 23-1,1-4-48,15-33-35,-1 0 0,0 0 0,1 0 0,-1 0 0,1 0 0,-1 0 0,1 0 0,-1 0 0,1 0 0,0 1 0,0-1 0,-1 0 0,1 0 0,0 0 0,0 0 0,0 0 0,0 1 0,0-1 0,0 0 0,1 0 0,-1 0 0,0 0 0,1 0 0,-1 0 0,1 0 0,-1 0 0,1 0 0,-1 0 0,1 0 0,-1 0 0,1 0 0,0 0 0,0 0 0,0 0 0,-1 0 0,3 0 0,1 0 0,0 0 0,0 0 0,0-1 0,0 0 0,0 1 0,0-2 0,1 1 0,-1 0 0,6-2 0,9-2-1135,1-1 0,28-12 0,-34 11-522,0 1 0,1 0-1,-1 1 1,1 1 0,0 0-1,19 0 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57.272"/>
    </inkml:context>
    <inkml:brush xml:id="br0">
      <inkml:brushProperty name="width" value="0.025" units="cm"/>
      <inkml:brushProperty name="height" value="0.025" units="cm"/>
    </inkml:brush>
  </inkml:definitions>
  <inkml:trace contextRef="#ctx0" brushRef="#br0">0 77 7559,'0'0'21845,"68"0"-19699,-20-3-929,8-5-1217,5-3 0,-3-1 0,-1 3 0,-11 0 0,-8 3-3363,-7-3-3972,-8 0-7847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0.710"/>
    </inkml:context>
    <inkml:brush xml:id="br0">
      <inkml:brushProperty name="width" value="0.025" units="cm"/>
      <inkml:brushProperty name="height" value="0.025" units="cm"/>
    </inkml:brush>
  </inkml:definitions>
  <inkml:trace contextRef="#ctx0" brushRef="#br0">0 0 4484,'0'0'23398,"9"2"-20947,27 3-1081,51 1 0,48-5-2330,-74-1-724,-88 13-16536,1-8 8413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1.083"/>
    </inkml:context>
    <inkml:brush xml:id="br0">
      <inkml:brushProperty name="width" value="0.025" units="cm"/>
      <inkml:brushProperty name="height" value="0.025" units="cm"/>
    </inkml:brush>
  </inkml:definitions>
  <inkml:trace contextRef="#ctx0" brushRef="#br0">0 0 15471,'0'0'15118,"71"39"-14189,-31-39-513,2 0-224,-1 0-128,1 0-288,-3-3-2050,-4 2-3972,-1-3-3747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3.390"/>
    </inkml:context>
    <inkml:brush xml:id="br0">
      <inkml:brushProperty name="width" value="0.025" units="cm"/>
      <inkml:brushProperty name="height" value="0.025" units="cm"/>
    </inkml:brush>
  </inkml:definitions>
  <inkml:trace contextRef="#ctx0" brushRef="#br0">0 1 12139,'0'0'16272,"11"9"-14980,4 5-1024,-1 0-1,0 0 1,-1 2 0,-1-1 0,14 23 0,-15-18-931,7 12 1524,35 48 0,-7-33-2886,-40-42 766,0-1 1,1 0 0,-1 0-1,1 0 1,0-1-1,9 4 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3.731"/>
    </inkml:context>
    <inkml:brush xml:id="br0">
      <inkml:brushProperty name="width" value="0.025" units="cm"/>
      <inkml:brushProperty name="height" value="0.025" units="cm"/>
    </inkml:brush>
  </inkml:definitions>
  <inkml:trace contextRef="#ctx0" brushRef="#br0">0 339 16752,'0'0'12225,"12"-13"-10666,42-41-444,106-79 1,-122 106-1608,-22 17-472,0 0 0,-1-2 0,0 0 0,24-26 0,-29 19-11581,-7 8-443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4.073"/>
    </inkml:context>
    <inkml:brush xml:id="br0">
      <inkml:brushProperty name="width" value="0.025" units="cm"/>
      <inkml:brushProperty name="height" value="0.025" units="cm"/>
    </inkml:brush>
  </inkml:definitions>
  <inkml:trace contextRef="#ctx0" brushRef="#br0">1 70 12268,'0'0'12112,"10"-10"-9277,-10 10-2809,6-6 295,1 0 1,-1 1-1,1 0 1,-1 0-1,1 0 1,1 1-1,-1 0 1,1 1-1,-1 0 1,1 0-1,0 0 1,0 1 0,11-2-1,-6 3-197,0 0 0,0 1 0,0 1 1,-1 0-1,26 5 0,-36-5-118,1-1 1,-1 1 0,0 0-1,0 0 1,0 0 0,0 0-1,0 0 1,0 0 0,0 0-1,0 1 1,0-1 0,-1 1-1,1-1 1,-1 1 0,1 0 0,-1 0-1,1 0 1,-1 0 0,0 0-1,0 0 1,0 0 0,0 0-1,0 0 1,-1 0 0,1 0-1,-1 1 1,1-1 0,-1 0-1,0 1 1,0-1 0,0 0-1,0 0 1,0 1 0,0-1-1,-1 0 1,1 0 0,-1 1-1,1-1 1,-1 0 0,0 0-1,-2 3 1,0 3-7,-1-1 0,0 0 0,0 0 0,-1 0 0,0 0 0,0-1 0,-10 9 0,-49 44 0,43-42 0,9-7 0,9-8 0,0 0 0,0 0 0,0 0 0,0 1 0,0-1 0,0 1 0,1 0 0,-1 0 0,1 0 0,0 0 0,0 0 0,0 0 0,0 1 0,-2 6 0,8-9 0,1 0 0,-1 0 0,0 0 0,1-1 0,-1 0 0,1 1 0,-1-2 0,1 1 0,-1 0 0,5-2 0,125-28-2584,-36 5-4308,-58 18-7398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0.900"/>
    </inkml:context>
    <inkml:brush xml:id="br0">
      <inkml:brushProperty name="width" value="0.025" units="cm"/>
      <inkml:brushProperty name="height" value="0.025" units="cm"/>
    </inkml:brush>
  </inkml:definitions>
  <inkml:trace contextRef="#ctx0" brushRef="#br0">0 1 17040,'0'0'5002,"0"9"-2834,5 261 3933,-1 17-3704,-2-286-2338,3-12-44,4-17-30,26-166 15,11-49 0,-44 237 0,-1 1 0,1 0 0,0 0 0,0 0 0,0 0 0,1 1 0,-1-1 0,1 1 0,1-1 0,5-6 0,-8 10 0,1 0 0,0 0 0,-1 0 0,1 0 0,0 0 0,0 0 0,-1 0 0,1 0 0,0 1 0,0-1 0,0 1 0,0 0 0,0-1 0,0 1 0,0 0 0,0 0 0,0 0 0,0 0 0,0 1 0,0-1 0,0 1 0,0-1 0,0 1 0,0-1 0,-1 1 0,1 0 0,0 0 0,0 0 0,-1 0 0,1 0 0,2 3 0,2 0 0,0 1 0,0 1 0,-1-1 0,1 1 0,-1 0 0,0 0 0,-1 0 0,0 1 0,0 0 0,0 0 0,-1 0 0,0 0 0,0 0 0,2 13 0,-3-14 0,-1 0 0,0 0 0,-1 1 0,1-1 0,-1 1 0,0-1 0,-1 0 0,1 1 0,-1-1 0,0 0 0,-1 1 0,0-1 0,0 0 0,0 0 0,-1 0 0,0-1 0,0 1 0,-4 5 0,-1-1 0,0 0 0,-1-1 0,0 0 0,-1 0 0,0-1 0,-13 8 0,18-13 0,-1 1 0,0-1 0,0 0 0,0-1 0,0 1 0,-1-1 0,1-1 0,-1 1 0,1-1 0,-1 0 0,1 0 0,-1-1 0,-10-1 0,16 1-44,-1 0 1,0-1-1,0 1 1,1-1-1,-1 1 0,0-1 1,1 0-1,-1 0 1,1 0-1,-1 0 0,1 0 1,-1 0-1,1 0 1,0-1-1,-1 1 0,1 0 1,0-1-1,0 1 1,0-1-1,0 1 0,0-1 1,0 0-1,1 1 1,-1-1-1,1 0 0,-1 0 1,1 1-1,-1-1 1,1 0-1,0 0 1,0 0-1,0 1 0,0-1 1,0 0-1,0 0 1,1 0-1,-1 1 0,1-4 1,1-1-337,-1-1 0,1 1 0,-1 0 0,2 0 1,-1-1-1,1 2 0,0-1 0,0 0 0,7-8 0,-1 4-2852,1 1 0,1 0-1,21-15 1,4 2-10050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2.825"/>
    </inkml:context>
    <inkml:brush xml:id="br0">
      <inkml:brushProperty name="width" value="0.025" units="cm"/>
      <inkml:brushProperty name="height" value="0.025" units="cm"/>
    </inkml:brush>
  </inkml:definitions>
  <inkml:trace contextRef="#ctx0" brushRef="#br0">1 1 3011,'0'0'24669,"6"6"-23522,-2-2-1052,-1 1-1,0 0 0,0 0 1,0 0-1,0 0 0,-1 0 0,0 1 1,0-1-1,-1 1 0,1-1 1,-1 1-1,0 0 0,0 0 1,-1-1-1,0 1 0,0 0 1,-2 11-1,0 9-55,-1 5-731,3 50 0,0-79 548,0-1 1,0 0 0,0 1-1,0-1 1,1 0-1,-1 1 1,0-1 0,1 0-1,-1 1 1,1-1 0,-1 0-1,1 0 1,0 0-1,0 0 1,-1 1 0,1-1-1,0 0 1,0 0 0,0 0-1,0 0 1,2 1 0,18 2-5469,-16-6 839,-3-5-2092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3.181"/>
    </inkml:context>
    <inkml:brush xml:id="br0">
      <inkml:brushProperty name="width" value="0.025" units="cm"/>
      <inkml:brushProperty name="height" value="0.025" units="cm"/>
    </inkml:brush>
  </inkml:definitions>
  <inkml:trace contextRef="#ctx0" brushRef="#br0">0 1 6983,'0'0'18161,"59"14"-16464,-22-14-511,8 0-610,1 0-448,-2 0-128,0 0-2274,-5-3-3043,-8-3-4068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4.130"/>
    </inkml:context>
    <inkml:brush xml:id="br0">
      <inkml:brushProperty name="width" value="0.025" units="cm"/>
      <inkml:brushProperty name="height" value="0.025" units="cm"/>
    </inkml:brush>
  </inkml:definitions>
  <inkml:trace contextRef="#ctx0" brushRef="#br0">0 8 5733,'0'0'15012,"9"-3"-12845,-8 3-2128,2-1 136,0 0 0,0 0-1,0 1 1,0-1 0,0 1-1,0 0 1,-1 0 0,1 0-1,0 0 1,0 0 0,0 0-1,0 1 1,0-1 0,0 1-1,0 0 1,-1 0 0,1 0-1,0 1 1,0-1 0,-1 0-1,1 1 1,-1 0 0,0-1-1,1 1 1,2 3 0,22 28 991,-20-24-1102,0 0 0,0 0 0,1-1 1,0 0-1,1 0 0,9 6 0,-16-13-265,0 0 0,-1 0 0,1 0 0,0-1 0,0 1 0,0 0 0,0-1 0,0 0 1,0 1-1,0-1 0,0 0 0,0 0 0,0 0 0,0 0 0,4-1 0,-3 0-279,0 0 0,-1 0 0,1 0 0,-1-1 0,1 1 1,-1-1-1,1 0 0,-1 0 0,0 0 0,0 0 0,0 0 1,0 0-1,0 0 0,1-4 0,14-20-5755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4.456"/>
    </inkml:context>
    <inkml:brush xml:id="br0">
      <inkml:brushProperty name="width" value="0.025" units="cm"/>
      <inkml:brushProperty name="height" value="0.025" units="cm"/>
    </inkml:brush>
  </inkml:definitions>
  <inkml:trace contextRef="#ctx0" brushRef="#br0">123 0 7303,'0'0'11718,"-4"11"-8974,-30 95 2112,-23 80-1577,48-152-3482,3 1 0,0 0 1,0 56-1,6-83-266,0 20-103,6-19-4323,-5-9 4632,-1 0 1,1 0 0,-1 0 0,0-1 0,1 1 0,-1 0 0,1 0 0,-1-1 0,0 1-1,1 0 1,-1-1 0,1 1 0,-1 0 0,0-1 0,0 1 0,1-1 0,-1 1 0,0-1-1,0 1 1,1 0 0,-1-1 0,0 1 0,0-1 0,0 1 0,0-1 0,0 1 0,0-1-1,0 1 1,0-1 0,1-2-1377,3-17-7783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4.813"/>
    </inkml:context>
    <inkml:brush xml:id="br0">
      <inkml:brushProperty name="width" value="0.025" units="cm"/>
      <inkml:brushProperty name="height" value="0.025" units="cm"/>
    </inkml:brush>
  </inkml:definitions>
  <inkml:trace contextRef="#ctx0" brushRef="#br0">21 63 14862,'0'0'9497,"10"-9"-7201,37-27-561,-44 33-1607,0 1 1,1 0 0,-1 1-1,1-1 1,0 0 0,-1 1-1,1 0 1,0 0 0,0 0-1,0 1 1,0-1 0,0 1 0,-1 0-1,1 0 1,0 0 0,0 0-1,0 1 1,0 0 0,0 0-1,0 0 1,-1 0 0,1 0 0,5 3-1,-8-3-110,1 1 0,0-1 0,0 0 0,-1 1 0,1-1 0,-1 1 0,1-1 0,-1 1 0,0 0 0,1 0 0,-1-1 0,0 1 0,0 0 0,-1 0 0,1 0 0,0 0 0,0 0 0,-1 1 0,0-1 0,1 0 0,-1 0 0,0 0 0,0 0 0,0 0 0,0 1 0,0-1 0,-1 0 0,1 0 0,-1 0 0,1 0 0,-1 0 0,0 0 0,0 0 0,0 0 0,0 0 0,0 0 0,0 0 0,-3 2 0,-5 8 39,-1-1 1,-1 0 0,0-1 0,0-1-1,-1 0 1,-22 14 0,17-12 3,0 0 0,-26 26 0,42-37-61,0 1 0,1-1 0,-1 1 0,1-1 0,-1 1 0,1-1 0,-1 1 0,1-1 0,-1 1 0,1 0 0,-1-1 0,1 1 0,0 0 0,0-1 0,-1 1 0,1 0 0,0-1 0,0 1 0,0 0 0,-1 0 0,1-1 0,0 1 0,0 0 0,0 0 0,0-1 0,1 1 0,-1 0 0,0 1 0,1-2 0,0 1 0,0 0 0,0 0 0,0-1 0,0 1 0,0 0 0,0-1 0,0 1 0,0-1 0,0 1 0,0-1 0,0 0 0,0 1 0,1-1 0,-1 0 0,1 0 0,61 1 0,-50-1 0,54-3-1343,-1-6-3603,-29 3-4011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9.045"/>
    </inkml:context>
    <inkml:brush xml:id="br0">
      <inkml:brushProperty name="width" value="0.025" units="cm"/>
      <inkml:brushProperty name="height" value="0.025" units="cm"/>
    </inkml:brush>
  </inkml:definitions>
  <inkml:trace contextRef="#ctx0" brushRef="#br0">1 8 9641,'0'0'20825,"13"2"-19875,10 1-870,1-1 1,-1-2-1,1 0 0,46-7 0,-62 6-561,32-6-774,-21 10-4211,-19-2 5212,0-1-1,0 1 0,0-1 0,0 1 1,0 0-1,0-1 0,0 1 1,0-1-1,0 1 0,0 0 1,-1-1-1,1 1 0,0-1 0,-1 1 1,1-1-1,0 1 0,-1-1 1,1 1-1,0-1 0,-1 1 1,1-1-1,-1 1 0,1-1 0,-1 0 1,1 1-1,-1-1 0,1 0 1,-2 1-1,-15 12-5272,-6 1-3645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9.416"/>
    </inkml:context>
    <inkml:brush xml:id="br0">
      <inkml:brushProperty name="width" value="0.025" units="cm"/>
      <inkml:brushProperty name="height" value="0.025" units="cm"/>
    </inkml:brush>
  </inkml:definitions>
  <inkml:trace contextRef="#ctx0" brushRef="#br0">0 64 14318,'0'0'16015,"72"26"-15375,-45-34-512,3-6-224,-4-4-1569,-5 3-2435,-5-3-2402,-7 1-6406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09.745"/>
    </inkml:context>
    <inkml:brush xml:id="br0">
      <inkml:brushProperty name="width" value="0.025" units="cm"/>
      <inkml:brushProperty name="height" value="0.025" units="cm"/>
    </inkml:brush>
  </inkml:definitions>
  <inkml:trace contextRef="#ctx0" brushRef="#br0">0 262 8136,'0'0'15582,"4"-8"-14562,8-13-359,1 1 1,1 1-1,1 0 0,33-33 0,23-28-107,-64 69-504,-5 8-25,0 0 1,0 0-1,0 0 1,0 1 0,1-1-1,-1 0 1,1 1-1,0 0 1,-1-1-1,6-1 1,-8 4-22,0 0 1,1 0 0,-1 0 0,0 0 0,1 1-1,-1-1 1,0 0 0,1 0 0,-1 1 0,0-1-1,1 0 1,-1 0 0,0 1 0,0-1-1,1 0 1,-1 1 0,0-1 0,0 1 0,0-1-1,0 0 1,1 1 0,-1-1 0,0 0-1,0 1 1,0-1 0,0 1 0,0-1 0,0 1-1,0-1 1,0 0 0,0 1 0,0-1-1,0 1 1,0 20 25,0-18 2,0 15-66,6 84 486,-5-95-594,0 1 0,1-1 0,0 1 1,0-1-1,0 0 0,1 1 0,0-1 0,0-1 0,1 1 0,7 10 0,1-8-3653,1-7-2867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0.870"/>
    </inkml:context>
    <inkml:brush xml:id="br0">
      <inkml:brushProperty name="width" value="0.025" units="cm"/>
      <inkml:brushProperty name="height" value="0.025" units="cm"/>
    </inkml:brush>
  </inkml:definitions>
  <inkml:trace contextRef="#ctx0" brushRef="#br0">0 0 12588,'0'0'17296,"8"58"-16815,-8-33-321,0-1-128,0-2 0,0-4-288,1-8-353,3-2-256,1-7-160,3-1-800,0-4-321,3-14-2211,0-6-2689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1.198"/>
    </inkml:context>
    <inkml:brush xml:id="br0">
      <inkml:brushProperty name="width" value="0.025" units="cm"/>
      <inkml:brushProperty name="height" value="0.025" units="cm"/>
    </inkml:brush>
  </inkml:definitions>
  <inkml:trace contextRef="#ctx0" brushRef="#br0">57 0 15631,'0'0'4004,"-18"50"-1090,7-22-1088,2 2-673,0-2 64,4-3-576,2-5-449,2-5-160,1-7-1377,0-15-8777,0-9 1762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1.244"/>
    </inkml:context>
    <inkml:brush xml:id="br0">
      <inkml:brushProperty name="width" value="0.025" units="cm"/>
      <inkml:brushProperty name="height" value="0.025" units="cm"/>
    </inkml:brush>
  </inkml:definitions>
  <inkml:trace contextRef="#ctx0" brushRef="#br0">94 58 16143,'0'0'3929,"-8"5"-923,1-1-2482,0 1 0,0 0-1,1 0 1,0 0 0,0 1 0,0 0 0,1 0 0,-8 11 0,10-12-390,1-1-1,-1 1 1,0 0 0,1 0-1,0 0 1,0 0 0,1 0-1,-1 0 1,1 0 0,0 0 0,1 1-1,-1-1 1,1 0 0,0 1-1,0-1 1,2 10 0,-1-13-129,0-1 1,0 0-1,0 1 1,-1-1-1,1 0 1,0 0-1,1 1 1,-1-1-1,0 0 1,0 0-1,0 0 1,1-1-1,-1 1 1,0 0-1,1 0 1,-1-1-1,1 1 1,-1-1-1,1 1 1,-1-1-1,1 0 1,-1 1-1,1-1 1,-1 0-1,1 0 1,-1 0-1,1 0 1,-1 0-1,4-1 1,1 0 11,1 1 0,0-1 0,-1-1 0,1 1 0,12-6 0,-11 3-2,1-1 0,-1 0 0,0 0 1,0-1-1,-1 0 0,0 0 0,0-1 0,0 0 1,-1 0-1,0 0 0,5-9 0,4-9 77,-2 0-1,14-36 0,-14 28 13,-14 38-138,0 0-1,0 0 0,1 0 1,0 0-1,-1 0 0,2 10 1,0 14 36,-6 5-26,2-11-162,1-1 0,1 1-1,2 41 1,-1-62 41,1 0-1,-1 0 0,0 0 1,1 0-1,0 0 1,-1-1-1,1 1 0,0 0 1,0 0-1,0 0 0,0-1 1,0 1-1,1-1 1,-1 1-1,0-1 0,1 1 1,-1-1-1,1 0 0,-1 1 1,1-1-1,0 0 1,-1 0-1,1 0 0,0-1 1,0 1-1,2 0 1,0 0-349,-1 0 0,1-1 1,0 1-1,0-1 0,-1 0 1,1 0-1,0-1 1,0 1-1,0-1 0,-1 0 1,1 0-1,-1 0 1,7-2-1,26-21-5864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1.544"/>
    </inkml:context>
    <inkml:brush xml:id="br0">
      <inkml:brushProperty name="width" value="0.025" units="cm"/>
      <inkml:brushProperty name="height" value="0.025" units="cm"/>
    </inkml:brush>
  </inkml:definitions>
  <inkml:trace contextRef="#ctx0" brushRef="#br0">0 32 14446,'0'0'15278,"59"-17"-14541,-25 13-545,10-1-128,-3 0-288,0 4-1506,-7 1-1985,-3 0-2147,-8 0-5605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1.904"/>
    </inkml:context>
    <inkml:brush xml:id="br0">
      <inkml:brushProperty name="width" value="0.025" units="cm"/>
      <inkml:brushProperty name="height" value="0.025" units="cm"/>
    </inkml:brush>
  </inkml:definitions>
  <inkml:trace contextRef="#ctx0" brushRef="#br0">1 37 10025,'0'0'15914,"9"-6"-14536,2 1-1089,1 0 0,-1 1 0,1 0 0,0 1 0,17-3 1,-25 5-271,0 0 1,0 0 0,0 1 0,0-1-1,0 1 1,0 0 0,0 0 0,0 1 0,0-1-1,0 1 1,0 0 0,0 0 0,0 0 0,0 1-1,0-1 1,-1 1 0,1 0 0,-1 0 0,1 0-1,-1 0 1,0 1 0,1-1 0,4 7 0,-7-7-22,0 0 1,0 1-1,0 0 1,0-1-1,0 1 1,0-1-1,-1 1 1,1 0-1,-1 0 1,0-1-1,0 1 1,0 0-1,0 0 1,0-1-1,0 1 1,-1 0-1,0-1 1,1 1-1,-1 0 1,0-1 0,0 1-1,0-1 1,-1 1-1,1-1 1,-1 0-1,1 1 1,-4 2-1,-6 8 150,0 0 0,-2-1 0,-18 16 0,4-5 460,25-22-574,0 1 0,0 0 0,0 0 0,1 0 0,-1 0 0,0 0 0,1 0 0,-1 0 0,1 1 0,0-1 0,0 0 1,0 1-1,0-1 0,0 1 0,0 4 0,1-5-52,1-1 0,-1 0 0,1 0 0,0 0 0,0 0 0,0 0 0,0 0 0,-1 0 0,1 0-1,1 0 1,-1-1 0,0 1 0,0 0 0,0-1 0,0 1 0,0 0 0,1-1 0,-1 0 0,0 1 0,0-1 0,1 0 0,-1 1 0,0-1 0,0 0 0,1 0 0,-1 0 0,0 0 0,1 0 0,-1-1 0,0 1 0,2-1 0,32-1-2661,-12-4-1838,8-6-6160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7.096"/>
    </inkml:context>
    <inkml:brush xml:id="br0">
      <inkml:brushProperty name="width" value="0.025" units="cm"/>
      <inkml:brushProperty name="height" value="0.025" units="cm"/>
    </inkml:brush>
  </inkml:definitions>
  <inkml:trace contextRef="#ctx0" brushRef="#br0">0 34 13965,'13'0'6534,"1"-2"-3939,3-6-161,3 2-384,6 0-1057,1 1-448,0 0-385,-3 4-128,-3 0-673,-6 1-1569,-5 0-993,-8 9-8200,-10 2 321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7.468"/>
    </inkml:context>
    <inkml:brush xml:id="br0">
      <inkml:brushProperty name="width" value="0.025" units="cm"/>
      <inkml:brushProperty name="height" value="0.025" units="cm"/>
    </inkml:brush>
  </inkml:definitions>
  <inkml:trace contextRef="#ctx0" brushRef="#br0">0 31 13549,'0'0'8520,"56"9"-7079,-29-9-288,6 0-416,-4-8-609,-2 0-833,-6-2-3266,-9-3-3749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7.813"/>
    </inkml:context>
    <inkml:brush xml:id="br0">
      <inkml:brushProperty name="width" value="0.025" units="cm"/>
      <inkml:brushProperty name="height" value="0.025" units="cm"/>
    </inkml:brush>
  </inkml:definitions>
  <inkml:trace contextRef="#ctx0" brushRef="#br0">1 257 12364,'0'0'13447,"9"-3"-11701,5-3-1607,-1-1-1,1 0 1,-1-1 0,-1 0 0,1-1 0,-1 0-1,-1-1 1,0-1 0,15-17 0,5-10 186,47-74 1,-73 131-445,-4 13 8,-3 3-365,0 44 921,3-74-1455,-1 0 1,1 0-1,1 0 0,-1 0 1,0 0-1,1 0 0,3 6 0,1-2-8524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9.619"/>
    </inkml:context>
    <inkml:brush xml:id="br0">
      <inkml:brushProperty name="width" value="0.025" units="cm"/>
      <inkml:brushProperty name="height" value="0.025" units="cm"/>
    </inkml:brush>
  </inkml:definitions>
  <inkml:trace contextRef="#ctx0" brushRef="#br0">1 21 15407,'8'-2'6213,"-1"2"-4067,1 0-800,5 9-193,4 6-609,0 2-287,3-1-193,3-3-32,2-7-353,2-6-1152,0 0-737,-2-16-769,-3-6-833,-3-7-1633,-2 2-2242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19.961"/>
    </inkml:context>
    <inkml:brush xml:id="br0">
      <inkml:brushProperty name="width" value="0.025" units="cm"/>
      <inkml:brushProperty name="height" value="0.025" units="cm"/>
    </inkml:brush>
  </inkml:definitions>
  <inkml:trace contextRef="#ctx0" brushRef="#br0">134 0 12139,'0'0'6727,"-21"85"-4133,3-39-1120,-2 4-417,2 5-321,0-5-511,3-4-193,2-9 32,5-10-289,5-11-511,3-12-930,0-16-5829,6-5-4132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0.290"/>
    </inkml:context>
    <inkml:brush xml:id="br0">
      <inkml:brushProperty name="width" value="0.025" units="cm"/>
      <inkml:brushProperty name="height" value="0.025" units="cm"/>
    </inkml:brush>
  </inkml:definitions>
  <inkml:trace contextRef="#ctx0" brushRef="#br0">1 0 19218,'0'0'9673,"51"45"-9256,-33-35-321,4-5-192,3-3-1057,-1-2-1250,-2 0-383,-3-12-706,-6-2-1536,-4 0-4101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0.648"/>
    </inkml:context>
    <inkml:brush xml:id="br0">
      <inkml:brushProperty name="width" value="0.025" units="cm"/>
      <inkml:brushProperty name="height" value="0.025" units="cm"/>
    </inkml:brush>
  </inkml:definitions>
  <inkml:trace contextRef="#ctx0" brushRef="#br0">21 0 12300,'0'0'13933,"1"13"-12860,1 27-336,-3 0-1,-8 71 1,5-92-655,1-8 9,1-1-1,0 1 1,1 0-1,0 0 1,1 0-1,0 0 1,3 17-1,-3-28-56,0 0-1,1 1 1,-1-1-1,0 0 1,1 1 0,-1-1-1,1 0 1,-1 0-1,1 0 1,-1 0 0,1 1-1,-1-1 1,0 0-1,1 0 1,-1 0-1,1 0 1,-1 0 0,1 0-1,-1 0 1,1 0-1,-1 0 1,1 0 0,-1-1-1,1 1 1,-1 0-1,1 0 1,-1 0 0,0 0-1,1-1 1,-1 1-1,1 0 1,-1 0-1,0-1 1,1 1 0,-1 0-1,0-1 1,1 0-1,16-11 453,6-15-187,0 0 0,34-57 0,-44 61-1105,0 0-1,11-32 1,-33 57-9934,-4 5 4574,-1 6-5568</inkml:trace>
  <inkml:trace contextRef="#ctx0" brushRef="#br0" timeOffset="1">102 223 16047,'0'0'8264,"13"54"-6791,-1-41-95,1-2-866,0 1-384,0-3-1569,-2-4-3460,-1-2-4932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1.194"/>
    </inkml:context>
    <inkml:brush xml:id="br0">
      <inkml:brushProperty name="width" value="0.025" units="cm"/>
      <inkml:brushProperty name="height" value="0.025" units="cm"/>
    </inkml:brush>
  </inkml:definitions>
  <inkml:trace contextRef="#ctx0" brushRef="#br0">14 14 13933,'0'0'10058,"3"5"-9177,-3-5-862,21 31 4232,-20-30-4153,0 0 0,-1 0 0,1-1 0,0 1 0,0 0 0,0-1 0,0 1 0,0 0 0,0-1 0,0 1 0,0-1 0,0 0 0,0 1 0,0-1 0,0 0 0,0 1-1,0-1 1,0 0 0,0 0 0,1 0 0,-1 0 0,0 0 0,0 0 0,0-1 0,0 1 0,0 0 0,0 0 0,0-1 0,0 1 0,0-1 0,0 1 0,0-1 0,0 1 0,0-1 0,0 1 0,1-2 0,37-21-98,-34 21 0,0 0 0,0 0 0,0 0 0,-1-1 0,1 0 0,-1 0 0,0-1 0,6-4 0,-10 8 0,0 0 0,0 1 0,0-1 0,0 0 0,0 0 0,0 0 0,0 1 0,0-1 0,0 0 0,0 0 0,0 0 0,0 1 0,0-1 0,0 0 0,0 0 0,0 0 0,0 1 0,0-1 0,0 0 0,1 0 0,-1 0 0,0 1 0,0-1 0,0 0 0,0 0 0,0 0 0,1 0 0,-1 0 0,0 1 0,0-1 0,0 0 0,1 0 0,-1 0 0,0 0 0,0 0 0,0 0 0,1 0 0,-1 0 0,0 0 0,0 0 0,0 0 0,1 0 0,-1 0 0,0 0 0,0 0 0,0 0 0,1 0 0,-1 0 0,0 0 0,0 0 0,1 0 0,-1 0 0,0 0 0,0-1 0,-4 22 0,-60 87 0,38-64 0,-40 84 0,58-100-1065,8-28 1022,0 1 1,0-1-1,0 0 1,0 0 0,0 0-1,0 0 1,0 0 0,0 1-1,0-1 1,0 0-1,0 0 1,0 0 0,0 0-1,0 1 1,0-1-1,0 0 1,0 0 0,0 0-1,0 0 1,0 0-1,0 0 1,0 1 0,0-1-1,0 0 1,1 0 0,-1 0-1,0 0 1,0 0-1,0 0 1,0 0 0,0 0-1,0 1 1,1-1-1,-1 0 1,0 0 0,0 0-1,0 0 1,0 0-1,0 0 1,1 0 0,-1 0-1,0 0 1,0 0 0,0 0-1,0 0 1,0 0-1,1 0 1,-1 0 0,0 0-1,0 0 1,0 0-1,0 0 1,0 0 0,1 0-1,-1 0 1,0-1-1,0 1 1,0 0 0,0 0-1,0 0 1,0 0 0,0 0-1,1 0 1,2-4-892,1 1 0,-1 0 1,0-1-1,0 0 0,-1 0 0,1 0 1,3-7-1,5-13-7677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1.604"/>
    </inkml:context>
    <inkml:brush xml:id="br0">
      <inkml:brushProperty name="width" value="0.025" units="cm"/>
      <inkml:brushProperty name="height" value="0.025" units="cm"/>
    </inkml:brush>
  </inkml:definitions>
  <inkml:trace contextRef="#ctx0" brushRef="#br0">179 1 12908,'0'0'9604,"-8"13"-8296,-1 4-1067,1 0 0,0 0 0,1 0-1,1 1 1,1 0 0,1 1 0,-4 26 0,6-28 176,0-3-73,1 0 0,0 0 0,1 0 0,3 21 0,-3-32-321,0-1-1,1 1 1,-1-1-1,1 0 0,0 1 1,0-1-1,0 0 1,0 1-1,0-1 1,0 0-1,0 0 1,1 0-1,-1 0 1,1 0-1,0 0 1,-1 0-1,1-1 1,0 1-1,0-1 0,0 1 1,0-1-1,1 0 1,-1 0-1,0 1 1,0-2-1,1 1 1,-1 0-1,1 0 1,-1-1-1,0 1 1,4-1-1,3 0 13,-1 0-1,1-1 1,-1 0-1,1 0 1,-1-1-1,10-3 1,-9 2-141,0 1 0,1 0 0,-1 0 0,14 0 0,-22 2 107,0 0 0,-1 1 0,1-1 0,0 0 0,0 1 0,-1-1 0,1 0 0,0 1 0,-1-1 0,1 1 0,0-1 0,-1 1 0,1-1 0,0 1 0,-1 0 0,1-1 0,-1 1 1,0 0-1,1-1 0,-1 1 0,1 0 0,-1 0 0,0-1 0,0 1 0,1 0 0,-1 0 0,0 0 0,0-1 0,0 1 0,0 0 0,0 0 0,0 0 0,0 0 0,0-1 0,0 1 0,0 0 0,-1 0 0,1 1 0,-1 2 161,1-1-1,-1 1 1,0-1 0,0 1-1,0-1 1,0 0-1,-1 1 1,-3 4 0,-1 0-29,-1-2 0,0 1 1,0-1-1,-1 0 1,0 0-1,0-1 1,0 0-1,-1 0 1,1-1-1,-1 0 1,0-1-1,-10 3 1,2-2 69,0 0 1,0-1 0,0 0 0,-1-2-1,-30 0 1,46-1-258,-1 0 0,0-1 0,1 1 0,-1 0 0,1-1 0,-1 0-1,1 1 1,-1-1 0,1 0 0,-1-1 0,1 1 0,0 0 0,-1 0 0,-1-3 0,3 3-46,0 0 0,0 0 0,0 0 0,0 0 0,0-1 0,1 1 1,-1 0-1,1-1 0,-1 1 0,1 0 0,-1-1 0,1 1 0,-1-1 0,1 1 0,0 0 0,0-1 0,0 1 1,0-1-1,0-1 0,1-1-210,0 0 1,0 0 0,1-1 0,-1 1 0,1 0-1,0 0 1,0 1 0,0-1 0,1 0 0,-1 1-1,1-1 1,0 1 0,0 0 0,0 0 0,5-4-1,60-43-12059,-27 21-48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2.131"/>
    </inkml:context>
    <inkml:brush xml:id="br0">
      <inkml:brushProperty name="width" value="0.025" units="cm"/>
      <inkml:brushProperty name="height" value="0.025" units="cm"/>
    </inkml:brush>
  </inkml:definitions>
  <inkml:trace contextRef="#ctx0" brushRef="#br0">127 80 6951,'0'0'-465,"7"-9"6909,3-4-4423,17-22 558,-3 12 4133,-26 38-3075,1-1-3265,-11 14-207,-1-1 0,-1 0 0,-1-1 1,-1 0-1,-28 33 0,30-40-99,5-6-7,5-7 147,0-1 0,0 1 0,0-1-1,-1 0 1,1 0 0,-1 0-1,-1 0 1,-6 4 0,16-42 803,9 4-1513,2 0 0,1 1 0,1 1 0,36-43 0,-53 69 498,0 1 0,0 0 0,0-1 0,0 1-1,0 0 1,1-1 0,-1 1 0,0 0 0,0-1 0,0 1 0,0 0-1,1-1 1,-1 1 0,0 0 0,0-1 0,1 1 0,-1 0 0,0 0-1,0 0 1,1-1 0,-1 1 0,0 0 0,1 0 0,-1 0 0,0-1 0,1 1-1,-1 0 1,0 0 0,1 0 0,-1 0 0,0 0 0,1 0 0,-1 0-1,1 0 1,-1 0 0,0 0 0,1 0 0,-1 0 0,0 0 0,1 0-1,-1 0 1,0 1 0,1-1 0,-1 0 0,1 20-141,-12 29 154,-4-4 151,7-26 13,2 0 0,0 0 0,2 0 0,0 1 1,-3 32 549,7-78-139,0 18-575,-2 1 1,1-1-1,-1 0 1,0 1-1,-1-1 0,0 1 1,0 0-1,0-1 1,-1 2-1,0-1 1,-1 0-1,-5-7 1,-24-44 71,72 56 108,-24 2-259,-1 1 1,1 1-1,-1 0 1,0 0-1,17 6 1,0 3-2932,2 4-4013,-18-9-1247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3.840"/>
    </inkml:context>
    <inkml:brush xml:id="br0">
      <inkml:brushProperty name="width" value="0.025" units="cm"/>
      <inkml:brushProperty name="height" value="0.025" units="cm"/>
    </inkml:brush>
  </inkml:definitions>
  <inkml:trace contextRef="#ctx0" brushRef="#br0">253 1 3395,'1'3'14546,"9"21"-12879,1 3-618,-2 0 0,-1 0 0,0 1 1,3 35-1,-9-51-988,-2 0 1,1 0 0,-1 0 0,-1 1-1,0-1 1,-1 0 0,0 0 0,-1 0-1,0-1 1,-1 1 0,-1-1 0,-8 18-1,-3-3-38,-1-1 0,-1 0 0,-1-1 0,-41 39 0,36-42-2399,0-1-1,-36 23 1,19-18-4159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4.320"/>
    </inkml:context>
    <inkml:brush xml:id="br0">
      <inkml:brushProperty name="width" value="0.025" units="cm"/>
      <inkml:brushProperty name="height" value="0.025" units="cm"/>
    </inkml:brush>
  </inkml:definitions>
  <inkml:trace contextRef="#ctx0" brushRef="#br0">163 42 7175,'0'0'5957,"4"-9"-3490,10-17-48,-9 20-201,-10 25-999,-13 30-152,-41 75-1,40-90-794,2 0 0,2 1-1,1 1 1,1 0 0,-7 39 0,18-63-240,0 0 1,1-1-1,0 1 1,1 0-1,0 0 1,1 0-1,1 0 1,-1 0 0,2-1-1,5 19 1,-4-22-30,0 0-1,0 0 1,1 0 0,0-1 0,0 0 0,1 0-1,0-1 1,0 1 0,1-1 0,-1 0 0,1-1-1,1 0 1,-1 0 0,15 7 0,-10-6-577,0-1 0,0-1 0,0 0 0,0 0 1,1-1-1,-1-1 0,14 1 0,38-1-5464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4.834"/>
    </inkml:context>
    <inkml:brush xml:id="br0">
      <inkml:brushProperty name="width" value="0.025" units="cm"/>
      <inkml:brushProperty name="height" value="0.025" units="cm"/>
    </inkml:brush>
  </inkml:definitions>
  <inkml:trace contextRef="#ctx0" brushRef="#br0">9 38 10410,'0'0'15668,"9"-7"-14654,-4 3-889,1 0 1,0 1-1,0-1 0,0 1 0,1 0 0,-1 1 0,12-3 0,-16 4-108,0 1-1,0-1 0,1 1 0,-1 0 1,0-1-1,0 1 0,1 1 0,-1-1 1,0 0-1,0 0 0,1 1 0,-1-1 1,0 1-1,0 0 0,0 0 0,0 0 0,0 0 1,0 0-1,0 0 0,0 0 0,0 0 1,-1 1-1,1-1 0,0 1 0,-1 0 1,1-1-1,-1 1 0,0 0 0,1 0 1,-1 0-1,0 0 0,0 0 0,0 0 1,0 2-1,0-1 13,0 0 0,0-1 0,0 1 0,-1 0 0,1-1 1,-1 1-1,0 0 0,0 0 0,0-1 0,0 1 0,-1 0 0,1 0 1,-1-1-1,1 1 0,-1 0 0,0-1 0,0 1 0,0-1 0,0 1 0,-1-1 1,1 0-1,-1 1 0,-2 3 0,-5 3 146,0 0 1,-1-1-1,0 0 0,-13 8 0,16-12-13,1 0-1,0 0 1,0 1 0,0 0-1,0 0 1,1 0-1,-1 1 1,2-1-1,-1 1 1,-5 10-1,9-15-156,1 0 0,-1 0-1,1 0 1,0-1-1,0 1 1,-1 0 0,1 0-1,0 0 1,0 0 0,0 0-1,0 0 1,0 0-1,0 0 1,0 0 0,1 0-1,-1 0 1,0 0 0,1 0-1,-1 0 1,0 0-1,1-1 1,-1 1 0,1 0-1,-1 0 1,1 0 0,-1-1-1,2 2 1,0 0 5,0-1 0,1 1 0,-1-1 0,0 0 1,1 0-1,-1 0 0,1 0 0,-1 0 0,1-1 0,3 1 1,65 2-2234,-66-4 1514,30-3-6167,1-7-7564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25.723"/>
    </inkml:context>
    <inkml:brush xml:id="br0">
      <inkml:brushProperty name="width" value="0.025" units="cm"/>
      <inkml:brushProperty name="height" value="0.025" units="cm"/>
    </inkml:brush>
  </inkml:definitions>
  <inkml:trace contextRef="#ctx0" brushRef="#br0">68 20 4612,'0'0'25214,"-6"-4"-24483,4 3-706,1 0 0,0 0 0,0 0 0,0 1 0,0-1 0,-1 0 1,1 1-1,0-1 0,-1 1 0,1-1 0,-1 1 0,1 0 0,0 0 0,-1 0 0,1-1 0,-1 1 0,1 0 0,0 1 1,-1-1-1,1 0 0,-1 0 0,1 1 0,0-1 0,-1 0 0,1 1 0,-2 0 0,1 1-3,0 1 0,0-1 0,0 1 0,0-1 1,1 1-1,-1 0 0,1 0 0,-1 0 0,1-1 0,0 1 0,0 1 0,0-1 0,1 0 0,-1 0 0,1 4 0,-1-5-7,1 0-1,-1 0 0,1 0 1,0 0-1,0 0 1,0 0-1,0 0 0,0 0 1,1 1-1,-1-1 1,0 0-1,1 0 0,0 0 1,0 2-1,0-4 1,-1 1 0,1 0 0,-1-1 0,1 1 0,-1-1-1,1 0 1,-1 1 0,1-1 0,0 1 0,-1-1 0,1 0 0,-1 1 0,1-1 0,0 0-1,0 0 1,-1 0 0,1 1 0,0-1 0,-1 0 0,1 0 0,0 0 0,-1 0 0,1 0-1,0 0 1,0 0 0,1-1 0,2 0 28,0-1 1,0 0-1,-1 0 0,1 0 0,0 0 0,-1 0 1,0-1-1,1 1 0,-1-1 0,0 0 1,0 0-1,3-5 0,15-26-43,-4 5 0,-15 32 0,-8 21 0,2-11-675,1 1 0,0-1 0,1 1 0,0-1 0,1 1 0,1 25 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56.390"/>
    </inkml:context>
    <inkml:brush xml:id="br0">
      <inkml:brushProperty name="width" value="0.025" units="cm"/>
      <inkml:brushProperty name="height" value="0.025" units="cm"/>
    </inkml:brush>
  </inkml:definitions>
  <inkml:trace contextRef="#ctx0" brushRef="#br0">1 0 6919,'0'0'19405,"3"13"-18146,6 34-838,-2 0 0,-3 0 0,-1 1 0,-6 76-1,0-57 303,13 133 0,-3-161 94,15 51 0,-21-84-4146,-1-10-2882,0-10-4012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57.263"/>
    </inkml:context>
    <inkml:brush xml:id="br0">
      <inkml:brushProperty name="width" value="0.025" units="cm"/>
      <inkml:brushProperty name="height" value="0.025" units="cm"/>
    </inkml:brush>
  </inkml:definitions>
  <inkml:trace contextRef="#ctx0" brushRef="#br0">53 174 3683,'0'0'7645,"-8"-1"-5061,-2-1-1720,-6 0 127,-2 1 2978,32 5 1511,16 2-4031,111-13 605,147-25 0,-90 7-1976,885-83 1293,-945 103-826,-209 11-2274,-22 0-4486,39-9-2881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7:58.033"/>
    </inkml:context>
    <inkml:brush xml:id="br0">
      <inkml:brushProperty name="width" value="0.025" units="cm"/>
      <inkml:brushProperty name="height" value="0.025" units="cm"/>
    </inkml:brush>
  </inkml:definitions>
  <inkml:trace contextRef="#ctx0" brushRef="#br0">1 1 4324,'0'0'21359,"10"3"-19998,456 132 2520,-334-106-3758,67 17-91,-163-35 375,-1 1 0,0 2 0,49 27 0,-52-21-397,1-2 0,0-2 0,1 0-1,1-3 1,45 12 0,-5-10-10,-22-6 0,59 20 0,-97-24 0,-1 0 0,1 1 0,-1 1 0,-1 0 0,1 0 0,-1 2 0,-1 0 0,20 17 0,-20-18-308,-6-12-671,-5-22-3336,-1 17 2027,0-12-8336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0.482"/>
    </inkml:context>
    <inkml:brush xml:id="br0">
      <inkml:brushProperty name="width" value="0.025" units="cm"/>
      <inkml:brushProperty name="height" value="0.025" units="cm"/>
    </inkml:brush>
  </inkml:definitions>
  <inkml:trace contextRef="#ctx0" brushRef="#br0">0 10 9993,'0'0'19304,"11"-3"-18258,1 1-774,0 0 0,1 1-1,-1 0 1,0 1-1,1 0 1,-1 1 0,19 3-1,19 3-139,50 10-29,-94-15-102,0-1 0,0 1 1,0 1-1,0-1 0,-1 1 0,1 0 1,-1 0-1,1 0 0,-1 1 0,0 0 1,-1 0-1,8 8 0,-9-7-173,-1 1 1,1 0-1,-1 0 0,0 0 1,0 0-1,-1 0 1,0 0-1,0 1 0,0 5 1,-1-8-9,0-1 0,0 1 1,0-1-1,-1 1 0,1-1 1,-1 0-1,0 1 1,-2 4-1,3-7 116,0 0 1,-1 0-1,1 0 1,-1 0-1,0 0 0,1-1 1,-1 1-1,0 0 1,0 0-1,1-1 1,-1 1-1,0 0 0,0-1 1,0 1-1,0-1 1,0 1-1,0-1 1,0 1-1,0-1 0,0 0 1,0 1-1,0-1 1,0 0-1,0 0 0,-2 0 1,2 0-247,1 0 1,-1 0-1,1 0 0,-1 0 1,1 0-1,0 0 1,-1 0-1,1 0 0,-1-1 1,1 1-1,-1 0 0,1 0 1,-1-1-1,1 1 1,0 0-1,-1 0 0,1-1 1,0 1-1,-1-1 0,1 1 1,0 0-1,-1-1 1,1 1-1,0-1 0,0 1 1,-1 0-1,1-2 0,-6-12-6597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0.840"/>
    </inkml:context>
    <inkml:brush xml:id="br0">
      <inkml:brushProperty name="width" value="0.025" units="cm"/>
      <inkml:brushProperty name="height" value="0.025" units="cm"/>
    </inkml:brush>
  </inkml:definitions>
  <inkml:trace contextRef="#ctx0" brushRef="#br0">1 54 8200,'0'0'22933,"10"1"-22644,-2 0-265,-1-1 0,1 0 0,0-1 0,0 0 0,13-3 0,-19 4-12,0-1-1,0 1 1,0-1-1,1 0 0,-1 1 1,0-1-1,0 0 0,0-1 1,-1 1-1,1 0 0,0 0 1,0-1-1,-1 1 0,1-1 1,-1 0-1,1 1 0,-1-1 1,1 0-1,-1 0 0,0 0 1,0 0-1,0 0 0,0 0 1,-1 0-1,1 0 0,0 0 1,-1 0-1,1-1 0,-1 1 1,0-3-1,-28 28 838,24-19-849,1 0 0,0 0 0,0 0 0,0 0 0,1 1 0,0-1 0,-1 1 0,2 0 0,-1-1 0,0 1 0,1 0 0,-1 6 0,25-30 0,12-35-2087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1.945"/>
    </inkml:context>
    <inkml:brush xml:id="br0">
      <inkml:brushProperty name="width" value="0.025" units="cm"/>
      <inkml:brushProperty name="height" value="0.025" units="cm"/>
    </inkml:brush>
  </inkml:definitions>
  <inkml:trace contextRef="#ctx0" brushRef="#br0">51 0 18738,'0'0'13170,"-1"12"-12439,-20 120-575,11-86-165,3 0-1,-4 77 1,11-121 9,0 0 0,0 0 0,0 0 0,0 0 0,0 0 0,0-1 0,1 1 0,-1 0 0,0 0 0,1 0 0,0 0 0,0 0 0,-1 0 0,1-1 0,0 1 0,0 0 0,0-1 0,1 1 0,-1-1 0,0 1 0,1-1 0,-1 0 0,1 1 0,-1-1 0,1 0 0,-1 0 0,1 0 0,0 0 0,0 0 0,-1 0 0,1-1 0,0 1 0,0-1 0,0 1 0,0-1 0,0 0 0,0 0 0,2 0 0,1 0 0,0 0 0,0-1 0,0 0 0,0 0 0,0-1 0,0 1 0,0-1 0,-1 0 0,1 0 0,-1-1 0,1 1 0,-1-1 0,0 0 0,4-4 0,7-7 0,-2 0 0,0 0 0,0-1 0,-1-1 0,-1 0 0,-1-1 0,-1 0 0,0 0 0,-1-1 0,8-25 0,-30 88 0,8-28 0,1 0 0,0 0 0,2 0 0,-1 1 0,0 22 0,4-35 0,0 0 0,1 0 0,-1-1 0,1 1 0,0 0 0,0-1 0,0 1 0,1 0 0,0-1 0,3 7 0,-4-9 0,0-1 0,0 0 0,0 0 0,1 1 0,-1-1 0,0 0 0,1 0 0,-1 0 0,1 0 0,-1 0 0,1-1 0,-1 1 0,1 0 0,-1-1 0,1 1 0,0-1 0,-1 0 0,1 1 0,0-1 0,0 0 0,-1 0 0,1 0 0,0 0 0,-1 0 0,1 0 0,0-1 0,-1 1 0,1-1 0,0 1 0,-1-1 0,1 0 0,-1 1 0,1-1 0,2-2 0,-1 2-108,0-1-1,-1 0 1,1 0 0,0-1 0,-1 1-1,1 0 1,-1-1 0,0 0-1,0 0 1,0 1 0,0-1-1,0 0 1,-1 0 0,1-1 0,-1 1-1,0 0 1,0 0 0,0-1-1,0 1 1,0-6 0,1-9-1697,-1 1 0,-2-34 0,0 34 253,-1-29-6888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2.075"/>
    </inkml:context>
    <inkml:brush xml:id="br0">
      <inkml:brushProperty name="width" value="0.025" units="cm"/>
      <inkml:brushProperty name="height" value="0.025" units="cm"/>
    </inkml:brush>
  </inkml:definitions>
  <inkml:trace contextRef="#ctx0" brushRef="#br0">112 0 5189,'0'0'10463,"-10"2"-8445,5-2-1792,1 1 0,-1 0 0,0 0 0,1 0 0,-1 0 0,1 1 0,-1 0 0,1 0-1,0 0 1,0 0 0,0 1 0,0 0 0,0 0 0,0 0 0,1 0 0,0 0 0,-1 1 0,1-1 0,1 1 0,-1 0 0,0 0 0,1 0 0,0 0-1,0 1 1,0-1 0,0 1 0,1-1 0,0 1 0,0-1 0,-1 8 0,2-10-137,0 0 0,-1-1 0,1 1 1,0 0-1,0 0 0,0 0 0,1 0 0,-1 0 0,0 0 0,1 0 1,-1-1-1,1 1 0,0 0 0,-1 0 0,1-1 0,0 1 0,0 0 0,0-1 1,0 1-1,1-1 0,-1 1 0,2 1 0,-1-3-12,-1 1-1,1 0 0,0-1 1,0 1-1,0-1 0,0 0 1,0 1-1,0-1 0,0 0 1,0 0-1,0 0 0,0-1 1,0 1-1,0 0 0,0-1 1,0 1-1,0-1 0,-1 0 1,1 0-1,0 0 1,0 1-1,2-3 0,4-3 102,0 0 0,0-1 0,-1 0 0,0 0 0,0-1 0,0 0 0,-1 0 0,0 0 0,-1-1 0,0 0 0,0 0 0,-1 0 0,0-1 0,3-15-1,-10 49-140,1 0-1,1 0 1,2 28-1,-1-30-32,0-20-61,0 1 1,0-1-1,1 0 1,-1 0-1,0 1 1,1-1-1,-1 0 0,1 0 1,0 0-1,0 0 1,0 0-1,0 0 1,0 0-1,0 0 1,1 0-1,-1-1 0,1 1 1,-1 0-1,1-1 1,-1 1-1,1-1 1,0 1-1,0-1 0,0 0 1,0 0-1,0 0 1,4 1-1,-4-1-342,1-1-1,-1 1 1,1-1-1,0 0 1,-1 0-1,1 0 0,0 0 1,-1 0-1,1-1 1,-1 1-1,1-1 1,0 0-1,-1 1 1,0-1-1,1-1 1,2 0-1,20-17-6412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3.630"/>
    </inkml:context>
    <inkml:brush xml:id="br0">
      <inkml:brushProperty name="width" value="0.025" units="cm"/>
      <inkml:brushProperty name="height" value="0.025" units="cm"/>
    </inkml:brush>
  </inkml:definitions>
  <inkml:trace contextRef="#ctx0" brushRef="#br0">108 1 11627,'1'0'9925,"-2"5"-7775,-6 40 293,2-15 868,-3 60 0,7-89-3311,1-1 0,0 1 0,0-1 0,0 1 0,0 0 0,0-1 0,0 1 0,1 0 0,-1-1 0,0 1 0,0 0 0,0-1 0,1 1 0,-1 0 0,0-1 0,0 1 0,1-1 0,-1 1 0,1-1 0,-1 1 0,0-1 0,1 1 0,-1-1 0,1 1 0,-1-1 0,1 1 0,0-1 0,-1 0 0,1 1 0,0-1 0,21-4 0,19-22 0,-24 9 0,-13 13 0,-1 0 0,1 0 0,-1 0 0,1 1 0,0 0 0,0 0 0,0 0 0,1 0 0,5-2 0,-10 5 0,1 0 0,0 0 0,-1 1 0,0-1 0,1 0 0,-1 0 0,1 1 0,-1-1 0,1 0 0,-1 1 0,0-1 0,1 1 0,-1-1 0,1 0 0,-1 1 0,0-1 0,0 1 0,1-1 0,-1 1 0,0-1 0,0 1 0,0-1 0,1 1 0,-1-1 0,0 1 0,0 0 0,0-1 0,0 1 0,0-1 0,0 1 0,0-1 0,0 1 0,-1 0 0,1 28 0,0-24 0,0-2 0,1 6 0,-1-1 0,-1 1 0,0-1 0,0 1 0,-4 13 0,5-20 0,-1 0 0,0 0 0,0-1 0,0 1 0,0 0 0,0 0 0,0-1 0,-1 1 0,1-1 0,0 1 0,-1-1 0,1 1 0,-1-1 0,0 0 0,1 0 0,-1 0 0,0 0 0,0 0 0,0 0 0,1 0 0,-1-1 0,0 1 0,0-1 0,0 1 0,0-1 0,0 0 0,0 0 0,0 1 0,-3-2 0,-14 1 0,-1-2 0,1 0 0,-1-1 0,1-1 0,0-1 0,-32-13 0,51 18-15,-1 0-1,1 0 1,0 0-1,-1 0 1,1 0 0,0 0-1,-1-1 1,1 1 0,0 0-1,-1 0 1,1-1-1,0 1 1,0 0 0,-1 0-1,1-1 1,0 1 0,0 0-1,0-1 1,-1 1-1,1 0 1,0-1 0,0 1-1,0 0 1,0-1 0,0 1-1,0 0 1,0-1-1,0 1 1,0 0 0,0-1-1,0 1 1,0-1 0,0 1-1,0 0 1,0-1-1,0 1 1,0 0 0,0-1-1,0 1 1,0 0-1,1-1 1,-1 1 0,0 0-1,0-1 1,0 1 0,1 0-1,-1 0 1,0-1-1,0 1 1,1 0 0,-1 0-1,0-1 1,0 1 0,1 0-1,0 0 1,21-17-3390,-16 13 1254,23-17-7255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4.065"/>
    </inkml:context>
    <inkml:brush xml:id="br0">
      <inkml:brushProperty name="width" value="0.025" units="cm"/>
      <inkml:brushProperty name="height" value="0.025" units="cm"/>
    </inkml:brush>
  </inkml:definitions>
  <inkml:trace contextRef="#ctx0" brushRef="#br0">211 1 2114,'0'0'26067,"-11"2"-24508,-14 3-936,1 2 1,-27 10-1,44-15-540,0 1-1,0 0 1,0 0 0,0 0-1,1 1 1,-1 0-1,1 1 1,0-1 0,0 1-1,1 1 1,0-1 0,-1 1-1,-5 9 1,10-13-83,0-1 0,0 1 0,0-1 0,1 1 0,-1 0 0,1-1 0,-1 1 0,1 0 0,0 0 0,0-1 0,0 1 0,0 0 0,0-1 0,0 1 0,0 0 0,0 0 0,1-1 0,-1 1 0,1 0 0,-1-1 0,1 1 0,1 2 0,0-1 0,0-1 0,0 0 0,0 0 0,0 0 0,1 0 0,-1 0 0,1 0 0,-1 0 0,1-1 0,0 1 0,5 1 0,6 2 0,1-2 0,-1 1 0,1-2 0,17 2 0,66 1-690,-33-9-2688,-17-8-6071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8.309"/>
    </inkml:context>
    <inkml:brush xml:id="br0">
      <inkml:brushProperty name="width" value="0.025" units="cm"/>
      <inkml:brushProperty name="height" value="0.025" units="cm"/>
    </inkml:brush>
  </inkml:definitions>
  <inkml:trace contextRef="#ctx0" brushRef="#br0">28 879 4004,'0'0'12182,"-3"9"-11525,-1-1-462,1-1 219,-1 1 0,1 0 1,1-1-1,-1 1 1,1 1-1,-1 12 1,23-38 1661,79-136 374,-61 90-1645,3 1 0,2 3 0,51-54 0,-76 95-529,0-1 1,-2-1-1,0 0 1,15-27 0,-17 22 27,69-110 748,-70 117-887,1 0-1,0 0 0,1 2 0,32-28 1,-46 43-153,6-4 12,0 0 0,-1-1 0,1 0 1,-1 0-1,-1 0 0,6-9 0,16-13-704,-16 19-2141,-1-3-4905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09.581"/>
    </inkml:context>
    <inkml:brush xml:id="br0">
      <inkml:brushProperty name="width" value="0.025" units="cm"/>
      <inkml:brushProperty name="height" value="0.025" units="cm"/>
    </inkml:brush>
  </inkml:definitions>
  <inkml:trace contextRef="#ctx0" brushRef="#br0">74 7 2306,'0'0'3107,"-9"-1"1452,-4-1-2928,8 1-918,-1 0 0,0 0 0,0 1 0,1 0 0,-1 0 0,0 0 0,-6 2 0,12-2-645,1 0 1,-1 0-1,0 0 1,0 0-1,0 0 0,1 0 1,-1 0-1,0 0 0,0 0 1,0 0-1,1 0 1,-1 0-1,0 1 0,0-1 1,0 0-1,1 0 0,-1 0 1,0 0-1,0 1 1,0-1-1,0 0 0,0 0 1,1 0-1,-1 0 0,0 1 1,0-1-1,0 0 0,0 0 1,0 1-1,0-1 1,0 0-1,0 0 0,0 0 1,0 1-1,0-1 0,0 0 1,0 0-1,0 1 1,0-1-1,0 0 0,0 0 1,0 0-1,0 1 0,0-1 1,0 0-1,-1 0 1,1 0-1,0 1 0,0-1 1,0 0-1,0 0 0,0 0 1,0 1-1,-1-1 1,1 0-1,0 0 0,0 0 1,0 0-1,-1 0 0,1 0 1,0 1-1,0-1 1,0 0-1,-1 0 0,1 0 1,0 0-1,-1 0 0,18 9 1908,89 18 2142,54-8-4030,-99-13 190,-33-3-263,-1 1-1,0 1 1,0 2-1,0 0 1,-1 2 0,0 1-1,-1 1 1,0 2-1,0 0 1,38 29-1,-45-28-6,0 0 0,1-2 0,1 0-1,0-1 1,1 0 0,0-2 0,0-1-1,1 0 1,0-2 0,39 7 0,48-10-49,-87-5 30,0 2-1,-1 1 0,1 0 1,0 2-1,-1 0 1,0 2-1,31 9 0,-42-8 11,0 0 0,0 1-1,-1 0 1,-1 0 0,1 1 0,-1 0-1,0 0 1,-1 1 0,11 16-1,-6-10 7,-1 0 0,20 17 0,-26-28-4,0 0-1,-1 0 1,1-1 0,0 0 0,1 0-1,-1 0 1,0-1 0,1 1 0,-1-1-1,1-1 1,10 3 0,-2-3 6,1-1-1,-1 0 1,0-1 0,1-1-1,-1 0 1,0-1 0,21-6-1,-16 3 5,0 2 0,37-4-1,-55 7-14,1 1 0,0 0 0,-1 0-1,1 0 1,-1 0 0,1 1 0,-1-1-1,1 0 1,-1 1 0,1-1 0,-1 1 0,1-1-1,-1 1 1,1 0 0,-1-1 0,0 1-1,1 0 1,-1 0 0,0 0 0,0 0-1,0 0 1,0 0 0,0 1 0,0-1-1,0 0 1,0 1 0,0-1 0,0 2-1,1 3 11,0 1 0,0-1 0,-1 1-1,0-1 1,0 12 0,-1-12 13,1 0-1,-1-1 1,1 1 0,0 0 0,1-1-1,3 10 1,-5-14-11,1 0 0,-1-1 1,1 1-1,-1-1 0,1 1 0,-1-1 0,1 1 1,-1-1-1,1 0 0,-1 1 0,1-1 0,0 0 0,-1 1 1,1-1-1,-1 0 0,1 0 0,0 1 0,-1-1 0,1 0 1,0 0-1,0 0 0,-1 0 0,1 0 0,0 0 0,-1 0 1,1 0-1,0 0 0,-1-1 0,1 1 0,0 0 0,-1 0 1,1-1-1,0 1 0,-1 0 0,1-1 0,-1 1 0,1 0 1,0-1-1,0 0 0,4 0 535,-15 20-148,-40 83 95,33-65-411,-1-1 0,-2 0 0,-34 45 0,-58 48 473,75-90-257,1 1 1,2 2-1,2 2 1,-46 84-1,35-41-304,-65 150-308,104-228-1227,3-15-2916,4-19-3437,5-12-6479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12.226"/>
    </inkml:context>
    <inkml:brush xml:id="br0">
      <inkml:brushProperty name="width" value="0.025" units="cm"/>
      <inkml:brushProperty name="height" value="0.025" units="cm"/>
    </inkml:brush>
  </inkml:definitions>
  <inkml:trace contextRef="#ctx0" brushRef="#br0">29 68 6790,'0'0'15386,"-6"9"-15232,3-5-134,1-1 0,0 1 0,0-1-1,0 1 1,0 0 0,0-1-1,1 1 1,-1 0 0,1 0-1,0 0 1,0 0 0,1 0-1,-1 0 1,1 0 0,0 1-1,0-1 1,0 0 0,2 7-1,9 58 598,-4 1 1,0 72-1,2 30-168,-8-162-245,0 0-1,0 0 1,1 0-1,1 0 1,0 0-1,0 0 1,1-1-1,9 17 1,-9-20-100,0-1 1,0 0-1,1 1 0,0-2 1,0 1-1,0 0 1,1-1-1,-1 0 1,1-1-1,0 1 0,0-1 1,1 0-1,10 3 1,22 10 584,57 32 0,-73-34-518,1-2 1,0 0-1,1-2 1,0-1-1,0 0 1,42 6-1,175 5 16,32 3 11,-248-19-175,35 7 65,1-3-1,1-3 1,87-3-1,-131-5-67,0 0 0,24-9 0,-32 8-12,0 1 0,1 0-1,-1 1 1,1 0-1,0 1 1,-1 0-1,1 0 1,23 3-1,-34-1 4,0-1 0,-1 0-1,1 0 1,0 1 0,0-1-1,0 0 1,-1 1 0,1-1-1,0 1 1,0-1 0,-1 1-1,1-1 1,0 1-1,-1-1 1,1 1 0,-1 0-1,1-1 1,0 1 0,-1 0-1,0-1 1,1 1 0,-1 0-1,1 0 1,-1 0 0,0-1-1,0 1 1,1 0 0,-1 0-1,0 0 1,0 1 0,5 12 304,-3-16-290,0 1 0,0-1-1,0 0 1,0 0 0,-1 0-1,1 0 1,0 0 0,-1 0-1,0 0 1,1 0 0,-1-1-1,0 1 1,1-5 0,0 3-13,27-53-12,98-211 0,-107 218 0,-2-1 0,-2 0 0,13-83 0,-5 7 0,6-61 0,-29 187 0,-1 0 0,0 0 0,0-1 0,0 1 0,0 0 0,0 0 0,0 0 0,0-1 0,0 1 0,-1 0 0,1 0 0,0 0 0,-1 0 0,1-1 0,-1 1 0,1 0 0,-1 0 0,0 0 0,1 0 0,-1 0 0,0 0 0,0 0 0,1 1 0,-1-1 0,0 0 0,0 0 0,0 0 0,0 1 0,0-1 0,0 1 0,-1-1 0,0 0 0,-1 1 0,1-1 0,-1 1 0,0 0 0,0 0 0,1 0 0,-1 0 0,0 0 0,1 1 0,-1-1 0,1 1 0,-1 0 0,0 0 0,1 0 0,-4 2 0,5-3-12,-1 1 0,1-1-1,0 1 1,0 0 0,1 0 0,-1-1 0,0 1 0,0 0-1,0 0 1,0 0 0,1 0 0,-1 0 0,0 0 0,1 0-1,-1 0 1,0 2 0,1-2-33,0-1 1,0 1-1,0-1 0,0 0 0,0 1 0,0-1 1,0 1-1,0-1 0,0 0 0,0 1 1,0-1-1,0 1 0,0-1 0,1 0 0,-1 1 1,0-1-1,0 1 0,0-1 0,1 0 1,-1 1-1,0-1 0,0 0 0,1 1 0,-1-1 1,0 0-1,1 0 0,-1 1 0,0-1 1,1 0-1,-1 0 0,1 0 0,-1 1 0,0-1 1,1 0-1,-1 0 0,1 0 0,-1 0 0,0 0 1,1 0-1,-1 0 0,1 0 0,-1 0 1,0 0-1,1 0 0,-1 0 0,1 0 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13.464"/>
    </inkml:context>
    <inkml:brush xml:id="br0">
      <inkml:brushProperty name="width" value="0.025" units="cm"/>
      <inkml:brushProperty name="height" value="0.025" units="cm"/>
    </inkml:brush>
  </inkml:definitions>
  <inkml:trace contextRef="#ctx0" brushRef="#br0">939 58 4036,'14'-10'2790,"7"-6"2300,-11 0 3499,-16 15-4672,-11 1-3213,16 0-248,-127-2 4374,-65-9-3372,-201 9-637,381 2-772,8 1-52,1-1 0,0 1 0,0 0 0,0 0 0,-1 0 0,1 0 0,0 1 0,1 0 0,-1-1 0,0 1-1,0 1 1,1-1 0,-1 1 0,1-1 0,0 1 0,0 0 0,0 0 0,0 0 0,0 1 0,1-1 0,-1 1 0,1-1 0,0 1 0,0 0-1,0 0 1,1 0 0,-2 5 0,-2 7-10,1 1 0,1 0 0,0 0-1,1-1 1,0 26 0,-2 10 14,-3 1 0,-2-1-1,-2-1 1,-21 61 0,-22 105 75,53-210-65,-1 0 0,1 0-1,1 0 1,0 1 0,0-1 0,2 14 0,-2-19-10,1 0 1,0 0-1,0 0 0,0 0 1,0 0-1,0 0 0,0-1 1,1 1-1,-1 0 0,0-1 1,1 1-1,0-1 0,-1 1 1,1-1-1,0 0 0,-1 1 1,1-1-1,0 0 0,0 0 1,0-1-1,0 1 0,0 0 1,0-1-1,0 1 0,1-1 1,2 1-1,68 8-1,131-1 0,-119-7 0,13 3 0,-1-5 0,1-3 0,136-26 0,-196 22 0,-2-1 0,-1 3 0,72-6 0,-107 12-4,0 0 1,0 1-1,-1-1 0,1 0 1,0 0-1,0 0 0,0 0 1,0 0-1,0 0 0,0 1 1,-1-1-1,1 0 0,0 0 1,0 0-1,0 0 0,0 0 1,0 1-1,0-1 0,0 0 0,0 0 1,0 0-1,0 0 0,0 1 1,0-1-1,0 0 0,0 0 1,0 0-1,0 1 0,0-1 1,0 0-1,0 0 0,0 0 1,0 0-1,0 1 0,0-1 1,0 0-1,0 0 0,0 0 1,0 0-1,0 1 0,0-1 1,1 0-1,-1 0 0,0 0 1,0 0-1,0 0 0,0 1 1,0-1-1,1 0 0,-1 0 1,0 0-1,0 0 0,0 0 1,0 0-1,1 0 0,-1 0 0,0 0 1,0 0-1,0 0 0,0 0 1,1 0-1,-1 0 0,0 0 1,0 0-1,0 1-43,0-1 0,-1 0 0,1 0 0,-1 0 0,1 1 0,-1-1 0,1 0 0,0 0 0,-1 0 0,1 0 0,-1 0 0,1 0 0,-1 0 0,1 0 0,-1 0 0,1 0 0,-1 0 0,1 0 0,-1 0 0,1 0 0,-1 0 0,1 0 0,0-1 0,-1 1 0,1 0 0,-1 0 0,1-1 0,0 1 0,-1 0 0,1-1 0,-1 1 0,1 0 0,0-1 0,0 1 0,-1 0 0,1-1 0,0 1 0,-1 0 0,1-2 0,-5-11-5633,1-8-5515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15.538"/>
    </inkml:context>
    <inkml:brush xml:id="br0">
      <inkml:brushProperty name="width" value="0.025" units="cm"/>
      <inkml:brushProperty name="height" value="0.025" units="cm"/>
    </inkml:brush>
  </inkml:definitions>
  <inkml:trace contextRef="#ctx0" brushRef="#br0">16 19 4036,'0'0'25245,"9"-4"-24823,-4 1-359,0 1 0,0 0-1,0 0 1,0 1 0,0-1 0,7 0 0,-10 2-55,0 0 0,-1 0-1,1 0 1,-1 0 0,1 0 0,0 0 0,-1 0-1,1 0 1,-1 1 0,1-1 0,-1 1 0,1-1-1,-1 1 1,1 0 0,-1-1 0,1 1-1,-1 0 1,0 0 0,1 0 0,-1 0 0,0 0-1,0 0 1,0 1 0,0-1 0,0 0 0,0 0-1,0 1 1,0-1 0,0 1 0,-1-1 0,1 1-1,-1-1 1,1 1 0,-1-1 0,1 3-1,-1-3-2,0 1 0,0 0 0,0-1 0,0 1-1,-1 0 1,1-1 0,0 1 0,-1-1 0,1 1-1,-1 0 1,0-1 0,1 1 0,-1-1 0,0 0-1,0 1 1,0-1 0,0 0 0,0 1 0,0-1-1,0 0 1,-3 2 0,-35 27 110,18-16-74,18-12-40,1-1 0,-1 1 0,1 0 0,0 0 0,0 0 0,-1 0 0,1 1-1,1-1 1,-1 0 0,0 1 0,1-1 0,-1 1 0,1 0 0,0 0 0,-1-1 0,1 1 0,1 0 0,-1 0 0,0 0 0,1 0 0,0 0-1,-1 4 1,2-6-32,0 0 1,0 0-1,0 0 0,0-1 0,0 1 0,0 0 0,1-1 0,-1 1 0,0-1 0,0 1 0,0-1 0,1 0 0,-1 1 1,0-1-1,1 0 0,-1 0 0,0 0 0,0 0 0,1 0 0,-1 0 0,0 0 0,0-1 0,1 1 0,0-1 0,4 1-290,45-10-3959,-17-3-1957,20-9-9687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16.331"/>
    </inkml:context>
    <inkml:brush xml:id="br0">
      <inkml:brushProperty name="width" value="0.025" units="cm"/>
      <inkml:brushProperty name="height" value="0.025" units="cm"/>
    </inkml:brush>
  </inkml:definitions>
  <inkml:trace contextRef="#ctx0" brushRef="#br0">2 113 3844,'0'0'15951,"0"-10"-13656,-1 7-2156,1 0-1,0 0 0,0 0 0,0 0 1,0 0-1,0 0 0,1 1 0,-1-1 1,1 0-1,0 0 0,-1 0 1,1 0-1,1 1 0,-1-1 0,0 0 1,1 1-1,-1-1 0,1 1 1,0-1-1,0 1 0,0 0 0,0 0 1,0 0-1,0 0 0,1 0 1,-1 1-1,1-1 0,-1 1 0,1-1 1,4-1-1,3-1 131,-1 0 0,1 0 0,0 1-1,0 0 1,1 0 0,-1 1 0,0 1 0,1 0 0,-1 0 0,21 2-1,-30-1-256,0 0 0,0 0 0,0 1 0,0-1 0,0 0 0,0 0-1,0 1 1,0-1 0,0 0 0,0 1 0,-1-1 0,1 1 0,0-1 0,0 1-1,0-1 1,-1 1 0,1 0 0,0-1 0,-1 1 0,1 0 0,0 0-1,-1-1 1,1 1 0,-1 0 0,1 0 0,-1 0 0,1 1 0,-1 0 16,0 0 1,0 0 0,0 1 0,0-1-1,0 0 1,0 0 0,-1 0 0,1 0 0,-1 0-1,0 0 1,1 0 0,-2 2 0,-2 4 93,0-1 1,-1 0-1,0 0 1,0-1-1,-8 10 1,-17 7 601,24-19-543,-1 1 0,1 0 0,0 0 0,0 0 0,1 1 0,-6 7 0,11-13-180,-1 0-1,1 0 1,0 0 0,0 1-1,0-1 1,0 0 0,0 0 0,0 0-1,0 1 1,0-1 0,0 0-1,0 0 1,0 1 0,0-1-1,0 0 1,0 0 0,0 0 0,0 1-1,0-1 1,0 0 0,0 0-1,0 0 1,0 1 0,0-1-1,0 0 1,0 0 0,0 0-1,0 1 1,1-1 0,-1 0 0,0 0-1,0 0 1,0 0 0,0 1-1,0-1 1,1 0 0,-1 0-1,0 0 1,0 0 0,0 0 0,1 0-1,-1 0 1,0 1 0,0-1-1,1 0 1,16 3 31,18-5-352,2-8-1998,-2-6-4339,-35 16 6573,40-19-13823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17.777"/>
    </inkml:context>
    <inkml:brush xml:id="br0">
      <inkml:brushProperty name="width" value="0.025" units="cm"/>
      <inkml:brushProperty name="height" value="0.025" units="cm"/>
    </inkml:brush>
  </inkml:definitions>
  <inkml:trace contextRef="#ctx0" brushRef="#br0">14 103 3619,'0'0'14387,"-2"-9"-11445,2 6-2676,-1 0-1,1 0 1,-1 0 0,1-1 0,0 1 0,0 0-1,0 0 1,1 0 0,-1 0 0,1 0 0,0 0-1,-1 0 1,1 0 0,1 0 0,-1 0 0,0 1-1,1-1 1,-1 0 0,1 1 0,0-1 0,0 1-1,0-1 1,0 1 0,0 0 0,1 0-1,-1 0 1,1 0 0,-1 1 0,1-1 0,0 0-1,0 1 1,-1 0 0,1 0 0,0 0 0,0 0-1,0 0 1,5 0 0,-5 0-226,-1 0 0,0 0 0,1 1 1,-1-1-1,1 1 0,0-1 0,-1 1 0,1 0 0,-1 0 0,1 0 1,-1 0-1,1 1 0,-1-1 0,1 1 0,-1-1 0,1 1 0,-1 0 0,1 0 1,-1 0-1,0 0 0,0 1 0,1-1 0,-1 0 0,0 1 0,0 0 1,0-1-1,2 4 0,-3-2-15,0-1-1,-1 1 1,1 0 0,0 0 0,-1 0 0,0 0-1,0 0 1,0 0 0,0 0 0,0 0 0,-1 0-1,1 0 1,-1 0 0,0 0 0,0 0 0,0-1-1,0 1 1,0 0 0,0 0 0,-1-1 0,0 1-1,1-1 1,-5 4 0,-7 11-25,-1-1 0,-23 21 0,-21 25 0,57-62 0,1 0 0,0 0 0,-1 1 0,1-1 0,0 0 0,-1 1 0,1-1 0,0 0 0,-1 1 0,1-1 0,0 1 0,0-1 0,-1 1 0,1-1 0,0 0 0,0 1 0,0-1 0,0 1 0,0-1 0,0 1 0,0-1 0,0 1 0,0-1 0,0 1 0,0-1 0,0 1 0,0-1 0,0 1 0,0-1 0,0 0 0,0 1 0,1-1 0,-1 1 0,0-1 0,0 1 0,0-1 0,1 0 0,0 1 0,20 2 0,32-13 0,47-25-2965,-50 16-4250,1 1-14123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2.305"/>
    </inkml:context>
    <inkml:brush xml:id="br0">
      <inkml:brushProperty name="width" value="0.025" units="cm"/>
      <inkml:brushProperty name="height" value="0.025" units="cm"/>
    </inkml:brush>
  </inkml:definitions>
  <inkml:trace contextRef="#ctx0" brushRef="#br0">11 1 13677,'0'0'15118,"-11"56"-13772,24-43-962,8-1-256,5-1-384,0 2-1954,5-3-3139,0 0-3844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28.454"/>
    </inkml:context>
    <inkml:brush xml:id="br0">
      <inkml:brushProperty name="width" value="0.025" units="cm"/>
      <inkml:brushProperty name="height" value="0.025" units="cm"/>
    </inkml:brush>
  </inkml:definitions>
  <inkml:trace contextRef="#ctx0" brushRef="#br0">53 56 9225,'0'0'11130,"4"-8"-9256,17-24-11,-21 30-1690,1 1-1,0 0 1,-1 0-1,1 0 1,0 0-1,0 0 1,-1 1-1,1-1 1,0 0-1,0 0 1,0 0-1,0 1 1,0-1-1,0 1 1,0-1-1,1 0 1,1 0-1,-3 2-116,1-1 0,-1 0-1,1 0 1,-1 0 0,1 1-1,-1-1 1,0 0 0,1 1-1,-1-1 1,1 0 0,-1 1-1,0-1 1,1 0 0,-1 1-1,0-1 1,1 1 0,-1-1 0,0 1-1,0-1 1,1 1 0,-1-1-1,0 1 1,0-1 0,0 1-1,0-1 1,0 2 0,3 42 640,-3-39-588,-3 27 288,0 1 1,-3-1-1,-15 55 0,0-2 229,4 9-414,4 1-1,4 0 0,5 0 1,10 137-1,-3 164-210,-8-248 0,17 150 0,-7-3 0,-6-176 0,-10 92 0,8-197-1892,3-14 1787,0 0 1,0 0 0,0 1-1,0-1 1,0 0 0,-1 0-1,1 0 1,0 1 0,0-1 0,0 0-1,0 0 1,0 0 0,-1 0-1,1 1 1,0-1 0,0 0-1,0 0 1,-1 0 0,1 0 0,0 0-1,0 0 1,0 0 0,-1 1-1,1-1 1,0 0 0,0 0-1,-1 0 1,1 0 0,0 0 0,0 0-1,-1 0 1,1 0 0,0 0-1,0 0 1,-1 0 0,1 0-1,0-1 1,0 1 0,0 0 0,-1 0-1,1 0 1,0 0 0,0 0-1,0 0 1,-1 0 0,1-1-1,0 1 1,0 0 0,0 0 0,-1 0-1,1 0 1,0-1 0,-6-8-8299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29.296"/>
    </inkml:context>
    <inkml:brush xml:id="br0">
      <inkml:brushProperty name="width" value="0.025" units="cm"/>
      <inkml:brushProperty name="height" value="0.025" units="cm"/>
    </inkml:brush>
  </inkml:definitions>
  <inkml:trace contextRef="#ctx0" brushRef="#br0">614 1 1890,'0'0'1569,"-87"0"-1184,39 0-289,1 4-128,0 0 2210,-3 3-2114,-2-1 32,-1 4 480,1-1-736,-4 4-96,-4 2-32,-1 1-1057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0.031"/>
    </inkml:context>
    <inkml:brush xml:id="br0">
      <inkml:brushProperty name="width" value="0.025" units="cm"/>
      <inkml:brushProperty name="height" value="0.025" units="cm"/>
    </inkml:brush>
  </inkml:definitions>
  <inkml:trace contextRef="#ctx0" brushRef="#br0">113 73 5061,'-11'1'4228,"-6"-1"-4831,-40 1 8188,30 1 434,65-2-4357,495-19 657,-12-13-4200,-194 15-73,241 9-32,-201 8-7,435 2-124,-752 2 31,54 9 1,-56-6-126,69 2 0,-106-9 104,-6 1-4,0-1 0,0 0 1,0 0-1,0-1 0,0 1 1,1-1-1,-1 0 0,0-1 0,-1 1 1,1-1-1,7-4 0,-7 5-1697,3-1-7770,-3-2 2376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0.347"/>
    </inkml:context>
    <inkml:brush xml:id="br0">
      <inkml:brushProperty name="width" value="0.025" units="cm"/>
      <inkml:brushProperty name="height" value="0.025" units="cm"/>
    </inkml:brush>
  </inkml:definitions>
  <inkml:trace contextRef="#ctx0" brushRef="#br0">65 0 8456,'0'0'18268,"11"1"-17724,-2 0-431,0 0 0,0 0 0,0 1 0,0 1 0,0-1 0,15 8 0,-20-8-81,-1 0 0,0-1-1,1 1 1,-1 1 0,0-1 0,0 0 0,0 1-1,0-1 1,0 1 0,-1 0 0,1 0-1,-1 0 1,0 0 0,0 1 0,0-1-1,0 1 1,0-1 0,-1 1 0,0-1 0,1 1-1,-2 0 1,2 7 0,-2-3 188,0 1 0,-1-1 0,0 0 0,0 0 0,-1 0 0,0-1 0,0 1 0,-1 0 0,0-1 0,0 1 1,-1-1-1,-6 10 0,-8 8 407,-1-1 0,-23 23 0,-6 8-3239,10 2-4792,26-31-7272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0.846"/>
    </inkml:context>
    <inkml:brush xml:id="br0">
      <inkml:brushProperty name="width" value="0.025" units="cm"/>
      <inkml:brushProperty name="height" value="0.025" units="cm"/>
    </inkml:brush>
  </inkml:definitions>
  <inkml:trace contextRef="#ctx0" brushRef="#br0">1 1 4292,'0'0'-2658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1.216"/>
    </inkml:context>
    <inkml:brush xml:id="br0">
      <inkml:brushProperty name="width" value="0.025" units="cm"/>
      <inkml:brushProperty name="height" value="0.025" units="cm"/>
    </inkml:brush>
  </inkml:definitions>
  <inkml:trace contextRef="#ctx0" brushRef="#br0">100 311 1217,'-3'-4'886,"1"2"-722,1 1 0,-1-1 0,0 1-1,0-1 1,0 1 0,0 0 0,0 0-1,0 0 1,0 0 0,0 0 0,0 0 0,0 1-1,0-1 1,-1 1 0,-2-1 0,-42-1 11971,32 2-6172,21-1-5496,0-1 0,0 0 0,0 0 0,0 0 1,0-1-1,-1 0 0,1 0 0,-1 0 0,0-1 0,7-6 1,59-50 4269,-65 54-4668,35-34-69,-2-2 0,44-62 0,-83 104 0,0 1 0,0-1 0,0 0 0,0 1 0,0-1 0,0 1 0,0-1 0,0 0 0,1 1 0,-1-1 0,0 1 0,0-1 0,0 0 0,0 1 0,1-1 0,-1 0 0,0 1 0,0-1 0,1 0 0,-1 1 0,0-1 0,0 0 0,1 0 0,-1 1 0,0-1 0,1 0 0,-1 0 0,1 1 0,-1-1 0,0 0 0,1 0 0,-1 0 0,0 0 0,1 0 0,-1 0 0,1 0 0,-1 0 0,1 0 0,-1 0 0,0 0 0,1 0 0,-1 0 0,1 0 0,-1 0 0,0 0 0,1 0 0,-1 0 0,1 0 0,-1-1 0,0 1 0,1 0 0,-1 0 0,0-1 0,1 1 0,-1 0 0,0 0 0,0-1 0,1 1 0,-1 0 0,0-1 0,0 1 0,1 0 0,-1-1 0,2 55 0,-1-23 0,0-18-74,2 0 0,0 0 0,0 0-1,2 0 1,-1-1 0,1 0 0,1 0 0,11 18 0,-13-24-108,0-1 0,0 1 0,1-1 1,-1 0-1,1 0 0,0 0 0,0-1 0,1 1 1,0-1-1,-1-1 0,1 1 0,0-1 0,1 0 1,-1 0-1,1-1 0,-1 0 0,1 0 1,6 1-1,5-2-6844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1.931"/>
    </inkml:context>
    <inkml:brush xml:id="br0">
      <inkml:brushProperty name="width" value="0.025" units="cm"/>
      <inkml:brushProperty name="height" value="0.025" units="cm"/>
    </inkml:brush>
  </inkml:definitions>
  <inkml:trace contextRef="#ctx0" brushRef="#br0">9 1 5765,'0'0'17521,"-8"51"-15151,8-29 513,0 4-993,0-4-801,0-3-705,10-4-288,9-12-96,9-3-416,5-8-929,4-16-994,-1-5-1953,-5-3-929,-2 3-1121,-11 5-512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2.262"/>
    </inkml:context>
    <inkml:brush xml:id="br0">
      <inkml:brushProperty name="width" value="0.025" units="cm"/>
      <inkml:brushProperty name="height" value="0.025" units="cm"/>
    </inkml:brush>
  </inkml:definitions>
  <inkml:trace contextRef="#ctx0" brushRef="#br0">177 0 6246,'0'0'13485,"-46"74"-10410,25-34-961,-1 1-353,2 2-159,0-2-289,1-5-512,6-4-513,3-7-192,5-6-64,5-9-128,0-2-1409,5-6-2435,6-2-2851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2.822"/>
    </inkml:context>
    <inkml:brush xml:id="br0">
      <inkml:brushProperty name="width" value="0.025" units="cm"/>
      <inkml:brushProperty name="height" value="0.025" units="cm"/>
    </inkml:brush>
  </inkml:definitions>
  <inkml:trace contextRef="#ctx0" brushRef="#br0">309 0 6919,'0'0'19778,"-10"13"-17973,-65 74-734,4 3 0,-69 116 0,134-195-793,0-1-2808,7-14-2569,12-36-4536,-6-2-1378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3.149"/>
    </inkml:context>
    <inkml:brush xml:id="br0">
      <inkml:brushProperty name="width" value="0.025" units="cm"/>
      <inkml:brushProperty name="height" value="0.025" units="cm"/>
    </inkml:brush>
  </inkml:definitions>
  <inkml:trace contextRef="#ctx0" brushRef="#br0">0 1 9417,'0'0'10954,"32"53"-8423,-10-30-417,10 5-801,8 2-64,5-2-800,1 0-482,1-7-3778,-5-3-7079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2.645"/>
    </inkml:context>
    <inkml:brush xml:id="br0">
      <inkml:brushProperty name="width" value="0.025" units="cm"/>
      <inkml:brushProperty name="height" value="0.025" units="cm"/>
    </inkml:brush>
  </inkml:definitions>
  <inkml:trace contextRef="#ctx0" brushRef="#br0">218 1 21813,'-9'0'4249,"-3"0"-3700,0 1 0,-1 0 1,1 1-1,-1 0 0,1 1 0,0 0 0,-18 9 0,24-10-413,0 1 0,0 1 0,0-1 0,1 1 0,-1 0 0,1 0 0,0 1 0,0-1 0,0 1 0,1 0 0,-1 1 0,1-1 0,1 1 0,-1 0 0,1 0 0,-5 12 0,7-16-136,0 1 0,0-1 0,0 0 0,0 1 0,1-1 0,-1 0 0,1 1 0,0-1 0,0 1 0,0-1 0,0 1 0,0-1 0,0 0 0,1 1 0,-1-1 0,1 1 0,-1-1 0,1 0 0,0 1 0,0-1 0,0 0 0,1 0 0,-1 0 0,0 0 0,1 0 0,-1 0 0,1 0 0,0 0 0,-1-1 0,1 1 0,0-1 0,0 1 0,0-1 0,0 0 0,1 1 0,-1-1 0,0 0 0,0-1 0,1 1 0,-1 0 0,4 0 0,12 3 0,0-1 0,0-1 0,1-1 0,28-1 0,-28 0 0,38 1-359,43-1-2471,-83-1 1148,0-1-1,-1 0 1,32-9-1,-4-5-13446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6.691"/>
    </inkml:context>
    <inkml:brush xml:id="br0">
      <inkml:brushProperty name="width" value="0.025" units="cm"/>
      <inkml:brushProperty name="height" value="0.025" units="cm"/>
    </inkml:brush>
  </inkml:definitions>
  <inkml:trace contextRef="#ctx0" brushRef="#br0">1120 129 3844,'0'0'20568,"10"12"-16905,-6-12-3432,-1-1-1,1 1 1,0-1 0,-1 0 0,1-1 0,-1 1 0,0-1 0,1 1 0,-1-1 0,0 0 0,0 0 0,0 0 0,3-3 0,33-17 473,-37 21-680,-1 1 0,1 0 0,0-1-1,-1 1 1,1 0 0,0 0 0,0 0-1,-1 1 1,1-1 0,0 0 0,-1 1 0,1-1-1,-1 1 1,1-1 0,0 1 0,-1 0 0,1-1-1,-1 1 1,0 0 0,1 0 0,-1 0-1,0 0 1,1 1 0,0 1 0,3 2-17,-1 1 1,1-1 0,1 0-1,-1 0 1,1 0 0,-1-1-1,1 1 1,0-2-1,1 1 1,-1-1 0,1 0-1,-1 0 1,1 0 0,0-1-1,0 0 1,0-1-1,1 1 1,-1-1 0,0-1-1,9 0 1,-12 1-8,0-1 0,0 1 0,0 0 0,1 0 0,-1 0 0,0 0 0,-1 1 0,1 0 0,0-1 0,0 1 0,6 5 0,40 37 0,-41-35 0,1 0 0,0 0 0,20 12 0,6 1 0,-2 1 0,33 28 0,-35-26 0,0-1 0,46 25 0,-66-41 0,-1 1 0,1 0 0,-1 1 0,-1 0 0,0 1 0,0 0 0,-1 0 0,-1 1 0,0 0 0,8 16 0,33 45 0,-28-45 0,-2 1 0,-1 1 0,-2 0 0,-1 2 0,-1-1 0,-2 2 0,-1 0 0,-1 0 0,-2 1 0,-2 0 0,0 1 0,-3-1 0,-1 1 0,-4 64 0,-4-60 0,-1 1 0,-2-1 0,-1-1 0,-3 0 0,-18 41 0,7-32 0,-2-2 0,-41 54 0,55-82 0,5-9 0,0 0 0,-1-1 0,0 0 0,0 0 0,0-1 0,-1 0 0,0-1 0,-13 7 0,-32 21 0,19-8 0,-1-2 0,-1-2 0,-1-1 0,-65 23 0,65-27 0,-132 47 0,144-55 0,0-2 0,-1 0 0,0-2 0,-47 1 0,34-3 0,-51 8 0,64-5 0,0-2 0,-1 0 0,1-2 0,-1-1 0,-30-5 0,0-1 0,-1 1 0,-65 5 0,72 2 0,1-3 0,0-2 0,-66-12 0,107 12 0,0 0 0,0-1 0,0 0 0,1 0 0,0-1 0,0 0 0,0-1 0,0 0 0,-8-8 0,-9-9 0,-31-39 0,22 24 0,25 26 0,1 0 0,0 0 0,1-1 0,0 0 0,1 0 0,0-1 0,1 0 0,1 0 0,-5-19 0,-1-16 0,-7-73 0,8 42 0,5 28 0,3-1 0,2 1 0,13-100 0,-1 35 0,-7 83 0,2 1 0,1 0 0,1 0 0,2 1 0,22-44 0,-11 24 0,-9 23 0,2 1 0,1 0 0,2 1 0,0 1 0,2 0 0,1 2 0,0 0 0,2 1 0,26-19 0,12-6 0,3 2 0,105-56 0,-43 45 0,-20 10 0,-62 24 0,-17 8 0,1 1 0,35-12 0,-53 23 0,1 0 0,-1 1 0,1 0 0,-1 0 0,1 1 0,0 1 0,0 0 0,0 0 0,-1 1 0,14 3 0,-19-3-92,0 0 0,0-1 0,1 1 0,-1-1-1,0 0 1,1-1 0,-1 1 0,0-1 0,0 0 0,0 0 0,0-1 0,0 0 0,0 1 0,0-2-1,6-2 1,-5 1-492,1-1 0,-1 1 0,-1-1 0,1 0 0,-1 0 0,6-7-1,13-21-8650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8.935"/>
    </inkml:context>
    <inkml:brush xml:id="br0">
      <inkml:brushProperty name="width" value="0.025" units="cm"/>
      <inkml:brushProperty name="height" value="0.025" units="cm"/>
    </inkml:brush>
  </inkml:definitions>
  <inkml:trace contextRef="#ctx0" brushRef="#br0">1 1 3940,'0'0'352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39.858"/>
    </inkml:context>
    <inkml:brush xml:id="br0">
      <inkml:brushProperty name="width" value="0.025" units="cm"/>
      <inkml:brushProperty name="height" value="0.025" units="cm"/>
    </inkml:brush>
  </inkml:definitions>
  <inkml:trace contextRef="#ctx0" brushRef="#br0">40 595 4516,'0'0'16523,"-6"0"-15627,-5 1-404,-3 1 176,5-1 8048,15-4-8658,0 0-1,-1 0 0,1-1 0,-1 0 1,0 0-1,0-1 0,-1 1 0,7-9 0,-6 7-8,-1 1 0,1 0 0,0 0 0,1 0 0,-1 1 0,1 0 0,0 0 0,8-5 0,9-1-49,-1-2 0,0-1 0,-1 0 0,22-20 0,-20 15 0,1 2 0,42-23 0,-34 21 0,-1-1 0,-1-1 0,-1-2 0,31-29 0,14-10 0,-49 41 0,-12 9 0,0 0 0,1 1 0,0 1 0,27-13 0,-37 20 0,0-1 0,0 0 0,0 0 0,0 0 0,0-1 0,0 1 0,3-6 0,-3 5 0,-1 0 0,1 1 0,0-1 0,0 0 0,0 1 0,1 0 0,6-3 0,-11 6 0,0 0 0,0 0 0,0 0 0,0 0 0,1 0 0,-1 0 0,0 0 0,0 0 0,0 0 0,0 0 0,0 0 0,0 0 0,0 1 0,0-1 0,1 0 0,-1 0 0,0 0 0,0 0 0,0 0 0,0 0 0,0 1 0,0-1 0,0 0 0,0 0 0,0 0 0,0 0 0,0 0 0,0 1 0,0-1 0,0 0 0,0 0 0,0 0 0,0 0 0,0 0 0,0 1 0,0-1 0,0 0 0,0 0 0,0 0 0,0 0 0,0 0 0,0 0 0,0 1 0,0-1 0,-1 0 0,1 0 0,0 0 0,0 0 0,0 0 0,0 0 0,0 0 0,0 0 0,0 0 0,-1 1 0,1-1 0,0 0 0,0 0 0,0 0 0,0 0 0,0 0 0,-1 0 0,1 0 0,-1 3 0,6-7 0,11-3-1890,-15 7 1648,0-1 1,0 1-1,0 0 1,0 0-1,-1 0 1,1 0-1,0-1 0,0 1 1,-1 0-1,1-1 1,0 1-1,0 0 1,-1-1-1,1 1 1,0-1-1,-1 1 1,1-1-1,-1 0 0,1 1 1,-1-1-1,1 0 1,-1 1-1,1-2 1,-1-5-6358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2.781"/>
    </inkml:context>
    <inkml:brush xml:id="br0">
      <inkml:brushProperty name="width" value="0.025" units="cm"/>
      <inkml:brushProperty name="height" value="0.025" units="cm"/>
    </inkml:brush>
  </inkml:definitions>
  <inkml:trace contextRef="#ctx0" brushRef="#br0">0 39 5029,'0'0'19405,"1"-5"-18295,3-18 1507,-2 12 467,-1 32-1562,-4 155-1522,3 136 0,0-289 0,0-16 0,-1 0 0,1 0 0,1 0 0,-1-1 0,1 1 0,1 0 0,1 7 0,10-3 0,-2 17-2802,-8-19 15,0 1 1,-1 0-1,0 0 0,1 18 0,-2-14-4276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5.799"/>
    </inkml:context>
    <inkml:brush xml:id="br0">
      <inkml:brushProperty name="width" value="0.025" units="cm"/>
      <inkml:brushProperty name="height" value="0.025" units="cm"/>
    </inkml:brush>
  </inkml:definitions>
  <inkml:trace contextRef="#ctx0" brushRef="#br0">10 1 3651,'-3'0'449,"0"4"2338,0-1 95,2-2-2690,1 0-384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6.760"/>
    </inkml:context>
    <inkml:brush xml:id="br0">
      <inkml:brushProperty name="width" value="0.025" units="cm"/>
      <inkml:brushProperty name="height" value="0.025" units="cm"/>
    </inkml:brush>
  </inkml:definitions>
  <inkml:trace contextRef="#ctx0" brushRef="#br0">0 3 4708,'0'0'27579,"7"-1"-27168,-3 0-385,18 0 34,-21 2-61,0 0 1,0 0-1,0-1 0,0 1 1,-1 0-1,1 0 0,0 0 0,-1 1 1,1-1-1,0 0 0,-1 0 1,1 0-1,-1 0 0,0 0 0,1 1 1,-1-1-1,0 0 0,0 0 1,0 1-1,1-1 0,-1 0 0,-1 1 1,1 0-1,2 67 1,8 140 0,52 303 0,-55-465 0,3 110 0,-11-210-2113,0-4-7289,1 10-8551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7.292"/>
    </inkml:context>
    <inkml:brush xml:id="br0">
      <inkml:brushProperty name="width" value="0.025" units="cm"/>
      <inkml:brushProperty name="height" value="0.025" units="cm"/>
    </inkml:brush>
  </inkml:definitions>
  <inkml:trace contextRef="#ctx0" brushRef="#br0">16 136 480,'0'0'16806,"-3"9"-12664,1-3-3189,-9 34 1826,12-12 3552,0-28-6273,0 0 0,0 0 0,1 0 0,-1 0 0,0 0 0,0-1 0,1 1 0,-1 0 0,0 0 0,0-1 0,0 1 0,1-1 0,-1 1 0,0-1 0,0 0 0,0 1 0,0-1 0,0 0 0,0 0 0,0 0 0,1-1 0,12-14-58,-1 0 0,0-1 0,-2-1 0,1 0 0,-2-1 0,10-24 0,5-8 0,-25 50 0,0 1 0,1-1 0,-1 1 0,0-1 0,0 1 0,1-1 0,-1 1 0,0-1 0,1 1 0,-1 0 0,0-1 0,1 1 0,-1-1 0,1 1 0,-1 0 0,1-1 0,-1 1 0,1 0 0,-1 0 0,1-1 0,-1 1 0,1 0 0,-1 0 0,1 0 0,0 0 0,-1 0 0,1-1 0,-1 1 0,1 0 0,-1 0 0,1 0 0,0 1 0,-1-1 0,1 0 0,-1 0 0,1 0 0,-1 0 0,1 1 0,-1-1 0,1 0 0,0 1 0,23 21 0,-6-5 0,-12-14 19,1 0-1,-1 1 1,-1 0 0,1 0-1,0 0 1,-1 1 0,0-1-1,0 1 1,0 1 0,6 9 0,-5-4-191,0-1 1,-1 2 0,-1-1-1,0 0 1,3 16 0,-2-12-5045,2-7-5242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8.798"/>
    </inkml:context>
    <inkml:brush xml:id="br0">
      <inkml:brushProperty name="width" value="0.025" units="cm"/>
      <inkml:brushProperty name="height" value="0.025" units="cm"/>
    </inkml:brush>
  </inkml:definitions>
  <inkml:trace contextRef="#ctx0" brushRef="#br0">0 7 4484,'0'0'25245,"7"-2"-24486,-5 1-703,0 0 0,1 1 1,-1-1-1,0 1 1,0-1-1,0 1 1,0 0-1,0 0 0,0 0 1,1 0-1,-1 0 1,2 0-1,-2 1-17,0 0 0,-1 0 0,0 0 0,1 1 0,-1-1 0,0 0 0,1 1 0,-1-1 0,0 0 1,0 1-1,0-1 0,0 1 0,0 0 0,0-1 0,-1 1 0,1 0 0,-1 0 0,1-1 0,-1 1 0,1 2 0,0-1-30,3 11 37,0 0 1,0 0-1,-1 1 1,-1-1-1,-1 1 1,0-1-1,0 1 1,-4 27-1,-6-24-2161,8-16 1529,0 0 0,-1 0 0,1 0 0,-1 0 0,0 0 0,1-1 0,-1 1-1,0-1 1,0 1 0,0-1 0,0 0 0,0 0 0,-1 1 0,1-1 0,0-1 0,0 1 0,-1 0 0,-3 0 0,-2-1-6044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49.378"/>
    </inkml:context>
    <inkml:brush xml:id="br0">
      <inkml:brushProperty name="width" value="0.025" units="cm"/>
      <inkml:brushProperty name="height" value="0.025" units="cm"/>
    </inkml:brush>
  </inkml:definitions>
  <inkml:trace contextRef="#ctx0" brushRef="#br0">155 15 3619,'0'0'20276,"9"-3"-18851,24-8-363,-33 11-1030,1 0 0,-1 1 0,1-1 0,0 0 0,-1 1 0,1-1 0,-1 0 0,1 1 0,-1-1 0,1 1 0,-1-1 0,1 1 0,-1-1 0,0 1 0,1-1 0,-1 1 0,0 0 0,1-1 0,-1 1 0,0-1 0,0 1 0,0 0 0,1-1 0,-1 1 0,0 0 0,0-1 0,0 1 0,0 0-1,0-1 1,0 1 0,0 0 0,-1-1 0,1 1 0,0 0 0,0-1 0,0 1 0,-1-1 0,1 2 0,-6 27 424,1-20-212,0 0 0,0 0 1,-1-1-1,0 0 0,-1 0 0,1 0 0,-2-1 0,1 0 0,-14 9 0,16-12-104,0 0 0,-1 0 0,0 0 0,1-1 0,-1 0 1,-1 0-1,1-1 0,0 0 0,-1 0 0,1 0 0,-1-1 0,1 0 0,-1 0 0,0-1 0,-10 0 0,16 0-140,0-1 0,0 0 0,0 1 0,1-1 0,-1 0 0,0 0 0,0 1 0,0-1 0,1 0 0,-1 0 0,0 0 0,1 0 0,-1 0 0,0 0 0,1 0 0,0 0 0,-1-1 0,1 1 0,0 0 0,-1 0 0,1 0 0,0 0 0,0-1 0,0 1 0,0 0 0,0 0 0,0 0 0,0 0 0,1-1 0,-1 1 0,0 0 0,1-2 0,0-1 0,0-1 0,0 1 0,0-1 0,1 1 0,-1-1 0,1 1 0,3-5 0,0 3 0,0 0 0,0 1 0,1 0 0,-1 0 0,1 0 0,0 1 0,0 0 0,10-5 0,-14 8 0,0 0 0,-1 0 0,1 0 0,1 1 0,-1-1 0,0 0 0,0 1 0,0-1 0,0 1 0,0 0 0,0 0 0,1 0 0,-1 0 0,0 0 0,0 0 0,0 1 0,0-1 0,0 1 0,0-1 0,0 1 0,0 0 0,0 0 0,0 0 0,0 0 0,0 0 0,0 0 0,0 0 0,-1 1 0,1-1 0,-1 1 0,1-1 0,2 4 0,1 2-13,-1 0-219,0-1-1,1 0 1,0 0 0,0 0-1,9 7 1,-10-11-132,-1 0-1,1 0 1,0 0-1,-1-1 1,1 0-1,0 1 1,0-1 0,0-1-1,0 1 1,0-1-1,0 1 1,8-1 0,1 0-8738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5.492"/>
    </inkml:context>
    <inkml:brush xml:id="br0">
      <inkml:brushProperty name="width" value="0.025" units="cm"/>
      <inkml:brushProperty name="height" value="0.025" units="cm"/>
    </inkml:brush>
  </inkml:definitions>
  <inkml:trace contextRef="#ctx0" brushRef="#br0">0 60 3235,'0'0'13095,"2"-8"-10773,6-28-90,-7 35-2025,0 0 0,0 0-1,0 0 1,0 0 0,0 0 0,0 0 0,0 0 0,1 0 0,-1 0 0,0 0 0,1 0-1,-1 1 1,0-1 0,1 1 0,-1-1 0,1 1 0,-1 0 0,1-1 0,-1 1 0,1 0-1,-1 0 1,1 0 0,-1 0 0,3 0 0,33 4 2207,-33-3-2322,0 0 1,0 0 0,0 1-1,0 0 1,-1 0 0,1 0-1,0 0 1,-1 0 0,1 1 0,-1-1-1,0 1 1,0 0 0,0 0-1,0 0 1,-1 0 0,5 8-1,-5-9-77,-1 1 0,0-1 0,0 1-1,0-1 1,0 1 0,0 0 0,0 0-1,-1-1 1,1 1 0,-1 0 0,0 0-1,0 0 1,0 0 0,0-1 0,0 1-1,-1 0 1,1 0 0,-1 0 0,0-1-1,0 1 1,0 0 0,0-1 0,0 1-1,-1-1 1,-2 5 0,-22 25 214,20-26-123,0 0-1,0 1 1,1-1 0,0 1 0,0 0-1,1 1 1,0-1 0,0 1-1,1 0 1,0 0 0,0 0 0,1 0-1,0 0 1,-2 12 0,5-19-101,-1 0 0,1 0 0,-1 0 0,1-1 1,-1 1-1,1 0 0,-1 0 0,1 0 0,0 0 0,-1-1 1,1 1-1,0 0 0,0 0 0,0-1 0,-1 1 0,1-1 1,0 1-1,0-1 0,0 1 0,0-1 0,0 0 0,0 1 1,0-1-1,0 0 0,0 0 0,0 0 0,0 0 0,0 0 0,1 0 1,0 0-1,45 0 65,-36 0-60,-9-1-15,-1 1-1,0 0 1,0 0-1,0 0 1,1 0-1,-1 0 1,0 0-1,0 0 1,1 0-1,-1 0 1,0 1 0,0-1-1,0 0 1,0 1-1,0-1 1,1 1-1,-1 0 1,0-1-1,0 1 1,0 0-1,0-1 1,-1 1-1,1 0 1,0 0-1,0 0 1,0 0 0,-1 0-1,1 0 1,0 0-1,-1 0 1,1 1-1,0 2-7,-1-1-1,-1 0 0,1 1 0,0-1 1,-1 1-1,0-1 0,1 0 1,-2 0-1,1 1 0,-2 3 0,2-3 5,0-1 0,0 0 0,1 0 0,-1 0-1,1 1 1,0-1 0,0 0 0,0 0 0,0 1 0,1-1-1,-1 0 1,1 0 0,0 0 0,0 1 0,0-1-1,0 0 1,0 0 0,1-1 0,-1 1 0,1 0-1,0 0 1,3 2 0,-3-1-3,1 0 1,-1 0-1,0 0 0,0 0 0,0 0 1,0 1-1,-1-1 0,1 0 0,-1 1 1,0 0-1,0 5 0,-1-6 37,1 0 1,-1 0-1,-1 0 0,1 0 1,0 0-1,-1 1 0,0-1 0,0 0 1,0-1-1,0 1 0,-1 0 1,0 0-1,1 0 0,-1-1 0,-1 1 1,1-1-1,0 0 0,-1 1 1,0-1-1,0 0 0,0-1 0,0 1 1,0 0-1,0-1 0,-1 0 1,1 0-1,-1 0 0,1 0 0,-1 0 1,0-1-1,0 0 0,0 1 1,0-1-1,0-1 0,0 1 0,0-1 1,-6 1-1,10-2-41,-1 1 0,1 0-1,0-1 1,-1 1 0,1 0 0,0-1 0,-1 1 0,1-1-1,0 1 1,0 0 0,0-1 0,-1 1 0,1-1 0,0 1-1,0-1 1,0 1 0,0-1 0,0 1 0,0-1 0,0 1-1,0 0 1,0-1 0,0 1 0,0-1 0,0 1 0,0-1-1,0 1 1,0-1 0,0 1 0,0-1 0,1 1 0,-1-1-1,0 1 1,7-20-2872,7 3-4351,4-2-5915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8:43.019"/>
    </inkml:context>
    <inkml:brush xml:id="br0">
      <inkml:brushProperty name="width" value="0.025" units="cm"/>
      <inkml:brushProperty name="height" value="0.025" units="cm"/>
    </inkml:brush>
  </inkml:definitions>
  <inkml:trace contextRef="#ctx0" brushRef="#br0">1 1 19154,'0'0'11851,"7"51"-11434,-10-2-289,-1 5-64,4 0-32,0-2-160,2-3-1057,14-8-2018,-4-5-2595,2-10-5188</inkml:trace>
  <inkml:trace contextRef="#ctx0" brushRef="#br0" timeOffset="1">68 684 20884,'0'0'5349,"-19"60"-3011,19-52-1858,0-6-480,14-4-2754,4-21-4613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6.425"/>
    </inkml:context>
    <inkml:brush xml:id="br0">
      <inkml:brushProperty name="width" value="0.025" units="cm"/>
      <inkml:brushProperty name="height" value="0.025" units="cm"/>
    </inkml:brush>
  </inkml:definitions>
  <inkml:trace contextRef="#ctx0" brushRef="#br0">38 68 3235,'19'-13'107,"21"-17"5151,-39 29-4423,0 0-1,0 0 1,0 0 0,0 0-1,0 0 1,0-1-1,-1 1 1,1 0-1,0 0 1,-1-1-1,1 1 1,-1 0 0,1-1-1,0-2 1,-9 0 6810,-28 8-5793,31-2-1744,0 1 0,1 0 0,-1 0 0,1 0 0,0 0-1,0 1 1,0 0 0,-6 8 0,8-10-93,0 0 0,0 0 0,1 0-1,-1 0 1,1 0 0,0 0 0,0 0-1,0 1 1,0-1 0,0 1 0,0-1-1,0 1 1,1-1 0,0 1-1,-1-1 1,1 1 0,0-1 0,0 1-1,0-1 1,1 6 0,2-5-14,0-1-1,0 1 1,0 0 0,0-1-1,0 1 1,0-1 0,1 0-1,-1 0 1,1-1 0,4 2-1,10 7 25,-13-7-15,0 0-1,-1 0 1,1 0 0,-1 1 0,0 0-1,0 0 1,0 0 0,-1 0 0,1 1-1,-1-1 1,0 1 0,0 0 0,-1 0-1,0 0 1,1 0 0,-2 0 0,1 1-1,-1-1 1,1 0 0,-1 1 0,-1-1-1,1 9 1,-1-13-4,0 0 0,0 0 0,0-1 0,-1 1 0,1 0 0,0 0 0,0-1 1,-1 1-1,1 0 0,0-1 0,-1 1 0,1 0 0,-1-1 0,1 1 0,-1 0 0,1-1 0,-1 1 0,1-1 0,-1 1 0,1-1 0,-1 1 0,0-1 0,1 0 0,-1 1 0,0-1 1,-1 1-1,-27 4 197,-27-11 44,54 6-314,0-1 0,0 1 0,0-1 0,0 1 0,0-1 1,0 0-1,1 0 0,-1 0 0,0 0 0,0 0 0,1 0 0,-1 0 0,-2-3 0,4 3-7,-1 1 0,1-1 0,0 1-1,0-1 1,0 1 0,0-1 0,0 1 0,0-1-1,0 1 1,0-1 0,0 0 0,1 1-1,-1-1 1,0 1 0,0-1 0,0 1 0,0 0-1,1-1 1,-1 1 0,0-1 0,1 1-1,-1-1 1,0 1 0,1 0 0,-1-1 0,0 1-1,1-1 1,-1 1 0,1 0 0,-1 0-1,0-1 1,2 1 0,7-6-1744,1 1 0,1 0 0,17-6 0,-7 3-1452,12-7-7113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6.846"/>
    </inkml:context>
    <inkml:brush xml:id="br0">
      <inkml:brushProperty name="width" value="0.025" units="cm"/>
      <inkml:brushProperty name="height" value="0.025" units="cm"/>
    </inkml:brush>
  </inkml:definitions>
  <inkml:trace contextRef="#ctx0" brushRef="#br0">1 8 19442,'0'0'12775,"0"8"-12294,1-1-456,-1 2-16,0-1-1,1 1 1,0-1 0,1 1 0,0-1-1,3 9 1,-4-15-9,-1-1-1,1 1 1,0-1-1,0 1 1,0-1-1,0 0 1,0 0-1,0 1 1,0-1-1,0 0 1,0 0-1,0 0 1,0 0-1,1 0 1,-1-1-1,1 1 1,-1 0-1,2 0 1,-1-1-1,0 1 1,1-1 0,-1 0-1,0 0 1,0 0-1,1-1 1,-1 1-1,0 0 1,0-1-1,0 0 1,0 1 0,0-1-1,1 0 1,-1 0-1,0 0 1,-1 0-1,3-2 1,29-24 0,-29 23 0,0 0 0,1 0 0,-1 0 0,1 0 0,0 1 0,0 0 0,0 0 0,0 0 0,11-4 0,-15 8 0,-1 0 0,1-1 0,0 1 0,-1 0 0,1-1 0,-1 1 0,0 0 0,1 0 0,-1 0 0,0-1 0,1 1 0,-1 0 0,0 0 0,0 0 0,1 0 0,-1 0 0,0-1 0,0 1 0,0 0 0,0 0 0,0 0 0,-1 1 0,1 30 0,0-27 0,0-3 0,-1-1 0,1 0 0,0 0 0,0 0 0,0 1 0,0-1 0,0 0 0,0 0 0,0 0 0,0 1 0,0-1 0,1 0 0,-1 0 0,0 0 0,1 0 0,-1 0 0,1 1 0,-1-1 0,1 0 0,0 0 0,-1 0 0,1 0 0,0-1 0,0 1 0,-1 0 0,1 0 0,0 0 0,0-1 0,0 1 0,0 0 0,0-1 0,0 1 0,2 0 0,-1-1 0,1-1 0,-1 0 0,1 1 0,-1-1 0,1 0 0,-1 0 0,0 0 0,0 0 0,1-1 0,-1 1 0,0-1 0,0 1 0,0-1 0,-1 0 0,4-3 0,25-29 0,-24 26 0,1-1 0,0 1 0,1 0 0,-1 1 0,1 0 0,1 0 0,0 0 0,10-5 0,-19 12 0,1 1 0,-1-1 0,0 0 0,1 0 0,-1 1 0,1-1 0,-1 0 0,0 0 0,1 1 0,-1-1 0,0 1 0,0-1 0,1 0 0,-1 1 0,0-1 0,0 1 0,1-1 0,-1 0 0,0 1 0,0-1 0,0 1 0,0-1 0,0 1 0,0-1 0,0 1 0,0-1 0,0 1 0,0-1 0,0 0 0,0 1 0,0-1 0,0 1 0,0-1 0,0 1 0,0-1 0,-1 1 0,1-1 0,0 0 0,0 1 0,-1-1 0,1 1 0,-7 24 0,-21 36-8370,22-50 3618,6-29-3778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7.217"/>
    </inkml:context>
    <inkml:brush xml:id="br0">
      <inkml:brushProperty name="width" value="0.025" units="cm"/>
      <inkml:brushProperty name="height" value="0.025" units="cm"/>
    </inkml:brush>
  </inkml:definitions>
  <inkml:trace contextRef="#ctx0" brushRef="#br0">1 51 18674,'0'0'11306,"41"-50"-26392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7.811"/>
    </inkml:context>
    <inkml:brush xml:id="br0">
      <inkml:brushProperty name="width" value="0.025" units="cm"/>
      <inkml:brushProperty name="height" value="0.025" units="cm"/>
    </inkml:brush>
  </inkml:definitions>
  <inkml:trace contextRef="#ctx0" brushRef="#br0">250 1 4452,'0'0'25283,"4"10"-25064,-2-7-201,-1 1 1,1-1-1,-1 1 1,0 0 0,0-1-1,0 1 1,0 0-1,-1 0 1,0 0 0,0 0-1,0 0 1,0-1-1,0 1 1,-1 0-1,0 0 1,1 0 0,-2 0-1,1-1 1,0 1-1,-1-1 1,1 1 0,-1-1-1,0 1 1,0-1-1,-1 0 1,-4 6-1,-8 9 308,-1 0 0,-1-1 0,-22 17 0,32-28-242,0 0 0,0-1 0,-1 0 0,0-1 0,0 0 0,0 0 0,0 0 0,-1-1 0,1 0 0,-1-1 0,-14 3 0,22-5-84,0 0 0,0 0 0,-1-1 0,1 1 0,0 0 0,-1 0 0,1-1 0,0 1 0,0 0 0,0-1 0,-1 0 0,1 1 0,0-1 0,0 0 0,0 1 0,0-1 0,0 0 0,0 0 0,0 0 0,0 0 0,1 0 0,-1 0 0,-1-1 0,0-2 0,0 0 0,1 0 0,-1 0 0,1 0 0,0 0 0,0 0 0,-1-6 0,1-2 0,0 0 0,1 0 0,0 0 0,3-20 0,-2 28 0,0 1 0,0-1 0,1 0 0,-1 1 0,1-1 0,0 0 0,-1 1 0,2 0 0,-1-1 0,0 1 0,1 0 0,-1 0 0,1 1 0,0-1 0,0 0 0,0 1 0,0 0 0,0 0 0,5-3 0,-6 5 0,0-1 0,0 0 0,1 0 0,-1 1 0,0-1 0,1 1 0,-1 0 0,0-1 0,1 1 0,-1 0 0,0 1 0,1-1 0,-1 0 0,1 1 0,-1-1 0,0 1 0,0 0 0,1 0 0,-1-1 0,0 2 0,0-1 0,0 0 0,0 0 0,0 1 0,0-1 0,0 1 0,-1-1 0,1 1 0,0 0 0,-1 0 0,1 0 0,1 2 0,23 41 42,-18-30-99,1 1-1,0-1 0,1-1 1,18 21-1,-25-33-16,-1 1 0,1-1 0,0 0 0,-1 1 0,1-1-1,0 0 1,0-1 0,0 1 0,1-1 0,-1 1 0,0-1-1,1 0 1,-1 0 0,0 0 0,1-1 0,-1 1 0,1-1-1,-1 0 1,1 0 0,0 0 0,-1 0 0,1 0 0,-1-1-1,1 0 1,-1 0 0,0 0 0,7-3 0,6-6-6412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1.715"/>
    </inkml:context>
    <inkml:brush xml:id="br0">
      <inkml:brushProperty name="width" value="0.025" units="cm"/>
      <inkml:brushProperty name="height" value="0.025" units="cm"/>
    </inkml:brush>
  </inkml:definitions>
  <inkml:trace contextRef="#ctx0" brushRef="#br0">138 82 4100,'0'0'20958,"3"-9"-19596,2-5-508,2 0 0,-1 0 0,13-17 0,-37 45 2117,-15 9-3032,32-22 62,-17 15 2,1 1 0,0 0 1,2 1-1,-1 1 1,-21 35-1,37-53-175,-1-1 0,1 0-1,-1 1 1,1-1 0,0 1 0,-1-1-1,1 1 1,0-1 0,-1 1 0,1-1-1,0 1 1,0 0 0,-1-1 0,1 1-1,0-1 1,0 1 0,0 0 0,0-1-1,0 1 1,0 0 0,0-1 0,0 1 0,0-1-1,0 1 1,0 0 0,0-1 0,0 1-1,0-1 1,1 1 0,-1 0 0,0-1-1,0 1 1,1-1 0,-1 1 0,0-1-1,1 1 1,-1-1 0,1 1 0,-1-1-1,1 1 1,-1-1 0,1 0 0,-1 1-1,1-1 1,-1 0 0,1 1 0,-1-1 0,1 0-1,0 0 1,-1 1 0,1-1 0,0 0-1,7 0-7098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2.214"/>
    </inkml:context>
    <inkml:brush xml:id="br0">
      <inkml:brushProperty name="width" value="0.025" units="cm"/>
      <inkml:brushProperty name="height" value="0.025" units="cm"/>
    </inkml:brush>
  </inkml:definitions>
  <inkml:trace contextRef="#ctx0" brushRef="#br0">25 6 4356,'0'0'20137,"-4"3"-19246,-12 7 81,12-7 971,30-12 1116,-26 9-3039,0 1 0,0-1 0,0 0 1,0 1-1,0-1 0,0 1 0,0-1 1,0 0-1,0 1 0,0-1 0,0 0 1,0 1-1,0-1 0,0 0 0,0 1 1,1-1-1,-1 1 0,0-1 0,0 0 1,0 0-1,1 1 0,-1-1 0,0 0 0,0 1 1,1-1-1,-1 0 0,0 0 0,0 1 1,1-1-1,-1 0 0,0 0 0,1 0 1,-1 1-1,0-1 0,1 0 0,0 0 2,0 0-1,0 0 0,0 0 0,0 0 1,0 0-1,0-1 0,-1 1 1,1 0-1,0 0 0,0-1 0,0 1 1,-1 0-1,1-1 0,0 1 0,0-1 1,-1 1-1,1-1 0,0 0 1,-1 1-1,1-1 0,-1 1 0,1-1 1,-1 0-1,1 0 0,-1 1 0,1-1 1,-1 0-1,0 0 0,1 0 0,-1 1 1,0-2-1,2-6-693,-9 16-1245,-10 21-5060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3.320"/>
    </inkml:context>
    <inkml:brush xml:id="br0">
      <inkml:brushProperty name="width" value="0.025" units="cm"/>
      <inkml:brushProperty name="height" value="0.025" units="cm"/>
    </inkml:brush>
  </inkml:definitions>
  <inkml:trace contextRef="#ctx0" brushRef="#br0">1 1043 6342,'0'0'11152,"4"-12"-10165,6-11-754,1 1 0,1 0 0,2 0 0,0 1 0,1 1 0,1 0 0,22-21 0,63-51 34,4 4-1,4 6 1,175-103 0,119-22-1730,13 31 5012,-411 174-3441,22-6 2050,-27 9-2118,0-1-1,1 0 1,-1 0 0,0 1-1,0-1 1,0 0 0,0 0 0,0 0-1,0 1 1,0-1 0,0 0-1,0 0 1,1 1 0,-1-1-1,0 0 1,0 0 0,0 1 0,0-1-1,0 0 1,-1 1 0,1-1-1,0 0 1,0 0 0,0 1-1,0-1 1,0 0 0,0 0 0,0 0-1,0 1 1,0-1 0,-1 0-1,1 0 1,0 0 0,0 1-1,0-1 1,-1 0 0,1 0 0,0 0-1,0 0 1,0 1 0,-1-1-1,1 0 1,0 0 0,0 0 0,-1 0-1,-41 38 400,32-31-1637,-7 3-5913,13-10 876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03.663"/>
    </inkml:context>
    <inkml:brush xml:id="br0">
      <inkml:brushProperty name="width" value="0.025" units="cm"/>
      <inkml:brushProperty name="height" value="0.025" units="cm"/>
    </inkml:brush>
  </inkml:definitions>
  <inkml:trace contextRef="#ctx0" brushRef="#br0">1 1 13677,'0'0'11824,"10"1"-10809,56 7-342,0-3 1,66-4-1,-89-1-638,-42-1-33,0 1-1,0 0 1,0 0-1,0 0 1,0 0 0,0 0-1,0 0 1,0 0-1,0 0 1,-1 0 0,1 0-1,0 1 1,0-1-1,0 0 1,0 1-1,0-1 1,0 0 0,-1 1-1,1-1 1,0 1-1,0 0 1,-1-1 0,1 1-1,0-1 1,-1 1-1,1 0 1,-1 0 0,1-1-1,-1 1 1,1 0-1,-1 0 1,1 0 0,-1-1-1,0 1 1,1 0-1,-1 0 1,0 0 0,0 0-1,0 0 1,0 0-1,1 0 1,-1 0-1,-1 0 1,1-1 0,0 1-1,0 0 1,0 0-1,0 0 1,-1 0 0,1 0-1,0 0 1,-1 0-1,1-1 1,-1 1 0,1 0-1,-1 0 1,0 1-1,-5 8 62,0 0 0,-1 0 0,-11 13-1,15-19 1,-84 100 524,35-41-4671,39-48-2626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2.188"/>
    </inkml:context>
    <inkml:brush xml:id="br0">
      <inkml:brushProperty name="width" value="0.025" units="cm"/>
      <inkml:brushProperty name="height" value="0.025" units="cm"/>
    </inkml:brush>
  </inkml:definitions>
  <inkml:trace contextRef="#ctx0" brushRef="#br0">96 29 4516,'0'0'26703,"2"-6"-26244,-2 6-451,1-1 0,-1 1 0,1-1 1,-1 0-1,1 1 0,-1-1 0,0 1 0,1-1 0,-1 0 0,0 1 0,0-1 1,0 0-1,1 1 0,-1-1 0,0 0 0,0 0 0,0 1 0,0-1 0,0 0 1,0 1-1,0-1 0,0 0 0,-1 0 0,1 1 0,0-1 0,0 0 1,0 1-1,-1-1 0,1 0 0,0 1 0,-2-2 0,-18 17 357,10-4-249,0 1 0,1 0 0,-10 17 0,14-18-116,0 0 0,1 0 0,0 0 0,1 0 0,0 1 0,-1 19 0,3-28 0,0 0 0,1 0 0,0-1 0,0 1 0,0 0 0,0 0 0,0 0 0,0-1 0,1 1 0,-1 0 0,1 0 0,0-1 0,0 1 0,0 0 0,0-1 0,0 1 0,0-1 0,1 1 0,0-1 0,-1 0 0,1 1 0,0-1 0,0 0 0,0 0 0,0-1 0,0 1 0,1 0 0,-1-1 0,0 1 0,1-1 0,-1 0 0,5 2 0,44 1-2785,-42-5 1509,-1-1 1,1 1 0,-1-1-1,0-1 1,0 1-1,0-1 1,8-5 0,15-11-9856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2.529"/>
    </inkml:context>
    <inkml:brush xml:id="br0">
      <inkml:brushProperty name="width" value="0.025" units="cm"/>
      <inkml:brushProperty name="height" value="0.025" units="cm"/>
    </inkml:brush>
  </inkml:definitions>
  <inkml:trace contextRef="#ctx0" brushRef="#br0">71 26 7239,'0'0'18476,"-9"4"-15812,5-2-2539,0 1-1,0-1 1,0 0 0,1 1 0,-1 0 0,1 0-1,-1 0 1,1 0 0,0 0 0,0 1-1,0 0 1,1-1 0,-1 1 0,1 0 0,0 0-1,0 0 1,0 1 0,1-1 0,0 0 0,-1 1-1,1-1 1,1 1 0,-1 4 0,0-6-127,1 0 1,0 0-1,0 0 1,0 0-1,1 0 1,-1 0-1,1 0 0,-1 0 1,1 0-1,0 0 1,0 0-1,0-1 1,1 1-1,-1 0 1,1-1-1,-1 1 1,1-1-1,0 1 1,0-1-1,4 4 1,-3-4 6,0 0 1,0-1 0,0 1 0,0-1 0,0 0 0,1 0 0,-1 0 0,0 0 0,1 0 0,-1-1 0,1 0-1,-1 1 1,1-1 0,-1-1 0,0 1 0,1 0 0,-1-1 0,6-1 0,-5 1 31,0-1 1,0 1-1,0-1 1,0 0-1,-1-1 1,1 1-1,-1-1 1,1 1-1,-1-1 1,0 0-1,0 0 1,0 0-1,0-1 1,-1 1-1,1-1 1,-1 1-1,0-1 1,3-7-1,-1 2 38,0 0 1,-1 0-1,-1 0 0,0-1 0,0 1 0,0 0 0,-1-16 0,-1 23-98,0 0 0,-1 0-1,0 0 1,1 0 0,-1 0 0,0 0 0,0 0 0,0 0-1,0 0 1,-1 0 0,1 1 0,0-1 0,-1 0 0,1 1-1,-1-1 1,1 1 0,-1 0 0,0-1 0,0 1-1,0 0 1,0 0 0,1 0 0,-1 0 0,0 1 0,-1-1-1,1 0 1,0 1 0,0 0 0,-3-1 0,3 1-54,1-1 1,-1 1 0,0-1 0,1 1-1,-1 0 1,0 0 0,1 0 0,-1 0-1,0 0 1,1 1 0,-1-1 0,0 0-1,1 1 1,-1-1 0,1 1 0,-1-1-1,1 1 1,-1 0 0,1 0 0,-1 0-1,1 0 1,0 0 0,-1 0 0,1 0-1,0 0 1,0 0 0,0 1 0,0-1-1,0 0 1,0 1 0,0-1 0,0 1-1,1-1 1,-1 1 0,0-1 0,1 1 0,-1 3-1,0 9-5528,1-3-1629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3.882"/>
    </inkml:context>
    <inkml:brush xml:id="br0">
      <inkml:brushProperty name="width" value="0.025" units="cm"/>
      <inkml:brushProperty name="height" value="0.025" units="cm"/>
    </inkml:brush>
  </inkml:definitions>
  <inkml:trace contextRef="#ctx0" brushRef="#br0">70 45 18353,'0'0'4613,"-6"11"-2750,5-9-1828,-8 13 375,0 2 0,0-1 0,2 1 1,0 1-1,1-1 0,1 1 0,1 0 0,-3 19 0,7-36-406,0 0 1,1 0-1,-1 0 0,0 0 1,0 0-1,1 0 1,-1 0-1,1 0 0,-1 0 1,1 0-1,-1-1 0,1 1 1,-1 0-1,1 0 0,0 0 1,0-1-1,-1 1 1,1 0-1,0-1 0,0 1 1,0-1-1,0 1 0,-1-1 1,1 1-1,0-1 0,0 0 1,0 1-1,0-1 1,0 0-1,0 0 0,0 0 1,0 0-1,0 0 0,0 0 1,0 0-1,0 0 0,0 0 1,0 0-1,0 0 1,0-1-1,0 1 0,0 0 1,1-1-1,5-1 63,0 0 0,0 0-1,0 0 1,0-1 0,8-5 0,11-11 287,-1 0 0,-1-2 1,-1-1-1,-1-1 0,-1-1 1,-1-1-1,32-52 0,-52 77-351,0 0-1,0 0 1,0 0-1,0 0 1,0 1-1,0-1 1,0 0-1,0 0 1,0 0-1,0 0 0,0 0 1,0 1-1,1-1 1,-1 0-1,0 0 1,0 0-1,0 0 1,0 0-1,0 0 1,0 0-1,0 1 1,0-1-1,1 0 1,-1 0-1,0 0 1,0 0-1,0 0 1,0 0-1,0 0 0,0 0 1,1 0-1,-1 0 1,0 0-1,0 0 1,0 0-1,0 0 1,0 0-1,1 0 1,-1 0-1,0 0 1,0 0-1,0 0 1,0 0-1,1 0 1,-1 0-1,0 0 1,0 0-1,0 0 1,0 0-1,0 0 0,1 0 1,-3 18-164,-32 77 219,-3 7 177,34-93-220,1 1 1,0-1-1,1 1 1,0 0 0,0 0-1,1-1 1,1 1-1,1 14 1,-1-23-29,-1 1 1,1-1 0,-1 1-1,1 0 1,0-1-1,0 1 1,0-1 0,0 0-1,0 1 1,0-1 0,0 0-1,0 0 1,1 0-1,-1 1 1,0-1 0,1-1-1,-1 1 1,0 0 0,1 0-1,-1 0 1,1-1-1,0 1 1,-1-1 0,1 1-1,0-1 1,-1 0 0,1 1-1,0-1 1,-1 0-1,1 0 1,0 0 0,2-1-1,2 1-144,0-1 0,1 0 0,-1 0 0,0 0 0,0-1-1,0 0 1,10-5 0,-3-1-1274,0-1 1,-1 0-1,0 0 0,-1-2 1,0 1-1,-1-1 0,0-1 1,13-18-1,10-19-7474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08.152"/>
    </inkml:context>
    <inkml:brush xml:id="br0">
      <inkml:brushProperty name="width" value="0.025" units="cm"/>
      <inkml:brushProperty name="height" value="0.025" units="cm"/>
    </inkml:brush>
  </inkml:definitions>
  <inkml:trace contextRef="#ctx0" brushRef="#br0">0 0 4965,'0'0'224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2.874"/>
    </inkml:context>
    <inkml:brush xml:id="br0">
      <inkml:brushProperty name="width" value="0.025" units="cm"/>
      <inkml:brushProperty name="height" value="0.025" units="cm"/>
    </inkml:brush>
  </inkml:definitions>
  <inkml:trace contextRef="#ctx0" brushRef="#br0">179 0 10025,'0'0'10549,"-10"6"-4928,10-6-5576,-26 15 1043,1 1 0,1 1-1,0 0 1,2 2 0,-22 23 0,44-42-1089,0 0 1,-1 0-1,1 0 1,0 1-1,0-1 0,-1 0 1,1 0-1,0 1 0,0-1 1,0 0-1,0 1 1,-1-1-1,1 0 0,0 1 1,0-1-1,0 0 0,0 1 1,0-1-1,0 0 1,0 1-1,0-1 0,0 0 1,0 1-1,0-1 0,0 0 1,0 1-1,0-1 1,0 0-1,0 1 0,0-1 1,0 0-1,0 0 1,0 1-1,1-1 0,-1 0 1,0 1-1,0-1 0,0 0 1,1 0-1,-1 1 1,0-1-1,1 1 0,18 2-65,21-8-108,-28 2 98,-1 1 0,1 1-1,-1 0 1,1 0 0,-1 1 0,22 3-1,-32-2 88,0 0 1,1-1-1,-1 1 0,0 0 0,0 0 1,0 0-1,0 0 0,0 0 0,0 0 0,0 0 1,0 0-1,-1 0 0,1 1 0,0-1 0,-1 0 1,1 0-1,-1 1 0,1-1 0,-1 0 0,0 1 1,1-1-1,-1 0 0,0 1 0,0-1 1,0 1-1,0-1 0,0 0 0,0 1 0,-1-1 1,1 1-1,0-1 0,-1 0 0,1 1 0,-2 1 1,1 3 46,-1 1 0,0-2 1,-1 1-1,1 0 0,-1 0 1,-6 8-1,5-9-58,0 0 0,0-1 0,0 0 0,0 0 0,-1 0 0,0 0 0,1-1 0,-1 0 0,-1 0 0,1 0 0,0 0 0,-1-1 0,1 0 0,-1 0 0,0-1 0,0 0 0,0 0 0,0 0 0,-9 0 0,14-1-39,0-1 1,1 1-1,-1 0 1,0-1-1,0 1 1,1-1-1,-1 0 0,0 1 1,1-1-1,-1 1 1,0-1-1,1 0 1,-1 0-1,1 1 0,-1-1 1,1 0-1,-1 0 1,1 1-1,0-1 1,-1 0-1,1 0 0,0 0 1,0 0-1,0 0 1,0 0-1,-1 1 1,1-1-1,0 0 0,1-2 1,2-29-6028,8 11-6346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8:53.808"/>
    </inkml:context>
    <inkml:brush xml:id="br0">
      <inkml:brushProperty name="width" value="0.025" units="cm"/>
      <inkml:brushProperty name="height" value="0.025" units="cm"/>
    </inkml:brush>
  </inkml:definitions>
  <inkml:trace contextRef="#ctx0" brushRef="#br0">255 0 3587,'0'0'27098,"2"9"-26767,-2-3-293,0 0 0,0-1 0,0 1-1,-1-1 1,1 1 0,-1-1 0,-1 1 0,1-1 0,-1 1 0,0-1-1,0 0 1,0 0 0,-1 0 0,0 0 0,0 0 0,0-1 0,0 1-1,-1-1 1,0 0 0,0 0 0,-9 7 0,2-1 38,-1 0 1,0-1-1,0-1 1,-1 0-1,-1 0 1,1-1-1,-1-1 1,0 0-1,0-1 1,-1-1-1,-26 5 1,41-9-77,-1 1 0,0-1 0,1 0 0,-1 0 0,0 0 0,1 0 0,-1 0 0,0 0 0,1 0 0,-1-1 0,0 1 0,1 0 0,-1 0 0,0 0 0,1-1 0,-1 1 0,1 0 0,-1-1 0,0 1 0,1 0 0,-1-1 0,1 1 0,-1-1 0,1 1 0,0-1 0,-1 1 0,1-1 0,-1 1 0,1-1 0,0 1 0,-1-1 0,1-1 0,4-22 0,25-23 0,-20 38 0,0 0 0,1 1 0,0 0 0,1 1 0,21-12 0,-27 16 0,0 1 0,0-1 0,0 1 0,1 0 0,-1 0 0,1 1 0,0 0 0,-1 0 0,1 0 0,0 1 0,-1-1 0,1 2 0,0-1 0,0 0 0,9 3 0,-13-2 0,0 0 0,-1 0 0,1 0 0,-1 1 0,1-1 0,-1 0 0,1 1 0,-1-1 0,0 1 0,0-1 0,0 1 0,0 0 0,0-1 0,0 1 0,0 0 0,0 0 0,0-1 0,-1 1 0,1 3 0,8 45 0,-5-26 0,-3-19-26,0 1 0,0-1 1,1 0-1,0 0 0,0 0 0,0 0 1,1-1-1,-1 1 0,1-1 0,0 1 1,0-1-1,8 7 0,-9-9-132,1 0 0,0 0-1,0-1 1,1 1 0,-1-1 0,0 1 0,0-1 0,1 0-1,-1-1 1,1 1 0,-1 0 0,0-1 0,1 0-1,-1 0 1,1 0 0,-1 0 0,1-1 0,-1 1 0,1-1-1,5-1 1,15-9-8132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8.460"/>
    </inkml:context>
    <inkml:brush xml:id="br0">
      <inkml:brushProperty name="width" value="0.025" units="cm"/>
      <inkml:brushProperty name="height" value="0.025" units="cm"/>
    </inkml:brush>
  </inkml:definitions>
  <inkml:trace contextRef="#ctx0" brushRef="#br0">1 0 4004,'0'0'11082,"58"33"-10217,-29-16 0,6-2-641,6 3-96,-1 0-64,2 0-32,-1-1-832,-4-1-1475,-6 2-703,-6 0-2307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8.818"/>
    </inkml:context>
    <inkml:brush xml:id="br0">
      <inkml:brushProperty name="width" value="0.025" units="cm"/>
      <inkml:brushProperty name="height" value="0.025" units="cm"/>
    </inkml:brush>
  </inkml:definitions>
  <inkml:trace contextRef="#ctx0" brushRef="#br0">0 0 9097,'0'0'6374,"54"44"-5253,-28-25-224,-3 4-673,2 11-128,0 10 0,-1 6-352,-6 4-1826,-1 2-2627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9.146"/>
    </inkml:context>
    <inkml:brush xml:id="br0">
      <inkml:brushProperty name="width" value="0.025" units="cm"/>
      <inkml:brushProperty name="height" value="0.025" units="cm"/>
    </inkml:brush>
  </inkml:definitions>
  <inkml:trace contextRef="#ctx0" brushRef="#br0">830 1 8616,'0'53'6855,"0"1"-4934,-3 2-1120,-3 2-545,3-2-159,3 2-386,0-4-1825,0-2-1537,0-3-1154,3 0-191,1-2 4291,-4 2 641,0-2 288,0 3 2531,0 2-2179,-4 1-928,-7-3-2755,0 2 2274</inkml:trace>
  <inkml:trace contextRef="#ctx0" brushRef="#br0" timeOffset="1">753 1092 5061,'-22'50'320,"-1"0"4933,-4-2-673,-2-2-3266,-8-8-898,0 0-96,-5-7-192,-3 0-320,2-3-1249,-7 5-32,4 1-609,-1 6-161,1 2-639,-1 0 191,-2 1 1090,0-3 2946,-7-7 481,-1-6-2179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9.491"/>
    </inkml:context>
    <inkml:brush xml:id="br0">
      <inkml:brushProperty name="width" value="0.025" units="cm"/>
      <inkml:brushProperty name="height" value="0.025" units="cm"/>
    </inkml:brush>
  </inkml:definitions>
  <inkml:trace contextRef="#ctx0" brushRef="#br0">1445 3273 17713,'-65'42'704,"0"-6"-607,-4-10-1,-3-11-32,0-13 0,-6-2 224,0-25-128,2-7-192,4-10-384,11-1 127,6 1 33,9 1-32,7 6 160,5 1 96,3-1-1089,-4-1-1602,0-7-1921</inkml:trace>
  <inkml:trace contextRef="#ctx0" brushRef="#br0" timeOffset="1">91 2095 2114</inkml:trace>
  <inkml:trace contextRef="#ctx0" brushRef="#br0" timeOffset="2">0 1557 4356,'3'-103'5317,"12"3"-5349,4 8-5701</inkml:trace>
  <inkml:trace contextRef="#ctx0" brushRef="#br0" timeOffset="3">196 910 4068,'34'-52'5349,"7"-11"-3716,2-9-896,10-11-128,7-12 480,9-2 512,8-1 225,6 9-1153,2 8-545,4 9-224,-4 13-2499,2 10-3779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9:49.832"/>
    </inkml:context>
    <inkml:brush xml:id="br0">
      <inkml:brushProperty name="width" value="0.025" units="cm"/>
      <inkml:brushProperty name="height" value="0.025" units="cm"/>
    </inkml:brush>
  </inkml:definitions>
  <inkml:trace contextRef="#ctx0" brushRef="#br0">0 1 15310,'0'0'2307,"40"60"-2211,-38-37-1474,-2-5-4515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3.466"/>
    </inkml:context>
    <inkml:brush xml:id="br0">
      <inkml:brushProperty name="width" value="0.025" units="cm"/>
      <inkml:brushProperty name="height" value="0.025" units="cm"/>
    </inkml:brush>
  </inkml:definitions>
  <inkml:trace contextRef="#ctx0" brushRef="#br0">30 1 4388,'0'0'14286,"-30"3"-20276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3.976"/>
    </inkml:context>
    <inkml:brush xml:id="br0">
      <inkml:brushProperty name="width" value="0.025" units="cm"/>
      <inkml:brushProperty name="height" value="0.025" units="cm"/>
    </inkml:brush>
  </inkml:definitions>
  <inkml:trace contextRef="#ctx0" brushRef="#br0">41 125 12332,'0'0'19538,"-5"8"-18748,-1 2-782,1 0 1,1 0-1,0 0 0,0 1 0,1-1 1,0 1-1,1 0 0,0 0 0,1 0 0,0 0 1,1 0-1,1 19 0,0-29-8,-1 1 0,1-1 0,-1 0 0,1 0 0,0 1 0,0-1 0,-1 0 0,1 0 0,0 0 0,0 0 0,0 0 0,0 0 0,0 0 0,0 0 0,0-1 0,0 1 0,1 0 0,-1 0 0,0-1 0,0 1 0,1-1 0,-1 1 0,0-1 0,1 0 0,-1 0 0,0 1 0,1-1 0,-1 0 0,0 0 0,1 0 0,-1 0 0,1-1 0,-1 1 0,0 0 0,3-1 0,2 0 0,0-1 0,0 0 0,0 0 0,0 0 0,0-1 0,9-5 0,4-5 0,0-2 0,-1 0 0,0-1 0,-1-1 0,22-29 0,-28 32 0,-1 0 0,-1-1 0,0 0 0,-1 0 0,0 0 0,-1-1 0,-1-1 0,5-21 0,-11 39 0,-1-1 0,1 0 0,0 0 0,0 0 0,0 0 0,-1 0 0,1 0 0,0 1 0,-1-1 0,1 0 0,0 0 0,0 0 0,-1 0 0,1 0 0,0 0 0,0 0 0,-1 0 0,1 0 0,0 0 0,0 0 0,-1 0 0,1-1 0,0 1 0,0 0 0,-1 0 0,1 0 0,0 0 0,0 0 0,-1 0 0,1-1 0,0 1 0,0 0 0,0 0 0,-1 0 0,1-1 0,0 1 0,0 0 0,0 0 0,0 0 0,-1-1 0,1 1 0,0 0 0,0 0 0,0-1 0,0 1 0,0 0 0,0-1 0,0 1 0,0 0 0,0 0 0,0-1 0,0 1 0,0 0 0,0 0 0,0-1 0,0 1 0,0 0 0,0 0 0,0-1 0,0 1 0,1 0 0,-1 0 0,0-1 0,0 1 0,0 0 0,0 0 0,0-1 0,1 1 0,-13 9 0,-3 10 0,0 2 0,2-1 0,0 2 0,1 0 0,1 0 0,2 1 0,0 0 0,-7 29 0,14-47 0,1 0 0,0 0 0,0 1 0,0-1 0,1 0 0,-1 1 0,1-1 0,1 1 0,-1-1 0,1 0 0,1 9 0,-1-13 0,1 1 0,-1 0 0,0 0 0,1-1 0,-1 1 0,0-1 0,1 1 0,0-1 0,-1 1 0,1-1 0,0 0 0,0 0 0,0 0 0,0 0 0,0 0 0,0-1 0,0 1 0,0 0 0,0-1 0,0 1 0,0-1 0,0 0 0,0 0 0,0 0 0,0 0 0,1 0 0,-1 0 0,0-1 0,0 1 0,3-2 0,3 1-241,0-1 0,0 0 0,0-1 0,0 1 1,0-2-1,-1 1 0,14-9 0,-15 8-368,0 0 0,-1 0 0,0 0-1,0-1 1,0 0 0,0 0 0,-1 0 0,1-1 0,5-11 0,-1-3-9214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4.303"/>
    </inkml:context>
    <inkml:brush xml:id="br0">
      <inkml:brushProperty name="width" value="0.025" units="cm"/>
      <inkml:brushProperty name="height" value="0.025" units="cm"/>
    </inkml:brush>
  </inkml:definitions>
  <inkml:trace contextRef="#ctx0" brushRef="#br0">1 43 22838,'0'0'9929,"49"13"-9929,-10-13 0,5-10 0,5-3 0,-5 0 0,-3 4 0,-11 0 0,-9 7-1217,-12 2-2082,-35 10-14254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7:08.692"/>
    </inkml:context>
    <inkml:brush xml:id="br0">
      <inkml:brushProperty name="width" value="0.025" units="cm"/>
      <inkml:brushProperty name="height" value="0.025" units="cm"/>
    </inkml:brush>
  </inkml:definitions>
  <inkml:trace contextRef="#ctx0" brushRef="#br0">910 223 5125,'0'-10'3876,"1"0"-3446,-1 3-132,1-1-1,-1 1 0,-1 0 1,1-1-1,-1 1 1,0-1-1,-1 1 0,0 0 1,0 0-1,0 0 1,-1 0-1,0 0 0,-1 1 1,1-1-1,-7-7 0,2 6-55,-2 0-1,1 0 1,-1 1-1,0 0 1,0 1-1,-1 0 1,0 1-1,0 0 1,0 1-1,0 0 1,-1 0-1,0 1 1,0 1-1,0 0 1,0 1 0,0 0-1,0 1 1,0 0-1,-14 2 1,1 1-6,0 1 0,1 1 0,-1 1 0,1 1 1,0 1-1,1 1 0,0 1 0,-27 16 0,18-5 0,0 1-1,1 2 1,2 1-1,1 1 0,0 2 1,2 1-1,2 0 1,0 2-1,-27 48 1,37-54-213,1 0 0,0 1 0,2 1 1,2-1-1,0 2 0,1-1 0,2 1 1,1 0-1,1 0 0,2 1 0,0-1 1,2 1-1,5 40 0,-3-58-19,0-1 0,1 0-1,-1-1 1,2 1 0,0 0-1,0-1 1,0 0 0,1 0-1,1 0 1,-1 0 0,2-1-1,-1 0 1,15 13 0,-11-12 8,1-1 0,0 0 0,1-1 0,-1 0 0,1-1 1,1-1-1,-1 1 0,1-2 0,21 5 0,-10-4 7,0-2 0,1 0 0,-1-2 0,1 0 0,-1-2 0,0-1 0,1-1 0,-1-1 0,0-1 0,-1-1 0,30-11 0,-14-1 58,-1-2 0,-1-1 0,-1-2 1,-1-1-1,-1-2 0,-2-1 0,0-2 0,-2-1 1,-1-2-1,-2 0 0,-1-2 0,-1-1 1,-2-1-1,26-56 0,-41 75-32,0-1 0,-1 0 0,-2-1 1,0 1-1,0-1 0,-2 0 0,1-20 0,-3 34-40,-1 0 1,0 0-1,0-1 0,0 1 0,-1 0 1,1 0-1,-1 0 0,-1 0 0,1 0 0,-1 0 1,1 1-1,-1-1 0,-1 0 0,1 1 1,-1 0-1,0-1 0,0 1 0,0 0 0,0 0 1,-1 1-1,1-1 0,-1 1 0,0-1 1,0 1-1,0 1 0,-1-1 0,1 0 0,-1 1 1,0 0-1,-7-2 0,-7 0-208,1 1-1,-1 1 1,1 1-1,-1 1 1,0 1-1,1 0 1,-1 1-1,1 1 1,-24 7-1,-21 2-3959,17-7-2638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4.662"/>
    </inkml:context>
    <inkml:brush xml:id="br0">
      <inkml:brushProperty name="width" value="0.025" units="cm"/>
      <inkml:brushProperty name="height" value="0.025" units="cm"/>
    </inkml:brush>
  </inkml:definitions>
  <inkml:trace contextRef="#ctx0" brushRef="#br0">0 13 14862,'0'0'13004,"63"28"-11082,-17-28-769,1-2-480,4-5-353,-5 1-288,-5 1-352,-7-2-2146,-10 2-3076,-6-3-5732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5.532"/>
    </inkml:context>
    <inkml:brush xml:id="br0">
      <inkml:brushProperty name="width" value="0.025" units="cm"/>
      <inkml:brushProperty name="height" value="0.025" units="cm"/>
    </inkml:brush>
  </inkml:definitions>
  <inkml:trace contextRef="#ctx0" brushRef="#br0">8 75 9001,'0'0'10180,"3"-8"-7089,6-19 429,-7 24-861,-5 22-1802,-2 0-455,0 1 1,2-1 0,0 1-1,1 0 1,1 0 0,4 39-1,-3-58-390,1 1-1,-1-1 1,1 1-1,0-1 1,0 1-1,0-1 1,-1 0-1,1 1 1,1-1-1,-1 0 1,0 0-1,0 0 1,0 0-1,1 0 0,-1 0 1,0 0-1,1 0 1,-1 0-1,1 0 1,-1-1-1,1 1 1,-1-1-1,1 1 1,-1-1-1,1 0 1,0 0-1,-1 1 1,1-1-1,0 0 1,-1 0-1,1-1 0,-1 1 1,1 0-1,0-1 1,-1 1-1,4-2 1,2 1 19,1-1 0,0-1-1,-1 1 1,1-1 0,-1-1 0,10-5 0,0-3-31,-1 0 0,0-2 0,0 0 0,-2 0 0,0-1 0,0-1 0,-2-1 0,0 1 0,-1-2 0,0 0 0,-1 0 0,10-30 0,-40 70 0,-32 73 0,48-86 0,1-1 0,-1 1 0,2 0 0,-1 0 0,1 0 0,0 0 0,1 0 0,0 0 0,1 16 0,0-23 0,1-1 1,0 1-1,0-1 0,-1 0 1,1 1-1,0-1 0,0 0 1,0 1-1,1-1 0,-1 0 0,0 0 1,0 0-1,1 0 0,-1 0 1,0 0-1,1 0 0,-1-1 1,1 1-1,-1 0 0,1-1 1,-1 1-1,1-1 0,0 0 1,-1 1-1,1-1 0,0 0 0,-1 0 1,1 0-1,-1 0 0,1 0 1,0-1-1,-1 1 0,3-1 1,5 0-10,-1 0 0,0 0 0,1-1 0,-1 0 0,10-4 0,17-14-2216,-17 0-8015,-14 7-3485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5.877"/>
    </inkml:context>
    <inkml:brush xml:id="br0">
      <inkml:brushProperty name="width" value="0.025" units="cm"/>
      <inkml:brushProperty name="height" value="0.025" units="cm"/>
    </inkml:brush>
  </inkml:definitions>
  <inkml:trace contextRef="#ctx0" brushRef="#br0">0 73 4805,'0'0'25656,"67"-7"-23350,-13 2-2306,12-1 0,10-2 0,2 0 0,0 2 0,-6-3 0,-9-2-4901,-13-2-7302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48.931"/>
    </inkml:context>
    <inkml:brush xml:id="br0">
      <inkml:brushProperty name="width" value="0.025" units="cm"/>
      <inkml:brushProperty name="height" value="0.025" units="cm"/>
    </inkml:brush>
  </inkml:definitions>
  <inkml:trace contextRef="#ctx0" brushRef="#br0">36 1 673,'-5'0'3939,"1"0"-4067,-1 1 160,3-1 2659,-2 2-2147,-2 2-480,3-1-32,0 1-352,2 0-1313,-2-3-1218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49.961"/>
    </inkml:context>
    <inkml:brush xml:id="br0">
      <inkml:brushProperty name="width" value="0.025" units="cm"/>
      <inkml:brushProperty name="height" value="0.025" units="cm"/>
    </inkml:brush>
  </inkml:definitions>
  <inkml:trace contextRef="#ctx0" brushRef="#br0">21 55 2114,'0'0'16618,"-3"-1"-14578,-11-6-369,11 6 1094,23 1 1271,15-2-3422,-1-2 0,60-13 1,-60 10-176,1 0 0,61-2 0,-83 10-409,1 1 1,-1 0-1,0 1 0,0 0 1,18 7-1,-19-6 0,1 0 0,0 0 1,0-1-1,0-1 0,18 1 0,-62 2-5043,5 0-1601,2-3-977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1:50.457"/>
    </inkml:context>
    <inkml:brush xml:id="br0">
      <inkml:brushProperty name="width" value="0.025" units="cm"/>
      <inkml:brushProperty name="height" value="0.025" units="cm"/>
    </inkml:brush>
  </inkml:definitions>
  <inkml:trace contextRef="#ctx0" brushRef="#br0">164 17 4612,'0'0'24338,"7"-5"-23318,17-6 643,-24 11-1650,0 0 0,0 0 0,0 0 1,0 0-1,-1 0 0,1 0 1,0 0-1,0 0 0,0 0 0,0 0 1,0 0-1,0 0 0,0 0 0,0 1 1,0-1-1,0 0 0,0 0 1,0 0-1,0 0 0,0 0 0,0 0 1,0 0-1,0 0 0,0 0 0,0 0 1,0 0-1,0 1 0,0-1 1,0 0-1,0 0 0,0 0 0,1 0 1,-1 0-1,0 0 0,0 0 0,0 0 1,0 0-1,0 0 0,0 0 1,0 0-1,0 0 0,0 0 0,0 0 1,0 0-1,0 0 0,0 0 0,0 0 1,0 0-1,1 0 0,-1 1 1,0-1-1,0 0 0,0 0 0,0 0 1,0 0-1,0 0 0,0 0 0,0 0 1,0-1-1,-16 16 325,-43 24-338,40-28 0,1 1 0,1 0 0,0 1 0,-20 21 0,36-33 0,0 0 0,0 0 0,0 0 0,0 0 0,0 0 0,0 0 0,0 1 0,1-1 0,-1 0 0,0 0 0,1 1 0,-1-1 0,1 0 0,-1 1 0,1-1 0,0 0 0,0 1 0,0-1 0,-1 0 0,1 1 0,0-1 0,1 1 0,-1 0 0,1 0 0,0-1 0,-1 0 0,1 0 0,0 0 0,0 0 0,0 0 0,0 0 0,0 0 0,1 0 0,-1 0 0,0 0 0,0-1 0,1 1 0,-1 0 0,0-1 0,1 1 0,-1-1 0,2 1 0,10 1 0,0 0 0,0 0 0,23-1 0,-28-1 0,46-1 0,-33 0 0,0 0 0,0 2 0,1 0 0,-1 1 0,0 2 0,21 5 0,-25 2-3816,-8 5-5709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19.749"/>
    </inkml:context>
    <inkml:brush xml:id="br0">
      <inkml:brushProperty name="width" value="0.025" units="cm"/>
      <inkml:brushProperty name="height" value="0.025" units="cm"/>
    </inkml:brush>
  </inkml:definitions>
  <inkml:trace contextRef="#ctx0" brushRef="#br0">1279 192 4068,'0'0'464,"0"-10"2189,3-33-676,-1 18-939,0 1 1,-4-40 0,2 62-952,-1 1-1,1 0 0,-1-1 1,0 1-1,1 0 0,-1-1 1,0 1-1,0 0 1,0 0-1,0 0 0,0 0 1,0-1-1,0 1 0,0 1 1,0-1-1,0 0 0,-1 0 1,1 0-1,0 1 1,-1-1-1,1 0 0,0 1 1,-1 0-1,1-1 0,-1 1 1,1 0-1,-1-1 0,-2 1 1,-47 0 873,44 1-827,-25 4 215,0 2 0,1 1-1,0 2 1,0 0 0,-49 26 0,4-3-246,-35 10 347,-177 79 2993,253-103-3263,1 1 0,1 1 0,0 2 0,2 1 0,-55 56 0,63-53-59,0 1 1,2 1-1,1 1 0,1 1 1,2 1-1,1 0 0,2 1 1,1 1-1,-9 36 1,9-17 77,3-1 0,2 1-1,3 1 1,1-1 0,6 77 0,-1-119-173,0 0-1,1 0 0,0 0 1,1-1-1,0 1 0,1 0 0,0-1 1,0 0-1,1 0 0,1 0 1,0-1-1,0 1 0,0-1 0,1-1 1,1 1-1,-1-1 0,2-1 1,-1 1-1,1-2 0,0 1 0,0-1 1,0 0-1,1-1 0,19 8 1,8 1 88,2-2 0,0-2 0,0-1 1,0-2-1,64 3 0,55 0 47,235-15 0,-332-1-213,-1-3 0,0-3 0,-1-2 0,0-3 0,-1-2 0,63-32 0,-41 11 731,-2-3-1,-1-3 0,108-88 0,-161 115-369,-2-1-1,0 0 0,37-47 0,-51 56-244,0 0-1,-1-1 0,0 0 0,-1 0 0,-1-1 0,0 0 1,0 0-1,-1 0 0,-1 0 0,-1-1 0,2-14 1,-3 8-59,0 1 0,-2 0 0,0-1 0,-1 1 0,-1 0 0,-1 0 0,0 0 0,-2 0 0,0 1 0,-1 0 0,-1 0 0,-1 1 0,0 0 0,-1 0 0,-1 1 0,0 0 0,-1 1 0,-1 1 0,-26-24 0,16 18 15,-2 1 0,1 1 1,-2 2-1,0 0 0,-1 2 1,-1 1-1,0 1 0,-1 1 0,0 2 1,-32-7-1,7 5-647,-74-5-1,-58 8-4898,108 8-874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22.292"/>
    </inkml:context>
    <inkml:brush xml:id="br0">
      <inkml:brushProperty name="width" value="0.025" units="cm"/>
      <inkml:brushProperty name="height" value="0.025" units="cm"/>
    </inkml:brush>
  </inkml:definitions>
  <inkml:trace contextRef="#ctx0" brushRef="#br0">717 164 2787,'0'0'1078,"1"-8"-357,0 6-698,0-2 400,-1-1 1,1 1-1,-1 0 1,0 0 0,0 0-1,0 0 1,0 0-1,-1-1 1,0 1 0,1 0-1,-2 0 1,1 0 0,0 0-1,-1 1 1,0-1-1,0 0 1,0 1 0,-5-7-1,2 3-117,0 2-1,0-1 1,-1 0-1,1 1 1,-2 0-1,1 1 1,0-1-1,-1 1 1,0 0-1,0 1 1,0 0-1,0 0 1,0 0-1,-11-2 1,7 4-125,1 0 0,-1 0 0,1 1 0,-1 0 0,1 1 1,-1 0-1,1 1 0,0 0 0,-17 5 0,2 3-16,0 1-1,1 1 0,0 1 1,1 1-1,1 1 0,0 1 1,-28 26-1,24-17 78,2 2 0,0 1 0,2 0 0,1 2 0,2 0 1,0 1-1,3 1 0,0 1 0,2 0 0,1 1 0,2 1 0,2-1 0,1 2 0,1-1 0,2 1 0,2 0 1,1 0-1,2 0 0,5 43 0,-2-62-203,0 0 0,1 0 0,1 0 0,0 0 0,2-1 0,0 0 0,0 0 0,2-1 0,0 0 0,0-1 0,2 1 0,-1-2 0,2 0 0,0 0 0,1-1 0,0 0 0,0-1 0,1-1 0,1 0 0,0-1 0,0 0 0,1-2 0,0 1 0,0-2 1,0 0-1,1-1 0,0-1 0,28 3 0,-18-4 106,-1-1 1,1-1-1,0-1 1,0-1-1,-1-2 1,1-1-1,-1-1 1,0-1-1,0-1 1,0-2 0,-1 0-1,-1-2 1,0 0-1,0-2 1,-1-1-1,0 0 1,-2-2-1,25-22 1,-9 4-37,-1-1 1,-2-2-1,-2-1 1,-1-2 0,41-70-1,-56 82 116,-1-1 1,-1-1-1,-2 0 0,-1 0 0,-2-1 0,-1 0 1,-1-1-1,-2 0 0,3-57 0,-9 78-184,0 1 0,0-1-1,-1 1 1,-1 0 0,1-1 0,-2 1-1,1 1 1,-2-1 0,1 0-1,-1 1 1,-1 0 0,1 0 0,-2 0-1,1 1 1,-1 0 0,0 0 0,-1 1-1,0 0 1,0 0 0,0 1-1,-1 0 1,-11-5 0,-9-6-311,-2 2 0,0 1 0,-1 2 0,0 1 0,-57-12 0,-50 1-3610,45 15-2362,27 5-3308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5.223"/>
    </inkml:context>
    <inkml:brush xml:id="br0">
      <inkml:brushProperty name="width" value="0.025" units="cm"/>
      <inkml:brushProperty name="height" value="0.025" units="cm"/>
    </inkml:brush>
  </inkml:definitions>
  <inkml:trace contextRef="#ctx0" brushRef="#br0">56 99 4452,'17'-25'11125,"-4"5"-5841,-5 14 2132,-16 38-6001,1-20-844,6-16 476,2 1-40,-1 17-557,-16 126-450,-4 98 0,20-182 0,0-55 1,0-1-1,0 0 1,0 0 0,0 0 0,-1 0-1,1 0 1,0 0 0,0 1 0,0-1-1,0 0 1,0 0 0,0 0 0,0 0-1,-1 0 1,1 0 0,0 0 0,0 0-1,0 0 1,0 1 0,0-1 0,-1 0-1,1 0 1,0 0 0,0 0 0,0 0-1,0 0 1,-1 0 0,1 0 0,0 0-1,0 0 1,0 0 0,0 0 0,-1 0-1,1 0 1,0-1 0,0 1 0,0 0-1,0 0 1,0 0 0,-1 0 0,1 0-1,0 0 1,0 0 0,0 0 0,0 0-1,0-1 1,0 1 0,-1 0 0,1 0-1,0 0 1,0 0 0,0 0 0,0-1-1,0 1 1,0 0 0,0 0 0,0 0-1,0 0 1,-8-10-221,2-7-1046,0-1 0,2 0 1,0 0-1,1 0 0,0-20 0,2 2 574,5-60 0,-1 78 961,0 1 0,1 0 0,1 0 0,1 0 0,0 0 0,15-28 0,-16 37 79,0-1-1,0 0 1,1 1-1,0 0 1,0 0-1,1 1 0,0 0 1,0 0-1,1 0 1,0 1-1,0 0 1,1 1-1,13-8 0,-20 12-321,1 0-1,0 0 0,-1 0 0,1 0 0,0 1 0,-1-1 0,1 1 0,0-1 0,0 1 1,0 0-1,-1 0 0,1 0 0,0 0 0,0 1 0,0-1 0,-1 1 0,1 0 0,0 0 1,-1 0-1,1 0 0,0 0 0,3 3 0,-3-1-26,0 0 1,-1-1-1,1 1 0,-1 1 1,0-1-1,0 0 1,0 0-1,-1 1 0,1-1 1,-1 1-1,0 0 0,0-1 1,0 1-1,1 7 1,-1-1 50,0-1 1,-1 1 0,0 0-1,-1 0 1,0 0 0,0-1 0,-1 1-1,0-1 1,-1 1 0,0-1 0,0 0-1,-8 14 1,6-18 29,0 0-1,0 0 0,0-1 1,0 0-1,-1 0 0,1-1 1,-1 1-1,0-1 0,0 0 1,-1-1-1,1 1 0,0-1 0,-1-1 1,-8 2-1,11-2-80,0-1-1,0 1 1,0-1-1,0 0 1,1 0-1,-1-1 1,0 1 0,0-1-1,0 0 1,0 0-1,-6-2 1,8 2 0,1 0 0,-1 0 1,0-1-1,0 1 0,1 0 1,-1-1-1,0 0 1,1 1-1,-1-1 0,1 0 1,0 1-1,0-1 0,0 0 1,0 0-1,0 0 0,0 0 1,0 0-1,1 0 1,-1 0-1,1-1 0,-1-3 1,3-6-1490,15 5-6603,0 7-528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6.255"/>
    </inkml:context>
    <inkml:brush xml:id="br0">
      <inkml:brushProperty name="width" value="0.025" units="cm"/>
      <inkml:brushProperty name="height" value="0.025" units="cm"/>
    </inkml:brush>
  </inkml:definitions>
  <inkml:trace contextRef="#ctx0" brushRef="#br0">0 9 10762,'3'-8'10690,"0"12"-4460,4 30-2915,-1 31-5409,-5-46 3871,-1 203-496,0-221-1276,0 0-1,0 0 1,-1 0 0,1-1 0,0 1-1,0 0 1,0 0 0,1 0 0,-1 0-1,0 0 1,0-1 0,0 1 0,1 0 0,-1 0-1,0 0 1,1-1 0,-1 1 0,1 0-1,-1 0 1,1-1 0,-1 1 0,1 0-1,-1-1 1,1 1 0,0-1 0,-1 1-1,1-1 1,0 1 0,-1-1 0,1 1-1,0-1 1,0 1 0,0-1 0,1 0-1,0 0 19,1 0 0,0 0 0,-1-1-1,1 1 1,-1-1 0,1 0-1,0 1 1,-1-1 0,0 0 0,1-1-1,2-1 1,56-42 344,-35 28-367,-26 17 0,1 0 0,-1 0 0,1 0 0,-1 0 0,1 0 0,-1 0 0,1 0 0,-1 1 0,1-1 0,-1 0 0,1 0 0,-1 0 0,1 0 0,-1 1 0,1-1 0,-1 0 0,1 1 0,-1-1 0,1 0 0,-1 1 0,0-1 0,1 0 0,-1 1 0,0-1 0,1 1 0,-1-1 0,0 1 0,0-1 0,1 1 0,-1-1 0,0 1 0,0-1 0,0 1 0,0-1 0,1 1 0,-1-1 0,0 1 0,0-1 0,0 1 0,0 0 0,0-1 0,-1 1 0,1-1 0,0 1 0,0-1 0,0 1 0,-1 0 0,-1 46 0,1-31 0,0 0 0,1 0 0,0 0 0,5 25 0,-5-40 0,1-1 0,-1 1 0,0 0 0,0-1 0,1 1 0,-1-1 0,0 1 0,1-1 0,-1 1 0,1-1 0,-1 0 0,1 1 0,-1-1 0,1 1 0,-1-1 0,1 0 0,-1 0 0,1 1 0,-1-1 0,1 0 0,-1 0 0,1 1 0,0-1 0,-1 0 0,1 0 0,-1 0 0,1 0 0,0 0 0,-1 0 0,1 0 0,0 0 0,-1 0 0,1 0 0,-1-1 0,1 1 0,0 0 0,-1 0 0,1-1 0,-1 1 0,1 0 0,-1 0 0,1-1 0,-1 1 0,1-1 0,0 1 0,21-17 0,-16 7-2721,-3-4-5939,-10 14 1239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9:00.932"/>
    </inkml:context>
    <inkml:brush xml:id="br0">
      <inkml:brushProperty name="width" value="0.025" units="cm"/>
      <inkml:brushProperty name="height" value="0.025" units="cm"/>
    </inkml:brush>
  </inkml:definitions>
  <inkml:trace contextRef="#ctx0" brushRef="#br0">543 70 7175,'0'0'2002,"-8"-4"-1036,-8-5-230,-1 1 1,0 0-1,0 1 1,-24-5-1,35 10-632,-1 1 1,1 0-1,-1 0 0,1 1 0,-1 0 0,1 0 0,-1 0 1,0 1-1,1 0 0,0 1 0,-1-1 0,1 1 0,0 0 1,0 1-1,0-1 0,0 1 0,-8 5 0,-4 7 205,0 0 0,1 1-1,1 1 1,0 0 0,1 1-1,1 1 1,1 0 0,1 1-1,-18 39 1,7-6 175,3 0-1,-26 104 1,32-94-315,1 0 0,4 0 0,3 1 0,2 0 0,9 121 0,-4-173-115,1-1 0,0 0 0,1 0 0,0 0 0,1-1 0,0 1 0,1-1 0,11 19 0,-13-24-39,1-1 1,0 1 0,0-1 0,0 0-1,0 0 1,1 0 0,-1-1 0,1 1-1,0-1 1,0 0 0,0 0 0,0-1-1,1 0 1,-1 0 0,1 0 0,-1 0-1,1-1 1,11 1 0,4-2 78,0-1 1,-1 0 0,1-2-1,-1 0 1,1-2 0,-1 0-1,0-1 1,-1-1-1,1-1 1,-2-1 0,1 0-1,-1-2 1,-1 0-1,23-18 1,-8 4-45,-1-2-1,-2-1 1,0-1 0,-2-2-1,-1 0 1,32-53 0,-40 53 14,-2-2 0,-1 0 0,-1 0 0,-2-1 0,-2-1 0,8-40 0,-8 10 1027,-2 0 0,-1-97 0,-8 151-1034,0 0 1,-1 1-1,0-1 0,0 1 1,-1 0-1,-1 0 1,0 0-1,0 0 0,-1 1 1,0-1-1,0 1 1,-1 0-1,-1 1 0,1 0 1,-1 0-1,-1 0 1,-13-10-1,9 8-48,0 0 0,-1 1 0,0 1 0,-1 0 1,0 1-1,0 0 0,0 1 0,-1 1 0,0 0 0,0 1 0,-23-3 0,31 6-50,0 1 0,0 0 0,0 0 1,1 1-1,-1 0 0,0 0 0,0 0 0,1 1 0,-1 0 0,1 1 0,0-1 1,-1 1-1,1 0 0,0 1 0,1-1 0,-1 1 0,1 0 0,-1 1 0,1 0 1,-7 8-1,-4 8-1001,0 0 0,1 1 0,1 1 0,-10 25 0,5-13-1485,-14 29-4989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6.613"/>
    </inkml:context>
    <inkml:brush xml:id="br0">
      <inkml:brushProperty name="width" value="0.025" units="cm"/>
      <inkml:brushProperty name="height" value="0.025" units="cm"/>
    </inkml:brush>
  </inkml:definitions>
  <inkml:trace contextRef="#ctx0" brushRef="#br0">1 0 18481,'0'0'13613,"4"73"-12940,-4-46-673,0 2 0,0-6 0,0-4 0,4-2 0,4-9 0,-1-6-1249,0-2-1025,-3 0-2211,-1-14-2593,0-4-8233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7.716"/>
    </inkml:context>
    <inkml:brush xml:id="br0">
      <inkml:brushProperty name="width" value="0.025" units="cm"/>
      <inkml:brushProperty name="height" value="0.025" units="cm"/>
    </inkml:brush>
  </inkml:definitions>
  <inkml:trace contextRef="#ctx0" brushRef="#br0">1 26 6374,'0'0'20115,"0"14"-18871,1 75 231,4 129 290,-5-217-1785,0 1-1,0 0 1,0 0-1,0 0 1,1-1-1,-1 1 0,1 0 1,-1 0-1,1-1 1,-1 1-1,1 0 1,0-1-1,0 1 1,0-1-1,0 1 0,0-1 1,0 1-1,0-1 1,0 0-1,1 1 1,-1-1-1,0 0 1,4 2-1,-4-4-32,0 1 1,1 0-1,-1 0 0,1 0 0,-1-1 0,1 1 1,-1 0-1,1-1 0,-1 0 0,0 1 1,1-1-1,-1 0 0,0 0 0,0 1 1,0-1-1,0 0 0,1 0 0,-1 0 1,0-1-1,-1 1 0,1 0 0,0 0 1,0 0-1,0-1 0,-1 1 0,1 0 1,-1-1-1,1-1 0,11-23-657,-2 0-1,-1-1 1,-2 0 0,0-1 0,-2 0-1,3-37 1,14-67 1198,-21 153 2612,-5 26-2746,-3-18 282,2 0 0,1 1 0,2-1 0,0 1 1,5 44-1,-2-69-611,0-1 1,1 0 0,0 1-1,0-1 1,0 0-1,0 0 1,1 0 0,-1 0-1,1 0 1,0-1 0,0 1-1,1-1 1,-1 0-1,1 0 1,-1 0 0,1 0-1,7 3 1,-9-5-68,0 1 0,0-1 1,0 0-1,0 0 0,1-1 1,-1 1-1,0 0 0,0-1 0,1 1 1,-1-1-1,0 0 0,1 1 0,-1-1 1,0 0-1,1-1 0,-1 1 1,0 0-1,1-1 0,-1 1 0,0-1 1,1 0-1,-1 1 0,0-1 0,0 0 1,0-1-1,0 1 0,0 0 1,0-1-1,0 1 0,0-1 0,-1 1 1,1-1-1,-1 0 0,1 0 0,1-3 1,6-8 61,-1 0 1,-1-1 0,0 0 0,-1 0 0,0-1-1,-1 0 1,-1 0 0,5-30 0,-9 44 464,-2 13-276,-7 22-103,2-12 1,2 0 0,0 1 0,1 0-1,-1 34 1,5-54-82,0-1 0,0 0 0,0 1 0,0-1 0,0 0 0,0 1 0,1-1 0,-1 0 0,1 1 0,-1-1 0,1 0 0,0 0 0,0 1 0,0-1 0,0 0 0,1 0 0,-1 0 0,3 2 0,-1-2-191,0-1-1,0 1 0,0-1 0,0 0 1,0 0-1,0-1 0,1 1 0,-1-1 1,0 1-1,0-1 0,1 0 1,4-1-1,-7 1-299,0-1 0,0 1 0,-1-1 0,1 1 0,-1-1-1,1 1 1,0-1 0,-1 0 0,1 1 0,-1-1 0,0 0 0,1 1 0,-1-1 0,1 0 0,-1 0 0,0 1 0,0-1 0,1 0-1,-1 0 1,0 0 0,0 1 0,0-1 0,0 0 0,0 0 0,0 0 0,0 0 0,-1-1 0,2-1-1939,0-18-12185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8.059"/>
    </inkml:context>
    <inkml:brush xml:id="br0">
      <inkml:brushProperty name="width" value="0.025" units="cm"/>
      <inkml:brushProperty name="height" value="0.025" units="cm"/>
    </inkml:brush>
  </inkml:definitions>
  <inkml:trace contextRef="#ctx0" brushRef="#br0">1 1 13549,'0'0'16624,"3"49"-28668,-3-39 2563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8.431"/>
    </inkml:context>
    <inkml:brush xml:id="br0">
      <inkml:brushProperty name="width" value="0.025" units="cm"/>
      <inkml:brushProperty name="height" value="0.025" units="cm"/>
    </inkml:brush>
  </inkml:definitions>
  <inkml:trace contextRef="#ctx0" brushRef="#br0">36 0 9001,'0'0'13516,"5"11"-12389,-1-2-794,-1 0 1,0 0-1,0 0 0,-1 0 1,0 1-1,0-1 1,-1 1-1,-1 0 1,0-1-1,0 1 1,0-1-1,-4 18 0,-8 26 1290,-2 7-658,2 0-1,-6 119 1,19-188-932,0 1 1,1-1 0,0 0 0,0 0-1,1 1 1,5-12 0,6-17 2,7-44-36,-11 39 0,2-1 0,2 2 0,27-57 0,-39 96-22,-1-1 0,1 1 0,0-1 0,0 1 0,1 0 0,-1 0 0,0 0 0,1 0 0,-1 0 1,1 0-1,0 1 0,-1-1 0,1 1 0,0 0 0,0-1 0,0 2 0,3-2 0,-4 2 12,-1-1 1,0 1-1,0 0 0,0 0 0,1 0 1,-1 0-1,0 0 0,0 0 1,0 0-1,1 0 0,-1 1 0,0-1 1,0 0-1,0 1 0,0-1 1,1 1-1,-1-1 0,0 1 1,0 0-1,0-1 0,0 1 0,0 0 1,-1 0-1,1 0 0,0-1 1,0 1-1,0 0 0,-1 0 0,1 0 1,0 0-1,-1 1 0,1-1 1,-1 0-1,1 0 0,-1 0 1,0 0-1,0 0 0,1 1 0,-1-1 1,0 0-1,0 0 0,0 1 1,0 0-1,0 2 26,0-1 0,-1 1-1,1-1 1,0 1 0,-1-1 0,0 1 0,0-1-1,0 1 1,0-1 0,-1 0 0,1 0 0,-1 0-1,0 0 1,0 0 0,0 0 0,0 0 0,-1-1-1,1 1 1,-1-1 0,1 1 0,-1-1 0,0 0-1,0 0 1,-5 2 0,1 0 27,-1-1-1,0 0 1,0 0 0,0-1-1,-1 0 1,1 0 0,0-1 0,-1 0-1,-10 0 1,19-1-71,0 0 0,0 0 0,-1 0 0,1 0 0,0 0 0,0 0 0,-1 0 0,1 0 1,0 0-1,0 0 0,0 0 0,-1 0 0,1 0 0,0 0 0,0 0 0,0 0 0,-1 0 0,1 0 0,0 0 0,0 0 0,0-1 0,-1 1 0,1 0 0,0 0 0,0 0 1,0 0-1,0 0 0,-1-1 0,1 1 0,0 0 0,0 0 0,0 0 0,0 0 0,0-1 0,0 1 0,0 0 0,-1 0 0,1 0 0,0-1 0,0 1 0,0 0 0,0 0 1,0 0-1,0-1 0,0 1 0,0 0 0,8-12-3223,14-8-4933,-1 5-144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48.885"/>
    </inkml:context>
    <inkml:brush xml:id="br0">
      <inkml:brushProperty name="width" value="0.025" units="cm"/>
      <inkml:brushProperty name="height" value="0.025" units="cm"/>
    </inkml:brush>
  </inkml:definitions>
  <inkml:trace contextRef="#ctx0" brushRef="#br0">154 2 9097,'0'0'22512,"-8"-2"-21509,-3 2-991,1 1 0,0 0 0,0 0 0,0 1 0,0 0 0,0 1 0,0 0-1,0 0 1,1 1 0,0 0 0,0 1 0,-16 11 0,89-10-12,-41-5-41,-13-1-11,0 0 0,0 1 0,0 0 0,0 1 0,0 0 0,-1 0-1,1 1 1,0 0 0,-1 1 0,12 6 0,-21-10 54,1 1 1,0 0-1,-1-1 1,1 1-1,-1 0 0,0 0 1,1 0-1,-1-1 0,0 1 1,1 0-1,-1 0 0,0 0 1,0 0-1,0 0 0,0 0 1,0 0-1,0-1 0,0 1 1,0 0-1,0 0 1,0 0-1,0 0 0,0 0 1,-1 0-1,1-1 0,0 1 1,-1 0-1,1 0 0,-1 0 1,1-1-1,-1 1 0,1 0 1,-1 0-1,1-1 1,-1 1-1,0 0 0,1-1 1,-1 1-1,0-1 0,0 1 1,1-1-1,-3 1 0,-33 23 485,35-23-498,-16 9 33,5-3-20,1 0-1,-1 0 1,-1-1-1,1-1 1,-1 0-1,0-1 1,0 0-1,0-1 1,-17 2-1,30-5-51,-1 0-1,1 0 1,0-1 0,-1 1-1,1 0 1,0 0-1,0-1 1,-1 1 0,1 0-1,0-1 1,0 1 0,-1 0-1,1-1 1,0 1 0,0-1-1,0 1 1,0 0 0,0-1-1,0 1 1,0 0-1,0-1 1,0 1 0,0-1-1,0 1 1,0 0 0,0-1-1,0 1 1,0-1 0,0 1-1,0 0 1,0-1 0,0 1-1,0-1 1,1 1-1,-1 0 1,0-1 0,0 1-1,1 0 1,-1 0 0,0-1-1,0 1 1,1 0 0,-1-1-1,1 1 1,10-18-8574,6-2-7423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0.717"/>
    </inkml:context>
    <inkml:brush xml:id="br0">
      <inkml:brushProperty name="width" value="0.025" units="cm"/>
      <inkml:brushProperty name="height" value="0.025" units="cm"/>
    </inkml:brush>
  </inkml:definitions>
  <inkml:trace contextRef="#ctx0" brushRef="#br0">1 41 7591,'0'-4'24279,"13"4"-24055,5 0-160,5-4-32,6-1 33,1 0-770,1 0-1313,-4-3-1698,-1 3-1697,-7 1-4068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1.064"/>
    </inkml:context>
    <inkml:brush xml:id="br0">
      <inkml:brushProperty name="width" value="0.025" units="cm"/>
      <inkml:brushProperty name="height" value="0.025" units="cm"/>
    </inkml:brush>
  </inkml:definitions>
  <inkml:trace contextRef="#ctx0" brushRef="#br0">151 0 18001,'0'0'12006,"-9"2"-11942,1 0-54,0 0 1,1 1-1,0 0 1,-1 0-1,1 1 0,0 0 1,1 0-1,-1 1 1,1 0-1,0 0 0,0 0 1,0 1-1,1 0 0,0 0 1,0 0-1,0 0 1,-5 12-1,7-13 2,0 1-1,0-1 1,1 0 0,-1 1-1,1-1 1,1 1 0,-1 0-1,1 0 1,0-1 0,0 1-1,1 0 1,0 0 0,0 0-1,1 9 1,0-13-97,-1 0-1,1-1 1,0 1-1,-1 0 1,1 0-1,0 0 1,0-1 0,0 1-1,0-1 1,0 1-1,1-1 1,-1 1 0,0-1-1,1 1 1,-1-1-1,1 0 1,0 0 0,1 1-1,0-1-292,1 1 0,-1-1 0,0-1 0,1 1-1,-1 0 1,0-1 0,1 0 0,-1 1 0,1-2-1,-1 1 1,1 0 0,-1-1 0,6 0 0,26-13-6568,2-11-4499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51.763"/>
    </inkml:context>
    <inkml:brush xml:id="br0">
      <inkml:brushProperty name="width" value="0.025" units="cm"/>
      <inkml:brushProperty name="height" value="0.025" units="cm"/>
    </inkml:brush>
  </inkml:definitions>
  <inkml:trace contextRef="#ctx0" brushRef="#br0">85 15 7303,'0'0'16015,"-9"9"-14937,4-5-1043,-40 49 2009,41-49-1922,1 1 0,1-1 0,-1 1 0,1 0 0,0 0-1,0 0 1,0 0 0,0 0 0,1 0 0,0 0 0,0 1 0,1-1-1,-1 6 1,1-10-113,1-1-1,-1 1 0,1-1 1,-1 1-1,1-1 1,-1 1-1,1-1 0,-1 1 1,1-1-1,0 1 0,-1-1 1,1 0-1,0 1 0,-1-1 1,1 0-1,0 0 1,-1 1-1,1-1 0,0 0 1,-1 0-1,1 0 0,0 0 1,0 0-1,-1 0 0,1 0 1,0 0-1,-1 0 1,1 0-1,0-1 0,0 1 1,1 0-1,26-8 296,-17 3-279,-1-1 0,0-1 1,0 0-1,-1 0 1,0-1-1,0 0 1,-1 0-1,0-1 1,-1 0-1,0-1 1,0 0-1,8-16 1,-15 26-16,0 0 0,0 1 1,0-1-1,0 0 0,-1 0 0,1 0 1,0 0-1,0 0 0,0 0 1,0 0-1,0 0 0,0 0 1,0 0-1,-1 0 0,1-1 1,0 1-1,0 0 0,0 0 1,0 0-1,0 0 0,0 0 1,0 0-1,0 0 0,0 0 1,-1 0-1,1 0 0,0 0 1,0 0-1,0 0 0,0 0 1,0-1-1,0 1 0,0 0 1,0 0-1,0 0 0,0 0 1,0 0-1,0 0 0,0 0 1,0 0-1,0-1 0,0 1 1,0 0-1,0 0 0,0 0 1,0 0-1,0 0 0,0 0 1,0 0-1,0 0 0,0-1 1,0 1-1,0 0 0,0 0 1,0 0-1,0 0 0,0 0 1,0 0-1,0 0 0,0 0 1,0-1-1,0 1 0,0 0 1,1 0-1,-1 0 0,0 0 1,-12 8 186,-12 14-99,-30 41 689,50-58-691,1 0 0,-1 0 0,1 1 0,0-1 0,0 1 0,1-1-1,0 1 1,0 0 0,0 0 0,1 0 0,-1 7 0,2-13-90,0 1 0,1-1 0,-1 1-1,1-1 1,-1 1 0,1-1 0,-1 1 0,1-1 0,-1 1 0,1-1-1,-1 0 1,1 1 0,0-1 0,-1 0 0,1 0 0,-1 1 0,1-1-1,0 0 1,-1 0 0,1 0 0,0 0 0,-1 0 0,1 0 0,0 0-1,0 0 1,-1 0 0,1 0 0,0 0 0,0-1 0,23-2 160,-11-1-140,-1-1 1,0-1-1,0 0 0,-1-1 1,1 0-1,14-12 1,-18 12-45,-1 1 0,2 0 0,-1 0 0,1 1 0,0 0 0,0 0 0,0 1 0,1 1 0,-1-1 0,1 2 0,0-1 1,10 0-1,-18 3 14,-1 1 0,0 0 0,0 0 0,0-1 0,-1 1 0,1 0 0,0 0 0,0 0 1,0 0-1,-1 0 0,1 1 0,0-1 0,-1 0 0,1 0 0,-1 0 0,1 0 0,-1 1 0,0-1 1,0 0-1,1 1 0,-1-1 0,0 0 0,0 0 0,0 1 0,0-1 0,-1 0 0,1 0 0,-1 3 1,-4 41 100,-11-9 151,12-31-88,13-22-88,16-30-72,30-62 0,-57 114 0,0 0 0,0 1 0,1-1 0,-1 1 0,1-1 0,1 1 0,-1 7 0,1-12 0,0 0 0,0 1 0,0-1 0,0 0 0,1 1 0,-1-1 0,0 0 0,1 0 0,-1 1 0,1-1 0,0 0 0,-1 0 0,1 0 0,0 0 0,0 0 0,-1 0 0,1 0 0,0 0 0,0 0 0,0 0 0,0 0 0,0 0 0,1-1 0,-1 1 0,0-1 0,0 1 0,0 0 0,1-1 0,-1 0 0,0 1 0,0-1 0,1 0 0,-1 0 0,0 0 0,1 1 0,1-2 0,12 2 0,-1-2 0,1 0 0,-1-1 0,1 0 0,-1-1 0,0 0 0,0-1 0,0-1 0,0-1 0,-1 0 0,0 0 0,0-1 0,0-1 0,-1 0 0,0-1 0,12-12 0,-23 21 0,0-1 0,0 1 0,-1-1 0,1 0 0,0 0 0,0 1 0,-1-1 0,1 0 0,0 0 0,-1 0 0,1 0 0,-1 0 0,1 0 0,-1 0 0,1 0 0,-1 0 0,0 0 0,0 0 0,1 0 0,-1-2 0,-1 3 0,1-1 0,0 1 0,-1 0 0,1-1 0,-1 1 0,0 0 0,1-1 0,-1 1 0,1 0 0,-1-1 0,0 1 0,1 0 0,-1 0 0,1 0 0,-1 0 0,0-1 0,1 1 0,-1 0 0,0 0 0,1 0 0,-1 0 0,0 1 0,0-1 0,-5 1 0,0 0 0,0 0 0,0 0 0,0 1 0,0 0 0,-5 3 0,-46 34 0,55-37 0,-1 0 0,1 0 0,-1 0 0,1 0 0,0 1 0,0-1 0,0 0 0,0 1 0,0 0 0,0 0 0,1-1 0,-1 1 0,1 0 0,0 0 0,0 0 0,0 0 0,0 0 0,0 6 0,2-8 0,-1 0 0,1 1 0,0-1 0,0 0 0,0 0 0,0 0 0,0 0 0,0 0 0,0-1 0,0 1 0,1 0 0,-1 0 0,0-1 0,0 1 0,1-1 0,-1 1 0,0-1 0,1 1 0,-1-1 0,0 0 0,1 0 0,1 1 0,45 4 0,-32-4 0,65 11-4116,-42-7-4420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3.074"/>
    </inkml:context>
    <inkml:brush xml:id="br0">
      <inkml:brushProperty name="width" value="0.025" units="cm"/>
      <inkml:brushProperty name="height" value="0.025" units="cm"/>
    </inkml:brush>
  </inkml:definitions>
  <inkml:trace contextRef="#ctx0" brushRef="#br0">241 35 6534,'11'-10'3415,"4"-6"6658,-15 7-1798,-19 9-4622,11 2-3588,1 1 1,0 0-1,0 0 0,1 0 1,-1 1-1,1-1 0,-1 2 0,1-1 1,-6 7-1,-2 1-10,2 0-1,-21 26 1,28-32-55,1 0 0,0 0 0,1 1 0,-1 0 0,1 0 0,-4 14 0,6-19 0,0-1 0,1 1 0,0 0 0,-1 0 0,1-1 0,0 1 0,0 0 0,0 0 0,0-1 0,0 1 0,0 0 0,1 0 0,-1 0 0,0-1 0,1 1 0,0 0 0,-1-1 0,1 1 0,0 0 0,0-1 0,0 1 0,0-1 0,0 1 0,0-1 0,0 0 0,0 1 0,1-1 0,-1 0 0,1 0 0,-1 0 0,1 0 0,-1 0 0,4 1 0,30 8-235,-25-8 74,1 1-1,-1 0 0,0 1 1,11 5-1,-20-9 148,1 1 1,-1 0-1,1 0 1,-1 0-1,1 0 0,-1 0 1,0 0-1,1 0 0,-1 1 1,0-1-1,0 0 0,0 1 1,0-1-1,0 1 1,0-1-1,0 1 0,-1-1 1,1 1-1,-1 0 0,1-1 1,-1 1-1,1 0 0,-1 0 1,0-1-1,0 1 1,0 0-1,0 0 0,0-1 1,-1 4-1,0-2 46,0-1 0,0 0 1,0 0-1,-1 0 0,1-1 0,-1 1 1,1 0-1,-1-1 0,0 1 0,0 0 1,0-1-1,0 0 0,0 0 1,0 1-1,0-1 0,0 0 0,0-1 1,0 1-1,-1 0 0,1-1 0,0 1 1,0-1-1,-5 1 0,-57 3 646,42-3-678,16 0 0,-1 0 0,1-1 0,0 0 0,-1 0 0,1-1 0,0 1 0,0-1 0,-1-1 0,1 1 0,0-1 0,0 0 0,-9-5 0,15 7-72,0 0 0,-1 0 0,1 0 0,0-1 0,-1 1 0,1 0 0,0 0 0,0-1 1,-1 1-1,1 0 0,0 0 0,0-1 0,-1 1 0,1 0 0,0 0 0,0-1 0,0 1 0,0 0 0,-1-1 0,1 1 0,0 0 0,0-1 0,0 1 0,0 0 0,0-1 0,0 1 1,0 0-1,0-1 0,0 1 0,0 0 0,0-1 0,0 1 0,0-1 0,0 1 0,1 0 0,-1-1 0,0 1 0,0 0 0,0 0 0,0-1 0,1 1 0,-1 0 0,0-1 1,0 1-1,0 0 0,1 0 0,-1-1 0,0 1 0,1 0 0,-1 0 0,0 0 0,0 0 0,1-1 0,22-8-8463,-17 7 5346,16-7-9709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3.413"/>
    </inkml:context>
    <inkml:brush xml:id="br0">
      <inkml:brushProperty name="width" value="0.025" units="cm"/>
      <inkml:brushProperty name="height" value="0.025" units="cm"/>
    </inkml:brush>
  </inkml:definitions>
  <inkml:trace contextRef="#ctx0" brushRef="#br0">27 1 18225,'0'0'12401,"2"9"-10965,2 23-1340,-1-1-1,-2 1 0,-1 0 0,-1 0 0,-2-1 0,-10 50 1,4-29-77,-2 81 0,11-132-157,0-1 1,0 0-1,1 1 1,-1-1-1,0 0 0,0 1 1,0-1-1,0 0 1,0 1-1,1-1 1,-1 0-1,0 1 0,0-1 1,0 0-1,1 0 1,-1 1-1,0-1 0,1 0 1,-1 0-1,0 1 1,0-1-1,1 0 0,-1 0 1,0 0-1,1 1 1,-1-1-1,1 0 0,-1 0 1,0 0-1,1 0 1,-1 0-1,0 0 1,1 0-1,-1 0 0,0 0 1,1 0-1,-1 0 1,1 0-1,-1 0 0,0 0 1,1 0-1,-1-1 1,0 1-1,1 0 0,-1 0 1,0 0-1,1 0 1,-1-1-1,0 1 1,1 0-1,-1 0 0,0-1 1,12-10-7305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07.514"/>
    </inkml:context>
    <inkml:brush xml:id="br0">
      <inkml:brushProperty name="width" value="0.025" units="cm"/>
      <inkml:brushProperty name="height" value="0.025" units="cm"/>
    </inkml:brush>
  </inkml:definitions>
  <inkml:trace contextRef="#ctx0" brushRef="#br0">58 112 7079,'-40'-13'3030,"39"12"-2712,0 0 0,-1 0 0,1 0 0,0 0 0,0-1-1,-1 1 1,1 0 0,0-1 0,0 1 0,0-1-1,1 1 1,-1-1 0,0 1 0,1-1 0,-1 1-1,0-1 1,1 0 0,0 1 0,-1-1 0,1 0 0,0 1-1,0-3 1,44 1 1017,571 24 506,-395-9-1061,126 11 42,-88-3 24,430-23 0,-417-12-387,274-9-336,411 38 678,-39-31-315,-382 4 245,-74 5-165,175-22 149,-600 26-577,61-15 1,-21 2-496,-69 17-1829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3.880"/>
    </inkml:context>
    <inkml:brush xml:id="br0">
      <inkml:brushProperty name="width" value="0.025" units="cm"/>
      <inkml:brushProperty name="height" value="0.025" units="cm"/>
    </inkml:brush>
  </inkml:definitions>
  <inkml:trace contextRef="#ctx0" brushRef="#br0">107 70 15887,'0'0'16266,"-9"3"-15999,3 0-252,0 0 0,0 0 0,0 1 0,0 0 0,0 0 1,1 0-1,0 1 0,0 0 0,0 0 0,1 0 0,-1 0 0,1 1 0,1 0 0,-1 0 0,1 0 0,0 0 0,0 1 1,1-1-1,-1 1 0,1-1 0,1 1 0,-2 8 0,3-14-15,0 1 0,-1-1 0,1 0 0,0 1 0,0-1 0,0 0 0,0 1 0,0-1 0,0 0 0,0 1 0,0-1 0,1 0 0,-1 1 0,0-1 0,1 0 0,-1 0 0,1 1 0,-1-1 0,1 0 0,0 0 0,0 0 0,-1 0 0,1 0 0,0 0 0,0 0 0,0 0 0,0 0 0,0 0 0,0-1 0,0 1 0,2 1 0,-1-2 0,1 0 0,0 1 0,-1-1 0,1 0 0,-1 0 0,1 0 0,0-1 0,-1 1 0,1 0 0,-1-1 0,1 0 0,0 0 0,-1 0 0,0 0 0,4-2 0,3-2 0,0-1 0,0-1 0,-1 1 0,0-1 0,0-1 0,0 1 0,-1-1 0,-1-1 0,1 1 0,-1-1 0,-1 0 0,1 0 0,-2-1 0,1 0 0,-1 0 0,-1 0 0,0 0 0,0 0 0,-1-1 0,0 1 0,-1-1 0,0-13 0,-1 23 0,0 1 0,0-1 0,-1 0 0,1 0 0,0 1 0,0-1 0,0 0 0,-1 0 0,1 1 0,0-1 0,-1 0 0,1 1 0,-1-1 0,1 0 0,-1 1 0,1-1 0,-1 1 0,1-1 0,-1 1 0,0-1 0,1 1 0,-1-1 0,0 1 0,1 0 0,-1-1 0,0 1 0,1 0 0,-1 0 0,0 0 0,0-1 0,1 1 0,-1 0 0,0 0 0,0 0 0,0 0 0,1 0 0,-1 0 0,0 0 0,0 0 0,1 1 0,-1-1 0,0 0 0,0 0 0,1 1 0,-1-1 0,0 0 0,1 1 0,-1-1 0,-1 1 0,-1 1 0,-1 0 0,0-1 0,1 1 0,-1 0 0,1 1 0,0-1 0,0 1 0,-6 5 0,-8 25-3092,16-33 2965,1 1 1,0-1-1,-1 1 1,1-1 0,0 1-1,0 0 1,-1-1-1,1 1 1,0-1 0,0 1-1,0 0 1,0-1-1,0 1 1,0 0-1,0-1 1,0 1 0,0-1-1,0 1 1,0 0-1,0-1 1,0 1 0,1-1-1,-1 1 1,0 0-1,0-1 1,1 1-1,-1-1 1,0 1 0,1-1-1,-1 1 1,1-1-1,-1 1 1,1-1-1,-1 1 1,0-1 0,1 0-1,0 1 1,-1-1-1,1 0 1,-1 1 0,1-1-1,-1 0 1,1 0-1,0 1 1,-1-1-1,1 0 1,-1 0 0,1 0-1,0 0 1,0 0-1,19 0-7405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4.383"/>
    </inkml:context>
    <inkml:brush xml:id="br0">
      <inkml:brushProperty name="width" value="0.025" units="cm"/>
      <inkml:brushProperty name="height" value="0.025" units="cm"/>
    </inkml:brush>
  </inkml:definitions>
  <inkml:trace contextRef="#ctx0" brushRef="#br0">120 1 10698,'-6'9'9107,"-14"22"-7060,1 1 0,1 1-1,-16 45 1,29-66-1706,1 1 0,0 0 0,1 1 0,1-1 0,0 0 0,0 1 0,1-1 0,1 1 1,1-1-1,0 1 0,0-1 0,1 1 0,6 17 0,-5-22-341,5 12 0,-6-20 0,0-15 0,-3-35 0,0 9 0,8-82 0,-6 111 0,1 1 0,0-1 0,1 1 0,0 0 0,1 0 0,0 0 0,0 0 0,1 0 0,1 1 0,-1 0 0,1 0 0,12-13 0,-13 19 0,0-1 0,0 1 0,0 0 0,0 0 0,1 0 0,-1 1 0,1 0 0,0 0 0,-1 0 0,1 1 0,0 0 0,0 0 0,0 0 0,0 1 0,0 0 0,0 0 0,0 1 0,0-1 0,0 1 0,-1 0 0,1 1 0,0 0 0,0 0 0,-1 0 0,11 6 0,-10-6 0,0 1 0,0 0 0,0 0 0,-1 1 0,1 0 0,-1 0 0,0 0 0,0 1 0,0-1 0,-1 1 0,0 1 0,0-1 0,0 0 0,0 1 0,-1 0 0,0 0 0,0 0 0,0 0 0,-1 0 0,0 0 0,0 1 0,-1-1 0,1 8 0,-3-11 0,1 0 0,-1 1 0,0-1 0,0 0 0,0 0 0,-1 0 0,1 1 0,-1-1 0,0-1 0,1 1 0,-1 0 0,-1 0 0,1-1 0,0 1 0,-1-1 0,1 0 0,-1 0 0,0 0 0,1 0 0,-1 0 0,0 0 0,0-1 0,0 1 0,-1-1 0,1 0 0,-7 1 0,-1 2 0,0-1 0,-1-1 0,1 0 0,-1 0 0,0-1 0,-20-1 0,30-1-7,1 1 0,-1 0-1,0-1 1,0 0 0,1 1 0,-1-1 0,0 0 0,1 0-1,-1 0 1,0 0 0,1 0 0,-1 0 0,1 0-1,0 0 1,-1-1 0,1 1 0,0 0 0,0-1 0,0 1-1,0-1 1,0 0 0,0 1 0,0-1 0,1 0-1,-1 1 1,1-1 0,-1 0 0,1 0 0,-1 0-1,1 0 1,0 1 0,0-1 0,0 0 0,0 0 0,0 0-1,1 0 1,-1 1 0,0-1 0,1 0 0,-1 0-1,1 0 1,0 1 0,0-1 0,-1 0 0,1 1 0,0-1-1,0 1 1,1-1 0,-1 1 0,0 0 0,0-1-1,1 1 1,-1 0 0,3-1 0,29-11-4911,5 5-7044,-10 4-2825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4.724"/>
    </inkml:context>
    <inkml:brush xml:id="br0">
      <inkml:brushProperty name="width" value="0.025" units="cm"/>
      <inkml:brushProperty name="height" value="0.025" units="cm"/>
    </inkml:brush>
  </inkml:definitions>
  <inkml:trace contextRef="#ctx0" brushRef="#br0">66 81 19026,'0'0'12956,"10"7"-12272,-5-2-613,-3-3-69,0 1-1,0-1 0,1 0 0,-1 0 1,0-1-1,1 1 0,-1 0 0,1-1 1,0 1-1,-1-1 0,1 0 0,0 0 0,0 0 1,0 0-1,-1-1 0,1 1 0,0-1 1,0 1-1,0-1 0,0 0 0,0 0 1,0-1-1,6 0 0,-2-3-1,1 1 0,-1-1 0,0-1 0,0 1 0,-1-1 0,10-9 0,-13 11 0,0 1 0,-1-1 0,1 0 0,-1 0 0,1-1 0,-1 1 0,0 0 0,0-1 0,0 0 0,-1 1 0,0-1 0,1 0 0,-1 1 0,0-1 0,0-7 0,-1 10 0,0 0 0,0 1 0,0-1 0,0 0 0,0 1 0,0-1 0,0 0 0,-1 1 0,1-1 0,0 0 0,-1 1 0,1-1 0,0 0 0,-1 1 0,1-1 0,-1 1 0,1-1 0,0 1 0,-1-1 0,0 1 0,1-1 0,-1 1 0,1 0 0,-1-1 0,1 1 0,-1 0 0,0-1 0,1 1 0,-1 0 0,0 0 0,0-1 0,-30 2 0,21 0 0,1 2 0,0 0 0,0 0 0,-12 5 0,6 2 0,-1-1 0,1 2 0,-26 24 0,36-30 0,0-1 0,1 1 0,-1 1 0,1-1 0,0 0 0,1 1 0,-1 0 0,1 0 0,0 0 0,1 0 0,-1 1 0,1-1 0,-2 13 0,4-18 0,0 0 0,0 0 0,0 0 0,0 0 0,1 0 0,-1 0 0,0 0 0,0 1 0,1-1 0,-1 0 0,1-1 0,-1 1 0,1 0 0,-1 0 0,1 0 0,0 0 0,-1 0 0,1 0 0,0-1 0,0 1 0,-1 0 0,1-1 0,0 1 0,0 0 0,0-1 0,0 1 0,0-1 0,0 0 0,0 1 0,0-1 0,0 0 0,0 1 0,0-1 0,2 0 0,43 2 0,-33-2 0,70-7-1354,-28-4-2897,-9-1-5967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6.489"/>
    </inkml:context>
    <inkml:brush xml:id="br0">
      <inkml:brushProperty name="width" value="0.025" units="cm"/>
      <inkml:brushProperty name="height" value="0.025" units="cm"/>
    </inkml:brush>
  </inkml:definitions>
  <inkml:trace contextRef="#ctx0" brushRef="#br0">140 288 4612,'0'0'22427,"-10"-8"-21722,4 3-641,3 2-21,1 1 0,-2-1 0,1 1 0,0 0 0,0 0-1,-1 0 1,1 1 0,-1-1 0,-4-1 0,6 3-25,0 0 0,0 0 0,0 0 0,-1 0 0,1 1 0,0-1 0,0 0 0,0 1-1,0 0 1,0-1 0,0 1 0,0 0 0,0 0 0,0 0 0,0 0 0,0 0 0,0 1 0,1-1 0,-1 1-1,1-1 1,-1 1 0,1-1 0,-3 5 0,-1-1 19,1 1 0,0-1 0,1 1 0,-1 0 0,1 0 1,0 1-1,1-1 0,-1 0 0,1 1 0,1 0 0,-1-1 0,1 1 0,0 0 0,1 0 0,-1 0 0,1 0 0,2 9 0,-2-15-29,1 0-1,0 0 0,0 1 1,0-1-1,0 0 0,0 0 0,0 0 1,0 0-1,0 0 0,0 0 1,1-1-1,-1 1 0,0 0 0,1-1 1,-1 1-1,0 0 0,1-1 1,-1 0-1,1 1 0,-1-1 0,0 0 1,1 0-1,-1 0 0,1 0 1,-1 0-1,1 0 0,-1 0 0,1 0 1,1-1-1,3 0 62,1 1 1,-1-2-1,0 1 1,0-1-1,0 0 1,5-2-1,-3-1 65,0 0 0,0-1 0,0 0-1,-1 0 1,0-1 0,0 1 0,-1-1 0,0-1 0,0 0-1,9-15 1,-11 16-50,-1 0 0,0 1-1,0-1 1,0 0 0,-1 0-1,0 0 1,-1-1 0,1 1 0,-1 0-1,-1-1 1,1 1 0,-1-1 0,-1 1-1,-1-13 1,2 20-84,0-1 0,0 1 0,0 0 0,0 0 0,0-1 0,-1 1 0,1 0 0,0 0 0,0 0 0,0-1 0,0 1 0,0 0 0,0 0 0,0 0 0,-1-1 0,1 1 0,0 0 0,0 0 0,0 0 0,0 0 0,-1-1 0,1 1 0,0 0 0,0 0 0,0 0 0,-1 0 0,1 0 0,0 0 0,0 0 0,-1 0 0,1-1 0,0 1 0,0 0 0,-1 0 0,1 0 0,0 0 0,0 0 0,-1 0 0,1 1 0,0-1 0,0 0 0,0 0 0,-1 0 0,1 0 0,0 0 0,0 0 0,-1 0 0,1 0 0,0 0 0,0 1 0,0-1 0,0 0 0,-1 0 0,1 0 0,0 0 0,0 1 0,0-1 0,0 0 0,-1 0 0,1 0 0,0 1 0,-9 12 0,7-9 0,1 0 0,-1 1 0,1-1 0,0 0 0,0 1 0,1-1 0,-1 1 0,1-1 0,0 1 0,1 8 0,-1-12 0,1 0 0,-1 0 0,0 0 0,1 0 0,-1 0 0,1 0 0,-1 0 0,0-1 0,1 1 0,0 0 0,-1 0 0,1-1 0,0 1 0,-1 0 0,1-1 0,0 1 0,-1 0 0,1-1 0,0 1 0,0-1 0,1 1 0,0-1 0,0 1 0,0-1 0,0 0 0,0 0 0,0 0 0,0 0 0,0 0 0,0-1 0,0 1 0,0-1 0,0 1 0,0-1 0,0 0 0,2-1 0,7-3 0,-1-2 0,-1 1 0,1-1 0,-1 0 0,0-1 0,-1 0 0,0-1 0,11-13 0,1-5 0,29-51 0,-36 54 0,17-45 0,-31 71 0,-77 243 0,68-207 0,1 2 0,2-1 0,2 1 0,0 68 0,6-103 0,0 1 0,0-1 0,0 1 0,0-1 0,1 0 0,0 0 0,0 0 0,0 0 0,0 0 0,1 0 0,0 0 0,0-1 0,1 1 0,-1-1 0,9 8 0,22 33 0,-34-44 0,1-1 0,-1 1 0,0-1 0,1 1 0,-1-1 0,0 1 0,1 0 0,-1-1 0,0 1 0,0-1 0,1 1 0,-1 0 0,0-1 0,0 1 0,0-1 0,0 1 0,0 0 0,0-1 0,0 1 0,0 0 0,0-1 0,0 1 0,0-1 0,-1 1 0,1 0 0,0-1 0,0 1 0,-1-1 0,1 1 0,0-1 0,-1 1 0,0 0 0,-20 1 0,15-3 0,1-1 0,0 1 0,-1-1 0,1 0 0,0 0 0,0-1 0,-6-3 0,4 0 0,1-1 0,-1 1 0,1-1 0,1 0 0,-1-1 0,1 1 0,0-1 0,1 0 0,0 0 0,0-1 0,1 1 0,0-1 0,1 0 0,-1 0 0,2 0 0,-1 0 0,1 0 0,1 0 0,0-15 0,1 21-8,-1-1 0,1 1 0,0-1 1,1 1-1,-1-1 0,1 1 0,-1 0 0,1 0 0,0 0 0,0 0 1,0 0-1,1 0 0,-1 0 0,1 1 0,-1-1 0,1 1 0,0 0 1,0 0-1,0 0 0,0 0 0,0 0 0,0 1 0,1-1 0,-1 1 1,6-1-1,10-4-454,1 2 0,0 0 0,28-2 0,-23 4-614,13-5-8165,1-2-10677</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9.358"/>
    </inkml:context>
    <inkml:brush xml:id="br0">
      <inkml:brushProperty name="width" value="0.025" units="cm"/>
      <inkml:brushProperty name="height" value="0.025" units="cm"/>
    </inkml:brush>
  </inkml:definitions>
  <inkml:trace contextRef="#ctx0" brushRef="#br0">13 101 7847,'22'-65'14820,"-22"75"-10187,1 58-4200,-15 42 61,4-44 703,-2 88 0,12-153-877,2-22 652,9-242-614,-13 301-826,1-26 451,0 0 0,0 0 0,2 1-1,-1-1 1,3 13 0,-2-21 20,0-1 0,0 0 1,0 0-1,0 1 0,1-1 1,-1 0-1,1 0 0,0-1 1,0 1-1,0 0 0,0-1 1,0 1-1,1-1 0,-1 1 0,1-1 1,0 0-1,-1 0 0,1 0 1,0-1-1,0 1 0,0-1 1,0 1-1,6 0 0,-2 0 8,-1 0-1,1-1 1,0 1-1,-1-2 1,1 1-1,0-1 1,0 0-1,0 0 1,-1-1-1,1 0 1,0 0-1,0-1 1,-1 0-1,1 0 1,7-4-1,-5 1 24,1 0 0,-1-1 0,-1 0-1,1-1 1,-1 0 0,0 0 0,-1 0 0,0-1-1,8-11 1,-5 5 6,0-1 1,-1 0-1,-1-1 0,-1 0 0,0 0 0,-1-1 0,0 0 0,-2 0 1,0 0-1,-1-1 0,2-28 0,-5 44-40,0 0 0,0-1 0,0 1 0,0 0 0,-1 0 0,1 0 0,-1 0 0,1 0 0,-1-1 0,0 1 0,1 0 0,-3-2 0,3 4 0,-1-1 0,1 1 0,-1-1 0,1 1 0,-1-1 0,1 1 0,-1-1 0,1 1 0,-1 0 0,0-1 0,1 1 0,-1 0 0,0-1 0,1 1 0,-1 0 0,0 0 0,1 0 0,-1 0 0,0 0 0,1 0 0,-1 0 0,0 0 0,0 0 0,-1 0 0,-1 1 0,-1 1 0,1-1 0,0 1 0,0 0 0,-1 0 0,1 0 0,0 0 0,1 1 0,-1-1 0,0 1 0,1 0 0,-4 4 0,-14 19 0,-28 46 0,42-61 0,0 0 0,1 0 0,0 1 0,0-1 0,2 1 0,-1 0 0,-2 19 0,6-31 0,0 1 0,0-1 0,0 1 0,0-1 0,0 1 0,0-1 0,0 1 0,0-1 0,0 0 0,1 1 0,-1-1 0,0 1 0,0-1 0,0 1 0,0-1 0,1 0 0,-1 1 0,0-1 0,0 1 0,1-1 0,-1 0 0,0 1 0,1-1 0,-1 0 0,0 0 0,1 1 0,-1-1 0,1 0 0,-1 0 0,0 1 0,1-1 0,-1 0 0,1 0 0,-1 0 0,1 0 0,22-1 0,21-17 0,-6-11 0,-32 23 0,1 1 0,-1-1 0,1 1 0,1 0 0,-1 1 0,1 0 0,0 0 0,0 0 0,11-2 0,-18 6 0,-1 0 0,1 0 0,0 0 0,0 0 0,-1 1 0,1-1 0,0 0 0,-1 0 0,1 1 0,0-1 0,-1 0 0,1 1 0,-1-1 0,1 1 0,0-1 0,-1 1 0,1-1 0,-1 1 0,1 0 0,-1-1 0,0 1 0,1-1 0,-1 1 0,0 0 0,1-1 0,-1 1 0,0 0 0,0 0 0,0-1 0,1 1 0,-1 0 0,0 0 0,0-1 0,0 1 0,0 0 0,-1 1 0,2 37 0,-2-27 0,0 6 0,-1-1 0,-7 31 0,5-31 0,1 0 0,-2 31 0,9-45 81,5-9-41,5-8-1287,0-4-3985,-3 0-4329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39.839"/>
    </inkml:context>
    <inkml:brush xml:id="br0">
      <inkml:brushProperty name="width" value="0.025" units="cm"/>
      <inkml:brushProperty name="height" value="0.025" units="cm"/>
    </inkml:brush>
  </inkml:definitions>
  <inkml:trace contextRef="#ctx0" brushRef="#br0">124 97 8872,'0'0'23222,"9"-6"-22640,-6 4-548,38-29 45,-38 28-80,-1 1 0,1 0-1,-1-1 1,1 1-1,-1-1 1,0 0 0,0 0-1,-1 0 1,1 0-1,-1 0 1,1 0 0,-1 0-1,0-1 1,0 1-1,1-7 1,-3 10 1,1-1 0,0 1 0,-1 0 0,1-1 0,-1 1 0,1-1 0,-1 1 0,1 0 0,0 0 0,-1-1 0,0 1 0,1 0 0,-1 0 0,1 0 0,-1-1 0,1 1 0,-1 0 0,1 0 0,-1 0 0,0 0 0,1 0 0,-1 0 0,1 0 0,-1 0 0,1 0 0,-1 1 0,1-1 0,-1 0 0,0 0 0,-21 5 0,8 2 0,1 1 0,0 1 0,1-1 0,-1 2 0,2 0 0,-1 0 0,2 1 0,-1 1 0,1 0 0,1 0 0,0 1 0,-12 23 0,20-33 0,-1 0 0,1 1 0,-1-1 0,1 0 0,0 1 0,0-1 0,1 1 0,-1-1 0,1 1 0,-1-1 0,1 1 0,1 5 0,-1-8 0,1 1 0,-1-1 0,1 0 0,0 1 0,-1-1 0,1 0 0,0 0 0,0 0 0,0 1 0,0-1 0,-1 0 0,2 0 0,-1 0 0,0-1 0,0 1 0,0 0 0,0 0 0,1-1 0,-1 1 0,0 0 0,0-1 0,1 1 0,-1-1 0,1 0 0,-1 1 0,0-1 0,1 0 0,-1 0 0,1 0 0,-1 0 0,1 0 0,0-1 0,23 0 0,-1-1 0,29-7 0,5 0 0,-56 9-27,12 0-781,-9 0-350,-8 1-751,-11 0-5304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34.293"/>
    </inkml:context>
    <inkml:brush xml:id="br0">
      <inkml:brushProperty name="width" value="0.025" units="cm"/>
      <inkml:brushProperty name="height" value="0.025" units="cm"/>
    </inkml:brush>
  </inkml:definitions>
  <inkml:trace contextRef="#ctx0" brushRef="#br0">19 1 5862,'0'0'23024,"-5"8"-21455,3-7-1495,1 0 0,0 1-1,0-1 1,0 0-1,0 1 1,0-1-1,0 1 1,1-1-1,-1 1 1,0-1-1,1 1 1,-1-1-1,1 1 1,0-1-1,-1 1 1,1 0-1,0-1 1,0 1 0,0 0-1,0 1 1,3-1-23,0-1 0,-1 0 0,1 1 0,0-1 0,0 0 1,0-1-1,0 1 0,0 0 0,0-1 0,0 0 0,0 0 1,0 0-1,0 0 0,6-1 0,411-18-1786,-399 22-1680,-21-3 3275,0 1 1,1-1-1,-1 0 1,0 0-1,0 0 1,0 0-1,0 1 1,0-1-1,0 0 1,0 0-1,0 0 1,0 1-1,1-1 1,-1 0-1,0 0 1,0 0-1,0 1 0,0-1 1,0 0-1,0 0 1,0 0-1,0 0 1,-1 1-1,1-1 1,0 0-1,0 0 1,0 0-1,0 1 1,0-1-1,0 0 1,0 0-1,0 0 1,0 0-1,0 1 1,-1-1-1,1 0 1,0 0-1,0 0 1,0 0-1,0 0 1,-1 0-1,1 1 1,0-1-1,0 0 1,0 0-1,-35 16-10078,-2-7-379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34.636"/>
    </inkml:context>
    <inkml:brush xml:id="br0">
      <inkml:brushProperty name="width" value="0.025" units="cm"/>
      <inkml:brushProperty name="height" value="0.025" units="cm"/>
    </inkml:brush>
  </inkml:definitions>
  <inkml:trace contextRef="#ctx0" brushRef="#br0">1 16 13132,'0'0'15119,"79"19"-12941,-29-19-737,4 0-672,3 0-641,-4-1-128,-6-8 0,-7 4-1185,-10 0-1570,-9-3-2241,-7 2-3044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35.802"/>
    </inkml:context>
    <inkml:brush xml:id="br0">
      <inkml:brushProperty name="width" value="0.025" units="cm"/>
      <inkml:brushProperty name="height" value="0.025" units="cm"/>
    </inkml:brush>
  </inkml:definitions>
  <inkml:trace contextRef="#ctx0" brushRef="#br0">0 337 5637,'3'-1'15829,"7"-6"-8172,3-3-5276,34-26-4932,-32 23 4368,29-28-1436,-2-1-1,-2-3 1,63-91-1,-103 136-378,0 0 0,0 0 1,0 0-1,0-1 0,0 1 0,0 0 0,0 0 1,0-1-1,0 1 0,0 0 0,0 0 1,0 0-1,0-1 0,1 1 0,-1 0 0,0 0 1,0 0-1,0-1 0,0 1 0,0 0 0,0 0 1,0 0-1,1 0 0,-1-1 0,0 1 1,0 0-1,0 0 0,0 0 0,1 0 0,-1 0 1,0 0-1,0 0 0,0-1 0,1 1 1,-1 0-1,0 0 0,0 0 0,1 0 0,-1 0 1,0 0-1,0 0 0,0 0 0,1 0 1,-1 0-1,0 0 0,0 0 0,0 0 0,1 0 1,-1 1-1,0-1 0,0 0 0,0 0 0,1 0 1,-1 0-1,0 0 0,0 0 0,0 0 1,0 1-1,1-1 0,-1 0 0,0 0 0,0 0 1,0 0-1,0 1 0,0-1 0,0 0 1,1 0-1,1 25 153,-7 33 14,2-38-169,-5 47 0,8-62 0,0 0 0,0 0 0,0 0 0,1 0 0,-1 0 0,1 0 0,0 0 0,1 0 0,3 9 0,-4-12-57,1 0 1,1 0-1,-1-1 0,0 1 1,0 0-1,1-1 0,-1 0 1,1 1-1,-1-1 0,1 0 1,0 0-1,-1-1 0,1 1 1,0-1-1,-1 1 1,1-1-1,0 0 0,0 0 1,3 0-1,-1 0-444,-1 0 0,1 0-1,0 0 1,-1-1 0,1 0 0,-1 0 0,1 0-1,-1 0 1,0-1 0,8-3 0,-1-5-10790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36.253"/>
    </inkml:context>
    <inkml:brush xml:id="br0">
      <inkml:brushProperty name="width" value="0.025" units="cm"/>
      <inkml:brushProperty name="height" value="0.025" units="cm"/>
    </inkml:brush>
  </inkml:definitions>
  <inkml:trace contextRef="#ctx0" brushRef="#br0">1 1 3043,'0'0'352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12.074"/>
    </inkml:context>
    <inkml:brush xml:id="br0">
      <inkml:brushProperty name="width" value="0.025" units="cm"/>
      <inkml:brushProperty name="height" value="0.025" units="cm"/>
    </inkml:brush>
  </inkml:definitions>
  <inkml:trace contextRef="#ctx0" brushRef="#br0">469 17 10250,'-5'-2'179,"-1"-1"1,1 1-1,-1 0 0,0 0 1,0 0-1,0 1 1,0 0-1,0 0 0,0 1 1,-1-1-1,1 1 1,0 1-1,0-1 0,0 1 1,0 0-1,0 0 1,0 1-1,0 0 0,0 0 1,0 1-1,1-1 1,-1 1-1,1 0 0,0 0 1,0 1-1,0 0 1,-5 5-1,-12 11 214,1 1 0,1 1 0,1 1 0,-20 33 0,12-18-126,3 2 0,1 1 0,2 1 0,2 0 0,-14 48 1,24-62-237,2 1 0,1 0 1,1 0-1,1 0 0,2 1 1,1-1-1,1 1 0,1-1 1,7 34-1,-7-53-10,2 0-1,-1-1 0,1 0 1,1 1-1,-1-1 1,2-1-1,-1 1 1,1-1-1,0 1 1,1-1-1,0-1 0,0 1 1,1-1-1,0 0 1,0-1-1,1 1 1,0-1-1,0-1 1,0 0-1,15 7 0,-10-7 164,0 0-1,0-1 0,0-1 0,1 0 0,-1-1 0,1 0 0,0-1 1,-1-1-1,1 0 0,0-1 0,0 0 0,-1-1 0,1-1 0,14-4 0,-5-1 87,0 0-1,-1-1 0,0-2 1,-1 0-1,0-1 0,-1-1 1,0-1-1,-1-1 0,0 0 0,-2-1 1,0-2-1,0 1 0,-2-2 1,0 0-1,20-36 0,-19 25-186,-2-1 0,0 0 0,-2 0 0,-2-2 0,-1 1 0,-1-1 0,-2 0 0,-1-1 0,-2 0-1,-1-55 1,-3 76-150,0 1 0,0-1 0,-1 1 0,-1 0 0,0 0 0,0-1 0,-1 2 0,-1-1 0,0 0 0,-1 1 0,-8-13 0,9 17-83,-1 0 0,1 1 0,-1 0-1,0 0 1,-1 0 0,1 1 0,-1 0 0,0 0 0,0 1-1,-1 0 1,1 0 0,-1 1 0,0 0 0,0 0 0,0 1-1,0 0 1,-15-2 0,-22 1-2455,-80 4 0,31 7-2488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36.830"/>
    </inkml:context>
    <inkml:brush xml:id="br0">
      <inkml:brushProperty name="width" value="0.025" units="cm"/>
      <inkml:brushProperty name="height" value="0.025" units="cm"/>
    </inkml:brush>
  </inkml:definitions>
  <inkml:trace contextRef="#ctx0" brushRef="#br0">26 19 4484,'0'0'23190,"5"-6"-21514,11-7-920,-16 13-728,1 0 1,-1 0-1,0 0 0,1 0 0,-1 1 0,0-1 1,0 0-1,1 0 0,-1 0 0,0 0 0,1 0 1,-1 0-1,0 1 0,1-1 0,-1 0 1,0 0-1,0 1 0,1-1 0,-1 0 0,0 0 1,0 1-1,0-1 0,1 0 0,-1 0 0,0 1 1,0-1-1,0 0 0,0 1 0,0-1 0,1 0 1,-1 1-1,0-1 0,0 1 0,2 49 1486,-2-28-1406,-2 19-75,-3 1 0,-17 77 0,-5 38-52,27-157 19,0 0 0,0 1 0,0-1 0,0 0 0,0 0 0,-1 1 0,1-1 0,0 0 0,0 0 0,0 1 0,0-1 0,0 0 0,0 0 0,0 1 0,0-1 0,0 0 0,0 1 0,1-1 0,-1 0 0,0 0 0,0 1 0,0-1 0,0 0 0,0 0 0,0 1 0,1-1 0,-1 0 0,0 0 0,0 0 0,0 1 0,0-1 0,1 0 0,-1 0 0,0 0 0,0 0 0,1 1 0,-1-1 0,0 0 0,0 0 0,1 0 0,-1 0 0,0 0 0,0 0 0,1 0 0,-1 0 0,0 0 0,0 0 0,1 0 0,-1 0 0,0 0 0,1 0 0,-1 0 0,0 0 0,0 0 0,1 0 0,-1 0 0,0 0 0,22-16 0,22-29 0,-42 44 0,15-19 0,3-3 0,1 0 0,38-31 0,-52 49 0,0 0 0,-1 1 0,2-1 0,-1 1 0,0 1 0,1-1 0,0 1 0,0 1 0,0-1 0,0 1 0,0 1 0,1 0 0,-1 0 0,13 0 0,-18 2 0,0 0 0,0 0 0,-1 0 0,1 0 0,0 0 0,-1 1 0,1-1 0,-1 1 0,1-1 0,-1 1 0,0 0 0,0 0 0,0 0 0,0 1 0,0-1 0,0 0 0,-1 1 0,1-1 0,-1 1 0,1 0 0,-1-1 0,0 1 0,0 0 0,0 0 0,-1-1 0,1 1 0,-1 0 0,1 5 0,0-2 0,0 1 0,0-1 0,-1 1 0,0-1 0,0 1 0,0-1 0,-1 1 0,0-1 0,0 0 0,-1 1 0,0-1 0,-4 9 0,-1-6 0,0 1 0,-1-1 0,-1 0 0,0-1 0,0 0 0,0 0 0,-1-1 0,0-1 0,-1 1 0,0-1 0,0-1 0,0 0 0,0-1 0,-1 0 0,1-1 0,-1 0 0,0-1 0,0 0 0,0 0 0,0-2 0,-17 0 0,28 0 6,-1 0-1,0 0 1,1-1-1,-1 1 1,0 0 0,1-1-1,-1 0 1,0 1 0,1-1-1,-1 0 1,1 1-1,-1-1 1,1 0 0,0 0-1,-1 0 1,1-1-1,0 1 1,0 0 0,0 0-1,0-1 1,0 1-1,0-1 1,0 1 0,0 0-1,0-1 1,1 0 0,-1 1-1,0-1 1,1 1-1,0-1 1,-1 0 0,1 1-1,0-4 1,0 1-185,0 0 0,0 1 0,1-1 0,-1 0 0,1 0 0,0 1 0,0-1 0,1 1 1,-1-1-1,1 1 0,-1 0 0,1-1 0,0 1 0,4-5 0,15-14-8827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9.521"/>
    </inkml:context>
    <inkml:brush xml:id="br0">
      <inkml:brushProperty name="width" value="0.025" units="cm"/>
      <inkml:brushProperty name="height" value="0.025" units="cm"/>
    </inkml:brush>
  </inkml:definitions>
  <inkml:trace contextRef="#ctx0" brushRef="#br0">23 122 5573,'0'0'24413,"-1"8"-23250,1-6-1093,-1-1-38,1 1 0,0-1 1,-1 1-1,1-1 0,0 1 0,0-1 1,0 1-1,0-1 0,0 1 0,0-1 1,0 1-1,1-1 0,-1 0 0,0 1 1,1-1-1,0 1 0,-1-1 0,1 0 1,-1 1-1,1-1 0,0 0 0,0 0 1,0 1-1,0-1 0,0 0 0,0 0 1,0 0-1,0 0 0,0 0 0,1-1 1,-1 1-1,0 0 0,1 0 0,-1-1 1,0 1-1,1-1 0,-1 1 0,1-1 1,-1 0-1,1 0 0,-1 1 0,0-1 1,1 0-1,-1 0 0,1 0 0,-1-1 1,3 1-1,5-1-32,1 0 0,-1-1 0,1 0 0,-1 0 0,0-1 0,0 0 0,0-1 0,0 0 0,-1 0 0,0-1 0,9-7 0,-11 9 0,-1 0 0,-1-1 0,1 0 0,0 0 0,-1 0 0,0 0 0,0-1 0,0 0 0,-1 0 0,0 0 0,0 0 0,0 0 0,0-1 0,-1 1 0,0-1 0,0 0 0,0 0 0,1-10 0,-3 14 0,0 1 0,-1-1 0,1 1 0,-1-1 0,1 1 0,-1-1 0,1 1 0,-1 0 0,0-1 0,1 1 0,-1 0 0,0-1 0,0 1 0,0 0 0,0 0 0,0 0 0,-1 0 0,1 0 0,0 0 0,0 0 0,-1 0 0,1 1 0,0-1 0,-1 0 0,1 1 0,-1-1 0,1 1 0,-1-1 0,1 1 0,-1 0 0,1 0 0,-1 0 0,1 0 0,-1 0 0,1 0 0,-1 0 0,1 0 0,-3 1 0,-4 0 0,0-1 0,1 1 0,-1 1 0,1 0 0,-1 0 0,-13 6 0,11-2 0,0 0 0,1 1 0,0 0 0,0 1 0,1 0 0,0 1 0,0-1 0,1 2 0,0-1 0,1 1 0,0 0 0,0 0 0,1 0 0,0 1 0,1 0 0,0 0 0,1 0 0,1 0 0,-1 1 0,2-1 0,-1 1 0,2 22 0,0-31 1,0 0 1,0-1-1,1 1 1,0 0-1,-1-1 1,1 1-1,0-1 1,0 1-1,0-1 1,1 1-1,-1-1 1,0 0-1,1 1 1,0-1-1,-1 0 1,1 0-1,0 0 1,0 0-1,0-1 1,1 1-1,-1 0 1,0-1-1,0 0 1,1 1-1,-1-1 1,1 0-1,-1 0 1,1 0-1,0-1 1,-1 1-1,1-1 1,0 1-1,4-1 1,11 1-53,-1 0 0,0-1 1,1-1-1,17-2 0,10-7-1757,0-4-4381,-3-3-3996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09.896"/>
    </inkml:context>
    <inkml:brush xml:id="br0">
      <inkml:brushProperty name="width" value="0.025" units="cm"/>
      <inkml:brushProperty name="height" value="0.025" units="cm"/>
    </inkml:brush>
  </inkml:definitions>
  <inkml:trace contextRef="#ctx0" brushRef="#br0">95 0 18321,'0'0'8579,"-4"13"-6876,-41 163 1935,28-95-3391,-10 129 0,27-204-452,-1 20 155,1-25-77,0-1 0,0 1 0,-1-1 0,1 1 0,0 0-1,0-1 1,1 1 0,-1-1 0,0 1 0,0 0 0,0-1 0,0 1 0,0-1 0,1 1 0,-1-1-1,0 1 1,0-1 0,1 1 0,-1-1 0,0 1 0,1-1 0,-1 1 0,1-1 0,-1 0 0,1 1 0,-1-1-1,0 1 1,1-1 0,0 0 0,0 0-109,-1 0-1,1 0 1,-1 0 0,0 0 0,1 0-1,-1 0 1,1-1 0,-1 1-1,1 0 1,-1 0 0,0-1-1,1 1 1,-1 0 0,0-1-1,1 1 1,-1 0 0,0-1-1,1 1 1,-1 0 0,0-1-1,0 1 1,1-1 0,-1 1-1,0 0 1,0-1 0,0 1-1,0-1 1,0 1 0,1-1-1,-1 1 1,0-1 0,0 1-1,0-1 1,0 1 0,0-1 0,-1 0-1,2-1-735,1-19-8306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0.237"/>
    </inkml:context>
    <inkml:brush xml:id="br0">
      <inkml:brushProperty name="width" value="0.025" units="cm"/>
      <inkml:brushProperty name="height" value="0.025" units="cm"/>
    </inkml:brush>
  </inkml:definitions>
  <inkml:trace contextRef="#ctx0" brushRef="#br0">1 28 10858,'0'0'19699,"51"-23"-18930,1 23-385,8 0-288,0 0-352,-1-2-2915,-7-1-5734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42.815"/>
    </inkml:context>
    <inkml:brush xml:id="br0">
      <inkml:brushProperty name="width" value="0.025" units="cm"/>
      <inkml:brushProperty name="height" value="0.025" units="cm"/>
    </inkml:brush>
  </inkml:definitions>
  <inkml:trace contextRef="#ctx0" brushRef="#br0">377 102 4740,'1'-2'1213,"0"-1"-1,0 1 1,-1-1-1,0 1 0,1-1 1,-1 1-1,0-1 0,0 0 1,0 1-1,0-1 1,-1 1-1,0-5 0,0 6-815,0-1 0,1 0-1,-1 1 1,0-1 0,0 1-1,0-1 1,-1 1 0,1-1-1,0 1 1,0 0 0,-1-1-1,1 1 1,-1 0-1,-1-1 1,-3-1-54,-1 0 0,1 1 0,-1 0 0,0 0 0,0 0 0,0 1-1,0 0 1,-7 0 0,4 0-212,0 1 0,0 0 0,0 1 1,0 0-1,0 1 0,0 0 0,0 0 0,0 1 0,1 0 0,-1 1 0,1 0 0,0 0 0,-11 8 0,6-2 44,0 0-1,1 1 0,1 0 1,0 1-1,0 1 0,1 0 1,-10 16-1,17-23-174,-1 1 0,1 0 0,1 0 0,-1 0 0,1 0 0,0 0 0,1 1 0,0-1 0,0 1 0,1 0 0,0-1 0,0 1 0,0 14 0,2-18 0,0 0 0,0 0 0,0 0 0,0-1 0,0 1 0,1 0 0,-1-1 0,1 1 0,0-1 0,0 1 0,1-1 0,-1 0 0,1 0 0,-1 0 0,1 0 0,0 0 0,0-1 0,0 1 0,1-1 0,-1 0 0,1 0 0,-1 0 0,1 0 0,-1-1 0,1 0 0,0 1 0,0-1 0,5 0 0,12 3 0,0-1 0,0 0 0,1-2 0,-1-1 0,0 0 0,1-2 0,-1 0 0,0-2 0,22-6 0,-24 5 0,-1 0 0,0-2 0,0 0 0,-1-1 0,0-1 0,-1 0 0,1-2 0,-2 0 0,0 0 0,20-20 0,-30 25 0,-1 1 0,1-1 0,-1 0 0,-1 0 0,1-1 0,-1 1 0,0-1 0,0 0 0,-1 1 0,0-1 0,0 0 0,-1-1 0,0 1 0,0 0 0,-1 0 0,1 0 0,-2-1 0,1 1 0,-3-13 0,2 14 0,-1 1 0,1 0 0,-1 0 0,0 1 0,0-1 0,0 0 0,-1 1 0,0-1 0,1 1 0,-2 0 0,1 0 0,0 0 0,-1 0 0,0 1 0,0-1 0,0 1 0,0 0 0,0 0 0,-1 0 0,1 1 0,-1 0 0,0 0 0,0 0 0,0 0 0,0 1 0,0 0 0,0 0 0,-5-1 0,0 1-47,0 0 0,1 1 1,-1 0-1,0 1 0,1 0 0,-1 0 0,1 1 1,-1 0-1,1 1 0,0 0 0,0 0 1,0 1-1,0 0 0,0 0 0,1 1 0,-10 8 1,6-4-4807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8.392"/>
    </inkml:context>
    <inkml:brush xml:id="br0">
      <inkml:brushProperty name="width" value="0.025" units="cm"/>
      <inkml:brushProperty name="height" value="0.025" units="cm"/>
    </inkml:brush>
  </inkml:definitions>
  <inkml:trace contextRef="#ctx0" brushRef="#br0">26 0 5157,'0'0'13912,"-5"7"-12973,-16 22-79,21-28-822,0 0 0,0-1 0,0 1 0,0 0 0,0-1 1,0 1-1,0 0 0,0-1 0,0 1 0,1 0 0,-1-1 0,0 1 1,0-1-1,1 1 0,-1 0 0,0-1 0,1 1 0,-1-1 0,0 1 0,1-1 1,-1 1-1,1-1 0,-1 1 0,1-1 0,-1 1 0,1-1 0,-1 0 1,1 1-1,-1-1 0,1 0 0,0 1 0,-1-1 0,1 0 0,0 0 1,-1 1-1,1-1 0,0 0 0,-1 0 0,1 0 0,0 0 0,-1 0 1,2 0-1,31 5 748,-31-5-698,433-3 3373,-167-5-3041,198 18-315,284-7 68,-741-3-137,22-2-95,-24 2 168,-14 2 258,-75 15 897,2 1-1831,28-13-4011,50-22-16012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5.195"/>
    </inkml:context>
    <inkml:brush xml:id="br0">
      <inkml:brushProperty name="width" value="0.025" units="cm"/>
      <inkml:brushProperty name="height" value="0.025" units="cm"/>
    </inkml:brush>
  </inkml:definitions>
  <inkml:trace contextRef="#ctx0" brushRef="#br0">103 0 4452,'0'0'24706,"3"8"-23419,-2-3-1181,0 0 0,0 1 0,0-1 1,0 0-1,-1 0 0,0 0 0,0 0 0,-1 1 1,1-1-1,-1 0 0,0 0 0,0 0 0,-1 0 1,1 0-1,-1-1 0,0 1 0,-1 0 1,-2 4-1,-11 21-4,5-12-82,1 0 1,0 0-1,2 1 0,0 0 0,1 0 0,1 1 0,1 0 1,1 0-1,-3 29 0,7-47-20,1 0 0,-1 0 0,0 0 0,1 0 0,-1 0 0,1 0 0,0 0 0,0 0 0,0 0 0,0-1 0,0 1 0,0 0 0,0 0 0,0-1 0,1 1 0,-1-1 0,1 1 0,-1-1 0,1 0 0,-1 0 0,1 0 0,0 0 0,0 0 0,0 0 0,-1 0 0,1 0 0,0 0 0,0-1 0,0 1 0,0-1 0,4 1 0,8 1 0,1-1 0,-1 0 0,23-2 0,-19 1 0,8-2-57,-1-1 0,0-1-1,-1 0 1,1-3 0,-1 0 0,31-13 0,-35 10-2451,-12 1-3606,-6-1-4306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6.333"/>
    </inkml:context>
    <inkml:brush xml:id="br0">
      <inkml:brushProperty name="width" value="0.025" units="cm"/>
      <inkml:brushProperty name="height" value="0.025" units="cm"/>
    </inkml:brush>
  </inkml:definitions>
  <inkml:trace contextRef="#ctx0" brushRef="#br0">5 4 11915,'0'0'415,"-1"1"-1,1-1 1,0 1-1,-1-1 0,1 1 1,0-1-1,-1 1 1,1-1-1,0 1 1,-1-1-1,1 1 0,0 0 1,0-1-1,0 1 1,-1-1-1,1 1 0,0 0 1,0-1-1,0 1 1,0-1-1,0 1 1,0 0-1,0-1 0,1 1 1,-1 0-1,0-1 1,0 1-1,0-1 1,1 1-1,-1-1 0,0 1 1,0-1-1,1 2 1,23 7 4207,44-6-4846,-57-3 1535,63-3-1174,95-17 0,-106 11-1596,-61 9 1684,12-2-106,5 0-4551,-15 4-820,-20 4 1166,-16 3-2032,-4 1-2113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6.671"/>
    </inkml:context>
    <inkml:brush xml:id="br0">
      <inkml:brushProperty name="width" value="0.025" units="cm"/>
      <inkml:brushProperty name="height" value="0.025" units="cm"/>
    </inkml:brush>
  </inkml:definitions>
  <inkml:trace contextRef="#ctx0" brushRef="#br0">1 19 15535,'0'0'13388,"86"36"-12267,-35-36-480,3 0-385,1-5-160,-3-4-192,-4-4-1633,-9-1-3524,-7 0-5285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7.032"/>
    </inkml:context>
    <inkml:brush xml:id="br0">
      <inkml:brushProperty name="width" value="0.025" units="cm"/>
      <inkml:brushProperty name="height" value="0.025" units="cm"/>
    </inkml:brush>
  </inkml:definitions>
  <inkml:trace contextRef="#ctx0" brushRef="#br0">93 0 8136,'0'0'21204,"5"11"-19293,-2-5-1845,0-1 0,0 1 0,-1-1 0,0 1-1,0 0 1,0 0 0,-1 0 0,0 0 0,0 1 0,0-1 0,-1 0 0,0 0 0,0 0 0,-1 1 0,1-1 0,-1 0 0,-1 0-1,1 0 1,-1 0 0,0 0 0,-1-1 0,-4 9 0,-30 37-66,28-41 0,1 0 0,0 1 0,1-1 0,0 2 0,1-1 0,0 1 0,-5 15 0,11-26 0,0-1 0,0 1 0,-1-1 0,1 1 0,0-1 0,0 1 0,0-1 0,0 1 0,0-1 0,1 1 0,-1 0 0,0-1 0,0 1 0,0-1 0,0 1 0,1-1 0,-1 1 0,0-1 0,0 1 0,1-1 0,-1 0 0,0 1 0,1-1 0,-1 1 0,1-1 0,-1 0 0,0 1 0,1-1 0,-1 0 0,1 1 0,-1-1 0,1 0 0,25 6 0,28-10 0,-1-6-663,70-22-1,-30 6-1612,-68 20-3447,-8 0-2536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36.823"/>
    </inkml:context>
    <inkml:brush xml:id="br0">
      <inkml:brushProperty name="width" value="0.025" units="cm"/>
      <inkml:brushProperty name="height" value="0.025" units="cm"/>
    </inkml:brush>
  </inkml:definitions>
  <inkml:trace contextRef="#ctx0" brushRef="#br0">676 25 673,'0'0'9459,"-9"-4"-6571,-1 0-2551,-1 0 0,1 1-1,-1 0 1,0 1 0,0 0-1,-1 1 1,1 0 0,0 1-1,0 0 1,0 0-1,-1 1 1,1 1 0,0 0-1,0 1 1,-20 7 0,2 7-239,2 1 1,0 2-1,1 1 0,0 1 1,2 0-1,1 2 1,1 1-1,-32 48 1,22-25-90,2 2 1,2 2 0,3 0-1,-21 64 1,34-82 2,2 1 0,1 0 0,1 1 0,2 0 0,2 0 0,1 0 0,4 62 0,-1-93 41,1 1 0,0-1 0,0 0 1,0 1-1,1-1 0,0 0 0,0 0 0,0 0 0,1 0 0,-1 0 0,1-1 0,0 1 1,1-1-1,-1 0 0,1 0 0,6 5 0,-4-4 15,1 0 1,0-1-1,1 1 0,-1-2 0,1 1 0,-1-1 1,1 0-1,0-1 0,16 3 0,-5-2 47,0-2 0,0 0 1,0-1-1,0-1 0,1 0 0,-1-2 0,-1 0 0,32-10 0,-20 1 138,-2-1 0,0-1 0,0-2 0,-2 0 0,0-2 0,0-1-1,-2 0 1,-1-2 0,0-1 0,-2-1 0,26-35 0,-15 13 165,-2 0-1,-2-2 1,-2-1 0,-2-1 0,30-90-1,-46 114-156,-1-1-1,-1 0 0,-2-1 0,0 1 1,-2-1-1,-1 0 0,-4-51 0,2 73-252,0 0-1,0-1 0,-1 1 1,1 0-1,-1 1 0,0-1 0,-1 0 1,1 1-1,-1-1 0,0 1 1,0-1-1,0 1 0,0 0 0,-1 1 1,0-1-1,0 1 0,0-1 1,0 1-1,0 0 0,-1 0 0,1 1 1,-1 0-1,0-1 0,1 1 1,-1 1-1,0-1 0,-10-1 1,1 1-549,-1-1 0,0 2 1,-21 0-1,-42 6-5704,77-5 6179,-49 5-5811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17.374"/>
    </inkml:context>
    <inkml:brush xml:id="br0">
      <inkml:brushProperty name="width" value="0.025" units="cm"/>
      <inkml:brushProperty name="height" value="0.025" units="cm"/>
    </inkml:brush>
  </inkml:definitions>
  <inkml:trace contextRef="#ctx0" brushRef="#br0">0 29 18161,'0'0'8873,"83"0"-6439,-30 0-833,13-4-415,7 3-674,2-1-512,-2 0 0,-9-1-2434,-5-4-3748,-6-2-8200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32.348"/>
    </inkml:context>
    <inkml:brush xml:id="br0">
      <inkml:brushProperty name="width" value="0.025" units="cm"/>
      <inkml:brushProperty name="height" value="0.025" units="cm"/>
    </inkml:brush>
  </inkml:definitions>
  <inkml:trace contextRef="#ctx0" brushRef="#br0">640 39 3203,'-84'-27'10740,"65"23"-9829,-1 1-1,-30-1 1,37 4-820,-1 0 1,1 1-1,0 0 0,0 1 1,0 1-1,0 0 1,0 1-1,0 0 0,1 1 1,0 0-1,-15 9 0,3 2 43,2 0 0,0 2 0,1 1-1,1 0 1,0 1 0,2 2-1,0-1 1,2 2 0,0 0 0,1 1-1,2 1 1,1 0 0,0 1-1,2 0 1,1 1 0,1 0-1,2 0 1,0 1 0,2-1 0,1 1-1,1 35 1,2-53-67,2-1 0,-1 1 0,1 0-1,1-1 1,0 1 0,0-1 0,1 0 0,0 0 0,1 0 0,0 0-1,0-1 1,0 0 0,1 0 0,1-1 0,-1 1 0,1-1 0,1-1 0,-1 1-1,1-1 1,13 8 0,-5-4 59,1 0 0,0-1 0,1-1 0,0 0 0,0-1 0,1-2 0,-1 1 0,1-2 0,33 3 0,-13-6 161,0-2 0,0-1 0,-1-2 0,1-2 1,-1-1-1,-1-2 0,1-2 0,-1-2 0,-1-1 0,-1-1 0,0-2 1,38-25-1,-47 24-76,-1 0 1,0-2 0,-2 0-1,0-2 1,-2 0 0,34-45 0,-41 47-141,-2-1 1,0 0-1,-1-1 1,-1 0 0,-1 0-1,-1-1 1,-1 0 0,-1 0-1,4-33 1,-8 42-62,-1 0-1,0-1 1,-1 1 0,0 0 0,-1 0-1,-1 0 1,0 0 0,-1 0 0,-6-16 0,7 23-19,-1 1 1,-1 0-1,1 0 1,-1 0-1,0 0 1,0 1-1,-1 0 1,0-1-1,0 2 1,0-1-1,0 0 1,-1 1-1,1 0 1,-1 1-1,0-1 1,-1 1 0,1 0-1,0 0 1,-1 1-1,-12-3 1,-12 0-860,-1 0 0,1 3 1,-1 0-1,-48 5 1,51-2-630,-57 4-4439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34.928"/>
    </inkml:context>
    <inkml:brush xml:id="br0">
      <inkml:brushProperty name="width" value="0.025" units="cm"/>
      <inkml:brushProperty name="height" value="0.025" units="cm"/>
    </inkml:brush>
  </inkml:definitions>
  <inkml:trace contextRef="#ctx0" brushRef="#br0">403 59 5733,'0'0'10768,"-9"-8"-10138,-1-4-422,6 8-95,0-1 0,1 1 0,-2 0-1,1 0 1,0 1 0,-1-1 0,-7-3-1,11 6-46,-1 1-1,1-1 1,0 1-1,-1-1 1,1 1 0,0 0-1,-1 0 1,1 0-1,-1 0 1,1 0-1,-1 0 1,1 0-1,-1 0 1,1 0 0,0 1-1,-1-1 1,1 0-1,0 1 1,-1 0-1,1-1 1,0 1-1,-1 0 1,1-1 0,0 1-1,0 0 1,0 0-1,0 0 1,-1 1-1,-31 36 318,26-28-248,-42 51-4,4 1 0,-58 104 0,93-147-25,0 1 0,1 1 1,1 0-1,1 0 0,1 0 0,1 1 0,1-1 0,0 1 0,2 0 0,1 1 0,0-1 0,2 0 1,5 38-1,-2-46-58,1 1 1,0-1 0,0-1-1,1 1 1,1-1-1,1 0 1,0 0 0,0-1-1,1 0 1,1 0-1,0-1 1,0 0 0,1-1-1,1 0 1,-1-1 0,2-1-1,-1 1 1,1-2-1,0 0 1,1 0 0,0-2-1,0 1 1,0-2-1,0 0 1,1 0 0,0-2-1,20 2 1,-29-5 18,0 0-1,0 0 1,0-1 0,0 0-1,0 0 1,-1-1-1,1 1 1,-1-1 0,0 0-1,1-1 1,-1 1 0,-1-1-1,1 0 1,0 0 0,-1-1-1,0 1 1,0-1 0,-1 0-1,1 0 1,5-10-1,7-14 555,-1 0 0,17-48 0,-30 72-547,19-51 167,-3-1-1,-2 0 0,-2-1 0,-3-1 1,-3 0-1,-2-1 0,-2-61 0,-4 113-209,0 0 0,-1 0-1,0 0 1,0 1 0,-1-1-1,0 0 1,0 1 0,-1 0-1,0-1 1,0 1 0,-1 0-1,0 0 1,0 1 0,-1-1-1,1 1 1,-9-8 0,8 10-138,-1 0-1,1-1 1,-1 2 0,0-1 0,-1 1-1,1 0 1,-1 0 0,1 1 0,-1 0-1,0 0 1,0 1 0,1-1 0,-1 1-1,0 1 1,0 0 0,-1 0 0,1 0-1,-10 2 1,-3 2-1575,1 0 0,-25 10 0,39-13 1235,-45 16-5174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43.965"/>
    </inkml:context>
    <inkml:brush xml:id="br0">
      <inkml:brushProperty name="width" value="0.025" units="cm"/>
      <inkml:brushProperty name="height" value="0.025" units="cm"/>
    </inkml:brush>
  </inkml:definitions>
  <inkml:trace contextRef="#ctx0" brushRef="#br0">0 0 3716,'0'0'512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44.308"/>
    </inkml:context>
    <inkml:brush xml:id="br0">
      <inkml:brushProperty name="width" value="0.025" units="cm"/>
      <inkml:brushProperty name="height" value="0.025" units="cm"/>
    </inkml:brush>
  </inkml:definitions>
  <inkml:trace contextRef="#ctx0" brushRef="#br0">72 25 1858,'-1'-3'2733,"-2"1"-2025,1 0 0,0 0 1,0 0-1,-1 1 0,1-1 0,-1 1 0,1-1 1,-1 1-1,0 0 0,1 0 0,-4 0 0,5 0-420,0 1-1,-1-1 1,1 1-1,0 0 0,0-1 1,0 1-1,0 0 1,0 0-1,-1 0 0,1 0 1,0 0-1,0 0 1,0 0-1,0 0 1,-1 0-1,1 1 0,0-1 1,0 0-1,0 1 1,0-1-1,0 1 1,0-1-1,0 1 0,0 0 1,0-1-1,0 1 1,0 0-1,0 0 0,1 0 1,-1-1-1,0 1 1,0 0-1,1 0 1,-1 0-1,1 0 0,-1 2 1,1-3-142,0 1 1,0-1 0,0 1-1,0 0 1,0-1 0,0 1-1,1-1 1,-1 1 0,0-1-1,0 1 1,1-1 0,-1 1-1,0-1 1,1 1-1,-1-1 1,1 1 0,-1-1-1,0 0 1,1 1 0,-1-1-1,1 0 1,-1 1 0,1-1-1,-1 0 1,1 0 0,-1 1-1,1-1 1,0 0 0,-1 0-1,1 0 1,-1 0-1,1 0 1,-1 0 0,1 0-1,0 0 1,-1 0 0,2 0-1,30 2 1068,-28-2-671,235-14 1537,-15 0-4928,-211 19-2396,-13-4 4917,0 0-1,0-1 0,0 1 0,-1-1 1,1 1-1,0-1 0,0 1 0,0 0 1,-1-1-1,1 1 0,0-1 1,-1 1-1,1-1 0,0 1 0,-1-1 1,1 0-1,-1 1 0,1-1 0,-1 1 1,1-1-1,-1 0 0,1 1 0,-1-1 1,0 1-1,-20 9-8576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1:44.669"/>
    </inkml:context>
    <inkml:brush xml:id="br0">
      <inkml:brushProperty name="width" value="0.025" units="cm"/>
      <inkml:brushProperty name="height" value="0.025" units="cm"/>
    </inkml:brush>
  </inkml:definitions>
  <inkml:trace contextRef="#ctx0" brushRef="#br0">1 0 13805,'0'0'12524,"86"33"-10634,-34-30-929,8-1-545,1 1-288,4 1-96,-10 1-480,-6-3-3940,-10 0-5157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6.366"/>
    </inkml:context>
    <inkml:brush xml:id="br0">
      <inkml:brushProperty name="width" value="0.025" units="cm"/>
      <inkml:brushProperty name="height" value="0.025" units="cm"/>
    </inkml:brush>
  </inkml:definitions>
  <inkml:trace contextRef="#ctx0" brushRef="#br0">0 212 5381,'0'0'20270,"2"-9"-19661,2-5-488,0 1 1,1-1 0,0 1 0,1 1 0,1-1 0,0 1 0,0 0 0,1 0 0,1 1-1,0 1 1,20-20 0,-28 30-100,-1-1 0,1 0 0,0 1 0,0-1 0,-1 0 0,1 1 0,0-1 0,0 1 0,0-1 0,0 1 0,0 0 0,0-1 0,0 1 0,0 0 0,0 0 0,0 0 0,0 0 0,0-1 0,0 1 0,0 1 0,0-1 0,0 0 0,0 0 0,0 0 0,0 0 0,0 1 0,0-1 0,0 0 0,-1 1 0,1-1 0,0 1 0,0-1 0,0 1 0,0 0 0,-1-1 0,1 1 0,0 0 0,0-1 0,-1 1 0,1 0 0,-1 0 0,1 0 0,0 1 0,3 6 92,0 0 0,0 0-1,-1 1 1,3 11-1,1 5 113,-5-22-203,-1 0 0,0 0 0,1 0 0,-1 0 0,1 0 0,0-1 0,0 1 0,0 0 0,0-1 0,1 0 0,-1 1 0,1-1 0,-1 0 0,1 0 1,0 0-1,0-1 0,0 1 0,0-1 0,0 1 0,0-1 0,0 0 0,6 1 0,-4-2 106,-1 0 0,1-1 1,-1 1-1,0-1 0,1 0 1,-1 0-1,0 0 0,0 0 0,1-1 1,-1 0-1,0 0 0,0 0 1,-1 0-1,1-1 0,0 1 1,5-6-1,11-12 141,21-19-39,-38 38-228,-1-1 0,0 0 1,0 1-1,1 0 1,-1-1-1,1 1 0,-1 0 1,1 0-1,-1 0 1,1 0-1,0 1 0,-1-1 1,1 1-1,0 0 1,4 0-1,-5 1-3,0 0 0,-1 0 0,1 0 0,0 0 0,-1 0 0,1 0 0,-1 1 0,1-1 0,-1 1 0,0-1 0,1 1 0,-1 0 0,0-1 0,0 1 0,0 0 0,0 0 0,-1 0 0,1 0 0,0 0 0,-1-1 0,1 1 0,-1 0 0,0 3 0,14 28 0,-13-32 0,-1-1 0,1 1 0,0 0 0,0 0 0,0-1 0,0 1 0,0 0 0,-1-1 0,1 1 0,0-1 0,0 1 0,1-1 0,-1 1 0,0-1 0,0 0 0,0 0 0,0 0 0,0 1 0,0-1 0,0 0 0,0 0 0,1 0 0,-1-1 0,0 1 0,0 0 0,0 0 0,0-1 0,1 1 0,8-5 0,-1 0 0,0 0 0,0-1 0,-1 0 0,1-1 0,-1 0 0,-1 0 0,1-1 0,8-11 0,23-21 0,-33 34 0,0 2 0,1-1 0,-1 1 0,1 0 0,7-3 0,-13 6 0,0 1 0,0-1 0,0 1 0,0-1 0,0 1 0,0 0 0,0-1 0,0 1 0,0 0 0,1 0 0,-1 0 0,0 0 0,0 0 0,0 0 0,0 0 0,0 0 0,1 1 0,-1-1 0,0 0 0,0 1 0,0-1 0,0 1 0,0-1 0,0 1 0,0-1 0,0 1 0,0 0 0,0-1 0,0 1 0,-1 0 0,1 0 0,0 0 0,0 0 0,-1-1 0,1 1 0,0 0 0,-1 0 0,1 0 0,-1 1 0,1 1 0,4 20 2,-3-14-2,0 0 1,0-1-1,0 0 1,1 0-1,4 9 1,-7-16-2,1 0 0,-1 0 1,1 0-1,0-1 1,-1 1-1,1 0 1,0 0-1,0 0 0,-1 0 1,1-1-1,0 1 1,0 0-1,0-1 0,0 1 1,0-1-1,0 1 1,0-1-1,0 1 1,0-1-1,0 0 0,0 1 1,1-1-1,-1 0 1,0 0-1,0 0 1,0 0-1,0 0 0,0 0 1,0 0-1,1 0 1,-1-1-1,0 1 1,0 0-1,0-1 0,0 1 1,0-1-1,0 1 1,0-1-1,0 1 1,0-1-1,0 0 0,0 1 1,-1-1-1,3-1 1,0-2-624,1 0 1,-1 1 0,1-1 0,-1-1-1,0 1 1,-1 0 0,5-9 0,5-14-7502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7.250"/>
    </inkml:context>
    <inkml:brush xml:id="br0">
      <inkml:brushProperty name="width" value="0.025" units="cm"/>
      <inkml:brushProperty name="height" value="0.025" units="cm"/>
    </inkml:brush>
  </inkml:definitions>
  <inkml:trace contextRef="#ctx0" brushRef="#br0">91 242 12268,'0'0'3187,"3"-12"-75,-2 10-3042,3-13 1395,0 1 0,-1-1 0,1-26 0,-4 38-1133,0-1-1,0 1 0,0-1 1,-1 1-1,1 0 1,-1-1-1,0 1 0,0 0 1,0-1-1,0 1 1,-3-4-1,3 6-230,0-1 1,0 1-1,0 0 0,-1 0 0,1 0 1,0 0-1,0 0 0,-1 0 0,1 0 1,-1 0-1,1 1 0,-1-1 0,1 1 1,-1-1-1,1 1 0,-1-1 0,1 1 1,-1 0-1,0 0 0,1 0 1,-1 0-1,0 0 0,1 0 0,-1 0 1,-2 1-1,1 0-81,0 0 0,1 1 1,-1-1-1,1 1 0,-1-1 0,1 1 1,-1 0-1,1 0 0,0 0 0,0 0 1,0 1-1,0-1 0,1 0 0,-1 1 1,0-1-1,1 1 0,0 0 0,0 0 1,0-1-1,-2 6 0,-1 4-7,1 0-1,0 0 0,-2 21 1,4-31-8,1 0 0,0 0 1,-1 0-1,1 0 0,0 0 0,0 0 0,0 0 1,1 0-1,-1 0 0,0 0 0,1 0 1,-1 0-1,1 0 0,0 0 0,0 0 0,-1-1 1,1 1-1,0 0 0,1 0 0,-1-1 1,0 1-1,0-1 0,1 1 0,-1-1 0,3 2 1,-1-2 7,0 0 0,0 0 1,0-1-1,0 1 0,0-1 1,0 0-1,0 0 1,0 0-1,-1-1 0,1 1 1,0-1-1,0 1 0,0-1 1,0 0-1,0 0 0,-1 0 1,1 0-1,2-2 1,9-5 36,-1 0 0,0 0 0,-1-1-1,0-1 1,-1 0 0,0 0 0,0-1 0,14-19 0,-13 14 8,0-1 0,-1-1-1,-1 1 1,-1-2-1,14-36 1,-44 117-58,5-20 0,3 0 0,1 2 0,-8 55 0,20-98 0,-1 0 0,1 0 0,0 0 0,0 0 0,0 0 0,-1 0 0,1 0 0,0 0 0,0 0 0,1 0 0,-1 0 0,0 0 0,0 0 0,0 0 0,1 0 0,-1 0 0,1 0 0,-1 0 0,0 0 0,1 0 0,0 0 0,-1-1 0,1 1 0,-1 0 0,1 0 0,0 0 0,1 0 0,-1-1 0,1 1 0,-1-1 0,1 0 0,-1-1 0,0 1 0,1 0 0,-1 0 0,1 0 0,-1-1 0,0 1 0,1-1 0,-1 1 0,0-1 0,0 0 0,1 1 0,-1-1 0,1-1 0,7-4 0,-1-1 0,1 0 0,-2 0 0,9-9 0,6-14-1923,22-45-8923,-35 56 3532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7.797"/>
    </inkml:context>
    <inkml:brush xml:id="br0">
      <inkml:brushProperty name="width" value="0.025" units="cm"/>
      <inkml:brushProperty name="height" value="0.025" units="cm"/>
    </inkml:brush>
  </inkml:definitions>
  <inkml:trace contextRef="#ctx0" brushRef="#br0">12 89 10250,'0'0'7618,"5"-5"-7608,18-16 17,-28 30 2040,1 0 0,0 0-1,0 0 1,0 0 0,-2 15 0,12-41-1289,0 5-1649,-3-1-4107,0-7-10864,4-1 10099,0-1 8970,-4-5 18185,-4 39-17538,-11 55-3339,6-50-491,0-2-40,1 0 0,0 0 0,1 1 1,1-1-1,-3 29 0,6-43-23,0-1 0,0 0-1,1 1 1,-1-1 0,0 0 0,0 1-1,0-1 1,0 1 0,1-1 0,-1 0-1,0 0 1,0 1 0,1-1 0,-1 0-1,0 1 1,0-1 0,1 0 0,-1 0 0,0 0-1,1 1 1,-1-1 0,0 0 0,1 0-1,-1 0 1,1 0 0,-1 0 0,0 1-1,1-1 1,-1 0 0,0 0 0,1 0 0,-1 0-1,1 0 1,-1 0 0,0 0 0,1 0-1,-1-1 1,0 1 0,1 0 0,-1 0-1,1 0 1,-1 0 0,0 0 0,1-1-1,-1 1 1,0 0 0,1 0 0,-1-1 0,0 1-1,1-1 1,19-12-2699,0-13-3371,-9 5-736,4-8-8240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8.463"/>
    </inkml:context>
    <inkml:brush xml:id="br0">
      <inkml:brushProperty name="width" value="0.025" units="cm"/>
      <inkml:brushProperty name="height" value="0.025" units="cm"/>
    </inkml:brush>
  </inkml:definitions>
  <inkml:trace contextRef="#ctx0" brushRef="#br0">116 12 6598,'0'0'20356,"-7"9"-19257,-7 12-705,1 2-1,1-1 1,0 2-1,2-1 1,1 2-1,-11 48 1,13-42-346,2 0 0,1 1 0,2 0 0,1-1 0,5 46 0,-1-71-88,1-13 223,1-14 74,-7-25-203,1 28-126,0-1 0,1 0 0,5-28 0,-3 43 47,0 0 1,1 0-1,0 0 1,0 1 0,0-1-1,0 1 1,0-1 0,1 1-1,-1 0 1,1 0 0,0 1-1,0-1 1,0 1 0,5-2-1,14-11 12,-6 2-8,-1-1 1,-1-1 0,0 0-1,20-29 1,-28 34 131,0-1 0,-1 1 0,0-1 0,-1 0 0,0-1 0,0 1 0,-2-1 0,1 0 0,2-16 1,-11 52-26,-1 0 0,0 1 1,-15 33-1,-3 9 188,19-49-244,-10 26 15,3 0 0,1 0 0,2 2 1,-4 69-1,13-115-45,0 0 0,0 1 0,0-1 0,0 0 0,-1 1 0,1-1 0,0 1 0,0-1 0,0 0 0,0 1 0,0-1 0,0 1 0,0-1 0,0 1 0,1-1 0,-1 0 0,0 1 0,0-1 0,0 0 0,0 1 0,0-1 0,1 1 0,-1-1 0,0 0 0,0 1 0,1-1 0,-1 0 0,0 0 0,0 1 0,1-1 0,-1 0 0,0 0 0,1 1 0,-1-1 0,1 0 0,-1 0 0,0 0 0,1 1 0,-1-1 0,0 0 0,1 0 0,-1 0 0,1 0 0,-1 0 0,0 0 0,1 0 0,-1 0 0,1 0 0,-1 0 0,1 0 0,-1 0 0,0 0 0,1 0 0,-1-1 0,0 1 0,1 0 0,-1 0 0,1 0 0,-1-1 0,18-17 0,-14 6-188,0 1 0,-1-1 1,-1 1-1,0-1 0,-1 0 0,0 0 1,0 0-1,-1 0 0,-1 0 0,0 0 0,-1 0 1,0 1-1,-1-1 0,0 1 0,-1-1 0,-6-13 1,31 29-14197,-16-4 10393,7 0-5864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49.106"/>
    </inkml:context>
    <inkml:brush xml:id="br0">
      <inkml:brushProperty name="width" value="0.025" units="cm"/>
      <inkml:brushProperty name="height" value="0.025" units="cm"/>
    </inkml:brush>
  </inkml:definitions>
  <inkml:trace contextRef="#ctx0" brushRef="#br0">217 152 3267,'0'0'8339,"-4"2"-8126,1 0-192,0 0 1,0 0-1,0 1 0,0-1 0,1 1 0,0 0 0,-1 0 1,1 0-1,0 0 0,0 0 0,0 0 0,1 0 1,-1 1-1,1-1 0,0 1 0,0-1 0,0 1 0,0-1 1,0 6-1,-13 95 21,11-70-6,-100 716 877,49 271-684,100-54 49,-39-318 563,-10-360-593,22 177 445,-9-301-607,-5-81 171,3 0-1,4-1 0,4 0 0,33 101 1,-41-161-218,2-1 0,1-1 0,0 0 0,2 0 0,0-1 0,2 0 1,32 34-1,-37-45-44,0 0 0,0-1 1,1 0-1,0 0 0,1-1 0,0-1 1,12 6-1,-16-9-4,-1-1-1,1 1 1,0-2 0,-1 1 0,1-1-1,0 0 1,0-1 0,0 1 0,0-2-1,0 1 1,0-1 0,13-3-1,-14 1 12,0 0-1,0 0 0,0-1 0,0 0 1,-1 0-1,1-1 0,-1 0 0,0 0 1,-1 0-1,7-9 0,51-65-14,-58 73 2,51-82 83,79-164 1,-122 226-58,12-34-6,-3-1 0,-3 0 0,-3-2 0,10-66 0,-7 34-1,3-29 34,12-230-1,-31-128 162,-5 253 136,-64-876 281,34 734 36,-12-965 1100,44 1322-1680,0 0 1,-1 0-1,0 0 0,-1 0 0,-1 0 1,0 0-1,-1 0 0,-1 0 0,0 1 0,-1 0 1,0 0-1,-1 1 0,0 0 0,-1 0 1,0 0-1,-1 1 0,0 0 0,-1 1 1,0 0-1,-1 1 0,0 0 0,-1 0 0,1 1 1,-26-12-1,13 7-24,-26-13 405,-63-46 0,101 64-415,0 0 0,-1 0-1,0 1 1,0 1 0,0 0-1,-24-6 1,30 10-234,0 1 0,-1-1 0,1 1 0,-1 1 0,1-1 0,-1 1 0,0 1 0,1-1 0,-1 1-1,1 1 1,-1-1 0,1 1 0,0 1 0,-11 4 0,-15 11-3289,1-1-2343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8.951"/>
    </inkml:context>
    <inkml:brush xml:id="br0">
      <inkml:brushProperty name="width" value="0.025" units="cm"/>
      <inkml:brushProperty name="height" value="0.025" units="cm"/>
    </inkml:brush>
  </inkml:definitions>
  <inkml:trace contextRef="#ctx0" brushRef="#br0">11 108 12075,'0'0'14745,"9"-8"-12871,30-30-737,-37 36-1036,0-1 0,-1 1 0,1 0-1,0-1 1,-1 1 0,1-1 0,-1 1 0,0-1 0,0 0 0,0 1-1,0-1 1,0 0 0,-1 0 0,1 0 0,-1 0 0,1 0 0,-1 1 0,-1-5-1,1 4 157,0 2-251,0 1 1,0 0 0,0 0 0,-1-1 0,1 1-1,0 0 1,0 0 0,-1-1 0,1 1-1,0 0 1,-1 0 0,1 0 0,0-1 0,0 1-1,-1 0 1,1 0 0,0 0 0,-1 0 0,1 0-1,-1 0 1,1 0 0,0 0 0,-1 0-1,1 0 1,0 0 0,-1 0 0,1 0 0,0 0-1,-1 0 1,1 0 0,0 0 0,-1 0 0,1 0-1,0 0 1,-1 1 0,1-1 0,0 0-1,-1 0 1,1 0 0,0 1 0,0-1 0,-1 0-1,1 0 1,0 1 0,0-1 0,0 0 0,-1 0-1,1 1 1,0-1 0,0 0 0,0 1-1,-17 13-102,-15 41 42,30-51 98,0 0 0,0 0 0,0 1 0,1-1 0,-1 1 0,1-1 0,0 1 1,0-1-1,1 1 0,0 0 0,0 5 0,39-11-12,10-12-232,-40 9 132,1 1-1,-1 0 1,1 1-1,-1 0 0,1 1 1,0 0-1,0 0 1,16 1-1,-24 1 59,-1-1 0,0 1 0,0-1 0,0 0 0,0 1 0,0 0 0,0-1 0,0 1 0,0 0 0,0-1 0,0 1 0,0 0 0,0 0 0,0 0 0,0 0 0,-1 0 0,1 0 0,0 0 0,-1 0 0,1 0 0,-1 0 0,1 0 0,-1 1 0,0-1 0,1 0 0,-1 0 0,0 0 0,0 2 0,1 42 99,-2-30 433,16-120-26,-15 51-496,-1 62-437,1-7 175,0 0 0,-1 0 1,1 0-1,0 1 0,0-1 0,0 0 1,0 0-1,0 1 0,0-1 1,0 0-1,1 0 0,-1 1 0,0-1 1,1 0-1,-1 0 0,1 0 1,-1 1-1,1-1 0,0 0 0,-1 0 1,1 0-1,0 0 0,0 0 1,-1 0-1,1-1 0,0 1 1,0 0-1,0 0 0,0 0 0,0-1 1,1 1-1,-1-1 0,0 1 1,0-1-1,0 1 0,0-1 0,1 0 1,-1 1-1,0-1 0,0 0 1,1 0-1,-1 0 0,0 0 0,2 0 1,15 0-6615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9.998"/>
    </inkml:context>
    <inkml:brush xml:id="br0">
      <inkml:brushProperty name="width" value="0.025" units="cm"/>
      <inkml:brushProperty name="height" value="0.025" units="cm"/>
    </inkml:brush>
  </inkml:definitions>
  <inkml:trace contextRef="#ctx0" brushRef="#br0">0 266 16303,'0'0'12642,"10"-2"-11633,-2-1-936,0 0 0,0 0 1,0-1-1,-1 0 0,1 0 0,-1-1 1,7-6-1,-10 9-52,-1-1 0,1 0 0,-1 0-1,0-1 1,0 1 0,0-1 0,0 1 0,-1-1 0,1 0-1,-1 0 1,0 0 0,0 0 0,-1 0 0,1-1 0,-1 1-1,0-1 1,0 1 0,0-6 0,-9 12-139,1 7 161,0 1 0,0 0 0,1 0-1,0 1 1,1-1 0,0 1-1,1 0 1,0 1 0,0-1 0,1 1-1,1 0 1,0 0 0,0 19-1,2-31-33,0 1 0,0-1 0,0 1 0,0-1 0,0 1 0,0 0 0,0-1 0,1 1 0,-1-1 0,0 1 0,0-1 0,0 1 0,1-1 0,-1 1 0,0-1 0,1 1 0,-1-1 0,0 0 0,1 1 0,-1-1 0,1 0 0,-1 1 0,1-1 0,-1 0 0,1 1 0,-1-1 0,1 0 0,-1 0 0,1 1 0,-1-1 0,1 0 0,-1 0 0,2 0 0,26-2 445,23-19 137,-2-17-699,-40 29 14,2 0 0,-1 1 1,1 1-1,13-8 0,-24 15 68,1 0-1,-1-1 1,0 1-1,0 0 0,1 0 1,-1 0-1,0 0 0,0 0 1,1-1-1,-1 1 0,0 0 1,1 0-1,-1 0 0,0 0 1,0 0-1,1 0 1,-1 0-1,0 0 0,1 0 1,-1 0-1,0 0 0,0 0 1,1 0-1,-1 0 0,0 0 1,1 0-1,-1 1 0,0-1 1,0 0-1,1 0 1,-1 0-1,0 0 0,0 0 1,1 1-1,-1-1 0,0 0 1,0 0-1,0 1 0,1-1 1,-1 0-1,0 0 0,0 0 1,0 1-1,0-1 1,0 1-1,-1 17-220,-13 18 347,11-22-1705,17-27 627,18-29-1078,-9 1-999,25-61 0,-40 82 3186,-1-1 0,8-39 0,-38 126 5064,-4 11-4491,23-48-627,0 0 1,2 0-1,1 45 1,1-73-100,0 0 1,0 1-1,0-1 0,0 0 1,1 0-1,-1 0 1,0 0-1,0 0 1,1 0-1,-1 0 1,1 0-1,-1 0 1,1 1-1,-1-2 1,1 1-1,-1 0 1,2 1-1,-1-1 40,-1-1 0,1 0 0,-1 1 0,1-1 0,-1 0 0,1 0 0,-1 0 0,1 0-1,-1 0 1,1 1 0,0-1 0,-1 0 0,1 0 0,-1 0 0,1 0 0,-1-1 0,1 1 0,0 0 0,-1 0 0,1 0 0,-1 0-1,1-1 1,0 1 0,1-2 156,1 1 0,-1 0 0,0-1 0,0 1 0,-1-1 0,1 0-1,0 0 1,0 0 0,-1 0 0,0 0 0,1 0 0,-1 0 0,2-5 0,0-4 344,0 1 1,-1-1 0,0 0-1,-1 0 1,-1-20 0,-1 28-282,-3 8-80,-2 8-44,6-11-113,0 0 0,0 0 0,0 1 0,0-1 0,0 0 0,0 0 0,0 0 0,1 0 0,-1 1 0,1-1 0,0 0 0,0 0 0,0 0 0,0 0 0,0 0 0,0-1 0,0 1 0,0 0 0,1 0 0,-1-1 0,1 1 0,2 1 0,-1 0 0,1-1 0,-1-1 0,1 1 0,-1 0 0,1-1 0,0 0 0,0 0 0,0 0 0,0 0 0,0-1 0,7 1 0,-3-1 0,0-1 0,-1 1 0,1-1 0,0 0 0,-1-1 0,1 0 0,-1 0 0,0-1 0,0 0 0,0 0 0,0 0 0,0-1 0,8-6 0,-10 5 0,1 0 0,-1-1 0,0 0 0,0 0 0,0 0 0,-1 0 0,0-1 0,0 0 0,-1 0 0,0 0 0,4-14 0,-24 47 0,13-19 0,1 0 0,1 1 0,-1-1 0,1 1 0,1-1 0,-1 1 0,1 0 0,0-1 0,1 1 0,0 0 0,1 9 0,-1-16-18,1 0 1,-1 0-1,1-1 0,-1 1 0,1 0 1,-1 0-1,1-1 0,-1 1 0,1 0 1,-1-1-1,1 1 0,0 0 0,0-1 1,-1 1-1,1-1 0,0 1 1,0-1-1,-1 0 0,1 1 0,0-1 1,0 0-1,0 1 0,0-1 0,0 0 1,0 0-1,-1 0 0,1 0 1,0 0-1,0 0 0,0 0 0,0 0 1,0 0-1,0 0 0,1-1 0,0 1-213,0-1 0,1 1-1,-1-1 1,0 0 0,0 1-1,0-1 1,0 0 0,0 0-1,0-1 1,0 1-1,-1 0 1,1 0 0,2-3-1,9-17-7386,-1-5-4703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0.639"/>
    </inkml:context>
    <inkml:brush xml:id="br0">
      <inkml:brushProperty name="width" value="0.025" units="cm"/>
      <inkml:brushProperty name="height" value="0.025" units="cm"/>
    </inkml:brush>
  </inkml:definitions>
  <inkml:trace contextRef="#ctx0" brushRef="#br0">6 106 2915,'0'0'21449,"-1"8"-18902,0-6-2535,0 0 1,1 1 0,-1-1-1,1 1 1,-1-1-1,1 0 1,0 1-1,0-1 1,0 1 0,0-1-1,1 1 1,-1-1-1,1 1 1,-1-1 0,1 1-1,0-1 1,0 0-1,0 0 1,0 1-1,0-1 1,1 0 0,-1 0-1,1 0 1,-1 0-1,1 0 1,0-1 0,0 1-1,-1 0 1,1-1-1,0 1 1,1-1-1,-1 0 1,0 0 0,0 0-1,1 0 1,-1 0-1,0 0 1,1-1 0,-1 1-1,1-1 1,3 1-1,14 2-3447,32-3-10151,-37-3 13655,-1-2 10776,-21 11-5921,-8 8-3458,8-5-777,1 0-1,1 1 1,0-1-1,-5 12 1,9-18-597,0 1 1,-1-1-1,1 1 1,0 0-1,1-1 1,-1 1-1,1 0 1,-1 0-1,1 0 0,0-1 1,1 1-1,-1 0 1,1 0-1,-1 0 1,3 3-1,-2-5-90,0-1 1,0 1-1,0-1 0,1 0 0,-1 1 1,0-1-1,1 0 0,0 0 1,-1 0-1,1 0 0,-1 0 0,1 0 1,0-1-1,0 1 0,-1 0 0,1-1 1,0 0-1,0 1 0,0-1 0,0 0 1,0 0-1,-1 0 0,1 0 0,0 0 1,0 0-1,0-1 0,0 1 0,3-2 1,1 1 5,1 0 0,-1-1 0,0 0 0,0 0 1,0-1-1,11-6 0,-3-1-8,-1 0 0,-1-2 0,0 1 0,11-15 0,-18 20 0,0-1 0,0 1 0,-1-1 0,0 0 0,0 0 0,-1 0 0,0-1 0,0 1 0,-1-1 0,3-11 0,-5 18 0,0 1 0,0 0 0,0 0 0,0 0 0,0-1 0,0 1 0,0 0 0,0 0 0,0 0 0,0-1 0,0 1 0,-1 0 0,1 0 0,0 0 0,0-1 0,0 1 0,0 0 0,0 0 0,0 0 0,0 0 0,-1-1 0,1 1 0,0 0 0,0 0 0,0 0 0,0 0 0,-1 0 0,1 0 0,0 0 0,0-1 0,0 1 0,-1 0 0,1 0 0,0 0 0,0 0 0,0 0 0,-1 0 0,1 0 0,0 0 0,0 0 0,-1 0 0,1 0 0,0 0 0,0 0 0,0 0 0,-1 0 0,1 0 0,0 1 0,0-1 0,0 0 0,-1 0 0,1 0 0,0 0 0,0 0 0,0 1 0,-13 6 0,6-1 0,1 0 0,1 1 0,-1 0 0,1 0 0,1 0 0,-1 1 0,1-1 0,0 1 0,1 0 0,0 0 0,0 1 0,1-1 0,0 1 0,0-1 0,1 1 0,0 9 0,0-17 0,1-1 0,0 1 0,0 0 0,0 0 0,0-1 0,1 1 0,-1 0 0,0 0 0,0-1 0,0 1 0,1 0 0,-1-1 0,0 1 0,1 0 0,-1-1 0,0 1 0,1 0 0,-1-1 0,1 1 0,-1-1 0,1 1 0,-1-1 0,1 1 0,0-1 0,-1 1 0,1-1 0,-1 1 0,1-1 0,0 0 0,-1 1 0,2-1 0,28-3 0,-22 0 0,1-1 0,-1 1 0,0-2 0,14-9 0,-4-3 0,-1 0 0,-1-2 0,0 0 0,-1 0 0,-1-1 0,-1-1 0,-1-1 0,-1 0 0,-1 0 0,11-36 0,-15 27 0,-10 23 0,-9 15 0,5 2 0,0 1 0,1-1 0,0 1 0,0 1 0,1-1 0,1 1 0,0 0 0,0 1 0,1-1 0,1 1 0,-1 0 0,2-1 0,0 1 0,0 1 0,1-1 0,2 22 0,-1-31-75,1 1 0,0-1 0,0 0 0,0 0-1,0-1 1,0 1 0,1 0 0,-1 0 0,1 0 0,0-1 0,0 1 0,0-1 0,0 0-1,0 1 1,1-1 0,-1 0 0,0 0 0,1 0 0,0-1 0,-1 1 0,1-1 0,0 1-1,0-1 1,5 1 0,1 1-793,-1-1 0,1 0 0,-1 0 1,1-1-1,0 0 0,-1-1 0,1 0 0,9-1 0,17-5-14106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1.619"/>
    </inkml:context>
    <inkml:brush xml:id="br0">
      <inkml:brushProperty name="width" value="0.025" units="cm"/>
      <inkml:brushProperty name="height" value="0.025" units="cm"/>
    </inkml:brush>
  </inkml:definitions>
  <inkml:trace contextRef="#ctx0" brushRef="#br0">86 165 9705,'0'0'17692,"-10"2"-16908,6-1-744,0 0 0,0 0 0,1 0 0,-1 1 0,1 0-1,-1-1 1,1 1 0,-1 0 0,1 0 0,0 1 0,0-1 0,0 1 0,0 0-1,0-1 1,1 1 0,-1 0 0,1 1 0,0-1 0,0 0 0,0 1-1,0-1 1,1 1 0,-1-1 0,1 1 0,0 0 0,0 0 0,0 0-1,1-1 1,-1 7 0,1-8-12,-1-1 0,1 1 1,0-1-1,0 1 0,0-1 0,0 1 0,0 0 0,0-1 1,0 1-1,0-1 0,1 1 0,-1-1 0,1 1 0,-1-1 1,1 1-1,0-1 0,-1 1 0,1-1 0,0 0 0,0 0 1,0 1-1,0-1 0,0 0 0,0 0 0,0 0 0,1 0 1,-1 0-1,2 1 0,-1-1 50,0-1 1,0 0-1,0 1 0,1-1 1,-1 0-1,0 0 1,0-1-1,0 1 0,1 0 1,-1-1-1,0 1 0,0-1 1,0 1-1,0-1 1,0 0-1,0 0 0,0 0 1,0 0-1,0-1 0,0 1 1,1-2-1,6-4-17,-1 0-1,0-1 1,0 0 0,-1-1-1,0 1 1,0-1 0,-1-1-1,0 1 1,-1-1-1,0 0 1,-1 0 0,0 0-1,5-19 1,-9 99-568,0-70 513,0 1-1,0 0 1,0-1 0,0 1 0,1 0-1,-1-1 1,0 1 0,0-1 0,0 1 0,1 0-1,-1-1 1,0 1 0,1-1 0,-1 1-1,0-1 1,1 1 0,-1-1 0,1 1 0,-1-1-1,1 1 1,-1-1 0,1 0 0,-1 1-1,1-1 1,0 0 0,-1 1 0,1-1 0,-1 0-1,1 0 1,0 0 0,-1 1 0,1-1-1,0 0 1,-1 0 0,1 0 0,-1 0-1,1 0 1,0 0 0,-1 0 0,1-1 0,0 1-1,-1 0 1,1 0 0,0 0 0,0-1-1,31-13 237,-17 3-242,-1-1 0,-1-1 0,0 0 0,22-29 0,-29 34 0,-1 0 0,1 0 0,-1-1 0,-1 0 0,0 0 0,0 0 0,0 0 0,-2-1 0,1 1 0,2-19 0,-31 76 0,14-12 0,-13 66 0,22-86 0,1 0 0,0 1 0,1-1 0,1 0 0,1 0 0,5 31 0,-3-39-28,0 1 0,0-1 0,1 0 1,1 0-1,-1 0 0,9 9 0,-9-11 2,0-1 1,0 1-1,-1-1 1,1 1-1,-1 0 1,-1 1-1,1-1 0,-1 0 1,0 1-1,0-1 1,1 13-1,-3-19 33,-1 0-1,1 1 1,0-1-1,-1 1 1,1-1-1,-1 0 1,1 0-1,0 1 1,-1-1-1,1 0 1,-1 1 0,1-1-1,-1 0 1,1 0-1,-1 0 1,1 0-1,-1 1 1,1-1-1,-1 0 1,1 0-1,-1 0 1,1 0-1,-1 0 1,1 0-1,-1 0 1,1-1-1,-1 1 1,1 0-1,-1 0 1,1 0-1,-1 0 1,1-1 0,-1 1-1,1 0 1,-1-1-1,-21-8 261,15 2-267,0 0 0,0-1 0,1 0 0,0 0 0,-9-16 0,13 20 0,0 0 0,0 0 0,1 0 0,-1 0 0,1 0 0,-1 0 0,1 0 0,0 0 0,1 0 0,-1-1 0,1 1 0,0 0 0,0 0 0,0-1 0,1 1 0,1-7 0,-1 9 2,0 0 1,1 0-1,-1 0 0,0 0 1,1 0-1,0 0 1,-1 1-1,1-1 0,0 1 1,0-1-1,0 1 0,0 0 1,0 0-1,0 0 0,0 0 1,4-1-1,42-12-73,-30 10-74,29-11-2569,-17 2-3642,10-4-8325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2.227"/>
    </inkml:context>
    <inkml:brush xml:id="br0">
      <inkml:brushProperty name="width" value="0.025" units="cm"/>
      <inkml:brushProperty name="height" value="0.025" units="cm"/>
    </inkml:brush>
  </inkml:definitions>
  <inkml:trace contextRef="#ctx0" brushRef="#br0">1 44 16367,'0'0'15306,"10"8"-14847,-4-3-386,-4-2-54,0-1-1,0 0 1,0-1 0,0 1-1,1 0 1,-1 0-1,0-1 1,1 0 0,-1 1-1,1-1 1,-1 0 0,1 0-1,0 0 1,-1 0 0,1-1-1,0 1 1,0-1 0,-1 0-1,1 0 1,0 0-1,0 0 1,0 0 0,-1 0-1,1-1 1,0 0 0,3-1-1,39-20 36,42-19-36,-79 39-19,1-1-1,-1 1 1,0 0 0,1 1-1,-1-1 1,1 2 0,-1-1 0,1 1-1,8 2 1,-15-2 1,-1 0 0,1 1 0,-1-1 0,0 1 0,1 0 0,-1-1 0,1 1 0,-1 0 0,0 0 0,0 0 0,1 0 0,-1 0 0,0 0 0,0 0 0,0 0 0,0 1 0,0-1 0,-1 0 0,1 1 0,0-1 0,0 1 0,-1-1 0,1 0 0,-1 1 0,1-1 0,-1 1 0,0-1 0,0 1 0,0 0 0,0-1 0,0 1 0,0-1 0,0 3 0,0-2 0,0 0 0,0 0 0,0 0 0,0 0 0,1 0 0,-1 0 0,1 0 0,-1 0 0,1 0 0,0 0 0,0 0 0,0 0 0,0-1 0,0 1 0,0 0 0,2 2 0,-2-4 1,0 1 1,0-1-1,1 1 1,-1-1-1,0 0 0,0 1 1,0-1-1,1 0 1,-1 0-1,0 0 0,0 0 1,1 0-1,-1 0 1,0 0-1,0 0 0,1-1 1,-1 1-1,0 0 1,0-1-1,0 1 0,0-1 1,1 1-1,-1-1 1,0 0-1,1 0 0,31-25-50,-20 15-103,4-4-2930,-10 1-5245,-5 5-502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2.589"/>
    </inkml:context>
    <inkml:brush xml:id="br0">
      <inkml:brushProperty name="width" value="0.025" units="cm"/>
      <inkml:brushProperty name="height" value="0.025" units="cm"/>
    </inkml:brush>
  </inkml:definitions>
  <inkml:trace contextRef="#ctx0" brushRef="#br0">0 13 13421,'0'0'16399,"62"-13"-28314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3.092"/>
    </inkml:context>
    <inkml:brush xml:id="br0">
      <inkml:brushProperty name="width" value="0.025" units="cm"/>
      <inkml:brushProperty name="height" value="0.025" units="cm"/>
    </inkml:brush>
  </inkml:definitions>
  <inkml:trace contextRef="#ctx0" brushRef="#br0">173 81 5733,'0'0'17350,"3"-9"-14926,-2 7-2461,11-37 2816,-12 39-2697,0-1 1,1 0-1,-1 0 1,0 0-1,0 0 1,1 0-1,-1 0 1,0 0-1,0 0 1,0 0-1,0 1 1,0-1-1,0 0 0,-1 0 1,1 0-1,0 0 1,0 0-1,-1 0 1,1 0-1,0 0 1,-1 1-1,1-1 1,-1 0-1,1 0 1,-1 0-1,1 1 1,-1-1-1,0 0 1,1 1-1,-1-1 1,0 1-1,0-1 1,1 0-1,-1 1 1,0 0-1,0-1 1,0 1-1,0-1 0,0 1 1,1 0-1,-1 0 1,-2-1-1,1 2-95,0 0-1,0-1 1,0 1-1,0 0 0,1 0 1,-1 0-1,0 0 0,1 0 1,-1 0-1,0 1 0,1-1 1,-1 1-1,1-1 1,0 1-1,-1-1 0,1 1 1,0 0-1,0 0 0,0-1 1,-1 4-1,-19 44-4,19-42 34,-4 8 54,1 1 0,0 0 0,1 0 0,1 1 0,1-1 0,0 1 0,1 0 0,1-1 0,0 1 0,2 0 0,0-1 0,0 1 0,2-1 0,0 0 0,1 0 0,0 0 0,8 15 0,-136-224-198,164 193 48,-17 3-25,30 2-2329,-1-7-5394,-20-6-591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3.435"/>
    </inkml:context>
    <inkml:brush xml:id="br0">
      <inkml:brushProperty name="width" value="0.025" units="cm"/>
      <inkml:brushProperty name="height" value="0.025" units="cm"/>
    </inkml:brush>
  </inkml:definitions>
  <inkml:trace contextRef="#ctx0" brushRef="#br0">21 1 13229,'0'0'16015,"-10"64"-14510,5-37-448,2 0-416,1-1-321,2-3-320,0-5 0,0-3 0,10-4-641,1-3-704,1-3-897,2-2-1730,0-3-1505,2 0-3812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4.059"/>
    </inkml:context>
    <inkml:brush xml:id="br0">
      <inkml:brushProperty name="width" value="0.025" units="cm"/>
      <inkml:brushProperty name="height" value="0.025" units="cm"/>
    </inkml:brush>
  </inkml:definitions>
  <inkml:trace contextRef="#ctx0" brushRef="#br0">67 248 15022,'0'0'14665,"-10"2"-13640,6-1-900,2-1-72,-1 0 1,1 1-1,0-1 1,0 0 0,-1 1-1,1 0 1,0-1 0,0 1-1,0 0 1,0 0-1,-1 0 1,2 1 0,-1-1-1,0 0 1,0 1 0,0-1-1,0 1 1,1 0-1,-1-1 1,1 1 0,0 0-1,-1 0 1,1 0 0,0 0-1,0 0 1,0 0-1,0 0 1,0 1 0,1-1-1,-1 0 1,1 0-1,-1 1 1,1-1 0,0 0-1,0 4 1,1-5-54,-1 0 0,0 0 0,1 0 0,-1 0 0,1 0 0,0 0 0,-1 0 0,1 0 0,0 0 0,0 0 0,0-1 0,-1 1 0,1 0 0,0 0 0,0-1 0,0 1 0,0-1 0,0 1 0,0-1 0,0 1 0,0-1 0,0 0 0,0 0 0,1 1 0,-1-1 0,0 0 0,0 0 0,0 0 0,0 0 0,0 0 0,0 0 0,0-1 0,3 1 0,39-9 0,-35 4-224,0 0-1,0-1 1,-1 0-1,0 0 1,0 0 0,0-1-1,-1 0 1,9-13 0,25-24-805,-40 56-341,-3 6 1346,-3-3 125,4-10-73,-1 0 0,1 1 0,0-1 0,1 0 1,-1 1-1,1-1 0,0 1 0,1-1 0,-1 1 0,1-1 0,1 10 0,1-14-123,-1-1-1,1 0 1,0 1-1,-1-1 0,1 0 1,0 0-1,0 0 1,-1 0-1,1 0 1,0 0-1,-1-1 1,1 1-1,0-1 0,-1 1 1,1-1-1,0 0 1,-1 1-1,1-1 1,1-1-1,8-6-1111,0-1 0,0 0 0,-1 0 0,0-1 0,-1-1 0,0 0-1,-1 0 1,0 0 0,8-17 0,19-47-1470,-17 2 4778,-18 73-2143,3-42 5748,-7 31-1092,-10 25-2528,5 1-1860,1 0 0,1 1-1,0 1 1,1-1 0,1 1 0,0 0-1,1 0 1,1 0 0,1 1 0,0-1-1,2 1 1,0 0 0,2 19-1,-2-35-258,1 0 0,-1 0 0,0 0 0,1 0 0,0 0 0,-1 0 0,1 0 0,0-1-1,0 1 1,0 0 0,0 0 0,1 1 0,-1-2 33,-1-1 1,1 1-1,-1-1 1,1 1-1,0-1 1,-1 0-1,1 1 1,0-1-1,-1 0 1,1 0-1,0 1 1,-1-1-1,1 0 1,0 0-1,-1 0 1,1 0-1,0 0 1,0 0-1,-1 0 1,1 0-1,0 0 1,1 0-1,0-1 30,0 0-1,0 0 1,0 0-1,0 0 1,0-1-1,-1 1 1,1 0-1,0-1 1,-1 0-1,1 1 1,-1-1 0,1 0-1,-1 0 1,0 0-1,1 1 1,-1-1-1,1-5 1,13-52 1396,-9 32-397,-4 24-689,-2 9-210,0-2-130,0-1 0,0 0 0,0 0 0,0 0 0,1 1 0,-1-1 0,1 0 0,0 0 0,0 0 0,0 0 0,0 0 0,1 0 0,-1 0 0,1-1 0,-1 1 0,1 0 0,0-1 0,0 1 0,0-1 0,1 0 0,-1 0 0,1 0 0,-1 0 0,1 0 0,-1 0 0,1-1 0,0 1 0,0-1 0,0 0 0,0 1 0,0-2 0,0 1 0,0 0 0,0 0 0,1-1 0,-1 0 0,0 0 0,0 0 0,4 0 0,0 0 0,-1 0 0,1 0 0,-1 0 0,1-1 0,-1 0 0,0 0 0,0-1 0,1 0 0,-1 0 0,0 0 0,0-1 0,8-4 0,-11 4 0,0 1 0,0-1 0,0 0 0,0 0 0,-1 0 0,1 0 0,-1-1 0,0 1 0,0-1 0,0 1 0,0-1 0,-1 0 0,1 1 0,-1-1 0,0 0 0,0 0 0,0 0 0,-1 0 0,0 0 0,1 0 0,-2-5 0,1 9 0,0 0 0,0 0 0,0 0 0,0 0 0,0-1 0,0 1 0,0 0 0,-1 0 0,1 0 0,0 0 0,0 0 0,0 0 0,0-1 0,0 1 0,-1 0 0,1 0 0,0 0 0,0 0 0,0 0 0,0 0 0,-1 0 0,1 0 0,0 0 0,0 0 0,0 0 0,-1 0 0,1 0 0,0 0 0,0 0 0,0 0 0,-1 0 0,1 0 0,0 0 0,0 0 0,0 0 0,0 0 0,-1 0 0,1 0 0,0 0 0,0 0 0,0 1 0,0-1 0,-1 0 0,1 0 0,0 0 0,0 0 0,0 0 0,0 0 0,0 1 0,0-1 0,-1 0 0,1 0 0,0 0 0,0 0 0,0 1 0,0-1 0,0 0 0,0 0 0,0 0 0,0 1 0,0-1 0,0 0 0,0 0 0,-9 11 0,5-3 0,1 1 0,-1-1 0,2 1 0,-1 0 0,1 0 0,1 0 0,0 0 0,0 0 0,1 13 0,0-21-86,0 0 0,-1 0 0,1-1 0,0 1 0,1 0 0,-1 0-1,0 0 1,0-1 0,0 1 0,0 0 0,1 0 0,-1-1 0,0 1 0,0 0 0,1 0 0,-1-1 0,1 1 0,-1 0-1,1-1 1,-1 1 0,1-1 0,-1 1 0,1-1 0,0 1 0,-1-1 0,1 1 0,0-1 0,-1 1 0,1-1 0,0 0-1,-1 1 1,1-1 0,0 0 0,0 0 0,0 0 0,-1 1 0,1-1 0,0 0 0,0 0 0,0 0 0,-1 0 0,1 0 0,0-1-1,0 1 1,-1 0 0,1 0 0,0 0 0,0-1 0,-1 1 0,1 0 0,1-1 0,1 0-596,0-1 1,0 0 0,0 1 0,-1-1-1,1 0 1,0 0 0,-1-1-1,1 1 1,-1 0 0,0-1-1,2-2 1,10-20-7551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4.416"/>
    </inkml:context>
    <inkml:brush xml:id="br0">
      <inkml:brushProperty name="width" value="0.025" units="cm"/>
      <inkml:brushProperty name="height" value="0.025" units="cm"/>
    </inkml:brush>
  </inkml:definitions>
  <inkml:trace contextRef="#ctx0" brushRef="#br0">11 1 16400,'0'0'7334,"-11"50"-7077,11-32-225,6 0-2563,4-2-4067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2:21.112"/>
    </inkml:context>
    <inkml:brush xml:id="br0">
      <inkml:brushProperty name="width" value="0.025" units="cm"/>
      <inkml:brushProperty name="height" value="0.025" units="cm"/>
    </inkml:brush>
  </inkml:definitions>
  <inkml:trace contextRef="#ctx0" brushRef="#br0">415 9 3043,'-250'-7'4056,"167"6"864,1 1 4425,178 16-8822,761-3 1137,-582-15-1462,941-2 3080,-1192 4-3166,1 2 0,0 1 0,40 9 0,-88-11 656,15-1-3524,1 0-4491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4.775"/>
    </inkml:context>
    <inkml:brush xml:id="br0">
      <inkml:brushProperty name="width" value="0.025" units="cm"/>
      <inkml:brushProperty name="height" value="0.025" units="cm"/>
    </inkml:brush>
  </inkml:definitions>
  <inkml:trace contextRef="#ctx0" brushRef="#br0">59 6 18802,'0'0'10239,"-9"10"-8259,-26 31-576,33-40-1390,1 0 0,0 0-1,0 0 1,0 1 0,0-1 0,0 0-1,0 0 1,0 1 0,1-1-1,-1 0 1,0 1 0,1-1-1,-1 1 1,1-1 0,-1 1-1,1-1 1,0 1 0,0-1 0,-1 1-1,2 2 1,-1-4-10,1 1 0,0-1-1,0 1 1,-1-1 0,1 1 0,0-1 0,0 1-1,0-1 1,0 0 0,-1 0 0,1 1 0,0-1-1,0 0 1,0 0 0,0 0 0,0 0 0,0 0 0,0 0-1,0 0 1,0 0 0,0-1 0,-1 1 0,2-1-1,54-17-40,-29 4 37,-12 5 0,0 1 0,1 0 0,0 1 0,0 1 0,1 0 0,0 1 0,33-4 0,-42 21 0,-8-10 0,1 0 0,0 1 0,0-1 0,0 0 0,1 0 0,-1 0 0,1 0 0,-1 0 0,1-1 0,-1 1 0,4 2 0,27 2-1777,1 0-2763,-32-5 4350,-1-1 0,1 1-1,0 0 1,0-1 0,0 1-1,0 0 1,-1 0 0,1-1 0,0 1-1,-1 0 1,1 0 0,-1 0-1,1 0 1,-1 0 0,1 0 0,-1 0-1,0 0 1,0 0 0,1 0-1,-1 0 1,0 0 0,0 0 0,0 0-1,0 1 1,0-1 0,0 0-1,0 0 1,-1 1 0,-1 10-9051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19.620"/>
    </inkml:context>
    <inkml:brush xml:id="br0">
      <inkml:brushProperty name="width" value="0.025" units="cm"/>
      <inkml:brushProperty name="height" value="0.025" units="cm"/>
    </inkml:brush>
  </inkml:definitions>
  <inkml:trace contextRef="#ctx0" brushRef="#br0">163 326 3491,'0'0'26746,"-11"-3"-26330,7 2-420,-4-2 153,0 1 1,0 0-1,0 1 1,0 0-1,-15-1 0,19 2-104,1 1-1,0-1 0,-1 1 0,1 0 0,0-1 1,-1 2-1,1-1 0,0 0 0,0 1 0,0-1 0,0 1 1,1 0-1,-1 0 0,0 0 0,1 0 0,-1 0 1,1 1-1,0-1 0,0 1 0,-4 4 0,3-2-25,1 0-1,-1 0 0,1 0 1,-1 1-1,2-1 0,-1 0 1,0 1-1,1 0 1,0-1-1,1 1 0,-1-1 1,1 1-1,0 0 0,0 0 1,2 7-1,-1-12-18,-1 0 0,1 0 0,0 0 0,0 0 0,-1 0 0,1 0 0,0 0 0,0 0 0,0 0 0,0 0 0,0-1 0,0 1 0,1 0 0,-1-1 0,0 1 0,0 0 0,0-1 0,1 0 0,-1 1 0,0-1 0,1 0 0,-1 0 0,0 0 0,1 1 0,-1-1 0,0-1 0,0 1 0,1 0 0,-1 0 0,2-1 0,42-10 0,-32 3 0,1-1 0,-1 0 0,-1-1 0,0 0 0,0 0 0,-1-2 0,0 1 0,-1-1 0,13-20 0,-5 2 0,0 1 0,-2-2 0,15-41 0,-24 54 0,0-1 0,-2 0 0,0 1 0,-2-1 0,0-1 0,1-26 0,-7 43 0,-3 10 0,-4 9 0,0 10 0,2 1 0,0 0 0,1 0 0,2 1 0,1-1 0,1 1 0,1 0 0,2 0 0,1 0 0,1 0 0,1 0 0,1 0 0,16 51 0,-12-65-189,0-22-428,6-36-2190,-9 24 62,6-7-5567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19.963"/>
    </inkml:context>
    <inkml:brush xml:id="br0">
      <inkml:brushProperty name="width" value="0.025" units="cm"/>
      <inkml:brushProperty name="height" value="0.025" units="cm"/>
    </inkml:brush>
  </inkml:definitions>
  <inkml:trace contextRef="#ctx0" brushRef="#br0">25 0 19026,'0'0'12668,"1"13"-11750,-2 26-866,-1 1-1,-9 44 1,5-49-52,0 60 0,6-94-9,0-1 0,0 0 0,0 0 1,0 1-1,0-1 0,0 0 0,0 0 0,0 0 0,0 1 1,0-1-1,0 0 0,0 0 0,0 1 0,1-1 0,-1 0 1,0 0-1,0 0 0,0 1 0,0-1 0,0 0 0,0 0 1,1 0-1,-1 0 0,0 1 0,0-1 0,0 0 0,0 0 0,1 0 1,-1 0-1,0 0 0,0 1 0,1-1 0,-1 0 0,0 0 1,0 0-1,0 0 0,1 0 0,-1 0 0,0 0 0,0 0 1,1 0-1,-1 0 0,0 0 0,0 0 0,1 0 0,-1 0 1,0 0-1,0 0 0,0 0 0,1-1 0,-1 1 0,0 0 1,0 0-1,1 0 0,-1 0 0,0 0 0,0 0 0,0-1 0,0 1 1,1 0-1,-1 0 0,0 0 0,0-1 0,0 1 0,0 0 1,0 0-1,0 0 0,1-1 0,11-13-2643,-2-7-2643,-1-3-1971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0.307"/>
    </inkml:context>
    <inkml:brush xml:id="br0">
      <inkml:brushProperty name="width" value="0.025" units="cm"/>
      <inkml:brushProperty name="height" value="0.025" units="cm"/>
    </inkml:brush>
  </inkml:definitions>
  <inkml:trace contextRef="#ctx0" brushRef="#br0">31 1 16303,'0'0'10704,"-2"12"-8686,-16 180 1908,14-50-5925,1-157-6324,-1-2 172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20.649"/>
    </inkml:context>
    <inkml:brush xml:id="br0">
      <inkml:brushProperty name="width" value="0.025" units="cm"/>
      <inkml:brushProperty name="height" value="0.025" units="cm"/>
    </inkml:brush>
  </inkml:definitions>
  <inkml:trace contextRef="#ctx0" brushRef="#br0">0 72 14734,'0'0'16848,"8"-6"-15834,2 1-1000,1 0 1,-1 0-1,1 1 0,0 0 0,0 1 1,0 0-1,0 1 0,1 0 0,-1 1 1,1 0-1,20 2 0,33 1-664,-48 0-423,0-1 1,0 0-1,0-1 1,1-1-1,-1-1 1,0 0-1,-1-2 0,33-9 1,-22-2-12808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6.840"/>
    </inkml:context>
    <inkml:brush xml:id="br0">
      <inkml:brushProperty name="width" value="0.025" units="cm"/>
      <inkml:brushProperty name="height" value="0.025" units="cm"/>
    </inkml:brush>
  </inkml:definitions>
  <inkml:trace contextRef="#ctx0" brushRef="#br0">0 1 5061,'0'0'23910,"2"8"-22890,1 14-645,-2 0 0,0 0-1,-4 33 1,1 40-609,13-68-504,0-17-1119,2-10-3945,-12-11-7032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37.196"/>
    </inkml:context>
    <inkml:brush xml:id="br0">
      <inkml:brushProperty name="width" value="0.025" units="cm"/>
      <inkml:brushProperty name="height" value="0.025" units="cm"/>
    </inkml:brush>
  </inkml:definitions>
  <inkml:trace contextRef="#ctx0" brushRef="#br0">0 0 17104,'0'0'11179,"67"23"-9866,-20-16-576,7-3-481,6-4-256,-2 0-3267,-2-4-5413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08.572"/>
    </inkml:context>
    <inkml:brush xml:id="br0">
      <inkml:brushProperty name="width" value="0.025" units="cm"/>
      <inkml:brushProperty name="height" value="0.025" units="cm"/>
    </inkml:brush>
  </inkml:definitions>
  <inkml:trace contextRef="#ctx0" brushRef="#br0">253 43 9449,'0'0'19432,"-9"-8"-18050,6 5-1292,0 0-1,0 0 1,-1 0-1,0 0 0,0 1 1,1-1-1,-1 1 1,-1 0-1,1 0 0,0 0 1,0 1-1,-1-1 1,1 1-1,-1 0 1,1 1-1,-1-1 0,1 1 1,-1 0-1,0 0 1,1 0-1,-1 1 0,1-1 1,-1 1-1,1 0 1,-1 0-1,1 1 1,-8 3-1,4 0-89,-1-1 0,1 2 0,1-1 0,-1 1 0,1 0 0,0 1 0,1 0 0,-1 0 0,1 0 0,1 1 0,-1-1 0,1 1 0,1 1 0,0-1 0,0 1 0,0 0 0,1-1 0,0 2 0,1-1 0,0 0 0,1 0 0,-1 15 0,2-22 0,0 0 0,0-1 0,0 1 0,0 0 0,0-1 0,1 1 0,-1-1 0,1 1 0,-1-1 0,1 1 0,0-1 0,0 1 0,-1-1 0,1 1 0,0-1 0,0 0 0,0 0 0,0 1 0,1-1 0,-1 0 0,0 0 0,0 0 0,3 1 0,-1-1 0,1 1 0,-1-1 0,0 0 0,1 0 0,-1-1 0,1 1 0,-1-1 0,1 1 0,-1-1 0,7-1 0,-1 0 0,0 0 0,0-1 0,0 0 0,0 0 0,0-1 0,0 0 0,-1-1 0,10-5 0,1-4 0,-1 0 0,-1-1 0,23-23 0,-34 31 0,-1 0 0,0 0 0,1-1 0,-2 0 0,1 1 0,-1-2 0,0 1 0,-1 0 0,0-1 0,0 0 0,0 0 0,2-13 0,-5 21 0,-1 1 0,1-1 0,0 0 0,0 0 0,0 0 0,0 0 0,0 1 0,0-1 0,0 0 0,-1 0 0,1 0 0,0 0 0,0 0 0,0 0 0,0 0 0,-1 1 0,1-1 0,0 0 0,0 0 0,0 0 0,0 0 0,-1 0 0,1 0 0,0 0 0,0 0 0,0 0 0,-1 0 0,1 0 0,0 0 0,0 0 0,0 0 0,0 0 0,-1 0 0,1 0 0,0 0 0,0 0 0,0-1 0,0 1 0,-1 0 0,1 0 0,0 0 0,0 0 0,0 0 0,0 0 0,0 0 0,-1-1 0,1 1 0,0 0 0,0 0 0,0 0 0,0 0 0,0-1 0,0 1 0,0 0 0,0 0 0,0 0 0,-1 0 0,1-1 0,0 1 0,0 0 0,0 0 0,0 0 0,0-1 0,-9 12 0,3-4 0,1 1 0,1 0 0,-1 0 0,1 0 0,1 1 0,-1-1 0,2 1 0,-1 0 0,1 0 0,0 0 0,1 0 0,0 0 0,1 1 0,0 9 0,1-16 3,0-1-1,0 0 1,0 0 0,0 0 0,0 0-1,1-1 1,-1 1 0,1 0 0,-1 0-1,1-1 1,0 1 0,0-1 0,0 0-1,-1 1 1,1-1 0,0 0-1,1 0 1,-1 0 0,0 0 0,0-1-1,0 1 1,0-1 0,5 1 0,59 8-228,-58-9 117,26 2-2454,-3-2-5179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09.366"/>
    </inkml:context>
    <inkml:brush xml:id="br0">
      <inkml:brushProperty name="width" value="0.025" units="cm"/>
      <inkml:brushProperty name="height" value="0.025" units="cm"/>
    </inkml:brush>
  </inkml:definitions>
  <inkml:trace contextRef="#ctx0" brushRef="#br0">22 1 5125,'0'0'27215,"0"11"-26852,0 6-347,-2 1 0,0 0 0,-8 32 0,8-44-16,1 0 0,-1 1 0,1-1 0,0 1 0,1-1 0,0 1 0,0-1 0,1 8 0,-1-14-18,0 1 0,1 0-1,-1-1 1,1 1 0,-1-1 0,1 1 0,-1-1 0,1 1-1,0-1 1,-1 1 0,1-1 0,0 0 0,-1 1-1,1-1 1,0 0 0,-1 0 0,1 1 0,0-1 0,0 0-1,-1 0 1,1 0 0,0 0 0,0 0 0,-1 0-1,1 0 1,0 0 0,0 0 0,-1 0 0,1 0 0,0-1-1,1 1 1,25-9-2518,-20 3-47,-1 0-1,1 0 0,-1 0 0,8-12 0,5-8-9438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09.722"/>
    </inkml:context>
    <inkml:brush xml:id="br0">
      <inkml:brushProperty name="width" value="0.025" units="cm"/>
      <inkml:brushProperty name="height" value="0.025" units="cm"/>
    </inkml:brush>
  </inkml:definitions>
  <inkml:trace contextRef="#ctx0" brushRef="#br0">44 1 16688,'0'0'12737,"-3"10"-11173,-8 30-1141,1 0 0,2 0 1,-4 69-1,12-108 354,0 8-719,0-1-4578,0-34-20025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2:39.951"/>
    </inkml:context>
    <inkml:brush xml:id="br0">
      <inkml:brushProperty name="width" value="0.025" units="cm"/>
      <inkml:brushProperty name="height" value="0.025" units="cm"/>
    </inkml:brush>
  </inkml:definitions>
  <inkml:trace contextRef="#ctx0" brushRef="#br0">81 51 3491,'0'0'1111,"-11"1"-492,10-1-614,-44 4 1297,25-2 2733,17-1-494,7-1 1274,442-2-1048,222-7-2528,90-2-623,-716 11-503,67 0 1149,180-23 0,-288 23-1238,-1 0 1,0 0-1,0 0 1,1 0-1,-1 0 0,0 0 1,0 0-1,1 0 1,-1 0-1,0 1 1,0-1-1,1 0 1,-1 0-1,0 0 1,0 0-1,1 0 0,-1-1 1,0 1-1,0 0 1,1 0-1,-1 0 1,0 0-1,0 0 1,1 0-1,-1 0 1,0 0-1,0-1 0,0 1 1,1 0-1,-1 0 1,0 0-1,0 0 1,0-1-1,1 1 1,-1 0-1,0 0 1,0 0-1,0-1 1,0 1-1,0 0 0,0 0 1,1-1-1,-1 1 1,0 0-1,0 0 1,0-1-1,0 1 1,0 0-1,0 0 1,0-1-1,0 1 0,0 0 1,0-1-1,0 1 1,-18-6 2231,-6 6-4612,24 0 1953,-1 0 0,0 0 0,1 0 0,-1 0 0,1 0 0,-1 1 0,1-1 0,-1 0 0,1 0 0,-1 1 0,1-1 0,-1 0 0,1 0 0,-1 1 0,1-1 0,0 1 0,-1-1 0,1 0 0,-1 1 0,1-1 0,0 1 0,0-1 0,-1 1 0,1-1 0,0 1 0,0-1 0,-1 1 0,1-1 0,0 1 0,0 1 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10.079"/>
    </inkml:context>
    <inkml:brush xml:id="br0">
      <inkml:brushProperty name="width" value="0.025" units="cm"/>
      <inkml:brushProperty name="height" value="0.025" units="cm"/>
    </inkml:brush>
  </inkml:definitions>
  <inkml:trace contextRef="#ctx0" brushRef="#br0">1 68 17809,'0'0'14958,"59"-21"-14958,-11 16 0,12 0 0,8-1 0,6-3 0,-4 1 0,-2-1 0,-10 6 0,-11 2 0,-8 1 0,-13 0-3908,-8 0-4548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48.762"/>
    </inkml:context>
    <inkml:brush xml:id="br0">
      <inkml:brushProperty name="width" value="0.025" units="cm"/>
      <inkml:brushProperty name="height" value="0.025" units="cm"/>
    </inkml:brush>
  </inkml:definitions>
  <inkml:trace contextRef="#ctx0" brushRef="#br0">29 22 3972,'0'0'26793,"0"8"-24791,-1-32-2002,1 24 0,0 0 0,0-1 0,0 1 0,-1 0 0,1-1 0,0 1 0,0 0 0,0-1 0,-1 1 0,1 0 0,0 0 0,0-1 0,-1 1 0,1 0 0,0 0 0,-1-1 0,1 1 0,0 0 0,-1 0 0,1 0 0,0 0 0,-1 0 0,1-1 0,0 1 0,-1 0 0,1 0 0,0 0 0,-1 0 0,1 0 0,-1 0 0,1 0 0,0 0 0,-1 0 0,1 0 0,0 0 0,-1 1 0,1-1 0,0 0 0,-1 0 0,1 0 0,0 0 0,-1 1 0,1-1 0,0 0 0,-1 0 0,1 0 0,0 1 0,0-1 0,-1 0 0,1 1 0,0-1 0,0 0 0,-1 0 0,1 1 0,0-1 0,0 0 0,0 1 0,0-1 0,0 0 0,-1 1 0,1 0 0,-1 0 0,0 0 0,0 1 0,0-1 0,0 0 0,0 1 0,1-1 0,-1 1 0,0-1 0,1 1 0,-1-1 0,1 1 0,-1-1 0,1 1 0,0 0 0,0-1 0,0 1 0,0 0 0,0-1 0,0 1 0,0 0 0,0-1 0,1 1 0,-1-1 0,1 1 0,-1 0 0,1-1 0,-1 1 0,1-1 0,0 0 0,0 1 0,0-1 0,0 1 0,0-1 0,0 0 0,0 0 0,0 0 0,1 0 0,-1 0 0,0 0 0,1 0 0,-1 0 0,0 0 0,1 0 0,-1-1 0,1 1 0,0-1 0,-1 1 0,1-1 0,-1 0 0,4 1 0,-3-1 0,1 0 0,-1 0 0,1 0 0,-1 0 0,1-1 0,-1 1 0,1-1 0,-1 1 0,0-1 0,1 0 0,-1 0 0,0 0 0,0 0 0,1-1 0,-1 1 0,0-1 0,0 1 0,0-1 0,-1 0 0,1 1 0,0-1 0,-1 0 0,1 0 0,-1 0 0,1 0 0,-1-1 0,0 1 0,0 0 0,0 0 0,0-1 0,-1 1 0,1-1 0,-1 1 0,1-1 0,-1-3 0,0 5 0,0 1 0,0 0 0,0-1 0,-1 1 0,1 0 0,0-1 0,0 1 0,-1 0 0,1 0 0,0-1 0,0 1 0,-1 0 0,1 0 0,0-1 0,-1 1 0,1 0 0,0 0 0,-1 0 0,1 0 0,0 0 0,-1-1 0,1 1 0,0 0 0,-1 0 0,1 0 0,-1 0 0,1 0 0,0 0 0,-1 0 0,1 0 0,0 0 0,-1 0 0,1 1 0,-1-1 0,1 0 0,0 0 0,-1 0 0,1 0 0,0 0 0,-1 1 0,1-1 0,0 0 0,-1 0 0,1 1 0,0-1 0,0 0 0,-1 0 0,1 1 0,-16 9 0,8-3 0,6-5 0,0-1 0,0 1 0,0 0 0,1-1 0,-1 1 0,0 0 0,1 0 0,-1 0 0,1 0 0,0 1 0,0-1 0,0 0 0,0 1 0,-1 4 0,18-28 0,-8 10 0,-11 14 0,0 1 0,0 1 0,0 0 0,0 0 0,1 0 0,-1 0 0,1 0 0,-2 10 0,5-15-13,-1 1 1,1-1-1,0 0 1,-1 1-1,1-1 1,0 0-1,0 0 1,-1 1-1,1-1 1,0 0-1,0 0 1,-1 0-1,1 0 1,0 0-1,0 0 1,-1 0-1,1 0 1,0 0-1,0-1 0,-1 1 1,1 0-1,0 0 1,0-1-1,1 0 1,-2 1-54,15-10-2705,1-5-3880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47.359"/>
    </inkml:context>
    <inkml:brush xml:id="br0">
      <inkml:brushProperty name="width" value="0.025" units="cm"/>
      <inkml:brushProperty name="height" value="0.025" units="cm"/>
    </inkml:brush>
  </inkml:definitions>
  <inkml:trace contextRef="#ctx0" brushRef="#br0">0 51 5125,'0'0'26121,"31"-4"-24632,-30 4-1488,1 0 0,-1-1 0,0 1-1,1 0 1,-1-1 0,0 1 0,1-1 0,-1 0 0,0 1-1,0-1 1,0 0 0,1 0 0,-1 0 0,0 1 0,0-1-1,0 0 1,0-1 0,-1 1 0,1 0 0,0 0 0,0 0 0,-1 0-1,1-1 1,0 1 0,-1 0 0,1-1 0,-1 1 0,0 0-1,1-1 1,-1 1 0,0 0 0,0-1 0,0 1 0,0-1 0,0 1-1,0 0 1,-1-3 0,1 3-1,-1 1 0,1-1 0,0 1 0,-1 0 0,1-1 0,-1 1 0,1-1 0,-1 1 0,1 0 0,-1-1 0,1 1 0,-1 0 0,1-1 0,-1 1 0,1 0 0,-1 0 0,0 0 0,1 0 0,-1-1 0,1 1 0,-1 0 0,0 0 0,1 0 0,-1 0 0,1 0 0,-1 0 0,0 0 0,1 1 0,-1-1 0,1 0 0,-1 0 0,1 0 0,-1 1 0,1-1 0,-2 1 0,-21 8 0,21-7 0,1-1 0,-1 1 0,1 0 0,-1 0 0,1 0 0,0 0 0,0 0 0,0 1 0,0-1 0,0 0 0,1 0 0,-1 1 0,1-1 0,-1 5 0,1-7 0,0 0 0,0 1 0,1-1 0,-1 0 0,0 0 0,0 1 0,0-1 0,1 0 0,-1 0 0,0 0 0,0 1 0,1-1 0,-1 0 0,0 0 0,0 0 0,1 1 0,-1-1 0,0 0 0,1 0 0,-1 0 0,0 0 0,0 0 0,1 0 0,-1 0 0,0 0 0,1 0 0,-1 0 0,0 0 0,1 0 0,-1 0 0,0 0 0,1 0 0,-1 0 0,0 0 0,0 0 0,1-1 0,-1 1 0,0 0 0,1 0 0,-1 0 0,0 0 0,0-1 0,1 1 0,-1 0 0,0 0 0,0 0 0,0-1 0,1 1 0,-1 0 0,0 0 0,0-1 0,15-10 0,-4-11-3240,-23 23-4635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49.852"/>
    </inkml:context>
    <inkml:brush xml:id="br0">
      <inkml:brushProperty name="width" value="0.025" units="cm"/>
      <inkml:brushProperty name="height" value="0.025" units="cm"/>
    </inkml:brush>
  </inkml:definitions>
  <inkml:trace contextRef="#ctx0" brushRef="#br0">109 312 4676,'0'0'17815,"2"-9"-14815,2-28-774,-3 36-2153,-1-1 0,0 1 0,0 0 0,-1 0 0,1-1 1,0 1-1,0 0 0,-1 0 0,1-1 0,-1 1 0,1 0 0,-1 0 0,1 0 0,-1 0 1,1 0-1,-1 0 0,0 0 0,0 0 0,0 0 0,0 0 0,0 0 0,0 0 0,0 0 1,0 1-1,0-1 0,0 0 0,0 1 0,0-1 0,0 1 0,0 0 0,-1-1 0,1 1 0,0 0 1,0-1-1,-1 1 0,1 0 0,0 0 0,0 0 0,-1 0 0,0 1 0,-2-1 85,1 0 0,0 0 0,0 0 0,0 1 0,-1 0 0,1-1 0,0 1 0,0 1-1,0-1 1,0 0 0,1 1 0,-6 2 0,4 0-158,1 0 0,-1 0 0,1 1 0,0-1 0,0 1 0,1 0 0,-1-1 0,1 1 0,0 0 0,0 0 0,1 0 0,0 1 0,0-1 0,0 0 0,0 1 0,1-1 0,0 0 0,0 1 0,1 7 0,0-12 0,0 0 0,-1 0 0,1 0 0,0 0 0,0 0 0,0 0 0,0 0 0,0 0 0,0-1 0,0 1 0,0 0 0,1-1 0,-1 1 0,0-1 0,0 1 0,0-1 0,1 1 0,-1-1 0,0 0 0,1 0 0,-1 0 0,0 1 0,1-1 0,-1-1 0,0 1 0,1 0 0,-1 0 0,0 0 0,3-1 0,40-13 0,-31 5 0,0 0 0,0-1 0,-1 0 0,-1-1 0,1 0 0,-2-1 0,0 0 0,0 0 0,-1-1 0,15-28 0,-16 24 0,0 0 0,-1-1 0,0 1 0,-2-2 0,0 1 0,-1 0 0,-1-1 0,2-34 0,-5 53 0,0 0 0,0 0 0,0-1 0,0 1 0,0 0 0,0 0 0,0-1 0,0 1 0,0 0 0,0 0 0,0 0 0,0-1 0,0 1 0,0 0 0,0 0 0,0 0 0,0-1 0,0 1 0,0 0 0,0 0 0,-1 0 0,1-1 0,0 1 0,0 0 0,0 0 0,0 0 0,0 0 0,-1-1 0,1 1 0,0 0 0,0 0 0,0 0 0,0 0 0,-1 0 0,1 0 0,0 0 0,0-1 0,0 1 0,-1 0 0,1 0 0,0 0 0,0 0 0,-1 0 0,1 0 0,0 0 0,0 0 0,0 0 0,-1 0 0,1 0 0,0 0 0,0 0 0,0 1 0,-1-1 0,1 0 0,0 0 0,0 0 0,0 0 0,-1 0 0,1 0 0,0 0 0,0 1 0,0-1 0,0 0 0,-1 0 0,1 0 0,0 0 0,0 1 0,-12 12 0,3 4 0,1 1 0,1 1 0,1-1 0,0 1 0,1 0 0,1 0 0,1 1 0,1-1 0,0 1 0,2 0 0,1 23 0,4-28-288,-1-1 1,2 1-1,0-1 1,1 0-1,0-1 0,1 1 1,16 19-1,-17-26-6065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0.255"/>
    </inkml:context>
    <inkml:brush xml:id="br0">
      <inkml:brushProperty name="width" value="0.025" units="cm"/>
      <inkml:brushProperty name="height" value="0.025" units="cm"/>
    </inkml:brush>
  </inkml:definitions>
  <inkml:trace contextRef="#ctx0" brushRef="#br0">14 0 4837,'0'0'27418,"-13"53"-26906,16-39-512,7 1 0,2-3 0,2-4 0,4-4 0,3-4-352,2 0-2083,3-2-1600,0-11-1635,-3-3-2978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0.586"/>
    </inkml:context>
    <inkml:brush xml:id="br0">
      <inkml:brushProperty name="width" value="0.025" units="cm"/>
      <inkml:brushProperty name="height" value="0.025" units="cm"/>
    </inkml:brush>
  </inkml:definitions>
  <inkml:trace contextRef="#ctx0" brushRef="#br0">257 0 4548,'0'0'20115,"-55"70"-18257,35-38-160,-6 4-417,1 3-352,-2 1-321,2 3-383,1-2-161,3 0-192,4-4-769,6-7-1281,6-7-2595,5-13-5284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4.930"/>
    </inkml:context>
    <inkml:brush xml:id="br0">
      <inkml:brushProperty name="width" value="0.025" units="cm"/>
      <inkml:brushProperty name="height" value="0.025" units="cm"/>
    </inkml:brush>
  </inkml:definitions>
  <inkml:trace contextRef="#ctx0" brushRef="#br0">4 96 5189,'-4'-4'11805,"8"-5"-8688,7-7-1965,-1 9-499,-1 1-1,1-1 1,1 1 0,-1 1 0,22-8 0,-14 8-558,0 0 1,0 1-1,1 0 1,0 2-1,28-1 0,-41 4-92,-1 0 0,1-1 0,0 2 0,-1-1 0,1 1 0,-1 0 0,0 0 0,0 0-1,0 1 1,0-1 0,0 1 0,0 1 0,-1-1 0,1 1 0,6 7 0,36 23 111,-43-32-59,-1 0 1,1-1-1,1 1 1,-1-1 0,0 0-1,0 0 1,0 0 0,0-1-1,1 0 1,-1 0 0,0 0-1,1 0 1,-1 0-1,0-1 1,6-1 0,5-3 319,0 0 0,27-15-1,-32 15-328,0 0-1,1 0 1,-1 1-1,1 1 1,0-1-1,16-1 0,-21 4-35,0 1 0,-1 0-1,1 0 1,0 1-1,0 0 1,0 0 0,-1 0-1,1 1 1,0-1-1,-1 1 1,0 1 0,1-1-1,-1 1 1,9 6 0,-10-7 42,-1 0 0,0-1 0,0 1 0,0-1 1,1 0-1,-1 0 0,1 0 0,-1 0 0,1-1 1,-1 1-1,1-1 0,-1 0 0,1 0 1,-1-1-1,1 1 0,-1 0 0,6-2 0,2-2 102,-1 0 0,1-1 0,-1 0 0,10-6 0,27-13-833,-33 22-1375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5.397"/>
    </inkml:context>
    <inkml:brush xml:id="br0">
      <inkml:brushProperty name="width" value="0.025" units="cm"/>
      <inkml:brushProperty name="height" value="0.025" units="cm"/>
    </inkml:brush>
  </inkml:definitions>
  <inkml:trace contextRef="#ctx0" brushRef="#br0">1 307 15759,'0'0'7671,"10"0"-6272,10 1-732,0 0 0,0-2 1,0 0-1,33-7 0,342-134 234,-273 92-519,194-52 1,-278 98 459,-38 4-836,0 0 1,0 0-1,0 0 1,0 0 0,0 0-1,0 1 1,1-1-1,-1 0 1,0 0-1,0 0 1,0 0-1,0 0 1,0 0 0,0 1-1,0-1 1,0 0-1,0 0 1,1 0-1,-1 0 1,0 1-1,0-1 1,0 0 0,0 0-1,0 0 1,0 0-1,0 1 1,0-1-1,0 0 1,0 0-1,0 0 1,0 0 0,-1 1-1,1-1 1,0 0-1,0 0 1,0 0-1,0 0 1,0 0 0,0 1-1,0-1 1,0 0-1,0 0 1,-1 0-1,1 0 1,0 0-1,0 0 1,0 1 0,0-1-1,-1 0 1,-17 15-350,8-10-916,1 1 0,-1-1 0,0-1 0,-15 5 0,-22 3-8071,8-5-2980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5.740"/>
    </inkml:context>
    <inkml:brush xml:id="br0">
      <inkml:brushProperty name="width" value="0.025" units="cm"/>
      <inkml:brushProperty name="height" value="0.025" units="cm"/>
    </inkml:brush>
  </inkml:definitions>
  <inkml:trace contextRef="#ctx0" brushRef="#br0">181 1 10346,'0'0'15070,"-1"8"-14104,-1 2-783,0 0 1,-1 1-1,-1-1 0,1-1 0,-1 1 0,-1-1 0,0 1 0,-9 11 0,-7 7 383,-31 32-1,-4 4 991,55-64-1540,1 1-1,-1 0 0,0 0 1,0 0-1,1 0 1,-1-1-1,1 1 1,-1 0-1,1 0 1,-1 0-1,1 0 1,0 0-1,-1 0 1,1 0-1,0 0 1,0 0-1,0 0 1,-1 1-1,1-1 1,1 0-1,-1 0 1,0 0-1,0 0 1,0 0-1,0 0 0,1 0 1,-1 0-1,0 0 1,1 0-1,-1 0 1,1 0-1,-1 0 1,1 0-1,0 0 1,-1-1-1,1 1 1,0 0-1,0 0 1,-1-1-1,1 1 1,0 0-1,0-1 1,0 1-1,0-1 1,0 1-1,0-1 1,0 1-1,0-1 0,1 1 1,8 2-20,0 0-1,0 0 1,0-1-1,11 2 1,-14-3 53,28 4-425,1-2 1,57 0-1,-75-4-1427,0-1 0,1-1 0,33-9 0,8-11-7763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6.575"/>
    </inkml:context>
    <inkml:brush xml:id="br0">
      <inkml:brushProperty name="width" value="0.025" units="cm"/>
      <inkml:brushProperty name="height" value="0.025" units="cm"/>
    </inkml:brush>
  </inkml:definitions>
  <inkml:trace contextRef="#ctx0" brushRef="#br0">164 204 5381,'0'0'18941,"-8"-7"-16785,8 7-2147,-6-5 380,0 0 0,-1 1 1,1 0-1,0 0 0,-1 1 0,-9-4 1,14 6-346,0 1 1,-1-1-1,1 0 1,-1 1-1,1 0 1,-1 0 0,1 0-1,0 0 1,-1 0-1,1 0 1,-1 0-1,1 1 1,-1-1-1,1 1 1,0 0-1,-1 0 1,1 0 0,0 0-1,0 0 1,-1 0-1,1 1 1,0-1-1,1 1 1,-1-1-1,0 1 1,0 0-1,0 0 1,-1 3 0,-2 2-68,0 0 1,1 1 0,0 0 0,1 0 0,-5 12 0,7-16 15,-1 0 0,1 0 0,1 0-1,-1 0 1,0-1 0,1 1 0,0 0 0,0 0-1,0 0 1,0 0 0,1 0 0,-1 0 0,1 0-1,2 5 1,-3-9 7,1 1 0,0 0-1,0 0 1,-1-1 0,1 1 0,0 0-1,0-1 1,0 1 0,0 0-1,0-1 1,0 1 0,0-1-1,0 0 1,0 1 0,0-1 0,0 0-1,0 0 1,0 0 0,0 1-1,0-1 1,0 0 0,0 0-1,0-1 1,0 1 0,0 0 0,1 0-1,-1 0 1,0-1 0,1 0-1,31-13 122,-15 2-77,-1-2-1,0 0 1,-2 0-1,1-1 1,-2-1-1,0-1 1,-1 0-1,0-1 1,-2 0-1,0-1 1,-1 0-1,-1-1 1,13-39-1,-19 29 318,-15 43-118,-15 45-126,21-40-27,1 0 1,0 0 0,2 1 0,0 0-1,0 33 1,3-50-83,0-1-1,0 0 1,0 1 0,0-1-1,1 1 1,-1-1-1,1 0 1,-1 1 0,1-1-1,-1 0 1,1 1-1,0-1 1,0 0 0,0 0-1,0 0 1,-1 0-1,2 0 1,-1 0-1,0 0 1,0 0 0,0 0-1,0 0 1,0 0-1,1-1 1,-1 1 0,0-1-1,1 1 1,-1-1-1,0 1 1,1-1 0,-1 0-1,1 1 1,-1-1-1,1 0 1,-1 0 0,0 0-1,1 0 1,-1-1-1,1 1 1,-1 0 0,3-1-1,2 0 15,1-1 0,-1 1 0,0-1 1,0 0-1,-1-1 0,1 1 0,0-1 0,7-6 0,3-4-22,-1 0 0,0-2 0,-1 0 0,-1 0 0,0-1 0,17-30 0,-34 93 0,-2-22 0,1-1 0,1 1 0,-1 39 0,5-63-19,0 0 1,0-1-1,0 1 1,0 0-1,0-1 1,0 1-1,0 0 0,0-1 1,0 1-1,1-1 1,-1 1-1,0 0 0,0-1 1,1 1-1,-1-1 1,0 1-1,1 0 1,-1-1-1,1 1 0,-1-1 1,0 0-1,1 1 1,-1-1-1,1 1 1,-1-1-1,1 0 0,0 1 1,-1-1-1,1 0 1,0 1-1,22-4-1582,-18 2 912,0-2-1,-1 1 1,1 0-1,0-1 1,-1 0-1,1 0 1,4-5-1,4-9-7152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3:10.003"/>
    </inkml:context>
    <inkml:brush xml:id="br0">
      <inkml:brushProperty name="width" value="0.025" units="cm"/>
      <inkml:brushProperty name="height" value="0.025" units="cm"/>
    </inkml:brush>
  </inkml:definitions>
  <inkml:trace contextRef="#ctx0" brushRef="#br0">0 136 9065,'0'0'8082,"14"1"-6918,695-19 2896,-470 4-3946,341-38 580,-108 7 227,-1 37-454,-405 15-421,113 25 0,-118-18 0,2-3 0,67 3 0,-47-11 571,1-3 1,117-16-1,-193 13-1285,-8 2 319,0 0 0,1 1 0,-1-1 0,0 0 1,0 1-1,0-1 0,0 0 0,0 1 0,0-1 1,0 0-1,0 1 0,0-1 0,0 0 0,-1 1 0,1-1 1,0 0-1,0 1 0,-1-1 0,1 1 0,0-1 1,-1 0-1,1 1 0,-1-1 0,0-1-236,-8-16-10609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8.569"/>
    </inkml:context>
    <inkml:brush xml:id="br0">
      <inkml:brushProperty name="width" value="0.025" units="cm"/>
      <inkml:brushProperty name="height" value="0.025" units="cm"/>
    </inkml:brush>
  </inkml:definitions>
  <inkml:trace contextRef="#ctx0" brushRef="#br0">104 33 15663,'-3'-32'8074,"3"32"-7964,0 0-1,-1 0 1,1 0-1,0 0 1,-1 0-1,1-1 1,0 1-1,-1 0 1,1 0-1,0 1 1,-1-1-1,1 0 1,0 0-1,-1 0 1,1 0-1,0 0 1,-1 0-1,1 0 1,0 0-1,-1 1 1,1-1-1,0 0 1,0 0-1,-1 0 1,1 1-1,0-1 0,0 0 1,-1 0-1,1 1 1,0-1-1,0 0 1,0 1-1,-1-1 1,1 0-1,0 0 1,0 1-1,0-1 1,0 0-1,0 1 1,0 0-1,-24 56 914,14-14-439,2 0-1,2 1 1,2 0 0,1 0-1,7 80 1,-4-118-583,0 0 1,1-1-1,0 1 0,0 0 1,0-1-1,1 1 0,0-1 1,0 1-1,0-1 0,1 0 1,5 8-1,-5-44-1,-4 18-48,0-1 1,-1 1-1,-1 0 0,0-1 1,0 1-1,-1 1 1,-1-1-1,0 1 0,-1-1 1,-1 2-1,1-1 0,-13-15 1,65 26-412,-39 1 35,1 0 1,-1-1 0,0 0 0,0 0-1,0-1 1,0 0 0,10-4 0,-11 3-305,-1 0 1,1 0 0,-1-1 0,0 0 0,0 0 0,0 0 0,0 0 0,-1-1 0,1 0 0,-1 0 0,-1 0 0,1 0 0,5-12 0,-4 5-321,0 0 0,0-1 0,-1 1 0,-1-1 0,4-25 0,-4 2 3415,-2 1 6417,-1 38-7690,-2 144 2335,4 160 926,-1-344-3486,0 26-918,-1-1 0,0 0-1,0 0 1,-1 0 0,-1 0 0,0 1-1,-5-16 1,-6-1-203,8 18 36,5 15-539,1-3 773,0-1-1,0 1 0,-1-1 0,1 1 1,0-1-1,1 0 0,-1 1 0,0-1 1,0 0-1,0 0 0,1 0 0,-1 0 0,1 0 1,-1 0-1,1 0 0,-1 0 0,1-1 1,-1 1-1,1-1 0,0 1 0,-1-1 1,1 1-1,0-1 0,-1 0 0,3 0 0,30 1 279,-12-2-3977,0-1-8185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2:59.507"/>
    </inkml:context>
    <inkml:brush xml:id="br0">
      <inkml:brushProperty name="width" value="0.025" units="cm"/>
      <inkml:brushProperty name="height" value="0.025" units="cm"/>
    </inkml:brush>
  </inkml:definitions>
  <inkml:trace contextRef="#ctx0" brushRef="#br0">34 160 1217,'-8'3'12088,"-8"9"-5423,15-12-6498,1 1 0,-1-1 0,1 0 0,-1 0-1,1 1 1,-1-1 0,1 1 0,-1-1 0,1 0 0,-1 1 0,1-1 0,-1 1 0,1-1 0,0 1 0,-1-1 0,1 1 0,0-1 0,0 1 0,-1-1 0,1 1 0,0-1-1,0 1 1,0 0 0,0-1 0,0 1 0,-1-1 0,1 1 0,0 0 0,0-1 0,1 1 0,-1-1 0,0 1 0,0 0 0,0-1 0,0 1 0,0-1 0,1 1-1,-1-1 1,0 1 0,0-1 0,1 1 0,-1-1 0,1 1 0,-1 0 0,2 0-5,0-1 1,0 1-1,0-1 0,0 1 0,0-1 1,0 0-1,0 0 0,0 0 1,0 0-1,0 0 0,0 0 0,0-1 1,0 1-1,0-1 0,0 1 1,0-1-1,0 0 0,0 1 0,0-1 1,0 0-1,-1 0 0,1-1 1,0 1-1,-1 0 0,1-1 0,-1 1 1,2-2-1,38-42 536,-36 39-695,0-1 0,-1 1-1,0-1 1,0 0 0,0 0-1,-1-1 1,0 1 0,0-1-1,-1 0 1,0 0 0,0 0-1,-1 0 1,0 0 0,0 0-1,-1-11 1,0 18-3,-1 1 0,1-1 0,0 1 0,0-1 0,-1 1 0,1-1 0,-1 1 0,1-1 0,0 1 0,-1 0 0,1-1 0,-1 1 0,1 0 0,0-1 0,-1 1 0,1 0 0,-1 0 0,1-1 0,-1 1 0,0 0 0,1 0 0,-1 0 0,1 0 0,-1-1 0,1 1 0,-1 0 0,1 0 0,-1 0 0,1 0 0,-1 1 0,0-1 0,1 0 0,-1 0 0,1 0 0,-1 0 0,1 0 0,-1 1 0,1-1 0,-1 0 0,1 0 0,-1 1 0,1-1 0,-1 0 0,1 1 0,0-1 0,-1 1 0,1-1 0,-1 1 0,-22 18 0,18-13 0,1 0 0,0 1 0,0-1 0,0 1 0,1 0 0,0 0 0,0 0 0,1 0 0,0 0 0,0 1 0,1-1 0,-1 10 0,2-16 0,1 0 0,-1 0 0,1 0 0,0 0 0,0 0 0,-1 0 0,1 0 0,0 0 0,0 0 0,0 0 0,0 0 0,0-1 0,0 1 0,0 0 0,0-1 0,1 1 0,-1-1 0,0 1 0,0-1 0,0 0 0,1 0 0,-1 1 0,0-1 0,0 0 0,1 0 0,-1 0 0,0 0 0,0 0 0,1 0 0,-1-1 0,0 1 0,2-1 0,45-5 0,-19 0 0,-19 3 0,1 1 0,0 0 0,0 0 0,0 1 0,0 1 0,1 0 0,12 1 0,-23-1 0,0 1 0,0-1 0,0 1 0,0-1 0,0 1 0,0-1 0,0 1 0,0 0 0,-1 0 0,1-1 0,0 1 0,0 0 0,-1 0 0,1 0 0,0 0 0,-1 0 0,1 0 0,-1 0 0,1 0 0,-1 0 0,0 0 0,1 0 0,-1 0 0,0 0 0,0 0 0,0 0 0,0 2 0,0 26 0,0-26 0,2-9 0,3-14 0,24-95 0,-26 114 0,0 0 0,0 1 0,0 0 0,0-1 0,0 1 0,0 0 0,0 1 0,-1-1 0,1 0 0,0 1 0,0 0 0,0 0 0,0 0 0,3 1 0,7 1-416,16-1-4082,-9-2-3128,-18 0 6382,11 0-9187</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0.614"/>
    </inkml:context>
    <inkml:brush xml:id="br0">
      <inkml:brushProperty name="width" value="0.025" units="cm"/>
      <inkml:brushProperty name="height" value="0.025" units="cm"/>
    </inkml:brush>
  </inkml:definitions>
  <inkml:trace contextRef="#ctx0" brushRef="#br0">38 53 4548,'-18'-12'12825,"6"15"-6699,11-2-6003,0 0 0,0 1 0,0-1 0,1 1 0,-1-1 0,1 1 1,-1-1-1,1 1 0,-1 0 0,1-1 0,0 1 0,0 0 0,0-1 0,0 1 0,0 0 0,0-1 0,0 1 0,1-1 0,0 4 1,0-4-65,-1 0 1,1 0-1,0 0 1,0 1 0,0-1-1,0 0 1,0 0-1,0-1 1,1 1 0,-1 0-1,0 0 1,0-1-1,1 1 1,-1 0 0,0-1-1,1 1 1,-1-1-1,0 0 1,1 1 0,-1-1-1,1 0 1,-1 0-1,1 0 1,-1 0 0,0 0-1,1 0 1,-1 0-1,1-1 1,-1 1 0,0 0-1,1-1 1,1 0-1,46-16 1017,-31 5-944,-14 8-114,0 1 1,0 0-1,0 0 0,0 0 1,1 1-1,-1 0 0,1 0 1,0 0-1,9-2 0,-13 5 11,0 1-1,-1-1 0,1 1 0,0 0 0,0-1 0,-1 1 0,1 0 0,-1 0 0,1-1 1,-1 1-1,0 0 0,0 0 0,0 0 0,0 0 0,0 0 0,0-1 0,-1 4 1,1 4 148,0-6-147,1 0 0,-1 0 1,0 0-1,1 0 0,0-1 1,-1 1-1,1 0 0,0 0 1,1-1-1,-1 1 0,0-1 1,1 1-1,-1-1 0,1 1 1,0-1-1,0 0 0,0 0 0,0 0 1,0 0-1,4 3 0,-3-4 11,0 0-1,0 0 0,0 0 1,0-1-1,0 1 0,0-1 0,0 0 1,1 0-1,-1 0 0,0 0 1,0 0-1,0-1 0,0 1 0,0-1 1,6-2-1,7-3 32,0-2 0,-1 1 0,0-2 0,0 0 0,18-16 0,-2-3 77,-21 16-2888,-3 3-3886,1-2-5711,-3 2 4702</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1.082"/>
    </inkml:context>
    <inkml:brush xml:id="br0">
      <inkml:brushProperty name="width" value="0.025" units="cm"/>
      <inkml:brushProperty name="height" value="0.025" units="cm"/>
    </inkml:brush>
  </inkml:definitions>
  <inkml:trace contextRef="#ctx0" brushRef="#br0">40 1 15695,'0'0'9860,"-2"8"-8979,-5 22 139,-2 2-673,2 0 0,1 0 0,2 0 0,1 0-1,2 36 1,1-68-339,0 0 0,0 1 0,0-1-1,1 0 1,-1 0 0,0 0 0,0 1-1,0-1 1,1 0 0,-1 0 0,0 0-1,0 0 1,1 0 0,-1 0 0,0 1 0,0-1-1,1 0 1,-1 0 0,0 0 0,0 0-1,1 0 1,-1 0 0,0 0 0,0 0-1,1 0 1,-1 0 0,0 0 0,1 0-1,-1-1 1,0 1 0,0 0 0,1 0 0,-1 0-1,0 0 1,0 0 0,0 0 0,1-1-1,-1 1 1,0 0 0,0 0 0,0 0-1,1-1 1,-1 1 0,0 0 0,0 0-1,0 0 1,0-1 0,1 1 0,-1 0 0,0 0-1,0-1 1,0 1 0,0 0 0,0 0-1,0-1 1,0 1 0,11-15 136,-6 3-153,-1 1 0,0-1-1,-1-1 1,0 1 0,-1 0-1,0-1 1,-1-19 0,-4 26 201,-5 15-98,-5 15 9,12-22-88,0 0 0,1 0 0,-1 0 0,1 0 0,-1 0 0,1 1 0,0-1 0,0 0 0,0 0 0,0 0 0,0 0 0,0 1 0,1-1 0,-1 0 0,1 0 0,0 0 0,-1 0 0,1 0-1,0 0 1,0 0 0,0 0 0,0 0 0,1 0 0,-1-1 0,0 1 0,1 0 0,0-1 0,-1 1 0,1-1 0,0 0 0,-1 1 0,1-1 0,3 1 0,0 0 12,1-1 0,-1 0 0,1 0 0,-1 0 0,0-1 0,1 0 0,-1 0 0,1 0 0,-1-1 0,1 0 0,-1 0 0,0 0 0,6-2 0,-2-1 5,-1 0 1,1 0 0,-1-1-1,0 0 1,-1-1-1,1 1 1,9-11 0,-1 2 10,-20 51-214,2-30 219,-2 3 87,1 1 0,0 0 1,1-1-1,0 1 0,-1 11 1,4-21-135,-1-1 1,1 0 0,-1 0 0,1 1-1,-1-1 1,0 0 0,1 0 0,-1 0 0,1 0-1,-1 0 1,1 0 0,-1 0 0,1 0-1,-1 0 1,1 0 0,-1 0 0,1 0 0,-1 0-1,0 0 1,1 0 0,-1 0 0,1-1-1,-1 1 1,1 0 0,-1 0 0,0-1 0,1 1-1,-1 0 1,1 0 0,-1-1 0,0 1 0,1 0-1,-1-1 1,0 1 0,0-1 0,1 1-1,-1 0 1,0-1 0,1 0 0,15-14-805,4-17-3472,-10-5-4705,-5 9-2273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1.425"/>
    </inkml:context>
    <inkml:brush xml:id="br0">
      <inkml:brushProperty name="width" value="0.025" units="cm"/>
      <inkml:brushProperty name="height" value="0.025" units="cm"/>
    </inkml:brush>
  </inkml:definitions>
  <inkml:trace contextRef="#ctx0" brushRef="#br0">0 0 15567,'0'0'7207,"5"59"-7976,11-50-3747,7 0-8937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1.754"/>
    </inkml:context>
    <inkml:brush xml:id="br0">
      <inkml:brushProperty name="width" value="0.025" units="cm"/>
      <inkml:brushProperty name="height" value="0.025" units="cm"/>
    </inkml:brush>
  </inkml:definitions>
  <inkml:trace contextRef="#ctx0" brushRef="#br0">123 180 7143,'-8'2'13815,"-5"1"-10942,-44 10 2288,54-12-4957,0 0 0,0 0 0,0 0 0,0 0 0,0 1 0,0-1 0,0 1 0,0 0 0,0 0 0,1 0 1,-1 0-1,1 0 0,-5 6 0,7-8-203,0 0 1,0 0-1,0 1 1,-1-1-1,1 0 1,0 0-1,0 1 1,0-1-1,0 0 1,0 0-1,0 0 1,0 1-1,0-1 1,0 0-1,0 0 1,0 1 0,0-1-1,0 0 1,0 0-1,0 1 1,0-1-1,1 0 1,-1 0-1,0 0 1,0 1-1,0-1 1,0 0-1,0 0 1,0 0-1,1 1 1,-1-1-1,0 0 1,0 0-1,0 0 1,1 0-1,-1 0 1,0 1-1,0-1 1,0 0-1,1 0 1,-1 0-1,0 0 1,0 0-1,0 0 1,1 0-1,18 2-93,17-7-259,-27 2 272,-1 0 1,0-1-1,-1 0 0,1-1 1,-1 0-1,0 0 1,0 0-1,0-1 0,-1 0 1,0 0-1,0-1 0,0 1 1,-1-1-1,9-15 0,-38 73 133,19-44 139,1 0 1,0 1-1,1-1 1,0 1 0,0 0-1,1-1 1,-1 1 0,2 0-1,-1 0 1,1 9 0,1-16-189,0-1 0,0 1 0,0 0 0,0-1 0,0 1 0,0 0 0,0-1 0,0 1 0,1 0 0,-1-1 0,0 1 1,1 0-1,-1-1 0,0 1 0,1-1 0,-1 1 0,1 0 0,-1-1 0,1 1 0,-1-1 0,1 0 0,-1 1 0,1-1 0,-1 1 0,1-1 0,0 0 1,-1 1-1,1-1 0,0 0 0,-1 0 0,2 1 0,29-3 81,-20 0-78,-1-1 0,0 0 0,0-1 0,9-5 0,2-2-8,-1-2 0,0 0 0,-1 0 0,-1-2 0,0 0 0,-1-2 0,-1 0 0,0 0 0,-1-2 0,-1 1 0,18-34 0,-30 49 0,-1 0 0,0 0 0,0 1 0,0-1 0,0 0 0,-1 0 0,1 0 0,-1 0 0,1 0 0,-1 0 0,0 0 0,0 0 0,-1-4 0,1 7 0,0-1 0,0 1 0,-1-1 0,1 1 0,0-1 0,-1 0 0,1 1 0,0 0 0,-1-1 0,1 1 0,0-1 0,-1 1 0,1-1 0,-1 1 0,1 0 0,-1-1 0,1 1 0,-1 0 0,1-1 0,-1 1 0,1 0 0,-1 0 0,1 0 0,-2-1 0,-23 7 0,13 1 0,1 0 0,0 1 0,1 0 0,0 1 0,0 0 0,1 0 0,0 1 0,0 0 0,1 1 0,1 0 0,0 0 0,0 1 0,-6 16 0,12-27-13,1 1 1,0 0-1,0 0 1,0 0-1,0 0 1,0 0-1,0 0 1,0 0-1,0 0 1,1 0-1,-1 0 0,1-1 1,0 1-1,-1 0 1,1 0-1,0 0 1,0-1-1,0 1 1,0-1-1,1 1 1,-1-1-1,0 1 1,1-1-1,-1 1 0,0-1 1,1 0-1,0 0 1,-1 0-1,1 0 1,0 0-1,-1 0 1,1 0-1,0-1 1,0 1-1,0-1 0,2 1 1,10 2-793,-1 0 0,1-1 0,27 1 0,-35-3 186,35 1-7954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2.585"/>
    </inkml:context>
    <inkml:brush xml:id="br0">
      <inkml:brushProperty name="width" value="0.025" units="cm"/>
      <inkml:brushProperty name="height" value="0.025" units="cm"/>
    </inkml:brush>
  </inkml:definitions>
  <inkml:trace contextRef="#ctx0" brushRef="#br0">108 158 4901,'0'0'17830,"-9"-6"-15102,-30-13-1025,38 19-1639,-1 0 1,0 0 0,1-1 0,-1 1-1,0 0 1,1 1 0,-1-1-1,0 0 1,1 0 0,-1 1-1,0-1 1,1 1 0,-1-1 0,1 1-1,-1 0 1,1-1 0,-1 1-1,1 0 1,0 0 0,-1 0 0,1 0-1,0 0 1,0 1 0,0-1-1,0 0 1,0 0 0,0 1 0,-1 1-1,-1 0 25,1 1 0,0 0-1,0-1 1,0 1 0,1 0-1,-1 0 1,1 1 0,-2 6-1,3-11-74,1 1-1,-1 0 0,0 0 0,1-1 1,-1 1-1,0 0 0,1-1 1,-1 1-1,1 0 0,-1-1 1,1 1-1,-1-1 0,1 1 0,-1-1 1,1 1-1,0-1 0,-1 1 1,1-1-1,0 1 0,-1-1 1,1 0-1,0 1 0,-1-1 0,1 0 1,0 0-1,0 0 0,0 0 1,-1 1-1,1-1 0,0 0 1,0 0-1,-1 0 0,1-1 0,0 1 1,0 0-1,0 0 0,1-1 1,33-5 430,-21-1-393,-1 0-1,0-1 1,0 0-1,-1-1 0,0 0 1,0-1-1,-1 0 1,18-23-1,3-1 20,-35 39-165,1-1 0,-1 1 0,1 0 0,0 0 0,0 0 1,-2 7-1,0 1 91,1-6 26,1 1-1,0-1 0,0 1 1,0 0-1,1 0 0,-1 10 1,2-17-8,0-1-1,0 1 1,0-1 0,0 1 0,1-1 0,-1 0-1,0 1 1,0-1 0,0 1 0,0-1-1,0 1 1,1-1 0,-1 0 0,0 1 0,0-1-1,1 1 1,-1-1 0,0 0 0,0 1 0,1-1-1,-1 0 1,0 1 0,1-1 0,-1 0 0,1 0-1,-1 1 1,0-1 0,1 0 0,-1 0 0,1 0-1,-1 0 1,1 1 0,-1-1 0,1 0-1,21-3 532,19-16 280,-26 8-814,-1 0 1,-1 0-1,0-2 0,0 1 0,-1-2 0,-1 0 0,0 0 1,-1-1-1,-1 0 0,14-29 0,-80 149-11,35-58 0,-23 78 0,39-105 0,2-1 0,0 1 0,1 1 0,1-1 0,1 1 0,0-1 0,3 22 0,9 5 0,-11-46 0,-1-1 0,1 0 0,0 0 0,0 1 0,-1-1 0,1 0 0,-1 0 0,1 0 0,0 0 0,-1 0 0,1 1 0,0-1 0,-1 0 0,1 0 0,-1 0 0,1 0 0,0 0 0,-1 0 0,1 0 0,0 0 0,-1 0 0,1-1 0,-1 1 0,1 0 0,0 0 0,-1 0 0,1 0 0,0-1 0,-1 1 0,1 0 0,0 0 0,-1 0 0,1-1 0,0 1 0,0 0 0,-1-1 0,1 1 0,0 0 0,0 0 0,-1-1 0,1 0 0,-16-11 0,11 5 0,0 0 0,1 0 0,0 0 0,0-1 0,0 1 0,1-1 0,0 0 0,0 0 0,1 0 0,0 0 0,1-1 0,-2-15 0,3 19 0,0 1 0,1-1 0,-1 0 0,1 1 0,0-1 0,0 0 0,0 1 0,1 0 0,0-1 0,0 1 0,0 0 0,0 0 0,0 0 0,1 0 0,0 0 0,0 0 0,0 1 0,0-1 0,0 1 0,1 0 0,0 0 0,-1 0 0,1 1 0,6-4 0,12-3-1704,-1 0 1,46-10-1,-8 1-4486,-14 3-6884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3.865"/>
    </inkml:context>
    <inkml:brush xml:id="br0">
      <inkml:brushProperty name="width" value="0.025" units="cm"/>
      <inkml:brushProperty name="height" value="0.025" units="cm"/>
    </inkml:brush>
  </inkml:definitions>
  <inkml:trace contextRef="#ctx0" brushRef="#br0">117 234 5029,'0'0'21182,"-10"-4"-19676,8 2-1442,-1 1 1,0-1 0,0 1-1,0 0 1,1 0-1,-1 1 1,0-1-1,0 0 1,0 1 0,0 0-1,0 0 1,0 0-1,0 0 1,0 0-1,0 0 1,0 1 0,0 0-1,0-1 1,0 1-1,0 0 1,0 0-1,1 1 1,-1-1 0,0 1-1,1-1 1,-1 1-1,1 0 1,0 0-1,-1 0 1,1 0 0,0 0-1,0 0 1,0 1-1,1-1 1,-1 1-1,1-1 1,-1 1-1,1 0 1,0 0 0,0-1-1,-2 6 1,3-6-53,-1-1 0,1 0 0,-1 1 0,1-1 0,0 1 0,-1-1 0,1 1 1,0-1-1,0 1 0,0-1 0,0 0 0,0 1 0,0-1 0,1 1 0,-1-1 0,0 1 0,1-1 1,-1 0-1,1 1 0,0-1 0,0 2 0,0-3 28,0 1 1,0 0-1,0-1 1,0 1-1,0-1 1,0 0-1,0 1 1,0-1-1,0 0 0,0 1 1,0-1-1,0 0 1,0 0-1,0 0 1,0 0-1,1 0 0,-1 0 1,0 0-1,0-1 1,2 1-1,5-3 129,-1 1-1,1-1 1,-1 0 0,0-1-1,0 0 1,8-6-1,46-41-114,-56 47-55,-1-1 0,1-1-1,-1 1 1,0 0 0,-1-1 0,1 0 0,-1 0 0,0 0 0,3-10 0,-15 19 1,-3 8 0,-18 36 0,28-44 0,0 1 0,0-1 0,1 1 0,0 0 0,0-1 0,0 1 0,0 0 0,0 0 0,1 0 0,-1 0 0,1-1 0,1 7 0,-1-9 0,1-1 0,-1 1 0,1 0 0,0 0 0,-1-1 0,1 1 0,0-1 0,-1 1 0,1 0 0,0-1 0,0 1 0,0-1 0,-1 1 0,1-1 0,0 0 0,0 1 0,0-1 0,0 0 0,0 0 0,0 0 0,0 0 0,0 1 0,0-1 0,0 0 0,0-1 0,0 1 0,-1 0 0,1 0 0,0 0 0,0 0 0,0-1 0,0 1 0,0 0 0,0-1 0,1 0 0,35-16 0,-14-1 0,0-2 0,23-25 0,-23 22 0,-24 38-411,-7 10-32,-2-6 441,6-13 53,1-1 0,0 1 0,0 0-1,0 0 1,1 0 0,0 1 0,0-1 0,1 0 0,-1 1 0,1-1 0,0 8-1,3-14-35,-1 0-1,0 1 1,0-1-1,0 0 1,0 0-1,0 0 1,0 0-1,1 0 0,-1 0 1,0 0-1,0-1 1,0 1-1,0 0 1,0-1-1,0 1 1,2-1-1,17-11-14,0-1 0,-2 0 0,1-2 0,-2 0 0,0-1 0,16-18 0,-8 9 0,-25 25-1,0 0 1,0 0-1,0 0 1,0 0-1,0 0 1,0 0-1,0 1 1,0-1-1,0 0 1,0 0-1,0 0 1,0 0-1,0 0 0,0 0 1,0 1-1,0-1 1,0 0-1,0 0 1,0 0-1,0 0 1,0 0-1,0 0 1,1 0-1,-1 0 1,0 0-1,0 1 0,0-1 1,0 0-1,0 0 1,0 0-1,0 0 1,1 0-1,-1 0 1,0 0-1,0 0 1,0 0-1,0 0 1,0 0-1,0 0 0,1 0 1,-1 0-1,0 0 1,-10 27-53,6-17 34,0 1 0,0 0 0,1 0 0,-2 13 0,5-24 14,0 0 1,0 1-1,0-1 0,0 1 0,0-1 1,1 0-1,-1 1 0,0-1 0,0 0 1,1 1-1,-1-1 0,0 0 0,0 1 1,1-1-1,-1 0 0,0 1 0,1-1 0,-1 0 1,0 0-1,1 0 0,-1 1 0,1-1 1,-1 0-1,0 0 0,1 0 0,-1 0 1,1 0-1,-1 0 0,0 1 0,1-1 1,-1 0-1,1 0 0,-1 0 0,0-1 1,1 1-1,-1 0 0,1 0 0,-1 0 0,0 0 1,1 0-1,0-1 0,18-4 24,7-9-568,-2-1 0,0-1 0,-1-1 0,-1-1 0,37-38 0,-52 49 356,44-47-1792,-47 50 1737,0-1 0,0 0 0,-1-1 0,1 1 0,-1-1 0,-1 1 0,1-1 0,3-12 0,-15 22 382,-9 17 419,1 0 1,1 1-1,1 1 0,1 0 1,1 1-1,2 0 1,0 1-1,-8 28 1,12-15-333,9-21-587,-2-17 318,1 1-1,-1-1 0,0 0 1,0 0-1,0 1 0,0-1 1,1 0-1,-1 0 1,0 1-1,0-1 0,1 0 1,-1 0-1,0 1 1,0-1-1,1 0 0,-1 0 1,0 0-1,1 0 0,-1 0 1,0 0-1,1 1 1,-1-1-1,0 0 0,1 0 1,-1 0-1,0 0 1,1 0-1,-1 0 0,0 0 1,0 0-1,1 0 0,-1 0 1,0-1-1,1 1 1,-1 0-1,1 0 0,0-1-135,0 0 0,0 0 0,0 1-1,-1-1 1,1 0 0,0 0 0,0 0 0,-1 0-1,1 0 1,-1 0 0,1-1 0,-1 1-1,1 0 1,-1 0 0,0 0 0,1 0-1,-1-1 1,0 1 0,0 0 0,0 0 0,0-1-1,0 1 1,0 0 0,0 0 0,0 0-1,-1-1 1,1 1 0,0 0 0,-1 0 0,0-2-1,-15-36 227,-4 18 1932,16 18-1215,0-1 0,1 1-1,0-1 1,0 0 0,0 1 0,0-1 0,-2-6 0,7 8-636,0 1-1,0 0 1,1 0 0,-1 0-1,0 0 1,1 0-1,-1 1 1,1-1 0,-1 1-1,1 0 1,-1-1 0,1 1-1,-1 0 1,3 1-1,0-2 36,63-3-256,-6 0-3023,-22 0-3798,-9-1-2514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4.971"/>
    </inkml:context>
    <inkml:brush xml:id="br0">
      <inkml:brushProperty name="width" value="0.025" units="cm"/>
      <inkml:brushProperty name="height" value="0.025" units="cm"/>
    </inkml:brush>
  </inkml:definitions>
  <inkml:trace contextRef="#ctx0" brushRef="#br0">21 14 4676,'10'-12'10972,"-2"11"-4518,-7 2-6136,0 0 1,-1 0 0,1 0-1,0 0 1,-1 1 0,1-1-1,-1 0 1,1 0 0,-1 1 0,0-1-1,1 0 1,-1 1 0,0-1-1,0 0 1,0 2 0,-1 63 16,1-61 892,-2 13-659,-2 0 0,1 1 0,-11 26-1,8-27-133,1 0-1,1 0 0,-3 25 0,39-88-433,1-11 0,52-66 0,-81 119-8,-1 0 1,1 0-1,1 0 0,-1 0 1,0 1-1,1-1 0,8-2 1,11 2-58,-23 3 62,-1 0 1,1 1 0,-1-1-1,1 0 1,-1 0-1,1 1 1,-1-1 0,1 0-1,-1 1 1,1-1 0,-1 1-1,1-1 1,-1 0-1,0 1 1,1-1 0,-1 1-1,0-1 1,1 1-1,-1 0 1,0-1 0,0 1-1,1-1 1,-1 1-1,0-1 1,0 1 0,0 0-1,0-1 1,0 1-1,0-1 1,0 1 0,0 0-1,0 1 5,-1 0 0,0 0 0,1 0-1,-1-1 1,0 1 0,0 0 0,0-1 0,0 1-1,0-1 1,-1 1 0,1-1 0,0 0 0,-1 1-1,1-1 1,-1 0 0,1 0 0,-1 0 0,0 0-1,1 0 1,-1-1 0,-2 2 0,-45 17 150,40-16-141,-15 5 20,-32 13-22,50-21-183,34-13-221,6-2-2303,37-17-7875,-32 14 1503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05.606"/>
    </inkml:context>
    <inkml:brush xml:id="br0">
      <inkml:brushProperty name="width" value="0.025" units="cm"/>
      <inkml:brushProperty name="height" value="0.025" units="cm"/>
    </inkml:brush>
  </inkml:definitions>
  <inkml:trace contextRef="#ctx0" brushRef="#br0">62 116 18866,'0'0'8365,"-9"9"-6673,-27 29-127,35-36-1470,-1-1 0,1 1 1,-1-1-1,1 1 1,0-1-1,0 1 1,0 0-1,0 0 1,0 0-1,0-1 0,0 1 1,0 0-1,1 0 1,-1 0-1,1 0 1,-1 3-1,1-4-76,1 0-1,-1-1 1,0 1 0,1 0 0,-1-1-1,1 1 1,-1-1 0,1 1-1,-1-1 1,1 1 0,-1-1-1,1 0 1,0 1 0,-1-1-1,1 1 1,-1-1 0,1 0 0,0 0-1,-1 1 1,1-1 0,0 0-1,0 0 1,-1 0 0,1 0-1,0 0 1,-1 0 0,1 0 0,0 0-1,0 0 1,6 0-10,-1-1-1,0 0 1,0 0 0,0-1-1,0 1 1,0-1 0,10-5-1,17-21-160,-29 23 147,0 1 0,0 0 0,0 0 0,1 1 0,0-1 0,6-3 0,-10 7-107,-4 12-502,-4 4 517,5-12 98,0 0 0,0 1 0,0 0 0,1-1 0,0 1 1,-1 0-1,2 0 0,-1 0 0,1 0 0,-1 7 0,2-11 6,0 0-1,0 0 1,-1-1 0,1 1-1,0 0 1,0-1-1,0 1 1,0-1 0,0 1-1,0-1 1,0 1 0,0-1-1,0 0 1,0 1 0,0-1-1,0 0 1,0 0-1,0 0 1,0 0 0,0 0-1,0 0 1,1 0 0,-1 0-1,0 0 1,0 0 0,0-1-1,0 1 1,0 0-1,1-1 1,36-10 205,-9-4-348,0-2 0,-1 0 0,-1-2 0,-1-1-1,-1-1 1,0-1 0,41-51 0,-59 63-240,-18 18 171,-17 20 92,18-16 189,1-1 0,1 2-1,0-1 1,1 1 0,0 1-1,1-1 1,1 1 0,0 0 0,0 0-1,2 1 1,0-1 0,0 1 0,2-1-1,-1 1 1,2 15 0,0-28-82,1 0 0,-1 0 1,0 0-1,1-1 0,-1 1 1,1 0-1,-1 0 0,1-1 1,0 1-1,0 0 0,0-1 1,0 1-1,0-1 0,0 1 0,0-1 1,0 0-1,0 1 0,1-1 1,-1 0-1,1 0 0,-1 0 1,1 0-1,-1 0 0,1 0 1,0 0-1,-1-1 0,1 1 0,0 0 1,3 0-1,-17-24-42,-4 0 8,-34-55 339,46 71-213,1 0 0,-1 0 1,1-1-1,1 1 0,-1-1 1,1 1-1,1-1 0,-2-15 1,3 23-83,0-1 0,0 0 0,1 0 0,-1 1 1,1-1-1,-1 0 0,1 1 0,-1-1 1,1 0-1,-1 1 0,1-1 0,-1 1 0,1-1 1,0 1-1,-1-1 0,1 1 0,0 0 0,-1-1 1,1 1-1,0 0 0,0-1 0,-1 1 0,1 0 1,0 0-1,0 0 0,-1 0 0,1 0 0,0 0 1,0 0-1,1 0 0,34 0-124,-26 0 99,9 2-304,0 0 0,30 8 0,32 3-6014,-27-12-766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4.965"/>
    </inkml:context>
    <inkml:brush xml:id="br0">
      <inkml:brushProperty name="width" value="0.025" units="cm"/>
      <inkml:brushProperty name="height" value="0.025" units="cm"/>
    </inkml:brush>
  </inkml:definitions>
  <inkml:trace contextRef="#ctx0" brushRef="#br0">187 27 11755,'-9'8'6113,"-11"8"-4220,-1-1 800,1 1 1,1 1 0,-21 25 0,104-105-1637,-59 57-1031,-1 2-5,0-1 0,0 1 0,-1 0 0,0-1 0,0 0 0,0 0 0,0 0 0,-1 0 0,0 0 0,0 0 0,0-1 0,1-7 0,-3 13-144,-19 26-251,-19 20 892,30-35 55,37-40-292,-30 30-281,1-1 0,-1 0 0,1 1 0,-1-1 0,0 0 0,1 0 0,-1 1 0,1-1 0,-1 0 0,0 0 0,1 0 0,-1 0 0,1 0 0,-1 0 0,0 0 0,1 0 0,-1 0 0,0 0 0,1 0 0,-1-1 0,1 1 0,-1 0 0,0 0 0,1 0 0,-1-1 0,1 1 0,-1 0 0,1-1 0,-1 1 0,1-1 0,-1 1 0,1 0 0,0-1 0,-1 1 0,1-1 0,-1 1 0,1-1 0,0 1 0,-1-1 0,1 0 0,0 1 0,0-1 0,0 1 0,-1-1 0,1 0 0,0 1 0,0-1 0,0 1 0,0-1 0,0 0 0,0 1 0,0-1 0,0 0 0,0 1 0,0-1 0,1 1 0,-1-1 0,0 0 0,-19 29 0,1 1 0,1 0 0,2 2 0,-20 54 0,35-84 0,-1-1 0,1 0 0,0 1 0,0-1 0,-1 1 0,1-1 0,0 1 0,0-1 0,0 1 0,0-1 0,0 1 0,0-1 0,-1 1 0,1-1 0,0 1 0,0-1 0,0 1 0,1-1 0,-1 1 0,0-1 0,0 1 0,0-1 0,0 1 0,0-1 0,1 1 0,-1-1 0,0 1 0,0-1 0,1 1 0,-1-1 0,0 0 0,1 1 0,-1-1 0,0 0 0,1 1 0,0 0 0,17-9 0,21-26 0,-20 14 0,-2-1 0,0-1 0,-2-1 0,14-24 0,-30 120 0,1-72 0,0 1 0,0 0 0,0-1 0,0 1 0,0 0 0,0 0 0,0-1 0,0 1 0,1 0 0,-1-1 0,0 1 0,1-1 0,0 1 0,-1 0 0,1-1 0,0 1 0,0-1 0,0 1 0,0-1 0,0 0 0,0 0 0,0 1 0,0-1 0,1 0 0,-1 0 0,2 1 0,2 0 0,0-1 0,1 0 0,-1 0 0,0 0 0,0-1 0,0 1 0,9-2 0,-11 1 0,19 0 0,-10-1 0,-1 1 0,0 0 0,1 1 0,-1 0 0,12 3 0,-20-3 0,-1-1 0,0 1 0,0 0 0,0 0 0,0 0 0,0 0 0,0 0 0,0 1 0,0-1 0,0 0 0,-1 1 0,1-1 0,0 1 0,-1 0 0,1 0 0,-1-1 0,0 1 0,0 0 0,1 0 0,-1 0 0,-1 1 0,1-1 0,0 0 0,0 0 0,-1 0 0,1 1 0,-1-1 0,0 0 0,0 0 0,0 4 0,-1-171 0,1 165 0,0-1 0,1 1 0,-1 0 0,0 0 0,0 0 0,0-1 0,0 1 0,0 0 0,0 0 0,1 0 0,-1 0 0,0-1 0,0 1 0,0 0 0,0 0 0,1 0 0,-1 0 0,0 0 0,0 0 0,0 0 0,1-1 0,-1 1 0,0 0 0,0 0 0,0 0 0,1 0 0,-1 0 0,0 0 0,0 0 0,1 0 0,-1 0 0,0 0 0,0 0 0,1 0 0,-1 0 0,0 1 0,0-1 0,0 0 0,1 0 0,-1 0 0,0 0 0,0 0 0,0 0 0,0 0 0,1 1 0,-1-1 0,0 0 0,0 0 0,0 0 0,0 0 0,1 1 0,-1-1 0,0 0 0,0 0 0,0 0 0,0 1 0,0-1 0,0 0 0,15 13 0,-14-11 0,10 6 0,0 0 0,1 0 0,-1-1 0,2-1 0,-1 0 0,1-1 0,0 0 0,0-1 0,0 0 0,0-1 0,1-1 0,16 2 0,-16-3 0,0 0 0,0 0 0,0-2 0,0 0 0,0 0 0,0-2 0,0 1 0,0-2 0,-1 0 0,1 0 0,22-12 0,-28 11 0,0 0 0,-1-1 0,0 0 0,0 0 0,0 0 0,8-11 0,-12 13 0,0 0 0,0 0 0,-1 0 0,0 0 0,0 0 0,0-1 0,0 1 0,-1 0 0,1-1 0,-1 0 0,0 1 0,-1-1 0,1 0 0,-1-6 0,0 10 0,0 0 0,0 0 0,0 0 0,0 0 0,0 0 0,-1 0 0,1 0 0,0 0 0,-1 0 0,1 0 0,-1 0 0,1 0 0,-1 1 0,0-1 0,1 0 0,-1 0 0,0 0 0,1 1 0,-1-1 0,0 0 0,0 1 0,0-1 0,0 0 0,0 1 0,-1-1 0,-1 0 0,0 0 0,0 0 0,0 1 0,0-1 0,0 1 0,0 0 0,0 0 0,0 0 0,-3 1 0,-2 0 0,1 0 0,-1 1 0,1 0 0,-1 0 0,1 1 0,-12 6 0,11-4 0,0 0 0,1 0 0,0 1 0,0 0 0,0 0 0,1 1 0,-1-1 0,2 2 0,-1-1 0,1 0 0,0 1 0,0 0 0,1 1 0,1-1 0,-1 1 0,1-1 0,-4 18 0,8-24 0,-1 1 0,0-1 0,0 1 0,1-1 0,0 1 0,-1-1 0,1 0 0,0 1 0,0-1 0,0 0 0,0 1 0,1-1 0,-1 0 0,1 0 0,-1 0 0,1 0 0,0-1 0,0 1 0,-1 0 0,1-1 0,0 1 0,1-1 0,-1 1 0,0-1 0,0 0 0,1 0 0,-1 0 0,0 0 0,1-1 0,4 2 0,10 2 0,0-1 0,0 0 0,23 0 0,-32-3 0,111 3-2013,-39-12-3992,-11-8-8078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3:57.088"/>
    </inkml:context>
    <inkml:brush xml:id="br0">
      <inkml:brushProperty name="width" value="0.025" units="cm"/>
      <inkml:brushProperty name="height" value="0.025" units="cm"/>
    </inkml:brush>
  </inkml:definitions>
  <inkml:trace contextRef="#ctx0" brushRef="#br0">0 50 5637,'0'0'13528,"9"-4"-12994,8-3-240,-1 1 0,0 1 1,1 1-1,0 0 1,0 1-1,23-1 0,119 2 1816,-93 3-1609,447 5 781,395-7-600,-538-15-773,-381 17-48,-1 0 0,1 1 0,-20 5-1,-1 1-2709,0-4-4314,15-4-3162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36.906"/>
    </inkml:context>
    <inkml:brush xml:id="br0">
      <inkml:brushProperty name="width" value="0.025" units="cm"/>
      <inkml:brushProperty name="height" value="0.025" units="cm"/>
    </inkml:brush>
  </inkml:definitions>
  <inkml:trace contextRef="#ctx0" brushRef="#br0">1 0 6919,'0'0'14013,"8"1"-12102,149 3 3460,-46-6-5505,30-1-8722,-138 5 3961,-11 7-321,-5-2-1110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37.264"/>
    </inkml:context>
    <inkml:brush xml:id="br0">
      <inkml:brushProperty name="width" value="0.025" units="cm"/>
      <inkml:brushProperty name="height" value="0.025" units="cm"/>
    </inkml:brush>
  </inkml:definitions>
  <inkml:trace contextRef="#ctx0" brushRef="#br0">0 0 8008,'0'0'16815,"59"49"-15213,-12-49-705,0 0-609,5 0-224,-4-4-224,-6-1-1570,-5 0-1024,-6-1-1666,-8 0-2787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37.590"/>
    </inkml:context>
    <inkml:brush xml:id="br0">
      <inkml:brushProperty name="width" value="0.025" units="cm"/>
      <inkml:brushProperty name="height" value="0.025" units="cm"/>
    </inkml:brush>
  </inkml:definitions>
  <inkml:trace contextRef="#ctx0" brushRef="#br0">15 1 15631,'0'0'7799,"9"0"-6422,23 0 522,63 11-1,-81-9-1837,0 1 0,-1 1-1,1 0 1,-1 0-1,0 2 1,0 0-1,21 13 1,-32-18-52,0 1 0,0-1 0,0 1 1,0 0-1,-1 0 0,1 0 0,0 0 1,-1 0-1,0 0 0,0 0 0,1 1 0,-1-1 1,0 0-1,-1 1 0,1-1 0,0 1 0,-1-1 1,1 1-1,-1-1 0,0 1 0,0-1 1,0 1-1,0-1 0,0 1 0,-1-1 0,1 1 1,-1-1-1,1 1 0,-1-1 0,0 0 0,0 1 1,0-1-1,-1 0 0,1 0 0,0 1 0,-1-1 1,-2 2-1,-5 9 107,-2-1-1,1 0 1,-2 0 0,-18 14 0,21-18-214,-104 87 732,40-32-5275,53-45-997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6.720"/>
    </inkml:context>
    <inkml:brush xml:id="br0">
      <inkml:brushProperty name="width" value="0.025" units="cm"/>
      <inkml:brushProperty name="height" value="0.025" units="cm"/>
    </inkml:brush>
  </inkml:definitions>
  <inkml:trace contextRef="#ctx0" brushRef="#br0">183 227 5701,'6'-22'10234,"-10"7"-3647,3 14-6309,0 0-1,-1 0 1,1 0-1,0 0 1,0 0-1,-1 0 1,1 0-1,0 1 1,-1-1-1,1 0 1,-1 1-1,1-1 1,-1 1-1,1 0 1,-1-1-1,1 1 1,-1 0-1,-2 0 1,-2 0-260,0 1 0,0-1 0,0 1 0,0 0 1,0 1-1,0-1 0,0 1 0,0 0 0,0 1 0,-7 4 0,5-2 65,0 2 0,1-1-1,-1 1 1,2 0-1,-1 0 1,-10 16-1,14-19 4,0 0 0,1 1-1,0-1 1,0 0 0,0 1-1,0-1 1,1 1 0,0-1-1,0 1 1,0 0-1,0-1 1,1 1 0,0 0-1,0 0 1,0-1 0,1 6-1,0-9-43,0 1 0,0-1-1,0 0 1,0 0 0,0 0 0,0 0-1,0-1 1,0 1 0,0 0-1,1 0 1,-1-1 0,0 1-1,1-1 1,-1 1 0,0-1-1,1 1 1,-1-1 0,1 0-1,-1 0 1,0 0 0,1 0 0,-1 0-1,1 0 1,-1 0 0,0 0-1,1 0 1,-1-1 0,1 1-1,1-2 1,46-12 805,-33 5-802,-1-1 0,1-1 0,-2 0 0,1-1 0,-2-1-1,1 0 1,-2-1 0,0 0 0,12-18 0,-16 19-29,1-1 0,-1 1 0,-1-1 0,-1 0 0,0-1 0,-1 0 0,0 0 0,-1 0 0,-1 0 0,0-1 0,0-19 0,-3 35-16,0 0 0,0 0 0,0 0 0,-1 0 0,1 0 0,0 0 0,0 0 0,0 0 0,-1 1 0,1-1 0,0 0 0,0 0 0,0 0 0,-1 0 0,1 0 0,0 0 0,0 0 0,0 0 0,-1 0 0,1 0 0,0 0 0,0-1 0,0 1 0,-1 0 0,1 0 0,0 0 0,0 0 0,0 0 0,-1 0 0,1 0 0,0 0 0,0-1 0,0 1 0,0 0 0,0 0 0,-1 0 0,1 0 0,0-1 0,0 1 0,0 0 0,0 0 0,0 0 0,0 0 0,0-1 0,0 1 0,0 0 0,-1 0 0,1-1 0,0 1 0,0 0 0,0 0 0,0 0 0,0-1 0,0 1 0,0 0 0,1 0 0,-1-1 0,-8 13 0,2 2 0,1 1 0,1 0 0,0-1 0,1 1 0,-2 31 0,4-37 0,1 1 0,1-1 0,-1 0 0,1 1 0,1-1 0,0 0 0,0 1 0,1-1 0,0 0 0,8 15 0,-3-11-263,-5-5-565,0-1-1,1 0 1,1 0 0,-1 0 0,1 0-1,0-1 1,1 0 0,0 0-1,-1 0 1,13 8 0,-7-12-7639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7.079"/>
    </inkml:context>
    <inkml:brush xml:id="br0">
      <inkml:brushProperty name="width" value="0.025" units="cm"/>
      <inkml:brushProperty name="height" value="0.025" units="cm"/>
    </inkml:brush>
  </inkml:definitions>
  <inkml:trace contextRef="#ctx0" brushRef="#br0">0 0 3235,'0'0'26030,"1"10"-23937,0 0-1904,1 0 1,-1 0-1,2 0 1,-1 0-1,6 12 1,-7-19-179,0 0 0,1 0 1,0 0-1,-1 0 0,1-1 1,0 1-1,0 0 0,1-1 1,-1 0-1,0 1 1,1-1-1,-1 0 0,1 0 1,0 0-1,0-1 0,0 1 1,0-1-1,0 1 0,0-1 1,0 0-1,0 0 0,0 0 1,6 0-1,25-2-2259,-30 0 1351,-1 0-1,1 0 0,0 0 0,-1-1 0,1 1 0,-1-1 0,0 0 0,1 0 0,3-3 0,-1-1-1227,0 0 0,0-1-1,0 0 1,-1 0-1,1-1 1,6-13-1,0-1-4536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7.405"/>
    </inkml:context>
    <inkml:brush xml:id="br0">
      <inkml:brushProperty name="width" value="0.025" units="cm"/>
      <inkml:brushProperty name="height" value="0.025" units="cm"/>
    </inkml:brush>
  </inkml:definitions>
  <inkml:trace contextRef="#ctx0" brushRef="#br0">116 19 3587,'9'-19'10648,"-11"29"-1370,-7 13-3578,0-2-6091,-14 24 2398,-31 67-338,49-99-1719,0 0 0,1 0 0,0 0 0,1 0 0,1 1 0,-2 21 0,4-33-101,0-2-3,0 0 1,0 1 0,0-1-1,0 1 1,0-1 0,0 0-1,0 1 1,0-1 0,0 1-1,0-1 1,0 0 0,0 1-1,0-1 1,0 1 0,1-1-1,-1 0 1,0 1 0,0-1-1,0 0 1,1 1 0,-1-1-1,0 0 1,0 1 0,1-1-1,-1 0 1,0 1 0,0-1 0,1 0-1,-1 0 1,0 0 0,1 1-1,-1-1 1,1 0 0,-1 0-1,0 0 1,1 1 0,10-1-6857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8.319"/>
    </inkml:context>
    <inkml:brush xml:id="br0">
      <inkml:brushProperty name="width" value="0.025" units="cm"/>
      <inkml:brushProperty name="height" value="0.025" units="cm"/>
    </inkml:brush>
  </inkml:definitions>
  <inkml:trace contextRef="#ctx0" brushRef="#br0">1 1 4644,'0'0'21215,"12"5"-19800,35 8-329,-1-2 1,2-1-1,71 4 0,22-11-730,1-7 0,175-26 0,-288 26-329,144-11-86,-173 16 54,0-1 1,1 0-1,-1 0 0,0 0 1,0 0-1,0 0 0,1 1 1,-1-1-1,0 0 0,0 0 1,0 0-1,0 1 0,0-1 1,1 0-1,-1 0 0,0 1 1,0-1-1,0 0 0,0 0 1,0 1-1,0-1 0,0 0 1,0 0-1,0 1 0,0-1 1,0 0-1,0 0 0,0 1 1,0-1-1,0 0 0,0 0 1,0 1-1,0-1 1,0 0-1,0 0 0,-1 1 1,1-1-1,0 0 0,0 0 1,0 0-1,0 1 0,-1-1 1,1 0-1,0 0 0,0 0 1,0 0-1,0 1 0,-1-1 1,1 0-1,0 0 0,0 0 1,-1 0-1,-9 12 22,3-7-315,-27 17 400,14-17-6253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9.331"/>
    </inkml:context>
    <inkml:brush xml:id="br0">
      <inkml:brushProperty name="width" value="0.025" units="cm"/>
      <inkml:brushProperty name="height" value="0.025" units="cm"/>
    </inkml:brush>
  </inkml:definitions>
  <inkml:trace contextRef="#ctx0" brushRef="#br0">169 270 4933,'0'0'19752,"4"-8"-17435,9-27-486,-12 34-1774,-1 1 1,0-1-1,0 0 1,0 1-1,0-1 1,0 1-1,0-1 1,0 0-1,0 1 1,0-1-1,0 0 1,0 1-1,0-1 1,0 1-1,0-1 1,-1 0-1,1 1 1,0-1-1,0 1 1,-1-1-1,1 0 1,0 1-1,-1-1 1,1 1-1,-1-1 1,1 1-1,-1 0 1,1-1-1,-1 1 1,1-1-1,-1 1 1,1 0-1,-1-1 1,1 1-1,-1 0 1,0 0-1,1 0 1,-1-1-1,1 1 1,-1 0-1,0 0 1,1 0-1,-2 0 1,-29-1 405,27 1-323,-2 0-131,0 0 0,0 1 0,1 0 0,-1 0 0,0 0 0,1 0 0,-1 1-1,0 0 1,1 0 0,0 1 0,0-1 0,0 1 0,0 0 0,0 1 0,0-1 0,1 1-1,-1 0 1,1 0 0,0 0 0,1 1 0,-1-1 0,1 1 0,0 0 0,0 0 0,0 0 0,0 1-1,1-1 1,0 0 0,0 1 0,1 0 0,0-1 0,-1 7 0,1-11-3,1 1 0,0-1 0,0 1 1,0-1-1,0 1 0,0-1 0,1 1 0,-1-1 0,0 0 0,1 1 1,-1-1-1,1 1 0,-1-1 0,1 0 0,0 0 0,-1 1 1,1-1-1,0 0 0,0 0 0,0 0 0,0 0 0,0 0 1,0 0-1,0 0 0,0 0 0,0 0 0,1 0 0,-1-1 1,0 1-1,0 0 0,1-1 0,-1 1 0,1-1 0,-1 0 1,0 1-1,1-1 0,-1 0 0,1 0 0,-1 0 0,1 0 0,-1 0 1,0 0-1,1 0 0,-1-1 0,1 1 0,2-1 0,4-1 26,1 1-1,-1-2 0,1 1 0,-1-1 0,0 0 0,14-8 0,-7 2-31,-1-1 0,0-1 0,0 0 0,-2-1 0,1 0 0,-2-1 0,1 0 0,-2 0 0,0-2 0,0 1 0,-2-1 0,0-1 0,0 1 0,-1-1 0,-1-1 0,-1 1 0,-1-1 0,0 0 0,-1 0 0,0 0 0,-1-21 0,-5 36 0,-3 11 0,-4 14 0,5 2 0,1 0 0,1 0 0,1 1 0,1-1 0,2 1 0,0-1 0,2 1 0,1-1 0,0 0 0,2 0 0,1 0 0,18 40 0,-24-63-98,-1 0 0,1 0 0,0 0 0,0 0-1,0-1 1,0 1 0,0 0 0,0-1 0,1 1 0,-1-1 0,0 0 0,1 1-1,1 0 1,-2-1-35,-1-1-1,1 0 0,0 0 0,-1 0 0,1 1 0,0-1 0,-1 0 1,1 0-1,-1 0 0,1 0 0,0 0 0,-1 0 0,1 0 1,0 0-1,-1-1 0,1 1 0,-1 0 0,1 0 0,0 0 0,-1-1 1,1 1-1,-1 0 0,1-1 0,-1 1 0,1 0 0,0-1 1,2-3-958,0 1 1,-1 0-1,1-1 1,-1 0-1,0 1 1,0-1-1,0 0 1,0 0-1,1-8 1,6-18-14087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9.660"/>
    </inkml:context>
    <inkml:brush xml:id="br0">
      <inkml:brushProperty name="width" value="0.025" units="cm"/>
      <inkml:brushProperty name="height" value="0.025" units="cm"/>
    </inkml:brush>
  </inkml:definitions>
  <inkml:trace contextRef="#ctx0" brushRef="#br0">36 0 19795,'0'0'8968,"-1"8"-7671,-14 66 475,10-54-1866,0 0-1,1 0 1,1 1 0,1-1 0,1 37 0,1-56 32,0-1 1,1 1-1,-1-1 1,0 0-1,0 1 0,0-1 1,1 1-1,-1-1 1,0 0-1,1 1 1,-1-1-1,0 0 0,1 1 1,-1-1-1,0 0 1,1 0-1,-1 1 0,1-1 1,-1 0-1,0 0 1,1 0-1,-1 1 0,1-1 1,-1 0-1,1 0 1,-1 0-1,1 0 1,-1 0-1,1 0 0,-1 0 1,0 0-1,1 0 1,-1 0-1,1 0 0,-1 0 1,1 0-1,-1-1 1,1 1-1,-1 0 1,0 0-1,1 0 0,-1-1 1,1 1-1,-1 0 1,0 0-1,1-1 0,-1 1 1,0 0-1,1-1 1,-1 1-1,0 0 1,1-1-1,20-17-3977,-5-8-1097,1-6-1681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49.986"/>
    </inkml:context>
    <inkml:brush xml:id="br0">
      <inkml:brushProperty name="width" value="0.025" units="cm"/>
      <inkml:brushProperty name="height" value="0.025" units="cm"/>
    </inkml:brush>
  </inkml:definitions>
  <inkml:trace contextRef="#ctx0" brushRef="#br0">231 62 3972,'0'0'18609,"-23"66"-16655,13-35-448,2 3-65,-1 1-384,8 0-577,1-3-351,0-8-97,0-5-513,4-6-928,7-6-353,-6-7 0,2 0-640,-1-10-801,-5-7-1409,-1-6-3268</inkml:trace>
  <inkml:trace contextRef="#ctx0" brushRef="#br0" timeOffset="1">1 54 1089,'0'0'29660,"74"-3"-28987,-16-2-385,9-1-256,6-1-32,1-3-1537,-3-1-3492,-7 0-3940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4:05.013"/>
    </inkml:context>
    <inkml:brush xml:id="br0">
      <inkml:brushProperty name="width" value="0.025" units="cm"/>
      <inkml:brushProperty name="height" value="0.025" units="cm"/>
    </inkml:brush>
  </inkml:definitions>
  <inkml:trace contextRef="#ctx0" brushRef="#br0">68 79 6278,'0'0'8189,"-9"0"-6849,-33 0 511,26 0 2571,803-19 1060,-26-14-4680,-163 10-483,-635 21 740,-35 0-1412,31 11-5771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52.330"/>
    </inkml:context>
    <inkml:brush xml:id="br0">
      <inkml:brushProperty name="width" value="0.025" units="cm"/>
      <inkml:brushProperty name="height" value="0.025" units="cm"/>
    </inkml:brush>
  </inkml:definitions>
  <inkml:trace contextRef="#ctx0" brushRef="#br0">0 11 20692,'0'0'8904,"78"0"-7783,-39 0-448,6 0-481,2-4-128,1 0 0,0 2-384,-7 1-577,-7 1-384,-9 0-609,-9 0-865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52.673"/>
    </inkml:context>
    <inkml:brush xml:id="br0">
      <inkml:brushProperty name="width" value="0.025" units="cm"/>
      <inkml:brushProperty name="height" value="0.025" units="cm"/>
    </inkml:brush>
  </inkml:definitions>
  <inkml:trace contextRef="#ctx0" brushRef="#br0">1 1 11883,'0'0'16240,"93"36"-14607,-43-36-800,4 0-705,-2 0 160,-7 0-384,-6-1-1601,-10 1-2788,-8 0-2433,-8 0-6631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3:54.417"/>
    </inkml:context>
    <inkml:brush xml:id="br0">
      <inkml:brushProperty name="width" value="0.025" units="cm"/>
      <inkml:brushProperty name="height" value="0.025" units="cm"/>
    </inkml:brush>
  </inkml:definitions>
  <inkml:trace contextRef="#ctx0" brushRef="#br0">15 41 9257,'-15'8'14900,"28"-9"-6003,10-2-9275,87-7 484,99-5-121,-192 15-463,17 1-2619,-34-1 2978,0 0 0,-1 0 1,1 0-1,0-1 1,0 1-1,0 0 0,0 0 1,0 0-1,0-1 0,0 1 1,-1 0-1,1 0 1,0 0-1,0-1 0,0 1 1,0 0-1,0 0 0,0 0 1,0-1-1,0 1 1,0 0-1,0 0 0,0 0 1,0-1-1,0 1 0,0 0 1,1 0-1,-1 0 1,0-1-1,0 1 0,0 0 1,0 0-1,0 0 0,0 0 1,0-1-1,1 1 1,-1 0-1,0 0 0,0 0 1,0 0-1,0 0 1,1-1-1,-1 1 0,0 0 1,0 0-1,0 0 0,0 0 1,1 0-1,-1 0 1,1 0-1,-18-12-12293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16.481"/>
    </inkml:context>
    <inkml:brush xml:id="br0">
      <inkml:brushProperty name="width" value="0.025" units="cm"/>
      <inkml:brushProperty name="height" value="0.025" units="cm"/>
    </inkml:brush>
  </inkml:definitions>
  <inkml:trace contextRef="#ctx0" brushRef="#br0">126 53 4452,'0'0'26762,"-10"-2"-26138,8 1-595,-1 0 0,0 0 0,0 0 0,0 1 0,1-1 0,-1 1 0,0 0 0,0 0 0,0 0 0,0 0 0,0 1 0,0-1 0,1 1 0,-1-1 1,0 1-1,0 0 0,1 0 0,-1 0 0,0 1 0,1-1 0,-1 1 0,1-1 0,0 1 0,-1 0 0,1 0 0,0 0 0,0 0 0,0 0 0,1 1 0,-1-1 0,-2 4 0,0 0-29,0 0 0,1 0 0,-1 0 0,1 1 0,0 0 0,1 0 0,-1 0 0,1 0 0,1 0 0,-1 0 0,1 0 0,1 1 0,-1-1 0,2 12 0,-1-18 0,1 1 0,0-1 0,0 0 0,0 0 0,0 0 0,0 0 0,0 0 0,0 0 0,0 0 0,0 0 0,1-1 0,-1 1 0,0 0 0,0-1 0,1 1 0,-1-1 0,0 1 0,1-1 0,-1 1 0,1-1 0,-1 0 0,1 0 0,-1 0 0,0 0 0,1 0 0,-1 0 0,1 0 0,-1 0 0,1-1 0,1 0 0,46-13 0,-34 7 0,0-1 0,-1-1 0,0 0 0,-1-1 0,0 0 0,-1-1 0,0 0 0,0-1 0,-1-1 0,-1 0 0,0 0 0,12-22 0,-22 34 0,1-1 0,0 1 0,0 0 0,-1 0 0,1-1 0,-1 1 0,1 0 0,-1-1 0,0 1 0,0-1 0,1 1 0,-1 0 0,0-1 0,0 1 0,0-1 0,-1 1 0,1-1 0,0 1 0,0 0 0,-1-1 0,1 1 0,-2-2 0,1 2 0,1 1 0,-1 0 0,0 0 0,0 0 0,0 0 0,0 0 0,0 0 0,0 0 0,0 0 0,0 1 0,0-1 0,1 0 0,-1 0 0,0 1 0,0-1 0,0 1 0,0-1 0,1 0 0,-1 1 0,0 0 0,0-1 0,1 1 0,-1-1 0,1 1 0,-1 0 0,0-1 0,1 1 0,-1 0 0,1 0 0,-1 0 0,1-1 0,0 1 0,-1 2 0,-5 5 0,0 1 0,1-1 0,-1 1 0,2 1 0,0-1 0,0 1 0,0-1 0,1 1 0,1 0 0,0 0 0,-1 16 0,3-25 4,0 0-1,0 0 1,0-1-1,0 1 1,0 0 0,0 0-1,1 0 1,-1 0-1,0-1 1,1 1 0,-1 0-1,1 0 1,-1 0 0,1-1-1,-1 1 1,1 0-1,-1-1 1,1 1 0,0-1-1,-1 1 1,1 0-1,0-1 1,0 0 0,-1 1-1,1-1 1,1 1-1,30 4 95,31-14-1072,-29-4-4653,-3-2-7698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17.541"/>
    </inkml:context>
    <inkml:brush xml:id="br0">
      <inkml:brushProperty name="width" value="0.025" units="cm"/>
      <inkml:brushProperty name="height" value="0.025" units="cm"/>
    </inkml:brush>
  </inkml:definitions>
  <inkml:trace contextRef="#ctx0" brushRef="#br0">17 23 3075,'21'-23'28503,"-20"35"-28574,-2 2 312,0 0 1,-1-1-1,-1 1 1,0 0-1,-6 13 0,4-14-454,1 0-1,1 1 0,0 0 0,1-1 0,-1 16 1,8-36-5613,9-9 1718,-1 2-132,2-11-3522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17.898"/>
    </inkml:context>
    <inkml:brush xml:id="br0">
      <inkml:brushProperty name="width" value="0.025" units="cm"/>
      <inkml:brushProperty name="height" value="0.025" units="cm"/>
    </inkml:brush>
  </inkml:definitions>
  <inkml:trace contextRef="#ctx0" brushRef="#br0">39 1 7815,'0'0'23447,"-3"10"-22855,-27 127 126,25-73-3945,6-55-1113,4-7-3192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18.225"/>
    </inkml:context>
    <inkml:brush xml:id="br0">
      <inkml:brushProperty name="width" value="0.025" units="cm"/>
      <inkml:brushProperty name="height" value="0.025" units="cm"/>
    </inkml:brush>
  </inkml:definitions>
  <inkml:trace contextRef="#ctx0" brushRef="#br0">1 32 5285,'0'0'26804,"11"-1"-26217,464-17-1510,-475 18 855,2 0-415,-1 1-1,1-1 1,-1 0 0,0 0 0,1-1 0,-1 1-1,0 0 1,1 0 0,-1-1 0,0 1-1,1-1 1,-1 1 0,0-1 0,0 1 0,2-2-1,3-6-6749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19.234"/>
    </inkml:context>
    <inkml:brush xml:id="br0">
      <inkml:brushProperty name="width" value="0.025" units="cm"/>
      <inkml:brushProperty name="height" value="0.025" units="cm"/>
    </inkml:brush>
  </inkml:definitions>
  <inkml:trace contextRef="#ctx0" brushRef="#br0">0 10 4548,'0'0'23644,"13"2"-19968,30 1-2884,375-8-776,-417 5-736,-9-6-11543,-2 2 1923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20.604"/>
    </inkml:context>
    <inkml:brush xml:id="br0">
      <inkml:brushProperty name="width" value="0.025" units="cm"/>
      <inkml:brushProperty name="height" value="0.025" units="cm"/>
    </inkml:brush>
  </inkml:definitions>
  <inkml:trace contextRef="#ctx0" brushRef="#br0">1 0 7687,'7'2'13870,"1"2"-6231,3 3-4266,7 7-4456,2 0 2225,37 15-989,13 7-140,-65-33-15,0 1-1,0-1 1,-1 1-1,1 0 1,-1 0-1,0 0 1,0 1-1,0 0 1,-1-1-1,4 7 1,-3-6-2436,-4-4 2248,0-1-1,0 0 1,0 0 0,0 0 0,0 0-1,0 1 1,1-1 0,-1 0 0,0 0 0,0 0-1,0 0 1,0 0 0,1 0 0,-1 0-1,0 1 1,0-1 0,0 0 0,1 0-1,-1 0 1,0 0 0,0 0 0,0 0-1,1 0 1,-1 0 0,0 0 0,0 0-1,0 0 1,1 0 0,-1 0 0,0 0-1,0 0 1,0 0 0,1-1 0,-1 1-1,0 0 1,0 0 0,0 0 0,0 0-1,1 0 1,-1 0 0,0 0 0,0-1-1,0 1 1,0 0 0,1 0 0,2-9-8480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4:20.980"/>
    </inkml:context>
    <inkml:brush xml:id="br0">
      <inkml:brushProperty name="width" value="0.025" units="cm"/>
      <inkml:brushProperty name="height" value="0.025" units="cm"/>
    </inkml:brush>
  </inkml:definitions>
  <inkml:trace contextRef="#ctx0" brushRef="#br0">181 1 21652,'0'0'9674,"-23"68"-8457,10-38-993,1 7-224,-3 3 0,-1 4 0,-3 3 0,-1-3 0,3 0-224,2-7-961,3-6-1218,1-8-2241,4-13-3908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4:19.217"/>
    </inkml:context>
    <inkml:brush xml:id="br0">
      <inkml:brushProperty name="width" value="0.025" units="cm"/>
      <inkml:brushProperty name="height" value="0.025" units="cm"/>
    </inkml:brush>
  </inkml:definitions>
  <inkml:trace contextRef="#ctx0" brushRef="#br0">11 1 8680,'0'0'6887,"-3"8"-6305,1-2-527,1-4-7,0-1-1,1 1 0,-1-1 0,1 1 0,-1-1 1,1 1-1,-1 0 0,1-1 0,0 1 1,0-1-1,0 1 0,0 0 0,0 2 0,1-3 3,0 0 0,0 0 0,0 0 0,0 0-1,0-1 1,0 1 0,1 0 0,-1 0-1,0-1 1,0 1 0,0-1 0,1 1-1,-1-1 1,0 0 0,1 1 0,-1-1-1,0 0 1,1 0 0,-1 0 0,0 0-1,1 0 1,-1 0 0,3-1 0,18 0 513,1-1 1,30-7-1,-30 4 13,1 1-1,27 0 0,26 8 26,1 3 0,-1 4 0,100 27 0,69 10-373,160-18 461,4-30 48,-180-1-332,365 15-74,-570-12-281,70-1 655,-88-2-587,1 0-1,-1 0 0,0 0 0,0-1 1,0 0-1,0-1 0,0 1 0,-1-1 0,1-1 1,8-5-1,-8 2-200,-17 10-1646,-22 12-5988,30-14 6436,-26 12-12829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1.116"/>
    </inkml:context>
    <inkml:brush xml:id="br0">
      <inkml:brushProperty name="width" value="0.025" units="cm"/>
      <inkml:brushProperty name="height" value="0.025" units="cm"/>
    </inkml:brush>
  </inkml:definitions>
  <inkml:trace contextRef="#ctx0" brushRef="#br0">1 108 3940,'6'-11'8806,"8"1"-6421,19-5-2713,-27 13 1108,40-14-184,2 2 0,0 2-1,0 3 1,1 1 0,54-1 0,249 7 675,-339 3-1174,55 3 577,0 3 1,-1 4-1,0 2 0,-1 3 0,0 3 1,-2 3-1,0 2 0,-1 3 0,114 70 0,-105-54 773,99 44 0,-142-75-1302,-1-1 0,1-2 0,1-1-1,0-2 1,0 0 0,0-2 0,31 0-1,-44-4-139,56-3 307,-69 2-315,1 0 1,-1 0-1,1 0 1,-1 0 0,0-1-1,1 0 1,-1 0 0,0 0-1,0 0 1,0-1-1,-1 0 1,1 1 0,4-6-1,-7 7-114,-1 1 0,1-1-1,0 1 1,-1-1 0,1 1 0,-1-1-1,0 0 1,1 1 0,-1-1 0,1 0-1,-1 1 1,0-1 0,0 0 0,1 0-1,-1 1 1,0-1 0,0 0-1,0 0 1,0 1 0,0-1 0,0 0-1,0 0 1,0 0 0,0 1 0,0-1-1,0 0 1,-1 0 0,1 1 0,0-1-1,-1 0 1,1 1 0,-1-2 0,-19-15-6802,12 12 4388,-5-5-3902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1.486"/>
    </inkml:context>
    <inkml:brush xml:id="br0">
      <inkml:brushProperty name="width" value="0.025" units="cm"/>
      <inkml:brushProperty name="height" value="0.025" units="cm"/>
    </inkml:brush>
  </inkml:definitions>
  <inkml:trace contextRef="#ctx0" brushRef="#br0">74 1 16367,'0'0'2883,"10"0"-1207,14 1-1013,0 1 1,0 1-1,0 1 0,-1 1 0,1 1 0,-1 1 0,-1 1 0,1 1 0,27 16 0,-48-23-627,0-1-1,1 0 1,-1 1 0,0-1 0,0 1-1,0 0 1,0 0 0,0 0 0,-1 0 0,1 0-1,0 0 1,-1 0 0,0 0 0,1 1-1,-1-1 1,0 1 0,0-1 0,0 1 0,0 3-1,-1-3 12,0-1 0,0 0 0,-1 1 0,1-1-1,-1 1 1,0-1 0,1 1 0,-1-1 0,0 0 0,0 0-1,-1 1 1,1-1 0,0 0 0,-1 0 0,1 0-1,-4 3 1,-8 6 186,1-1 0,-1 0-1,-1-1 1,-28 14 0,35-19-191,-31 16-283,0 2-1,1 2 1,2 1 0,-41 36 0,49-28-5359,20-10-5472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42.013"/>
    </inkml:context>
    <inkml:brush xml:id="br0">
      <inkml:brushProperty name="width" value="0.025" units="cm"/>
      <inkml:brushProperty name="height" value="0.025" units="cm"/>
    </inkml:brush>
  </inkml:definitions>
  <inkml:trace contextRef="#ctx0" brushRef="#br0">557 1 12620,'0'0'10132,"-10"9"-9085,-23 14-671,-1-1 0,-1-2 0,0-1 0,-48 18 0,46-22 93,1 1 0,1 2-1,0 1 1,2 2-1,-59 47 1,85-60-399,0-1 0,0 1 0,0 0 0,1 0-1,1 1 1,-7 13 0,11-21-64,0 1 1,0 0-1,0 0 0,0 0 0,1 0 1,-1 0-1,0 0 0,1 0 0,0 1 1,-1-1-1,1 0 0,0 0 0,0 0 0,1 0 1,-1 0-1,0 0 0,1 0 0,-1 1 1,1-1-1,-1 0 0,1 0 0,0 0 1,0-1-1,0 1 0,0 0 0,0 0 0,1 0 1,-1-1-1,0 1 0,1-1 0,-1 1 1,1-1-1,0 1 0,-1-1 0,1 0 0,0 0 1,2 1-1,27 10 142,0-2 0,1-1 0,0-1 0,0-2 1,62 4-1,-11 0-60,176 36-420,-91-2-5160,-99-21-781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2.200"/>
    </inkml:context>
    <inkml:brush xml:id="br0">
      <inkml:brushProperty name="width" value="0.025" units="cm"/>
      <inkml:brushProperty name="height" value="0.025" units="cm"/>
    </inkml:brush>
  </inkml:definitions>
  <inkml:trace contextRef="#ctx0" brushRef="#br0">0 31 4100,'0'-10'0,"0"-1"-128,1 2-2531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3.459"/>
    </inkml:context>
    <inkml:brush xml:id="br0">
      <inkml:brushProperty name="width" value="0.025" units="cm"/>
      <inkml:brushProperty name="height" value="0.025" units="cm"/>
    </inkml:brush>
  </inkml:definitions>
  <inkml:trace contextRef="#ctx0" brushRef="#br0">0 81 3395,'10'-27'138,"-1"0"317,-2 1 5422,-12 60 6027,6 0-5025,3 7-3523,8 20-3901,-1-3-375,-6-19 3116,87 577-2164,-86-575-32,2 69 0,2 11 0,46 507 0,-53-398 0,-4-129 0,19 166 0,2-89 0,-6 214 0,-1-10 0,5 89 0,6 73 0,6-180 0,27 250 0,-8-132 0,4 31 0,-21-127 0,-34-410-446,-2-2-3816,2-13-6597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5.279"/>
    </inkml:context>
    <inkml:brush xml:id="br0">
      <inkml:brushProperty name="width" value="0.025" units="cm"/>
      <inkml:brushProperty name="height" value="0.025" units="cm"/>
    </inkml:brush>
  </inkml:definitions>
  <inkml:trace contextRef="#ctx0" brushRef="#br0">211 172 4708,'-43'12'1156,"-60"3"-4152,71-14 5765,0 0 6333,65-1-5909,118-4 330,199-33-2397,248-4 1086,-271 27 55,996-38-665,122 48-1370,-475 4 150,-388-14-173,-292 5-162,100 2-14,124-3 25,521 2 735,2 38 731,-659-17-1135,63-3-68,-448-12-3632,-13-5-1117,13 3-1841,5-1 375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5.713"/>
    </inkml:context>
    <inkml:brush xml:id="br0">
      <inkml:brushProperty name="width" value="0.025" units="cm"/>
      <inkml:brushProperty name="height" value="0.025" units="cm"/>
    </inkml:brush>
  </inkml:definitions>
  <inkml:trace contextRef="#ctx0" brushRef="#br0">9 0 4837,'-2'8'20636,"1"0"-16000,1-7-4610,0-1 0,0 1 1,0 0-1,0 0 0,0 0 0,0 0 1,1-1-1,-1 1 0,0 0 1,1 0-1,-1-1 0,1 1 0,-1 0 1,0 0-1,1-1 0,0 1 1,-1 0-1,1-1 0,-1 1 0,1-1 1,0 1-1,-1-1 0,1 1 1,0-1-1,0 1 0,0-1 0,23 12 242,0-2 0,1-1 0,0-1 0,0-1 0,30 4 0,26 9 73,-68-17-341,0 1 0,-1 1 0,0 0 0,0 1 0,18 11 0,-28-16 0,0 0 0,0 0 0,-1 0 0,1 1 0,0-1 0,0 1 0,-1-1 0,1 1 0,-1 0 0,0 0 0,1 0 0,-1 0 0,0 0 0,0 0 0,0 0 0,0 0 0,0 0 0,-1 0 0,1 0 0,-1 1 0,1-1 0,-1 0 0,0 0 0,0 1 0,0-1 0,0 0 0,0 0 0,0 1 0,-1-1 0,1 0 0,-1 0 0,0 0 0,1 1 0,-1-1 0,0 0 0,0 0 0,-1 0 0,1 0 0,0-1 0,-1 1 0,-1 2 0,-14 14 0,-2 0 0,0-2 0,-1 0 0,-1-1 0,-43 24 0,-2 2 0,37-23 0,-46 35 0,69-49 0,1 1 0,0 0 0,0 0 0,0 0 0,0 1 0,1-1 0,0 1 0,0 0 0,-5 11 0,10-7-652,9-11-3025,16-8-6952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6.708"/>
    </inkml:context>
    <inkml:brush xml:id="br0">
      <inkml:brushProperty name="width" value="0.025" units="cm"/>
      <inkml:brushProperty name="height" value="0.025" units="cm"/>
    </inkml:brush>
  </inkml:definitions>
  <inkml:trace contextRef="#ctx0" brushRef="#br0">57 516 8072,'0'0'8973,"-9"7"-6907,-26 24-58,34-30-1839,0 0 0,0-1 1,0 1-1,1 0 0,-1 0 1,0 0-1,0-1 0,0 1 0,1 0 1,-1 0-1,1 0 0,-1 0 1,0 0-1,1 0 0,0 1 1,-1-1-1,1 0 0,0 0 1,-1 0-1,1 0 0,0 0 1,0 1-1,0-1 0,0 0 1,0 0-1,1 2 0,-1-3-62,1 1 0,-1-1 0,1 1 0,-1-1 0,1 1-1,0-1 1,-1 1 0,1-1 0,0 1 0,-1-1 0,1 0 0,0 0 0,-1 1 0,1-1-1,0 0 1,0 0 0,-1 0 0,1 0 0,0 0 0,0 0 0,-1 0 0,1 0 0,0 0-1,0 0 1,-1 0 0,1 0 0,0 0 0,1-1 0,4-2 101,0 0 0,0 0 0,0 0 0,0-1 0,0 0 0,-1 0 0,0 0-1,0-1 1,0 0 0,6-8 0,44-62 837,-46 61-864,44-72 41,66-151 1,-69 132-204,-50 104-19,1-1 0,-1 1 0,1 0 0,0-1 0,-1 1 0,1 0 0,0 0 0,0 0 0,0 0 0,0-1 0,0 1 0,0 0 0,0 1 0,0-1 0,3-1 0,-4 2 0,1 0 0,-1 0 0,1 0 0,-1 0 0,1 0 0,-1 0 0,1 0 0,-1 0 0,1 0 0,-1 1 0,0-1 0,1 0 0,-1 0 0,1 1 0,-1-1 0,1 0 0,-1 0 0,0 1 0,1-1 0,-1 0 0,0 1 0,1-1 0,-1 1 0,0-1 0,1 1 0,-1-1 0,0 0 0,1 2 0,14 48 0,-12-36 0,9 38 8,32 102 17,-37-135-54,1 0-1,0-1 1,2 0-1,0 0 0,21 28 1,-2-19-1692,-18-22-1871,2-3-4083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7.707"/>
    </inkml:context>
    <inkml:brush xml:id="br0">
      <inkml:brushProperty name="width" value="0.025" units="cm"/>
      <inkml:brushProperty name="height" value="0.025" units="cm"/>
    </inkml:brush>
  </inkml:definitions>
  <inkml:trace contextRef="#ctx0" brushRef="#br0">1 0 13741,'0'0'12556,"6"11"-10437,16 34-644,-14-25-996,1-1 1,1 0-1,1 0 0,1-1 1,22 28-1,-31-44-700,-1 0 0,1 0 1,0 0-1,0 0 0,0 0 0,0-1 0,0 1 0,0-1 1,1 0-1,-1 0 0,0 0 0,1 0 0,-1 0 0,0-1 1,1 0-1,-1 0 0,1 0 0,-1 0 0,1 0 0,-1-1 1,1 1-1,-1-1 0,0 0 0,0 0 0,6-2 1,-2-1-828,-1 1 0,1-1 1,-1 0-1,0 0 1,0-1-1,0 0 1,-1 0-1,0-1 1,0 1-1,8-12 1,5-11-13591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5:58.047"/>
    </inkml:context>
    <inkml:brush xml:id="br0">
      <inkml:brushProperty name="width" value="0.025" units="cm"/>
      <inkml:brushProperty name="height" value="0.025" units="cm"/>
    </inkml:brush>
  </inkml:definitions>
  <inkml:trace contextRef="#ctx0" brushRef="#br0">274 0 6182,'0'0'17200,"-18"49"-13933,0-12-416,-7 10-1186,-4 10-287,-3 11-1154,-1 5-224,1 3 0,4-3 0,2-6 0,10-11 0,7-13-545,1-18-2850,8-15-5221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4:29.629"/>
    </inkml:context>
    <inkml:brush xml:id="br0">
      <inkml:brushProperty name="width" value="0.025" units="cm"/>
      <inkml:brushProperty name="height" value="0.025" units="cm"/>
    </inkml:brush>
  </inkml:definitions>
  <inkml:trace contextRef="#ctx0" brushRef="#br0">0 168 5221,'0'0'11312,"10"-3"-10271,-1 0-734,0 1-1,1 0 1,-1 0 0,1 1-1,0 0 1,-1 1 0,1 0-1,15 2 1,49 7 969,1-3 1,96-4-1,152-24-796,-153 8-107,799-67 1415,-784 60 684,-206 3-12920,4 2 1838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03.314"/>
    </inkml:context>
    <inkml:brush xml:id="br0">
      <inkml:brushProperty name="width" value="0.025" units="cm"/>
      <inkml:brushProperty name="height" value="0.025" units="cm"/>
    </inkml:brush>
  </inkml:definitions>
  <inkml:trace contextRef="#ctx0" brushRef="#br0">41 1 4773,'0'0'21497,"2"12"-20184,-1 3-988,0 0-1,-1 0 0,-1 1 0,0-1 0,-2 0 0,-5 24 0,0-14-222,1 0-1,2 0 1,1 0-1,0 1 0,1 36 1,3-61-176,0-1 1,0 1-1,0 0 1,0-1-1,0 1 1,1 0 0,-1-1-1,0 1 1,0 0-1,1-1 1,-1 1-1,0 0 1,1-1-1,-1 1 1,1-1-1,-1 1 1,0-1-1,1 1 1,-1-1-1,1 1 1,0-1-1,-1 1 1,1-1-1,-1 0 1,1 1-1,0-1 1,-1 0 0,1 0-1,0 1 1,-1-1-1,1 0 1,0 0-1,-1 0 1,1 0-1,0 0 1,-1 0-1,1 0 1,0 0-1,-1 0 1,1 0-1,0 0 1,0-1-1,2 1-476,-1-1 1,1 0-1,-1 0 0,1 0 0,-1 0 0,1 0 0,-1 0 0,0 0 0,0-1 0,3-2 0,12-17-5808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03.655"/>
    </inkml:context>
    <inkml:brush xml:id="br0">
      <inkml:brushProperty name="width" value="0.025" units="cm"/>
      <inkml:brushProperty name="height" value="0.025" units="cm"/>
    </inkml:brush>
  </inkml:definitions>
  <inkml:trace contextRef="#ctx0" brushRef="#br0">18 0 4644,'0'0'23665,"-1"11"-22576,-7 45-844,3 0-1,2 1 0,6 73 0,6-112-3104,-9-18 2641,1 0 1,-1 1 0,0-1 0,1 0 0,-1 0 0,1 1 0,-1-1 0,1 0 0,-1 0 0,1 0-1,-1 0 1,0 0 0,1 1 0,-1-1 0,1 0 0,-1 0 0,1 0 0,-1 0 0,1 0-1,-1 0 1,1-1 0,-1 1 0,1 0 0,-1 0 0,1 0 0,-1 0 0,1-1 0,-1 1 0,0 0-1,1 0 1,-1-1 0,1 1 0,-1 0 0,0 0 0,1-1 0,-1 1 0,0-1 0,1 1-1,-1 0 1,0-1 0,8-15-7912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26:03.997"/>
    </inkml:context>
    <inkml:brush xml:id="br0">
      <inkml:brushProperty name="width" value="0.025" units="cm"/>
      <inkml:brushProperty name="height" value="0.025" units="cm"/>
    </inkml:brush>
  </inkml:definitions>
  <inkml:trace contextRef="#ctx0" brushRef="#br0">83 42 4324,'0'0'5152,"-9"-2"-620,4 1-3410,-35-10 1399,12 13 5335,37 2-4659,31 0-2384,1-1-1,-1-3 1,1-1-1,80-13 1,-120 14-813,102-13-2917,1 4 1,116 5-1,-195 6-4252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38.703"/>
    </inkml:context>
    <inkml:brush xml:id="br0">
      <inkml:brushProperty name="width" value="0.025" units="cm"/>
      <inkml:brushProperty name="height" value="0.025" units="cm"/>
    </inkml:brush>
  </inkml:definitions>
  <inkml:trace contextRef="#ctx0" brushRef="#br0">62 173 3203,'0'0'10997,"0"-9"-9785,1-4-806,1-1 581,-2 0-1,0 0 1,0 1-1,-3-16 0,3 28-848,0 1 0,-1-1 0,1 1 0,0-1-1,0 0 1,0 1 0,0-1 0,-1 0 0,1 1 0,0-1-1,-1 1 1,1-1 0,0 1 0,-1-1 0,1 1 0,-1-1-1,1 1 1,-1-1 0,1 1 0,-1-1 0,1 1 0,-1 0-1,1-1 1,-1 1 0,1 0 0,-1 0 0,0-1 0,1 1-1,-1 0 1,0 0 0,1 0 0,-1 0 0,1 0 0,-1 0-1,0 0 1,1 0 0,-1 0 0,0 0 0,1 0 0,-1 0-1,0 0 1,1 0 0,-2 1 0,1 0 10,0-1 0,0 1 1,0 0-1,-1-1 0,1 1 0,0 0 0,0 0 1,0 0-1,0 0 0,1 0 0,-1 0 0,0 0 0,0 0 1,0 0-1,1 0 0,-1 1 0,1-1 0,-1 0 1,1 0-1,-1 3 0,0 7 151,0-1 1,1 1-1,1 19 1,-1-28-299,0 0 1,0 0 0,0-1-1,0 1 1,0 0-1,1 0 1,-1-1-1,1 1 1,-1 0-1,1-1 1,0 1 0,-1 0-1,1-1 1,0 1-1,0-1 1,0 1-1,0-1 1,0 0-1,0 0 1,1 1 0,-1-1-1,0 0 1,1 0-1,-1 0 1,1 0-1,-1 0 1,1 0-1,-1-1 1,1 1 0,0 0-1,-1-1 1,3 1-1,-2-5 107,-1 0 1,0 0-1,0 0 0,0-1 0,-1 1 1,0 0-1,1 0 0,-1-1 0,-1 1 0,0-6 1,-8-23 199,9 32-304,0 0 1,-1-1-1,1 1 0,-1 0 1,1 0-1,-1-1 1,0 1-1,1 0 0,-1 0 1,0 0-1,0 0 1,0 0-1,0 0 0,0 0 1,0 0-1,0 0 0,0 0 1,0 0-1,0 1 1,-2-2-1,1 33-4,8 16 0,-5-45 0,-1 0 0,0-1 0,0 1 0,1-1 0,-1 1 0,1 0 0,-1-1 0,1 1 0,0-1 0,-1 1 0,1-1 0,0 0 0,0 1 0,0-1 0,0 0 0,0 0 0,0 0 0,1 1 0,-1-1 0,0 0 0,1-1 0,-1 1 0,0 0 0,1 0 0,2 1 0,-3-3 0,-1 1 0,1 0 0,0-1 0,-1 1 0,1-1 0,-1 1 0,1-1 0,-1 1 0,1-1 0,-1 1 0,0-1 0,1 0 0,-1 1 0,0-1 0,1 1 0,-1-1 0,0 0 0,0 1 0,1-1 0,-1 0 0,0 1 0,0-1 0,0 0 0,0 0 0,0-1 0,2-25 0,-2 21 0,2-7 0,-1 8 0,0 0 0,-1-1 0,1 1 0,-1-1 0,0 1 0,0-1 0,-1 1 0,-2-10 0,3 15 0,0 0 0,0 0 0,-1 0 0,1 0 0,0 0 0,0 0 0,0-1 0,-1 1 0,1 0 0,0 0 0,0 0 0,-1 0 0,1 0 0,0 0 0,0 0 0,-1 0 0,1 0 0,0 0 0,0 1 0,-1-1 0,1 0 0,0 0 0,0 0 0,0 0 0,-1 0 0,1 0 0,0 0 0,0 1 0,0-1 0,-1 0 0,1 0 0,0 0 0,0 0 0,0 1 0,0-1 0,-1 0 0,1 0 0,0 0 0,0 1 0,0-1 0,0 0 0,0 0 0,0 1 0,0-1 0,0 0 0,0 0 0,0 1 0,0-1 0,0 0 0,0 0 0,0 0 0,0 1 0,0-1 0,-4 15 0,1-2 0,0 0 0,2 0 0,-1 0 0,2 1 0,0-1 0,0 0 0,4 22 0,-4-35 0,0 0 0,0-1 0,1 1 0,-1 0 0,0 0 0,0 0 0,0 0 0,1-1 0,-1 1 0,0 0 0,0 0 0,0 0 0,1 0 0,-1 0 0,0 0 0,0-1 0,1 1 0,-1 0 0,0 0 0,0 0 0,1 0 0,-1 0 0,0 0 0,0 0 0,0 0 0,1 0 0,-1 0 0,0 0 0,0 0 0,1 0 0,-1 1 0,0-1 0,0 0 0,1 0 0,-1 0 0,0 0 0,0 0 0,0 0 0,1 1 0,-1-1 0,0 0 0,0 0 0,0 0 0,0 0 0,1 1 0,-1-1 0,4-25 0,-3-76 0,-7 219 0,6-118 0,1 0 0,-1 0 0,0 0 0,0-1 0,0 1 0,0 0 0,0 0 0,1 0 0,-1 0 0,0 0 0,0 0 0,0 0 0,1 0 0,-1 0 0,0 0 0,0 0 0,0 0 0,1-1 0,-1 1 0,0 0 0,0 0 0,0 1 0,1-1 0,-1 0 0,0 0 0,0 0 0,0 0 0,0 0 0,1 0 0,-1 0 0,0 0 0,0 0 0,0 0 0,1 0 0,-1 1 0,0-1 0,0 0 0,0 0 0,0 0 0,0 0 0,0 0 0,1 1 0,-1-1 0,0 0 0,0 0 0,9-19 0,-8 15 0,3-11 0,0 0 0,-1 0 0,0 0 0,-1-1 0,-1 1 0,-1 0 0,-1-23 0,1 37 0,0 1 0,0-1 0,0 1 0,0 0 0,-1-1 0,1 1 0,0-1 0,0 1 0,0 0 0,0-1 0,-1 1 0,1 0 0,0-1 0,0 1 0,-1 0 0,1-1 0,0 1 0,0 0 0,-1 0 0,1-1 0,0 1 0,-1 0 0,1 0 0,-1 0 0,1-1 0,0 1 0,-1 0 0,1 0 0,0 0 0,-1 0 0,1 0 0,-1 0 0,1 0 0,-1 0 0,1 0 0,0 0 0,-1 0 0,1 0 0,-1 0 0,1 0 0,0 0 0,-1 0 0,1 0 0,-1 1 0,1-1 0,0 0 0,-1 0 0,1 0 0,0 1 0,-1-1 0,1 0 0,0 0 0,0 1 0,-1-1 0,1 0 0,0 1 0,0-1 0,-1 0 0,1 1 0,0-1 0,0 0 0,-1 2 0,-15 20 0,9-6 0,2 0 0,0 1 0,1-1 0,1 1 0,1 0 0,0 0 0,1 31 0,5-41 0,4-15 0,7-17 0,-7 8 0,-1 0 0,-1 0 0,-1-1 0,-1 1 0,0-1 0,-1 0 0,-1-1 0,-1-34 0,-1 52 0,0 1 0,-1 0 0,1 0 0,0 0 0,0 0 0,-1 0 0,1 0 0,0 0 0,-1 0 0,1 0 0,0 0 0,0 0 0,-1 0 0,1 0 0,0 0 0,-1 0 0,1 0 0,0 0 0,-1 0 0,1 0 0,0 0 0,0 0 0,-1 0 0,1 0 0,0 1 0,0-1 0,-1 0 0,1 0 0,0 0 0,0 1 0,-1-1 0,1 0 0,0 0 0,0 1 0,-6 9 0,0 0 0,2 1 0,-1 0 0,1 0 0,1 0 0,0 1 0,0-1 0,1 1 0,-1 22 0,-4 13 0,20-95 0,-7 29 0,0-1 0,-2 0 0,4-37 0,-9 69 0,-1 1 0,-1-1 0,-8 24 0,-4 16 0,9-17 0,4-24 0,5-25 0,10-40 0,-8 42 0,-2-1 0,0 1 0,0-1 0,-1 0 0,-1 0 0,0 0 0,-2-24 0,-18 93 0,-2 104 0,20-154 0,6-62 0,-2 23 0,-2-56 0,-1 90 0,0-1 0,0 1 0,0-1 0,-1 0 0,1 1 0,0-1 0,0 0 0,0 1 0,-1-1 0,1 0 0,0 1 0,0-1 0,-1 0 0,1 0 0,0 1 0,-1-1 0,1 0 0,0 0 0,-1 0 0,1 1 0,0-1 0,-1 0 0,1 0 0,0 0 0,-1 0 0,1 0 0,0 0 0,-1 0 0,1 0 0,-1 0 0,1 0 0,0 0 0,-1 0 0,1 0 0,-1 0 0,1 0 0,0 0 0,-1 0 0,1 0 0,0 0 0,-1-1 0,1 1 0,0 0 0,-1 0 0,1 0 0,0-1 0,-1 1 0,1 0 0,0 0 0,0-1 0,-1 1 0,1 0 0,0-1 0,0 1 0,0 0 0,-1-1 0,1 1 0,0 0 0,0-1 0,0 1 0,0 0 0,0-2 0,-7 22 0,1 0 0,1 1 0,1-1 0,1 1 0,1 0 0,0-1 0,2 1 0,3 32 0,-3-53-58,0 0 0,0 0 0,0 1 0,0-1 0,0 0 0,0 0 0,0 0 0,-1 1 0,1-1 0,0 0 0,0 0 0,0 0 0,1 1 0,-1-1 0,0 0 0,0 0 0,0 0 0,0 1 0,0-1 0,0 0 0,0 0 0,0 0 0,0 1-1,0-1 1,0 0 0,1 0 0,-1 0 0,0 0 0,0 1 0,0-1 0,0 0 0,1 0 0,-1 0 0,0 0 0,0 0 0,0 0 0,1 1 0,-1-1 0,0 0 0,0 0 0,0 0 0,1 0 0,-1 0 0,0 0 0,0 0 0,0 0 0,1 0 0,-1 0 0,0 0 0,0 0 0,0 0 0,1 0 0,-1 0 0,0 0 0,0 0 0,1-1 0,-1 1 0,0 0 0,7-12-9988,-3-13-6882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41.645"/>
    </inkml:context>
    <inkml:brush xml:id="br0">
      <inkml:brushProperty name="width" value="0.025" units="cm"/>
      <inkml:brushProperty name="height" value="0.025" units="cm"/>
    </inkml:brush>
  </inkml:definitions>
  <inkml:trace contextRef="#ctx0" brushRef="#br0">10 0 3331,'-5'2'11703,"2"4"-4123,1 12-397,6 30-8340,-1-27 3031,4 332-1025,-8-353-845,1 1-1,0-1 1,0 0 0,0 0 0,0 0-1,0 1 1,0-1 0,0 0 0,0 0-1,0 0 1,0 1 0,0-1-1,0 0 1,0 0 0,0 0 0,0 1-1,0-1 1,0 0 0,0 0 0,0 1-1,0-1 1,0 0 0,0 0-1,0 0 1,1 0 0,-1 1 0,0-1-1,0 0 1,0 0 0,0 0 0,0 0-1,1 1 1,-1-1 0,0 0-1,0 0 1,0 0 0,0 0 0,1 0-1,-1 0 1,0 0 0,0 1 0,0-1-1,1 0 1,-1 0 0,0 0 0,0 0-1,1 0 1,-1 0 0,0 0-1,10-12 415,10-25 345,-18 32-726,16-31-37,-4 5 0,2 0 0,0 1 0,2 1 0,1 1 0,27-30 0,-46 63-3080,0-3 1707,0 1 1,-1-1-1,0 0 0,1 1 0,-1-1 0,0 0 0,0 0 0,0 0 0,0 0 0,-1 0 0,-2 4 1,-10 4-9407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42.001"/>
    </inkml:context>
    <inkml:brush xml:id="br0">
      <inkml:brushProperty name="width" value="0.025" units="cm"/>
      <inkml:brushProperty name="height" value="0.025" units="cm"/>
    </inkml:brush>
  </inkml:definitions>
  <inkml:trace contextRef="#ctx0" brushRef="#br0">1 0 4676,'0'0'24632,"60"57"-24184,-38-45-320,1 1-64,2 2-832,-2 0-1763,-5 2-1793,-3-5-2082,-7 0-4036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42.359"/>
    </inkml:context>
    <inkml:brush xml:id="br0">
      <inkml:brushProperty name="width" value="0.025" units="cm"/>
      <inkml:brushProperty name="height" value="0.025" units="cm"/>
    </inkml:brush>
  </inkml:definitions>
  <inkml:trace contextRef="#ctx0" brushRef="#br0">1 25 2947,'0'0'23200,"1"8"-21118,1 4-1332,0 0 0,2-1 0,-1 1 1,9 17-1,-11-27-689,1 0 0,-1 1 1,0-1-1,0 0 1,1 0-1,-1 0 0,1 0 1,0-1-1,0 1 1,0 0-1,0-1 0,0 1 1,0-1-1,4 2 1,-5-2-137,1-1 1,-1 0 0,1 0-1,0 0 1,-1 0 0,1 0-1,-1 0 1,1-1-1,0 1 1,-1 0 0,1-1-1,-1 1 1,1-1 0,-1 0-1,1 0 1,-1 1 0,0-1-1,1 0 1,-1 0 0,0 0-1,0 0 1,1-1 0,-1 1-1,0 0 1,0 0 0,1-2-1,34-52-6862,-29 43 4155,0 0 0,1 1 0,16-19 0,-27 41 8418,5 15-3213,-1-16-1081,-4 43 1898,-13 79-1,1-24-3269,14-106-1091,1-16-6743,0-5-202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0:43.092"/>
    </inkml:context>
    <inkml:brush xml:id="br0">
      <inkml:brushProperty name="width" value="0.025" units="cm"/>
      <inkml:brushProperty name="height" value="0.025" units="cm"/>
    </inkml:brush>
  </inkml:definitions>
  <inkml:trace contextRef="#ctx0" brushRef="#br0">117 1 6278,'0'0'24882,"3"7"-24583,1 3-245,-1 0 0,-1 0-1,0 1 1,0-1 0,-1 1 0,0-1-1,-1 1 1,0-1 0,0 1-1,-2-1 1,-1 12 0,-7 27 264,-17 49 0,19-70-291,6-27-23,1-8 5,-1-23 5,5-39-148,1 41-247,-3 18 267,0 0 1,1 0-1,-1 1 0,2-1 1,0 0-1,0 1 0,0 0 1,7-12-1,-10 21 113,0 0-1,0 0 0,1 0 1,-1-1-1,0 1 1,0 0-1,0 0 1,0 0-1,1 0 0,-1 0 1,0 0-1,0 0 1,0 0-1,0 0 0,1 0 1,-1 0-1,0 0 1,0 0-1,0 0 0,1 0 1,-1 0-1,0 0 1,0 0-1,0 0 0,0 0 1,1 0-1,-1 0 1,0 0-1,0 0 1,0 0-1,0 0 0,0 1 1,1-1-1,-1 0 1,0 0-1,0 0 0,0 0 1,0 0-1,0 0 1,0 1-1,1-1 0,-1 0 1,0 0-1,0 0 1,0 0-1,0 1 1,0-1-1,0 0 0,0 0 1,7 16 111,2 17 142,-9-30-217,4 15 77,0 0 0,14 33 0,-18-49-84,1 1 0,0 0 0,0-1 0,0 1 0,0-1 0,1 0 0,-1 1 1,1-1-1,-1 0 0,1 0 0,0 0 0,0 0 0,0 0 0,0 0 0,0 0 0,0-1 0,1 1 0,-1-1 0,0 0 1,1 0-1,-1 1 0,1-1 0,0-1 0,-1 1 0,1 0 0,0-1 0,-1 1 0,6-1 0,-7 0-26,0 0-1,-1 0 0,1 0 1,0-1-1,0 1 0,-1 0 1,1 0-1,0-1 0,-1 1 1,1-1-1,-1 1 0,1 0 1,0-1-1,-1 1 0,1-1 1,-1 1-1,1-1 0,-1 1 1,1-1-1,-1 0 0,0 1 1,1-1-1,-1 0 0,0 1 1,1-1-1,-1 0 0,0 1 1,0-1-1,1 0 0,-1 1 1,0-1-1,0 0 0,0 0 1,0 1-1,0-1 0,0 0 1,0 0-1,-1 1 0,1-2 1,0 1-3,-1-1 1,1 1-1,0 0 1,-1 0-1,0-1 1,1 1-1,-1 0 1,0 0-1,1 0 1,-1-1-1,0 1 1,0 0-1,0 0 1,0 0-1,0 0 1,0 1-1,0-1 1,0 0-1,-1 0 1,0 0-1,-195-51 1,175 43 0,21 5 0,33 4 0,5 1 0,153-30-132,-188 28 120,21-5-1454,-9-2-2866,-4-2-4524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56.610"/>
    </inkml:context>
    <inkml:brush xml:id="br0">
      <inkml:brushProperty name="width" value="0.025" units="cm"/>
      <inkml:brushProperty name="height" value="0.025" units="cm"/>
    </inkml:brush>
  </inkml:definitions>
  <inkml:trace contextRef="#ctx0" brushRef="#br0">71 74 4324,'0'0'21807,"-5"-5"-20088,-10-5-900,6 13 155,8 1-866,0-1-1,0 1 1,1-1 0,-1 1 0,1-1-1,0 1 1,0-1 0,1 1 0,-1-1-1,1 1 1,0 3 0,-1-6-95,0 0 1,0 0 0,0 0-1,0-1 1,1 1-1,-1 0 1,0 0-1,0 0 1,1 0-1,-1 0 1,0 0 0,1 0-1,-1 0 1,1 0-1,0-1 1,-1 1-1,1 0 1,-1 0-1,1-1 1,0 1-1,0 0 1,-1-1 0,1 1-1,0-1 1,0 1-1,0-1 1,0 1-1,0-1 1,-1 0-1,1 1 1,0-1-1,0 0 1,0 0 0,0 0-1,0 1 1,0-1-1,0 0 1,0 0-1,0-1 1,0 1-1,0 0 1,1 0-1,0-1 36,0 0 0,-1 0 0,1 0 0,0 0-1,0 0 1,-1 0 0,1 0 0,-1 0-1,1 0 1,-1-1 0,0 1 0,0-1 0,1 1-1,-1-1 1,0 0 0,0 1 0,0-1-1,-1 0 1,1 0 0,1-3 0,2-42 151,-8 23-178,4 23-22,0 1 0,0-1 0,0 1 0,0 0 0,-1-1 0,1 1 0,0-1 0,0 1 0,-1 0 1,1-1-1,0 1 0,-1 0 0,1 0 0,0-1 0,-1 1 0,1 0 0,0 0 0,-1-1 0,1 1 0,0 0 0,-1 0 0,1 0 0,-1 0 0,1-1 0,0 1 0,-1 0 0,1 0 1,-1 0-1,1 0 0,-1 0 0,1 0 0,0 0 0,-1 0 0,1 0 0,-1 0 0,0 1 0,0 0 0,-1 0 0,1 1 0,0-1 0,0 0 0,-1 1 0,1-1 0,0 1 0,0 0 0,0-1 0,1 1 0,-1 0 0,0 0 0,1-1 0,-1 1 0,1 0 0,-1 0 0,1 0 0,0 0 0,0 3 0,-2 43 0,2-43 0,3 30 0,3-23 0,-6-12 0,1 0 0,0 0 0,-1 0 0,1 0 0,-1-1 0,1 1 0,-1 0 0,1 0 0,-1-1 0,1 1 0,-1 0 0,1-1 0,-1 1 0,1 0 0,-1-1 0,1 1 0,-1-1 0,0 1 0,1-1 0,-1 1 0,0-1 0,1 1 0,-1-1 0,0 1 0,0-1 0,1 0 0,2-7 0,0 0 0,0 1 0,0-1 0,-1-1 0,-1 1 0,1 0 0,-1 0 0,-1-1 0,0-12 0,-13 48 0,10-4 0,2 1 0,0-1 0,3 35 0,9-91 0,-9-56 0,-8 75 0,-3 17 0,-8 21 0,14-9 0,0 1 0,1-1 0,1 1 0,0-1 0,2 18 0,-1-8 0,18-63 0,-15 29 0,3-9 0,-1-1 0,-1 1 0,-1-1 0,2-27 0,-8 46 0,-2 10 0,-5 13 0,5 8 0,1-1 0,1 0 0,2 45 0,19-197 0,-18 46 0,0 76 0,0 0 0,0 0 0,-1 1 0,1-1 0,0 0 0,0 0 0,-1 1 0,1-1 0,0 0 0,0 0 0,-1 0 0,1 0 0,0 1 0,-1-1 0,1 0 0,0 0 0,-1 0 0,1 0 0,0 0 0,-1 0 0,1 0 0,0 0 0,-1 0 0,1 0 0,0 0 0,-1 0 0,1 0 0,0 0 0,-1 0 0,1 0 0,0 0 0,0-1 0,-1 1 0,1 0 0,0 0 0,-1 0 0,1 0 0,0-1 0,0 1 0,-1 0 0,1 0 0,0-1 0,0 1 0,-1 0 0,1 0 0,0-1 0,0 1 0,0 0 0,0-1 0,0 1 0,-1 0 0,1-1 0,0 1 0,-13 31 0,11-8 0,0-1 0,2 27 0,0-25 0,3-23 0,3-12 0,5-14 0,-6 3 0,0-1 0,-1 0 0,2-45 0,-8 60 0,-2 11 0,-2 10 0,-3 33 0,-6 84 0,15-126 0,14-190 0,-18 167 0,-7 20 0,9 1 0,0 0 0,0 0 0,0 0 0,1 0 0,-1 0 0,1 1 0,-1-1 0,1 0 0,0 1 0,-1-1 0,0 4 0,-2 13 0,1 0 0,1 1 0,0 31 0,-3 23 0,11-107 0,-1 12 0,-1 0 0,-1 0 0,-1 0 0,0 0 0,-2-1 0,0 1 0,-4-23 0,3 44 0,1-1 0,0 0 0,0 0 0,-1 1 0,1-1 0,0 0 0,-1 0 0,1 1 0,0-1 0,-1 0 0,1 1 0,-1-1 0,1 1 0,-1-1 0,1 1 0,-1-1 0,0 1 0,1-1 0,-1 1 0,0-1 0,1 1 0,-1 0 0,0-1 0,0 1 0,1 0 0,-1 0 0,0 0 0,0-1 0,1 1 0,-1 0 0,0 0 0,0 0 0,1 0 0,-1 0 0,0 1 0,0-1 0,0 0 0,1 0 0,-1 0 0,0 1 0,1-1 0,-1 0 0,0 1 0,0-1 0,1 0 0,-1 1 0,1-1 0,-1 1 0,0-1 0,1 1 0,-1-1 0,1 1 0,-1 0 0,1-1 0,0 1 0,-1 0 0,1-1 0,-1 1 0,1 0 0,0 0 0,0-1 0,-1 1 0,1 0 0,0 0 0,0 0 0,-4 24-515,0-1 0,2 0 0,1 1 0,1-1 0,4 35 0,-2-27-1456,0-4-7189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58.958"/>
    </inkml:context>
    <inkml:brush xml:id="br0">
      <inkml:brushProperty name="width" value="0.025" units="cm"/>
      <inkml:brushProperty name="height" value="0.025" units="cm"/>
    </inkml:brush>
  </inkml:definitions>
  <inkml:trace contextRef="#ctx0" brushRef="#br0">0 7 6951,'0'0'16912,"9"-2"-15242,11 0-1142,1 0-1,0 2 0,0 0 1,-1 1-1,1 1 0,0 1 1,20 6-1,145 50-126,-20-5-291,-122-49-1765,-59-17-10431,-12 2 2963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4:36.605"/>
    </inkml:context>
    <inkml:brush xml:id="br0">
      <inkml:brushProperty name="width" value="0.025" units="cm"/>
      <inkml:brushProperty name="height" value="0.025" units="cm"/>
    </inkml:brush>
  </inkml:definitions>
  <inkml:trace contextRef="#ctx0" brushRef="#br0">80 18 5733,'-8'0'6262,"3"0"-5290,0 1-517,1-1-1,0 1 1,-1-1-1,1 0 1,0-1-1,-1 1 1,1-1-1,0 0 1,0 0-1,0 0 1,0 0-1,0-1 1,-8-3-1,12 5-390,0-1 1,0 1-1,0 0 0,0 0 0,0-1 0,0 1 1,0 0-1,0 0 0,0-1 0,0 1 0,0 0 1,0 0-1,0 0 0,0-1 0,1 1 0,-1 0 0,0 0 1,0 0-1,0-1 0,0 1 0,0 0 0,0 0 1,1 0-1,-1-1 0,0 1 0,0 0 0,0 0 0,0 0 1,1 0-1,-1 0 0,0 0 0,0-1 0,0 1 1,1 0-1,-1 0 0,0 0 0,0 0 0,1 0 1,-1 0-1,0 0 0,0 0 0,1 0 0,-1 0 0,0 0 1,0 0-1,0 0 0,1 0 0,-1 0 0,0 0 1,0 0-1,1 0 0,-1 1 0,0-1 0,0 0 0,17-1-8,-17 1 15,46 3 713,0 1-1,63 16 1,31 3 4,-4-13-290,143-7 1,136-27-100,-187 8-97,390-3 819,-614 19-1088,0 0 1,1 1 0,-1-1-1,0 1 1,1 0 0,-1 0-1,0 1 1,6 2 0,7 3 159,-12-7 123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2:59.330"/>
    </inkml:context>
    <inkml:brush xml:id="br0">
      <inkml:brushProperty name="width" value="0.025" units="cm"/>
      <inkml:brushProperty name="height" value="0.025" units="cm"/>
    </inkml:brush>
  </inkml:definitions>
  <inkml:trace contextRef="#ctx0" brushRef="#br0">120 441 15535,'0'0'7836,"8"6"-6506,-6-5-1298,1 1 125,0 0-1,1 0 0,-1 0 0,0-1 1,1 1-1,-1-1 0,1 0 0,6 2 1,-9-3-87,1 0 0,0-1 1,0 1-1,0 0 1,-1 0-1,1-1 1,0 1-1,0-1 1,-1 0-1,1 1 0,0-1 1,-1 0-1,1 0 1,-1 0-1,1 0 1,-1 0-1,1 0 1,-1-1-1,0 1 0,0 0 1,0-1-1,0 1 1,0-1-1,0 1 1,0-1-1,0 1 0,1-3 1,2-5 135,0-1 0,-1 1 1,0-1-1,0 1 0,-1-1 0,0 0 0,-1 0 1,0 0-1,-1-1 0,0 1 0,0 0 1,-1 0-1,0 0 0,-1 0 0,-4-11 0,1 3-39,-1 0-1,-1 0 0,-1 0 0,0 1 0,-2 0 0,0 1 0,-12-16 0,14 21-163,-1 0-1,0 1 0,-1 0 0,0 0 0,0 1 1,-1 1-1,0-1 0,0 2 0,-1 0 1,0 0-1,-19-7 0,71 43-2,-24-21-211,1 0-1,0-2 1,0 1 0,1-2 0,-1-1-1,1 0 1,0-1 0,1 0-1,-1-2 1,0 0 0,1-2 0,-1 1-1,0-2 1,0-1 0,0 0-1,0-1 1,0-1 0,22-9 0,-6 2-7600,-5 2-5412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0.324"/>
    </inkml:context>
    <inkml:brush xml:id="br0">
      <inkml:brushProperty name="width" value="0.025" units="cm"/>
      <inkml:brushProperty name="height" value="0.025" units="cm"/>
    </inkml:brush>
  </inkml:definitions>
  <inkml:trace contextRef="#ctx0" brushRef="#br0">109 124 2755,'0'0'12006,"8"-10"-8969,23-31-389,-30 40-2466,0-1 0,0 1 0,0 0 0,0-1 0,-1 1 0,1-1 0,0 0 0,-1 1 0,1-1 0,-1 1 0,1-1 0,-1 0 0,0 0 0,0 1 0,0-1 1,0 0-1,0 1 0,0-1 0,0 0 0,0 1 0,-1-1 0,1 0 0,-1 1 0,1-1 0,-1 0 0,0 1 0,0-1 0,0 1 0,1-1 0,-1 1 0,0 0 0,-1-1 0,1 1 0,0 0 0,0 0 0,-1 0 0,1 0 0,0 0 0,-1 0 0,1 0 0,-1 0 0,1 0 0,-1 1 0,0-1 0,1 1 0,-3-1 0,-1-1-31,1 1 0,-1-1-1,1 1 1,-1 0 0,0 1 0,1-1-1,-1 1 1,0 0 0,0 0-1,1 0 1,-1 1 0,0 0-1,1 0 1,-8 2 0,8 1-132,0-1 0,0 1 1,0 0-1,1 0 0,-1 0 1,1 1-1,0-1 0,0 1 1,1 0-1,0 0 0,0 0 1,0 0-1,0 0 0,1 0 1,-1 0-1,1 0 0,1 1 1,-1-1-1,1 0 0,0 9 1,0-7-3,0 1 0,0-1 0,1 1 0,0-1 0,0 1 0,1-1 0,0 0 0,0 0 0,1 1 0,0-1 0,0-1 0,0 1 0,1 0 0,5 6 1,-6-10-10,-1 0 0,1 0 0,0-1 1,0 1-1,0 0 0,1-1 0,-1 0 1,0 0-1,1 0 0,0 0 0,-1-1 1,1 1-1,0-1 0,0 0 1,0 0-1,0 0 0,-1-1 0,1 1 1,0-1-1,0 0 0,0 0 0,0-1 1,0 1-1,0-1 0,0 0 0,0 0 1,0 0-1,0 0 0,0-1 1,-1 1-1,1-1 0,-1 0 0,7-5 1,-3 2 10,-1 0 0,0-1 1,0 0-1,0 0 1,-1 0-1,0-1 1,0 0-1,0 0 1,-1 0-1,0-1 1,-1 1-1,1-1 1,-1 0-1,-1 0 1,3-11-1,-4 12-6,0 1 1,0-1-1,-1 0 0,0 0 0,0 0 0,-1 0 1,0 1-1,0-1 0,0 0 0,-5-12 1,5 17-11,0 0 1,-1-1-1,1 1 1,-1 0-1,1 0 1,-1 0-1,0 0 1,0 0-1,0 0 1,0 0-1,0 1 1,0-1-1,0 1 1,-1-1-1,1 1 1,0 0-1,-1 0 1,0 0-1,1 0 1,-1 1-1,1-1 1,-1 1-1,0-1 1,1 1-1,-1 0 1,0 0-1,1 0 1,-1 1-1,-4 0 1,3 0-301,1 1-1,0-1 1,-1 1-1,1 0 1,0 0-1,0 0 1,0 1-1,1-1 1,-1 1-1,0-1 1,1 1-1,0 0 1,0 0 0,0 0-1,0 0 1,0 0-1,0 1 1,1-1-1,0 0 1,-1 1-1,1-1 1,1 1-1,-1 0 1,0-1 0,1 7-1,-1-6-301,1 0 0,-1 0 0,1 1 0,0-1 0,1 0 0,-1 0 0,1 0 0,0 0 0,0 0 0,2 6-1,-2-8 364,0-1 0,-1 1 0,1-1 0,0 1-1,0-1 1,0 1 0,1-1 0,-1 0 0,0 0-1,0 1 1,1-1 0,-1 0 0,1 0 0,-1 0 0,1 0-1,-1-1 1,1 1 0,-1 0 0,1-1 0,0 1-1,-1-1 1,1 1 0,3-1 0,16 1-10233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0.790"/>
    </inkml:context>
    <inkml:brush xml:id="br0">
      <inkml:brushProperty name="width" value="0.025" units="cm"/>
      <inkml:brushProperty name="height" value="0.025" units="cm"/>
    </inkml:brush>
  </inkml:definitions>
  <inkml:trace contextRef="#ctx0" brushRef="#br0">1 96 17104,'0'0'3417,"0"9"-855,1 23-919,1 1-1,9 43 1,-4-40-1481,3 0 0,1-1 1,1 0-1,20 36 0,-21-49-14,24 56-483,-32-71 771,-1-1 0,-1 1 0,1 0 0,-1 0 0,1 10 0,-6-101 98,-19-107-1,10 107-308,-2-111-1,15 192-224,0 1 0,0-1 0,1 0 0,-1 0 0,0 0 0,1 0 0,0 0 0,0 0 0,0 0 0,0 1 0,0-1 0,0 0 0,1 1 0,-1-1 0,3-2 0,-2 4 0,-1 0 0,0 0 0,1 0 0,-1 0 0,1 0 0,-1 1 0,1-1 0,-1 1 0,1-1 0,-1 1 0,1 0 0,0-1 0,-1 1 0,1 0 0,0 0 0,-1 0 0,1 0 0,-1 1 0,1-1 0,0 0 0,-1 1 0,1-1 0,-1 1 0,1-1 0,-1 1 0,1 0 0,-1-1 0,1 1 0,1 2 0,4 2 0,-1 0 0,1 0 0,-2 0 0,1 1 0,0 0 0,-1 0 0,0 0 0,-1 1 0,1-1 0,4 13 0,-6-15 0,-1 1 0,0-1 0,0 1 0,0 0 0,-1 0 0,1 0 0,-1 0 0,-1 0 0,1 0 0,0 0 0,-1 0 0,0 0 0,-1 0 0,1 0 0,-1 0 0,0 0 0,-3 10 0,2-13 0,1 1 0,-1-1 0,-1 0 0,1 1 0,0-1 0,-1 0 0,1 0 0,-1-1 0,1 1 0,-1-1 0,0 1 0,1-1 0,-1 0 0,0 0 0,0 0 0,0 0 0,0 0 0,-5 0 0,3-1 0,1 1 0,-1 0 0,1-1 0,-1 0 0,1 0 0,-1-1 0,0 1 0,1-1 0,0 0 0,-1 0 0,1 0 0,-6-3 0,10 4-67,0 0 1,0 0-1,0 0 0,-1 0 1,1 0-1,0 0 0,0 0 1,0 0-1,0 0 0,-1 0 0,1 0 1,0 0-1,0 0 0,0 0 1,-1 0-1,1 0 0,0 0 1,0-1-1,0 1 0,0 0 1,0 0-1,-1 0 0,1 0 1,0 0-1,0-1 0,0 1 0,0 0 1,0 0-1,0 0 0,0 0 1,0-1-1,-1 1 0,1 0 1,0 0-1,0 0 0,0-1 1,0 1-1,0 0 0,0 0 1,0 0-1,0-1 0,0 1 0,0 0 1,0 0-1,0 0 0,1-1 1,-1 1-1,0 0 0,0 0 1,0 0-1,0 0 0,0-1 1,0 1-1,0 0 0,0 0 1,1 0-1,11-4-8000,-6 3 3941,10-5-7554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1.659"/>
    </inkml:context>
    <inkml:brush xml:id="br0">
      <inkml:brushProperty name="width" value="0.025" units="cm"/>
      <inkml:brushProperty name="height" value="0.025" units="cm"/>
    </inkml:brush>
  </inkml:definitions>
  <inkml:trace contextRef="#ctx0" brushRef="#br0">1 0 15695,'0'0'13746,"4"10"-12785,16 54-306,-2 2-1,12 89 1,-7-28-254,-20-122-401,0-19 0,0-23 0,-3 23 0,-1-1 0,0 1 0,0 0 0,-2 0 0,1 0 0,-2 0 0,0 1 0,-1-1 0,0 1 0,-1 0 0,-14-23 0,20 36 0,0 0 0,0 0 0,0 1 0,0-1 0,0 0 0,0 0 0,0 0 0,0 0 0,0 0 0,0 0 0,0 0 0,0 1 0,0-1 0,0 0 0,0 0 0,0 0 0,0 0 0,0 0 0,0 0 0,-1 0 0,1 0 0,0 1 0,0-1 0,0 0 0,0 0 0,0 0 0,0 0 0,0 0 0,0 0 0,-1 0 0,1 0 0,0 0 0,0 0 0,0 0 0,0 0 0,0 0 0,0 0 0,0 0 0,-1 0 0,1 0 0,0 0 0,0 0 0,0 0 0,0 0 0,0 0 0,0 0 0,-1 0 0,1 0 0,0 0 0,0 0 0,0 0 0,0 0 0,0 0 0,0 0 0,0 0 0,0-1 0,-1 1 0,1 0 0,0 0 0,0 0 0,0 0 0,0 0 0,0 0 0,0 0 0,0 0 0,0-1 0,0 1 0,0 0 0,0 0 0,-1 17 0,7 22 0,-4-33 0,0-1 0,0 0 0,1 0 0,0 0 0,0 0 0,0 0 0,1-1 0,0 1 0,0-1 0,0 0 0,0 0 0,1 0 0,-1-1 0,1 1 0,0-1 0,0 0 0,0-1 0,0 1 0,1-1 0,-1 0 0,10 2 0,-11-3 0,1-1 0,-1 0 0,0 0 0,1 0 0,-1 0 0,0-1 0,0 1 0,1-1 0,-1 0 0,0 0 0,0-1 0,0 1 0,0-1 0,0 0 0,0 0 0,-1 0 0,1-1 0,-1 1 0,1-1 0,-1 0 0,0 0 0,0 0 0,0 0 0,-1-1 0,1 1 0,-1-1 0,0 1 0,0-1 0,0 0 0,2-4 0,10-60 0,-10 44 0,-2 59 0,-4 0 0,1-21 0,1 1 0,0 0 0,4 23 0,-4-37 0,0 0 0,0 0 0,1 1 0,-1-1 0,0 0 0,1 0 0,-1 0 0,1 0 0,-1 0 0,1 0 0,-1 0 0,1 0 0,0 0 0,0 0 0,-1 0 0,1 0 0,0 0 0,0 0 0,0-1 0,0 1 0,0 0 0,0-1 0,0 1 0,0 0 0,0-1 0,0 0 0,2 1 0,0-1 0,-1 0 0,1 0 0,-1 0 0,1 0 0,-1-1 0,1 1 0,-1-1 0,0 0 0,1 0 0,-1 0 0,0 0 0,4-2 0,3-3 0,1 0 0,-1-1 0,0 0 0,12-13 0,15-23 0,-27 30 0,0 1 0,1 1 0,1 0 0,23-20 0,-33 31 0,-1-1 0,1 1 0,-1 0 0,1-1 0,0 1 0,-1 0 0,1-1 0,0 1 0,-1 0 0,1 0 0,-1 0 0,1-1 0,0 1 0,-1 0 0,1 0 0,0 0 0,0 0 0,-1 0 0,1 0 0,0 0 0,-1 1 0,1-1 0,0 0 0,-1 0 0,1 0 0,-1 1 0,1-1 0,0 0 0,-1 1 0,1-1 0,-1 0 0,1 1 0,-1-1 0,1 1 0,-1-1 0,1 1 0,-1-1 0,1 1 0,-1-1 0,0 1 0,1 0 0,-1-1 0,0 1 0,0-1 0,1 1 0,-1 0 0,0-1 0,0 1 0,0 0 0,0-1 0,0 1 0,0 0 0,0-1 0,0 1 0,0 1 0,2 49 0,-2-39 0,0-7 0,0 0 0,0 0 0,1 0 0,0 0 0,0 0 0,0 0 0,3 6 0,-4-11 0,1 1 0,-1 0 0,0-1 0,1 1 0,-1-1 0,0 1 0,1-1 0,-1 1 0,1-1 0,-1 1 0,1-1 0,0 1 0,-1-1 0,1 1 0,-1-1 0,1 0 0,0 0 0,-1 1 0,1-1 0,0 0 0,-1 0 0,1 0 0,1 1 0,-1-2 0,1 1 0,-1 0 0,1-1 0,-1 1 0,1-1 0,-1 1 0,0-1 0,1 0 0,-1 0 0,1 1 0,-1-1 0,0 0 0,0 0 0,0 0 0,2-2 0,44-51 0,-39 43 0,0 0 0,1 1 0,0 0 0,1 1 0,0 0 0,0 0 0,1 1 0,0 0 0,15-8 0,-24 16 0,-1-1 0,0 0 0,0 1 0,1-1 0,-1 1 0,0-1 0,1 1 0,-1 0 0,1-1 0,-1 1 0,0 0 0,1 0 0,-1 0 0,1 0 0,-1 0 0,1 0 0,-1 1 0,0-1 0,1 0 0,-1 1 0,0-1 0,1 1 0,-1-1 0,0 1 0,1 0 0,-1 0 0,0-1 0,0 1 0,0 0 0,0 0 0,0 0 0,0 0 0,0 0 0,0 1 0,0-1 0,0 0 0,-1 0 0,1 0 0,-1 1 0,1-1 0,0 0 0,-1 1 0,0-1 0,1 1 0,-1-1 0,0 3 0,0-3 0,1 1 0,-1 0 0,1 0 0,-1-1 0,1 1 0,-1-1 0,1 1 0,0 0 0,0-1 0,0 1 0,0-1 0,0 0 0,0 1 0,0-1 0,0 0 0,1 0 0,-1 1 0,0-1 0,1 0 0,-1 0 0,1-1 0,-1 1 0,1 0 0,0 0 0,-1-1 0,1 1 0,0-1 0,-1 1 0,4-1 0,-1 0 3,0-1 0,0 0 0,-1 0 1,1 0-1,0 0 0,-1-1 0,1 1 0,-1-1 0,0 0 0,1 0 1,-1 0-1,0-1 0,0 1 0,0-1 0,0 0 0,3-4 1,-4 4-36,0 1 1,1-1 0,0 0 0,-1 1 0,1 0 0,0 0 0,0 0 0,0 0 0,1 0 0,-1 0-1,0 1 1,1 0 0,-1-1 0,1 1 0,-1 0 0,5 0 0,-7 4-1131,0 0 0,-1 0-1,0 0 1,1 0 0,-1 0 0,0 0 0,0 0 0,-1 0-1,0 5 1,-4 1-4870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2.006"/>
    </inkml:context>
    <inkml:brush xml:id="br0">
      <inkml:brushProperty name="width" value="0.025" units="cm"/>
      <inkml:brushProperty name="height" value="0.025" units="cm"/>
    </inkml:brush>
  </inkml:definitions>
  <inkml:trace contextRef="#ctx0" brushRef="#br0">0 1 21428,'0'0'4997,"18"61"-9577,0-42-2755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2.442"/>
    </inkml:context>
    <inkml:brush xml:id="br0">
      <inkml:brushProperty name="width" value="0.025" units="cm"/>
      <inkml:brushProperty name="height" value="0.025" units="cm"/>
    </inkml:brush>
  </inkml:definitions>
  <inkml:trace contextRef="#ctx0" brushRef="#br0">56 517 19538,'0'0'12071,"-9"1"-11105,7-1-954,0 0 0,0 0 0,0 0 0,0 0 0,0 1 0,0-1 0,0 1 0,0 0 0,0 0 0,0 0 0,0 0 0,1 0 0,-1 0 0,0 0 0,0 0 0,1 1 0,-1-1 0,1 0 0,-3 4 0,3-2-15,-1 1 0,1-1-1,0 0 1,0 1 0,1 0 0,-1-1 0,1 1-1,0-1 1,-1 1 0,2 0 0,-1-1 0,0 1-1,1-1 1,1 7 0,-2-8 3,0 0 0,1 0 0,-1-1 0,0 1 0,1 0 0,0 0 0,-1 0 0,1 0 0,0-1 0,0 1 0,0 0 0,0-1 0,0 1 0,0-1 0,0 1 0,1-1 0,-1 0 0,1 1 0,-1-1 0,1 0 0,-1 0 0,1 0 0,0 0 0,-1 0 0,1 0 0,0-1 0,0 1 0,-1 0 0,1-1 0,0 0 0,0 1 0,0-1 0,0 0 0,0 0 0,0 0 0,0 0 0,0 0 0,0 0 0,-1-1 0,4 0 0,0 0 0,-1-1 0,1 0 0,0 0 0,-1 0 0,1 0 0,-1-1 0,0 0 0,0 0 0,0 0 0,0 0 0,0-1 0,-1 1 0,1-1 0,4-7 0,0-5 0,-1-1 0,0 1 0,-1-1 0,-1-1 0,-1 1 0,0-1 0,-1 0 0,-1 0 0,-1 0 0,-1-26 0,-14 71 0,9-7 0,1 0 0,1 0 0,1 1 0,1-1 0,0 1 0,2-1 0,0 1 0,5 21 0,-6-39 0,1-1 0,0 1 0,-1-1 0,1 0 0,0 1 0,0-1 0,0 0 0,1 0 0,-1 1 0,0-1 0,1 0 0,0 0 0,-1-1 0,1 1 0,0 0 0,0-1 0,0 1 0,0-1 0,0 1 0,0-1 0,0 0 0,1 0 0,-1 0 0,0 0 0,1 0 0,-1 0 0,1-1 0,-1 1 0,1-1 0,-1 0 0,1 0 0,-1 0 0,1 0 0,-1 0 0,1 0 0,-1-1 0,1 1 0,4-2 0,0-1 0,0 0 0,0 0 0,0 0 0,0-1 0,0 0 0,-1 0 0,0-1 0,0 0 0,0 0 0,0 0 0,7-10 0,1-5 0,-1-1 0,-1-1 0,-1 0 0,-1-1 0,0 0 0,-2 0 0,7-31 0,24-173 0,-36 203 0,-1 0 0,-1-1 0,-2-34 0,1 58 0,0 0 0,0 0 0,0 0 0,0 1 0,0-1 0,0 0 0,0 0 0,-1 0 0,1 0 0,0 1 0,0-1 0,-1 0 0,1 0 0,0 1 0,-1-1 0,1 0 0,-1 0 0,1 1 0,-1-1 0,1 0 0,-1 1 0,0-1 0,1 1 0,-1-1 0,0 1 0,1-1 0,-1 1 0,0-1 0,0 1 0,1 0 0,-1-1 0,0 1 0,0 0 0,0 0 0,1 0 0,-1 0 0,0-1 0,0 1 0,0 0 0,0 0 0,0 0 0,1 1 0,-1-1 0,0 0 0,-1 0 0,0 1 0,0 0 0,0 0 0,0 0 0,0 1 0,0-1 0,0 0 0,0 1 0,1-1 0,-1 1 0,0-1 0,1 1 0,0 0 0,-1 0 0,1 0 0,0 0 0,-2 2 0,-6 27 0,1 0 0,1 0 0,2 1 0,1-1 0,1 1 0,3 62 0,0-80 0,0-5 0,0 0 0,1-1 0,0 1 0,0 0 0,1-1 0,0 1 0,1-1 0,5 13 0,-6-18 0,0 1 0,0-1 0,0 0 0,0 0 0,0 0 0,1 0 0,-1-1 0,1 1 0,0-1 0,0 1 0,0-1 0,0 0 0,0 0 0,1 0 0,-1-1 0,0 1 0,1-1 0,-1 0 0,1 0 0,0 0 0,-1 0 0,7 0 0,-1 0-314,-1 0 1,0-1-1,1 0 1,-1 0-1,0-1 1,1 0-1,-1 0 1,0-1-1,0 0 1,14-5-1,9-14-6935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5.402"/>
    </inkml:context>
    <inkml:brush xml:id="br0">
      <inkml:brushProperty name="width" value="0.025" units="cm"/>
      <inkml:brushProperty name="height" value="0.025" units="cm"/>
    </inkml:brush>
  </inkml:definitions>
  <inkml:trace contextRef="#ctx0" brushRef="#br0">0 1 11115,'0'0'14541,"0"68"-13676,2-39-288,2 7-385,0 1-160,1 2-417,-2-3-1472,-1-2-2211,-1-2-2755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5.759"/>
    </inkml:context>
    <inkml:brush xml:id="br0">
      <inkml:brushProperty name="width" value="0.025" units="cm"/>
      <inkml:brushProperty name="height" value="0.025" units="cm"/>
    </inkml:brush>
  </inkml:definitions>
  <inkml:trace contextRef="#ctx0" brushRef="#br0">1 1 10890,'0'0'6374,"1"85"-3683,-1-44-449,0 1-640,0-2-994,3 2-320,1-2-224,2-12-192,2-10-1986,-1-11-2274,1-7-5029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6.097"/>
    </inkml:context>
    <inkml:brush xml:id="br0">
      <inkml:brushProperty name="width" value="0.025" units="cm"/>
      <inkml:brushProperty name="height" value="0.025" units="cm"/>
    </inkml:brush>
  </inkml:definitions>
  <inkml:trace contextRef="#ctx0" brushRef="#br0">2 1 14990,'0'13'2926,"-2"164"5337,14-136-9485,-11 62 1745,-1-57-2701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6.672"/>
    </inkml:context>
    <inkml:brush xml:id="br0">
      <inkml:brushProperty name="width" value="0.025" units="cm"/>
      <inkml:brushProperty name="height" value="0.025" units="cm"/>
    </inkml:brush>
  </inkml:definitions>
  <inkml:trace contextRef="#ctx0" brushRef="#br0">12 1 6566,'0'0'16005,"0"11"-13785,-5 78 1093,0-33-1961,4 60 0,1-114-1368,0-1 0,0 1 0,0-1 1,1 1-1,-1-1 0,0 1 0,1-1 0,-1 1 1,1-1-1,0 0 0,-1 1 0,1-1 1,0 0-1,0 0 0,0 0 0,0 1 0,0-1 1,0 0-1,0 0 0,1 1 0,-1-2-160,0 1 0,0-1 0,0 0 0,0 1 0,1-1 0,-1 0 0,0 0 0,0 0 0,0 0 0,0 0 0,0 0 0,0 0 0,0 0 0,0 0 0,0 0 0,0 0 0,0-1 0,1 1 0,-1 0 0,0-1 0,0 1 0,-1-1 0,1 1 0,0-1 0,0 0 0,0 1 0,0-1 0,0 0 0,-1 0 0,1 0 0,0 1 0,-1-1 0,1 0 0,0 0 0,-1 0 0,1 0 0,0-2 0,19-49-8574,-12 19 2264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05.648"/>
    </inkml:context>
    <inkml:brush xml:id="br0">
      <inkml:brushProperty name="width" value="0.025" units="cm"/>
      <inkml:brushProperty name="height" value="0.025" units="cm"/>
    </inkml:brush>
  </inkml:definitions>
  <inkml:trace contextRef="#ctx0" brushRef="#br0">12 1 4292,'-12'9'1649,"12"-5"2167,21-5 3697,1 0-8565,928 12 5397,17-8-2878,-379-4-846,736-3 297,-857 20-692,-1-1-153,1452-10 1881,-1856-4-1677,82-2 636,-144 1-903,0 0 0,1 0 0,-1 0 0,1 0 0,-1 0 0,0 0 0,1 0 0,-1 1 0,1-1 0,-1-1 0,0 1 0,1 0 1,-1 0-1,1 0 0,-1 0 0,0 0 0,1 0 0,-1 0 0,1 0 0,-1-1 0,0 1 0,1 0 0,-1 0 0,0-1 0,1 1 0,-1 0 0,0 0 0,1-1 0,-1 1 0,0 0 0,0-1 0,1 1 0,-1 0 0,0-1 0,0 1 0,0 0 0,1-1 0,-1 1 0,0-1 0,0 1 0,0 0 0,0-1 0,0 1 0,0-1 0,0 1 0,0-1 0,0 1 0,0 0 0,0-1 0,0 1 0,0-1 0,0 1 0,-1 0 0,1-1 0,0 1 0,0-1 0,0 1 0,0 0 0,-1-1 1,1 0-2,-21-15 491,-38 5-4543,11 4-3210,21 0-4193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7"/>
    </inkml:context>
    <inkml:brush xml:id="br0">
      <inkml:brushProperty name="width" value="0.025" units="cm"/>
      <inkml:brushProperty name="height" value="0.025" units="cm"/>
    </inkml:brush>
  </inkml:definitions>
  <inkml:trace contextRef="#ctx0" brushRef="#br0">1 1 4356,'0'0'23083,"0"9"-22650,3 242 773,3-220-1360,0-24-3952,-3-10-1073,-3-7 1747,0 7 1430,0-18-9160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07.341"/>
    </inkml:context>
    <inkml:brush xml:id="br0">
      <inkml:brushProperty name="width" value="0.025" units="cm"/>
      <inkml:brushProperty name="height" value="0.025" units="cm"/>
    </inkml:brush>
  </inkml:definitions>
  <inkml:trace contextRef="#ctx0" brushRef="#br0">1 110 18353,'0'0'13357,"87"-28"-12524,-40 19-609,9-5-224,5 1 0,1 3-352,-4-1-2211,-4 0-3458,-9-2-6023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0.156"/>
    </inkml:context>
    <inkml:brush xml:id="br0">
      <inkml:brushProperty name="width" value="0.025" units="cm"/>
      <inkml:brushProperty name="height" value="0.025" units="cm"/>
    </inkml:brush>
  </inkml:definitions>
  <inkml:trace contextRef="#ctx0" brushRef="#br0">1 1 9641,'0'0'7399,"2"13"-4356,-2 8-1153,0 4 160,0 3-641,0 9-96,3 4-256,0 1-736,4 1-257,4-2-32,-2-5-224,3-4-577,0-8-256,-2-7-417,-1-5-672,-1-4-800,-8-4-1186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0.482"/>
    </inkml:context>
    <inkml:brush xml:id="br0">
      <inkml:brushProperty name="width" value="0.025" units="cm"/>
      <inkml:brushProperty name="height" value="0.025" units="cm"/>
    </inkml:brush>
  </inkml:definitions>
  <inkml:trace contextRef="#ctx0" brushRef="#br0">0 133 15855,'0'0'10383,"15"0"-9379,18-1-777,0-3 0,0 0-1,-1-2 1,0-2 0,33-12 0,100-42-1989,-154 55-2008,-11 6 3492,0 1-1,0 0 1,1-1-1,-1 1 1,0-1 0,0 1-1,0 0 1,0-1-1,-1 1 1,1-1-1,0 1 1,0 0-1,0-1 1,0 1-1,0 0 1,0-1 0,0 1-1,-1-1 1,1 1-1,0 0 1,0 0-1,-1-1 1,1 1-1,0 0 1,0-1 0,-1 1-1,1 0 1,0 0-1,-1-1 1,1 1-1,0 0 1,-1 0-1,1 0 1,0 0-1,-1-1 1,-15-7-9534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0.825"/>
    </inkml:context>
    <inkml:brush xml:id="br0">
      <inkml:brushProperty name="width" value="0.025" units="cm"/>
      <inkml:brushProperty name="height" value="0.025" units="cm"/>
    </inkml:brush>
  </inkml:definitions>
  <inkml:trace contextRef="#ctx0" brushRef="#br0">0 110 11819,'0'0'16848,"24"-50"-15663,7 40-544,10-2-481,2 0-96,3 3-64,-3 0-865,-1 5-1217,-4 1-1377,-9 3-1506,-8 0-2530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1.168"/>
    </inkml:context>
    <inkml:brush xml:id="br0">
      <inkml:brushProperty name="width" value="0.025" units="cm"/>
      <inkml:brushProperty name="height" value="0.025" units="cm"/>
    </inkml:brush>
  </inkml:definitions>
  <inkml:trace contextRef="#ctx0" brushRef="#br0">0 48 18706,'0'0'6021,"3"11"-3474,-2-6-2320,1 6 314,1 0-1,0 0 1,1-1-1,0 1 0,5 9 1,-8-18-500,0 0 0,0 0 0,0-1 0,0 1 0,0 0 0,0-1 0,1 1 0,-1 0 0,0-1 0,1 0 0,0 1-1,-1-1 1,1 0 0,0 0 0,-1 0 0,1 0 0,0 0 0,0 0 0,0 0 0,0-1 0,0 1 0,0-1 0,0 1 0,0-1 0,0 0 0,0 0 0,0 0 0,0 0 0,0 0 0,0-1 0,0 1 0,0 0 0,0-1 0,0 1 0,0-1 0,0 0 0,0 0 0,0 0 0,2-1 0,3-4-18,0 1 1,0-1 0,-1-1-1,1 1 1,-1-1 0,-1 0-1,0-1 1,0 1-1,0-1 1,5-12 0,-4 9 1,0 1-1,0-1 1,1 1 0,16-17 0,-23 27-25,0-1 0,1 1 0,-1 0 0,0 0 0,1-1 0,-1 1 0,0 0 0,1 0 0,-1-1 0,0 1 0,1 0 0,-1 0 0,0 0 0,1 0 0,-1-1 0,1 1 0,-1 0 0,0 0 0,1 0 0,-1 0 0,1 0 0,-1 0 0,1 0 0,-1 0 0,0 0 0,1 0 0,-1 1 0,1-1 0,-1 0 0,0 0 0,1 0 0,-1 0 0,0 1 0,1-1 0,-1 0 0,1 0 0,-1 1 0,0-1 0,0 0 0,1 0 0,-1 1 0,0-1 0,0 0 0,1 1 0,-1-1 0,0 1 0,0-1 0,0 0 0,1 1 0,-1-1 0,0 0 0,0 1 0,0-1 0,0 1 0,0-1 0,0 1 0,0-1 0,0 0 0,0 1 0,0-1 0,0 1 0,0 0 0,2 34 0,-2-30 0,0 15 0,1 27 0,-1-45 0,0 1 0,1-1 0,-1 1 0,0-1 0,1 0 0,0 1 0,0-1 0,0 0 0,0 1 0,0-1 0,0 0 0,0 0 0,1 0 0,1 2 0,-2-3-97,0-1 1,0 1-1,0-1 0,0 1 0,0-1 1,0 0-1,0 1 0,0-1 1,1 0-1,-1 0 0,0 0 1,0 0-1,0 0 0,0 0 0,0 0 1,0 0-1,1 0 0,-1-1 1,0 1-1,0 0 0,0-1 0,0 1 1,0-1-1,0 1 0,0-1 1,0 0-1,0 1 0,0-1 1,0 0-1,-1 0 0,1 1 0,0-1 1,0 0-1,-1 0 0,1 0 1,-1 0-1,1 0 0,0-1 0,23-41-9167,-14 20-4029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1.602"/>
    </inkml:context>
    <inkml:brush xml:id="br0">
      <inkml:brushProperty name="width" value="0.025" units="cm"/>
      <inkml:brushProperty name="height" value="0.025" units="cm"/>
    </inkml:brush>
  </inkml:definitions>
  <inkml:trace contextRef="#ctx0" brushRef="#br0">24 123 20884,'0'0'6208,"-1"10"-5604,-1 16-285,1 0 0,1-1 0,2 1 0,7 44 0,33 116-5,-17-86 435,-21-78-330,-4-16-244,1 0-1,0 0 1,1 0 0,-1 0 0,1 0-1,0-1 1,0 1 0,6 9-1,-11-67 248,-12 15-422,0 0 0,-2 1 0,-2 1 0,-33-47 0,61 85 0,0-1 0,1-1 0,-1 0 0,0 0 0,11-1 0,-14 0-249,1 0 0,-1 0 0,1-1 0,-1 0-1,0-1 1,1 1 0,-1-1 0,0 0 0,0-1 0,0 1 0,0-1-1,-1-1 1,1 1 0,-1-1 0,1 0 0,-1 0 0,4-5 0,-4 3-165,0 0 0,0-1-1,-1 1 1,0-1 0,0 0 0,0-1 0,-1 1 0,0-1 0,-1 1 0,0-1 0,0 0 0,0 0-1,0-14 1,3-127-5717,-6 129 6556,-1-1-1,-7-33 0,8 65 6342,-1 12-4244,-2 27-663,4-26-1460,0 1 1,2-1-1,0 0 0,2-1 0,0 1 1,2-1-1,0 1 0,2-2 1,13 30-1,-14-39-422,1 5-238,1-2-1,17 26 0,-25-39 164,1-1 0,0 1 0,0-1 0,0 0 0,0 1 0,0-1 0,0 0 0,0 0 0,1-1 0,-1 1 0,1 0 0,-1-1 0,1 1 0,0-1 0,0 0 0,-1 0 0,1 0 0,0 0 0,0-1 0,0 1 0,0-1 0,0 0 0,5 0 0,3-6-4798,1-9-2102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2.457"/>
    </inkml:context>
    <inkml:brush xml:id="br0">
      <inkml:brushProperty name="width" value="0.025" units="cm"/>
      <inkml:brushProperty name="height" value="0.025" units="cm"/>
    </inkml:brush>
  </inkml:definitions>
  <inkml:trace contextRef="#ctx0" brushRef="#br0">61 400 21364,'0'0'9204,"-9"11"-8227,-28 35-300,35-43-636,1-1-1,-1 1 1,0 0-1,1 0 0,0 0 1,0 0-1,0-1 1,0 2-1,0-1 0,1 0 1,-1 5-1,1-7-40,0 1 1,0-1-1,0 0 0,0 1 0,0-1 1,1 0-1,-1 1 0,1-1 0,-1 0 1,1 0-1,-1 1 0,1-1 0,0 0 1,-1 0-1,1 0 0,0 0 0,0 0 1,0 0-1,1 1 0,0-1-8,-1 0-1,1 0 0,0-1 1,0 1-1,0 0 1,-1-1-1,1 1 1,0-1-1,0 0 0,0 0 1,0 1-1,0-1 1,0-1-1,0 1 1,0 0-1,0 0 1,-1-1-1,1 1 0,0-1 1,0 1-1,0-1 1,-1 0-1,1 0 1,0 0-1,0 0 1,-1 0-1,1 0 0,-1 0 1,1 0-1,0-2 1,4-4-2,0 1-1,-1-1 1,0 0 0,-1 0 0,1 0 0,-1-1 0,-1 1 0,0-1-1,0 0 1,0 0 0,2-12 0,-1-2-36,-1 0 1,-1-1-1,0-24 0,-15 99 46,11-40 38,1 0 0,0 0 0,1 1 0,0-1 0,1 0-1,0 0 1,1 0 0,4 13 0,-5-22-77,0 0 1,0 0 0,0 0-1,1-1 1,-1 1-1,1 0 1,0-1-1,-1 0 1,1 1 0,1-1-1,-1 0 1,0 0-1,0 0 1,1 0-1,-1 0 1,1-1-1,-1 1 1,1-1 0,0 1-1,0-1 1,-1 0-1,1 0 1,0 0-1,0-1 1,0 1 0,0-1-1,0 0 1,0 1-1,0-1 1,0-1-1,0 1 1,1 0 0,-1-1-1,-1 1 1,1-1-1,0 0 1,0 0-1,3-2 1,-1 1-219,0-1 1,1 1-1,-1-1 1,-1-1-1,1 1 1,0-1-1,-1 1 0,0-1 1,1-1-1,-2 1 1,1-1-1,0 1 1,-1-1-1,0 0 0,0 0 1,-1 0-1,1-1 1,-1 1-1,2-7 1,2-9-243,0 1 1,-1-1-1,-1 0 1,1-21 0,1-44 236,-6-111 1,0 196 337,0 0 1,0 0 0,0 0 0,0 0 0,0 1-1,0-1 1,0 0 0,0 0 0,0 0-1,-1 0 1,1 0 0,0 1 0,-1-1 0,1 0-1,0 0 1,-1 1 0,1-1 0,-1 0-1,1 0 1,-1 1 0,1-1 0,-1 0 0,0 0-1,-11 11 1960,-7 32 59,13-20-1574,0 0 0,2 0 0,0 1 0,2-1 1,1 1-1,1 34 0,1-49-510,-1 0 1,1 0 0,1 0 0,-1 0 0,1 0 0,1 0-1,-1 0 1,1-1 0,1 1 0,0-1 0,0 0 0,0 0-1,1 0 1,-1 0 0,2-1 0,-1 0 0,1 0 0,0-1-1,0 1 1,1-1 0,8 5 0,-13-8-34,0-1 1,0 0-1,0 0 1,0 0-1,0 0 1,0 0-1,0-1 1,0 1-1,1-1 0,-1 1 1,0-1-1,0 0 1,0 0-1,1 0 1,-1 0-1,0 0 1,0 0-1,0-1 1,3 0-1,-4 0 29,1 0 0,-1 0 0,0-1-1,0 1 1,0 0 0,0 0 0,0-1 0,0 1 0,0-1-1,0 1 1,0-1 0,-1 0 0,1 1 0,0-1 0,-1 0-1,0 1 1,1-1 0,-1 0 0,0 1 0,0-1 0,0 0-1,0 0 1,0-2 0,-1-4 37,1-1-1,-1 0 1,-1 0-1,-4-16 1,6 23-40,-1-1 1,0 1 0,0-1 0,0 1 0,0-1 0,0 1 0,-1 0 0,1-1-1,-1 1 1,0 0 0,1 0 0,-1 0 0,0 0 0,0 0 0,0 1 0,0-1-1,-1 0 1,1 1 0,-5-2 0,6 3-5,1 0 0,-1 0 0,0 0 0,1 0 0,-1 0 0,1 0 0,-1 0 0,1 1 0,-1-1 0,1 0 0,-1 1 0,1-1 0,-1 0 0,1 1 0,0-1 0,-1 0 0,1 1 0,-1-1 0,1 1 0,0-1 0,-1 1 0,1-1 0,0 0 0,0 1 0,-1 0 0,1-1 0,0 1 0,0-1 0,0 1 0,0-1 0,-1 1 0,1-1 0,0 1 0,0 0 0,0-1 0,0 1 0,0-1 0,1 1 0,-1-1 0,0 2 0,2 25 0,-1-23 0,1 0 0,-1-1 0,1 1 0,0 0 0,0-1 0,0 0 0,1 0 0,-1 0 0,1 0 0,0 0 0,-1 0 0,1 0 0,1-1 0,-1 0 0,0 1 0,1-1 0,-1-1 0,1 1 0,-1 0 0,1-1 0,0 0 0,0 1 0,0-2 0,-1 1 0,1 0 0,8-1 0,-4 2 0,1-2 0,-1 1 0,0-1 0,0-1 0,0 1 0,1-2 0,-1 1 0,0-1 0,0 0 0,0 0 0,-1-1 0,12-6 0,-14 6 0,0-1 0,0 0 0,0-1 0,0 0 0,0 1 0,-1-1 0,0-1 0,0 1 0,-1-1 0,1 1 0,-1-1 0,0 0 0,2-7 0,-2 1 0,1 0 0,-2 0 0,1 0 0,-2-1 0,1-23 0,-2 36 0,0 0 0,0 0 0,-1 0 0,1 1 0,0-1 0,0 0 0,0 0 0,-1 0 0,1 0 0,0 0 0,0 1 0,-1-1 0,1 0 0,0 0 0,0 0 0,-1 0 0,1 0 0,0 0 0,0 0 0,-1 0 0,1 0 0,0 0 0,0 0 0,-1 0 0,1 0 0,0 0 0,0 0 0,-1 0 0,1 0 0,0 0 0,0 0 0,-1 0 0,1-1 0,0 1 0,0 0 0,-1 0 0,1 0 0,0 0 0,0 0 0,0-1 0,-1 1 0,1 0 0,0 0 0,0 0 0,0-1 0,0 1 0,0 0 0,-1 0 0,1-1 0,0 1 0,0 0 0,0 0 0,0-1 0,0 1 0,0 0 0,0-1 0,-13 23 0,9-11 0,0 1 0,1 0 0,0 0 0,1 0 0,0 0 0,1 1 0,2 23 0,-1-33 0,0 0 0,0 0 0,0-1 0,1 1 0,-1 0 0,1-1 0,0 1 0,-1 0 0,2-1 0,-1 1 0,0-1 0,0 1 0,1-1 0,-1 1 0,1-1 0,0 0 0,0 0 0,-1 0 0,1 0 0,1 0 0,-1-1 0,0 1 0,0 0 0,1-1 0,-1 0 0,1 1 0,-1-1 0,1 0 0,0 0 0,-1-1 0,1 1 0,0 0 0,-1-1 0,1 0 0,0 0 0,0 0 0,0 0 0,-1 0 0,6-1 0,-5 0-136,-1 1 0,1-1 1,-1 0-1,0 0 0,1 0 0,-1 0 1,0 0-1,1 0 0,-1-1 0,0 1 1,0-1-1,0 0 0,-1 1 0,1-1 1,0 0-1,0 0 0,-1 0 0,0-1 1,1 1-1,-1 0 0,0 0 0,0-1 1,0 1-1,1-5 0,1-3-1230,-1 0 0,0-1 1,0 1-1,0-18 0,-2-15-6220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2.801"/>
    </inkml:context>
    <inkml:brush xml:id="br0">
      <inkml:brushProperty name="width" value="0.025" units="cm"/>
      <inkml:brushProperty name="height" value="0.025" units="cm"/>
    </inkml:brush>
  </inkml:definitions>
  <inkml:trace contextRef="#ctx0" brushRef="#br0">30 1 18065,'0'0'11403,"-30"59"-10378,41-39-801,7-2-224,4 0-1409,2-2-2435,0-6-3010,5-4-8329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13.173"/>
    </inkml:context>
    <inkml:brush xml:id="br0">
      <inkml:brushProperty name="width" value="0.025" units="cm"/>
      <inkml:brushProperty name="height" value="0.025" units="cm"/>
    </inkml:brush>
  </inkml:definitions>
  <inkml:trace contextRef="#ctx0" brushRef="#br0">19 48 15983,'0'0'15268,"-3"9"-14313,2-3-805,-3 7-47,1 0 0,0 0-1,-1 25 1,4-37-103,0-1 0,0 0 0,0 1 0,0-1 0,0 0 0,0 1 0,0-1 0,0 0 0,0 1 0,0-1 0,0 0 0,0 0 0,1 1 0,-1-1 0,0 0 0,0 1 0,0-1 0,1 0 0,-1 0 0,0 1 0,0-1 0,0 0 0,1 0 0,-1 0 0,0 1 0,1-1 0,-1 0 0,0 0 0,0 0 0,1 0 0,-1 0 0,0 0 0,1 0 0,-1 1 0,0-1 0,1 0 0,-1 0 0,0 0 0,1 0 0,18-5 0,14-14 0,-3-5 0,-10 7 0,43-29 0,-58 43 0,0 0 0,1 1 0,-1-1 0,0 1 0,1 0 0,0 0 0,-1 1 0,1-1 0,0 1 0,0 0 0,0 1 0,0 0 0,0 0 0,7 1 0,-12-1 0,0 1 0,0-1 0,0 1 0,0-1 0,-1 1 0,1-1 0,0 1 0,0 0 0,-1 0 0,1-1 0,0 1 0,-1 0 0,1 0 0,-1 0 0,1 0 0,-1 0 0,1 0 0,-1 0 0,0-1 0,1 1 0,-1 0 0,0 0 0,0 0 0,0 0 0,0 1 0,0-1 0,0 0 0,0 0 0,0 0 0,-1 1 0,1-1 0,0 0 0,0 0 0,0 0 0,-1 0 0,1-1 0,0 1 0,0 0 0,0 0 0,1 0 0,-1 0 0,0 0 0,0 0 0,0 0 0,1 0 0,-1 0 0,0-1 0,1 1 0,-1 0 0,0 0 0,1 0 0,-1-1 0,1 1 0,0 0 0,-1-1 0,1 1 0,0 0 0,-1-1 0,1 1 0,0-1 0,0 1 0,-1-1 0,1 1 0,0-1 0,0 1 0,0-1 0,0 0 0,0 0 0,1 1 0,5-2 0,0 0 0,0-1 0,0 0 0,0 0 0,0 0 0,0-1 0,0 0 0,-1 0 0,0-1 0,1 0 0,5-5 0,-7 5 0,1 0 0,-1 0 0,1 1 0,-1 0 0,1 0 0,0 0 0,0 1 0,0-1 0,0 2 0,1-1 0,-1 1 0,0 0 0,1 0 0,9 0 0,-15 2 4,0-1 1,0 1-1,0 0 1,-1 0-1,1-1 1,0 1-1,-1 0 1,1 0-1,-1 0 1,1-1-1,-1 1 1,1 0-1,-1 0 1,1 0-1,-1 0 1,0 0-1,0 0 1,0 0-1,1 0 1,-1 0-1,0 0 1,0 0-1,0 0 1,-1 2-1,1 34-226,-1-28-154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11.741"/>
    </inkml:context>
    <inkml:brush xml:id="br0">
      <inkml:brushProperty name="width" value="0.025" units="cm"/>
      <inkml:brushProperty name="height" value="0.025" units="cm"/>
    </inkml:brush>
  </inkml:definitions>
  <inkml:trace contextRef="#ctx0" brushRef="#br0">0 80 6118,'0'0'2984,"9"0"-1751,150 8 3752,94-10-2897,-75 0-1596,398-9 1729,2 0-983,253 25 1124,-456-6-2028,85 6-130,414 1 900,-696-25-82,267-50 0,-440 59-953,-3 1-40,0 0-1,0 0 1,1 0 0,-1-1-1,0 1 1,0-1-1,1 1 1,-1-1 0,0 0-1,0 0 1,0 0-1,0 0 1,0 0 0,0 0-1,0-1 1,1-1-1,-9 2-2,0-1 0,0 1 0,0 0 0,0 1 0,0-1 0,-13 2 0,16-1-10,-15 1-282,-28-1-3167,44 0 2743,1 0 1,-1-1-1,1 1 1,-1 0-1,1-1 1,-1 1 0,1-1-1,-1 1 1,1-1-1,0 0 1,-1 0 0,1 0-1,-2-1 1,-5-13-12102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6.101"/>
    </inkml:context>
    <inkml:brush xml:id="br0">
      <inkml:brushProperty name="width" value="0.025" units="cm"/>
      <inkml:brushProperty name="height" value="0.025" units="cm"/>
    </inkml:brush>
  </inkml:definitions>
  <inkml:trace contextRef="#ctx0" brushRef="#br0">1 18 4324,'0'0'23670,"10"2"-22522,-2-1-919,-1 0 0,0 1 1,1 0-1,-1 0 0,0 0 0,0 1 0,0 1 0,0-1 0,-1 1 0,1 0 0,8 8 1,-2-1-68,0 1 0,-1 1 0,-1 0 1,13 19-1,-23-32-379,-1 1 1,0 0-1,1-1 0,-1 1 1,0-1-1,1 1 0,-1 0 1,1-1-1,-1 1 0,1-1 1,-1 0-1,1 1 1,-1-1-1,1 1 0,0-1 1,-1 0-1,1 1 0,-1-1 1,1 0-1,0 0 0,-1 1 1,1-1-1,0 0 0,-1 0 1,1 0-1,0 0 0,0 0 1,-1 0-1,1 0 1,1 0-1,12-18-5755,4-39-1424,-16 50 6922,5-17-1958,4-12 9301,-5 27 1262,-9 42-4823,-4 4-2824,-2 0 1,-17 43-1,15-47-762,0 1 0,2-1 1,-4 41-1,12-72-1041,1 3 1081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6.612"/>
    </inkml:context>
    <inkml:brush xml:id="br0">
      <inkml:brushProperty name="width" value="0.025" units="cm"/>
      <inkml:brushProperty name="height" value="0.025" units="cm"/>
    </inkml:brush>
  </inkml:definitions>
  <inkml:trace contextRef="#ctx0" brushRef="#br0">1 1 13997,'0'0'18770,"53"27"-18770,-36-27 0,1 0-545,-2 0-1152,-6 0-1186,-2-1-2017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7.078"/>
    </inkml:context>
    <inkml:brush xml:id="br0">
      <inkml:brushProperty name="width" value="0.025" units="cm"/>
      <inkml:brushProperty name="height" value="0.025" units="cm"/>
    </inkml:brush>
  </inkml:definitions>
  <inkml:trace contextRef="#ctx0" brushRef="#br0">7 0 20179,'0'0'8371,"5"10"-8067,-1 0-271,0 1 1,0 0-1,-1-1 0,0 2 1,-1-1-1,0 0 1,1 18-1,-5-8 224,0 0 0,-1 0 1,-9 30-1,7-31 366,1 1 1,0-1 0,-1 32-1,14-59-517,1-10-89,22-52-17,-16 31 0,41-67 0,-52 99-5919,-10 19-16797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7.409"/>
    </inkml:context>
    <inkml:brush xml:id="br0">
      <inkml:brushProperty name="width" value="0.025" units="cm"/>
      <inkml:brushProperty name="height" value="0.025" units="cm"/>
    </inkml:brush>
  </inkml:definitions>
  <inkml:trace contextRef="#ctx0" brushRef="#br0">1 1 16560,'0'0'14381,"14"53"-13708,-5-49-577,2 0-288,-1-2-1218,0-2-1664,-1 0-2340,-1 0-3490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7.750"/>
    </inkml:context>
    <inkml:brush xml:id="br0">
      <inkml:brushProperty name="width" value="0.025" units="cm"/>
      <inkml:brushProperty name="height" value="0.025" units="cm"/>
    </inkml:brush>
  </inkml:definitions>
  <inkml:trace contextRef="#ctx0" brushRef="#br0">1 1 9033,'0'0'16484,"0"9"-13878,0 86 1413,0-95-4062,0 1 0,0 0-1,0-1 1,0 1 0,0-1-1,0 1 1,0 0 0,0-1-1,0 1 1,1 0 0,-1-1-1,0 1 1,0 0 0,1-1-1,-1 1 1,0-1 0,1 1-1,-1-1 1,0 1 0,1-1-1,-1 1 1,1-1 0,-1 1-1,1-1 1,-1 0 0,1 1-1,-1-1 1,1 1 0,0-1-1,-1 0 1,1 0 0,-1 1-1,1-1 1,0 0 0,-1 0 0,1 0-1,0 0 1,-1 0 0,1 0-1,0 0 1,-1 0 0,1 0-1,0 0 1,-1 0 0,1 0-1,-1 0 1,1-1 0,0 1-1,-1 0 1,1 0 0,-1-1-1,1 1 1,0 0 0,-1-1-1,1 0 1,30-23-4898,-9-15-2160,4-5 3680,-30 72 8845,-6-1-2634,-21 40-1,22-52-2346,1 0-1,1 1 1,0 0-1,1 0 1,1 0-1,1 1 0,0 0 1,-2 26-1,11-51-8066,-1 2 4796,5-10-7022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8.500"/>
    </inkml:context>
    <inkml:brush xml:id="br0">
      <inkml:brushProperty name="width" value="0.025" units="cm"/>
      <inkml:brushProperty name="height" value="0.025" units="cm"/>
    </inkml:brush>
  </inkml:definitions>
  <inkml:trace contextRef="#ctx0" brushRef="#br0">109 0 10250,'0'0'20093,"-3"11"-19489,1-1-446,-1 4 50,0 0 0,0 0-1,-2 0 1,0 0 0,0-1 0,-2 0-1,-12 21 1,17-37-208,4-13 0,8-16 0,28-35 0,-39 95 0,-17 33 0,13-50 0,1 0 0,1 1 0,0 0 0,0-1 0,-1 21 0,16-75 0,-12 37 0,-1 1 0,1-1 0,-1 0 0,0 1 0,0-1 0,0 0 0,-1 1 0,0-1 0,0 1 0,-3-6 0,3 9 0,1-1 0,-1 1 0,1 0 0,-1 0 0,0-1 0,0 1 0,0 0 0,0 1 0,0-1 0,0 0 0,0 1 0,-1-1 0,1 1 0,-1 0 0,1-1 0,-1 1 0,1 0 0,-1 1 0,0-1 0,1 0 0,-1 1 0,0 0 0,-3-1 0,109 9-3156,-63-4-105,-15-1-4992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9.001"/>
    </inkml:context>
    <inkml:brush xml:id="br0">
      <inkml:brushProperty name="width" value="0.025" units="cm"/>
      <inkml:brushProperty name="height" value="0.025" units="cm"/>
    </inkml:brush>
  </inkml:definitions>
  <inkml:trace contextRef="#ctx0" brushRef="#br0">307 1 8840,'0'0'12716,"9"2"-11055,-6-2-1544,-1 0 0,1 0 1,0 1-1,-1-1 0,1 1 0,-1 0 1,0 0-1,1 0 0,-1 0 1,0 0-1,1 0 0,-1 0 0,0 1 1,0-1-1,0 1 0,0 0 1,0 0-1,-1-1 0,1 1 0,0 0 1,-1 1-1,0-1 0,1 0 1,-1 0-1,0 0 0,0 1 0,0-1 1,0 1-1,-1-1 0,1 1 1,-1-1-1,1 1 0,-1-1 1,0 5-1,1 14 66,-2 1 0,0-1 0,-1 1 0,-2-1 0,0 0 0,-1 0 0,-1 0 0,-1-1 1,0 0-1,-2 0 0,0 0 0,-2-1 0,0-1 0,-1 0 0,-1-1 0,-20 23 0,8-11-16,-42 37 0,14-26-1710,-5-13-4540,21-17-1652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49.457"/>
    </inkml:context>
    <inkml:brush xml:id="br0">
      <inkml:brushProperty name="width" value="0.025" units="cm"/>
      <inkml:brushProperty name="height" value="0.025" units="cm"/>
    </inkml:brush>
  </inkml:definitions>
  <inkml:trace contextRef="#ctx0" brushRef="#br0">53 0 7527,'0'0'19309,"1"14"-18946,-3 37 61,-3 0 0,-13 64 1,-8 85 485,26-196-972,-2 33 196,1 0-1,6 43 1,-3-67-441,1-1 0,0 1 0,9 22 1,-9-27-402,1 0 1,0-1 0,0 1-1,1-1 1,0 0 0,11 11-1,19 11-7940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52.260"/>
    </inkml:context>
    <inkml:brush xml:id="br0">
      <inkml:brushProperty name="width" value="0.025" units="cm"/>
      <inkml:brushProperty name="height" value="0.025" units="cm"/>
    </inkml:brush>
  </inkml:definitions>
  <inkml:trace contextRef="#ctx0" brushRef="#br0">0 24 12011,'0'0'19005,"9"-1"-17521,42-6-1254,6 0-430,66-2-1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54.419"/>
    </inkml:context>
    <inkml:brush xml:id="br0">
      <inkml:brushProperty name="width" value="0.025" units="cm"/>
      <inkml:brushProperty name="height" value="0.025" units="cm"/>
    </inkml:brush>
  </inkml:definitions>
  <inkml:trace contextRef="#ctx0" brushRef="#br0">7 1 2851,'2'1'12564,"1"3"-5685,-1 13-1507,-2 26-7483,0-34 3995,-13 243 1698,13-252-3570,0 1-1,0-1 0,0 0 1,0 0-1,0 1 0,0-1 1,0 0-1,0 1 0,0-1 1,0 0-1,0 0 0,0 1 1,0-1-1,0 0 0,0 0 0,0 1 1,0-1-1,0 0 0,0 0 1,1 1-1,-1-1 0,0 0 1,0 0-1,0 1 0,1-1 1,-1 0-1,0 0 0,0 0 1,0 0-1,1 1 0,-1-1 1,0 0-1,0 0 0,1 0 1,-1 0-1,0 0 0,0 0 1,1 0-1,-1 0 0,0 0 0,1 0 1,13-6 565,11-17 116,14-23-693,-2-1 0,-3-3 0,42-77 0,-81 134-4087,-11 10-9272,3-3 632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28.898"/>
    </inkml:context>
    <inkml:brush xml:id="br0">
      <inkml:brushProperty name="width" value="0.025" units="cm"/>
      <inkml:brushProperty name="height" value="0.025" units="cm"/>
    </inkml:brush>
  </inkml:definitions>
  <inkml:trace contextRef="#ctx0" brushRef="#br0">0 39 224,'0'0'15540,"12"-2"-14371,76-8 1408,0 3-1,140 9 1,-76 1-1674,1103-11 2999,-1099 8-3412,373 5 1449,-58-3-1260,-253-3-488,-48-11-191,-120 6 0,0 3 0,-1 1 0,57 6 0,-99 2-7383,-7-14 1025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54.748"/>
    </inkml:context>
    <inkml:brush xml:id="br0">
      <inkml:brushProperty name="width" value="0.025" units="cm"/>
      <inkml:brushProperty name="height" value="0.025" units="cm"/>
    </inkml:brush>
  </inkml:definitions>
  <inkml:trace contextRef="#ctx0" brushRef="#br0">0 0 14221,'0'0'15375,"49"55"-15215,-36-45-128,0 1-480,0-3-1314,-6-1-1601,-1-1-2146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55.199"/>
    </inkml:context>
    <inkml:brush xml:id="br0">
      <inkml:brushProperty name="width" value="0.025" units="cm"/>
      <inkml:brushProperty name="height" value="0.025" units="cm"/>
    </inkml:brush>
  </inkml:definitions>
  <inkml:trace contextRef="#ctx0" brushRef="#br0">1 1 15086,'0'0'15498,"0"9"-14052,1 4-1242,1-1 0,0 1 0,1 0-1,6 16 1,-8-26-238,0 0 0,0 0 1,0-1-1,0 1 0,1-1 0,-1 1 0,1-1 0,0 0 1,0 0-1,0 1 0,0-1 0,0 0 0,4 2 0,-4-3-77,0 0 0,0-1-1,-1 1 1,1-1 0,0 0 0,0 0-1,0 0 1,0 1 0,-1-2-1,1 1 1,0 0 0,0 0-1,0 0 1,0-1 0,-1 1-1,1-1 1,0 0 0,-1 1 0,1-1-1,0 0 1,-1 0 0,1 0-1,-1 0 1,1 0 0,0-2-1,8-5-2449,-1-1-1,0 0 0,0-1 0,12-19 1,4-2 6470,-26 41-756,-6 15-1528,-34 55 1902,21-44-3105,1 1 0,2 1 1,-12 40-1,37-94-7840,-2 6 4858,6-15-4113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55.807"/>
    </inkml:context>
    <inkml:brush xml:id="br0">
      <inkml:brushProperty name="width" value="0.025" units="cm"/>
      <inkml:brushProperty name="height" value="0.025" units="cm"/>
    </inkml:brush>
  </inkml:definitions>
  <inkml:trace contextRef="#ctx0" brushRef="#br0">157 1 10186,'0'0'18721,"0"9"-17861,-1 2-613,-1 0 1,0-1-1,-1 1 1,0-1-1,-1 0 1,-6 15-1,-39 67 1021,19-39-1268,52-104 0,-9 29-103,-2 0 0,11-32-1,-21 52-77,-1 28-492,-1-5 647,-1 1-1,-7 27 1,5-28 428,0 1 0,0 30 0,10-99-359,-4 42-43,-1 0-1,0 0 1,0 0 0,0 0-1,-1 0 1,0 0-1,0 0 1,0 0-1,-1-1 1,0 1 0,1 0-1,-2 0 1,1 0-1,-4-8 1,0 5 0,-1 0 0,1 1 0,-1 0 0,-1 1 0,1-1 0,-1 1 0,0 0 0,-1 1 0,1 0 0,-1 0 0,0 0 0,-12-3 0,101 26-1119,64 19-8594,-117-27-6521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5.084"/>
    </inkml:context>
    <inkml:brush xml:id="br0">
      <inkml:brushProperty name="width" value="0.025" units="cm"/>
      <inkml:brushProperty name="height" value="0.025" units="cm"/>
    </inkml:brush>
  </inkml:definitions>
  <inkml:trace contextRef="#ctx0" brushRef="#br0">1 0 8264,'0'0'16367,"39"50"-15118,7-48-416,9-1-320,9-1-225,0 0-192,-1 1-96,-6 2-448,-11-1-1346,-10 2-1281,-14-3-865,-14-1-2145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5.428"/>
    </inkml:context>
    <inkml:brush xml:id="br0">
      <inkml:brushProperty name="width" value="0.025" units="cm"/>
      <inkml:brushProperty name="height" value="0.025" units="cm"/>
    </inkml:brush>
  </inkml:definitions>
  <inkml:trace contextRef="#ctx0" brushRef="#br0">0 0 14189,'0'0'11371,"56"50"-11083,-6-50-223,10 0-418,1 0-1953,2 0-1377,-3-5-2211,-5-10-5253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5.803"/>
    </inkml:context>
    <inkml:brush xml:id="br0">
      <inkml:brushProperty name="width" value="0.025" units="cm"/>
      <inkml:brushProperty name="height" value="0.025" units="cm"/>
    </inkml:brush>
  </inkml:definitions>
  <inkml:trace contextRef="#ctx0" brushRef="#br0">1 1 13325,'0'0'6827,"8"-1"-5839,6 1-792,0 1 1,-1 0-1,1 1 1,-1 0-1,1 1 1,-1 1-1,0 0 1,0 1-1,0 0 1,-1 1-1,1 0 0,-2 1 1,1 1-1,-1 0 1,0 0-1,0 1 1,-1 0-1,-1 1 1,13 16-1,-19-21-171,0 0 1,-1 1-1,0-1 0,0 1 0,0-1 1,-1 1-1,0 0 0,0-1 0,0 1 1,-1 0-1,0 0 0,0 0 1,0 0-1,-1 0 0,0-1 0,0 1 1,0 0-1,-1-1 0,0 1 0,0-1 1,0 1-1,-1-1 0,0 0 1,-5 7-1,-8 11 177,0-1 0,-2-1 0,-37 36 0,38-41-163,-51 51-2233,43-50-2718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6.286"/>
    </inkml:context>
    <inkml:brush xml:id="br0">
      <inkml:brushProperty name="width" value="0.025" units="cm"/>
      <inkml:brushProperty name="height" value="0.025" units="cm"/>
    </inkml:brush>
  </inkml:definitions>
  <inkml:trace contextRef="#ctx0" brushRef="#br0">17 0 9737,'0'0'16106,"-1"13"-14510,-6 68 255,2-36-1396,2 0-1,2 48 0,2-89-467,0 0-1,0 1 1,1-1 0,-1-1-1,1 1 1,-1 0-1,1 0 1,1 0 0,-1-1-1,0 1 1,1-1 0,0 0-1,-1 0 1,5 3-1,-6-4-222,1-1-1,-1 0 1,1 0 0,-1 0-1,1 0 1,0 0-1,-1-1 1,1 1-1,0 0 1,0-1-1,0 1 1,-1-1-1,1 0 1,3 1-1,-3-1-240,-1-1 0,1 1-1,-1 0 1,1-1 0,-1 1 0,1-1-1,-1 0 1,1 1 0,-1-1 0,1 0 0,-1 0-1,0 0 1,1 0 0,-1 0 0,0 0-1,0 0 1,0 0 0,0 0 0,2-3-1,9-17-8426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6.629"/>
    </inkml:context>
    <inkml:brush xml:id="br0">
      <inkml:brushProperty name="width" value="0.025" units="cm"/>
      <inkml:brushProperty name="height" value="0.025" units="cm"/>
    </inkml:brush>
  </inkml:definitions>
  <inkml:trace contextRef="#ctx0" brushRef="#br0">24 0 17168,'0'0'5990,"-3"9"-4255,-2 3-1274,1 1 0,1-1 0,0 1-1,1 0 1,0 0 0,1 0 0,0 0 0,1 0 0,1 0 0,3 24 0,-2-27-440,1 0 1,0 0-1,0 0 1,1-1-1,1 1 1,6 11-1,-6-13-426,0-1 0,1 0 0,0 0 0,0 0 0,1-1 0,-1 0 0,16 11 0,-31-30-10396,4 4 7504,-12-14-7909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6.966"/>
    </inkml:context>
    <inkml:brush xml:id="br0">
      <inkml:brushProperty name="width" value="0.025" units="cm"/>
      <inkml:brushProperty name="height" value="0.025" units="cm"/>
    </inkml:brush>
  </inkml:definitions>
  <inkml:trace contextRef="#ctx0" brushRef="#br0">94 165 9513,'-9'-6'3144,"-2"-2"-2151,-34-23 2579,18 4 1777,27 27-5244,0 0 0,0-1 1,0 1-1,-1-1 0,1 1 1,0-1-1,0 1 1,0 0-1,0-1 0,0 1 1,0-1-1,0 1 0,0-1 1,0 1-1,0-1 0,0 1 1,0-1-1,0 1 0,0 0 1,0-1-1,0 1 0,1-1 1,-1 1-1,0-1 1,0 1-1,1 0 0,-1-1 1,0 1-1,0 0 0,1-1 1,-1 1-1,0 0 0,1-1 1,-1 1-1,1 0 0,-1 0 1,0-1-1,1 1 0,-1 0 1,1 0-1,-1 0 0,0 0 1,1-1-1,-1 1 1,1 0-1,-1 0 0,1 0 1,-1 0-1,2 0 0,31-6 29,-24 5 454,258-28 2362,-136 18-5144,-2-6-7717,-69 5-5746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8.119"/>
    </inkml:context>
    <inkml:brush xml:id="br0">
      <inkml:brushProperty name="width" value="0.025" units="cm"/>
      <inkml:brushProperty name="height" value="0.025" units="cm"/>
    </inkml:brush>
  </inkml:definitions>
  <inkml:trace contextRef="#ctx0" brushRef="#br0">1 30 5862,'-1'3'17168,"6"-3"-15503,16 0-63,10 0 31,7-1-736,10-8-705,5 3-127,-3-1-98,-1 1-799,-10 3-1314,-8 3-513,-13 0-256,-11 0 1,-7 4-1442,-7 4-3236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7:28.581"/>
    </inkml:context>
    <inkml:brush xml:id="br0">
      <inkml:brushProperty name="width" value="0.025" units="cm"/>
      <inkml:brushProperty name="height" value="0.025" units="cm"/>
    </inkml:brush>
  </inkml:definitions>
  <inkml:trace contextRef="#ctx0" brushRef="#br0">4801 304 13581,'0'0'101,"-13"-9"-357,-24-15-302,-2 3-1,0 1 1,-1 1-1,-48-14 1,15 15 1266,1 4-1,-2 3 1,1 3 0,-77 1 0,-299 27 174,81 0-274,231-19 385,0-6 0,-159-25 0,85-8-725,37 4-381,-339-20 0,376 56-44,0 5-1,0 7 1,2 5-1,0 6 1,1 7-1,2 4 1,-238 103-1,321-116 368,1 2-1,1 2 0,2 2 0,-49 40 1,73-51-197,0 1 0,1 1 1,1 1-1,1 0 0,1 2 1,0 0-1,2 0 1,1 2-1,-19 43 0,28-53-19,1 0 0,0 0-1,1 0 1,0 0 0,1 0 0,1 0-1,1 1 1,0-1 0,1 0 0,0 1-1,1-1 1,1 0 0,0 0 0,2 0-1,-1-1 1,2 1 0,0-1-1,0 0 1,2-1 0,-1 0 0,2 0-1,19 23 1,12 11 42,2-3 0,2-1 0,2-2 0,1-2 0,56 35 0,-11-17 2,3-3 1,102 40-1,-50-35-28,3-7 0,2-7 0,260 43 0,482-4 62,-222-87-53,-552-6 349,-1-6 0,0-6-1,181-54 1,-196 39 433,168-82 0,-212 86-686,-3-2 0,0-2 0,-2-3 1,49-46-1,-87 70-107,-1-2 1,-1 1-1,0-2 1,-2 0 0,0 0-1,-1-1 1,-1-1-1,0 0 1,13-41 0,-20 51 1,-1 0 1,-1 0 0,0-1-1,0 1 1,-1-1 0,-1 1-1,0-1 1,0 0-1,-1 1 1,0-1 0,-1 1-1,0-1 1,-1 1 0,0 0-1,0 0 1,-1 0 0,0 0-1,-1 1 1,0 0 0,-1 0-1,0 0 1,-13-15 0,0 6-76,-1 1 1,0 1 0,-2 1 0,1 0 0,-2 2 0,0 0-1,0 2 1,-1 1 0,-1 0 0,1 2 0,-43-8-1,-19-1-1861,-1 5-1,-98-2 0,-17 9-5135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8.488"/>
    </inkml:context>
    <inkml:brush xml:id="br0">
      <inkml:brushProperty name="width" value="0.025" units="cm"/>
      <inkml:brushProperty name="height" value="0.025" units="cm"/>
    </inkml:brush>
  </inkml:definitions>
  <inkml:trace contextRef="#ctx0" brushRef="#br0">1 32 14638,'0'0'13389,"89"17"-12236,-39-20-737,3-4-384,0 0-224,-2 1-1858,-7-1-2530,-6-1-1987,-5-2-7430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3:58.832"/>
    </inkml:context>
    <inkml:brush xml:id="br0">
      <inkml:brushProperty name="width" value="0.025" units="cm"/>
      <inkml:brushProperty name="height" value="0.025" units="cm"/>
    </inkml:brush>
  </inkml:definitions>
  <inkml:trace contextRef="#ctx0" brushRef="#br0">1 38 16624,'0'0'13645,"51"8"-12781,-11-8-575,5 0-225,1 0 0,-2-6-449,-5 2-1248,-5-1-1218,-8-3-480,-5-2-1441,-4-2-6503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01.055"/>
    </inkml:context>
    <inkml:brush xml:id="br0">
      <inkml:brushProperty name="width" value="0.025" units="cm"/>
      <inkml:brushProperty name="height" value="0.025" units="cm"/>
    </inkml:brush>
  </inkml:definitions>
  <inkml:trace contextRef="#ctx0" brushRef="#br0">27 9 8200,'9'-9'11363,"-10"23"-6927,-1 8-3569,-7 87 2598,5-80-2207,1 0 0,1 52 0,3-80-1245,-1 0 0,1 0 0,-1 0 0,1 0 0,0 0 0,-1 0 0,1-1 0,0 1 0,0 0 0,-1 0 0,1-1 0,0 1 0,0-1 0,0 1 0,0-1 0,0 1 0,0-1 0,0 1 0,0-1 0,0 0 0,0 0 0,0 1-1,0-1 1,0 0 0,0 0 0,0 0 0,1 0 0,-1 0 0,0 0 0,0-1 0,0 1 0,0 0 0,0 0 0,0-1 0,2 0 0,39-11 182,-32 7-195,0 1 0,1 0 0,-1 0 0,1 1 0,0 1 0,12-2 0,-21 4 0,0 0 0,0 0 0,1 0 0,-1 0 0,0 1 0,0-1 0,0 1 0,0-1 0,0 1 0,0 0 0,0 0 0,0 0 0,0 0 0,0 0 0,0 0 0,-1 0 0,1 1 0,0-1 0,-1 0 0,1 1 0,-1 0 0,0-1 0,1 1 0,-1 0 0,0 0 0,0 0 0,0-1 0,0 1 0,0 0 0,-1 0 0,1 1 0,0-1 0,-1 0 0,0 0 0,1 0 0,-1 0 0,0 0 0,-1 4 0,2-3 0,-1 0 0,1 0 0,-1 0 0,0 0 0,0 1 0,-1-1 0,1 0 0,-1 0 0,0 0 0,1 0 0,-1 0 0,0 0 0,-1 0 0,1 0 0,-1 0 0,1 0 0,-3 2 0,1-3 0,1 1 0,-1-1 0,0 0 0,0 0 0,-1-1 0,1 1 0,0-1 0,0 1 0,-1-1 0,1 0 0,-1 0 0,1-1 0,-1 1 0,0-1 0,-4 0 0,-7 2 0,0-1 0,-1-1 0,-27-4 0,40 4 0,-1-1 0,0 1 0,1-1 0,-1 0 0,1 0 0,-1-1 0,1 1 0,0-1 0,0 1 0,-1-1 0,1 0 0,0 0 0,0 0 0,1-1 0,-1 1 0,0-1 0,1 0 0,0 0 0,-1 1 0,1-1 0,0-1 0,-1-2 0,3 5-51,-1 1 1,1-1-1,0 1 0,-1-1 1,1 1-1,0-1 0,0 1 0,0-1 1,0 1-1,-1-1 0,1 1 1,0-1-1,0 1 0,0-1 1,0 1-1,0-1 0,0 0 1,0 1-1,1-1 0,-1 1 1,0-1-1,0 1 0,0-1 0,0 1 1,1-1-1,-1 1 0,0-1 1,1 1-1,-1-1 0,0 1 1,1 0-1,-1-1 0,0 1 1,1 0-1,-1-1 0,1 1 1,-1 0-1,1-1 0,-1 1 0,1 0 1,-1 0-1,1-1 0,-1 1 1,2 0-1,28-1-5333,-18 2 2410,9-1-6214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01.400"/>
    </inkml:context>
    <inkml:brush xml:id="br0">
      <inkml:brushProperty name="width" value="0.025" units="cm"/>
      <inkml:brushProperty name="height" value="0.025" units="cm"/>
    </inkml:brush>
  </inkml:definitions>
  <inkml:trace contextRef="#ctx0" brushRef="#br0">1 45 7655,'0'0'21711,"11"2"-19810,10 2-1712,-1-2-1,1 0 1,0-1 0,-1-1-1,25-3 1,112-21 1284,-43 4-4300,-1 11-6261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01.851"/>
    </inkml:context>
    <inkml:brush xml:id="br0">
      <inkml:brushProperty name="width" value="0.025" units="cm"/>
      <inkml:brushProperty name="height" value="0.025" units="cm"/>
    </inkml:brush>
  </inkml:definitions>
  <inkml:trace contextRef="#ctx0" brushRef="#br0">115 65 5894,'0'0'25763,"-5"-4"-24813,4 3-943,0 0-1,0 0 1,0 0 0,0 0-1,0 0 1,0 0 0,-1 1-1,1-1 1,0 0 0,0 1-1,-1-1 1,1 1 0,0 0-1,-1-1 1,1 1 0,-1 0-1,1 0 1,0 0 0,-1 0-1,1 0 1,-1 0 0,1 0-1,0 0 1,-1 1 0,1-1-1,-1 1 1,1-1 0,0 1-1,-3 1 1,-1 1-12,0 1 0,0 0 0,1 0 0,-1 0 0,1 0 0,0 1 0,-5 7 0,6-8 5,0 0 0,0 0 0,0 1 0,1-1 0,0 0 0,0 1 0,0 0 0,0-1 0,1 1 0,-1 0 0,1 0 0,1 0 0,-1 0 0,1 0 0,0 7 0,0-11 0,1 0 0,0 0 0,0 0 0,0 0 0,0 0 0,0 0 0,1 0 0,-1 0 0,0-1 0,0 1 0,1 0 0,-1-1 0,0 1 0,0-1 0,1 1 0,-1-1 0,1 0 0,-1 0 0,0 1 0,1-1 0,-1 0 0,1 0 0,-1 0 0,1-1 0,-1 1 0,0 0 0,1 0 0,1-2 0,44-9 0,-32 3 0,0-1 0,0-1 0,-1 0 0,0-1 0,-1 0 0,0-1 0,-1-1 0,0 0 0,-1 0 0,-1-2 0,0 1 0,11-23 0,-26 49 0,0 1 0,1-1 0,0 1 0,1 0 0,1-1 0,0 1 0,0 1 0,1-1 0,1 0 0,2 20 0,-1-31-9,0 0 0,0 0 0,0 0 0,0 0 0,0 0 0,1 0 0,-1 0 0,1 0 0,-1-1-1,1 1 1,0 0 0,-1-1 0,1 0 0,0 1 0,0-1 0,0 0 0,0 0 0,0 0 0,1 0 0,-1 0 0,0-1 0,3 2 0,53 3-2730,-24-5-4436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02.818"/>
    </inkml:context>
    <inkml:brush xml:id="br0">
      <inkml:brushProperty name="width" value="0.025" units="cm"/>
      <inkml:brushProperty name="height" value="0.025" units="cm"/>
    </inkml:brush>
  </inkml:definitions>
  <inkml:trace contextRef="#ctx0" brushRef="#br0">0 0 7079,'0'0'23067,"4"9"-21919,4 8-1077,1 0 1,0 0 0,1-1 0,1 0 0,1 0 0,0-2 0,1 1 0,0-2 0,1 1 0,1-2-1,0 0 1,1-1 0,0-1 0,26 13 0,-11-16-4967,-10-11-4357,-6-11-2727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4:03.147"/>
    </inkml:context>
    <inkml:brush xml:id="br0">
      <inkml:brushProperty name="width" value="0.025" units="cm"/>
      <inkml:brushProperty name="height" value="0.025" units="cm"/>
    </inkml:brush>
  </inkml:definitions>
  <inkml:trace contextRef="#ctx0" brushRef="#br0">217 0 8456,'0'0'19026,"-31"58"-17232,15-22-417,-5 10-288,-1 9-320,-3 6-513,3 6-256,-1 2 0,5 1 0,3-4 0,4-7-480,4-7-1346,3-9-2370,2-11-3363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2.083"/>
    </inkml:context>
    <inkml:brush xml:id="br0">
      <inkml:brushProperty name="width" value="0.025" units="cm"/>
      <inkml:brushProperty name="height" value="0.025" units="cm"/>
    </inkml:brush>
  </inkml:definitions>
  <inkml:trace contextRef="#ctx0" brushRef="#br0">126 0 5765,'0'0'21850,"-10"12"-21348,-1 2-305,1 1 0,0 0 0,1 1 0,0 0 0,1 0-1,1 1 1,-6 21 0,1 12 210,3 0-1,1 1 1,3 0-1,1 1 0,4-1 1,5 57-1,-3-92-285,1 1 0,0-1 0,1 0-1,1 0 1,1 0 0,0-1 0,16 29-1,-16-35-356,1 1 0,0-1 0,0 0 0,1-1 0,9 8 1,-10-9-938,2-1 0,-1 0 0,1-1 1,0 0-1,0 0 0,11 3 1,9 1-7172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2.848"/>
    </inkml:context>
    <inkml:brush xml:id="br0">
      <inkml:brushProperty name="width" value="0.025" units="cm"/>
      <inkml:brushProperty name="height" value="0.025" units="cm"/>
    </inkml:brush>
  </inkml:definitions>
  <inkml:trace contextRef="#ctx0" brushRef="#br0">0 1 8584,'0'0'24183,"50"35"-24183,-22-35 0,3 0 0,-1-1 0,-3-1 0,-4 2-2402,-5-4-3876,-2-1-5637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3.283"/>
    </inkml:context>
    <inkml:brush xml:id="br0">
      <inkml:brushProperty name="width" value="0.025" units="cm"/>
      <inkml:brushProperty name="height" value="0.025" units="cm"/>
    </inkml:brush>
  </inkml:definitions>
  <inkml:trace contextRef="#ctx0" brushRef="#br0">41 0 18546,'0'0'8584,"0"12"-6081,0 45-1746,-2 0 0,-14 81-1,5-63-324,1 79 0,9-154-432,1 1 0,0-1 0,0 1 0,0-1 0,0 1 0,0-1 0,0 1 0,0 0 0,0-1 0,0 1 0,0-1 0,0 1 0,0-1 0,0 1 0,0-1 0,0 1 0,1-1 0,-1 1 0,0-1 0,0 1 0,1-1 0,-1 0 0,0 1 0,1-1 0,-1 1 0,0-1 0,1 0 0,-1 1 0,0-1 0,1 0 0,-1 1 0,1-1 0,-1 0 0,1 0 0,-1 1 0,1-1 0,-1 0 0,1 0 0,0 0 0,21-13 0,23-38 0,-43 48 0,175-238 0,-172 235-411,0-2-3517,-14 11-2901,-8 6-3848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7:37.967"/>
    </inkml:context>
    <inkml:brush xml:id="br0">
      <inkml:brushProperty name="width" value="0.025" units="cm"/>
      <inkml:brushProperty name="height" value="0.025" units="cm"/>
    </inkml:brush>
  </inkml:definitions>
  <inkml:trace contextRef="#ctx0" brushRef="#br0">132 77 5189,'0'0'480,"-11"-1"2195,-57-7 1311,15-8 4920,63 20-8173,0-1 0,0 1-1,0-2 1,1 1 0,-1-2 0,21 2-1,76-4-80,-47-1-134,1573-38 2771,-1398 31-2681,-91 3-266,502-2 528,-616 11-1267,-43-1 1690,-19-2-2591,5-5-6873,17-1 467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3.655"/>
    </inkml:context>
    <inkml:brush xml:id="br0">
      <inkml:brushProperty name="width" value="0.025" units="cm"/>
      <inkml:brushProperty name="height" value="0.025" units="cm"/>
    </inkml:brush>
  </inkml:definitions>
  <inkml:trace contextRef="#ctx0" brushRef="#br0">1 0 15951,'0'0'16816,"39"49"-16816,-21-41 0,0 4 0,-2 2 0,1 4 0,-3 0-3587,-6-3-4453,3-1-11595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3.982"/>
    </inkml:context>
    <inkml:brush xml:id="br0">
      <inkml:brushProperty name="width" value="0.025" units="cm"/>
      <inkml:brushProperty name="height" value="0.025" units="cm"/>
    </inkml:brush>
  </inkml:definitions>
  <inkml:trace contextRef="#ctx0" brushRef="#br0">13 0 17649,'0'0'14413,"-12"50"-13708,12-30-705,0 3 0,8-3 0,2 1 0,1-3 0,1-5 0,4-5 0,-3-3 0,5-5 0,2 0 0,1-12-3075,1-8-1922,-1-4-1281,0-3-3235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4.312"/>
    </inkml:context>
    <inkml:brush xml:id="br0">
      <inkml:brushProperty name="width" value="0.025" units="cm"/>
      <inkml:brushProperty name="height" value="0.025" units="cm"/>
    </inkml:brush>
  </inkml:definitions>
  <inkml:trace contextRef="#ctx0" brushRef="#br0">165 1 4965,'0'0'21108,"-20"63"-18194,5-29-1088,-3 3-481,-3 6-736,0-1-609,0 1 0,5-4 0,1-6 0,5-2-96,4-10-1217,4-10-994,7-28-25078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4.685"/>
    </inkml:context>
    <inkml:brush xml:id="br0">
      <inkml:brushProperty name="width" value="0.025" units="cm"/>
      <inkml:brushProperty name="height" value="0.025" units="cm"/>
    </inkml:brush>
  </inkml:definitions>
  <inkml:trace contextRef="#ctx0" brushRef="#br0">231 1 5093,'0'0'24076,"-1"9"-22982,-1 3-945,-1 0-1,0 0 0,0-1 0,-1 1 0,-1-1 1,-9 17-1,-47 76 992,19-37-814,39-64-326,8-19 0,13-27 0,71-106 0,-84 143 0,-3 8 0,-4 17 0,-10 24 0,1-16 0,2 1 0,1 0 0,1 1 0,2-1 0,-4 59 0,9-87 0,0 0 0,0 0 0,0 1 0,0-1 0,0 0 0,0 0 0,0 0 0,0 0 0,0 1 0,0-1 0,1 0 0,-1 0 0,0 0 0,0 0 0,0 0 0,0 1 0,0-1 0,0 0 0,0 0 0,0 0 0,1 0 0,-1 0 0,0 0 0,0 1 0,0-1 0,0 0 0,0 0 0,1 0 0,-1 0 0,0 0 0,0 0 0,0 0 0,0 0 0,1 0 0,-1 0 0,0 0 0,0 0 0,0 0 0,0 0 0,1 0 0,-1 0 0,0 0 0,0 0 0,0 0 0,0 0 0,1 0 0,-1 0 0,0 0 0,0 0 0,0 0 0,0-1 0,1 1 0,-1 0 0,0 0 0,0 0 0,0 0 0,0 0 0,0 0 0,0-1 0,0 1 0,1 0 0,-1 0 0,0 0 0,0 0 0,0 0 0,0-1 0,0 1 0,0 0 0,8-16 0,-8 8 0,-1-1 0,0 1 0,0 0 0,-1-1 0,0 1 0,-1 0 0,1 0 0,-2 0 0,1 1 0,-1-1 0,0 1 0,0 0 0,-1 0 0,-9-10 0,4 6 0,0 1 0,-1-1 0,0 2 0,0-1 0,-1 2 0,-1 0 0,-21-11 0,149 31 0,37 32-6126,-99-26 1089,-39-14-8335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05.008"/>
    </inkml:context>
    <inkml:brush xml:id="br0">
      <inkml:brushProperty name="width" value="0.025" units="cm"/>
      <inkml:brushProperty name="height" value="0.025" units="cm"/>
    </inkml:brush>
  </inkml:definitions>
  <inkml:trace contextRef="#ctx0" brushRef="#br0">192 0 7719,'0'0'18706,"24"65"-15503,-8-31-1089,7 4-1089,-3 8-1025,-3 9 0,-6 8 0,-11 7 0,0 9 0,-22 7 0,-17 6-801,-11 0-608,-9 2-609,-6-7-1153,-2-9-3171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5:54.170"/>
    </inkml:context>
    <inkml:brush xml:id="br0">
      <inkml:brushProperty name="width" value="0.025" units="cm"/>
      <inkml:brushProperty name="height" value="0.025" units="cm"/>
      <inkml:brushProperty name="color" value="#AB008B"/>
    </inkml:brush>
  </inkml:definitions>
  <inkml:trace contextRef="#ctx0" brushRef="#br0">1118 697 3331,'0'0'9540,"-10"-1"-6871,-71-10-1189,44 5-2291,-1 2 1,-46 1-1,71 3 1007,-1 1 0,1 1 0,0 0 1,0 1-1,1 0 0,-1 1 0,1 0 1,-1 1-1,2 1 0,-20 11 1,2 3 333,1 2 0,2 1 0,0 2 0,1 0 0,-35 47 0,-94 158 207,95-136 75,53-85-782,-15 22 55,-24 51 0,40-70-72,0 0 1,1 1 0,0 0 0,1 0 0,0 0-1,1 0 1,-1 25 0,5-10 27,1 0-1,0 0 1,3-1-1,0 1 1,1-1 0,19 43-1,5-1 82,49 80 0,-63-118-104,2-1 0,1-1-1,1 0 1,2-2 0,1-1-1,1-1 1,1 0-1,1-3 1,59 39 0,314 154 366,-314-177-377,2-4 0,165 41 0,-157-57 11,0-5-1,1-4 1,1-4 0,128-11-1,390-67 174,-313 30-165,1066-153-1030,-263 88 1191,-947 97-170,0-6-1,186-46 1,-244 37-10,-1-5 0,-2-4 0,-2-3 0,132-75 0,116-107-52,-288 178 11,-2-3 0,-2-3 0,83-96 0,-119 123 33,0 0 1,-2-1 0,0-1-1,-2-1 1,0 0 0,-2 0-1,0-1 1,-2 0 0,9-47-1,-14 53 13,-1 1 0,-1-1 0,0 0 0,-2 1 0,0-1 0,-1 1 0,-1-1 0,-1 1 0,0 0 0,-1 0 0,-1 0 0,-1 1 0,-1 0 0,-16-28 0,0 10 30,-2 1 0,-2 1 0,-1 2 0,-1 1 0,-2 1-1,-1 1 1,-51-33 0,4 11-40,-2 4 0,-115-48 1,73 46 124,-2 5 0,-1 7 0,-170-28 0,-400-19 0,-981 24 311,1396 69 28,-303 52-1,-277 88 754,344-55-919,-859 186-7315,1210-238-448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09.050"/>
    </inkml:context>
    <inkml:brush xml:id="br0">
      <inkml:brushProperty name="width" value="0.025" units="cm"/>
      <inkml:brushProperty name="height" value="0.025" units="cm"/>
      <inkml:brushProperty name="color" value="#AB008B"/>
    </inkml:brush>
  </inkml:definitions>
  <inkml:trace contextRef="#ctx0" brushRef="#br0">0 11 15855,'0'0'9833,"14"8"-8487,-9-5-1244,3 2 11,0 0 1,0-1-1,1 0 1,0 0-1,0-1 1,0 0-1,0 0 1,1-1-1,-1 0 1,19 0-1,259-14 832,-97-5-6326,-181 17 3882,1-1 0,-1-1-1,1 0 1,-1 0 0,13-6 0,3-6-6696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09.394"/>
    </inkml:context>
    <inkml:brush xml:id="br0">
      <inkml:brushProperty name="width" value="0.025" units="cm"/>
      <inkml:brushProperty name="height" value="0.025" units="cm"/>
      <inkml:brushProperty name="color" value="#AB008B"/>
    </inkml:brush>
  </inkml:definitions>
  <inkml:trace contextRef="#ctx0" brushRef="#br0">58 0 17585,'0'0'6758,"13"2"-5808,23 2-530,93 14 77,-108-14-529,-2 0 0,1 1 1,0 1-1,22 11 0,-40-16 23,0-1 0,0 1 0,0 0 0,0 1 0,0-1 0,0 0 0,-1 0 0,1 1 0,-1-1 0,1 1 0,-1 0 0,0-1-1,1 1 1,-1 0 0,0 0 0,0 0 0,0 0 0,0 0 0,-1 0 0,1 0 0,0 0 0,0 3 0,-1-2 39,-1 0-1,1 0 1,0 1 0,-1-1 0,0 0 0,0 0 0,0 0 0,0 1-1,0-1 1,-1 0 0,1-1 0,-1 1 0,-2 3 0,-7 8 254,-1 0 0,-1-1 1,0 0-1,-16 12 0,23-20-174,-24 20-137,-119 104 1690,56-38-7597,76-73-3659</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4"/>
    </inkml:context>
    <inkml:brush xml:id="br0">
      <inkml:brushProperty name="width" value="0.025" units="cm"/>
      <inkml:brushProperty name="height" value="0.025" units="cm"/>
    </inkml:brush>
  </inkml:definitions>
  <inkml:trace contextRef="#ctx0" brushRef="#br0">0 0 10570,'0'0'16528,"52"39"-14767,-16-36-832,9-1-544,9-2-257,4 0-64,-1 4-96,-5 3-929,-14 5-1602,-12 0-1537,-17-1-1953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5"/>
    </inkml:context>
    <inkml:brush xml:id="br0">
      <inkml:brushProperty name="width" value="0.025" units="cm"/>
      <inkml:brushProperty name="height" value="0.025" units="cm"/>
    </inkml:brush>
  </inkml:definitions>
  <inkml:trace contextRef="#ctx0" brushRef="#br0">1 27 19058,'0'0'7047,"58"8"-5638,-14-9-128,7-7-544,6-1-609,2 1-576,-3 3-2819,-5 2-3940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6.065"/>
    </inkml:context>
    <inkml:brush xml:id="br0">
      <inkml:brushProperty name="width" value="0.025" units="cm"/>
      <inkml:brushProperty name="height" value="0.025" units="cm"/>
    </inkml:brush>
  </inkml:definitions>
  <inkml:trace contextRef="#ctx0" brushRef="#br0">226 0 22421,'0'0'1922,"-40"109"-1794,5-29 321,-7 20 31,3 3-192,6 1 161,9-2 448,12-8-609,12-5-320,8-16-513,20-14-1184,10-21-866,3-25-1248,3-14-994,1-40-3139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17.731"/>
    </inkml:context>
    <inkml:brush xml:id="br0">
      <inkml:brushProperty name="width" value="0.025" units="cm"/>
      <inkml:brushProperty name="height" value="0.025" units="cm"/>
    </inkml:brush>
  </inkml:definitions>
  <inkml:trace contextRef="#ctx0" brushRef="#br0">22 2 5061,'0'0'21743,"-5"-1"-20985,-12 0 4,26 10 499,37 11 138,0-12-1115,0-1 0,57 0 0,54 8 167,-127-10-444,-10-3 9,0 2 0,0 0-1,0 1 1,-1 1-1,25 11 1,-43-17-13,-1 0 0,1 0 1,-1 0-1,1 1 0,0-1 0,-1 0 1,1 0-1,-1 1 0,1-1 0,-1 1 0,1-1 1,-1 0-1,1 1 0,-1-1 0,1 1 1,-1-1-1,0 1 0,1-1 0,-1 1 1,0-1-1,1 1 0,-1 0 0,0-1 0,0 1 1,1-1-1,-1 1 0,0 0 0,0-1 1,0 1-1,0 0 0,0-1 0,0 1 0,0-1 1,0 1-1,0 0 0,0-1 0,-1 1 1,1 0-1,0-1 0,0 1 0,0-1 0,-1 1 1,1-1-1,0 1 0,-1 0 0,1-1 1,0 1-1,-1-1 0,1 0 0,-1 1 1,1-1-1,-1 1 0,1-1 0,-1 0 0,1 1 1,-2 0-1,-35 18 191,35-18-193,-69 25-1,-79 18 0,87-28 0,1 3 0,-74 33 0,130-49-29,10-7-129,21-11-965,0 0-1864,1-3-5176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6"/>
    </inkml:context>
    <inkml:brush xml:id="br0">
      <inkml:brushProperty name="width" value="0.025" units="cm"/>
      <inkml:brushProperty name="height" value="0.025" units="cm"/>
    </inkml:brush>
  </inkml:definitions>
  <inkml:trace contextRef="#ctx0" brushRef="#br0">62 1 15471,'0'0'14274,"0"10"-13590,-4 127 373,4-136-1050,1 0 1,-1 0-1,1 0 1,-1 0-1,1 0 1,-1 0-1,1 1 0,0-1 1,-1-1-1,1 1 1,0 0-1,0 0 1,0 0-1,0 0 1,0-1-1,0 1 1,0 0-1,0-1 0,0 1 1,0 0-1,0-1 1,0 0-1,0 1 1,1-1-1,-1 0 1,0 1-1,0-1 1,0 0-1,1 0 0,0 0 1,52 3 81,-33-3-84,-5 1-8,-1 2 0,1 0-1,0 0 1,29 12 0,-43-14 5,1 0-1,-1 0 1,1 1 0,-1-1-1,1 1 1,-1 0 0,0-1-1,0 1 1,0 0 0,0 0-1,0 0 1,0 1 0,0-1-1,-1 0 1,2 4 0,-2-3 13,-1-1 0,1 0 1,-1 0-1,0 1 0,0-1 1,0 0-1,0 0 0,-1 1 1,1-1-1,0 0 0,-1 0 1,0 1-1,1-1 0,-1 0 1,0 0-1,0 0 0,0 0 1,-1 0-1,1 0 0,0-1 1,-1 1-1,-2 3 0,-3 2 13,1-1 0,-1 1 1,-1-1-1,1 0 0,-1-1 0,0 0 0,-1 0 0,1-1 0,-1 0 0,0 0 0,0-1 0,-13 3 0,6-2 4,-1-1 1,0-1 0,0 0-1,0-2 1,0 0-1,-18-2 1,33 2-33,0 0 0,1 0 0,-1-1 0,0 1 0,1-1 0,-1 1 0,1-1 0,-1 0 0,1 1 0,-1-1 0,1 0 0,-1 0 0,1 0 0,0 0 0,0 0 0,-1 0 0,1-1 0,0 1 0,0 0 0,0 0 0,0-1 0,0 1 0,1-1 0,-1 1 0,0-1 0,1 1 0,-1-1 0,1 0 0,-1 1 0,1-1 0,0 1 0,0-1 0,0 0 0,0 1 0,0-1 0,0 0 0,0 1 0,0-1 0,1 0 0,-1 1 0,1-1 0,-1 1 0,1-1 0,0 0 0,-1 1 0,1 0 0,0-1 0,0 1 0,0-1 0,0 1 0,0 0 0,0 0 0,1 0 0,-1 0 0,0 0 0,0 0 0,1 0 0,-1 0 0,3-1 0,51-24-1889,-2 2-4352,-23 7-4751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7"/>
    </inkml:context>
    <inkml:brush xml:id="br0">
      <inkml:brushProperty name="width" value="0.025" units="cm"/>
      <inkml:brushProperty name="height" value="0.025" units="cm"/>
    </inkml:brush>
  </inkml:definitions>
  <inkml:trace contextRef="#ctx0" brushRef="#br0">12 67 10858,'-12'1'14723,"28"3"-11247,33 0-2937,709-38 2891,-126 2-3945,-647 33-329,-9 0-2657,9-4-3386,4-5-2124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8"/>
    </inkml:context>
    <inkml:brush xml:id="br0">
      <inkml:brushProperty name="width" value="0.025" units="cm"/>
      <inkml:brushProperty name="height" value="0.025" units="cm"/>
    </inkml:brush>
  </inkml:definitions>
  <inkml:trace contextRef="#ctx0" brushRef="#br0">175 118 4644,'0'0'9385,"2"-9"-5995,8-26 5,-9 34-3197,-1 0 1,0 0-1,0 0 0,1 0 0,-1 0 0,0 0 0,0 0 0,0 0 0,0 0 0,0 0 0,0 0 0,0 0 0,-1 0 1,1 0-1,0 0 0,-1 0 0,1 0 0,0 0 0,-1 0 0,1 0 0,-1 0 0,1 0 0,-1 0 0,0 1 0,1-1 0,-1 0 1,-1-1-1,0 1-37,0 0 0,-1 0 1,1 1-1,0-1 0,0 0 1,0 1-1,-1-1 1,1 1-1,0 0 0,0 0 1,-1 0-1,-1 0 0,-3 1-58,-1-1-1,1 2 0,0-1 0,0 1 1,1 0-1,-14 6 0,13-3-42,-1 0-1,1 1 0,1 0 1,-1 0-1,1 1 0,0-1 1,1 1-1,0 1 0,-7 11 1,9-15 12,1 1 0,0-1 0,0 1 0,0 0 0,0 0 1,1 0-1,0 0 0,0 0 0,0 0 0,1 0 0,-1 0 1,1 0-1,0 0 0,1 0 0,-1 1 0,1-1 0,0 0 1,2 6-1,-1-9-44,-1 0 1,1 1-1,0-1 1,0 0-1,0 0 1,0 0-1,0 0 1,1 0-1,-1 0 1,0-1-1,1 1 1,-1-1-1,1 0 1,0 1-1,-1-1 1,1-1-1,0 1 1,0 0-1,0-1 1,0 1-1,0-1 1,-1 0-1,1 0 1,0 0-1,3 0 1,3-1 62,-1 1 1,1-1-1,-1 0 1,0-1 0,1 0-1,-1-1 1,13-5-1,-7 0-82,0-1 0,-1 0 1,0-1-1,0 0 0,-1-1 0,-1-1 0,0 0 0,0 0 0,-1-1 0,-1-1 0,0 1 0,-1-1 1,0-1-1,-1 0 0,-1 0 0,6-20 0,-12 18-9,-10 28 0,-11 28 0,16-25 11,0 1-1,0-1 1,2 1 0,-4 27-1,6-38-20,1 1-1,0-1 0,0 0 0,1 1 1,-1-1-1,1 0 0,0 0 0,0 1 1,3 6-1,-3-10-5,0 1 0,0 0 0,0-1 0,0 1 0,0 0 0,0-1 0,1 1 0,-1-1 0,1 0 0,-1 0 0,1 1 0,0-1 0,-1 0 0,1 0 0,0-1 0,0 1 0,0 0 0,-1 0 0,1-1 0,0 1 0,4-1 0,0 1-729,0 0-1,0-1 0,0 0 0,0 0 0,0-1 1,9-1-1,16-12-7689,-5-7-5755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19"/>
    </inkml:context>
    <inkml:brush xml:id="br0">
      <inkml:brushProperty name="width" value="0.025" units="cm"/>
      <inkml:brushProperty name="height" value="0.025" units="cm"/>
    </inkml:brush>
  </inkml:definitions>
  <inkml:trace contextRef="#ctx0" brushRef="#br0">22 1 18546,'0'0'12289,"0"9"-11361,0 236-474,-12-252-11189,3-5 3474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0"/>
    </inkml:context>
    <inkml:brush xml:id="br0">
      <inkml:brushProperty name="width" value="0.025" units="cm"/>
      <inkml:brushProperty name="height" value="0.025" units="cm"/>
    </inkml:brush>
  </inkml:definitions>
  <inkml:trace contextRef="#ctx0" brushRef="#br0">1 0 11627,'0'0'18866,"65"7"-17649,-30-5-705,4-1-383,1-1-97,1 0-833,-5 0-1858,-7 0-3010,-2-8-3203</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1"/>
    </inkml:context>
    <inkml:brush xml:id="br0">
      <inkml:brushProperty name="width" value="0.025" units="cm"/>
      <inkml:brushProperty name="height" value="0.025" units="cm"/>
    </inkml:brush>
  </inkml:definitions>
  <inkml:trace contextRef="#ctx0" brushRef="#br0">90 1 17489,'0'0'9956,"-3"9"-8424,-6 13-901,1 1 1,1-1 0,2 1 0,0 0-1,-3 40 1,8-62-632,0-1 0,0 1 0,0-1 0,0 1 0,0 0 0,0-1 0,0 1 0,0-1 0,1 1 0,-1-1 0,0 1 0,0-1 0,1 1 0,-1-1 0,0 1 0,0-1 0,1 1 0,-1-1 0,1 1 0,-1-1 0,0 0 0,1 1 0,-1-1 0,1 0 0,-1 1 0,1-1 0,-1 0 0,1 1 0,-1-1 0,2 0 0,22 0 0,21-16 0,-44 16 0,7-5 0,0 1 0,0 0 0,1 1 0,0 0 0,-1 1 0,1-1 0,0 2 0,1-1 0,-1 1 0,11 0 0,-19 2 0,0-1 0,0 0 0,-1 1 0,1-1 0,0 1 0,-1-1 0,1 0 0,-1 1 0,1 0 0,0-1 0,-1 1 0,1-1 0,-1 1 0,0 0 0,1-1 0,-1 1 0,1 0 0,-1-1 0,0 1 0,1 0 0,-1-1 0,0 1 0,0 0 0,0 0 0,0 0 0,0-1 0,0 1 0,0 0 0,0 0 0,0-1 0,0 1 0,0 0 0,0 0 0,0-1 0,-1 1 0,1 0 0,0 0 0,0-1 0,-1 1 0,0 1 0,-15 29 0,9-25 0,0 0 0,0 0 0,0-1 0,-1 0 0,0 0 0,1-1 0,-2 0 0,1 0 0,-1-1 0,1 0 0,-1 0 0,0-1 0,0 0 0,0-1 0,0 0 0,0-1 0,0 0 0,0 0 0,0 0 0,-10-3 0,16 2-58,1 0-1,-1-1 1,1 1 0,0-1-1,0 1 1,-1-1-1,1 0 1,0 1 0,1-1-1,-1 0 1,0 0 0,0-1-1,1 1 1,-1 0 0,1-1-1,0 1 1,0 0 0,0-1-1,0 0 1,0 1-1,0-1 1,1 1 0,-1-1-1,1 0 1,0 0 0,0 1-1,0-1 1,0 0 0,0 1-1,1-1 1,-1 0 0,1 1-1,0-1 1,-1 0-1,1 1 1,0-1 0,1 1-1,-1 0 1,0-1 0,1 1-1,-1 0 1,1 0 0,2-3-1,40-22-11162,-21 15 1756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2"/>
    </inkml:context>
    <inkml:brush xml:id="br0">
      <inkml:brushProperty name="width" value="0.025" units="cm"/>
      <inkml:brushProperty name="height" value="0.025" units="cm"/>
    </inkml:brush>
  </inkml:definitions>
  <inkml:trace contextRef="#ctx0" brushRef="#br0">1 33 14798,'0'0'9641,"10"-6"-7244,0 2-1895,0-1 0,0 2 0,0-1 0,1 1 0,-1 1 0,15-2 0,-20 3-381,0 1 0,0 0 0,0 0-1,-1 0 1,1 0 0,0 1 0,0 0 0,-1 0 0,1 0 0,0 1-1,-1-1 1,1 1 0,-1 0 0,0 0 0,0 1 0,1-1-1,-2 1 1,1 0 0,7 7 0,-10-10-121,0 1 0,0 0 0,0 0 0,0 0 0,0 0 0,0 1 0,0-1 0,-1 0 0,1 0 0,0 0 0,-1 1 0,1-1 0,-1 0 0,1 1 0,-1-1 0,0 0 0,1 1 0,-1-1 0,0 1 0,0-1 0,0 0 0,0 1 0,0-1 0,-1 1 0,1-1 0,0 0 0,0 1 0,-1-1 0,1 0 0,-1 1 0,0-1 0,1 0 0,-2 2 0,-2 1 0,0 0 0,0-1 0,-1 1 0,1-1 0,-1 0 0,-10 5 0,-17 14 0,32-21 0,1-1 0,-1 1 0,0-1 0,0 1 0,1-1 0,-1 0 0,0 1 0,1-1 0,-1 1 0,0-1 0,1 0 0,-1 1 0,0-1 0,1 0 0,-1 0 0,1 1 0,-1-1 0,1 0 0,-1 0 0,1 1 0,-1-1 0,1 0 0,-1 0 0,1 0 0,-1 0 0,1 0 0,-1 0 0,1 0 0,-1 0 0,1 0 0,-1 0 0,1 0 0,-1 0 0,1-1 0,24 3 0,-17-2-10,42 0-1461,-17-4-2397,4-8-6350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3"/>
    </inkml:context>
    <inkml:brush xml:id="br0">
      <inkml:brushProperty name="width" value="0.025" units="cm"/>
      <inkml:brushProperty name="height" value="0.025" units="cm"/>
    </inkml:brush>
  </inkml:definitions>
  <inkml:trace contextRef="#ctx0" brushRef="#br0">14 8 9353,'11'-7'12067,"-11"20"-5708,-1 3-6800,0 7 791,-1-1 0,-6 28 0,3-28-453,2 0 1,-1 29-1,4-51 36,0 0 1,0 0-1,0 0 0,0 0 1,0 0-1,0 0 1,0 1-1,0-1 0,0 0 1,0 0-1,0 0 1,0 0-1,0 0 0,0 0 1,0 1-1,0-1 1,0 0-1,0 0 0,0 0 1,0 0-1,0 0 1,1 0-1,-1 0 0,0 0 1,0 1-1,0-1 1,0 0-1,0 0 0,0 0 1,0 0-1,1 0 1,-1 0-1,0 0 0,0 0 1,0 0-1,0 0 1,0 0-1,0 0 0,1 0 1,-1 0-1,0 0 1,0 0-1,0 0 0,0 0 1,0 0-1,0 0 1,1 0-1,-1 0 0,0 0 1,0 0-1,0 0 1,0 0-1,0 0 0,0-1 1,1 1-1,10-7-2260,7-11-1770,-3-8-1850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4"/>
    </inkml:context>
    <inkml:brush xml:id="br0">
      <inkml:brushProperty name="width" value="0.025" units="cm"/>
      <inkml:brushProperty name="height" value="0.025" units="cm"/>
    </inkml:brush>
  </inkml:definitions>
  <inkml:trace contextRef="#ctx0" brushRef="#br0">28 1 13965,'0'0'13421,"-18"74"-12556,15-40-417,-1-1-320,2-1-64,2-6-64,0-7-480,0-5-1218,0-8-448,5-6-192,-3 0-993,-2-15-1826,0-3-3876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5"/>
    </inkml:context>
    <inkml:brush xml:id="br0">
      <inkml:brushProperty name="width" value="0.025" units="cm"/>
      <inkml:brushProperty name="height" value="0.025" units="cm"/>
    </inkml:brush>
  </inkml:definitions>
  <inkml:trace contextRef="#ctx0" brushRef="#br0">0 46 19731,'0'0'11082,"64"-9"-10025,-17 7-352,10 0-513,0-3-192,4 1 0,-1 2-160,-6-2-1570,-6 0-1665,-10-3-2178,-13 0-3011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19.535"/>
    </inkml:context>
    <inkml:brush xml:id="br0">
      <inkml:brushProperty name="width" value="0.025" units="cm"/>
      <inkml:brushProperty name="height" value="0.025" units="cm"/>
    </inkml:brush>
  </inkml:definitions>
  <inkml:trace contextRef="#ctx0" brushRef="#br0">843 264 192,'0'0'1762,"7"-12"10,-5 7-1819,7-9 1138,-1-1-1,-1 0 1,0-1 0,-1 1-1,4-19 1,-9 30-835,0 1 0,0-1 0,-1 0-1,1 0 1,-1 0 0,0 0 0,0 0 0,0 0 0,0 0 0,-1 0 0,0 0 0,0 1 0,0-1 0,0 0 0,0 0-1,-1 1 1,0-1 0,0 1 0,0-1 0,0 1 0,0 0 0,0 0 0,-1 0 0,0 0 0,0 0 0,0 1 0,0-1-1,0 1 1,0-1 0,0 1 0,-6-2 0,-5-2-71,0 1 1,-1 1-1,1 0 0,-1 1 0,0 1 1,0 0-1,1 1 0,-1 1 0,0 0 0,-27 4 1,14 0-58,1 2 1,-1 0-1,1 2 1,-48 21-1,42-13-77,1 1 0,0 2-1,1 2 1,1 0 0,1 2 0,1 1 0,1 2-1,2 0 1,-40 53 0,46-52 30,2 0 1,1 1-1,1 0 0,1 1 1,1 1-1,2 0 0,2 1 1,0 0-1,2 0 0,1 1 1,-2 45-1,8-65-85,0-1 0,0 1 0,1-1 0,0 1 0,1-1 0,1 0 0,0 1 0,0-1-1,10 20 1,-9-24 7,0 0-1,1 0 0,-1-1 1,2 1-1,-1-1 1,1 0-1,0-1 0,0 1 1,0-1-1,1 0 0,0-1 1,0 1-1,0-1 0,13 5 1,1-2 103,0-1 0,1-1 1,-1-1-1,1 0 1,0-2-1,0-1 0,-1 0 1,43-5-1,-26-1 136,1-2 0,-1-2 0,0-1 0,41-17 0,-35 9-184,0-1-1,-2-3 1,-1-2 0,0-1-1,-2-2 1,-1-1 0,37-38-1,-57 48-28,-1-1-1,-1 0 0,-1-2 0,0 1 0,-2-2 0,16-33 0,-22 39 11,-1-1 0,0-1-1,-1 1 1,-1-1 0,-1 1 0,0-1 0,-2 0 0,0 0 0,-3-34-1,2 43-23,-1 1-1,-1 0 0,0-1 0,0 1 0,0 0 0,-1 0 0,-1 1 1,1-1-1,-1 1 0,0-1 0,-1 1 0,0 1 0,0-1 1,0 0-1,-1 1 0,0 0 0,-12-9 0,8 8-17,-1 1 0,0 0 0,0 0 0,-1 1 0,1 1 0,-1 0 0,0 0 0,-1 2 0,1-1 0,0 1 0,-17 0 0,-162 8-2357,100-1-3277,38-4-2952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6"/>
    </inkml:context>
    <inkml:brush xml:id="br0">
      <inkml:brushProperty name="width" value="0.025" units="cm"/>
      <inkml:brushProperty name="height" value="0.025" units="cm"/>
    </inkml:brush>
  </inkml:definitions>
  <inkml:trace contextRef="#ctx0" brushRef="#br0">0 0 13997,'0'0'14606,"11"69"-13965,-11-33-417,0 2-96,2-1-128,-2-1 32,5-3-160,-1-6-609,2-7-448,0-8-897,-4-4-1089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7"/>
    </inkml:context>
    <inkml:brush xml:id="br0">
      <inkml:brushProperty name="width" value="0.025" units="cm"/>
      <inkml:brushProperty name="height" value="0.025" units="cm"/>
    </inkml:brush>
  </inkml:definitions>
  <inkml:trace contextRef="#ctx0" brushRef="#br0">0 5 13453,'0'0'14189,"78"0"-13260,-39 5-577,2-4-256,0-1-800,-5 0-3620,-6-10-5798</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8"/>
    </inkml:context>
    <inkml:brush xml:id="br0">
      <inkml:brushProperty name="width" value="0.025" units="cm"/>
      <inkml:brushProperty name="height" value="0.025" units="cm"/>
    </inkml:brush>
  </inkml:definitions>
  <inkml:trace contextRef="#ctx0" brushRef="#br0">0 60 15855,'0'0'7837,"9"2"-5867,13 1-991,-1 0 1,1-1-1,1-2 1,36-2-1,98-20 423,-65 7-895,85-3-1695,296 5 0,-419 17 109,-31 0-2139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29"/>
    </inkml:context>
    <inkml:brush xml:id="br0">
      <inkml:brushProperty name="width" value="0.025" units="cm"/>
      <inkml:brushProperty name="height" value="0.025" units="cm"/>
    </inkml:brush>
  </inkml:definitions>
  <inkml:trace contextRef="#ctx0" brushRef="#br0">141 84 7207,'0'0'13719,"1"-9"-10809,-1-27-519,0 36-2320,0-1-1,0 0 0,0 1 1,-1-1-1,1 0 0,0 0 0,-1 1 1,1-1-1,0 1 0,-1-1 0,1 0 1,-1 1-1,1-1 0,-1 1 0,1-1 1,-1 1-1,1-1 0,-1 1 0,0-1 1,1 1-1,-1 0 0,0-1 0,1 1 1,-1 0-1,0-1 0,1 1 1,-1 0-1,0 0 0,0 0 0,1 0 1,-1 0-1,0 0 0,0 0 0,1 0 1,-1 0-1,0 0 0,0 0 0,-1 1 1,-25 7 568,20-4-530,-1 1 0,1 0 0,1 0 1,-1 1-1,1 0 0,0 0 0,0 0 1,1 1-1,-6 8 0,8-11-37,1 0 1,-1 0-1,1 0 0,0 0 1,0 0-1,0 0 0,1 1 1,-1-1-1,1 0 0,0 1 0,0 0 1,1-1-1,-1 1 0,1-1 1,0 1-1,0 0 0,1-1 1,1 8-1,-1-10-65,0-1 1,0 1-1,0-1 1,1 0-1,-1 1 0,0-1 1,1 0-1,-1 0 1,1 0-1,-1 0 1,1 0-1,0 0 0,-1 0 1,1 0-1,0-1 1,-1 1-1,1-1 0,0 1 1,0-1-1,0 0 1,-1 0-1,1 0 0,3 0 1,44-3 113,-40 1-109,0-2 1,-1 1-1,1-1 1,-1 0-1,0-1 0,0 0 1,0 0-1,-1 0 1,0-1-1,0-1 0,0 1 1,-1-1-1,7-9 1,-5 6-4,0-1-1,-1 1 1,0-1 0,-1-1 0,0 1-1,-1-1 1,0 0 0,-1 0 0,3-14 0,-18 40-171,-5 15 137,9-12 27,1 0 1,0 0 0,1 1-1,1 0 1,1-1 0,1 1-1,0 1 1,1-1 0,2 20-1,-1-36-42,0 0-1,0 0 1,1-1-1,-1 1 0,0 0 1,1 0-1,0-1 1,-1 1-1,1 0 0,0-1 1,0 1-1,0-1 1,0 1-1,0-1 0,0 1 1,0-1-1,1 0 1,-1 1-1,0-1 0,1 0 1,-1 0-1,1 0 1,-1 0-1,3 1 0,0-1-166,-1 0-1,1-1 1,-1 1 0,1-1-1,-1 0 1,1 0-1,-1 0 1,1 0-1,-1-1 1,1 1 0,6-3-1,1 0-1047,0-1 0,-1-1 0,1 0 0,-1 0 0,0-1 0,16-12 0,9-14-5893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0"/>
    </inkml:context>
    <inkml:brush xml:id="br0">
      <inkml:brushProperty name="width" value="0.025" units="cm"/>
      <inkml:brushProperty name="height" value="0.025" units="cm"/>
    </inkml:brush>
  </inkml:definitions>
  <inkml:trace contextRef="#ctx0" brushRef="#br0">24 0 11691,'0'0'9422,"-4"9"-6758,0 3-1986,0 0-1,1 1 1,0 0-1,1 0 1,0 0 0,1 0-1,0 0 1,2 17-1,3 13-608,13 56-1,-15-79-125,-3-10-2069,-15-22-14268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1"/>
    </inkml:context>
    <inkml:brush xml:id="br0">
      <inkml:brushProperty name="width" value="0.025" units="cm"/>
      <inkml:brushProperty name="height" value="0.025" units="cm"/>
    </inkml:brush>
  </inkml:definitions>
  <inkml:trace contextRef="#ctx0" brushRef="#br0">0 1 15727,'0'0'13100,"49"11"-12107,-18-2-384,0-1-449,3 0-96,-4-3-384,1-4-1378,-2-1-2081,-5 0-1699,-1-10-2241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2"/>
    </inkml:context>
    <inkml:brush xml:id="br0">
      <inkml:brushProperty name="width" value="0.025" units="cm"/>
      <inkml:brushProperty name="height" value="0.025" units="cm"/>
    </inkml:brush>
  </inkml:definitions>
  <inkml:trace contextRef="#ctx0" brushRef="#br0">114 81 15663,'0'0'11152,"-6"11"-9583,-41 86 516,41-83-1864,1 0-1,0 0 1,1 0 0,1 0 0,0 1 0,0 19-1,3-33-213,0 0-1,0 0 1,0 0-1,0-1 1,0 1-1,0 0 1,1 0-1,-1 0 1,0 0-1,1-1 0,-1 1 1,0 0-1,1 0 1,-1-1-1,1 1 1,0 0-1,-1-1 1,1 1-1,-1 0 1,1-1-1,0 1 1,-1-1-1,1 1 1,0-1-1,0 1 0,0-1 1,-1 0-1,1 1 1,0-1-1,0 0 1,0 0-1,0 0 1,-1 1-1,1-1 1,0 0-1,0 0 1,0 0-1,0 0 1,0-1-1,0 1 1,-1 0-1,1 0 0,0 0 1,0-1-1,0 1 1,-1 0-1,3-2 1,48-19 114,-38 15-147,-7 3-7,0 1 0,0 0 0,0 0 0,1 0 0,-1 1 0,0 0 0,1 0 0,-1 1 0,1 0 0,12 1 0,-18-1 29,0 1-1,0 0 1,0-1 0,-1 1 0,1 0-1,0 0 1,0 0 0,0 0 0,0 0-1,-1-1 1,1 1 0,0 0-1,-1 1 1,1-1 0,-1 0 0,1 0-1,-1 0 1,0 0 0,1 0 0,-1 0-1,0 1 1,0-1 0,0 0-1,0 0 1,0 0 0,0 0 0,0 1-1,0-1 1,0 0 0,-1 0 0,1 0-1,-1 2 1,-13 37 81,9-34-45,0 0 0,0 0 1,0-1-1,-1 0 0,0 0 0,0 0 1,0-1-1,-1 0 0,1 0 0,-1-1 1,0 0-1,0 0 0,0 0 0,0-1 1,-1 0-1,1-1 0,-1 1 0,1-2 1,-1 1-1,1-1 0,-1 0 0,0 0 1,-12-3-1,18 3-129,0-1-1,0 0 1,0 1-1,1-1 1,-1 0 0,1 0-1,-1 0 1,0 0-1,1 0 1,0 0 0,-1 0-1,1-1 1,0 1 0,-1 0-1,1-1 1,0 1-1,0-1 1,0 0 0,0 1-1,0-1 1,1 0-1,-1 1 1,1-1 0,-1 0-1,1 0 1,-1 1-1,1-1 1,0 0 0,0 0-1,0 0 1,0 0 0,0 0-1,0 1 1,0-1-1,1 0 1,-1 0 0,2-3-1,0-3-844,1 1 0,0-1 0,1 1 0,-1 0 0,1 0 0,1 0 0,7-9 0,8-9-7808</inkml:trace>
  <inkml:trace contextRef="#ctx0" brushRef="#br0" timeOffset="1">262 34 20115,'0'0'3603,"10"-5"-245,7-1-2640,-1 0 0,1 2 0,0 0 0,26-3 0,-38 6-582,0 1-1,0 0 1,0 0-1,0 0 1,1 1-1,-1 0 1,0 0 0,0 0-1,0 0 1,6 4-1,-9-4-111,0 0 1,0 0-1,0 1 1,0-1-1,-1 0 0,1 1 1,0 0-1,-1-1 1,1 1-1,-1 0 0,0 0 1,0 0-1,0 0 1,0 0-1,0 0 0,0 0 1,0 0-1,-1 1 1,1-1-1,-1 0 0,1 0 1,-1 0-1,0 1 1,0 3-1,0-4-24,0 0 0,0 0 0,-1 1 0,1-1 0,-1 0 0,1 0 0,-1 0 0,0 0 0,1-1 0,-1 1 0,0 0 0,0 0 0,0 0 0,-1-1 0,1 1 0,0 0 0,-1-1 0,-2 3 0,-35 19 0,35-21 0,0-1 0,0 1 0,0 0 0,1 0 0,-1 0 0,1 0 0,0 0 0,-1 1 0,1 0 0,0 0 0,0 0 0,1 0 0,-1 0 0,1 0 0,-3 5 0,5-7 0,0-1 0,0 1 0,0 0 0,0-1 0,0 1 0,0 0 0,0-1 0,0 1 0,0 0 0,1-1 0,-1 1 0,0-1 0,1 1 0,-1 0 0,0-1 0,1 1 0,-1-1 0,0 1 0,1-1 0,-1 1 0,1-1 0,-1 0 0,1 1 0,-1-1 0,1 1 0,0-1 0,-1 0 0,1 0 0,-1 1 0,1-1 0,0 0 0,-1 0 0,1 0 0,-1 1 0,1-1 0,0 0 0,-1 0 0,1 0 0,0 0 0,-1 0 0,1 0 0,1-1 0,40 1 0,-31 0 0,80-5-1953,-31-6-3621,-27 2-7206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4"/>
    </inkml:context>
    <inkml:brush xml:id="br0">
      <inkml:brushProperty name="width" value="0.025" units="cm"/>
      <inkml:brushProperty name="height" value="0.025" units="cm"/>
    </inkml:brush>
  </inkml:definitions>
  <inkml:trace contextRef="#ctx0" brushRef="#br0">143 51 8520,'0'0'11387,"4"-8"-8045,11-28-187,-16 36-3111,1 0 1,0 0 0,0 0 0,0 0 0,0 0-1,-1 0 1,1 0 0,0 0 0,0 0-1,0 0 1,0 0 0,-1 0 0,1 0 0,0 0-1,0 0 1,0 0 0,0 0 0,-1 0-1,1 0 1,0 0 0,0 0 0,0 0 0,0 0-1,0 0 1,0-1 0,-1 1 0,1 0-1,0 0 1,0 0 0,0 0 0,0 0 0,0-1-1,0 1 1,0 0 0,0 0 0,0 0-1,0 0 1,0 0 0,-1-1 0,1 1 0,0 0-1,0 0 1,0 0 0,0 0 0,0-1-1,0 1 1,0 0 0,0 0 0,1 0 0,-1 0-1,0-1 1,0 1 0,0 0 0,0 0-1,0 0 1,0 0 0,0 0 0,0-1 0,0 1-1,0 0 1,0 0 0,1 0 0,-1 0-1,0 0 1,0 0 0,0-1 0,-9 7 350,0 2-199,0 0 1,0 1 0,1 1-1,0-1 1,1 1 0,-12 21-1,4-2-83,-17 43-1,25-54-80,1 0 0,1 1 0,0 0 0,2 0 1,0 0-1,1 0 0,1 33 0,1-49-33,0 0 0,0 0 0,1 0 1,0 0-1,-1 0 0,1 0 0,0 0 1,0-1-1,1 1 0,-1 0 0,0-1 1,1 1-1,0 0 0,0-1 0,-1 0 1,1 0-1,1 1 0,-1-1 0,0 0 1,3 2-1,0-1-121,1-1-1,-1 1 1,0-1-1,1 0 1,0 0-1,-1-1 1,1 0 0,0 0-1,11 1 1,-2-2-990,1 0 1,-1-1-1,0-1 1,0-1-1,0 0 0,0 0 1,19-9-1,13-9-5326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5"/>
    </inkml:context>
    <inkml:brush xml:id="br0">
      <inkml:brushProperty name="width" value="0.025" units="cm"/>
      <inkml:brushProperty name="height" value="0.025" units="cm"/>
    </inkml:brush>
  </inkml:definitions>
  <inkml:trace contextRef="#ctx0" brushRef="#br0">134 0 17905,'0'0'8536,"-10"12"-7287,5-6-1117,-4 4 88,1 1 0,0 0 0,0 0-1,1 0 1,1 1 0,-9 22 0,12-26-116,-9 23 84,2-1-1,1 1 0,1 1 0,2-1 1,-3 46-1,9-77-153,0 1 0,0 0-1,0 0 1,1 0 0,-1-1 0,0 1 0,1 0 0,-1 0-1,0-1 1,1 1 0,-1 0 0,1-1 0,-1 1 0,1 0-1,-1-1 1,1 1 0,0-1 0,-1 1 0,1-1 0,0 1-1,-1-1 1,1 0 0,0 1 0,0-1 0,-1 0 0,1 1-1,0-1 1,0 0 0,0 0 0,-1 0 0,1 0-1,0 0 1,0 0 0,0 0 0,0 0 0,-1 0 0,1 0-1,0 0 1,0 0 0,0-1 0,-1 1 0,1 0 0,0-1-1,0 1 1,0-1 0,40-17 545,-3-10-567,-1-2 0,-2-2 0,55-62-1,-8 7-266,-91 91-8957,8-3 7785,-12 9-6293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6"/>
    </inkml:context>
    <inkml:brush xml:id="br0">
      <inkml:brushProperty name="width" value="0.025" units="cm"/>
      <inkml:brushProperty name="height" value="0.025" units="cm"/>
    </inkml:brush>
  </inkml:definitions>
  <inkml:trace contextRef="#ctx0" brushRef="#br0">1 0 15246,'0'0'9001,"-1"50"-7464,13-41-544,1-1-800,5-5-482,3-2-3010,0-1-3876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22.525"/>
    </inkml:context>
    <inkml:brush xml:id="br0">
      <inkml:brushProperty name="width" value="0.025" units="cm"/>
      <inkml:brushProperty name="height" value="0.025" units="cm"/>
    </inkml:brush>
  </inkml:definitions>
  <inkml:trace contextRef="#ctx0" brushRef="#br0">287 131 9321,'0'0'6080,"7"-10"-2546,-3 5-2911,-1 1-273,0 1 0,-1 0 0,1-1 0,-1 0-1,0 1 1,0-1 0,0 0 0,0 0 0,-1 0 0,1 0 0,-1-1 0,0 1 0,-1 0 0,1 0 0,-1-1 0,0-7 0,0 11-224,-1 0 0,1 0 1,-1 0-1,1 0 0,-1 0 1,0 0-1,0 1 0,1-1 1,-1 0-1,0 0 0,0 1 0,0-1 1,0 1-1,0-1 0,0 0 1,0 1-1,0 0 0,0-1 1,0 1-1,0 0 0,0 0 0,0-1 1,0 1-1,0 0 0,-1 0 1,-1 0-1,-32 2 769,34-2-844,-13 3 45,0 1 0,0 0 1,1 0-1,0 1 0,0 1 0,0 0 1,1 1-1,0 0 0,0 1 0,1 1 1,0 0-1,1 0 0,-11 12 0,13-13-37,0 0-1,1 0 0,1 1 1,-1 0-1,1 0 0,1 1 1,-1-1-1,2 1 0,-1 1 0,1-1 1,1 1-1,0-1 0,1 1 1,0 0-1,0 0 0,1 0 1,0 12-1,2-20-49,-1 0-1,1 0 1,-1 1-1,1-1 1,0 0 0,0 0-1,1 0 1,-1 0 0,1 0-1,-1 0 1,1 0 0,0 0-1,0-1 1,0 1 0,0-1-1,1 1 1,3 2 0,-1-1 7,0-1 1,0 0-1,0-1 1,0 0 0,1 1-1,-1-1 1,1-1-1,0 1 1,7 0-1,6 0 15,0-1 0,0-1 0,1-1 0,-1-1 0,22-4 0,-12 0-31,0-2 0,0-1 0,-1-1 0,37-19 0,-48 21 0,1-2 0,-1-1 0,-1 0 0,0-1 0,0 0 0,-1-2 0,19-21 0,-30 31 0,-1-1 0,0 1 0,0 0 0,0-1 0,0 1 0,-1-1 0,0 0 0,0 0 0,0 0 0,0 0 0,-1-1 0,0 1 0,0 0 0,0 0 0,-1-1 0,0 1 0,0 0 0,0-1 0,-1 1 0,1 0 0,-1-1 0,-2-5 0,0 5 0,0 1 0,0 0 0,0-1 0,0 1 0,-1 0 0,0 1 0,0-1 0,0 1 0,-1-1 0,1 1 0,-1 1 0,0-1 0,0 1 0,0 0 0,-1 0 0,1 0 0,-1 1 0,-10-4 0,-3 2-594,1 0-1,-1 1 1,0 1-1,0 1 1,0 1 0,-31 3-1,-11-1-4688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7"/>
    </inkml:context>
    <inkml:brush xml:id="br0">
      <inkml:brushProperty name="width" value="0.025" units="cm"/>
      <inkml:brushProperty name="height" value="0.025" units="cm"/>
    </inkml:brush>
  </inkml:definitions>
  <inkml:trace contextRef="#ctx0" brushRef="#br0">1 0 18674,'0'0'10089,"50"13"-9128,-22-12-705,-1-1-256,2 0-672,-5 0-2499,0 0-2691,1-8-4035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38"/>
    </inkml:context>
    <inkml:brush xml:id="br0">
      <inkml:brushProperty name="width" value="0.025" units="cm"/>
      <inkml:brushProperty name="height" value="0.025" units="cm"/>
    </inkml:brush>
  </inkml:definitions>
  <inkml:trace contextRef="#ctx0" brushRef="#br0">0 452 13196,'0'0'11547,"13"-4"-9497,10-3-1788,-1-2 0,-1 0-1,1-2 1,-1 0-1,-1-2 1,0 0-1,21-19 1,-17 9-283,-2-1-1,0-1 1,28-44 0,-85 134 184,-22 47 978,52-100-989,0 0 0,1 1 0,0 0 0,1 0 0,1 0-1,0 0 1,0 14 0,2-27-181,0 1 0,0 0 1,0-1-1,0 1 0,0-1 0,0 1 0,0 0 0,1-1 0,-1 1 0,0-1 0,0 1 0,0-1 0,1 1 0,-1-1 0,0 1 0,1-1 1,-1 1-1,1-1 0,-1 0 0,1 1 0,-1-1 0,0 1 0,1-1 0,-1 0 0,1 0 0,-1 1 0,1-1 0,0 0 0,-1 0 0,1 1 1,-1-1-1,1 0 0,-1 0 0,1 0 0,0 0 0,-1 0 0,1 0 0,-1 0 0,1 0 0,0 0 0,-1 0 0,1 0 0,-1-1 0,1 1 1,-1 0-1,1 0 0,-1-1 0,1 1 0,-1 0 0,1 0 0,-1-1 0,1 0 0,30-17-5308,-9-6-1165,0-7-2285</inkml:trace>
  <inkml:trace contextRef="#ctx0" brushRef="#br0" timeOffset="1">505 1 9705,'0'0'9097,"-4"9"-5419,0 4-2985,1 0-1,0-1 1,0 1 0,1 0-1,1 1 1,0-1 0,1 0-1,1 0 1,0 0-1,0 0 1,4 15 0,-1-12-536,0 0 1,-1 0-1,-1 1 1,-1 0-1,-1-1 1,0 1-1,-4 27 1,2-31-140,-2 0 0,0-1 0,0 1 0,-1-1-1,-1 0 1,0 0 0,-1 0 0,0-1 0,0 0 0,-10 10 0,1-2-230,0-1-1,-1-1 0,-22 17 1,5-11-2751,-2-7-3506,2-9-7587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0"/>
    </inkml:context>
    <inkml:brush xml:id="br0">
      <inkml:brushProperty name="width" value="0.025" units="cm"/>
      <inkml:brushProperty name="height" value="0.025" units="cm"/>
    </inkml:brush>
  </inkml:definitions>
  <inkml:trace contextRef="#ctx0" brushRef="#br0">1 23 4516,'0'0'24066,"2"8"-22433,-2-3-1538,1 0-1,0 0 1,1-1-1,-1 1 1,1 0-1,0-1 1,0 1-1,0-1 1,1 0-1,-1 0 1,1 0-1,0 0 1,0 0-1,1 0 1,-1-1-1,1 0 1,0 1-1,-1-2 1,2 1-1,-1 0 1,0-1-1,0 1 1,1-1-1,-1-1 1,1 1-1,7 1 1,44-2-1898,-44-2 661,0-1 1,0-1-1,-1 0 1,1-1-1,16-7 1,-19 7 292,-1-1-1,0 0 1,0 0 0,0-1 0,0 1-1,-1-2 1,9-9 0,-12 11 605,0 0 0,0-1 1,0 1-1,-1-1 0,1 0 0,2-10 1,-6 16 335,0 0-1,0 0 1,0 0 0,0 0 0,0 0 0,0 0-1,0 0 1,0 0 0,0 0 0,0 0 0,0 0 0,-1 0-1,1 0 1,0 0 0,0 0 0,0 0 0,0 0-1,0 0 1,0 0 0,0 0 0,0 0 0,0 0 0,0 0-1,0 0 1,0 0 0,0 0 0,0 0 0,0-1-1,0 1 1,0 0 0,-1 0 0,1 0 0,0 0 0,0 0-1,0 0 1,0 0 0,0 0 0,0 0 0,0 0-1,0 0 1,0 0 0,0-1 0,0 1 0,0 0-1,0 0 1,0 0 0,0 0 0,0 0 0,0 0 0,0 0-1,0 0 1,1 0 0,-1 0 0,0 0 0,-10 8 1826,-9 15-521,-42 65 2193,-65 130 0,122-208-4940,12-24-3791,0 2 1404,8-15-6241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1"/>
    </inkml:context>
    <inkml:brush xml:id="br0">
      <inkml:brushProperty name="width" value="0.025" units="cm"/>
      <inkml:brushProperty name="height" value="0.025" units="cm"/>
    </inkml:brush>
  </inkml:definitions>
  <inkml:trace contextRef="#ctx0" brushRef="#br0">322 1 384,'0'0'29927,"-3"13"-28998,0-3-789,0 0 0,-1 0 0,0 0 0,0 0 0,-1-1-1,0 0 1,0 0 0,-1 0 0,-7 7 0,-43 42 12,-35 42-176,85-89 24,19-16 0,20-19 0,-10 0-192,-1 0 0,-2-1-1,0-1 1,31-56 0,-51 81 133,-6 21-34,-1 1-1,-2-1 1,-12 23-1,14-31 204,0 1-1,1 1 1,0-1-1,1 1 1,0 0-1,2 0 1,-1 0-1,2 0 1,-2 17-1,5-30-103,-1 0 0,1 0-1,-1 0 1,1 0 0,0 0 0,0 0 0,-1 0 0,1 0-1,0 0 1,0 0 0,0 0 0,0 0 0,0-1-1,0 1 1,0 0 0,1-1 0,-1 1 0,0-1-1,0 1 1,0-1 0,1 0 0,-1 1 0,0-1-1,0 0 1,1 0 0,-1 0 0,0 0 0,0 0 0,1 0-1,-1 0 1,0 0 0,0-1 0,2 1 0,-1 0-3,0 0 1,0-1 0,0 1 0,0 0 0,0 0 0,-1-1 0,1 1 0,0-1 0,0 0 0,-1 1-1,1-1 1,0 0 0,-1 0 0,1 0 0,0 0 0,-1 0 0,0 0 0,1-1 0,-1 1 0,0 0-1,1-1 1,-1 1 0,0-1 0,0 0 0,1-1 0,-2 1-4,0-1 0,0 1 0,-1-1 0,1 1 0,0-1 0,-1 1 0,1-1 0,-1 1 0,0 0 0,0-1 0,0 1 0,0 0 0,0 0 0,0 0 0,-1 0 0,1 0 0,-1 0 0,0 0 0,1 0 0,-1 0 0,0 1 0,0-1 0,-3-1 0,-58-35 0,42 27 0,-150-89 0,232 127-101,0-3-1,2-3 1,94 20-1,-99-30-3601,-20-8-4653,2-2-10152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2"/>
    </inkml:context>
    <inkml:brush xml:id="br0">
      <inkml:brushProperty name="width" value="0.025" units="cm"/>
      <inkml:brushProperty name="height" value="0.025" units="cm"/>
    </inkml:brush>
  </inkml:definitions>
  <inkml:trace contextRef="#ctx0" brushRef="#br0">0 1 8360,'0'0'19026,"39"71"-17969,-39-32-449,0 5-319,-1-1-193,-4-4-64,5-5-577,0-11-2145,0-12-1666,3-11-1378,8-4-4227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3"/>
    </inkml:context>
    <inkml:brush xml:id="br0">
      <inkml:brushProperty name="width" value="0.025" units="cm"/>
      <inkml:brushProperty name="height" value="0.025" units="cm"/>
    </inkml:brush>
  </inkml:definitions>
  <inkml:trace contextRef="#ctx0" brushRef="#br0">66 1 13389,'0'0'9609,"-26"68"-8136,13-30-384,4 3 64,-1 4-448,5-3-513,3-6-96,2-6-64,0-7-256,6-8-865,4-10-545,-2-5-1120,-4-4-1634,-4-14-4260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4"/>
    </inkml:context>
    <inkml:brush xml:id="br0">
      <inkml:brushProperty name="width" value="0.025" units="cm"/>
      <inkml:brushProperty name="height" value="0.025" units="cm"/>
    </inkml:brush>
  </inkml:definitions>
  <inkml:trace contextRef="#ctx0" brushRef="#br0">1 1 16848,'0'0'7719,"78"51"-6438,-27-44-63,10-4-802,5-3-352,-1 0-993,-3-13-3683,-9-8-4773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5"/>
    </inkml:context>
    <inkml:brush xml:id="br0">
      <inkml:brushProperty name="width" value="0.025" units="cm"/>
      <inkml:brushProperty name="height" value="0.025" units="cm"/>
    </inkml:brush>
  </inkml:definitions>
  <inkml:trace contextRef="#ctx0" brushRef="#br0">150 0 9513,'0'0'12983,"-5"10"-11734,-24 41 141,2 2 1,-24 70-1,43-100-1168,0 1 0,2 0 1,1 1-1,1-1 0,1 1 0,1 0 1,1-1-1,3 39 0,-1-60-252,-1 1 0,1-1 0,0 1-1,1-1 1,-1 0 0,1 0-1,-1 1 1,1-1 0,0 0 0,0 0-1,0-1 1,0 1 0,1 0 0,-1-1-1,1 1 1,0-1 0,-1 0 0,1 0-1,0 0 1,0 0 0,1-1-1,-1 1 1,4 1 0,-2-2-556,0 1-1,0-1 1,0 0 0,0 0 0,0 0 0,10-1-1,-10 0-607,-1 0 1,1-1-1,0 1 0,0-1 0,-1-1 0,1 1 0,6-3 0,18-16-11490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6"/>
    </inkml:context>
    <inkml:brush xml:id="br0">
      <inkml:brushProperty name="width" value="0.025" units="cm"/>
      <inkml:brushProperty name="height" value="0.025" units="cm"/>
    </inkml:brush>
  </inkml:definitions>
  <inkml:trace contextRef="#ctx0" brushRef="#br0">85 1 16528,'0'0'6758,"-7"13"-4660,-6 13-1473,1 1-1,1 0 1,1 0-1,1 2 1,2-1 0,-8 52-1,15-78-648,0-1 0,0 0-1,0 1 1,0-1 0,0 0 0,0 1-1,0-1 1,0 0 0,0 1 0,1-1-1,-1 0 1,1 0 0,-1 1-1,1-1 1,-1 0 0,1 0 0,-1 0-1,1 0 1,0 0 0,0 1 0,0-1-1,0-1 1,0 1 0,0 0 0,1 1-1,0-1-84,0-1 0,-1 0-1,1 0 1,-1-1 0,1 1 0,0 0-1,-1 0 1,1-1 0,-1 1 0,1-1-1,-1 1 1,1-1 0,-1 0-1,1 0 1,-1 1 0,0-1 0,1 0-1,-1 0 1,0 0 0,0-1-1,0 1 1,2-2 0,17-21-3934,0-1 0,-2 0 0,-1-1-1,25-51 1,-2 2 4235,-31 64 6782,-9 20-600,-5 9-2334,0-3-4068,-56 128 4365,54-123-4197,1 0-1,2 0 0,-1 0 0,2 1 1,-1 30-1,4-51-200,1 0 0,-1 0 0,0 0 0,0 0 1,0 0-1,0 0 0,0 0 0,0 0 0,0 0 0,0 0 0,0 0 0,1 0 1,-1 0-1,0 0 0,0 0 0,0 0 0,0 0 0,0 0 0,0 0 0,0 0 1,0 0-1,1 0 0,-1 0 0,0 0 0,0 0 0,0 0 0,0 0 0,0 0 1,0 0-1,0 0 0,0 1 0,0-1 0,0 0 0,0 0 0,1 0 0,-1 0 1,0 0-1,0 0 0,0 0 0,0 0 0,0 0 0,0 0 0,0 1 0,0-1 1,0 0-1,0 0 0,0 0 0,0 0 0,0 0 0,0 0 0,0 0 1,0 0-1,0 0 0,0 1 0,0-1 0,0 0 0,0 0 0,0 0 0,0 0 1,0 0-1,0 0 0,0 0 0,0 0 0,-1 1 0,6-9-4139,0-8-2094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7"/>
    </inkml:context>
    <inkml:brush xml:id="br0">
      <inkml:brushProperty name="width" value="0.025" units="cm"/>
      <inkml:brushProperty name="height" value="0.025" units="cm"/>
    </inkml:brush>
  </inkml:definitions>
  <inkml:trace contextRef="#ctx0" brushRef="#br0">1 20 1313,'0'0'28731,"56"-20"-28282,-20 20-353,2 0-32,1 2-673,-5 1-1825,0-1-2178,-3-2-2179,-1 0-6597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7:56.479"/>
    </inkml:context>
    <inkml:brush xml:id="br0">
      <inkml:brushProperty name="width" value="0.025" units="cm"/>
      <inkml:brushProperty name="height" value="0.025" units="cm"/>
    </inkml:brush>
  </inkml:definitions>
  <inkml:trace contextRef="#ctx0" brushRef="#br0">8264 403 4933,'0'0'2557,"2"-9"-2493,5-27 192,-7 34-181,0 1 1,0-1-1,0 1 0,0-1 1,0 1-1,-1 0 0,1-1 1,0 1-1,-1-1 1,1 1-1,-1 0 0,0 0 1,1-1-1,-1 1 0,0 0 1,0 0-1,0 0 0,1 0 1,-1 0-1,-1 0 0,1 0 1,0 0-1,0 0 0,0 0 1,0 0-1,-1 1 0,1-1 1,0 0-1,0 1 0,-1-1 1,1 1-1,-1 0 0,1-1 1,0 1-1,-2 0 1,-47-5 570,49 5-647,-64 0 103,-20 2 385,0-4 1,-168-26-1,153 9-5,0 5 1,-196-2-1,-371 0 333,88-1-210,-398-27-350,393 12-131,-222-32-24,217 13 56,-499 35-108,793 27 70,-479 78-1,691-73 159,1 4 1,-158 60-1,193-60-187,0 2 0,2 2 0,1 2 0,1 2 0,2 2 0,-47 42 0,79-64-90,1 1 0,0-1 0,1 1 0,0 1 0,0-1 0,1 1 0,0 0 0,1 0 0,0 1 0,1 0 0,0 0 0,-4 17 0,7-19-2,0-1 0,0 1 0,1 0 0,0 0 0,1 0 0,0 0 0,0 0 0,1 0 0,0-1 0,0 1 0,1-1 0,0 1 0,1-1 0,0 0 0,0 0 0,10 12 0,3 1 7,0-2 1,1 0 0,1-1-1,1-1 1,0-1-1,1-1 1,1 0-1,0-2 1,1 0-1,1-2 1,-1-1-1,34 10 1,29 5 14,1-4 1,109 13-1,376 39 96,-100-14-21,263 27-57,850-10 0,-603-107 457,-4-38-320,-628 47-125,270-27-47,-464 29 18,299-80-1,-356 70 216,-1-5 0,111-55 0,-170 70-172,-1-1-1,-1-2 1,-2-2 0,0-1 0,-1-2-1,-2-1 1,56-66 0,-81 87-70,-1 0 0,-1-1 1,1 1-1,-1-1 0,-1-1 0,0 1 1,0-1-1,-1 0 0,0 0 0,0 0 1,1-19-1,-4 22-31,0 1 1,0-1-1,-1 1 0,0-1 1,0 0-1,-1 1 1,0 0-1,0-1 1,0 1-1,-1 0 0,0 0 1,0 0-1,0 0 1,-1 1-1,0-1 0,0 1 1,0 0-1,-1 0 1,-7-5-1,-2-2-126,0 2-1,-1 0 1,-1 0-1,0 2 1,0 0 0,-1 0-1,-21-5 1,-133-29-2784,157 39 2583,-138-26-3874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8"/>
    </inkml:context>
    <inkml:brush xml:id="br0">
      <inkml:brushProperty name="width" value="0.025" units="cm"/>
      <inkml:brushProperty name="height" value="0.025" units="cm"/>
    </inkml:brush>
  </inkml:definitions>
  <inkml:trace contextRef="#ctx0" brushRef="#br0">129 169 8968,'0'0'15642,"10"-8"-13918,-2 2-1414,64-51 1337,-64 49-1572,0 0 0,0 0 0,0 0 0,-1-1 0,0 0 1,9-17-1,-16 26-76,1-1 1,-1 1-1,0-1 1,1 1-1,-1-1 1,0 1-1,1-1 1,-1 1-1,0-1 1,0 0-1,0 1 1,0-1-1,0 0 1,1 1-1,-1-1 1,0 1-1,0-1 1,0 0-1,-1 1 1,1-1-1,0 1 1,0-1 0,0 0-1,0 1 1,-1-1-1,1 1 1,0-1-1,0 1 1,-1-1-1,1 1 1,0-1-1,-1 1 1,1-1-1,-1 1 1,1-1-1,-1 1 1,0-1-1,-27 0-55,-33 21 83,40-10 53,1 1 0,0 1 0,1 1 0,0 0 0,1 2 0,1 0 0,-20 22 0,35-35-29,0 0 0,0 0-1,1 1 1,-1-1 0,1 1 0,-1-1-1,1 1 1,0-1 0,0 1-1,0 0 1,1-1 0,-1 1 0,1 0-1,-1 0 1,1 0 0,0-1 0,0 5-1,1-5-26,-1 0 0,1 0 0,0-1 0,-1 1-1,1 0 1,0 0 0,0-1 0,0 1 0,0-1-1,1 1 1,-1-1 0,0 1 0,1-1 0,-1 0-1,1 0 1,-1 0 0,1 1 0,-1-1 0,1-1-1,0 1 1,0 0 0,-1 0 0,1-1 0,0 1-1,3 0 1,21 4-59,-1 0-1,47 1 0,-7-9-2985,-56 2 1262,-1 0-1,1-1 1,-1-1-1,14-5 0,7-7-8959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49"/>
    </inkml:context>
    <inkml:brush xml:id="br0">
      <inkml:brushProperty name="width" value="0.025" units="cm"/>
      <inkml:brushProperty name="height" value="0.025" units="cm"/>
    </inkml:brush>
  </inkml:definitions>
  <inkml:trace contextRef="#ctx0" brushRef="#br0">383 0 13164,'0'0'12492,"14"71"-11114,-3-39-353,1 7-257,-8 3-319,-4 5-129,0 6-128,-15 5-32,-11 6-64,-11 5 1,-6 8-33,-12 3-96,-6-1-545,-2-8-928,1-11-3556,0-11-10890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6:54.250"/>
    </inkml:context>
    <inkml:brush xml:id="br0">
      <inkml:brushProperty name="width" value="0.025" units="cm"/>
      <inkml:brushProperty name="height" value="0.025" units="cm"/>
    </inkml:brush>
  </inkml:definitions>
  <inkml:trace contextRef="#ctx0" brushRef="#br0">50 74 3972,'0'0'5771,"2"-10"-1287,1-7-4617,7-30 14166,-13 75-12153,-23 122-776,13-89-552,4 0 0,-4 85 0,13-145-552,0-1 0,0 0 0,0 0 0,0 1 0,0-1 0,0 0 0,0 0 0,0 1 0,0-1 0,0 0 0,0 0 0,0 1 0,0-1 0,0 0 0,0 0 0,0 1 0,0-1 0,0 0 0,0 0 0,1 0 0,-1 1 0,0-1 0,0 0 0,0 0 0,0 0 0,1 1 0,-1-1 0,0 0 0,0 0 0,0 0 0,0 0 0,1 1 0,-1-1 0,0 0 0,0 0 0,1 0 0,-1 0 0,0 0 0,0 0 0,1 0 0,-1 0 0,0 0 0,0 0 0,1 0 0,12-7 0,10-17 0,-15 14 0,4-3 0,0-1 0,1 2 0,18-16 0,-27 25 0,0 0 0,0 1 0,0-1 0,0 1 0,0 0 0,1 0 0,-1 1 0,1-1 0,-1 1 0,1 0 0,-1 0 0,1 1 0,0-1 0,-1 1 0,1 0 0,0 0 0,0 1 0,4 0 0,-7 0 0,0 0 0,0 0 0,0 0 0,0 1 0,0-1 0,-1 0 0,1 1 0,0 0 0,-1-1 0,1 1 0,-1 0 0,0 0 0,1-1 0,-1 1 0,0 0 0,0 0 0,0 1 0,-1-1 0,1 0 0,0 0 0,-1 0 0,0 0 0,1 1 0,-1-1 0,0 0 0,0 0 0,0 1 0,0-1 0,-1 3 0,1 1 0,0-1 0,-1 1 0,0 0 0,0-1 0,0 1 0,-1-1 0,1 1 0,-1-1 0,-1 0 0,-4 9 0,-2-3 0,-1-1 0,0 0 0,0 0 0,-1-1 0,-13 8 0,20-14 0,1 0 0,-1-1 0,0 0 0,1 0 0,-1 0 0,0 0 0,0-1 0,0 0 0,0 0 0,0 0 0,-1 0 0,1 0 0,0-1 0,0 0 0,-1 0 0,1 0 0,0 0 0,-1-1 0,1 1 0,0-1 0,-6-2 0,8 1-74,0 1 0,0-1 0,0 1 1,1-1-1,-1 0 0,1 0 0,-1 0 0,1 0 0,0 0 0,-1 0 0,1 0 1,0-1-1,0 1 0,1 0 0,-1-1 0,0 1 0,1 0 0,-1-1 1,1 1-1,0-1 0,0 1 0,0-4 0,0-2-1174,1 1 0,-1 0-1,1-1 1,1 1 0,-1-1 0,5-9-1,4-8-16469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8:20.034"/>
    </inkml:context>
    <inkml:brush xml:id="br0">
      <inkml:brushProperty name="width" value="0.025" units="cm"/>
      <inkml:brushProperty name="height" value="0.025" units="cm"/>
    </inkml:brush>
  </inkml:definitions>
  <inkml:trace contextRef="#ctx0" brushRef="#br0">2441 352 2755,'5'-23'6349,"-4"22"-6229,-1 1 0,1-1-1,-1 0 1,1 0 0,-1 0 0,1 0-1,-1 0 1,0 0 0,1 1-1,-1-1 1,0 0 0,0 0 0,0 0-1,0 0 1,0 0 0,0 0 0,0 0-1,0 0 1,0 0 0,0 0 0,0 0-1,-1 0 1,1 0 0,0 0-1,-1 0 1,1 0 0,-1 1 0,1-1-1,-1 0 1,1 0 0,-1 0 0,0 1-1,1-1 1,-1 0 0,0 1 0,1-1-1,-1 0 1,0 1 0,0-1 0,0 1-1,0 0 1,1-1 0,-1 1-1,0-1 1,0 1 0,0 0 0,-2 0-1,-100-44 3234,74 31-2976,-1 0 0,-46-13 1,-170-46 1014,147 40-883,-2 4 1,-137-19-1,83 32-218,-305 12 0,360 14 224,-151 37 0,163-29-334,52-12-75,1 1-1,0 3 1,0 0-1,1 3 1,0 1-1,-57 34 0,79-41-71,1 0-1,0 1 0,0 0 0,0 1 1,1 0-1,1 1 0,0 0 0,0 0 1,1 1-1,1 0 0,0 1 0,0 0 1,1 0-1,1 0 0,0 0 0,1 1 0,1 0 1,0 0-1,0 0 0,0 20 0,3-18-22,0 1-1,1-1 0,1 0 0,0 1 1,1-1-1,1 0 0,1 0 0,0-1 1,1 1-1,0-1 0,1-1 0,1 1 0,1-1 1,0 0-1,0-1 0,2 0 0,12 13 1,-3-8 9,0 0 0,2-1 0,0-1 0,1-1 0,0-1 0,1-2 0,1 0 0,0-1 0,42 12 0,36 3 12,0-4 1,2-4-1,0-5 1,154-1-1,423-51 131,-601 30 37,117-27 0,-164 27-54,0-1 0,-1-2 0,0-1 0,-1-2 0,59-37 0,70-64 434,-136 95-388,-2 0 1,0-1 0,-1-1-1,23-32 1,-41 49-157,1-1 0,-2 1 0,1-1 0,-1 0 0,0 0-1,0 0 1,0 0 0,-1 0 0,0-1 0,-1 1 0,0-1 0,0 1 0,-1-15 0,0 15-32,-1 1 1,-1 0 0,1 0-1,-1 0 1,0 0 0,0 0 0,-1 0-1,0 1 1,0-1 0,0 1-1,-1 0 1,0 0 0,0 0 0,0 0-1,0 1 1,-1 0 0,-5-5-1,-9-5-121,-1 1-1,0 1 0,-1 1 1,0 1-1,0 0 0,-1 2 1,-1 0-1,-29-5 0,-26-2-2772,-88-5-1,97 13-6,-38-4-3386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8:34.667"/>
    </inkml:context>
    <inkml:brush xml:id="br0">
      <inkml:brushProperty name="width" value="0.025" units="cm"/>
      <inkml:brushProperty name="height" value="0.025" units="cm"/>
    </inkml:brush>
  </inkml:definitions>
  <inkml:trace contextRef="#ctx0" brushRef="#br0">2387 281 7495,'-10'-10'1804,"-3"-3"-1624,-2 0-1,1 1 0,-2 1 0,0 0 1,0 1-1,-32-14 0,-367-101 1446,386 117-1483,-33-5 164,0 2-1,-95-5 1,-128 13 259,178 3-595,54 0 126,0 3 1,0 1-1,1 3 1,0 2-1,0 3 1,1 1-1,0 3 1,2 2-1,0 2 1,1 3-1,1 1 0,1 2 1,1 3-1,-51 42 1,44-26-2,-77 85 0,111-108-94,0 0-1,2 0 0,1 2 0,1 0 0,0 0 1,2 1-1,-9 27 0,17-39 26,1 0 1,0 0-1,0 1 1,2-1-1,0 1 0,0-1 1,1 1-1,1 0 1,0-1-1,1 1 0,6 22 1,-3-19 7,1-1 1,1 0-1,1 0 1,1 0 0,0-1-1,0 0 1,2-1-1,12 14 1,11 7 11,2-3 1,1-1 0,2-1-1,0-2 1,73 37-1,-60-38 3,1-4 0,1-1-1,0-3 1,2-2-1,0-3 1,79 10 0,-20-12 722,0-5 0,140-9 0,-185-2-468,0-2 1,0-3 0,-1-4-1,-1-2 1,0-4 0,65-26 0,-103 32-190,-1-2 1,0 0-1,-1-2 1,-1-1 0,-1-1-1,35-33 1,-45 35-71,0 0 0,-2 0 0,0-2-1,-1 1 1,0-2 0,-2 0 0,0 0 0,-2-1 0,0 0 0,6-24 0,-12 33-21,0 0-1,0 0 1,-1 1 0,-1-1-1,0 0 1,0 0 0,-1-1 0,-1 1-1,0 0 1,-1 0 0,-4-18 0,3 23-25,0 0 1,0 0-1,-1 0 1,0 0-1,0 1 1,-1-1 0,0 1-1,0 0 1,0 0-1,0 1 1,-1 0-1,0 0 1,0 0 0,-1 0-1,1 1 1,-1 0-1,0 1 1,-13-5-1,-14-3-735,0 3-1,0 1 0,0 1 0,-1 2 0,0 1 0,-35 2 1,14-1-2384,-20-2-4785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8:35.445"/>
    </inkml:context>
    <inkml:brush xml:id="br0">
      <inkml:brushProperty name="width" value="0.025" units="cm"/>
      <inkml:brushProperty name="height" value="0.025" units="cm"/>
    </inkml:brush>
  </inkml:definitions>
  <inkml:trace contextRef="#ctx0" brushRef="#br0">14 0 17360,'-7'0'417,"4"0"-225,0 0-256,3 5-417,0 4-351,0-4 607,5 3 258,3-3-33,2-5-737,6 0-2242,0-22-6086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8:42.678"/>
    </inkml:context>
    <inkml:brush xml:id="br0">
      <inkml:brushProperty name="width" value="0.025" units="cm"/>
      <inkml:brushProperty name="height" value="0.025" units="cm"/>
    </inkml:brush>
  </inkml:definitions>
  <inkml:trace contextRef="#ctx0" brushRef="#br0">2071 244 5701,'0'0'6972,"-7"-10"-5530,0 0-1090,0 0-1,-1 0 1,0 1 0,-1 0 0,0 1 0,-1 0 0,1 0 0,-1 1 0,-1 0 0,0 1-1,-22-10 1,-52-8-243,-1 5-1,-137-15 1,163 26-98,-121-14 213,-329 3 0,469 23-200,0 1 0,1 2 0,-1 1 0,1 3 0,1 1 0,-59 26-1,44-12-7,1 1 0,2 3-1,-92 70 1,129-88 92,-1 1 0,2 0 1,0 1-1,1 1 1,0 0-1,1 0 1,-16 32-1,22-38-60,0 1 0,1 0 0,1 0 0,0 0-1,0 0 1,1 1 0,0-1 0,1 1 0,0 0 0,1-1 0,0 1 0,1-1 0,0 1-1,0 0 1,5 15 0,-2-16-8,1 0 1,0-1-1,0 0 0,1 0 0,0 0 1,0 0-1,1-1 0,0 0 0,1-1 1,0 0-1,0 0 0,0 0 0,16 8 1,10 5 56,0-2-1,51 19 1,-29-16-62,1-3-1,1-3 0,0-2 1,106 9-1,241-14 280,-290-14 349,1-6 0,186-42-1,215-93 1092,-489 138-1472,1 0 1,-2-3-1,1 0 0,-2-2 0,45-29 0,-62 36-231,0 0 0,-1-1 0,1 0 0,-2 0-1,1 0 1,-1-1 0,-1-1 0,1 1 0,-2-1-1,1 0 1,-1 0 0,-1-1 0,0 1 0,0-1 0,-1 0-1,-1 0 1,0 0 0,1-14 0,-2 18-47,-1-1-1,1 0 1,-2 0 0,1 0 0,-1 1 0,-1-1 0,1 0-1,-1 1 1,-1-1 0,1 1 0,-1 0 0,0 0 0,-1 0-1,0 0 1,0 0 0,-7-8 0,4 8-12,0 0-1,-1 1 1,1 0 0,-1 0-1,0 1 1,-1 0 0,1 0 0,-1 1-1,0 0 1,0 0 0,-1 1-1,-17-3 1,-9-1-496,1 3-1,-1 1 1,-44 2-1,-47 6-4285,80-2 1733,-46 1-7465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08.218"/>
    </inkml:context>
    <inkml:brush xml:id="br0">
      <inkml:brushProperty name="width" value="0.025" units="cm"/>
      <inkml:brushProperty name="height" value="0.025" units="cm"/>
    </inkml:brush>
  </inkml:definitions>
  <inkml:trace contextRef="#ctx0" brushRef="#br0">116 82 4388,'-8'0'443,"-4"1"15,-46-1 486,24-9 2485,34 9-3392,-1 0-1,1 0 1,0 0-1,0 0 1,0 0-1,0 0 0,0 0 1,-1-1-1,1 1 1,0 0-1,0 0 1,0 0-1,0 0 1,0 0-1,-1 0 0,1-1 1,0 1-1,0 0 1,0 0-1,0 0 1,0 0-1,0-1 0,0 1 1,0 0-1,0 0 1,0 0-1,0 0 1,0-1-1,0 1 0,0 0 1,0 0-1,0 0 1,0-1-1,0 1 1,0 0-1,0 0 0,0 0 1,0 0-1,0-1 1,0 1-1,0 0 1,0 0-1,0 0 0,1 0 1,-1-1-1,0 1 1,0 0-1,0 0 1,0 0-1,0 0 0,1 0 1,12-7 280,19-1-372,-32 8 77,115-19 2467,167-7 1,119 20-2196,-317 6-74,133 14 138,0 0-220,-37-14 682,635 10 197,-560 21-607,9 0-345,360-28 12,-334-5-26,194-14-23,1-1-19,1807 20 856,-1978-19 304,-310 16-1509,3-2-1568,-5-5-3238,-2-11-6982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26.752"/>
    </inkml:context>
    <inkml:brush xml:id="br0">
      <inkml:brushProperty name="width" value="0.025" units="cm"/>
      <inkml:brushProperty name="height" value="0.025" units="cm"/>
    </inkml:brush>
  </inkml:definitions>
  <inkml:trace contextRef="#ctx0" brushRef="#br0">1136 472 5862,'0'0'2130,"-4"-9"-2643,-16-27-117,19 35 614,1 0 0,0 0 0,-1 1 0,1-1 0,0 0 0,-1 0 0,1 0 0,0 0 0,0 1 1,0-1-1,0 0 0,0 0 0,0 0 0,0 0 0,0 1 0,0-1 0,0 0 0,0 0 0,1 0 0,-1 1 0,0-1 0,1 0 0,-1 0 0,0 0 0,1 1 0,-1-1 0,1 0 0,-1 1 0,1-1 0,-1 0 0,1 1 0,0-1 0,0 0 0,25-10 89,-21 9-110,76-19 4,-66 18-197,0 0-1,0-1 1,0-1 0,0 0 0,18-10-1,-31 14 294,-1 1 0,1-1 0,-1 0 0,1 0 0,-1 0-1,1 0 1,-1-1 0,1 1 0,-1 0 0,0-1 0,0 1-1,0-1 1,0 1 0,0-1 0,0 1 0,0-1 0,0 0-1,-1 1 1,1-1 0,-1 0 0,1 0 0,-1 1 0,0-1-1,0 0 1,1 0 0,-1 0 0,0 0 0,-1 1 0,1-1-1,0 0 1,-1 0 0,1 0 0,0 1 0,-1-1 0,0 0-1,0 1 1,1-1 0,-1 0 0,0 1 0,0-1 0,-2-2-1,-3-3 351,-1-1-1,1 1 0,-1 0 1,0 1-1,-1-1 0,-11-6 1,-16-8 1,-1 2 0,0 1 0,-2 2 1,0 1-1,-44-10 0,-5 4 86,-112-13 1,153 28 149,-1 1-1,0 3 1,0 2 0,-73 10 0,97-7-490,1 2-1,0 1 1,1 0-1,-1 2 0,1 0 1,1 1-1,0 2 0,0 0 1,1 1-1,0 0 0,-27 25 1,30-21-129,1 1-1,1 0 1,0 0 0,1 2 0,1 0-1,1 0 1,0 1 0,2 0 0,0 1 0,2 0-1,0 0 1,1 1 0,1 0 0,1 0-1,1 0 1,1 1 0,1-1 0,1 0 0,1 1-1,1-1 1,1 0 0,1 1 0,0-2 0,2 1-1,1 0 1,0-1 0,2-1 0,0 1-1,25 37 1,-17-33-40,1-2 0,2 1 0,0-2 0,2-1 1,0 0-1,1-2 0,1-1 0,1 0 0,0-2 0,1-1 0,55 23 0,-45-25 72,1-1 0,0-2 0,1-2 0,0-1 0,1-2 0,-1-1-1,1-2 1,73-6 0,-82-1 67,0 0-1,0-2 0,-1-2 0,0 0 1,0-2-1,-1-1 0,0-1 0,-1-2 1,-1 0-1,0-2 0,40-33 0,-37 24-13,-2 0-1,0-2 0,-1-1 1,-2-1-1,-1-1 0,-2-1 1,-1 0-1,30-68 1,-40 75 14,-2 1 0,-1-1 0,0-1 0,-2 0 0,-1 1 0,1-38 0,-5 49-101,0 1 0,-1-1 1,0 1-1,-1-1 0,0 1 1,-1 0-1,-1 0 1,0 0-1,-1 0 0,0 1 1,-1 0-1,-1 0 0,1 0 1,-10-11-1,0 6-29,0 1-1,0 1 1,-2 0-1,0 1 1,0 1-1,-1 1 1,-1 1-1,0 0 1,-1 2-1,0 0 1,-33-9-1,-14 1-1803,0 2 0,-99-7 0,119 17-2915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6.518"/>
    </inkml:context>
    <inkml:brush xml:id="br0">
      <inkml:brushProperty name="width" value="0.025" units="cm"/>
      <inkml:brushProperty name="height" value="0.025" units="cm"/>
    </inkml:brush>
  </inkml:definitions>
  <inkml:trace contextRef="#ctx0" brushRef="#br0">1 284 19250,'0'0'4992,"3"-9"-4517,-1 5-426,0 0 0,0 0 0,0 0 0,0 1 0,0-1 0,1 1 1,-1-1-1,1 1 0,0 0 0,0 0 0,0 0 0,0 1 0,1-1 0,-1 1 0,1 0 1,-1 0-1,1 0 0,0 0 0,0 0 0,0 1 0,0 0 0,0 0 0,0 0 0,7 0 1,121-21 420,228-7 1,140 30-440,-332 2 32,-148-2-72,349-5-581,-289-1 108,-1-3 1,126-31-1,-47-12-287,26-6 796,-162 56 97,-17 10-4,-23 22 255,-52 56 1023,39-51-1035,1 0 0,3 2 0,1 2 0,-29 57 1,34-44-192,3 1 0,2 1 0,2 0 0,2 1 1,-4 70-1,2 285-1745,25-242-2894,-8-144 2902,-3-8-2647,-5-12-3614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29.804"/>
    </inkml:context>
    <inkml:brush xml:id="br0">
      <inkml:brushProperty name="width" value="0.025" units="cm"/>
      <inkml:brushProperty name="height" value="0.025" units="cm"/>
    </inkml:brush>
  </inkml:definitions>
  <inkml:trace contextRef="#ctx0" brushRef="#br0">0 86 10122,'0'0'3843,"9"0"-3629,55 4 1057,116 21 1,5 3-730,17-16 115,1-10 0,266-29-1,56 2 566,1 32-1035,-68 0 374,-374-8-256,118-16 0,-165 11-128,-1-1 0,1-2 0,-2-1-1,1-2 1,53-27 0,-89 39-203,0 0 1,0 0-1,0 0 0,0 0 0,-1 0 1,1 0-1,0 0 0,0 0 0,0 0 1,0 0-1,0 0 0,0 0 1,0 0-1,-1 0 0,1 0 0,0 0 1,0 0-1,0 0 0,0 0 1,0 0-1,0 0 0,0-1 0,0 1 1,-1 0-1,1 0 0,0 0 0,0 0 1,0 0-1,0 0 0,0 0 1,0 0-1,0 0 0,0-1 0,0 1 1,0 0-1,0 0 0,0 0 0,0 0 1,0 0-1,0 0 0,0 0 1,0-1-1,0 1 0,0 0 0,0 0 1,0 0-1,0 0 0,0 0 1,0 0-1,0 0 0,0-1 0,0 1 1,0 0-1,0 0 0,0 0 0,0 0 1,0 0-1,0 0 0,0 0 1,1 0-1,-1-1 0,0 1 0,0 0 1,0 0-1,-16-3-3173,8 2 559,-22-7-11026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42.404"/>
    </inkml:context>
    <inkml:brush xml:id="br0">
      <inkml:brushProperty name="width" value="0.025" units="cm"/>
      <inkml:brushProperty name="height" value="0.025" units="cm"/>
    </inkml:brush>
  </inkml:definitions>
  <inkml:trace contextRef="#ctx0" brushRef="#br0">410 0 2659,'5'3'96,"-3"-1"0,-2-1-32,0 2 128,-7-2 128,-9 0 65,-3 2 191,-4-2 65,-5 1-65,-4 0 1,-7 2-1,-4 2-223,-7 0-257,-1 3-64,-4-2-1185,2 2-2114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42.904"/>
    </inkml:context>
    <inkml:brush xml:id="br0">
      <inkml:brushProperty name="width" value="0.025" units="cm"/>
      <inkml:brushProperty name="height" value="0.025" units="cm"/>
    </inkml:brush>
  </inkml:definitions>
  <inkml:trace contextRef="#ctx0" brushRef="#br0">283 69 0,'-14'2'726,"-133"13"1166,38-11 3337,109-3-5154,-1-1-1,1 0 0,0 0 0,-1 0 0,1 0 0,0 0 0,-1 0 1,1 1-1,0-1 0,-1 0 0,1 0 0,0 0 0,-1 0 1,1 0-1,0 0 0,-1 0 0,1-1 0,0 1 0,-1 0 0,1 0 1,0 0-1,-1 0 0,1 0 0,0 0 0,-1-1 0,1 1 1,0 0-1,-1 0 0,1 0 0,0-1 0,0 1 0,-1 0 0,1 0 1,0-1-1,0 1 0,0 0 0,0-1 0,-1 1 0,1 0 1,0 0-1,0-1 0,0 1 0,0 0 0,0-1 0,0 1 0,0 0 1,0-1-1,0 1 0,0-1 0,0 1 0,0 0 0,0-1 1,0 1-1,0 0 0,0-1 0,0 1 0,0 0 0,0-1 0,0 1 1,1 0-1,-1 0 0,0-1 0,0 1 0,0 0 0,1-1 1,-1 1-1,20-16 1577,1 9-1143,0 0-1,1 2 1,0 1-1,34-3 1,94 3-159,-76 3-70,294-10 342,225-4 68,1 32 702,177 1-100,-308-14-596,-395-2-642,28 1 32,157-13 1,-253 10-79,0 0 0,0 0 0,0-1 0,0 1-1,0 0 1,0 0 0,0 0 0,0 0 0,0 0 0,0 0 0,0 0 0,0 0 0,0 0-1,0 0 1,0 0 0,0 0 0,0 0 0,0 0 0,0-1 0,-16 0-594,-28 1-3993,15 0-1180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50.321"/>
    </inkml:context>
    <inkml:brush xml:id="br0">
      <inkml:brushProperty name="width" value="0.025" units="cm"/>
      <inkml:brushProperty name="height" value="0.025" units="cm"/>
    </inkml:brush>
  </inkml:definitions>
  <inkml:trace contextRef="#ctx0" brushRef="#br0">0 93 9417,'0'0'6491,"11"-4"-5188,36-13-524,1 3 0,1 1 0,0 3 0,71-7 0,-29 11-201,153 7-1,-179 6-187,-58-4 357,-42-4-192,-92-4 70,0 6 0,-238 31-1,495-27-186,303-42-507,-396 33 15,-20 1 54,-15-1 9,-29 0 9,-64 2-340,-1 4 1,1 4 0,0 4-1,-148 35 1,223-42-3560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52.200"/>
    </inkml:context>
    <inkml:brush xml:id="br0">
      <inkml:brushProperty name="width" value="0.025" units="cm"/>
      <inkml:brushProperty name="height" value="0.025" units="cm"/>
    </inkml:brush>
  </inkml:definitions>
  <inkml:trace contextRef="#ctx0" brushRef="#br0">26 57 5093,'0'0'12081,"-7"0"-11270,-11 1-443,33 1 242,51 2 254,255-16-1823,-108-20-7451,-128 13 258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52.902"/>
    </inkml:context>
    <inkml:brush xml:id="br0">
      <inkml:brushProperty name="width" value="0.025" units="cm"/>
      <inkml:brushProperty name="height" value="0.025" units="cm"/>
    </inkml:brush>
  </inkml:definitions>
  <inkml:trace contextRef="#ctx0" brushRef="#br0">1 50 8008,'0'0'2402,"62"-4"-1473,-33-1-193,9 0 97,2-2 256,6 4-480,4 0-321,1 0-128,1 1-128,-4 1 0,-4 0-32,-15-4-1121,-11-6-4932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9:57.480"/>
    </inkml:context>
    <inkml:brush xml:id="br0">
      <inkml:brushProperty name="width" value="0.025" units="cm"/>
      <inkml:brushProperty name="height" value="0.025" units="cm"/>
    </inkml:brush>
  </inkml:definitions>
  <inkml:trace contextRef="#ctx0" brushRef="#br0">1 157 6438,'0'0'8889,"10"0"-7731,365-29 3629,-176 8-4593,537-12 40,-180 12-57,-510 19-143,0-2-1,85-19 1,-130 22-13,0 1 0,0 0 1,1 0-1,-1 0 0,0-1 0,0 1 0,1-1 0,-1 1 0,0-1 0,0 1 1,0-1-1,0 0 0,0 1 0,0-1 0,0 0 0,0 0 0,1-1 1,-16-6 622,-37 3-313,-41 5-2494,59 0-655,2 0-2339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04.080"/>
    </inkml:context>
    <inkml:brush xml:id="br0">
      <inkml:brushProperty name="width" value="0.025" units="cm"/>
      <inkml:brushProperty name="height" value="0.025" units="cm"/>
    </inkml:brush>
  </inkml:definitions>
  <inkml:trace contextRef="#ctx0" brushRef="#br0">0 157 5285,'105'-1'8699,"1"-1"-3884,218-8-3749,-60 2-848,395 2 164,30-1-257,-402-1 204,1602-67 1664,-1866 73-1951,12 1 170,-1-2 1,0-1-1,51-13 1,-85 16-203,0 1-1,0 0 1,0 0-1,0 0 1,0 0 0,0 0-1,0 0 1,0 0 0,0 0-1,0-1 1,0 1 0,-1 0-1,1 0 1,0 0 0,0 0-1,0 0 1,0 0 0,0 0-1,0-1 1,0 1 0,1 0-1,-1 0 1,0 0 0,0 0-1,0 0 1,0 0-1,0 0 1,0 0 0,0-1-1,0 1 1,0 0 0,0 0-1,0 0 1,0 0 0,0 0-1,0 0 1,0 0 0,1 0-1,-1 0 1,0 0 0,0 0-1,0-1 1,0 1 0,0 0-1,0 0 1,0 0 0,0 0-1,1 0 1,-1 0-1,0 0 1,0 0 0,-19-3-549,-34 1-2622,46 2 2264,-32-3-3854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17.151"/>
    </inkml:context>
    <inkml:brush xml:id="br0">
      <inkml:brushProperty name="width" value="0.025" units="cm"/>
      <inkml:brushProperty name="height" value="0.025" units="cm"/>
    </inkml:brush>
  </inkml:definitions>
  <inkml:trace contextRef="#ctx0" brushRef="#br0">19 1 3267,'-10'5'320,"4"-2"-191,4 2-129,2 0-97,0 0-63,5-1-128,12 0-96,2-3 288,8 2-545,3-3-672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18.473"/>
    </inkml:context>
    <inkml:brush xml:id="br0">
      <inkml:brushProperty name="width" value="0.025" units="cm"/>
      <inkml:brushProperty name="height" value="0.025" units="cm"/>
    </inkml:brush>
  </inkml:definitions>
  <inkml:trace contextRef="#ctx0" brushRef="#br0">2539 289 3876,'0'0'1030,"-9"-8"-224,-28-18-428,-2 1 0,0 1 0,-1 2 0,-1 2-1,-1 2 1,-68-19 0,19 13 264,-1 4-1,-122-11 1,186 28-629,-142-15 1505,-331 5-1,409 23-1438,-1 3 0,1 4 0,2 5 0,-156 58 0,206-65-10,1 2 0,0 2-1,2 2 1,0 1 0,1 2 0,-55 48 0,76-58-26,1 1 0,0 0 0,1 1 1,1 0-1,1 1 0,0 1 0,1 0 1,1 0-1,1 1 0,0 0 1,1 0-1,1 0 0,1 1 0,1 0 1,1 1-1,-1 20 0,4-16-30,1 1 0,1 0 1,2-1-1,0 1 0,2-1 0,0 0 0,2-1 0,0 0 0,2 0 1,1-1-1,1 0 0,23 33 0,-14-23-3,3-1-1,0-1 1,2-2 0,1 0 0,2-2-1,0-1 1,2-1 0,1-1-1,60 33 1,-36-29-28,1-2 0,1-3 0,1-3 0,0-2 0,92 15 0,-69-20 53,1-5 0,0-3 0,0-4 0,0-3 0,117-19-1,-78-1 692,-2-4 0,233-86 0,-318 99-430,-1-1 1,-1-2-1,0-2 1,-2 0-1,59-46 1,-76 51-225,0-1 0,0 0 0,-1-1 0,-1 0 0,-1-1 1,0 0-1,-1-1 0,0 0 0,-2-1 0,0 0 0,-1 0 1,9-37-1,-12 37-60,-1 0 0,-1 0 1,0 0-1,-2-1 0,0 1 1,-1 0-1,0-1 0,-2 1 1,0 0-1,-1 0 0,-1 1 1,-1-1-1,0 1 0,-1 0 0,-13-21 1,8 19-83,0 1-1,-2 0 1,0 1 0,-1 1 0,0 0 0,-1 1 0,-1 1-1,-1 0 1,0 2 0,0 0 0,-1 1 0,-29-13-1,8 9-1687,0 2-1,-63-13 1,82 21 115,-31-8-5644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6.846"/>
    </inkml:context>
    <inkml:brush xml:id="br0">
      <inkml:brushProperty name="width" value="0.025" units="cm"/>
      <inkml:brushProperty name="height" value="0.025" units="cm"/>
    </inkml:brush>
  </inkml:definitions>
  <inkml:trace contextRef="#ctx0" brushRef="#br0">1 148 22261,'0'0'545,"121"9"-770,-13-9 962,37-14 640,26-4 1154,28 0-353,23-1-1313,17 2-705,3 3-64,-6 4-448,-8 0-449,-21 2-32,-24-1 513,-35 6-257,-28 0-2017,-35-2-3204,-34-4-11979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21.982"/>
    </inkml:context>
    <inkml:brush xml:id="br0">
      <inkml:brushProperty name="width" value="0.025" units="cm"/>
      <inkml:brushProperty name="height" value="0.025" units="cm"/>
    </inkml:brush>
  </inkml:definitions>
  <inkml:trace contextRef="#ctx0" brushRef="#br0">65 28 4548,'-13'-8'769,"2"2"-417,1 2-127,2 0-97,1 0-64,1 3 0,4 0-64,0 1 0,1 0-160,-2 0-225,1 0-1312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23.230"/>
    </inkml:context>
    <inkml:brush xml:id="br0">
      <inkml:brushProperty name="width" value="0.025" units="cm"/>
      <inkml:brushProperty name="height" value="0.025" units="cm"/>
    </inkml:brush>
  </inkml:definitions>
  <inkml:trace contextRef="#ctx0" brushRef="#br0">842 56 5637,'0'0'134,"-8"-7"234,2 2-523,1 1 511,1-1-1,-1 1 1,-1 0-1,1 1 1,0-1-1,-1 1 1,0 0 0,0 1-1,0-1 1,0 1-1,0 0 1,0 1-1,-1-1 1,-9 0-1,-13 4-9,-1 1-1,1 1 0,0 1 1,1 2-1,-1 1 0,1 1 1,1 1-1,0 2 0,0 1 0,1 1 1,1 1-1,0 1 0,1 1 1,1 1-1,1 1 0,0 1 1,2 1-1,-34 44 0,22-18-91,1 2 1,3 0-1,-41 104 0,58-124-218,2 1 0,1 0 0,1 0 0,1 0 0,2 1-1,2 0 1,0 0 0,6 58 0,0-63-14,2-1 1,0 0-1,2 0 0,1-1 0,1 0 1,1-1-1,1 0 0,1-1 0,1 0 1,0-1-1,30 31 0,-40-48 33,0-1 0,0 1 0,1-1 0,0-1 0,-1 1 0,1-1 0,0 0 0,0 0 0,0 0 0,0 0 0,1-1 0,-1 0 1,0 0-1,1-1 0,-1 0 0,1 1 0,-1-2 0,0 1 0,1-1 0,-1 1 0,0-2 0,1 1 0,6-3 0,13-5 161,-1-1 0,-1 0 1,36-23-1,-46 25-186,65-39 291,-1-4 1,129-112 0,-158 118-208,-2-1 1,-3-2-1,-1-2 1,64-103-1,-94 134-12,-1-1-1,-2 0 1,0-1 0,-1 1-1,-1-2 1,9-42-1,-15 56-61,0 1 0,0 0 0,-1-1-1,0 0 1,-1 1 0,1-1 0,-1 1-1,-1 0 1,0-1 0,0 1 0,0 0-1,-1 0 1,0 0 0,0 0 0,0 1 0,-1-1-1,0 1 1,-1 0 0,1 0 0,-1 0-1,0 1 1,-1-1 0,-11-8 0,-2 2-38,0 1 0,-1 0 0,0 1 1,0 2-1,-1 0 0,0 1 1,-1 1-1,1 1 0,-42-4 1,-11 3-2836,-117 8 0,135 1-2110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26.117"/>
    </inkml:context>
    <inkml:brush xml:id="br0">
      <inkml:brushProperty name="width" value="0.025" units="cm"/>
      <inkml:brushProperty name="height" value="0.025" units="cm"/>
    </inkml:brush>
  </inkml:definitions>
  <inkml:trace contextRef="#ctx0" brushRef="#br0">15 118 3812,'0'0'1729,"2"-9"-757,-1 4-725,1 1 0,-1 0-1,0-1 1,1 1 0,0 0 0,0 0 0,0 0 0,1 0-1,-1 0 1,1 1 0,0-1 0,0 1 0,0-1 0,0 1 0,1 0-1,0 0 1,-1 1 0,1-1 0,0 1 0,0 0 0,0 0-1,0 0 1,1 0 0,4 0 0,26-7 371,0 3 0,0 1 1,0 1-1,1 2 0,70 5 0,-57-2-483,264 29 87,-66-3-145,189-6 526,208 15-165,-333-22-172,-332-16-185,0 0-1,-40-10 0,-5-1-32,-67-1 388,0 6 0,-166 11 0,-264 53 418,205-15-387,-364-6 0,848-31-5164,142-2 415,-139-15-635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38.196"/>
    </inkml:context>
    <inkml:brush xml:id="br0">
      <inkml:brushProperty name="width" value="0.025" units="cm"/>
      <inkml:brushProperty name="height" value="0.025" units="cm"/>
    </inkml:brush>
  </inkml:definitions>
  <inkml:trace contextRef="#ctx0" brushRef="#br0">73 266 7783,'0'0'4058,"-10"1"-2665,-31 0-235,40-1-1067,1 0 0,-1 0 0,0 0 0,0 0 0,0 0 0,1 0 0,-1 0 0,0 0 0,0 0 0,0 0 0,1 1 0,-1-1 0,0 0 0,0 1 0,1-1 0,-1 0 1,0 1-1,0-1 0,1 1 0,-1-1 0,1 1 0,-1-1 0,0 1 0,1-1 0,-1 1 0,1 0 0,-1-1 0,1 1 0,0 0 0,-1 1 0,1-1-53,0-1 1,0 1-1,0 0 0,1-1 1,-1 1-1,0 0 1,0-1-1,1 1 0,-1-1 1,1 1-1,-1 0 1,0-1-1,1 1 0,-1-1 1,1 1-1,-1-1 1,1 0-1,-1 1 1,1-1-1,0 1 0,-1-1 1,1 0-1,-1 0 1,1 1-1,0-1 0,-1 0 1,2 0-1,20 5 299,1-2 0,0-1 0,-1-1 0,41-3 0,-4 0 215,429-30 790,-237 9-938,236-13 521,718-48-227,-311 68-269,-312 12 829,-528 3-1141,0-1 0,-1-3 1,1-3-1,68-18 1,-121 26-115,0 0 1,0 0 0,0-1-1,-1 1 1,1 0 0,0 0-1,0-1 1,0 1 0,-1 0-1,1-1 1,0 1-1,0 0 1,-1-1 0,1 1-1,0-1 1,-1 0 0,1 1-1,-1-1 1,1 1 0,0-1-1,-1 0 1,1 1-1,-1-1 1,0 0 0,1 0-1,-1 0 1,0 0-3,0 0 0,-1 0 1,1 0-1,-1 0 0,1 1 0,-1-1 0,0 0 1,1 0-1,-1 1 0,0-1 0,1 1 0,-1-1 1,0 0-1,0 1 0,0-1 0,1 1 0,-1 0 1,-1-1-1,-48-15-64,-22 5 36,-1 4-1,-135 4 0,112 4 21,-2218 71-105,1120 83 133,1154-150-29,28-4-1,0 0 0,0 1 1,0 0-1,0 1 0,1 0 0,-23 10 1,34-13-2,0 0 0,0 0 0,0 0 1,0 0-1,0 0 0,0 0 0,-1 0 1,1 0-1,0 0 0,0 0 0,0 0 1,0 0-1,0 0 0,0 0 0,0 0 1,0 0-1,-1 0 0,1 0 1,0 0-1,0 1 0,0-1 0,0 0 1,0 0-1,0 0 0,0 0 0,0 0 1,0 0-1,0 0 0,0 0 0,0 1 1,0-1-1,0 0 0,0 0 0,0 0 1,0 0-1,0 0 0,0 0 0,0 0 1,0 1-1,0-1 0,0 0 1,0 0-1,0 0 0,0 0 0,0 0 1,0 0-1,0 0 0,0 1 0,0-1 1,0 0-1,0 0 0,0 0 0,0 0 1,0 0-1,1 0 0,-1 0 0,0 0 1,0 0-1,0 0 0,0 1 0,0-1 1,12 2-669,142 3 216,175-18 0,-163 4 447,1459-35-68,-479 18-2701,-505 14 750,-821-9 5152,-869-55-1694,-4 59-1556,748 26-843,-116 2-6042,235-11-3451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42.544"/>
    </inkml:context>
    <inkml:brush xml:id="br0">
      <inkml:brushProperty name="width" value="0.025" units="cm"/>
      <inkml:brushProperty name="height" value="0.025" units="cm"/>
    </inkml:brush>
  </inkml:definitions>
  <inkml:trace contextRef="#ctx0" brushRef="#br0">0 260 10858,'0'0'7223,"1"-9"-6177,-1 6-1008,0 0 0,0 1 0,0-1-1,1 1 1,-1-1 0,1 1-1,-1-1 1,1 1 0,0-1-1,0 1 1,0-1 0,0 1 0,0 0-1,1 0 1,-1-1 0,1 1-1,-1 0 1,1 0 0,0 1-1,0-1 1,0 0 0,0 0 0,0 1-1,0 0 1,0-1 0,1 1-1,-1 0 1,0 0 0,1 0-1,-1 0 1,5 0 0,14-5-12,0 2 0,0 1 1,1 0-1,0 2 0,-1 1 0,1 0 0,0 1 1,24 6-1,23 7-2,80 28 0,47 10 39,-111-40 110,161 3 1,89-25 386,1204-85 1047,-573 26-1468,222-12 475,-987 80-555,90-6-230,-290 7 102,-1 0 0,1 0 0,-1 0 0,1 0 0,-1 0 0,1 0 0,-1 0 0,0 0 0,1-1 0,-1 1 0,1 0 0,-1 0 0,0 0 0,1-1 0,-1 1 0,1 0 0,-1 0 0,0-1 0,1 1 0,-1 0 0,0-1 0,1 1 0,-1 0 0,0-1 0,0 1 0,0 0 0,1-1 0,-1 1 0,0-1 0,0 1 0,0-1 0,-5-17-4508,-12-6-3922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49.892"/>
    </inkml:context>
    <inkml:brush xml:id="br0">
      <inkml:brushProperty name="width" value="0.025" units="cm"/>
      <inkml:brushProperty name="height" value="0.025" units="cm"/>
    </inkml:brush>
  </inkml:definitions>
  <inkml:trace contextRef="#ctx0" brushRef="#br0">0 92 8840,'0'0'4746,"13"3"-3838,22 4-169,0-1 0,1-2 0,42 0 0,126-8 505,-178 4-1264,741-43 1447,-130 5-217,1201 14-473,-1591 34-457,235-2 550,-346-21-782,-149 11-9102,0-7-1543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08.981"/>
    </inkml:context>
    <inkml:brush xml:id="br0">
      <inkml:brushProperty name="width" value="0.025" units="cm"/>
      <inkml:brushProperty name="height" value="0.025" units="cm"/>
    </inkml:brush>
  </inkml:definitions>
  <inkml:trace contextRef="#ctx0" brushRef="#br0">1 217 5958,'0'0'3571,"12"4"-2658,19 5-849,1-1 0,0-2 0,0-1 0,35 1 0,692-46 4409,-8-63-4154,-196 24 2064,-410 61-2289,1 7 1,161 7-1,-288 9-143,-19-5 46,1 0 1,-1 0 0,0 0-1,0 0 1,0 1-1,0-1 1,0 0 0,0 0-1,1 0 1,-1 1 0,0-1-1,0 0 1,0 0-1,0 0 1,0 0 0,0 1-1,0-1 1,0 0 0,0 0-1,0 0 1,0 1-1,0-1 1,0 0 0,0 0-1,0 1 1,0-1 0,0 0-1,0 0 1,0 0-1,0 0 1,-1 1 0,1-1-1,0 0 1,0 0 0,0 0-1,0 0 1,0 1 0,0-1-1,-1 0 1,1 0-1,0 0 1,0 0 0,-1 0-1,-1 2-3,-1 0-1,1 0 1,-1-1-1,0 0 1,0 1-1,0-1 1,0 0-1,0-1 1,-6 2-1,-89 7-250,-188-7 0,171-5 296,-230-4 162,-328 0 379,462 15-306,-248 40 0,403-39-127,13-4 69,0 2 0,1 2 1,0 1-1,-81 33 0,89-20-324,34-23 105,-1 0 0,1 1 1,-1-1-1,1 0 0,-1 1 0,1-1 1,-1 1-1,1-1 0,-1 1 1,1-1-1,-1 1 0,1-1 0,0 1 1,-1-1-1,1 1 0,0-1 0,0 1 1,-1-1-1,1 1 0,0 0 0,0-1 1,0 1-1,0-1 0,0 1 0,0 0 1,0-1-1,0 1 0,0 0 1,0-1-1,0 1 0,0-1 0,0 1 1,0 0-1,1-1 0,-1 1 0,0-1 1,0 1-1,1-1 0,-1 1 0,0-1 1,1 1-1,-1-1 0,1 1 1,-1-1-1,1 1 0,-1-1 0,1 1 1,-1-1-1,1 0 0,-1 1 0,1-1 1,-1 0-1,1 0 0,-1 1 0,1-1 1,0 0-1,-1 0 0,1 0 0,0 0 1,13 4-7,1-2 0,-1 0 1,0 0-1,1-1 0,-1-1 0,17-2 1,10 1 31,425-31 115,-219 10-126,949-10 41,2 65-13,-1010-26-37,74 0 226,-546-31-25,169 11-215,-1761-96 32,1845 108-20,0 2 1,0 1-1,-48 9 0,51 0-130,27-11 102,1 1 0,0-1-1,-1 0 1,1 0 0,-1 0-1,1 1 1,0-1 0,0 0-1,-1 1 1,1-1 0,0 0-1,-1 0 1,1 1 0,0-1-1,0 1 1,0-1-1,-1 0 1,1 1 0,0-1-1,0 1 1,0-1 0,0 0-1,0 1 1,0-1 0,0 1-1,0-1 1,0 0 0,0 1-1,0-1 1,0 2 0,2-1-121,0 1 1,0 0 0,0 0 0,1-1 0,-1 1 0,1-1 0,-1 0-1,1 1 1,-1-1 0,1-1 0,0 1 0,0 0 0,-1 0 0,1-1-1,4 0 1,53 8-3664,103-2-1,2-5-4260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6.083"/>
    </inkml:context>
    <inkml:brush xml:id="br0">
      <inkml:brushProperty name="width" value="0.025" units="cm"/>
      <inkml:brushProperty name="height" value="0.025" units="cm"/>
    </inkml:brush>
  </inkml:definitions>
  <inkml:trace contextRef="#ctx0" brushRef="#br0">1145 150 1409,'0'0'7138,"1"-10"-4976,6-34-1036,-7 42-1016,0 0-1,0 0 0,0 0 1,-1 1-1,1-1 1,-1 0-1,1 0 0,-1 0 1,1 1-1,-1-1 1,0 0-1,0 1 0,0-1 1,0 1-1,0-1 1,0 1-1,-1 0 0,1-1 1,0 1-1,-1 0 0,1 0 1,-1 0-1,1 0 1,-3-1-1,-41-16 674,37 15-687,-28-7 69,0 2 0,-1 1 0,0 2 0,0 2 0,-1 1 0,-49 4 0,31 2 259,-1 3 0,1 3 0,-82 24 0,116-26-291,0 2 1,0 0-1,1 1 0,0 2 0,1 0 1,0 1-1,2 1 0,-1 0 0,2 2 1,0 0-1,1 1 0,1 0 0,0 1 1,2 1-1,-19 35 0,7-5 17,2 0 0,3 2 0,1 0 0,3 1 0,-15 95 0,23-87-148,2-1 0,3 1-1,3 0 1,3 0 0,2 0-1,3-1 1,29 112 0,-17-105-57,3-1 1,3-1-1,2-2 0,4 0 1,2-2-1,68 92 1,-73-117 9,2-1 0,1-2 0,2-1 0,1-1 0,59 39 1,-38-35-79,1-2 1,1-3 0,84 31 0,-134-58 190,1-1 1,-1 0-1,1 0 0,0-1 1,0 0-1,0 0 1,0-1-1,0 0 0,0-1 1,0 0-1,-1 0 0,1-1 1,0 0-1,15-6 1,3-4 478,0-1-1,-1-1 1,27-20 0,-15 10 19,20-13-99,-2-2 0,-1-2 0,51-52 0,-76 64-381,-2-2 1,-2-1-1,-1-1 0,-1-1 0,-2-1 1,24-52-1,6-24-54,-5-2 0,55-203 0,-94 283-23,-2-1 0,-1 0 0,-2 0 0,-1 0 0,-2 0 0,-8-67 0,4 80 97,-1 0 1,-1 0-1,0 1 1,-2 0-1,0 0 1,-1 0-1,-1 1 1,-1 1-1,-1 0 0,0 0 1,-2 1-1,-17-18 1,-5 0 112,-2 2 0,-69-46 1,-94-45 66,49 33-712,67 36-5318,41 29-727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31.287"/>
    </inkml:context>
    <inkml:brush xml:id="br0">
      <inkml:brushProperty name="width" value="0.025" units="cm"/>
      <inkml:brushProperty name="height" value="0.025" units="cm"/>
    </inkml:brush>
  </inkml:definitions>
  <inkml:trace contextRef="#ctx0" brushRef="#br0">4090 307 1313,'-21'-8'1441,"-280"-94"8234,-8 24-7594,-449-25-2657,521 88 1019,-291 18-1,335 12-338,1 8-1,-316 81 0,440-83 166,1 3-1,-99 49 1,-113 83 211,247-137-528,-76 39 100,-41 24-50,132-71 138,0 1 1,1 1-1,0 0 0,2 1 1,-1 0-1,-13 19 0,21-23-101,1 1 0,0 0 0,1 0 1,0 0-1,0 0 0,1 1 0,1 0 0,0 0 0,1 0 0,0 0 0,0 0 0,2 1 0,-1-1 1,2 0-1,-1 0 0,2 1 0,0-1 0,4 16 0,1-5-11,0 0 1,1 0-1,2-1 1,0 0-1,1-1 0,2 0 1,0-1-1,22 26 0,-9-18 18,1-1-1,2-2 1,0-1-1,2-1 1,0-2-1,2-1 0,0-1 1,1-2-1,1-2 1,39 13-1,52 11 204,197 34 1,-307-70-266,338 53 112,464 13 0,-792-68-105,628 6 1928,-578-12-1406,-1-3 1,1-3-1,-2-4 1,0-3-1,-1-3 0,109-48 1,-150 54-397,-1-2 0,0-1 0,-2-2 0,0-1 0,-1-1 0,-1-1 0,-1-1 0,-1-2 0,-1 0 0,-2-2 0,-1 0-1,-1-2 1,-1 0 0,-2-1 0,-1-1 0,-1 0 0,-2-2 0,-1 1 0,-2-1 0,-1-1 0,-2 0 0,5-65 0,-9 68-198,-2 0-1,-1 0 1,-8-48 0,7 71 8,-1 0 0,0 1 0,0-1 0,-1 0 0,-1 1 0,1 0 0,-1-1 0,-1 1 0,1 1 0,-1-1 0,-1 1 0,1 0 0,-1 0 0,-1 1 0,1-1 0,-1 1 0,-9-6 0,3 5-232,0 0 0,0 1 0,-1 0 0,0 1 0,0 1 0,0 0 0,0 1 0,-27-3 0,-11 3-1974,-60 4 0,100 0 1826,-151 7-6295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5.918"/>
    </inkml:context>
    <inkml:brush xml:id="br0">
      <inkml:brushProperty name="width" value="0.025" units="cm"/>
      <inkml:brushProperty name="height" value="0.025" units="cm"/>
    </inkml:brush>
  </inkml:definitions>
  <inkml:trace contextRef="#ctx0" brushRef="#br0">4505 456 9993,'-8'-3'1490,"-18"-3"-923,-49-15 923,68 19-1134,0 0 0,1-1 0,-1 0 0,0 0 1,1-1-1,0 0 0,-11-9 0,15 11-229,1 0 1,-1 0 0,1 0-1,0 0 1,0 0 0,0 0-1,0-1 1,0 1 0,1 0-1,-1-1 1,1 1 0,-1 0-1,1-1 1,0 1 0,0-5-1,0 5-57,0-1 0,0 1 0,0-1 0,-1 1-1,1 0 1,0-1 0,-1 1 0,0-1 0,0 1 0,1 0 0,-1 0-1,-1-1 1,1 1 0,0 0 0,0 0 0,-4-3 0,-9-6-32,-1 1 1,-1 1 0,1 0-1,-2 1 1,1 1 0,-1 1-1,0 0 1,-31-6 0,-1-3-14,-516-126 663,375 99-383,128 30-207,-1 2 0,0 3 1,-66 2-1,-190 19-678,229-12 467,-92-9 0,115 1 124,0 4 1,-1 2-1,-89 12 0,-75 34 45,-347 114 0,138-13-24,264-102 3,118-33-27,1 3 0,-100 39 0,119-37 110,1 2 0,1 1 0,1 2-1,-52 40 1,77-53-76,2 0 0,-1 0 0,1 1-1,0 0 1,1 1 0,0 0 0,1 0-1,0 1 1,1 0 0,0 0-1,1 0 1,1 1 0,-1 0 0,2 0-1,0 0 1,1 0 0,0 0 0,0 20-1,2-31-39,1-1 0,-1 1 0,1 0-1,0-1 1,-1 1 0,1 0-1,0-1 1,0 1 0,0-1 0,0 0-1,0 1 1,0-1 0,1 0-1,-1 1 1,0-1 0,1 0 0,-1 0-1,1 0 1,-1 0 0,1 0-1,-1-1 1,1 1 0,0 0 0,1 0-1,52 15 44,-36-11-37,38 13 7,-1 3 0,-1 1-1,59 35 1,-99-49-13,1 0 0,0-2 0,0 0 0,1-1 0,-1-1 0,1 0 0,0-1 0,0-1 0,22 0 0,22-2 15,80-12 0,-7 1-7,642 9 80,28 0-57,-218-49 31,-6-35-7,-461 67-45,222-13 1946,-218 24-1743,-100 6-202,-1 0 0,0-1-1,0-1 1,-1-2 0,1 0-1,-1-1 1,29-14 0,-45 18 1,1 0 1,-1 0-1,1-1 0,-1 0 1,0 0-1,0 0 1,-1 0-1,1-1 0,-1 0 1,0 0-1,0 0 1,0-1-1,-1 1 1,0-1-1,0 0 0,-1 0 1,1 0-1,-1 0 1,-1 0-1,1 0 0,-1 0 1,0-1-1,0 1 1,-1-1-1,0 1 0,0-1 1,0 1-1,-1 0 1,-3-13-1,1 8 92,-1 1-1,0-1 1,0 1-1,-1-1 1,-1 1-1,0 1 1,0-1-1,-1 1 1,0 0-1,0 1 1,-1 0-1,-1 0 1,1 0 0,-16-9-1,4 2-3,-1 2 0,-1 1 0,0 0-1,-1 2 1,-40-13 0,21 13-713,0 2 0,0 2-1,-57-1 1,-38-5-5480,44-4-1068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38.733"/>
    </inkml:context>
    <inkml:brush xml:id="br0">
      <inkml:brushProperty name="width" value="0.025" units="cm"/>
      <inkml:brushProperty name="height" value="0.025" units="cm"/>
    </inkml:brush>
  </inkml:definitions>
  <inkml:trace contextRef="#ctx0" brushRef="#br0">90 186 6470,'0'0'11942,"-2"8"-10223,1-6-1580,1 1-1,-1-1 1,1 1-1,-1-1 1,1 1 0,0-1-1,0 1 1,0-1-1,0 0 1,0 1 0,1-1-1,-1 1 1,2 2-1,-1-3-26,1-1-1,-1 1 1,0-1-1,1 1 1,-1-1 0,1 0-1,0 0 1,0 0-1,-1 1 1,1-2-1,0 1 1,0 0-1,0 0 1,0-1-1,0 1 1,0-1-1,0 1 1,0-1-1,0 0 1,0 0 0,0 0-1,3 0 1,8 0 250,0 0 1,1-1-1,-1-1 1,0 0-1,0 0 1,0-2-1,0 0 1,0 0-1,-1-1 1,0 0-1,18-11 0,-23 12-270,0-1-1,0 1 0,-1-1 0,1 0 0,-1-1 0,0 0 0,-1 0 0,1 0 0,-1 0 0,-1-1 0,1 0 0,-1 0 0,0 0 0,0-1 0,-1 1 1,0-1-1,-1 0 0,1 0 0,1-14 0,-4 19-78,0 1 0,0-1 0,0 1 0,0-1 0,-1 1 0,1-1 0,-1 1 0,0 0 0,1-1 0,-1 1 0,0 0 0,0 0 0,-1 0 0,1-1 0,0 1 0,-1 0 0,1 1 0,-1-1 0,0 0 0,0 0 0,1 1 0,-1-1 0,0 1 0,0-1 0,-1 1 0,1 0 0,0 0 0,0 0 0,0 0 0,-1 0 0,1 1 0,-1-1 1,1 1-1,0-1 0,-1 1 0,1 0 0,-4 0 0,-4-1-37,1 1 1,-1 0-1,0 1 0,0 0 1,1 0-1,-1 1 1,1 0-1,-13 5 1,6 0 17,1 2 0,1-1 1,0 2-1,0-1 0,1 2 1,0 0-1,1 1 0,0 0 1,-14 18-1,14-14 5,0 1 0,1-1 0,1 2 0,1-1 0,0 1 0,1 1 1,-9 30-1,16-43-14,-1 0 0,1 1 0,0-1 0,0 1 0,1 0 0,0-1 0,0 1 1,2 7-1,-2-12 3,1 0-1,0 0 1,-1 0 0,1 0 0,0 0 0,0 0 0,0 0 0,0-1 0,1 1 0,-1 0 0,0-1 0,1 1 0,-1-1-1,1 0 1,-1 1 0,1-1 0,0 0 0,0 0 0,-1 0 0,1 0 0,0 0 0,0-1 0,0 1 0,0 0 0,0-1 0,0 1-1,0-1 1,0 0 0,2 0 0,13 1-211,0-1 0,0 0 0,0-1-1,0-1 1,0-1 0,0-1 0,29-9-1,-14 1-4750,39-21 0,-28 10-5846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17.013"/>
    </inkml:context>
    <inkml:brush xml:id="br0">
      <inkml:brushProperty name="width" value="0.025" units="cm"/>
      <inkml:brushProperty name="height" value="0.025" units="cm"/>
    </inkml:brush>
  </inkml:definitions>
  <inkml:trace contextRef="#ctx0" brushRef="#br0">1 766 15759,'1'9'1100,"0"-6"-1089,0 1 1,0 0 0,0-1 0,0 1 0,0-1 0,0 1-1,1-1 1,0 0 0,0 0 0,0 0 0,0 0-1,0 0 1,1 0 0,-1 0 0,1-1 0,0 1 0,0-1-1,-1 0 1,2 0 0,-1 0 0,0 0 0,0 0-1,1-1 1,-1 1 0,1-1 0,-1 0 0,5 1 0,14 2-46,1-1 0,-1-1 0,1 0 1,0-2-1,0-1 0,37-5 0,138-39 94,-38 6-22,-71 26-88,1 4 1,99 2 0,183 21-216,-195-4 135,225-14 0,77-64 248,94-7 84,-376 69-43,1 9-1,203 29 1,217 39 125,4-38-104,-558-33-179,575 9 50,-2 33 57,-126 19 151,232 24 295,5-43-91,512-104-382,-1213 59-77,1408-43 114,9-39-721,44 26 443,-416 7 202,-169-36 80,1099-134 279,-1592 158-426,435-59-96,6 55 91,-263 65 228,62-1-177,-64-49-101,111-2-32,-53 89 628,-157-3 351,-266-26-1364,-83-7-6336,-87-1-3940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23.679"/>
    </inkml:context>
    <inkml:brush xml:id="br0">
      <inkml:brushProperty name="width" value="0.025" units="cm"/>
      <inkml:brushProperty name="height" value="0.025" units="cm"/>
    </inkml:brush>
  </inkml:definitions>
  <inkml:trace contextRef="#ctx0" brushRef="#br0">1 144 8168,'0'0'11947,"10"8"-11141,-8-6-763,4 3 70,0-1-1,0 1 1,1-1-1,0 0 1,-1 0-1,1-1 1,1 0-1,-1 0 1,0 0-1,1-1 1,-1-1-1,12 2 1,613 14 3194,3-46-2524,32-1-138,321 28 721,-164 3-1168,-666-10-153,240-46 1,-42 4-4,-228 48-98,-89 3-10,-38 0-260,-17-14-8765,5-9-11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34.297"/>
    </inkml:context>
    <inkml:brush xml:id="br0">
      <inkml:brushProperty name="width" value="0.025" units="cm"/>
      <inkml:brushProperty name="height" value="0.025" units="cm"/>
    </inkml:brush>
  </inkml:definitions>
  <inkml:trace contextRef="#ctx0" brushRef="#br0">794 411 8040,'0'0'2407,"-9"5"-608,-51 32 277,26-15-370,-64 30 0,76-42-1343,0 1 0,0 1 0,1 1 0,1 1 0,0 1 0,1 1-1,0 1 1,1 0 0,-15 20 0,10-8-202,2 0 1,1 1-1,1 1 0,1 0 0,-20 55 0,32-66-72,0 0 0,2 0-1,1 0 1,0 0 0,2 1-1,0-1 1,1 1 0,1 0-1,1-1 1,1 0 0,9 33 0,5 10-40,4-1 0,37 78 0,-46-117 2,0 0 1,2-1-1,1 0 0,1-2 0,1 0 0,0 0 1,2-2-1,0 0 0,34 24 0,18 6 27,117 61 0,-63-48 315,2-5 1,3-5 0,259 63-1,-244-77-294,-72-16-85,2-2-1,0-5 0,0-2 1,84 1-1,132-35 292,-17-1-130,-104 23-123,120-4-57,-216-1 19,140-27 0,-76 1 125,302-76 107,-358 81-208,-1-3 1,-1-3 0,94-55-1,-17-4 14,-5-7-1,179-151 1,-287 214-31,-20 16-30,-1 0 0,25-28 0,-42 40 25,0 0 0,0 0 1,-1-1-1,0 0 0,-1 0 0,1-1 0,-2 1 0,1-1 0,-1 0 0,0 1 0,1-15 0,7-121 740,-9 91-589,8-53-1,-9 94-178,0 1 0,-1 0 1,-1-1-1,0 1 0,0 0 0,-1 0 0,0 0 1,-1 0-1,-1 0 0,0 0 0,0 1 0,-1 0 1,0 0-1,-12-18 0,-7-5 28,0 2 1,-54-53-1,44 52 15,-2 2 0,-1 1 0,-2 2 1,0 1-1,-78-36 0,-227-74-127,258 105-33,-36-10 137,-1 5-1,-2 5 0,-1 6 0,-1 6 0,-178-5 0,-941 40 159,1101 0-312,0 7 1,-223 64-1,-269 127-819,146-45 183,430-150 31,-222 78-4947,175-50 931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7:31.924"/>
    </inkml:context>
    <inkml:brush xml:id="br0">
      <inkml:brushProperty name="width" value="0.025" units="cm"/>
      <inkml:brushProperty name="height" value="0.025" units="cm"/>
    </inkml:brush>
  </inkml:definitions>
  <inkml:trace contextRef="#ctx0" brushRef="#br0">0 751 11179,'13'0'341,"34"-2"-121,1-2 0,84-19 0,109-40-51,-100 24-213,735-122 45,-816 152 35,1119-89 937,-864 82-1113,806-36 254,-389 20-20,571-17 506,640-37 274,-203 9-837,-42 37 593,1094 78-64,-2411-19-628,860 77-399,-157 17-1365,-987-108 1832,1027 35 410,-309 5 603,-235-14-1635,0-44 321,-165 2 539,478-19-166,-286 7-65,582-54 1092,-321 22 539,-784 52-1620,232-13-238,-248 9 177,-2-2 1,107-30 0,-167 37 66,31-12 61,-36 14-53,0-1 0,1 1 0,-1-1 0,0 0 0,0 1 0,1-1 0,-1 0-1,0 0 1,0 0 0,0 0 0,0 0 0,0 0 0,0 0 0,-1 0 0,1-1 0,0 1 0,0 0 0,-1 0 0,1-1 0,-1 1 0,1-3 0,-2 3-29,1 0 1,-1 0 0,0 1-1,0-1 1,0 0-1,0 0 1,0 0-1,0 1 1,0-1 0,0 1-1,0-1 1,0 1-1,0-1 1,-1 1 0,1 0-1,0-1 1,0 1-1,0 0 1,-1 0 0,1 0-1,0 0 1,0 0-1,-1 0 1,1 0 0,0 0-1,-2 1 1,-3-1-8,-8 1-53,0 0-1,0 1 0,0 0 1,0 1-1,0 0 1,-18 8-1,-82 39-1596,48-19-726,-26 6-3060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4.167"/>
    </inkml:context>
    <inkml:brush xml:id="br0">
      <inkml:brushProperty name="width" value="0.025" units="cm"/>
      <inkml:brushProperty name="height" value="0.025" units="cm"/>
    </inkml:brush>
  </inkml:definitions>
  <inkml:trace contextRef="#ctx0" brushRef="#br0">149 175 14574,'0'0'3342,"-3"12"-2227,-130 422 6172,122-412-5393,9-42-866,10-42-613,73-451-410,-76 481-101,-1 27 12,1 19 8,-3-1 44,1 7 44,0-1-1,2 1 1,0-1-1,16 36 1,-19-50 1,1 0 1,-1 0 0,1-1 0,1 0 0,-1 1 0,0-1-1,1 0 1,0-1 0,0 1 0,0-1 0,1 0 0,-1 0-1,1 0 1,0 0 0,-1-1 0,1 0 0,0 0 0,0 0-1,1-1 1,-1 1 0,0-1 0,0 0 0,10 0-1,-1-2 15,-1 0 0,1-1 0,0 0-1,-1-1 1,0 0 0,0-1 0,0-1-1,0 0 1,0 0 0,-1-2 0,17-10-1,16-14 41,61-53 0,-100 79-61,10-8 32,0-2 0,21-24 0,-45 74-119,-6 1 25,-57 163 484,62-167-240,2 0 0,1 0 0,1 1 0,0 47 0,5-75-156,1 1 0,-1-1 1,1 0-1,0 0 1,1 1-1,-1-1 1,1 0-1,0 0 1,0 0-1,0 0 1,3 4-1,19 15-2380,-21-23 1508,-1 0-1,1 1 1,-1-1 0,1 0-1,0 0 1,-1 0-1,1-1 1,0 1 0,0-1-1,3 1 1,4-1-7211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4.512"/>
    </inkml:context>
    <inkml:brush xml:id="br0">
      <inkml:brushProperty name="width" value="0.025" units="cm"/>
      <inkml:brushProperty name="height" value="0.025" units="cm"/>
    </inkml:brush>
  </inkml:definitions>
  <inkml:trace contextRef="#ctx0" brushRef="#br0">48 0 15022,'0'0'12956,"-3"9"-12139,-1 0-673,-4 9 70,1 1 1,0 0-1,2 0 1,0 1-1,-3 32 1,8-52-422,0 1-1,0-1 1,0 1-1,0-1 1,1 0 0,-1 1-1,0-1 1,0 1 0,1-1-1,-1 1 1,0-1 0,0 0-1,1 1 1,-1-1-1,1 0 1,-1 1 0,0-1-1,1 0 1,-1 1 0,1-1-1,-1 0 1,1 0-1,-1 0 1,0 1 0,1-1-1,-1 0 1,1 0 0,-1 0-1,1 0 1,-1 0 0,1 0-1,-1 0 1,1 0-1,-1 0 1,1 0 0,-1 0-1,1 0 1,-1 0 0,1-1-1,-1 1 1,1 0-1,-1 0 1,1 0 0,-1-1-1,0 1 1,1 0 0,-1-1-1,1 1 1,-1 0 0,0-1-1,1 1 1,-1 0-1,0-1 1,1 1 0,-1-1-1,0 1 1,1-1 0,6-12-7582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4.932"/>
    </inkml:context>
    <inkml:brush xml:id="br0">
      <inkml:brushProperty name="width" value="0.025" units="cm"/>
      <inkml:brushProperty name="height" value="0.025" units="cm"/>
    </inkml:brush>
  </inkml:definitions>
  <inkml:trace contextRef="#ctx0" brushRef="#br0">134 0 15310,'0'0'3855,"-1"9"-2654,-7 32 2,-1-1-1,-2-1 1,-24 59 0,20-60-884,1 1 0,3 0 0,0 1 0,-6 57 0,17-96-277,0-1-1,-1 1 1,1-1-1,0 1 1,0-1-1,0 1 1,0 0-1,0-1 1,0 1-1,0-1 1,0 1-1,0-1 1,0 1-1,0-1 1,0 1-1,1-1 1,-1 1-1,0-1 1,0 1-1,0-1 1,1 1-1,-1-1 1,0 1-1,1-1 1,-1 1 0,0-1-1,1 0 1,-1 1-1,1-1 1,-1 1-1,1-1 1,-1 0-1,0 0 1,1 1-1,-1-1 1,1 0-1,-1 0 1,1 0-1,1 1 1,24-12 1063,28-35-33,-51 43-1013,60-58 57,-3-3-1,75-101 1,-134 163-182,8-14-3328,-9 15 3060,0 1 1,0 0-1,0-1 0,0 1 0,0 0 1,0-1-1,0 1 0,0 0 1,0-1-1,0 1 0,-1 0 0,1-1 1,0 1-1,0 0 0,0-1 1,0 1-1,-1 0 0,1-1 1,0 1-1,0 0 0,0 0 0,-1-1 1,1 1-1,0 0 0,-1 0 1,1 0-1,0-1 0,0 1 0,-1 0 1,1 0-1,0 0 0,-1 0 1,-10-3-13456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5.289"/>
    </inkml:context>
    <inkml:brush xml:id="br0">
      <inkml:brushProperty name="width" value="0.025" units="cm"/>
      <inkml:brushProperty name="height" value="0.025" units="cm"/>
    </inkml:brush>
  </inkml:definitions>
  <inkml:trace contextRef="#ctx0" brushRef="#br0">7 1 3203,'0'0'16239,"-6"68"-14413,6-49 512,0-2-448,8 1-1153,8-3-481,5-2-128,2 0-416,0-4-1506,6-5-1121,-6-4-960,-1 0-1474,-6-4-2787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5.634"/>
    </inkml:context>
    <inkml:brush xml:id="br0">
      <inkml:brushProperty name="width" value="0.025" units="cm"/>
      <inkml:brushProperty name="height" value="0.025" units="cm"/>
    </inkml:brush>
  </inkml:definitions>
  <inkml:trace contextRef="#ctx0" brushRef="#br0">40 0 11787,'0'0'7751,"-3"12"-6266,-7 23-530,1 0 1,2 1-1,-4 71 1,17-72-588,2-28-157,5-21-118,-8 0-694,-1 0-1,0-1 1,-1 0-1,-1 0 0,0 0 1,-1 0-1,0 0 0,-1 0 1,-4-28-1,0 40 2992,1 10-1574,2-7-810,1 1-1,0-1 1,0 1 0,0-1-1,0 1 1,0 0 0,0-1-1,0 1 1,0-1 0,0 1-1,0-1 1,0 1 0,0-1-1,0 1 1,0 0 0,1-1-1,-1 1 1,0-1 0,0 1-1,1-1 1,-1 1 0,0-1-1,0 0 1,1 1 0,-1-1-1,1 1 1,-1-1 0,0 0-1,1 1 1,-1-1 0,1 0-1,-1 1 1,1-1 0,-1 0-1,1 0 1,-1 1 0,1-1-1,-1 0 1,2 0 0,34 1-1102,-13-11-3125,-9-4-1577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5.978"/>
    </inkml:context>
    <inkml:brush xml:id="br0">
      <inkml:brushProperty name="width" value="0.025" units="cm"/>
      <inkml:brushProperty name="height" value="0.025" units="cm"/>
    </inkml:brush>
  </inkml:definitions>
  <inkml:trace contextRef="#ctx0" brushRef="#br0">182 100 11755,'0'0'16933,"-6"-2"-16954,3 1 19,0 0-1,0 0 1,0 1-1,0-1 1,0 1-1,0 0 1,0 0-1,-1 0 1,1 0-1,0 0 1,0 1-1,0-1 1,0 1-1,0 0 1,0 0 0,0 0-1,-3 2 1,-1 1-8,0 0 1,1 0 0,-1 1 0,1 0 0,0 0-1,0 0 1,-5 7 0,4-4 18,1 0 1,-1 1-1,1 0 0,1 0 1,0 0-1,0 0 1,1 1-1,0 0 1,0 0-1,1 0 0,-2 18 1,5-27 6,0 1 1,0-1-1,0 1 1,0-1-1,1 1 1,-1-1-1,0 0 1,1 1-1,0-1 1,-1 1-1,1-1 1,0 0-1,-1 1 1,1-1-1,0 0 1,0 0-1,0 0 1,0 0-1,0 0 1,1 0-1,-1 0 1,0 0-1,0 0 1,1 0-1,-1-1 1,0 1-1,1 0 1,-1-1-1,1 0 1,-1 1-1,0-1 1,1 0-1,-1 1 1,1-1-1,-1 0 1,1 0-1,-1 0 1,1 0-1,-1-1 1,3 1-1,4-1 93,1 0-1,-1 0 1,0 0-1,0-1 1,1 0-1,9-5 1,-3 0 30,-1-1 0,0-1 0,0 0 0,-1-1 0,0 0 0,-1-1 0,17-18 1,-25 24-91,1 1 1,-1-2-1,0 1 1,0 0 0,0-1-1,-1 0 1,0 0 0,0 0-1,0 0 1,-1 0 0,0-1-1,0 1 1,-1-1-1,0 1 1,0-1 0,0 1-1,-1-1 1,0 0 0,0 0-1,-1 1 1,-1-9 0,0 12-82,0-1 0,0 1 1,0-1-1,0 1 0,-1 0 1,1 0-1,-1 0 0,0 0 1,0 0-1,0 1 1,-1-1-1,1 1 0,0 0 1,-1 0-1,0 0 0,1 0 1,-1 1-1,0 0 0,0-1 1,0 2-1,0-1 1,0 0-1,-5 0 0,-14-2-1808,0 1 0,-39 2 0,54 0 934,-28 3-3797,3 3-2034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0.012"/>
    </inkml:context>
    <inkml:brush xml:id="br0">
      <inkml:brushProperty name="width" value="0.025" units="cm"/>
      <inkml:brushProperty name="height" value="0.025" units="cm"/>
    </inkml:brush>
  </inkml:definitions>
  <inkml:trace contextRef="#ctx0" brushRef="#br0">257 11 13549,'0'0'13143,"-9"-3"-11542,6 1-1528,-1 1-1,1 0 0,-1 0 0,1 0 0,-1 1 0,1-1 0,-1 1 1,0 0-1,1 0 0,-1 0 0,1 0 0,-7 2 0,3 0 3,0 0-1,1 1 0,-1 0 0,1 0 1,-1 1-1,1-1 0,-7 7 1,-10 7 83,-40 39 0,58-52-161,0 1 0,0 1 0,1-1 1,0 1-1,0 0 0,0 0 0,1 0 1,0 0-1,0 0 0,0 1 0,1 0 1,0-1-1,-2 13 0,4-18-15,0 0-1,0 0 1,0 0-1,1 0 1,-1 0-1,0 0 1,1 0-1,-1 0 1,0 0-1,1 0 1,-1 0-1,1 0 1,-1 0-1,1 0 1,0 0-1,-1 0 1,1 0-1,0-1 1,0 1-1,0 0 1,0-1-1,-1 1 1,1 0-1,0-1 1,0 1-1,0-1 1,0 1-1,0-1 1,0 0-1,0 0 1,0 1-1,0-1 1,2 0-1,44 2-1128,-36-2 729,8 0-256,0 0-1269,0 0 0,0-1 1,28-6-1,-11-3-3844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6.339"/>
    </inkml:context>
    <inkml:brush xml:id="br0">
      <inkml:brushProperty name="width" value="0.025" units="cm"/>
      <inkml:brushProperty name="height" value="0.025" units="cm"/>
    </inkml:brush>
  </inkml:definitions>
  <inkml:trace contextRef="#ctx0" brushRef="#br0">1 0 19026,'0'0'3587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0:59.629"/>
    </inkml:context>
    <inkml:brush xml:id="br0">
      <inkml:brushProperty name="width" value="0.025" units="cm"/>
      <inkml:brushProperty name="height" value="0.025" units="cm"/>
    </inkml:brush>
  </inkml:definitions>
  <inkml:trace contextRef="#ctx0" brushRef="#br0">0 120 6022,'0'0'3160,"4"-8"-843,22-40 1744,13-5 5176,-39 61-5576,-1 31-2608,-4-11-534,0-2-47,1 1 0,1-1 0,1 33 0,2-58-463,0 0-1,0 1 0,0-1 1,0 0-1,1 1 1,-1-1-1,0 0 0,1 0 1,-1 1-1,1-1 1,-1 0-1,1 0 0,0 0 1,-1 1-1,1-1 0,0 0 1,0 0-1,0 0 1,0 0-1,0-1 0,0 1 1,0 0-1,0 0 1,0 0-1,2 0 0,0 0 16,0 0-1,0-1 1,0 1 0,0-1-1,0 1 1,0-1-1,0 0 1,0 0-1,0-1 1,0 1-1,3-1 1,4-2 34,0 0 0,-1 0 0,1 0 0,-1-2 0,17-8 0,-9-1-58,1 0 0,-2-1 0,0 0 0,-1-2 0,-1 0 0,0 0 0,-1-1 0,-1-1 0,-1 0 0,17-40 0,-34 73 0,-29 67 0,33-76 0,1 1 0,-1-1 0,1 1 0,0-1 0,0 1 0,1 0 0,0-1 0,0 1 0,0 0 0,0-1 0,1 1 0,0 0 0,2 5 0,-1-8-38,0 0 0,1 1 0,-1-1 0,1-1 0,0 1 0,0 0 0,0-1-1,0 1 1,0-1 0,0 0 0,1 0 0,-1 0 0,1-1 0,-1 1 0,1-1 0,0 0 0,0 0 0,-1 0 0,1 0 0,5-1 0,12 3-1128,1-1 0,25 0 0,-20-4-7296,-3-5-7959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0.499"/>
    </inkml:context>
    <inkml:brush xml:id="br0">
      <inkml:brushProperty name="width" value="0.025" units="cm"/>
      <inkml:brushProperty name="height" value="0.025" units="cm"/>
    </inkml:brush>
  </inkml:definitions>
  <inkml:trace contextRef="#ctx0" brushRef="#br0">143 8 6822,'1'-8'15261,"-10"13"-11754,-11 13-3697,5 1 820,1 2 0,1 0-1,0 0 1,2 1 0,-11 30 0,16-37-459,1 0 1,1 0-1,0 1 1,1 0-1,1 0 0,1-1 1,0 1-1,1 0 1,2 22-1,-1-35-220,0 1 0,0-1 0,0 1 0,1-1 0,0 0 0,-1 0 0,1 0 0,0 0 0,0 0 0,1 0 0,-1 0 0,1-1 0,-1 1 0,1-1 0,0 0 0,0 1 0,0-2 0,0 1 0,0 0 0,0 0 0,1-1 0,-1 0 0,1 0 0,-1 0 0,1 0 0,-1 0 0,1-1 0,5 1 0,4 0-1288,0 0 0,0-1 0,-1 0 0,1-1-1,0 0 1,-1-1 0,14-4 0,20-11-7989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0.904"/>
    </inkml:context>
    <inkml:brush xml:id="br0">
      <inkml:brushProperty name="width" value="0.025" units="cm"/>
      <inkml:brushProperty name="height" value="0.025" units="cm"/>
    </inkml:brush>
  </inkml:definitions>
  <inkml:trace contextRef="#ctx0" brushRef="#br0">211 28 10025,'0'0'3518,"9"-4"-475,1-2-1905,14-7 130,2 9 3464,-26 5-4479,0 1 0,0-1 0,1 1 0,-1-1 0,0 1 0,0-1 0,-1 1 1,1-1-1,0 1 0,0-1 0,-1 1 0,1-1 0,-1 0 0,1 1 0,-1-1 0,0 2 1,-16 23 488,-1 0 0,-2-2 0,0 0 0,-1-1 0,-26 21 0,-2 5-545,25-22-144,19-20-334,0 0 1,-1 0-1,0-1 1,0 0-1,-1 0 1,-11 8-1,17-14 16,1 0-1,0 0 1,-1-1-1,1 1 1,0 0-1,-1 0 1,1 0-1,0-1 1,-1 1-1,1 0 0,0 0 1,0-1-1,-1 1 1,1 0-1,0-1 1,0 1-1,0 0 1,-1-1-1,1 1 1,0 0-1,0-1 1,0 1-1,0 0 1,0-1-1,0 1 1,0 0-1,0-1 1,0 1-1,0-1 1,0 1-1,0 0 1,0-1-1,0 1 1,0 0-1,0-1 1,0 0-1,0-22-4503,0 19 2333,0-24-8706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1.247"/>
    </inkml:context>
    <inkml:brush xml:id="br0">
      <inkml:brushProperty name="width" value="0.025" units="cm"/>
      <inkml:brushProperty name="height" value="0.025" units="cm"/>
    </inkml:brush>
  </inkml:definitions>
  <inkml:trace contextRef="#ctx0" brushRef="#br0">1 0 9033,'0'0'16175,"53"36"-14446,-29-19-447,-1-2-514,5 2-479,-2-2-193,1 2-96,-2-3 0,-4 3-1281,-2-4-1698,-2-3-1730,-1-3-2498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1.575"/>
    </inkml:context>
    <inkml:brush xml:id="br0">
      <inkml:brushProperty name="width" value="0.025" units="cm"/>
      <inkml:brushProperty name="height" value="0.025" units="cm"/>
    </inkml:brush>
  </inkml:definitions>
  <inkml:trace contextRef="#ctx0" brushRef="#br0">0 132 17040,'0'0'9001,"8"2"-7619,-2-1-1292,0-1 1,0 1-1,0-1 0,0 0 0,0-1 0,0 1 0,0-1 1,-1 0-1,1 0 0,0-1 0,0 0 0,-1 0 0,1 0 1,-1-1-1,0 0 0,0 0 0,9-6 0,98-76 112,-93 69-174,-19 16-28,1 0 0,-1-1 1,0 1-1,0 0 0,0 0 0,0 0 1,0-1-1,0 1 0,0 0 1,0 0-1,0 0 0,0 0 0,1-1 1,-1 1-1,0 0 0,0 0 0,0 0 1,0 0-1,1 0 0,-1-1 1,0 1-1,0 0 0,0 0 0,0 0 1,1 0-1,-1 0 0,0 0 1,0 0-1,0 0 0,1 0 0,-1 0 1,0 0-1,0 0 0,0 0 0,1 0 1,-1 0-1,0 0 0,0 0 1,0 0-1,1 0 0,-1 0 0,0 0 1,0 0-1,0 0 0,1 0 1,-1 1-1,0-1 0,0 0 0,0 0 1,0 0-1,1 0 0,-1 0 1,0 0-1,0 1 0,0-1 0,0 0 1,0 0-1,0 0 0,0 1 0,1-1 1,-1 0-1,0 0 0,0 1 1,-5 19 234,-18 34 328,21-49-514,-2 4-52,1 0 1,0 1 0,0-1 0,1 1 0,0-1 0,0 13 0,5 10-5514,1-26-2470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1.994"/>
    </inkml:context>
    <inkml:brush xml:id="br0">
      <inkml:brushProperty name="width" value="0.025" units="cm"/>
      <inkml:brushProperty name="height" value="0.025" units="cm"/>
    </inkml:brush>
  </inkml:definitions>
  <inkml:trace contextRef="#ctx0" brushRef="#br0">38 1 16047,'0'0'6502,"-15"57"-4708,7-29 0,1 0-705,1 2-801,5-5-160,1-3-64,1-3-704,10-8-1506,4-8-961,3-3-1410,-3-5-5604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2.340"/>
    </inkml:context>
    <inkml:brush xml:id="br0">
      <inkml:brushProperty name="width" value="0.025" units="cm"/>
      <inkml:brushProperty name="height" value="0.025" units="cm"/>
    </inkml:brush>
  </inkml:definitions>
  <inkml:trace contextRef="#ctx0" brushRef="#br0">320 0 16944,'0'0'6331,"-4"9"-4099,-2 4-1477,-2 0 0,1 0 0,-2 0 1,0-1-1,-20 22 0,-68 57 219,-9 11-826,98-91-255,7-9-67,-1 0-1,1 0 1,0 0-1,-1 0 1,0 0-1,1 0 1,-1-1-1,0 1 1,0 0-1,0-1 1,0 1-1,0-1 1,0 0-1,0 0 1,-3 1-1,2-10-5299,1-15 1885,2 19 2200,-1-25-4505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2.666"/>
    </inkml:context>
    <inkml:brush xml:id="br0">
      <inkml:brushProperty name="width" value="0.025" units="cm"/>
      <inkml:brushProperty name="height" value="0.025" units="cm"/>
    </inkml:brush>
  </inkml:definitions>
  <inkml:trace contextRef="#ctx0" brushRef="#br0">0 0 14029,'0'0'9802,"25"62"-8105,-9-46-191,3 1-513,5-3-577,4 0-224,2-2-96,0-2-640,-1-5-2755,-4-1-3332,-2-4-8711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3.011"/>
    </inkml:context>
    <inkml:brush xml:id="br0">
      <inkml:brushProperty name="width" value="0.025" units="cm"/>
      <inkml:brushProperty name="height" value="0.025" units="cm"/>
    </inkml:brush>
  </inkml:definitions>
  <inkml:trace contextRef="#ctx0" brushRef="#br0">54 19 19506,'0'0'8083,"12"-3"-6727,-8 2-1231,10-3 174,-1 1-1,1 0 0,0 1 0,25 0 1,-37 2-275,0-1 0,0 1 1,1 0-1,-1 0 0,0 1 1,0-1-1,0 0 0,1 1 1,-1-1-1,0 1 0,0 0 1,0 0-1,0 0 0,0 0 1,0 0-1,0 0 0,0 0 1,-1 1-1,1-1 0,0 1 1,-1-1-1,1 1 0,-1 0 1,0-1-1,1 1 0,-1 0 1,0 0-1,0 0 0,0 0 1,0 0-1,-1 0 0,1 0 1,0 1-1,-1-1 0,1 0 1,-1 0-1,0 0 0,0 1 1,0-1-1,0 0 0,0 0 1,-1 0-1,1 1 0,-1 1 1,-1 3 20,0 0 0,-1 0 0,1-1 0,-1 1 0,0-1 0,-1 0 0,0 0 0,0 0 0,0 0 1,-6 4-1,-56 56 480,37-39-436,2-3-89,20-18 0,-1 0 0,1 0 0,1 1 0,-1 0 0,1 0 0,-10 16 0,16-23 0,0 1 0,0-1 0,0 0 0,0 1 0,0-1 0,0 1 0,0-1 0,0 0 0,1 1 0,-1-1 0,0 0 0,0 1 0,0-1 0,0 0 0,1 1 0,-1-1 0,0 0 0,0 1 0,1-1 0,-1 0 0,0 0 0,0 1 0,1-1 0,-1 0 0,0 0 0,1 1 0,-1-1 0,0 0 0,1 0 0,-1 0 0,1 0 0,-1 0 0,0 0 0,1 0 0,-1 1 0,0-1 0,1 0 0,-1 0 0,1 0 0,-1 0 0,0-1 0,1 1 0,-1 0 0,1 0 0,-1 0 0,1 0 0,24-1 0,-22 1 0,17-2-879,0-1-1,34-10 1,-25 4-1939,-1-1-1,51-26 1,-43 15-4442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1.030"/>
    </inkml:context>
    <inkml:brush xml:id="br0">
      <inkml:brushProperty name="width" value="0.025" units="cm"/>
      <inkml:brushProperty name="height" value="0.025" units="cm"/>
    </inkml:brush>
  </inkml:definitions>
  <inkml:trace contextRef="#ctx0" brushRef="#br0">163 62 12204,'0'0'14910,"-9"-4"-13629,6 3-1249,-1 0 0,1 0-1,-1 0 1,0 0 0,1 1 0,-1-1 0,1 1 0,-1 0-1,0 0 1,1 0 0,-1 0 0,0 1 0,1-1 0,-1 1-1,1 0 1,-1 0 0,1 1 0,-1-1 0,1 1 0,0-1-1,0 1 1,0 0 0,0 0 0,0 1 0,0-1 0,0 1 0,-2 2-1,0 0 28,0 0-1,0 0 0,0 0 1,0 0-1,1 1 0,0 0 1,0 0-1,0 0 0,1 0 1,0 0-1,0 1 0,1 0 1,-2 6-1,4-12-58,0 0-1,0-1 1,0 1-1,1 0 1,-1-1-1,0 1 1,0-1-1,1 1 1,-1 0-1,0-1 1,1 1-1,-1-1 1,0 1-1,1-1 1,-1 1-1,1-1 1,-1 1-1,1-1 1,-1 0 0,1 1-1,-1-1 1,1 0-1,0 1 1,-1-1-1,1 0 1,-1 0-1,1 0 1,0 1-1,-1-1 1,1 0-1,0 0 1,-1 0-1,1 0 1,0 0-1,-1 0 1,2 0-1,27-2 63,-28 2-58,17-4 26,0-1-1,0 0 1,-1-1-1,0-1 1,0-1-1,16-10 1,-14 8-67,0 0 0,0 2 0,0 0 0,29-7 0,-47 15 36,0-1 1,0 1 0,0-1 0,0 1-1,0 0 1,0-1 0,0 1 0,0 0-1,0 0 1,0 0 0,0 0 0,0 0-1,0 0 1,0 0 0,0 0 0,0 0-1,0 0 1,1 1 0,-1-1 0,0 0-1,0 1 1,0-1 0,0 1 0,-1-1-1,1 1 1,0 0 0,0-1 0,0 1-1,0 0 1,-1 0 0,1-1 0,0 1-1,0 0 1,-1 0 0,1 0 0,0 2-1,-1 1 60,1 0 0,-1 0 0,-1 0 0,1 0 0,-1 1 0,1-1 0,-1 0 0,-2 4 0,-3 24 151,7-32-204,-1 0 0,0 1-1,0-1 1,1 1 0,-1-1 0,0 0 0,0 1-1,1-1 1,-1 0 0,0 0 0,1 1 0,-1-1-1,0 0 1,1 0 0,-1 0 0,1 1 0,-1-1-1,0 0 1,1 0 0,-1 0 0,1 0 0,-1 0 0,1 0-1,-1 0 1,0 0 0,1 0 0,-1 0 0,1 0-1,-1 0 1,1 0 0,-1 0 0,0 0 0,1 0-1,-1 0 1,1-1 0,-1 1 0,0 0 0,1 0-1,-1 0 1,0-1 0,1 1 0,-1 0 0,0-1-1,1 1 1,-1 0 0,1-1 0,19-11 228,14-16 17,-26 20-247,0 0-1,1 1 1,0 0-1,0 1 1,0 0-1,1 0 1,0 1-1,18-7 1,-28 12-13,1 0 1,-1 0-1,1 0 0,-1 0 1,0 0-1,1 0 1,-1 0-1,1 0 0,-1 0 1,0 1-1,1-1 1,-1 0-1,0 0 0,1 0 1,-1 0-1,1 1 0,-1-1 1,0 0-1,0 0 1,1 0-1,-1 1 0,0-1 1,1 0-1,-1 1 0,0-1 1,0 0-1,1 1 1,-1-1-1,0 0 0,0 1 1,0-1-1,0 0 0,1 1 1,-1-1-1,0 1 1,0-1-1,0 0 0,0 1 1,0-1-1,0 1 0,0 25 7,0-1 117,0-25-113,0 0-1,0 1 0,0-1 1,0 1-1,0-1 1,0 1-1,0-1 1,0 0-1,0 1 0,1-1 1,-1 1-1,0-1 1,0 0-1,0 1 1,1-1-1,-1 1 0,0-1 1,0 0-1,1 1 1,-1-1-1,0 0 1,1 0-1,-1 1 0,0-1 1,1 0-1,-1 0 1,0 1-1,1-1 1,-1 0-1,1 0 1,-1 0-1,0 0 0,1 1 1,7-2 92,-1 0 0,0 0 0,0-1 0,0 0 0,0 0 0,0-1 0,0 1 0,-1-1-1,11-7 1,59-43 143,-50 34-164,-16 11-62,-8 6-12,1-1-1,0 1 1,0 0 0,0 0-1,0 0 1,0 0 0,0 0-1,1 1 1,-1 0-1,1 0 1,5-2 0,-7 30-309,-14 12 458,9-34-122,1 1 0,0-1 0,0 1 1,1 0-1,0 0 0,-1 9 0,2-14-26,0-1 0,1 1 0,-1-1 0,1 0 0,-1 1 0,1-1 0,-1 1 0,1-1 0,-1 0 0,1 1 0,0-1 0,-1 0 0,1 0 0,-1 1 0,1-1 0,0 0 0,-1 0 0,1 0 0,0 0 0,-1 0 0,1 0 0,-1 0 0,1 0 0,0 0 0,-1 0 0,1 0 0,0 0 0,0-1 0,21-2 0,-6-2 0,0-2 0,-1 0 0,1 0 0,-2-2 0,22-15 0,-16 11 0,-1 1 0,25-11 0,-43 23 0,0-1 0,0 0 0,0 1 0,0-1 0,0 1 0,0-1 0,0 1 0,0-1 0,0 1 0,0 0 0,0 0 0,0-1 0,1 1 0,-1 0 0,0 0 0,0 0 0,0 0 0,0 1 0,1-1 0,-1 0 0,0 0 0,0 1 0,0-1 0,0 0 0,0 1 0,0-1 0,2 2 0,-2 0 0,-1-1 0,1 1 0,-1 0 0,1 0 0,-1 0 0,1 0 0,-1 0 0,0-1 0,0 1 0,0 0 0,0 0 0,0 2 0,2 22 0,-2-25 0,1 0 0,-1 0 0,0-1 0,1 1 0,-1 0 0,1 0 0,-1-1 0,1 1 0,-1-1 0,1 1 0,0 0 0,-1-1 0,1 1 0,0-1 0,0 1 0,-1-1 0,1 0 0,0 1 0,0-1 0,-1 0 0,1 0 0,0 1 0,0-1 0,0 0 0,0 0 0,-1 0 0,1 0 0,2 0 0,10-1-1119,1 0 0,-1-1 0,23-7-1,-23 6-372,1-1-1,0 2 0,25-2 1,-26 1-6628,-6-4-411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3.350"/>
    </inkml:context>
    <inkml:brush xml:id="br0">
      <inkml:brushProperty name="width" value="0.025" units="cm"/>
      <inkml:brushProperty name="height" value="0.025" units="cm"/>
    </inkml:brush>
  </inkml:definitions>
  <inkml:trace contextRef="#ctx0" brushRef="#br0">257 0 16560,'0'0'3769,"10"7"-1607,9 6-1152,-1 1-1,0 0 1,-1 2 0,-1 0 0,19 25 0,-29-34-899,-1 1 1,0 0-1,0 0 1,-1 0-1,0 1 1,-1-1-1,0 1 1,0 0-1,-1 0 1,0 0-1,0 0 1,-1 1-1,-1-1 1,1 0-1,-1 1 1,-1-1-1,-2 15 1,-1-8-72,-1 1 0,-1-1 0,-1 0 1,0 0-1,0-1 0,-14 20 0,-67 84 32,78-106-83,-106 118-1671,30-53-4137,12-22-3326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5.281"/>
    </inkml:context>
    <inkml:brush xml:id="br0">
      <inkml:brushProperty name="width" value="0.025" units="cm"/>
      <inkml:brushProperty name="height" value="0.025" units="cm"/>
    </inkml:brush>
  </inkml:definitions>
  <inkml:trace contextRef="#ctx0" brushRef="#br0">7 224 641,'-7'3'12876,"303"-17"-10756,-30 1-2260,794 48 2393,-736-2-2021,614 40 1004,-705-63-1257,64 1-358,-251-10 318,-28 0 63,0 0 0,0-1 0,0-1 0,0-1 1,27-6-1,-135 3 56,-255-25-85,111 5-175,-1256-43-433,1071 77 430,-214-4 479,613-5-237,0-1 1,0-1-1,0-1 1,0-1-1,1 0 0,0-2 1,-28-11-1,46 17-35,1 0 0,-1 0 0,1 0 0,-1 0 0,1 0 0,-1-1 0,1 1 0,-1 0 0,1 0 0,0-1 0,-1 1 0,1 0 0,0 0 0,-1-1 0,1 1 0,0-1 0,-1 1 0,1 0 0,0-1 0,-1 1 0,1-1 0,0 1 0,0 0 0,0-1 0,-1 1 0,1-1 0,0 1 0,0-1 0,0 1 0,0-2 0,13-4-67,31 2-79,-40 3 158,583-5-2184,-341 8 581,373-16-1026,-1-39 3506,-433 31-165,239-38 267,-386 49-2920,-24-5-4591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7.777"/>
    </inkml:context>
    <inkml:brush xml:id="br0">
      <inkml:brushProperty name="width" value="0.025" units="cm"/>
      <inkml:brushProperty name="height" value="0.025" units="cm"/>
    </inkml:brush>
  </inkml:definitions>
  <inkml:trace contextRef="#ctx0" brushRef="#br0">322 0 11339,'0'0'11109,"0"9"-9385,-2-1-1528,0 1 0,-1 0-1,0 0 1,0-1 0,-1 0-1,0 1 1,0-1 0,-1-1 0,-9 14-1,-67 73 220,41-51-315,-98 124-1376,126-159-2440,12-8 3467,-1 0-1,1-1 1,-1 1 0,1 0 0,0-1 0,-1 1 0,1 0-1,0-1 1,-1 1 0,1 0 0,0-1 0,0 1 0,-1-1-1,1 1 1,0-1 0,0 1 0,0-1 0,-1 1 0,1-1 0,0 1-1,0-1 1,0 1 0,0-1 0,0 1 0,0-1 0,0 1-1,0-1 1,0-25-8661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8.119"/>
    </inkml:context>
    <inkml:brush xml:id="br0">
      <inkml:brushProperty name="width" value="0.025" units="cm"/>
      <inkml:brushProperty name="height" value="0.025" units="cm"/>
    </inkml:brush>
  </inkml:definitions>
  <inkml:trace contextRef="#ctx0" brushRef="#br0">0 0 14318,'0'0'8039,"71"54"-6694,-40-27-95,3-1-482,5 2-415,2-2-193,-1-2-64,2-7-609,-4-6-2978,-5-10-3684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9.007"/>
    </inkml:context>
    <inkml:brush xml:id="br0">
      <inkml:brushProperty name="width" value="0.025" units="cm"/>
      <inkml:brushProperty name="height" value="0.025" units="cm"/>
    </inkml:brush>
  </inkml:definitions>
  <inkml:trace contextRef="#ctx0" brushRef="#br0">54 184 7271,'0'0'9726,"-8"6"-7809,-25 16-49,32-22-1714,0 0-1,1 1 0,-1-1 0,0 1 1,1-1-1,-1 0 0,0 1 1,1-1-1,-1 1 0,1 0 0,-1-1 1,1 1-1,-1-1 0,1 1 0,-1 0 1,1-1-1,0 1 0,-1 0 1,1 0-1,0-1 0,-1 1 0,1 0 1,0 0-1,0-1 0,0 1 1,0 0-1,0 0 0,0-1 0,0 1 1,0 0-1,0 1 0,1-2-52,-1 1 0,0-1 0,1 0 0,-1 1 0,1-1-1,-1 1 1,1-1 0,-1 0 0,1 1 0,0-1 0,-1 0 0,1 0 0,-1 0-1,1 1 1,0-1 0,-1 0 0,1 0 0,-1 0 0,1 0 0,0 0 0,-1 0 0,1 0-1,0 0 1,-1 0 0,1 0 0,0-1 0,10-2 124,-1-2 1,0 1-1,0-1 1,-1-1-1,1 1 1,15-14-1,51-50-148,-53 47-24,7-8-189,32-39 0,-85 121-483,12-32 457,-34 74 520,41-85-720,1 0 1,0 1-1,1 0 0,0-1 1,0 1-1,1 0 0,1 0 0,0 12 1,0-21 159,0-1 0,0 1 1,0-1-1,0 1 0,0-1 0,0 0 1,1 1-1,-1-1 0,0 1 1,0-1-1,0 1 0,1-1 0,-1 0 1,0 1-1,1-1 0,-1 0 1,0 1-1,1-1 0,-1 0 0,1 1 1,-1-1-1,0 0 0,1 0 1,-1 1-1,1-1 0,-1 0 0,1 0 1,-1 0-1,1 0 0,-1 1 0,0-1 1,1 0-1,-1 0 0,1 0 1,-1 0-1,1 0 0,-1 0 0,1 0 1,-1-1-1,1 1 0,0 0 1,2 0-2383,4 0-5995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9.349"/>
    </inkml:context>
    <inkml:brush xml:id="br0">
      <inkml:brushProperty name="width" value="0.025" units="cm"/>
      <inkml:brushProperty name="height" value="0.025" units="cm"/>
    </inkml:brush>
  </inkml:definitions>
  <inkml:trace contextRef="#ctx0" brushRef="#br0">1 18 16976,'0'0'7079,"50"20"-6727,-16-20-160,7-6-96,-3-3-384,1 1-1634,-4 2-1633,-8 1-1442,-9 1-3971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9.693"/>
    </inkml:context>
    <inkml:brush xml:id="br0">
      <inkml:brushProperty name="width" value="0.025" units="cm"/>
      <inkml:brushProperty name="height" value="0.025" units="cm"/>
    </inkml:brush>
  </inkml:definitions>
  <inkml:trace contextRef="#ctx0" brushRef="#br0">1 26 17489,'0'0'6144,"9"-2"-4905,19-5-771,1 1 1,0 1 0,0 2-1,41 0 1,-69 3-462,-1 0 0,1 0-1,0 0 1,0 0 0,0 0 0,0 1 0,0-1-1,0 0 1,0 0 0,0 1 0,0-1 0,0 0-1,-1 1 1,1-1 0,0 1 0,0-1 0,0 1-1,-1 0 1,1-1 0,0 1 0,-1 0 0,1-1-1,0 1 1,-1 0 0,1 0 0,-1 0-1,1 0 1,-1 1 43,1 0 0,-1 0 0,0 0-1,0 0 1,0 0 0,0 0-1,0-1 1,0 1 0,-1 0 0,1 0-1,-1 0 1,-1 3 0,0 1 143,-1 1 0,0-1 0,-1 0 0,1 0 1,-1-1-1,-8 10 0,9-12-131,0 1 112,-1 1 1,-1-1-1,1 0 1,-1 0-1,1 0 1,-1-1-1,0 1 1,0-1-1,-1-1 1,1 1-1,-1-1 1,1 1-1,-1-2 1,0 1-1,0-1 1,1 1-1,-12-1 1,17-1-383,9 10-1126,-3-4 1402,-19 1 66,3-4 29,0-1 1,0-1-1,0 1 0,-18-2 1,24-1-1048,8-4-3369,12-3-7063,-2 3 361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0.473"/>
    </inkml:context>
    <inkml:brush xml:id="br0">
      <inkml:brushProperty name="width" value="0.025" units="cm"/>
      <inkml:brushProperty name="height" value="0.025" units="cm"/>
    </inkml:brush>
  </inkml:definitions>
  <inkml:trace contextRef="#ctx0" brushRef="#br0">16 233 7847,'0'0'5328,"-3"8"-2659,-1 1-2009,3-6-369,0 0 0,-1 0 1,1 0-1,0 0 0,0 0 0,1 0 0,-1 0 0,1 1 1,-1 3-1,18-13 2912,4-13-2411,-1 0 1,-1-1 0,-1-1-1,19-27 1,-27 34-731,16-17 17,-14 17 55,-1 0 1,0-1-1,-1 0 1,-1 0 0,9-19-1,-32 70-423,1 1-1,3 0 1,0 1 0,-6 66-1,16-101 114,1 26-1661,0-28 1543,-1 0-1,0 0 0,0 0 1,1 0-1,-1-1 1,1 1-1,-1 0 1,1 0-1,-1 0 1,1-1-1,-1 1 1,1 0-1,0-1 1,0 1-1,-1 0 0,1-1 1,0 1-1,0-1 1,-1 0-1,1 1 1,0-1-1,0 1 1,0-1-1,0 0 1,0 0-1,0 1 0,1-1 1,15 0-8963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1.500"/>
    </inkml:context>
    <inkml:brush xml:id="br0">
      <inkml:brushProperty name="width" value="0.025" units="cm"/>
      <inkml:brushProperty name="height" value="0.025" units="cm"/>
    </inkml:brush>
  </inkml:definitions>
  <inkml:trace contextRef="#ctx0" brushRef="#br0">27 32 5125,'0'0'19143,"2"-4"-18289,0 1-790,0 1 0,1 0-1,-1-1 1,1 1 0,-1 1-1,1-1 1,0 0-1,0 0 1,0 1 0,0 0-1,0 0 1,0 0 0,1 0-1,-1 0 1,0 0-1,0 1 1,1-1 0,-1 1-1,6 1 1,-2-2-40,-1 1 1,1 0-1,-1 1 0,1-1 0,-1 1 1,0 0-1,1 1 0,-1 0 1,0 0-1,0 0 0,7 4 1,-12-5 0,0 0 0,-1 0 0,1 0 0,0 0 1,0 1-1,-1-1 0,1 0 0,0 0 1,-1 1-1,1-1 0,-1 0 0,0 0 1,1 1-1,-1-1 0,0 0 0,0 1 0,0-1 1,0 1-1,0-1 0,0 0 0,0 1 1,-1-1-1,1 0 0,0 1 0,-1-1 0,1 0 1,-1 0-1,1 1 0,-1-1 0,0 0 1,0 0-1,1 0 0,-1 0 0,-1 1 1,-30 38 1221,19-28-552,-1 0 1,-23 14 0,33-23-587,1-1 1,-1 1 0,0-1-1,0 0 1,0-1-1,-1 1 1,1-1 0,0 0-1,0 0 1,-1 0-1,1 0 1,-1-1 0,1 0-1,-1 0 1,1 0-1,-6-1 1,10 1-202,1 0 0,-1-1 1,0 1-1,1 0 0,-1 0 0,0 0 0,1 0 0,-1-1 1,0 1-1,0 0 0,1 0 0,-1-1 0,0 1 1,0 0-1,0 0 0,1-1 0,-1 1 0,0 0 0,0-1 1,0 1-1,0 0 0,1 0 0,-1-1 0,0 1 1,0-1-1,0 1 0,0 0 0,0-1 0,0 1 0,0 0 1,0-1-1,0 1 0,0 0 0,0-1 0,0 1 0,0 0 1,-1-1-1,1 1 0,0 0 0,0-1 0,0 1 1,0 0-1,-1 0 0,1-1 0,0 1 0,0 0 0,0 0 1,-1-1-1,1 1 0,0 0 0,0 0 0,-1-1 1,1 1-1,0 0 0,-1 0 0,1 0 0,0 0 0,-1 0 1,1-1-1,0 1 0,-1 0 0,1 0 0,0 0 1,-1 0-1,31 0-9149,-13 0 1260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2.419"/>
    </inkml:context>
    <inkml:brush xml:id="br0">
      <inkml:brushProperty name="width" value="0.025" units="cm"/>
      <inkml:brushProperty name="height" value="0.025" units="cm"/>
    </inkml:brush>
  </inkml:definitions>
  <inkml:trace contextRef="#ctx0" brushRef="#br0">301 1 10410,'0'-1'8746,"-6"4"-7274,-9 7-579,2 1 1,-1 0 0,1 1-1,-20 25 1,-8 7-259,-99 99 988,140-142-1682,0-1-1,0 0 1,-1 1 0,1-1-1,0 1 1,0-1 0,-1 0 0,1 1-1,0-1 1,-1 1 0,1-1-1,-1 0 1,1 0 0,-1 1 0,1-1-1,0 0 1,-1 0 0,1 1-1,-1-1 1,1 0 0,-1 0 0,1 0-1,-1 0 1,1 0 0,-1 0-1,1 0 1,-1 0 0,1 0-1,-1 0 1,1 0 0,-1 0 0,1 0-1,-1 0 1,1 0 0,-1-1-1,1 1 1,-1 0 0,1 0 0,-1-1-1,1 1 1,0 0 0,-1 0-1,1-1 1,-1 1 0,1 0 0,0-1-1,-1 1 1,1-1 0,0 1-1,-1-1 1,1 1 0,0 0 0,0-1-1,0 1 1,-1-1 0,1 1-1,0-1 1,0 0 0,-3-34-7106,3 30 6131,0-27-6007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0:44.920"/>
    </inkml:context>
    <inkml:brush xml:id="br0">
      <inkml:brushProperty name="width" value="0.025" units="cm"/>
      <inkml:brushProperty name="height" value="0.025" units="cm"/>
    </inkml:brush>
  </inkml:definitions>
  <inkml:trace contextRef="#ctx0" brushRef="#br0">0 33 4132,'0'0'4052,"11"3"-2808,26 5-422,0-2 1,0-2 0,1-2 0,69-3 0,-34 0-437,821-18 826,-279 26-1046,323-3-33,583-18 318,-829 12-11,831-11-285,1216-3-139,-2316 16-67,1689 11 123,-1034 13-1983,-962-23-2013,-8 0-4072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1.374"/>
    </inkml:context>
    <inkml:brush xml:id="br0">
      <inkml:brushProperty name="width" value="0.025" units="cm"/>
      <inkml:brushProperty name="height" value="0.025" units="cm"/>
    </inkml:brush>
  </inkml:definitions>
  <inkml:trace contextRef="#ctx0" brushRef="#br0">0 0 11050,'0'0'18930,"67"5"-26361,-43 0-1761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2.760"/>
    </inkml:context>
    <inkml:brush xml:id="br0">
      <inkml:brushProperty name="width" value="0.025" units="cm"/>
      <inkml:brushProperty name="height" value="0.025" units="cm"/>
    </inkml:brush>
  </inkml:definitions>
  <inkml:trace contextRef="#ctx0" brushRef="#br0">1 0 4036,'0'0'16944,"22"64"-15919,-2-42-128,4 3-289,9-2-159,4-4-257,8-1-96,-1-1-160,0-6-2050,-2-6-2595,-9 0-6597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3.115"/>
    </inkml:context>
    <inkml:brush xml:id="br0">
      <inkml:brushProperty name="width" value="0.025" units="cm"/>
      <inkml:brushProperty name="height" value="0.025" units="cm"/>
    </inkml:brush>
  </inkml:definitions>
  <inkml:trace contextRef="#ctx0" brushRef="#br0">40 63 14606,'0'0'7292,"7"-9"-5391,27-29-748,-31 35-1082,0 1 0,1 1 1,-1-1-1,1 0 1,0 1-1,0 0 1,-1 0-1,1 0 0,0 0 1,0 1-1,0 0 1,0-1-1,0 1 1,0 1-1,0-1 0,0 0 1,0 1-1,0 0 1,-1 0-1,1 0 1,0 1-1,0-1 0,-1 1 1,1 0-1,-1 0 1,0 0-1,1 0 0,2 3 1,-4-2-47,0 0 0,-1 0 0,0-1 0,1 1 0,-1 0 0,0 0 0,0 1 0,-1-1 1,1 0-1,-1 0 0,1 0 0,-1 0 0,0 1 0,0-1 0,-1 0 0,0 6 0,-1-3 30,0 0 0,0 0 0,-1 0 0,1 0 0,-1 0-1,-1 0 1,-6 9 0,-4 2 156,-1-1 0,-1 0-1,-30 23 1,-37 18 1610,100-54-1859,18-7-965,52-11-1,-7-6-5060,-37 7-652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4.018"/>
    </inkml:context>
    <inkml:brush xml:id="br0">
      <inkml:brushProperty name="width" value="0.025" units="cm"/>
      <inkml:brushProperty name="height" value="0.025" units="cm"/>
    </inkml:brush>
  </inkml:definitions>
  <inkml:trace contextRef="#ctx0" brushRef="#br0">27 105 5958,'0'0'12465,"-5"-9"-10175,-15-29-806,19 38-1433,1-1 0,0 0 0,0 0 0,0 0 0,-1 1 0,1-1 0,0 0 0,0 0 0,0 1 0,0-1 0,0 0 0,0 0 1,0 0-1,1 1 0,-1-1 0,0 0 0,0 0 0,1 1 0,-1-1 0,0 0 0,1 1 0,-1-1 0,1 0 0,-1 1 0,1-1 0,-1 0 0,1 1 0,-1-1 0,1 1 0,-1-1 0,1 1 0,1-1 0,23-10 877,-19 9-631,9-4 60,1 2 0,-1 0 0,1 1 0,0 1 0,0 1 0,30 0 0,-45 1-347,0-1 0,0 1 0,-1 0 0,1 0 0,0 0 0,0 0 1,0 1-1,0-1 0,0 0 0,0 0 0,0 1 0,0-1 0,0 0 0,-1 1 0,1-1 1,0 1-1,0-1 0,0 1 0,-1-1 0,1 1 0,0-1 0,0 1 0,-1 0 0,1-1 1,-1 1-1,1 0 0,-1 0 0,1 0 0,-1-1 0,1 1 0,-1 0 0,0 0 0,1 0 1,-1 0-1,0 0 0,0 0 0,0 0 0,1 0 0,-1 0 0,0 0 0,0-1 0,-1 1 1,1 0-1,0 0 0,0 0 0,0 0 0,-1 0 0,1 0 0,0 0 0,-1 0 0,1-1 1,-2 3-1,0 2 37,-1 1 0,1-1 0,-1 1 0,-1-1 0,1 0 0,-1-1 1,-5 6-1,-51 38 178,45-37-204,1 0 0,0 0 0,0 1 1,1 1-1,-11 15 0,23-28-21,1 1 0,0-1 0,-1 1 0,1-1 0,0 0 0,-1 1 0,1-1 0,0 1 0,0-1 0,-1 1 0,1-1 0,0 1 1,0-1-1,0 1 0,0-1 0,0 1 0,-1-1 0,1 1 0,0-1 0,0 1 0,0-1 0,0 1 0,1-1 0,-1 1 0,0-1 0,0 1 0,0-1 0,0 1 0,0-1 0,1 1 0,-1-1 0,0 1 0,0-1 0,1 0 0,-1 1 0,1 0 1,23 6 51,36-10 91,-56 3-132,32-6 171,43-12 0,14-2-3324,-31 15-6774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4.348"/>
    </inkml:context>
    <inkml:brush xml:id="br0">
      <inkml:brushProperty name="width" value="0.025" units="cm"/>
      <inkml:brushProperty name="height" value="0.025" units="cm"/>
    </inkml:brush>
  </inkml:definitions>
  <inkml:trace contextRef="#ctx0" brushRef="#br0">0 133 2883,'0'0'18898,"82"-45"-18098,-40 25-127,5-1-128,-1 3-225,-2 4-224,-2 4-64,-6 6-545,-6 3-1569,-10 1-1697,-10 0-2243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54.752"/>
    </inkml:context>
    <inkml:brush xml:id="br0">
      <inkml:brushProperty name="width" value="0.025" units="cm"/>
      <inkml:brushProperty name="height" value="0.025" units="cm"/>
    </inkml:brush>
  </inkml:definitions>
  <inkml:trace contextRef="#ctx0" brushRef="#br0">0 75 11371,'0'0'8749,"12"-5"-7174,18-8-774,1 1 0,1 1-1,-1 2 1,2 1 0,-1 1 0,39-2-1,-71 9-792,1 0 0,-1 0 0,1 0-1,-1 0 1,1 0 0,-1-1-1,1 1 1,0 0 0,-1 0-1,1 0 1,-1 0 0,1 1-1,-1-1 1,1 0 0,-1 0-1,1 0 1,-1 0 0,1 0-1,-1 1 1,1-1 0,-1 0-1,1 1 1,-1-1 0,0 0-1,1 0 1,-1 1 0,1-1-1,-1 1 1,0-1 0,1 0-1,-1 1 1,0-1 0,1 1-1,-1-1 1,0 1 0,0-1-1,0 1 1,1-1 0,-1 1-1,0-1 1,0 1 0,0-1-1,0 1 1,0-1 0,0 1-1,0 0 1,0-1 0,0 1-1,0-1 1,0 1 0,0-1-1,-1 1 1,1-1 0,0 1-1,0-1 1,0 1 0,-1-1-1,1 1 1,0-1 0,-1 0-1,0 1 1,-22 26 675,17-23-606,-1 2 70,-1 0-1,0-1 0,0 0 1,-1 0-1,1-1 0,-1 0 1,0 0-1,0-1 0,0 0 1,-12 2-1,45-4-332,1 1 1,-1 1-1,36 10 1,-60-13 182,1 0-1,0 0 1,-1 0 0,1 0 0,0 0 0,-1 0-1,1 1 1,-1-1 0,1 0 0,0 0 0,-1 1-1,1-1 1,-1 0 0,1 1 0,-1-1-1,1 0 1,-1 1 0,1-1 0,-1 1 0,1-1-1,-1 1 1,1-1 0,-1 1 0,0-1 0,1 1-1,-1-1 1,0 1 0,0 0 0,1-1-1,-1 2 1,-13 12 181,-30 5 555,-86 12 1812,110-27-7492,41-11-1950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0.242"/>
    </inkml:context>
    <inkml:brush xml:id="br0">
      <inkml:brushProperty name="width" value="0.025" units="cm"/>
      <inkml:brushProperty name="height" value="0.025" units="cm"/>
    </inkml:brush>
  </inkml:definitions>
  <inkml:trace contextRef="#ctx0" brushRef="#br0">59 1 9769,'0'0'15925,"-3"13"-14799,-17 58 1015,-15 96-1,37-166-1281,5-8-516,7-10-66,30-59-128,-33 53-140,1 1 1,1 1-1,30-37 1,-41 66-10,-1 1 0,0-1 0,0 1 0,-1-1 0,0 1 0,-3 16 0,-9 12 0,9-30 0,0 1 0,1-1 0,0 1 0,0 0 0,-1 14 0,23-37 0,90-117 0,-110 132-1,0 0 1,1 0-1,-1 0 0,0 0 0,0 0 1,0 0-1,0 0 0,0 0 1,0-1-1,0 1 0,1 0 1,-1 0-1,0 0 0,0 0 0,0 0 1,0 0-1,0 0 0,1 0 1,-1 0-1,0 0 0,0 0 1,0 0-1,0 0 0,1 0 0,-1 0 1,0 0-1,0 0 0,0 0 1,0 0-1,0 0 0,1 0 1,-1 0-1,0 0 0,0 1 0,0-1 1,0 0-1,0 0 0,0 0 1,1 0-1,-1 0 0,0 0 0,0 0 1,0 0-1,0 1 0,0-1 1,0 0-1,0 0 0,0 0 1,0 0-1,0 0 0,0 1 0,0-1 1,0 0-1,1 0 0,-1 0 1,0 0-1,0 0 0,0 1 1,0-1-1,0 0 0,-1 0 0,1 0 1,0 1-1,1 19-98,-5 21-45,-11 8 159,10-33-11,0 0 1,1 0-1,1 0 1,-3 31-1,28-48-4114,-19-2 2861,1 0 1,-1 0-1,0 0 0,0 0 1,0 0-1,0-1 1,2-5-1,8-13-7495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0.633"/>
    </inkml:context>
    <inkml:brush xml:id="br0">
      <inkml:brushProperty name="width" value="0.025" units="cm"/>
      <inkml:brushProperty name="height" value="0.025" units="cm"/>
    </inkml:brush>
  </inkml:definitions>
  <inkml:trace contextRef="#ctx0" brushRef="#br0">69 9 16111,'0'0'9935,"-9"5"-9599,5-4-334,1 1 0,0 0 0,-1 0 0,1 0 0,0 1 0,0-1 0,0 1 0,0 0 0,0 0 0,1-1 0,-1 2 0,1-1 0,0 0-1,0 0 1,0 1 0,0-1 0,1 1 0,-1 0 0,1 0 0,0-1 0,-1 6 0,0 2-2,1-1 0,-1 1 0,2 0 0,1 20 0,-1-30 3,0-1 0,0 1 1,0-1-1,0 1 0,0-1 0,0 0 0,0 1 1,1-1-1,-1 1 0,0-1 0,0 1 1,0-1-1,1 0 0,-1 1 0,0-1 0,0 0 1,1 1-1,-1-1 0,0 0 0,1 1 0,-1-1 1,0 0-1,1 1 0,-1-1 0,1 0 1,-1 0-1,0 0 0,1 1 0,-1-1 0,1 0 1,-1 0-1,1 0 0,-1 0 0,1 0 0,17-6 256,14-19 224,-25 16-433,0 1-1,0-1 0,-1-1 1,0 1-1,-1-1 0,0 0 1,-1-1-1,0 1 1,0-1-1,-1 1 0,3-19 1,-27 75 713,14-31-734,2 0-1,0 0 1,1 0 0,0 1 0,1-1-1,1 1 1,-1 22 0,3-38-99,0 1 0,1-1 1,-1 1-1,0-1 1,0 1-1,1-1 0,-1 1 1,0-1-1,1 0 0,-1 1 1,0-1-1,1 1 1,-1-1-1,1 0 0,-1 1 1,1-1-1,-1 0 0,0 0 1,1 1-1,-1-1 1,1 0-1,0 0 0,-1 0 1,1 0-1,-1 1 0,1-1 1,-1 0-1,1 0 1,-1 0-1,1 0 0,-1 0 1,1 0-1,0-1 0,-1 1 1,1 0-1,-1 0 1,1 0-1,-1 0 0,1-1 1,-1 1-1,1 0 0,-1 0 1,0-1-1,1 1 1,0-1-1,24-13-4607,-10-6-277,-2-6-1852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0.975"/>
    </inkml:context>
    <inkml:brush xml:id="br0">
      <inkml:brushProperty name="width" value="0.025" units="cm"/>
      <inkml:brushProperty name="height" value="0.025" units="cm"/>
    </inkml:brush>
  </inkml:definitions>
  <inkml:trace contextRef="#ctx0" brushRef="#br0">49 1 13357,'0'0'8461,"-1"8"-7041,-2 12-749,2 1 0,0-1 0,3 22 0,-1-33-617,0 0 0,1 0 0,0-1 0,0 1 0,1-1 0,1 1 0,-1-1 0,1 0 0,1 0 0,8 12 0,11 7-77,13 18-1207,-23-13-2669,-14-32 3751,0 1-1,1-1 1,-1 0-1,0 0 0,0 0 1,0 1-1,0-1 1,0 0-1,0 0 1,0 0-1,-1 1 1,1-1-1,0 0 0,0 0 1,0 0-1,0 1 1,0-1-1,0 0 1,0 0-1,0 0 1,0 0-1,-1 1 1,1-1-1,0 0 0,0 0 1,0 0-1,0 0 1,0 0-1,-1 0 1,1 1-1,0-1 1,0 0-1,0 0 0,0 0 1,-1 0-1,1 0 1,0 0-1,0 0 1,0 0-1,-1 0 1,1 0-1,0 0 0,0 0 1,0 0-1,-1 0 1,-14-3-2406,-13-8 1382,-41-47 3090,29 14 6616,40 43-8382,-1 1 0,1-1 0,0 0-1,-1 0 1,1 1 0,0-1-1,0 0 1,-1 0 0,1 1-1,0-1 1,0 0 0,0 0 0,0 1-1,0-1 1,0 0 0,0 0-1,1 0 1,-1 1 0,0-1-1,0 0 1,0 1 0,1-1 0,-1 0-1,0 0 1,1 1 0,-1-1-1,1 0 1,-1 1 0,1-1-1,-1 1 1,1-1 0,-1 1 0,1-1-1,0 1 1,-1-1 0,1 1-1,0 0 1,-1-1 0,1 1-1,0 0 1,1-1 0,40-17-1056,-28 13 1229,52-32-4666,-33 13-1968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1.645"/>
    </inkml:context>
    <inkml:brush xml:id="br0">
      <inkml:brushProperty name="width" value="0.025" units="cm"/>
      <inkml:brushProperty name="height" value="0.025" units="cm"/>
    </inkml:brush>
  </inkml:definitions>
  <inkml:trace contextRef="#ctx0" brushRef="#br0">211 1 8008,'0'0'17424,"-13"2"-17056,2 1-216,0 0 0,1 0 0,-1 1 0,1 0 0,0 1 0,0 0 0,1 0 0,-1 1 0,1 1-1,-12 10 1,16-12 95,-25 25 480,29-29-719,0 0-1,0 0 1,0-1-1,1 1 1,-1 0-1,0 0 1,1 0 0,-1 0-1,0 0 1,1 0-1,-1 0 1,1 0-1,0 0 1,-1 0-1,1 0 1,0 0-1,-1 0 1,1 0 0,0 1-1,0-1 1,0 0-1,0 0 1,0 0-1,0 0 1,1 0-1,-1 0 1,1 2-1,3-2-66,0 0-1,0 0 0,1 0 0,-1-1 0,0 0 0,1 0 0,-1 0 0,9-1 0,-1 0-388,-10 1 371,1 0 0,-1 0 0,1 0 1,-1 0-1,1 0 0,-1 1 0,1-1 0,-1 1 1,1 0-1,-1-1 0,0 1 0,1 0 0,-1 1 0,0-1 1,0 0-1,0 1 0,0-1 0,0 1 0,0 0 1,0-1-1,0 1 0,-1 0 0,1 0 0,1 3 0,-2-1 78,1-1 0,-1 1 0,0 0 0,0 0 0,-1 0 0,1 0 0,-1 0 0,0 0 0,0 0 0,-1 0-1,1 0 1,-1 0 0,1 0 0,-1 0 0,-2 5 0,-6 12 464,0 0-1,-1 0 1,-2-1-1,0-1 1,-19 25-1,-28 46 1052,58-88-1608,0 0 0,0 0 1,0 1-1,1-1 1,-1 0-1,1 0 0,-1 0 1,1 1-1,0-1 0,0 0 1,0 0-1,0 1 0,1-1 1,-1 0-1,0 0 0,1 1 1,0-1-1,-1 0 0,1 0 1,0 0-1,0 0 0,0 0 1,0 0-1,3 3 0,4 5-316,0-1 0,1 0-1,15 13 1,3 1 206,-24-19-157,1 1 0,0-1 0,1-1-1,-1 1 1,1-1 0,-1 1 0,1-1 0,0-1-1,0 1 1,1-1 0,-1 0 0,0 0 0,8 2-1,20-3-4919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2.361"/>
    </inkml:context>
    <inkml:brush xml:id="br0">
      <inkml:brushProperty name="width" value="0.025" units="cm"/>
      <inkml:brushProperty name="height" value="0.025" units="cm"/>
    </inkml:brush>
  </inkml:definitions>
  <inkml:trace contextRef="#ctx0" brushRef="#br0">199 0 17168,'0'0'9759,"-8"1"-8873,1 1-812,-1 0 0,1 1 0,-1 0 0,1 0 0,0 1 0,0-1 0,0 1 0,1 1 0,-1 0 0,1 0 0,0 0 0,1 0 0,-8 10 0,-1 1 183,0 0 0,1 2 1,2-1-1,-14 26 0,23-39-242,0-1 0,1 0 0,-1 0 1,1 1-1,0-1 0,0 1 0,0-1 0,1 1 0,-1 0 0,1-1 0,0 1 0,0-1 1,0 1-1,0 0 0,2 5 0,-1-6-31,0-1 1,0 1-1,1-1 1,-1 1-1,1-1 0,0 0 1,0 0-1,0 0 1,0 0-1,0 0 1,0 0-1,0-1 0,0 1 1,1-1-1,-1 1 1,1-1-1,-1 0 0,1 0 1,-1 0-1,4 0 1,33 9-858,-28-8 347,0 1 0,0 0-1,0 0 1,0 1 0,-1 1 0,15 8 0,-22-12 497,-1 1-1,0 0 0,-1 0 1,1 0-1,0 0 0,0 0 1,-1 0-1,1 0 1,-1 0-1,0 1 0,0-1 1,0 0-1,0 1 1,0-1-1,0 1 0,-1-1 1,1 1-1,-1 0 0,0-1 1,1 1-1,-1 0 1,-1-1-1,1 1 0,0-1 1,-1 1-1,1 0 0,-1-1 1,0 1-1,1-1 1,-1 1-1,0-1 0,-1 0 1,-2 5-1,-4 8 676,-1 0 0,-1-1 0,-17 20 0,19-24-290,-1 0 0,1 0 0,1 1 0,0-1 0,1 2-1,0-1 1,0 1 0,-5 17 0,11-26-451,-1 0-1,1 0 1,-1-1 0,1 1 0,0 0-1,0 0 1,1 0 0,-1-1 0,0 1-1,1 0 1,-1 0 0,1-1 0,0 1-1,2 3 1,17 15-8219,-7-12-2352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1.737"/>
    </inkml:context>
    <inkml:brush xml:id="br0">
      <inkml:brushProperty name="width" value="0.025" units="cm"/>
      <inkml:brushProperty name="height" value="0.025" units="cm"/>
    </inkml:brush>
  </inkml:definitions>
  <inkml:trace contextRef="#ctx0" brushRef="#br0">146 1 18449,'0'0'7794,"-8"1"-5423,5 0-2250,-14 2 715,0 1 1,-26 10-1,39-13-773,1 0 1,0 0-1,0 0 1,0 0-1,0 1 1,0-1-1,0 1 1,1 0-1,-1 0 1,0 0-1,1 0 0,0 1 1,-1-1-1,1 1 1,0-1-1,0 1 1,0 0-1,1 0 1,-1 0-1,1 0 1,-1 0-1,1 0 1,-1 6-1,2-8-62,0 1 0,1-1 0,-1 0 1,1 1-1,-1-1 0,1 1 0,0-1 0,0 0 0,-1 0 1,1 1-1,0-1 0,0 0 0,0 0 0,0 0 0,0 0 1,0 0-1,1 0 0,-1 0 0,0 0 0,0-1 0,1 1 1,-1 0-1,1-1 0,-1 1 0,0-1 0,1 1 0,-1-1 0,1 0 1,-1 0-1,3 1 0,54 4-99,-47-4 11,93 2-2592,-36-2-5250,-32-1-1845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3.407"/>
    </inkml:context>
    <inkml:brush xml:id="br0">
      <inkml:brushProperty name="width" value="0.025" units="cm"/>
      <inkml:brushProperty name="height" value="0.025" units="cm"/>
    </inkml:brush>
  </inkml:definitions>
  <inkml:trace contextRef="#ctx0" brushRef="#br0">53 0 11147,'0'0'9998,"-8"10"-8599,3-4-1138,0 1 0,1 0-1,-1 0 1,1 0 0,1 1 0,-1-1 0,1 1 0,1 0-1,-1 0 1,1 0 0,1 0 0,0 0 0,-1 10-1,2-14-172,-1 1-1,1 0 0,0 0 0,1-1 1,-1 1-1,1 0 0,0-1 0,0 1 1,0-1-1,1 1 0,3 6 0,-3-9-72,0 0 0,0 0-1,0 0 1,0-1 0,1 1 0,-1-1-1,1 1 1,-1-1 0,1 0 0,0 0-1,-1 0 1,1 0 0,0-1-1,0 1 1,-1-1 0,1 1 0,0-1-1,0 0 1,0 0 0,4-1-1,1 1 20,0-1 0,1 0 0,-1 0-1,0-1 1,0 0 0,0 0 0,0-1 0,-1 0-1,13-6 1,0-4 11,0 0 0,17-16 0,11-8-165,-47 37 113,-1 0 1,0-1 0,0 1 0,0 0 0,1 0-1,-1 0 1,0-1 0,0 1 0,1 0-1,-1 0 1,0 0 0,0 0 0,1-1-1,-1 1 1,0 0 0,1 0 0,-1 0-1,0 0 1,1 0 0,-1 0 0,0 0 0,1 0-1,-1 0 1,0 0 0,0 0 0,1 0-1,-1 0 1,0 0 0,1 0 0,-1 0-1,0 0 1,1 0 0,-1 1 0,0-1-1,0 0 1,1 0 0,-1 0 0,0 1 0,1-1-1,-1 0 1,0 0 0,0 0 0,0 1-1,1-1 1,0 20-77,-11 24 329,-3-12 65,8-21-155,0 1 0,1 0 1,1 0-1,-1 0 0,2 1 0,-2 16 0,4-29-148,0 0 0,1 1 0,-1-1-1,0 0 1,0 1 0,0-1 0,1 0-1,-1 1 1,0-1 0,1 0 0,-1 1-1,0-1 1,1 0 0,-1 0 0,0 1 0,1-1-1,-1 0 1,0 0 0,1 0 0,-1 0-1,1 0 1,-1 1 0,0-1 0,1 0 0,-1 0-1,1 0 1,-1 0 0,1 0 0,-1 0-1,0 0 1,1 0 0,-1 0 0,1-1-1,-1 1 1,0 0 0,1 0 0,-1 0 0,1 0-1,-1-1 1,0 1 0,1 0 0,19-8 167,-6-2-118,-1 0-1,0-1 1,0 0-1,-1-1 1,12-15-1,11-11-240,-35 38 174,0 0 0,0-1 0,0 1 0,1 0 0,-1 0 0,0 0-1,0 0 1,0-1 0,0 1 0,1 0 0,-1 0 0,0 0 0,0 0 0,0 0 0,1 0 0,-1-1 0,0 1 0,0 0 0,0 0 0,1 0 0,-1 0 0,0 0-1,0 0 1,1 0 0,-1 0 0,0 0 0,0 0 0,0 0 0,1 0 0,-1 0 0,0 0 0,0 0 0,1 0 0,-1 0 0,0 1 0,0-1 0,0 0 0,1 0-1,-1 0 1,0 0 0,0 0 0,0 0 0,0 1 0,1-1 0,-1 0 0,0 0 0,0 0 0,0 1 0,0-1 0,0 0 0,0 0 0,1 0 0,-1 1 0,0-1-1,0 0 1,0 0 0,0 1 0,3 23-112,-7 26 182,-2 9-702,6-34-6873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3.857"/>
    </inkml:context>
    <inkml:brush xml:id="br0">
      <inkml:brushProperty name="width" value="0.025" units="cm"/>
      <inkml:brushProperty name="height" value="0.025" units="cm"/>
    </inkml:brush>
  </inkml:definitions>
  <inkml:trace contextRef="#ctx0" brushRef="#br0">128 1 9993,'0'0'13197,"-9"0"-11505,5-1-1610,1 1 0,-1 0 1,0 0-1,1 1 0,0-1 0,-1 0 0,1 1 0,-1 0 0,1 0 0,0 0 0,-1 0 0,1 1 1,0-1-1,0 1 0,0 0 0,0 0 0,0 0 0,0 0 0,1 1 0,-1-1 0,1 1 0,0-1 1,-1 1-1,1 0 0,0 0 0,1 0 0,-1 0 0,-2 6 0,-1-1 80,0 1 0,1-1-1,1 1 1,-1 0 0,1 0 0,1 0-1,-1 1 1,2-1 0,-2 14 0,3-23-157,0 1 1,0 0 0,0-1 0,0 1 0,0-1 0,0 1-1,0-1 1,0 1 0,1-1 0,-1 1 0,0 0 0,0-1-1,1 1 1,-1-1 0,0 1 0,0-1 0,1 1 0,-1-1-1,1 0 1,-1 1 0,0-1 0,1 1 0,-1-1 0,1 0-1,-1 1 1,1-1 0,-1 0 0,1 0 0,-1 1 0,1-1-1,0 0 1,23-2 147,19-19 116,-33 12-305,-1-1 0,0 1 0,-1-2 0,0 1-1,-1-1 1,0 0 0,-1-1 0,7-15 0,-4 10-167,-26 48 12,9-18 161,0 1 0,1 1 0,0 0 1,1 0-1,1 0 0,0 0 0,1 1 0,-3 20 1,8-36-142,-1 1 1,0-1-1,0 0 1,0 1 0,0-1-1,0 1 1,0-1-1,0 1 1,1-1-1,-1 1 1,0-1 0,0 0-1,0 1 1,1-1-1,-1 0 1,0 1-1,1-1 1,-1 0 0,0 1-1,1-1 1,-1 0-1,1 1 1,-1-1-1,0 0 1,1 0 0,-1 0-1,1 1 1,-1-1-1,1 0 1,-1 0-1,0 0 1,1 0 0,-1 0-1,1 0 1,-1 0-1,1 0 1,-1 0 0,1 0-1,-1 0 1,1 0-1,-1 0 1,0 0-1,1-1 1,-1 1 0,1 0-1,-1 0 1,1 0-1,-1-1 1,0 1-1,1 0 1,-1 0 0,1-1-1,15-9-6422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4.219"/>
    </inkml:context>
    <inkml:brush xml:id="br0">
      <inkml:brushProperty name="width" value="0.025" units="cm"/>
      <inkml:brushProperty name="height" value="0.025" units="cm"/>
    </inkml:brush>
  </inkml:definitions>
  <inkml:trace contextRef="#ctx0" brushRef="#br0">194 0 13229,'0'0'6085,"-41"60"-3875,14-28 65,0 2-290,-2 0-447,4-5-673,6-3-609,5-8-128,7-7-64,3-9-96,4-9-3427,3-11-769,1-7-1121,0-7-3684</inkml:trace>
  <inkml:trace contextRef="#ctx0" brushRef="#br0" timeOffset="1">64 7 9641,'0'0'9801,"33"49"-8391,-22-31-481,7 0-449,3-2-256,4-3-192,3-4-1569,1-4-2019,1-5-5828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4.623"/>
    </inkml:context>
    <inkml:brush xml:id="br0">
      <inkml:brushProperty name="width" value="0.025" units="cm"/>
      <inkml:brushProperty name="height" value="0.025" units="cm"/>
    </inkml:brush>
  </inkml:definitions>
  <inkml:trace contextRef="#ctx0" brushRef="#br0">89 1 18514,'0'0'8947,"-1"6"-9011,-2 12 72,-1-1 0,-1 0 0,-1 0 0,0 0 0,-14 26 0,9-22 1,2 1 0,0 0 1,-5 24-1,14-45-53,0 0 0,-1 0 0,1 0 0,0 0-1,0 0 1,0 0 0,0 0 0,0 0 0,0 0 0,1 0 0,-1 0 0,0 0-1,0 0 1,1 0 0,-1 0 0,1 0 0,-1-1 0,1 1 0,-1 0 0,1 0-1,-1 0 1,1 0 0,0-1 0,0 1 0,-1 0 0,1-1 0,0 1 0,0 0 0,0-1-1,0 1 1,-1-1 0,1 0 0,0 1 0,0-1 0,0 0 0,0 1 0,0-1-1,0 0 1,0 0 0,0 0 0,0 0 0,0 0 0,0 0 0,0 0 0,2 0 0,64-8-5565,-34 3 1732,-32 5 3869,-1 0 0,0 0 0,1 0 0,-1 0 0,0 0 1,1 0-1,-1 0 0,0 0 0,0 0 0,1 1 0,-1-1 0,0 0 0,1 0 0,-1 0 0,0 1 0,0-1 0,1 0 0,-1 0 0,0 1 0,0-1 1,0 0-1,1 0 0,-1 1 0,0-1 0,0 0 0,0 1 0,0-1 0,0 0 0,0 0 0,1 1 0,-1-1 0,0 0 0,0 1 0,0-1 1,0 0-1,0 1 0,-3 19 718,-11 16 1980,-14 16 1215,19-37-3140,0 0 0,1 0 0,0 0-1,2 1 1,0 0 0,0 1 0,2-1 0,-4 20 0,9-34-790,-1-1 0,1 0 0,-1 0-1,1 0 1,-1 0 0,1 0 0,0 0 0,-1 0 0,1 0 0,0-1 0,0 1 0,0 0 0,0 0-1,-1 0 1,1-1 0,0 1 0,0-1 0,1 1 0,-1-1 0,0 1 0,0-1 0,2 1-1,35 11-2972,-24-8 654,15 6-2461,2 2-688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05.262"/>
    </inkml:context>
    <inkml:brush xml:id="br0">
      <inkml:brushProperty name="width" value="0.025" units="cm"/>
      <inkml:brushProperty name="height" value="0.025" units="cm"/>
    </inkml:brush>
  </inkml:definitions>
  <inkml:trace contextRef="#ctx0" brushRef="#br0">170 1 16656,'0'0'4457,"-11"2"-2054,5-1-2136,0 0-1,0 0 1,0 1 0,0 0 0,1 1 0,-1-1 0,1 1 0,-1 0 0,1 0 0,0 1 0,0 0 0,0 0 0,1 0-1,-1 0 1,1 0 0,0 1 0,-6 9 0,2-2-49,0 1 0,1 0 1,0 0-1,1 0 0,1 1 0,0 0 0,-4 18 0,8-27-227,0 0 0,0 0 0,0 0 0,1 0 0,0 0-1,0 0 1,0 0 0,1 0 0,0 0 0,0 0 0,0 0-1,0 0 1,1-1 0,0 1 0,0 0 0,0-1 0,0 1-1,1-1 1,0 0 0,0 0 0,0 0 0,0 0 0,1-1-1,6 6 1,-7-7-61,1 1 0,-1-1 0,1 1 0,-1 0 0,0 0 0,0 0 0,0 0 0,-1 0 0,1 1 0,-1-1 0,1 1 0,-1 0 0,0-1 0,-1 1 0,1 0 0,-1 0 0,1 0 0,-1 1-1,-1-1 1,1 0 0,0 0 0,-1 1 0,0-1 0,-1 8 0,-1 20 354,-1 0-1,-2 0 1,-13 44-1,11-49-122,1 0 0,1 0-1,1 0 1,1 1 0,2 37-1,5-50-2627,2-9-2689,-1-5-4047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01.173"/>
    </inkml:context>
    <inkml:brush xml:id="br0">
      <inkml:brushProperty name="width" value="0.025" units="cm"/>
      <inkml:brushProperty name="height" value="0.025" units="cm"/>
    </inkml:brush>
  </inkml:definitions>
  <inkml:trace contextRef="#ctx0" brushRef="#br0">118 105 5765,'8'-21'326,"12"-30"3401,-5 19 5721,-16 38-4520,-1 4-3458,-2 16-698,-19 64 306,4 0 0,-8 93-1,0 187 1960,25-321-2976,-4 72-61,-33 353 0,35-448 0,0 0 0,2 34 0,6-66-700,3-5-4883,-1-5-4437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02.685"/>
    </inkml:context>
    <inkml:brush xml:id="br0">
      <inkml:brushProperty name="width" value="0.025" units="cm"/>
      <inkml:brushProperty name="height" value="0.025" units="cm"/>
    </inkml:brush>
  </inkml:definitions>
  <inkml:trace contextRef="#ctx0" brushRef="#br0">151 277 7175,'0'0'20622,"4"-9"-19143,10-26-305,-14 35-1141,0-1 0,0 1 0,-1-1-1,1 1 1,0-1 0,0 1 0,0-1 0,-1 1-1,1 0 1,0-1 0,0 1 0,-1-1 0,1 1 0,-1-1-1,1 1 1,0 0 0,-1-1 0,1 1 0,-1 0-1,1 0 1,0-1 0,-1 1 0,1 0 0,-1 0 0,1 0-1,-1-1 1,1 1 0,-1 0 0,1 0 0,-1 0-1,0 0 1,1 0 0,-1 0 0,1 0 0,-1 0-1,1 0 1,-1 0 0,1 0 0,-1 1 0,0-1 0,-24 3 580,18 1-591,0-1 0,0 1 1,0 1-1,0-1 0,1 1 0,-1 0 0,1 1 0,1-1 0,-1 1 0,1 0 0,0 1 0,-6 8 0,6-7-15,0 1 0,0 0 0,0 0 1,1 0-1,1 1 0,-1-1 0,2 1 0,-1 0 0,-1 15 0,4-24-7,0 1 0,0 0 0,0-1 0,0 1 0,0-1 0,0 1 0,0-1 0,1 1 0,-1-1 0,0 1 0,1-1 0,-1 1 0,1-1 0,0 0 0,0 1 0,-1-1 0,1 0 0,0 0 0,0 1 0,0-1 0,0 0 0,0 0 0,1 0 0,-1 0 0,0 0 0,0 0 0,1-1 0,-1 1 0,0 0 0,1-1 0,-1 1 0,1-1 0,-1 1 0,1-1 0,-1 0 0,1 1 0,-1-1 0,1 0 0,-1 0 0,1 0 0,-1 0 0,1 0 0,-1-1 0,2 1 0,6-2 0,-1 1 0,1-1 0,-1 0 0,0-1 0,1 0 0,14-8 0,1-3 0,-1-1 0,0-2 0,-1 0 0,-1-1 0,-1-2 0,0 0 0,-2-1 0,0 0 0,-1-2 0,-2 0 0,0-1 0,-1 0 0,-2-1 0,0-1 0,-2 0 0,-1 0 0,9-40 0,-72 230 0,48-131 0,1 0 0,-1 40 0,6-61 0,0 1 0,0 0 0,1 0 0,1 0 0,0-1 0,1 1 0,0 0 0,9 19 0,-9-34-2161,-1-5-5036,2-11-5065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03.135"/>
    </inkml:context>
    <inkml:brush xml:id="br0">
      <inkml:brushProperty name="width" value="0.025" units="cm"/>
      <inkml:brushProperty name="height" value="0.025" units="cm"/>
    </inkml:brush>
  </inkml:definitions>
  <inkml:trace contextRef="#ctx0" brushRef="#br0">44 34 10186,'0'0'21198,"-5"6"-20023,1 0-1164,-1 1 1,1-1 0,0 1-1,1-1 1,0 1-1,0 0 1,0 0-1,1 1 1,0-1-1,0 1 1,1-1 0,0 1-1,0-1 1,1 1-1,0-1 1,0 1-1,3 14 1,-2-20-12,0 0 0,0-1 0,1 1 0,-1 0 0,1-1 0,-1 0 0,1 1 0,-1-1 0,1 0 0,0 1 0,0-1 0,0 0 0,0-1 0,-1 1 0,1 0 0,0 0 0,0-1 0,1 1 0,-1-1 0,0 0 0,0 1 0,0-1 0,0 0 0,3-1 0,5 1 0,-1 0 0,0-1 0,0 0 0,13-3 0,-7-2 0,0 0 0,-1-2 0,0 1 0,0-2 0,-1 0 0,0 0 0,-1-1 0,0-1 0,-1 0 0,0 0 0,0-1 0,-1-1 0,-1 0 0,0 0 0,-1-1 0,11-24 0,-23 48 0,-3 7 0,0-1 0,1 1 0,-5 28 0,10-42 0,0 1 0,0 0 0,1-1 0,0 1 0,-1 0 0,1-1 0,0 1 0,1 0 0,-1 0 0,1-1 0,0 1 0,0-1 0,0 1 0,0-1 0,0 1 0,1-1 0,0 1 0,-1-1 0,1 0 0,0 0 0,1 0 0,-1 0 0,1 0 0,-1-1 0,5 4 0,1-1-232,0-1 0,0 0 0,1 0-1,-1-1 1,1 0 0,0-1 0,-1 0 0,13 1 0,43 1-8078,-18-4-13578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2.667"/>
    </inkml:context>
    <inkml:brush xml:id="br0">
      <inkml:brushProperty name="width" value="0.025" units="cm"/>
      <inkml:brushProperty name="height" value="0.025" units="cm"/>
    </inkml:brush>
  </inkml:definitions>
  <inkml:trace contextRef="#ctx0" brushRef="#br0">1 13 6790,'15'-12'7253,"-9"13"-1291,-8 31-1084,0-24-5391,-2 20 1006,0-9-621,1 1 1,1-1-1,0 1 1,3 32 0,-1-51-2,0-1 0,0 1 0,0-1 0,0 1 0,0-1 1,0 1-1,0-1 0,0 1 0,0-1 0,0 1 1,0-1-1,0 1 0,0 0 0,1-1 0,-1 1 0,0-1 1,0 1-1,1-1 0,-1 0 0,0 1 0,1-1 1,-1 1-1,0-1 0,1 0 0,-1 1 0,1-1 0,-1 0 1,1 1-1,-1-1 0,1 0 0,-1 1 0,1-1 1,-1 0-1,1 0 0,-1 0 0,1 0 0,-1 0 0,1 1 1,-1-1-1,1 0 0,-1 0 0,1 0 0,-1 0 0,1-1 1,0 1-1,-1 0 0,1 0 0,-1 0 0,1 0 1,-1 0-1,1-1 0,-1 1 0,1 0 0,-1 0 0,1-1 1,22-22-7227,-8-7-476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2.997"/>
    </inkml:context>
    <inkml:brush xml:id="br0">
      <inkml:brushProperty name="width" value="0.025" units="cm"/>
      <inkml:brushProperty name="height" value="0.025" units="cm"/>
    </inkml:brush>
  </inkml:definitions>
  <inkml:trace contextRef="#ctx0" brushRef="#br0">62 1 10474,'0'0'11211,"-57"71"-10283,52-39-287,5-3-257,0 5-256,5-6-31,12-1-546,1-10-2370,-1-10-2049,-2-7-5766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2.472"/>
    </inkml:context>
    <inkml:brush xml:id="br0">
      <inkml:brushProperty name="width" value="0.025" units="cm"/>
      <inkml:brushProperty name="height" value="0.025" units="cm"/>
    </inkml:brush>
  </inkml:definitions>
  <inkml:trace contextRef="#ctx0" brushRef="#br0">177 32 13837,'0'0'13314,"-12"-3"-12535,3-1-690,6 3-78,0-1 1,0 1-1,0 0 1,0 0-1,0 0 1,0 0-1,-1 0 1,1 1-1,0 0 1,-1-1-1,1 1 1,-1 0-1,1 1 0,0-1 1,-1 1-1,1-1 1,0 1-1,0 0 1,-1 0-1,1 0 1,0 1-1,-4 2 1,4-2-5,-47 40 109,47-40-121,1 0 1,0 1-1,0-1 1,0 0-1,0 1 1,1-1-1,-1 1 1,1-1-1,-1 1 0,1 0 1,0-1-1,0 1 1,0 0-1,1 0 1,-1 0-1,1 0 0,-1 0 1,1 0-1,0 3 1,2-5 12,0 0 0,0-1 0,0 1 0,0-1 0,0 0 0,0 0 0,0 0 0,0 0 0,0 0 0,0 0 0,0 0 0,0 0 0,0-1 0,0 1 0,0-1 0,0 0 0,2-1 0,51-29 280,-49 27-321,0-1 0,1 1 0,0 0 0,0 0 0,0 1 1,0-1-1,0 2 0,1-1 0,-1 1 0,1 0 0,12-1 0,-19 4-2,1 0 0,-1-1 0,0 1 1,0 0-1,1 0 0,-1 0 0,0 0 0,0 0 0,0 0 0,0 0 0,0 1 0,-1-1 0,1 0 1,0 0-1,-1 1 0,1-1 0,0 0 0,-1 1 0,0-1 0,1 1 0,-1-1 0,0 1 0,0-1 1,1 0-1,-1 1 0,0-1 0,-1 1 0,1-1 0,0 3 0,-4 49-39,0-35 272,-1-1 1,0 0-1,-2 0 0,0-1 1,-1 0-1,0 0 0,-2-1 1,1 0-1,-2 0 1,0-1-1,-1-1 0,-26 24 1,37-36-176,-1 1 1,0-1-1,0 1 1,0-1 0,-1 0-1,1 0 1,0 0 0,0 0-1,-1 0 1,1-1-1,0 1 1,-3 0 0,4-1-19,0 0 0,0 0 0,0 0 1,1 0-1,-1-1 0,0 1 0,0 0 0,0 0 1,1 0-1,-1-1 0,0 1 0,0 0 0,1-1 1,-1 1-1,0-1 0,1 1 0,-1-1 0,0 1 1,1-1-1,-1 1 0,1-1 0,-1 0 0,0-1 0,0 0-20,1 0-1,-1 0 1,1 0-1,-1 0 1,1-1-1,0 1 0,0 0 1,0 0-1,0 0 1,1 0-1,-1-1 1,0 1-1,1 0 1,0 0-1,-1 0 0,1 0 1,0 0-1,0 0 1,0 0-1,0 0 1,1 1-1,-1-1 0,0 0 1,3-2-1,26-25-101,1 1-1,1 1 1,1 2-1,1 1 1,1 2 0,44-20-1,-77 41 159,-1 0-1,0 1 1,0-1 0,0 0 0,1 1-1,-1-1 1,0 1 0,1 0-1,-1-1 1,0 1 0,1 0-1,-1 0 1,0 0 0,1 0-1,2 0 1,-4 0-26,1 1 0,-1-1 0,0 0 0,1 1 0,-1-1 0,0 0 0,1 1 0,-1-1 0,0 1 0,0-1 0,1 1 0,-1-1 0,0 1 0,0-1 0,0 1 0,0-1 0,1 1 0,-1-1 0,0 1 0,0-1 0,0 1 0,0-1 0,0 1 1,0-1-1,0 1 0,-1-1 0,1 1 0,0 0 0,-22 55 446,8-22-242,17-35-64,0-1 0,0 1 0,0-1-1,0 0 1,0 0 0,-1 0 0,1-1 0,3-2-1,3-6-115,-1 0-1,0-1 0,-1 0 0,0 0 0,-1 0 0,0-1 0,-1 0 1,0 0-1,-1-1 0,0 1 0,-2-1 0,1 1 0,0-27 0,-3 39-241,5 27-1697,-3-24 1514,0 0 0,0-1 1,1 1-1,-1-1 0,1 1 0,-1-1 0,1 0 1,-1 0-1,1 0 0,0 0 0,0 0 1,-1-1-1,1 1 0,3-1 0,44 1-7179,-34-1 3370,14 0-6381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3.370"/>
    </inkml:context>
    <inkml:brush xml:id="br0">
      <inkml:brushProperty name="width" value="0.025" units="cm"/>
      <inkml:brushProperty name="height" value="0.025" units="cm"/>
    </inkml:brush>
  </inkml:definitions>
  <inkml:trace contextRef="#ctx0" brushRef="#br0">74 116 4901,'0'0'1772,"9"-5"326,19-10-829,-10 6 372,0 0-1,-1-2 1,26-19-1,-42 29-1424,0 1 0,0-1 0,0 0 1,0 0-1,-1 1 0,1-1 0,0 0 0,0 0 0,-1 0 0,1 0 0,-1 0 0,1 0 0,-1 0 0,1 0 0,-1 0 0,0 0 0,1 0 0,-1-1 0,0 1 0,0 0 0,0-1 0,0 1-99,-1 0 0,1 0 0,0 1 1,-1-1-1,1 0 0,-1 1 0,1-1 0,-1 1 0,0-1 0,1 0 0,-1 1 0,0-1 0,1 1 0,-1 0 0,0-1 0,0 1 0,1 0 0,-1-1 1,0 1-1,0 0 0,-1-1 0,-3 0-16,-1 0 1,1 1 0,0-1-1,-1 1 1,0 0-1,1 1 1,-7 0-1,3 2-92,0 0 0,0 0-1,1 1 1,-1 0 0,1 1 0,0 0-1,0 0 1,0 1 0,1 0-1,0 0 1,0 0 0,-8 11-1,10-12 62,1 0-1,0 0 0,1 0 1,-1 1-1,1-1 0,0 1 1,0 0-1,0 0 1,1 0-1,0 0 0,1 0 1,-1 0-1,1 1 0,0-1 1,0 0-1,1 1 0,0-1 1,2 13-1,-1-16-45,0 0-1,0 0 1,1-1-1,-1 1 1,1-1-1,0 1 1,0-1 0,0 0-1,0 0 1,0 0-1,1 0 1,-1 0-1,0 0 1,1 0-1,0-1 1,-1 0 0,1 1-1,0-1 1,0 0-1,-1 0 1,1 0-1,0-1 1,0 1-1,0-1 1,0 1 0,3-1-1,9 1 162,0 0 1,0-1-1,28-4 0,-32 2-64,0-1-1,0 0 0,0-1 0,-1 0 0,1 0 1,-1-1-1,0-1 0,0 0 0,14-11 1,-18 13-33,-1-1 0,1 1 0,-1-1 0,0 0 0,0-1 1,-1 1-1,1-1 0,-1 0 0,-1 0 0,1 0 1,-1-1-1,0 1 0,0-1 0,-1 0 0,0 0 0,1-8 1,-2 13-60,-1 1 0,0-1 1,-1 1-1,1-1 1,0 0-1,0 1 0,-1-1 1,1 1-1,0-1 0,-1 1 1,0-1-1,1 1 1,-1-1-1,0 1 0,0 0 1,0-1-1,0 1 1,0 0-1,0 0 0,0 0 1,0 0-1,0 0 1,-3-2-1,0 1 6,0 0 1,0 0 0,0 0-1,-1 0 1,1 1-1,-1 0 1,1-1-1,-7 1 1,2 0-203,0 0 0,0 1 1,0 0-1,-1 0 0,1 1 1,0 0-1,0 1 0,-12 4 1,2 5-2196,8-2-2142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5.882"/>
    </inkml:context>
    <inkml:brush xml:id="br0">
      <inkml:brushProperty name="width" value="0.025" units="cm"/>
      <inkml:brushProperty name="height" value="0.025" units="cm"/>
    </inkml:brush>
  </inkml:definitions>
  <inkml:trace contextRef="#ctx0" brushRef="#br0">331 12 15887,'0'0'4367,"-9"-3"-2429,-6 0-1660,1 1 1,0 0 0,-1 1 0,1 0-1,-1 1 1,1 1 0,-1 0-1,1 1 1,-1 1 0,1 0 0,0 1-1,0 0 1,1 1 0,-1 1-1,1 0 1,0 1 0,1 0 0,-16 12-1,27-18-255,0-1 0,0 1-1,0 0 1,-1 0 0,1 0-1,1 0 1,-1 0 0,0 0-1,0 0 1,0 1 0,0-1-1,1 0 1,-1 0 0,1 1-1,-1-1 1,1 0-1,-1 1 1,1-1 0,0 1-1,-1-1 1,1 2 0,1-2-20,-1 0 1,1 0-1,-1 0 1,1 0 0,-1 0-1,1 0 1,0 0-1,0 0 1,-1-1-1,1 1 1,0 0-1,0 0 1,0-1 0,0 1-1,0-1 1,0 1-1,0 0 1,0-1-1,0 0 1,2 1-1,9 3-150,0-1 0,1-1 0,22 2 0,-18-3-126,-6 1 98,0 0 1,0 1-1,0 0 0,0 0 0,19 10 1,-28-12 177,0-1 1,0 1-1,0 0 1,0 1-1,-1-1 1,1 0-1,0 0 1,-1 1-1,1-1 1,-1 1-1,1 0 1,-1-1-1,0 1 1,0 0 0,0 0-1,0 0 1,0-1-1,0 1 1,0 0-1,0 0 1,-1 1-1,1-1 1,-1 0-1,0 0 1,0 0-1,1 0 1,-1 0-1,0 0 1,-1 0-1,1 1 1,0-1-1,-1 0 1,1 0-1,-1 0 1,0 0-1,1 0 1,-1 0-1,0 0 1,-1 1 0,-3 4 191,0-1 0,0 0 0,0 0 0,-1-1 0,0 1 0,0-1 0,0 0 0,0-1 0,-1 0 0,0 0 0,-7 3 0,1-1 206,0 0 0,0-1 0,0-1 0,-1 0 0,-20 3-1,27-6-215,1-1 0,-1 0-1,0 0 1,1-1 0,-12-2 0,17 3-192,1 0 1,-1 0 0,0 0 0,1-1 0,-1 1 0,0 0 0,1 0 0,-1-1 0,1 1 0,-1 0 0,0-1-1,1 1 1,-1-1 0,1 1 0,-1 0 0,1-1 0,0 1 0,-1-1 0,1 0 0,-1 1 0,1-1-1,0 1 1,-1-1 0,1 0 0,0 0 0,0 0-87,0-1 0,1 1 0,-1 0 0,1-1 0,-1 1 0,1 0 0,0 0 0,0 0 0,-1 0 0,1-1 0,0 1 0,0 0 0,0 1 0,0-1 0,0 0 1,0 0-1,1 0 0,1-1 0,17-10-4278,0 1 0,41-17 0,-60 28 4335,40-16-10374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6.240"/>
    </inkml:context>
    <inkml:brush xml:id="br0">
      <inkml:brushProperty name="width" value="0.025" units="cm"/>
      <inkml:brushProperty name="height" value="0.025" units="cm"/>
    </inkml:brush>
  </inkml:definitions>
  <inkml:trace contextRef="#ctx0" brushRef="#br0">0 30 4388,'0'0'25112,"45"26"-30846,-16-51 385,1-5-4292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6.584"/>
    </inkml:context>
    <inkml:brush xml:id="br0">
      <inkml:brushProperty name="width" value="0.025" units="cm"/>
      <inkml:brushProperty name="height" value="0.025" units="cm"/>
    </inkml:brush>
  </inkml:definitions>
  <inkml:trace contextRef="#ctx0" brushRef="#br0">147 0 16464,'0'0'9945,"0"13"-9160,-12 150 578,-3 23-618,15-55-1572,-2-156-9079,1 17 8383,-1 1 0,0-1 1,0 0-1,0 1 1,-8-15-1,-8-12-4227</inkml:trace>
  <inkml:trace contextRef="#ctx0" brushRef="#br0" timeOffset="1">0 253 5445,'0'0'22037,"36"-46"-21300,-3 46-353,7 0-224,2 0-96,0 0-352,2 0-1922,-4 2-2018,-5 0-2178,-3 0-7752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6.928"/>
    </inkml:context>
    <inkml:brush xml:id="br0">
      <inkml:brushProperty name="width" value="0.025" units="cm"/>
      <inkml:brushProperty name="height" value="0.025" units="cm"/>
    </inkml:brush>
  </inkml:definitions>
  <inkml:trace contextRef="#ctx0" brushRef="#br0">1 1 12684,'0'0'19058,"8"21"-26649,6-37-11435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09.594"/>
    </inkml:context>
    <inkml:brush xml:id="br0">
      <inkml:brushProperty name="width" value="0.025" units="cm"/>
      <inkml:brushProperty name="height" value="0.025" units="cm"/>
    </inkml:brush>
  </inkml:definitions>
  <inkml:trace contextRef="#ctx0" brushRef="#br0">0 42 13933,'0'0'7330,"5"-8"-4971,13-25-431,-16 97 1840,-6-40-3452,2-16-268,1 1 1,-1 0-1,1-1 1,1 1-1,0 0 1,0 0 0,1 0-1,0-1 1,2 11-1,-2-18-25,0 0 0,0 0 0,0 0 1,0 0-1,0 0 0,0 0 0,0 0 0,0-1 0,0 1 0,0 0 0,0-1 0,1 1 1,-1-1-1,0 1 0,0-1 0,1 0 0,-1 0 0,0 1 0,1-1 0,-1 0 0,0 0 0,1 0 1,-1 0-1,0-1 0,1 1 0,-1 0 0,0 0 0,0-1 0,1 1 0,1-2 0,38-18 751,39-52-239,-10 8-99,-70 64-434,0 0 0,0-1 0,1 1 0,-1 0 0,0-1 0,0 1 0,1 0 0,-1 0 0,0 0 0,1-1 0,-1 1 0,0 0 0,0 0 0,1 0 0,-1 0 0,0 0 0,1-1 0,-1 1-1,0 0 1,1 0 0,-1 0 0,0 0 0,1 0 0,-1 0 0,0 0 0,1 0 0,-1 0 0,1 0 0,-1 1 0,0-1 0,0 0 0,1 0 0,-1 0 0,0 0 0,1 0 0,-1 1 0,0-1 0,1 0 0,2 16 56,-9 21-6,6-37-52,-1 6 0,-1-1 0,1 0 0,1 0 0,-1 1 0,1-1 0,0 1 0,0-1 0,1 6 0,0-10 0,-1 0 0,1 0 0,0 1 0,-1-1 0,1 0 0,0 0 0,0 0 0,0 0 0,0 0 0,0 0 0,0-1 0,1 1 0,-1 0 0,0 0 0,0-1 0,0 1 0,1-1 0,-1 1 0,0-1 0,1 0 0,-1 1 0,0-1 0,1 0 0,-1 0 0,1 0 0,-1 0 0,0 0 0,1 0 0,-1 0 0,0-1 0,1 1 0,-1 0 0,0-1 0,2 0 0,8-2 0,0-1 0,0 1 0,-1-2 0,0 0 0,0 0 0,0-1 0,-1 0 0,0 0 0,16-15 0,-13 11 0,0 0 0,1 1 0,0 1 0,16-8 0,-29 16 0,1 0 0,0-1 0,0 1 0,0-1 0,-1 1 0,1 0 0,0 0 0,0-1 0,0 1 0,0 0 0,-1 0 0,1 0 0,0 0 0,0 0 0,0 0 0,0 0 0,0 0 0,-1 1 0,1-1 0,0 0 0,0 0 0,0 1 0,-1-1 0,1 0 0,0 1 0,0-1 0,1 2 0,-1-1 0,-1 1 0,1-1 0,0 1 0,0-1 0,-1 1 0,1-1 0,-1 1 0,1-1 0,-1 1 0,0 0 0,0-1 0,0 1 0,0 3 0,-10 64 0,7-56 0,2-9-276,1-1 0,-1 0 0,1 1 1,0-1-1,0 0 0,0 1 0,1-1 0,-1 0 0,2 6 0,-2-9 72,1 1-1,-1 0 0,1 0 0,-1-1 0,1 1 0,-1 0 1,1-1-1,-1 1 0,1-1 0,-1 1 0,1-1 0,0 1 1,-1-1-1,1 1 0,0-1 0,0 1 0,-1-1 0,1 0 1,0 1-1,0-1 0,0 0 0,-1 0 0,1 0 0,0 0 1,0 0-1,0 0 0,0 0 0,-1 0 0,1 0 0,0 0 1,0 0-1,0 0 0,-1 0 0,1-1 0,0 1 1,0 0-1,0-1 0,-1 1 0,1-1 0,0 1 0,-1-1 1,1 1-1,1-2 0,7-7-16115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1.654"/>
    </inkml:context>
    <inkml:brush xml:id="br0">
      <inkml:brushProperty name="width" value="0.025" units="cm"/>
      <inkml:brushProperty name="height" value="0.025" units="cm"/>
    </inkml:brush>
  </inkml:definitions>
  <inkml:trace contextRef="#ctx0" brushRef="#br0">58 1 6150,'0'0'6961,"-8"2"-4569,-2 0-1593,7-1-463,-1-1 1,1 1-1,-1 0 1,1 0-1,-1 0 1,1 0-1,0 1 1,0 0-1,-4 2 1,7-4-233,0 0 1,0 0 0,0 0-1,-1 0 1,1 0 0,0 0-1,0 0 1,0 0 0,0 0-1,0 0 1,0 0 0,-1 0-1,1 1 1,0-1 0,0 0-1,0 0 1,0 0 0,0 0 0,0 0-1,0 0 1,0 1 0,0-1-1,0 0 1,0 0 0,0 0-1,-1 0 1,1 0 0,0 1-1,0-1 1,0 0 0,0 0-1,0 0 1,0 0 0,0 1-1,1-1 1,-1 0 0,0 0-1,0 0 1,0 0 0,0 0-1,0 1 1,0-1 0,0 0-1,0 0 1,0 0 0,0 0-1,0 0 1,0 0 0,1 0 0,-1 1-1,0-1 1,0 0 0,0 0-1,12 5 1858,16-1-539,23-1-353,78-6 0,-10-7-5436,-67 5-1154,-47 5 1186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1.997"/>
    </inkml:context>
    <inkml:brush xml:id="br0">
      <inkml:brushProperty name="width" value="0.025" units="cm"/>
      <inkml:brushProperty name="height" value="0.025" units="cm"/>
    </inkml:brush>
  </inkml:definitions>
  <inkml:trace contextRef="#ctx0" brushRef="#br0">1 40 18802,'0'0'2722,"86"-2"-928,-40-5-1057,6-1-193,5 3-384,-5 4-288,-1-2-2306,-4-2-2595,-5-4-8423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3.037"/>
    </inkml:context>
    <inkml:brush xml:id="br0">
      <inkml:brushProperty name="width" value="0.025" units="cm"/>
      <inkml:brushProperty name="height" value="0.025" units="cm"/>
    </inkml:brush>
  </inkml:definitions>
  <inkml:trace contextRef="#ctx0" brushRef="#br0">66 52 8392,'0'0'14878,"3"15"-13725,1 11-996,-2 0-1,-1 0 1,-1 1-1,-1-1 1,-7 38 0,-14 45 10,7-46 566,4 1-1,-7 118 1,18-186-562,1 1 1,0-1-1,0 0 1,1 0 0,-1 0-1,1 1 1,3-6-1,5-12 154,15-60 229,19-106-1,-28 109-492,44-130-1,-58 203-63,0 0 1,0 1-1,0-1 0,1 1 0,-1 0 0,1 0 1,0 0-1,1 0 0,-1 0 0,1 1 1,-1-1-1,1 1 0,0 0 0,6-3 1,-8 5-4,1-1 1,-1 2-1,1-1 0,-1 0 1,1 0-1,-1 1 1,1-1-1,0 1 1,-1 0-1,1 0 0,0 0 1,-1 0-1,1 1 1,-1-1-1,1 0 0,0 1 1,-1 0-1,1 0 1,-1 0-1,0 0 1,1 0-1,-1 0 0,0 1 1,1-1-1,-1 1 1,0-1-1,3 4 0,0 0-19,1 0-1,-1 1 1,0 0-1,-1 0 1,1 0-1,-1 0 1,0 1-1,-1 0 1,6 12-1,-8-16 18,0 0-1,-1 0 0,1 0 1,-1 0-1,1 0 0,-1 0 1,0 0-1,0-1 1,0 1-1,0 0 0,-1 0 1,1 0-1,-1 0 1,0 0-1,0 0 0,0-1 1,0 1-1,0 0 1,-1-1-1,1 1 0,-1-1 1,0 1-1,1-1 0,-1 0 1,0 0-1,0 1 1,-5 2-1,-4 2 210,-1 1-1,0-2 1,0 0-1,0 0 1,-1-1-1,0-1 1,0 0 0,0-1-1,-1 0 1,1-1-1,-1 0 1,1-1-1,-28-2 1,40 1-216,0 0 1,0 0-1,0 0 1,0 0-1,-1 0 0,1 0 1,0 0-1,0 0 1,0 0-1,0-1 0,0 1 1,0-1-1,0 1 0,0 0 1,0-1-1,0 0 1,0 1-1,0-1 0,0 0 1,0 1-1,1-1 1,-1 0-1,0 0 0,0 0 1,1 0-1,-1 1 1,0-1-1,1 0 0,-1 0 1,1 0-1,0-1 0,-1 1 1,1 0-1,0 0 1,-1 0-1,1 0 0,0-2 1,0 1-65,1 0 0,-1-1 0,1 1 0,0 0 0,0 0 0,-1 0 0,1 1 0,0-1 0,1 0 0,-1 0 0,0 0 0,0 1 0,1-1 0,-1 1 0,1-1 0,0 1 0,-1 0 0,1-1 0,3-1 0,10-4-2328,1 0 1,0 0-1,0 2 0,21-5 1,-2 2-4374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3.425"/>
    </inkml:context>
    <inkml:brush xml:id="br0">
      <inkml:brushProperty name="width" value="0.025" units="cm"/>
      <inkml:brushProperty name="height" value="0.025" units="cm"/>
    </inkml:brush>
  </inkml:definitions>
  <inkml:trace contextRef="#ctx0" brushRef="#br0">1 258 15567,'0'0'7175,"6"-9"-5627,59-73 447,-41 55-1099,0-2 0,-3 0 0,30-53-1,-79 176 947,22-77-1795,1 0-1,1 0 1,0 1 0,1-1 0,1 1-1,1-1 1,1 35 0,0-51-138,0 0 0,0 1 1,1-1-1,-1 0 0,0 0 0,1 0 1,-1 0-1,1 0 0,-1 0 1,1 0-1,-1 0 0,1 0 1,0 0-1,0 0 0,-1 0 0,1 0 1,0-1-1,0 1 0,0 0 1,0-1-1,0 1 0,0 0 1,0-1-1,0 1 0,0-1 0,0 1 1,0-1-1,0 0 0,1 0 1,-1 1-1,2-1 0,-2 0-337,1 0 0,-1-1-1,0 1 1,1 0 0,-1 0 0,1-1-1,-1 1 1,0-1 0,0 1-1,1-1 1,-1 0 0,0 1 0,0-1-1,0 0 1,0 0 0,1 0-1,-1 0 1,0-1 0,15-22-11071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3.185"/>
    </inkml:context>
    <inkml:brush xml:id="br0">
      <inkml:brushProperty name="width" value="0.025" units="cm"/>
      <inkml:brushProperty name="height" value="0.025" units="cm"/>
    </inkml:brush>
  </inkml:definitions>
  <inkml:trace contextRef="#ctx0" brushRef="#br0">118 54 16624,'0'0'7986,"-10"2"-6657,2 0-1132,1 0-1,0 0 1,0 0-1,0 1 1,0 0-1,1 1 1,-1-1-1,1 1 1,0 0-1,0 1 1,0-1-1,1 1 1,0 1-1,0-1 1,-8 10 0,47-21-16,9-16-197,-30 14-361,1 1 0,0 0 0,0 1 0,0 1 1,1 0-1,-1 0 0,1 2 0,1 0 0,17-1 0,-32 4 375,-1 0 1,1 0-1,-1 0 0,1 0 0,-1 0 1,1 0-1,-1 0 0,1 0 0,-1 0 0,1 0 1,-1 0-1,1 0 0,-1 0 0,1 1 1,-1-1-1,1 0 0,-1 0 0,1 1 1,-1-1-1,0 0 0,1 1 0,-1-1 1,0 1-1,1-1 0,-1 0 0,0 1 0,1-1 1,-1 1-1,0-1 0,0 1 0,1-1 1,-1 0-1,0 1 0,0-1 0,0 1 1,0 0-1,-6 23 432,-20 18 652,19-32-839,-17 28 1046,24-38-1286,0 0 1,0-1-1,1 1 1,-1 0-1,0 0 0,0 0 1,0 0-1,1 0 1,-1 0-1,0 0 1,0 0-1,0 0 0,0 0 1,1 0-1,-1 0 1,0 0-1,0 0 0,0 0 1,0 0-1,1 1 1,-1-1-1,0 0 1,0 0-1,0 0 0,0 0 1,1 0-1,-1 0 1,0 0-1,0 1 1,0-1-1,0 0 0,0 0 1,0 0-1,1 0 1,-1 0-1,0 1 0,0-1 1,0 0-1,0 0 1,0 0-1,0 0 1,0 1-1,0-1 0,0 0 1,0 0-1,0 0 1,0 1-1,0-1 0,0 0 1,0 0-1,0 0 1,0 0-1,0 1 1,0-1-1,0 0 0,0 0 1,0 0-1,0 0 1,-1 1-1,1-1 1,0 0-1,0 0 0,0 0 1,0 0 22,11-5 40,0 0-1,0-1 0,0-1 1,-1 0-1,0 0 0,-1-1 0,0 0 1,0-1-1,10-12 0,5-3-24,36-33-393,-59 56 128,-3 18-390,-24 31 607,22-43 77,1 1 0,-1 0 0,1 0 0,0 0 0,0 0 0,0 0 0,1 1 0,0-1 0,1 1 0,-2 10 0,3-16-51,1 0 0,-1-1 0,1 1 0,-1 0 0,1-1-1,0 1 1,-1-1 0,1 1 0,0-1 0,0 0 0,-1 1 0,1-1-1,0 0 1,0 1 0,0-1 0,0 0 0,-1 0 0,1 0-1,0 0 1,0 0 0,0 0 0,0 0 0,-1 0 0,1 0-1,1 0 1,26-2 458,-15-1-385,-1-1 1,0 0-1,0-1 1,0 0-1,0-1 1,-1-1-1,19-13 1,-25 17-54,7-22 2011,5 9-4481,-12-6-6738,-1-7 531,3 20-1937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4.639"/>
    </inkml:context>
    <inkml:brush xml:id="br0">
      <inkml:brushProperty name="width" value="0.025" units="cm"/>
      <inkml:brushProperty name="height" value="0.025" units="cm"/>
    </inkml:brush>
  </inkml:definitions>
  <inkml:trace contextRef="#ctx0" brushRef="#br0">1 0 641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5.093"/>
    </inkml:context>
    <inkml:brush xml:id="br0">
      <inkml:brushProperty name="width" value="0.025" units="cm"/>
      <inkml:brushProperty name="height" value="0.025" units="cm"/>
    </inkml:brush>
  </inkml:definitions>
  <inkml:trace contextRef="#ctx0" brushRef="#br0">54 166 3876,'-38'40'1238,"90"-84"3851,46-18-7570,-7 4 1694,-37 16 6947,-63 53 987,-6 7-4454,-31 39-1365,-22 13 1010,-95 75 0,163-145-2385,0 0 1,0 0-1,0 0 0,0 0 0,-1 0 0,1 1 0,0-1 0,0 0 0,0 0 0,-1 0 1,1 0-1,0 0 0,0 0 0,0 0 0,-1 0 0,1 0 0,0 0 0,0 0 0,-1 0 0,1 0 1,0 0-1,0 0 0,0 0 0,-1 0 0,1 0 0,0 0 0,0 0 0,0-1 0,-1 1 0,1 0 1,0 0-1,0 0 0,0 0 0,0 0 0,-1 0 0,1-1 0,0 1 0,0 0 0,0 0 1,0 0-1,0 0 0,0-1 0,-1 1 0,1 0 0,0 0 0,0 0 0,0-1 0,0 1 0,0 0 1,0 0-1,0 0 0,0-1 0,0 1 0,0 0 0,0-1 0,-2-22-3266,6-26-4489,1 18 1572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5.449"/>
    </inkml:context>
    <inkml:brush xml:id="br0">
      <inkml:brushProperty name="width" value="0.025" units="cm"/>
      <inkml:brushProperty name="height" value="0.025" units="cm"/>
    </inkml:brush>
  </inkml:definitions>
  <inkml:trace contextRef="#ctx0" brushRef="#br0">1 0 5541,'0'0'20372,"66"64"-19348,-43-43-383,0 2-192,9-1-257,-5-2-128,3-2-256,-5 0-1250,1-1-1280,-8-6-1314,-3-5-2402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5.793"/>
    </inkml:context>
    <inkml:brush xml:id="br0">
      <inkml:brushProperty name="width" value="0.025" units="cm"/>
      <inkml:brushProperty name="height" value="0.025" units="cm"/>
    </inkml:brush>
  </inkml:definitions>
  <inkml:trace contextRef="#ctx0" brushRef="#br0">0 232 17713,'0'0'12219,"12"-5"-11284,9-5-723,-2-2 1,0 0 0,0-1 0,31-28-1,-38 30-137,-1-1 1,0 0-1,0 0 0,-1-1 0,-1 0 0,0-1 0,-1 0 1,10-24-1,-68 145-166,42-83-4,1 1 0,2 0 0,0 0 0,-1 32 0,6-46-762,0 0 0,1-1-1,0 0 1,3 13-1,4-9-4106,1-9-2740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9.622"/>
    </inkml:context>
    <inkml:brush xml:id="br0">
      <inkml:brushProperty name="width" value="0.025" units="cm"/>
      <inkml:brushProperty name="height" value="0.025" units="cm"/>
    </inkml:brush>
  </inkml:definitions>
  <inkml:trace contextRef="#ctx0" brushRef="#br0">48 1 17809,'0'0'8392,"-27"73"-6919,19-40-608,1 1-353,3 0-383,3-4-65,1-6-32,0-3 0,7-5-385,2-6-415,-2-4-514,-2-5-928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19.949"/>
    </inkml:context>
    <inkml:brush xml:id="br0">
      <inkml:brushProperty name="width" value="0.025" units="cm"/>
      <inkml:brushProperty name="height" value="0.025" units="cm"/>
    </inkml:brush>
  </inkml:definitions>
  <inkml:trace contextRef="#ctx0" brushRef="#br0">0 25 14414,'0'0'10474,"76"0"-9225,-40 0-416,3 0-577,0-2-256,0-4-1185,-6-1-1602,-4 3-2498,-10-1-8552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0.478"/>
    </inkml:context>
    <inkml:brush xml:id="br0">
      <inkml:brushProperty name="width" value="0.025" units="cm"/>
      <inkml:brushProperty name="height" value="0.025" units="cm"/>
    </inkml:brush>
  </inkml:definitions>
  <inkml:trace contextRef="#ctx0" brushRef="#br0">29 0 14798,'0'0'8936,"0"13"-7841,-29 419 4788,56-486-4276,-4 10-1543,-7 9-16,53-108-175,-58 123 22,1 0 0,1 2 0,0-1 0,30-29 0,-41 46 98,1 0 0,0 0 0,-1 0 0,1 0 0,0 1 0,0-1 0,1 1-1,-1 0 1,0 0 0,0 0 0,0 0 0,1 0 0,-1 1 0,0 0 0,5 0-1,-7 0 3,0 0 0,0 0 1,0 0-1,0 0 0,0 0 0,-1 1 0,1-1 0,0 0 0,0 1 0,0-1 0,0 0 0,-1 1 0,1-1 0,0 1 0,0-1 0,-1 1 0,1 0 0,0-1 0,-1 1 0,1 0 0,0 1 0,0-1 1,-1 1 1,0-1-1,1 0 0,-1 1 0,0-1 1,0 1-1,0-1 0,0 0 1,0 1-1,0-1 0,-1 1 1,1-1-1,0 0 0,-1 1 1,1-1-1,-1 0 0,0 1 0,-1 1 1,0 1 4,-1-1 0,1 0 1,-1 0-1,0 0 0,0-1 1,-1 1-1,1-1 0,0 0 1,-1 1-1,0-1 0,1-1 0,-1 1 1,0-1-1,-7 3 0,-58 12 282,67-16-265,-86 8 516,159-8-9621,-56 0 5709,23 0-7657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1.583"/>
    </inkml:context>
    <inkml:brush xml:id="br0">
      <inkml:brushProperty name="width" value="0.025" units="cm"/>
      <inkml:brushProperty name="height" value="0.025" units="cm"/>
    </inkml:brush>
  </inkml:definitions>
  <inkml:trace contextRef="#ctx0" brushRef="#br0">1 33 13645,'0'-1'362,"0"0"0,0 0 1,0 0-1,0 0 0,1 0 0,-1 0 0,0 0 1,1 0-1,-1 0 0,0 1 0,1-1 0,-1 0 1,1 0-1,0 0 0,-1 1 0,1-1 1,-1 0-1,1 0 0,0 1 0,0-1 0,1 0 1,24-9 2718,34 7-1800,-54 3-645,1-1-391,0 2 0,0-1 0,0 1 0,0 0 0,0 0 0,10 3 0,-15-3-209,-1 0-1,1-1 0,-1 1 1,0 0-1,0 0 0,1 0 1,-1 0-1,0 0 1,0 0-1,0 0 0,0 0 1,0 0-1,0 0 0,0 1 1,-1-1-1,1 0 0,0 1 1,-1-1-1,1 0 0,-1 1 1,1-1-1,-1 1 0,0-1 1,1 1-1,-1-1 0,0 1 1,0-1-1,0 1 1,0-1-1,0 1 0,-1-1 1,1 1-1,0-1 0,-1 1 1,1-1-1,-1 1 0,-1 1 1,0 2 54,0-1 1,-1 1-1,0-1 1,0 1-1,0-1 0,-1 0 1,1-1-1,-1 1 1,0-1-1,0 1 1,0-1-1,-7 3 0,-60 33 792,58-33-628,-12 12-56,25-18-192,0 0-1,0 1 0,0-1 1,0 0-1,0 1 0,0-1 1,0 0-1,0 1 0,0-1 1,0 0-1,0 1 0,0-1 1,0 0-1,1 0 0,-1 1 1,0-1-1,0 0 1,0 1-1,0-1 0,1 0 1,-1 0-1,0 0 0,0 1 1,1-1-1,-1 0 0,0 0 1,0 0-1,1 1 0,-1-1 1,0 0-1,0 0 0,1 0 1,-1 0-1,0 0 0,1 0 1,-1 0-1,0 0 1,1 0-1,-1 0 0,0 0 1,1 0-1,-1 0 0,57 3 333,-45-3-319,10 0-558,-12 1-646,0-1 0,0 0 0,0-1 0,0 0-1,-1 0 1,1-1 0,14-4 0,2-7-6636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1.940"/>
    </inkml:context>
    <inkml:brush xml:id="br0">
      <inkml:brushProperty name="width" value="0.025" units="cm"/>
      <inkml:brushProperty name="height" value="0.025" units="cm"/>
    </inkml:brush>
  </inkml:definitions>
  <inkml:trace contextRef="#ctx0" brushRef="#br0">220 0 16239,'0'0'8360,"-10"7"-6310,-20 15-925,1 1 0,-32 33 0,45-40-1335,1 2-1,-26 36 1,41-54 99,0 0 0,0 1 0,0-1 0,0 0 0,-1 0 0,1 1 0,0-1 0,0 0 0,0 0 0,0 0 0,0 0 0,0 1 0,0-1 0,-1 0 0,1 0 0,0 0 0,0 0 1,0 1-1,-1-1 0,1 0 0,0 0 0,0 0 0,0 0 0,-1 0 0,1 0 0,0 0 0,0 0 0,0 0 0,-1 0 0,1 0 0,0 0 0,0 0 0,0 0 0,-1 0 0,1 0 0,0 0 0,0 0 0,-1 0 0,1 0 0,0 0 0,0 0 0,0 0 0,-1 0 0,1 0 0,0 0 0,0 0 0,0-1 0,-1 1 0,1 0 0,0 0 0,0 0 0,0 0 0,0-1 0,0 1 0,-1 0 0,1 0 0,0 0 0,0-1 0,0 1 0,0 0 0,0 0 0,0 0 0,0-1 0,0 1 0,0 0 0,0-1 0,-5-15-6434,5 15 6481,-3-19-5291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2.283"/>
    </inkml:context>
    <inkml:brush xml:id="br0">
      <inkml:brushProperty name="width" value="0.025" units="cm"/>
      <inkml:brushProperty name="height" value="0.025" units="cm"/>
    </inkml:brush>
  </inkml:definitions>
  <inkml:trace contextRef="#ctx0" brushRef="#br0">0 1 10442,'0'0'15374,"34"47"-13644,-13-30-801,4-3-320,4-3-225,4 0-256,-1-3-96,-2-1-705,-3-3-1857,-5-3-2210,-4-1-3588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3.780"/>
    </inkml:context>
    <inkml:brush xml:id="br0">
      <inkml:brushProperty name="width" value="0.025" units="cm"/>
      <inkml:brushProperty name="height" value="0.025" units="cm"/>
    </inkml:brush>
  </inkml:definitions>
  <inkml:trace contextRef="#ctx0" brushRef="#br0">65 13 17649,'0'0'7644,"-4"12"-6731,1-2-607,-12 34 477,3 0 0,1 1 0,-9 76 0,20-120-858,3-15-218,4-22-799,4-58 0,-11 98 1103,0-1 1,1 0-1,-1 1 0,0-1 0,1 0 0,0 0 0,0 1 0,0-1 0,0 0 0,1 0 1,-1 0-1,1 0 0,-1-1 0,1 1 0,0 0 0,0-1 0,0 1 0,1-1 0,4 5 1,-2-4 75,0 0 0,1 0 0,-1 0 0,0-1 0,1 0 0,0 0 0,0 0 0,-1-1 0,1 0 0,10 1 0,-6-1 73,1-1-1,0 0 0,0 0 1,-1-1-1,1 0 0,0-1 0,-1-1 1,0 0-1,1 0 0,-1-1 1,0 0-1,13-8 0,-16 8-118,-1-1-1,0-1 1,0 1-1,0-1 1,0-1-1,-1 1 1,0 0-1,0-1 1,-1 0-1,0-1 1,0 1-1,-1 0 1,0-1-1,0 0 1,-1 0-1,0 0 1,0 0-1,-1 0 1,0 0-1,0 0 1,-1-1-1,0 1 0,-2-15 1,2 22-48,0 1 1,-1-1-1,1 0 1,-1 0-1,1 0 0,-1 0 1,1 0-1,-1 1 1,1-1-1,-1 0 1,0 0-1,1 1 0,-1-1 1,0 0-1,0 1 1,1-1-1,-1 1 1,0-1-1,0 1 0,0-1 1,0 1-1,0 0 1,0-1-1,0 1 1,0 0-1,0 0 0,0 0 1,1 0-1,-1 0 1,0 0-1,0 0 0,0 0 1,0 0-1,0 0 1,0 0-1,0 1 1,0-1-1,-1 1 0,-2 0-5,-1 0-1,1 1 1,0-1-1,0 1 0,0 0 1,0 0-1,-5 5 0,-2 1 39,1 1 0,1 1 0,0 0 0,0 0 0,-8 13 0,13-18 16,1 1 1,0-1 0,0 0-1,1 1 1,-1 0 0,1-1-1,0 1 1,1 0 0,0 0-1,0 0 1,0 0 0,0 0-1,1 12 1,1-16-38,0 0 1,-1 0-1,1 0 1,0 0-1,0 0 1,0-1-1,0 1 1,0 0-1,1-1 1,-1 1-1,0-1 1,1 1-1,-1-1 1,1 0-1,0 1 1,-1-1-1,1 0 0,0 0 1,0 0-1,0 0 1,0-1-1,-1 1 1,1 0-1,0-1 1,0 0-1,0 1 1,4-1-1,66 3-343,-55-3-27,-12 0 262,2 0-30,-1 0-1,1 1 1,-1-1-1,1 1 0,12 4 1,-17-4 121,-1-1 0,1 1 0,0 0 0,-1 0 0,0 0 0,1 0 1,-1 0-1,0 0 0,1 0 0,-1 0 0,0 1 0,0-1 0,0 1 0,0-1 0,0 0 1,0 1-1,-1 0 0,1-1 0,0 1 0,-1-1 0,1 1 0,-1 0 0,0-1 0,0 1 1,1 0-1,-1 0 0,0-1 0,-1 3 0,-5 43 478,2-28-3018,1-1-6220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2.640"/>
    </inkml:context>
    <inkml:brush xml:id="br0">
      <inkml:brushProperty name="width" value="0.025" units="cm"/>
      <inkml:brushProperty name="height" value="0.025" units="cm"/>
    </inkml:brush>
  </inkml:definitions>
  <inkml:trace contextRef="#ctx0" brushRef="#br0">14 18 17392,'0'0'8969,"11"-3"-7138,4-1-1426,0 0 1,0 2-1,1 0 1,16 0-1,-29 2-368,0 0-1,0 0 1,0 0 0,0 1-1,1-1 1,-1 1 0,0 0-1,0 0 1,-1 0 0,1 0-1,0 1 1,0-1 0,0 1-1,2 1 1,-4-1-40,0 0 1,1-1-1,-1 1 0,0 0 0,-1-1 0,1 1 0,0 0 1,0 0-1,-1 0 0,1 0 0,-1 0 0,0 0 0,1 0 1,-1 0-1,0 0 0,0-1 0,0 1 0,0 0 1,-1 0-1,1 0 0,-1 0 0,1 0 0,-1 0 0,1 0 1,-3 3-1,1-1 44,0 1 0,0-1 0,0 0 0,-1 0 0,0 0 0,0-1 0,0 1 0,0 0 0,0-1 0,-1 0 0,-5 5 0,-51 27 893,47-29-773,2 1 0,-1 0 1,-19 15-1,31-22-161,0 0 0,0 1 0,-1-1 0,1 0 0,0 0 0,0 0 0,0 0 0,0 0 0,-1 1 0,1-1 0,0 0 0,0 0 0,0 0 0,0 1 0,-1-1 0,1 0 0,0 0 0,0 0 0,0 1 0,0-1 0,0 0 0,0 0 0,0 1 0,0-1 0,0 0 0,0 0 0,0 1 0,0-1 0,0 0 0,0 0 0,0 1 0,0-1 0,0 0 0,0 0 0,0 1 0,0-1 0,0 0 0,1 0 0,-1 0 0,0 1 0,0-1 0,0 0 0,1 1 0,13 3 0,29-3 0,-36-1 0,81 0-2888,2 0-4196,-40 0-3187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4.543"/>
    </inkml:context>
    <inkml:brush xml:id="br0">
      <inkml:brushProperty name="width" value="0.025" units="cm"/>
      <inkml:brushProperty name="height" value="0.025" units="cm"/>
    </inkml:brush>
  </inkml:definitions>
  <inkml:trace contextRef="#ctx0" brushRef="#br0">0 80 8136,'0'0'9385,"76"-22"-7848,-32 11-96,8 3-448,7-1-512,1 3-225,-2 1-160,0 2-32,-6 1-64,-6 0-352,-4 0-1506,-1-1-1409,-5-3-2883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5.197"/>
    </inkml:context>
    <inkml:brush xml:id="br0">
      <inkml:brushProperty name="width" value="0.025" units="cm"/>
      <inkml:brushProperty name="height" value="0.025" units="cm"/>
    </inkml:brush>
  </inkml:definitions>
  <inkml:trace contextRef="#ctx0" brushRef="#br0">1 110 9065,'0'0'10185,"81"-5"-8583,-33-8-769,12-1-417,6-2-320,0 1-96,-2 1-512,-5 2-1186,-9 2-672,-10-1-2371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5.834"/>
    </inkml:context>
    <inkml:brush xml:id="br0">
      <inkml:brushProperty name="width" value="0.025" units="cm"/>
      <inkml:brushProperty name="height" value="0.025" units="cm"/>
    </inkml:brush>
  </inkml:definitions>
  <inkml:trace contextRef="#ctx0" brushRef="#br0">1 68 13613,'0'0'5765,"72"0"-4644,-33-5 161,8-4-321,7 1-385,-3 0-160,4 1-351,-8 1-1,0-1-321,-7 1-2049,-8-6-3235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28.469"/>
    </inkml:context>
    <inkml:brush xml:id="br0">
      <inkml:brushProperty name="width" value="0.025" units="cm"/>
      <inkml:brushProperty name="height" value="0.025" units="cm"/>
    </inkml:brush>
  </inkml:definitions>
  <inkml:trace contextRef="#ctx0" brushRef="#br0">6260 133 12107,'0'0'1485,"-9"-3"-920,-47-15-1476,-1 3 0,-94-12 0,-131 1 2977,-652 21-3949,443 13 4369,-1240-43-2011,1679 34-434,-658-9-64,527 17 703,-337 56 0,150 18-267,263-52-177,-143 59 1,216-74 132,0 2 0,2 1 0,0 1 0,1 2 0,-41 34 0,61-44-335,0 0 1,1 0-1,0 1 0,1 1 0,0-1 1,1 2-1,0-1 0,1 1 1,0 0-1,1 0 0,1 1 1,0 0-1,1 0 0,0 0 1,1 0-1,-1 23 0,3-22-45,2 1 0,-1 0-1,2 0 1,0-1 0,1 1-1,1-1 1,0 1 0,1-1-1,11 22 1,-5-15 1,2 0 0,0-2 1,1 1-1,1-2 0,27 28 0,2-7 21,1-2 0,1-2 0,2-2 0,74 38 0,-35-28 17,2-4-1,2-4 1,1-3 0,2-5 0,187 31 0,495 9 130,-246-51-118,797-76 1,-319-67-229,-740 79-191,451-142 1,-388 60 739,-277 104-81,-1-4-1,-1-1 0,89-69 0,-124 84-97,0 0 0,-1-1 0,-1 0 1,0-2-1,20-30 0,-31 42-87,0-1 0,-1 1 1,1-1-1,-1 0 1,-1 0-1,1 0 1,-1-1-1,-1 1 0,1-1 1,-1 1-1,0-1 1,-1 1-1,0-1 1,0 1-1,-1-1 0,0 1 1,0-1-1,0 1 1,-1-1-1,-4-10 1,0 7-7,-1 1 1,1-1-1,-2 1 1,1 0 0,-1 1-1,-1 0 1,0 0-1,0 1 1,0 0-1,-1 1 1,-16-10 0,-11-4-47,-1 1 1,-42-15 0,-7 3-421,-2 3-1,-94-17 0,-191-17-4068,149 33 101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3.421"/>
    </inkml:context>
    <inkml:brush xml:id="br0">
      <inkml:brushProperty name="width" value="0.025" units="cm"/>
      <inkml:brushProperty name="height" value="0.025" units="cm"/>
    </inkml:brush>
  </inkml:definitions>
  <inkml:trace contextRef="#ctx0" brushRef="#br0">95 1 19058,'-4'10'1212,"-12"29"-598,2-6 95,1 0 0,2 1 0,1 1 1,2-1-1,1 1 0,-4 52 0,10-68-715,3 25 432,-1-43-340,-1 0 0,1 0 0,-1 1 0,1-1 0,-1 0 0,1 0 0,0 0 0,0 0 0,-1 0 0,1 0 0,0 0 0,0 0 0,0 0 0,0-1 0,0 1 0,0 0 0,0-1 0,1 1 0,-1 0 0,0-1 0,0 1 0,0-1 0,1 0 0,-1 1 0,0-1 0,0 0 0,1 0 0,-1 0 0,0 0 0,3 0 0,37-3 1033,1-1 0,61-14 0,33-5-659,135 12-577,-269 11-111,-1 0 0,1 0 0,-1-1 0,1 1 0,-1 0 0,1 0 0,-1-1 0,1 1 0,-1-1 0,1 0 0,-1 1 1,0-1-1,1 0 0,-1 0 0,0 0 0,0 0 0,1 0 0,-1 0 0,0 0 0,0 0 0,0 0 0,1-3 1,2-32-12379,-4 31 11033,0-17-8021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3.767"/>
    </inkml:context>
    <inkml:brush xml:id="br0">
      <inkml:brushProperty name="width" value="0.025" units="cm"/>
      <inkml:brushProperty name="height" value="0.025" units="cm"/>
    </inkml:brush>
  </inkml:definitions>
  <inkml:trace contextRef="#ctx0" brushRef="#br0">1 1 14894,'0'0'6294,"8"6"-4767,23 13-324,-12-7-103,0 0 1,29 24 0,-47-34-1020,1 0 0,0 1 0,0-1 0,-1 1 0,1 0 0,-1-1 0,0 1 0,0 0 0,0 0-1,0-1 1,-1 1 0,1 0 0,-1 0 0,1 0 0,-1 0 0,0 0 0,0 0 0,-1 0 0,1 0-1,0 0 1,-1 0 0,0 0 0,0 0 0,0-1 0,0 1 0,0 0 0,-2 3 0,-5 9 160,-1 0 1,0-1 0,-17 20-1,17-22-173,-13 21 358,7-10-1628,5-10-2976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4.376"/>
    </inkml:context>
    <inkml:brush xml:id="br0">
      <inkml:brushProperty name="width" value="0.025" units="cm"/>
      <inkml:brushProperty name="height" value="0.025" units="cm"/>
    </inkml:brush>
  </inkml:definitions>
  <inkml:trace contextRef="#ctx0" brushRef="#br0">221 267 15471,'0'0'2445,"3"-12"-887,8-36 519,-11 46-1975,1 0 0,-1 0 1,0 0-1,0 0 0,0 0 0,0 0 0,0 0 1,-1 0-1,1 0 0,0 0 0,-1 0 0,1 0 1,-1 1-1,0-1 0,0 0 0,0 0 0,0 1 1,0-1-1,0 0 0,0 1 0,0-1 0,-1 1 0,1 0 1,-1-1-1,1 1 0,-1 0 0,1 0 0,-1 0 1,0 0-1,1 0 0,-1 0 0,0 0 0,0 1 1,0-1-1,0 1 0,0-1 0,1 1 0,-1 0 1,0-1-1,0 1 0,-3 1 0,-3-2-70,1 1-1,-1 0 1,1 0-1,-1 1 1,1 0-1,0 0 1,-1 1-1,1 0 1,-7 3-1,5 0 46,1 1 0,0-1 0,0 2 0,0-1 0,1 1 0,0 0 0,0 0 0,-7 11 0,11-14-29,0 1 0,0-1 0,0 1 1,0 0-1,0 0 0,1 0 0,0 0 0,0 0 0,1 1 0,-1-1 0,1 0 0,0 1 0,1-1 1,-1 1-1,1-1 0,1 8 0,-1-12-40,1 0-1,-1 0 1,1 0 0,0-1-1,-1 1 1,1 0 0,0 0-1,-1 0 1,1-1 0,0 1-1,0 0 1,0-1 0,0 1-1,0-1 1,0 1 0,0-1 0,0 1-1,0-1 1,0 1 0,0-1-1,0 0 1,0 0 0,0 0-1,0 0 1,0 1 0,0-1-1,0-1 1,0 1 0,0 0 0,0 0-1,0 0 1,0 0 0,2-1-1,37-11 154,-25 4-102,-1 0 1,0-1 0,-1 0 0,0-2-1,0 1 1,-1-1 0,0-1 0,14-18-1,-11 10 176,-1 1-1,-1-2 0,0 0 0,-2 0 1,10-26-1,-18 39-37,0-1 1,0 1-1,-1-1 1,0 1-1,0-1 1,0-9-1,-14 37 97,0 8-255,2 0 1,0 0-1,2 1 0,1 0 1,2 0-1,0 0 1,0 56-1,5-80-44,0 0 0,1 1 1,-1-1-1,1 0 0,0 0 0,0 1 1,1-1-1,-1 0 0,1 0 0,0 0 1,0 0-1,1-1 0,-1 1 0,1-1 1,-1 1-1,5 2 0,-6-4-117,1-1 0,0 1-1,-1-1 1,1 0 0,0 0-1,0 0 1,0 0 0,0 0 0,0 0-1,0 0 1,1-1 0,-1 1-1,0-1 1,0 0 0,0 0 0,0 1-1,1-1 1,-1-1 0,0 1-1,0 0 1,0 0 0,1-1 0,-1 1-1,0-1 1,0 0 0,0 0-1,0 0 1,0 0 0,0 0-1,0 0 1,0 0 0,-1-1 0,4-1-1,-2-1-702,0 1-1,0 0 1,0-1-1,-1 1 1,1-1-1,-1 0 1,0 0-1,0 0 1,0 0-1,2-8 1,4-20-6510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4.734"/>
    </inkml:context>
    <inkml:brush xml:id="br0">
      <inkml:brushProperty name="width" value="0.025" units="cm"/>
      <inkml:brushProperty name="height" value="0.025" units="cm"/>
    </inkml:brush>
  </inkml:definitions>
  <inkml:trace contextRef="#ctx0" brushRef="#br0">0 121 13261,'0'0'5519,"4"9"-2940,-3-6-2444,0 0 1,-1-1 0,1 1-1,1-1 1,-1 1 0,0-1-1,1 1 1,-1-1-1,1 0 1,0 0 0,0 0-1,-1 0 1,1 0 0,1 0-1,-1 0 1,0-1-1,0 1 1,1-1 0,-1 1-1,1-1 1,-1 0 0,1 0-1,-1 0 1,1 0-1,0-1 1,0 1 0,-1-1-1,1 0 1,0 1 0,0-1-1,-1 0 1,1-1-1,0 1 1,0 0 0,-1-1-1,1 0 1,0 1-1,-1-1 1,1 0 0,-1-1-1,4-1 1,2 0-11,-1-1 0,0 0 0,0 0 0,0-1-1,-1 0 1,1 0 0,-1-1 0,-1 1 0,8-10 0,-10 11-38,0 1 1,0-1-1,-1 0 1,0 0-1,0 0 1,0 0-1,0-1 1,0 1-1,-1 0 1,0-1-1,0 1 1,0-1-1,-1 1 1,1-1-1,-1 0 1,0 1-1,-1-10 1,0 13-65,1-1 0,-1 1 0,1-1 0,-1 1 0,1-1 0,-1 1 0,0 0 0,0 0 0,0-1 0,0 1-1,0 0 1,0 0 0,0 0 0,0 0 0,0 0 0,0 0 0,-1 0 0,1 1 0,0-1 0,-1 0 0,1 1 0,0-1 0,-1 1 0,1-1 0,-1 1 0,1-1 0,-1 1 0,1 0 0,-1 0 0,1 0 0,-1 0 0,1 0 0,-1 0-1,1 0 1,-1 1 0,1-1 0,-1 1 0,1-1 0,-2 1 0,-2 1 2,0-1 0,0 1 0,0 0 1,0 1-1,0-1 0,0 1 0,1 0 0,-1 0 0,-6 6 0,2 1 6,2 0 0,-1 0 0,1 0 0,0 1 0,1 0 0,1 0 0,0 1 0,0-1 0,1 1 0,0 0 0,1 0 0,1 1 0,0-1 0,0 1 0,1 15 1,1-26-60,0-1 0,0 1 1,0-1-1,1 1 1,-1-1-1,0 1 1,1-1-1,-1 1 1,1-1-1,0 1 1,-1-1-1,1 0 1,0 1-1,0-1 1,0 0-1,0 0 0,0 0 1,0 0-1,0 0 1,0 0-1,0 0 1,1 0-1,-1 0 1,0 0-1,2 0 1,1 0-196,0 0 1,-1 0 0,1 0-1,0-1 1,-1 0 0,1 1-1,0-1 1,-1-1 0,1 1-1,5-1 1,2-1-1379,0-1 1,-1 0-1,1-1 1,-1 0-1,1-1 1,10-6-1,16-14-9076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5.092"/>
    </inkml:context>
    <inkml:brush xml:id="br0">
      <inkml:brushProperty name="width" value="0.025" units="cm"/>
      <inkml:brushProperty name="height" value="0.025" units="cm"/>
    </inkml:brush>
  </inkml:definitions>
  <inkml:trace contextRef="#ctx0" brushRef="#br0">136 19 12204,'0'0'4318,"-8"13"-1579,6-9-2591,-76 141 5423,70-126-5199,0-1-1,1 1 1,1 0-1,1 1 0,1 0 1,0 0-1,0 23 1,4-38-326,-1 6 40,0 0 0,1 0 0,1 0 0,0 0 0,0 0 0,1-1 0,1 1 0,0 0 0,0-1 0,1 0 0,7 16 0,-10-26-37,-1 0-1,1 0 1,0 0 0,-1 0-1,1 0 1,-1 0 0,1 0-1,-1 0 1,1 0 0,-1 0-1,1 0 1,-1 0-1,1 0 1,-1-1 0,1 1-1,-1 0 1,1 0 0,-1-1-1,1 1 1,-1 0 0,1-1-1,-1 1 1,0 0-1,1-1 1,-1 1 0,0-1-1,1 1 1,-1-1 0,0 1-1,0-1 1,1 1 0,-1-1-1,0 1 1,0-1-1,0 1 1,0-1 0,1 1-1,-1-1 1,0 1 0,0-2-1,11-25 290,-10 26-284,54-166 281,26-64-953,-78 223 605,1 0-1,0 1 0,1-1 1,0 1-1,6-8 0,-10 14 8,-1 0-1,1 0 0,0 0 1,0 0-1,-1 0 0,1 0 1,0 0-1,0 0 0,0 0 1,0 0-1,0 1 0,0-1 0,0 0 1,1 1-1,-1-1 0,0 1 1,0-1-1,0 1 0,1 0 1,-1 0-1,0-1 0,0 1 1,1 0-1,-1 0 0,0 0 1,1 0-1,-1 0 0,0 1 0,0-1 1,1 0-1,-1 1 0,0-1 1,0 0-1,0 1 0,1 0 1,-1-1-1,0 1 0,0 0 1,0-1-1,0 1 0,0 0 0,0 0 1,0 0-1,0 0 0,0 1 1,1 0-6,0 0-1,-1 1 1,1-1 0,-1 1 0,1-1 0,-1 1 0,0-1-1,0 1 1,0 0 0,0-1 0,-1 1 0,1 0 0,-1 0 0,0 0-1,1 0 1,-1-1 0,0 1 0,-1 0 0,0 5 0,-1-3 3,0 1-1,0-1 1,0-1 0,0 1 0,-1 0 0,0-1 0,0 1 0,0-1 0,-8 8 0,-3 1 153,-1-1-1,0 0 1,-1-1 0,-31 16-1,13-12 408,21-16-493,13 1-88,0-1 0,0 0 0,0 0 0,0 1 0,0-1 0,0 0 0,0 1 0,0-1 0,0 0 0,0 1 0,0-1 0,0 0 0,0 1 0,1-1-1,-1 0 1,0 1 0,0-1 0,1 1 0,-1-1 0,1 0 0,-1 1 0,0-1 0,2 0 0,2-4-790,0-1 0,1 1 0,-1 1 0,1-1 1,0 1-1,11-8 0,39-20-9565,-49 28 8641,29-14-9450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5.076"/>
    </inkml:context>
    <inkml:brush xml:id="br0">
      <inkml:brushProperty name="width" value="0.025" units="cm"/>
      <inkml:brushProperty name="height" value="0.025" units="cm"/>
    </inkml:brush>
  </inkml:definitions>
  <inkml:trace contextRef="#ctx0" brushRef="#br0">7 1 22774,'0'0'576,"-1"51"481,-2-17 641,2 6-385,-1 2-672,2-2-353,0-4-192,4-2-64,6-5-929,4-7-1089,-1-6-993,-5-5-672,-4-5-1250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5.577"/>
    </inkml:context>
    <inkml:brush xml:id="br0">
      <inkml:brushProperty name="width" value="0.025" units="cm"/>
      <inkml:brushProperty name="height" value="0.025" units="cm"/>
    </inkml:brush>
  </inkml:definitions>
  <inkml:trace contextRef="#ctx0" brushRef="#br0">11 120 13549,'0'0'9433,"-2"10"-7399,-5 29-529,7-38-1471,0-1 0,0 1 0,0-1 0,0 1 0,0 0 0,0-1 0,0 1 0,0-1 0,0 1 0,0-1 0,0 1 0,0-1 0,0 1 0,0-1 0,1 1 0,-1-1 0,0 1 0,0-1 0,1 1-1,-1-1 1,0 1 0,1-1 0,-1 1 0,0-1 0,1 0 0,-1 1 0,1-1 0,-1 0 0,1 1 0,-1-1 0,1 0 0,-1 0 0,1 1 0,-1-1 0,1 0 0,-1 0 0,1 0 0,-1 0 0,1 0 0,-1 0 0,1 0 0,0 0 0,-1 0 0,1 0 0,-1 0 0,1 0 0,-1 0 0,1 0 0,-1 0 0,1-1 0,0 1 0,26-10 185,-19 6-200,-2 0 1,1-1-1,0 0 1,-1 0-1,0-1 1,-1 0-1,1 0 1,-1 0-1,7-11 0,-9 13 5,-1-1-1,1 1 0,-1-1 0,0 1 0,0-1 0,-1 0 0,1 0 0,-1 0 0,0 0 0,0 0 1,-1 0-1,1 0 0,-1 0 0,-1-1 0,1 1 0,-2-8 0,2 12-22,0 0 1,-1 0-1,1 0 0,-1 0 1,1 0-1,-1 0 0,1 0 1,-1 0-1,1 1 0,-1-1 0,0 0 1,0 0-1,1 0 0,-1 1 1,0-1-1,0 1 0,0-1 1,0 0-1,0 1 0,1-1 0,-1 1 1,0 0-1,0-1 0,0 1 1,0 0-1,-1 0 0,1-1 1,0 1-1,0 0 0,0 0 0,0 0 1,0 0-1,0 0 0,0 1 1,0-1-1,0 0 0,0 0 1,0 1-1,0-1 0,0 1 0,0-1 1,0 1-1,-1 0 0,-3 2 9,0-1-1,1 1 1,0-1 0,-1 1-1,1 1 1,0-1-1,-6 7 1,4-3 72,0 0 0,1 0 0,0 1 0,0 0 0,1 0 0,0 0 0,0 0 0,1 1-1,0 0 1,1-1 0,-1 1 0,2 0 0,-2 11 0,3-19-72,0 0 1,0-1-1,0 1 0,1 0 0,-1 0 0,0 0 0,0-1 0,1 1 0,-1 0 0,0-1 0,1 1 0,-1 0 0,0 0 0,1-1 0,-1 1 0,1-1 0,0 1 0,-1 0 0,1-1 0,-1 1 1,1-1-1,0 1 0,-1-1 0,1 0 0,0 1 0,-1-1 0,2 1 0,29 2 136,29-14-18,-9-12-237,11-6-282,-57 28 375,-1-1 0,0 1 0,1 0-1,0 0 1,-1 0 0,1 1 0,-1 0-1,1 0 1,0 0 0,-1 0 0,6 2 0,-9-2 18,0 1 0,0-1 0,0 1 1,0-1-1,-1 1 0,1 0 0,0 0 0,0-1 1,-1 1-1,1 0 0,0 0 0,-1 0 1,1 0-1,-1 0 0,1 0 0,-1 0 1,0 0-1,1 0 0,-1 0 0,0 0 1,0 0-1,1 2 0,2 32 394,-1-16-11,-2-18-372,0 1 0,0-1 0,1 0 0,-1 1 0,1-1 0,-1 0 0,1 1 0,-1-1-1,1 0 1,0 0 0,0 1 0,-1-1 0,1 0 0,0 0 0,0 0 0,0 0 0,0 0-1,1 0 1,-1-1 0,0 1 0,0 0 0,0 0 0,1-1 0,1 2 0,0-2 29,0 0 0,0 1-1,0-1 1,0 0 0,0 0 0,0-1 0,0 1 0,0-1 0,0 1 0,-1-1-1,5-1 1,9-5 166,0-1 0,-1 0 0,19-14-1,-23 15-165,19-8-3407,-21 13 653,1 0 1,-1 0-1,0 1 1,0 0-1,19 1 0,-9 0-5135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6.230"/>
    </inkml:context>
    <inkml:brush xml:id="br0">
      <inkml:brushProperty name="width" value="0.025" units="cm"/>
      <inkml:brushProperty name="height" value="0.025" units="cm"/>
    </inkml:brush>
  </inkml:definitions>
  <inkml:trace contextRef="#ctx0" brushRef="#br0">113 120 14382,'0'0'6907,"-11"-3"-4253,7 2-2473,2 0-59,-1 0-1,1 0 0,-1 0 0,0 1 1,1-1-1,-1 1 0,0-1 1,1 1-1,-1 0 0,0 0 0,0 1 1,1-1-1,-1 0 0,0 1 1,1-1-1,-1 1 0,1 0 0,-1 0 1,1 0-1,-1 0 0,1 1 0,-1-1 1,1 1-1,0-1 0,0 1 1,0 0-1,0 0 0,0 0 0,0 0 1,0 0-1,-2 4 0,2-2 13,-1 0 0,1 0 0,0 0-1,1 0 1,-1 1 0,1-1 0,-1 1 0,1-1 0,0 1-1,1-1 1,-1 1 0,1 5 0,0-8-114,1-1 0,-1 0 0,0 0 0,0 0-1,1 0 1,-1 0 0,1 0 0,-1 1 0,1-1 0,0 0 0,-1 0 0,1-1 0,0 1 0,-1 0-1,1 0 1,0 0 0,0 0 0,0-1 0,2 2 0,-1-1-15,0 0 0,0 0 0,1-1 1,-1 1-1,1-1 0,-1 1 0,1-1 0,-1 0 0,1 0 0,-1 0 1,1 0-1,3-1 0,1-1 4,0 0 0,0 0-1,0-1 1,-1 0 0,1 0 0,-1 0-1,0-1 1,0 0 0,0 0 0,0-1 0,-1 0-1,0 0 1,6-6 0,9-13 34,27-40-1,-46 62-42,6-7-1,-1 0-3,0 0 0,0 0-1,0-1 1,-1 0 0,5-15-1,-31 56 503,8-14-109,3-2-164,1 1 0,1 0 0,-10 28 0,16-37-179,0 0-1,0 0 0,0 0 1,1 0-1,0 0 0,0 0 0,1 1 1,0-1-1,0 0 0,1 0 0,0 1 1,2 6-1,-2-12-45,0 0 0,0 0 0,0 0 0,0-1 0,0 1 0,1 0 0,-1-1 0,1 1 0,-1-1 0,1 1 0,0-1 0,-1 0 0,1 0 0,0 1 0,0-1 0,0-1 0,0 1 0,0 0 0,0 0 0,0-1 0,0 1 0,0-1 0,0 0 0,0 1 0,1-1 0,-1 0 0,0 0 0,0 0 0,0-1 0,0 1 0,0-1 0,3 0 0,1 0 0,1 0 0,-1-1 0,0 0 0,0 0 0,0-1 0,0 1 0,0-1 0,0-1 0,8-5 0,-7 2 0,0-1 0,0 1 0,-1-1 0,0-1 0,0 1 0,7-15 0,-11 19 0,1-2 0,-1 1 0,0 0 0,-1 0 0,1-1 0,-1 1 0,0-1 0,0 1 0,-1-1 0,1 1 0,-1-1 0,-1 0 0,0-7 0,1 13 0,-1-1 0,1 0 0,-1 1 0,1-1 0,-1 1 0,1-1 0,-1 1 0,1 0 0,-1-1 0,1 1 0,-1-1 0,1 1 0,-1 0 0,0 0 0,1-1 0,-1 1 0,0 0 0,1 0 0,-1 0 0,0 0 0,1 0 0,-1 0 0,0 0 0,1 0 0,-1 0 0,0 0 0,1 0 0,-1 0 0,0 0 0,1 0 0,-1 1 0,0-1 0,1 0 0,-1 0 0,1 1 0,-1-1 0,0 0 0,1 1 0,-1-1 0,1 1 0,-1 0 0,-24 16 0,-5 20 0,29-36 0,-1 1 0,1 0 0,0 0 0,0 0 0,0 0 0,1 0 0,-1 0 0,0 0 0,1 0 0,-1 0 0,1 0 0,0 0 0,0 1 0,0-1 0,0 0 0,0 0 0,0 0 0,0 0 0,2 3 0,-1-4 0,0 1 0,0-1 0,0 0 0,0-1 0,1 1 0,-1 0 0,0 0 0,1 0 0,-1-1 0,1 1 0,-1-1 0,1 1 0,-1-1 0,1 0 0,-1 1 0,1-1 0,-1 0 0,1 0 0,2 0 0,39-1 0,-32 0 0,3 0-27,0-1-1,0-1 1,19-6-1,-23 6 7,0 0 0,0 1 0,0-1 0,0 2 0,0 0 0,0 0 0,1 1 0,10 1 0,-20-1 25,0 1 0,0-1 0,0 0-1,-1 1 1,1-1 0,0 1 0,0 0 0,0-1 0,-1 1 0,1 0-1,0-1 1,-1 1 0,1 0 0,-1 0 0,1 0 0,-1-1 0,1 1-1,-1 0 1,1 0 0,-1 0 0,0 0 0,0 0 0,1 0 0,-1 0-1,0 0 1,0 0 0,0 0 0,0 0 0,0 0 0,0 0 0,0 0-1,0 0 1,-1 1 0,1-1 0,-1 0 1,1 0-1,0 0 0,0 0 1,0 0-1,0 0 0,0 0 1,0 0-1,0 0 0,0-1 1,0 1-1,1 0 0,-1 0 0,0 0 1,0 0-1,1 0 0,-1 0 1,1 0-1,-1 0 0,1 0 1,-1-1-1,1 1 0,0 0 0,-1 0 1,1-1-1,0 1 0,-1 0 1,1-1-1,0 1 0,0-1 1,0 1-1,0-1 0,-1 1 0,1-1 1,0 0-1,0 1 0,0-1 1,1 0-1,5 1-326,0-2-1,0 1 1,-1-1-1,1 0 1,0 0 0,11-4-1,6-4-3903,42-23-1,-17 8-977,-7 7-5595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6.587"/>
    </inkml:context>
    <inkml:brush xml:id="br0">
      <inkml:brushProperty name="width" value="0.025" units="cm"/>
      <inkml:brushProperty name="height" value="0.025" units="cm"/>
    </inkml:brush>
  </inkml:definitions>
  <inkml:trace contextRef="#ctx0" brushRef="#br0">160 1 4388,'0'0'16506,"-12"0"-12833,1 1-2941,-8-1 759,0 2-1,0 0 0,1 1 1,-30 9-1,47-12-1504,0 1 0,0-1 0,0 1 0,0 0 0,0 0 0,0-1 0,1 1-1,-1 0 1,0 0 0,1 0 0,-1 0 0,0 0 0,1 0 0,-1 0 0,1 0 0,0 0 0,-1 0 0,1 0 0,0 0 0,-1 0 0,1 0 0,0 0-1,0 1 1,0-1 0,0 0 0,0 0 0,0 0 0,1 0 0,-1 0 0,0 0 0,0 1 0,1-1 0,-1 0 0,1 0 0,-1 0 0,1 0 0,0 1-1,23 36-689,-20-34 386,0 0 0,0-1-1,0 1 1,0-1 0,1 0-1,-1-1 1,1 1 0,0-1-1,-1 0 1,1 0-1,0 0 1,0-1 0,7 2-1,43 0-8319,-24-3 1624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6.943"/>
    </inkml:context>
    <inkml:brush xml:id="br0">
      <inkml:brushProperty name="width" value="0.025" units="cm"/>
      <inkml:brushProperty name="height" value="0.025" units="cm"/>
    </inkml:brush>
  </inkml:definitions>
  <inkml:trace contextRef="#ctx0" brushRef="#br0">38 88 13805,'0'0'11947,"11"0"-10468,2 1-1045,5 0 225,-1-1 0,1-1 0,24-4 0,-39 5-624,0 0-1,1-1 0,-1 0 1,0 0-1,0 1 1,0-2-1,1 1 0,-1 0 1,0-1-1,-1 1 0,1-1 1,0 0-1,0 0 1,-1 0-1,1 0 0,-1-1 1,0 1-1,1-1 1,-1 1-1,0-1 0,0 0 1,-1 0-1,1 1 0,-1-1 1,1-1-1,0-4 1,-1 7-31,-1 1 1,0-1 0,0 0 0,0 0 0,0 0 0,0 1 0,0-1 0,-1 0 0,1 0 0,0 0 0,0 1-1,0-1 1,-1 0 0,1 0 0,0 1 0,-1-1 0,1 0 0,-1 0 0,1 1 0,-1-1 0,1 1 0,-1-1 0,1 0-1,-1 1 1,0-1 0,1 1 0,-2-1 0,-28-7 109,-30 12 179,51-2-238,1 1-1,-1 0 0,1 1 1,0 0-1,0 0 1,1 0-1,-1 1 1,1 1-1,-7 5 1,10-8-34,1 0 0,0 0 1,0 0-1,0 0 0,0 0 1,1 1-1,-1-1 0,1 1 1,0 0-1,0-1 0,0 1 1,0 0-1,1 0 1,-1 0-1,1 1 0,0-1 1,1 0-1,-1 0 0,1 1 1,0 6-1,0-10-21,1 1 0,0 0 0,-1-1 0,1 1 0,0-1 0,0 1 0,0-1 0,0 0 0,1 1 0,-1-1 0,0 0 0,1 0 0,-1 0 0,0 0 0,1 0 0,-1 0 0,1 0 0,0-1 0,-1 1 0,1-1 0,-1 1 0,1-1 0,0 1 0,0-1 0,2 0 0,48 5 0,-49-5 0,12 0-74,5 1-1518,0-1-1,0-1 1,38-7 0,-6-8-6923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7.504"/>
    </inkml:context>
    <inkml:brush xml:id="br0">
      <inkml:brushProperty name="width" value="0.025" units="cm"/>
      <inkml:brushProperty name="height" value="0.025" units="cm"/>
    </inkml:brush>
  </inkml:definitions>
  <inkml:trace contextRef="#ctx0" brushRef="#br0">153 1 18129,'0'0'5210,"-7"9"-2967,-5 9-1552,1 1 0,0 0 0,2 0 1,-11 29-1,15-36-585,1 0 0,1 1 0,0-1 0,1 0 0,0 1 0,1 0 0,0-1 0,1 1 0,1 0 1,1 13-1,-1-24-103,0 0 0,1 0 0,-1 0 0,0 1 0,1-1 0,-1-1 1,1 1-1,0 0 0,-1 0 0,1-1 0,0 1 0,0-1 1,0 1-1,0-1 0,1 0 0,-1 0 0,0 0 0,0 0 0,1 0 1,-1 0-1,1-1 0,-1 1 0,0-1 0,1 0 0,-1 0 0,1 0 1,2 0-1,72-3-193,-33-6-12,18 0-108,-62 9 307,1 0 0,-1 0 1,1 0-1,-1 0 1,1 0-1,0 0 0,-1 0 1,1 0-1,-1 0 1,1 0-1,-1 0 0,1 1 1,-1-1-1,1 0 1,-1 0-1,0 1 0,1-1 1,-1 0-1,1 0 0,-1 1 1,0-1-1,1 1 1,-1-1-1,0 0 0,1 1 1,-1-1-1,0 1 1,1-1-1,-1 1 0,0-1 1,0 2-1,-2 18 188,-20 17 589,10-28-638,0-1-1,0-1 0,0 0 1,-1-1-1,0 0 0,-1-1 1,1 0-1,-1-1 0,0 0 1,0-2-1,0 1 0,0-2 1,-1 0-1,1 0 0,0-2 1,-27-3-1,39 4-175,0-1 0,0 1-1,0-1 1,0 0 0,1 1 0,-1-1 0,0 0 0,0 0-1,0 0 1,1-1 0,-1 1 0,1 0 0,-1-1 0,1 1-1,-1-1 1,1 1 0,0-1 0,-1 0 0,1 1-1,0-1 1,0 0 0,1 0 0,-1 0 0,0 0 0,1 0-1,-1 0 1,1 0 0,-1 0 0,1 0 0,0 0-1,0 0 1,0 0 0,0 0 0,0 0 0,1 0 0,-1 0-1,0 0 1,1 0 0,0 0 0,-1 0 0,1 0 0,0 0-1,0 0 1,0 1 0,0-1 0,0 0 0,1 1-1,-1-1 1,0 1 0,1-1 0,-1 1 0,1-1 0,0 1-1,-1 0 1,1 0 0,2-1 0,13-6-1811,0 1 1,0 0-1,0 2 0,1 0 1,0 1-1,0 1 0,0 0 1,20 0-1,13 0-4571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9.092"/>
    </inkml:context>
    <inkml:brush xml:id="br0">
      <inkml:brushProperty name="width" value="0.025" units="cm"/>
      <inkml:brushProperty name="height" value="0.025" units="cm"/>
    </inkml:brush>
  </inkml:definitions>
  <inkml:trace contextRef="#ctx0" brushRef="#br0">1 318 10378,'0'0'21604,"12"2"-21406,-12-2-198,7 2 15,0-1-1,0 0 1,0 0-1,0-1 1,0 0 0,0 0-1,0 0 1,0-1-1,0 0 1,-1-1-1,1 1 1,0-1 0,0-1-1,9-4 1,35-29-35,-50 35 19,1 0 0,0 0 0,-1-1 0,1 1 0,-1 0 0,0-1 0,1 1 0,-1-1 0,0 1 0,0-1 0,0 0 0,0 0 0,0 1 0,0-1 0,0 0 0,-1 0 0,1 0 0,-1 0 0,1 0 0,-1 0 0,0 0 0,0 0 0,0 0 0,0 0 0,0 0 0,0 0 0,-1-4 0,0 6-4,1 0 1,-1-1-1,1 1 1,-1 0 0,1-1-1,-1 1 1,1 0-1,-1 0 1,1 0-1,-1 0 1,1-1 0,-1 1-1,1 0 1,-1 0-1,0 0 1,1 0-1,-1 0 1,1 0 0,-1 0-1,1 0 1,-1 1-1,1-1 1,-1 0 0,0 0-1,1 0 1,-1 1-1,1-1 1,-1 0-1,1 1 1,-1-1 0,0 1-1,-16 11-184,12-7 148,0 1 0,0 0 0,0 0-1,1 0 1,0 1 0,1-1 0,-1 1 0,1 0 0,0 0 0,1 0 0,0 0 0,0 1 0,0-1 0,1 1 0,-1 10 0,2-17-55,0 0-1,0 0 1,1 0 0,-1-1 0,0 1-1,0 0 1,0 0 0,1 0-1,-1 0 1,1 0 0,-1-1-1,0 1 1,1 0 0,0 0 0,-1-1-1,1 1 1,-1 0 0,1-1-1,0 1 1,-1 0 0,1-1-1,0 1 1,0-1 0,-1 1 0,1-1-1,1 1 1,29 2-2824,-23-3 2295,0-2-1,-1 1 1,1-1 0,-1 0-1,1-1 1,7-3 0,-3-1 276,0-1 0,-1-1 0,0 0 0,-1 0-1,0-1 1,0 0 0,-1-1 0,0 0 0,-1 0 0,0-1 0,-1 0 0,10-23 0,-8 15 483,-2 0 0,0-1 1,-1 0-1,-2 0 0,0 0 0,-1-1 0,1-33 0,-7 52 1652,-4 9-1194,-5 10-29,-14 25 2019,-37 81-1,57-108-2308,1 0 0,0 0 1,1 1-1,0-1 0,1 1 0,1 0 0,0 0 1,1 0-1,1 0 0,1 20 0,0-35-266,-1 0 0,0-1 0,0 1 1,0-1-1,1 1 0,-1 0 0,0-1 0,0 1 0,1 0 0,-1-1 0,0 1 0,1 0 0,-1 0 0,0-1 1,1 1-1,-1 0 0,0 0 0,1 0 0,-1-1 0,0 1 0,1 0 0,-1 0 0,1 0 0,-1 0 0,0 0 0,1 0 1,-1 0-1,1 0 0,-1 0 0,0 0 0,1 0 0,-1 0 0,1 0 0,-1 0 0,0 0 0,1 0 0,-1 1 1,1-1-1,-1 0 0,0 0 0,1 0 0,-1 1 0,0-1 0,1 0 0,-1 0 0,0 1 0,1-1 0,-1 0 1,0 1-1,0-1 0,1 0 0,-1 1 0,0-1 0,0 0 0,0 1 0,0-1 0,1 1 0,-1-8 38,0-7 41,0-1 0,2 0-1,0 0 1,0 1 0,7-23 0,-7 33-102,-1 0 1,1 1 0,0-1-1,1 0 1,-1 0 0,1 1-1,-1 0 1,1-1 0,0 1-1,0 0 1,1 0 0,-1 1-1,0-1 1,1 1 0,0-1-1,-1 1 1,1 0 0,0 1-1,0-1 1,0 1 0,1 0-1,-1-1 1,0 2 0,5-2-1,0 1-15,0 0 0,0 1 0,1-1 0,-1 2 0,0-1 0,0 1 0,1 1-1,-1 0 1,0 0 0,12 5 0,-18-6 27,0 1 0,0-1 0,0 1-1,0 0 1,-1 0 0,1 0 0,0 0 0,-1 0 0,0 0 0,1 1-1,-1-1 1,0 1 0,0 0 0,0 0 0,-1 0 0,1 0 0,-1 0-1,1 0 1,-1 0 0,0 0 0,0 0 0,0 1 0,-1-1 0,1 0-1,-1 1 1,0-1 0,0 1 0,0-1 0,0 0 0,-1 1-1,-1 5 1,2-6 5,-1-1-1,-1 1 1,1 0-1,0 0 0,-1-1 1,1 1-1,-1-1 1,0 1-1,1-1 1,-1 0-1,-1 1 0,1-1 1,0 0-1,-4 2 1,-18 22 190,24-26-180,0 0 0,0 1 0,1-1 0,-1 0 0,0 1 0,0-1 0,0 0 0,0 0 0,0 1 0,1-1 0,-1 0 0,0 0-1,0 0 1,1 1 0,-1-1 0,0 0 0,0 0 0,1 0 0,-1 1 0,0-1 0,0 0 0,1 0 0,-1 0 0,0 0 0,1 0 0,-1 0 0,0 0 0,0 0 0,1 0 0,-1 0 0,0 0 0,1 0 0,-1 0 0,0 0 0,1 0 0,-1 0 0,0 0 0,0 0 0,1 0 0,-1 0 0,0 0 0,1-1 0,-1 1 0,0 0 0,0 0 0,1 0 0,-1-1 0,19-3 44,3-7-47,0 0 0,0-2 0,-1 0 0,-1-1 0,0-2 0,-1 0 0,31-34 0,-70 100-174,15-40 272,1 0-1,0 0 1,0 1 0,1-1-1,1 1 1,-2 16-1,3-24-59,1-1 0,0 0 0,0 0 0,0 0 0,0 0 0,1 0 0,-1 0 1,0 0-1,1 0 0,0 0 0,-1 0 0,1 0 0,0 0 0,0 0 0,0 0 0,0-1 0,0 1 0,1 0 0,-1-1 0,0 1 0,1-1 0,0 1 0,-1-1 0,1 0 0,0 0 0,-1 1 0,1-1 0,0 0 0,0-1 0,0 1 0,0 0 0,0 0 0,0-1 0,0 0 1,0 1-1,0-1 0,0 0 0,0 0 0,0 0 0,3 0 0,0 0-38,0 0 0,0-1 0,-1 1 0,1-1 1,0 0-1,-1-1 0,1 1 0,-1-1 0,1 0 0,-1 0 1,0 0-1,1 0 0,-1-1 0,-1 0 0,1 0 0,0 0 1,-1 0-1,1 0 0,-1-1 0,0 1 0,0-1 0,0 0 1,-1 0-1,4-6 0,-3 2-6,0 1 1,0-1-1,0 0 1,-1 1-1,0-1 0,-1 0 1,0-1-1,0 1 1,0 0-1,-1 0 0,0 0 1,-1 0-1,0 0 1,-2-9-1,3 16-2,0 1 0,0-1 0,0 0 0,0 0 0,0 1 0,-1-1 0,1 0 0,0 1 0,0-1 0,-1 0 0,1 1 0,0-1 0,-1 0 0,1 1 0,-1-1 0,1 0 0,0 1 0,-1-1 0,1 1 0,-1-1 0,0 1 0,1-1 0,-1 1 0,1 0 0,-1-1 0,0 1 0,1 0 0,-1-1 0,0 1 0,1 0 0,-1 0 0,0 0 0,0-1 0,1 1 0,-1 0 0,0 0 0,0 0 0,1 0 0,-1 0 0,-1 1 0,1-1 0,-1 1 0,1 0 0,0 0 0,0-1 0,0 1 0,0 0 0,0 0 0,0 0 0,0 0 0,1 0 0,-1 0 0,0 0 0,0 1 0,1-1 0,-1 0 0,1 0 0,-1 1 0,1-1 0,-1 0 0,1 0 0,0 1 0,0 1 0,0-1 0,0 0 0,0 0 0,0 0 0,0 0 0,1 1 0,-1-1 0,1 0 0,0 0 0,0 0 0,-1 0 0,1 0 0,0 0 0,1-1 0,-1 1 0,0 0 0,1 0 0,-1-1 0,0 1 0,1-1 0,0 1 0,-1-1 0,1 0 0,0 1 0,0-1 0,0 0 0,0 0 0,0-1 0,0 1 0,0 0 0,0-1 0,0 1 0,0-1 0,0 1 0,5-1 0,9 2 0,1 0 0,0-1 0,24-2 0,-34 1 0,0 0 0,0-1 0,0-1 0,0 1 0,0-1 0,-1 0 0,1-1 0,-1 1 0,1-1 0,-1-1 0,0 1 0,0-1 0,0 0 0,-1 0 0,9-9 0,-10 9 0,0 0 0,0 0 0,-1 0 0,1 0 0,-1-1 0,0 0 0,-1 0 0,1 0 0,-1 0 0,0 0 0,0 0 0,-1 0 0,1-1 0,-1 1 0,0-1 0,-1 1 0,1-1 0,-1-10 0,-1 15 0,1 0 0,0 1 0,-1-1 0,1 0 0,0 1 0,-1-1 0,1 0 0,-1 1 0,1-1 0,-1 1 0,1-1 0,-1 1 0,1-1 0,-1 1 0,0-1 0,1 1 0,-1-1 0,0 1 0,1 0 0,-1-1 0,0 1 0,1 0 0,-1 0 0,0 0 0,0-1 0,1 1 0,-1 0 0,0 0 0,0 0 0,1 0 0,-1 0 0,0 1 0,0-1 0,1 0 0,-1 0 0,0 0 0,0 1 0,-30 10 0,25-7 0,1 0 0,-1 1 0,0 0 0,1 0 0,0 0 0,0 1 0,1-1 0,0 1 0,0 0 0,0 1 0,0-1 0,1 1 0,0-1 0,1 1 0,0 0 0,0 0 0,0 0 0,0 0 0,1 1 0,1-1 0,-1 0 0,1 1 0,1 9 0,0-14 0,1-1 0,-1 1 0,1-1 0,-1 0 0,1 1 0,0-1 0,0 0 0,0 0 0,0 0 0,0 0 0,0 0 0,0-1 0,1 1 0,-1-1 0,1 1 0,-1-1 0,1 0 0,0 0 0,-1 0 0,1 0 0,0 0 0,0-1 0,0 1 0,-1-1 0,6 0 0,6 1 0,1 0 0,0-1 0,22-3 0,-27 1 0,0-1 0,0 0 0,0-1 0,0 0 0,0-1 0,-1 0 0,0 0 0,0-1 0,-1 0 0,1-1 0,-1 0 0,-1 0 0,1-1 0,-1 0 0,-1 0 0,1 0 0,-1-1 0,-1 0 0,0 0 0,0-1 0,-1 1 0,5-14 0,-9 22 0,0 0 0,1 0 0,-1 0 0,0 0 0,0 0 0,1 0 0,-1 0 0,0 0 0,0 0 0,0 0 0,0 0 0,0 0 0,0 0 0,-1 0 0,1 0 0,0 0 0,-1 0 0,1 0 0,0 0 0,-1 0 0,1 1 0,-1-1 0,1 0 0,-1 0 0,1 0 0,-1 0 0,-1 0 0,1 0 0,0 1 0,-1 0 0,1-1 0,0 1 0,-1 0 0,1 0 0,-1 0 0,1 0 0,0 0 0,-1 0 0,1 0 0,-1 1 0,1-1 0,0 0 0,-1 1 0,-1 0 0,-5 3 0,0 0 0,0 0 0,0 0 0,1 1 0,-8 7 0,9-8 0,1 1 0,-1 0 0,1 0 0,0 1 0,1-1 0,-1 1 0,1 0 0,1 0 0,-1 0 0,1 1 0,0 0 0,0-1 0,1 1 0,0 0 0,0 0 0,-1 12 0,3-17 0,1-1 0,-1 1 0,1-1 0,-1 0 0,1 1 0,0-1 0,0 0 0,-1 1 0,1-1 0,0 0 0,0 0 0,0 0 0,1 0 0,-1 0 0,0 0 0,0 0 0,0 0 0,1-1 0,-1 1 0,0 0 0,1-1 0,-1 1 0,1-1 0,-1 1 0,1-1 0,-1 0 0,1 0 0,-1 0 0,1 0 0,-1 0 0,3 0 0,55-1 0,-57 1 0,13-3-210,1-1-1,-1 0 1,1-1 0,-2-1-1,1 0 1,-1-1 0,1 0-1,-2-1 1,15-11 0,25-14-335,-53 33 535,1 0 1,-1 0-1,0-1 0,0 1 0,0 0 0,1 0 0,-1 0 1,0-1-1,0 1 0,1 0 0,-1 0 0,0 0 0,1 0 1,-1 0-1,0 0 0,0 0 0,1 0 0,-1-1 0,0 1 1,1 0-1,-1 0 0,0 0 0,0 0 0,1 1 0,-1-1 1,0 0-1,1 0 0,-1 0 0,0 0 0,0 0 0,1 0 1,-1 0-1,0 0 0,0 1 0,1-1 0,-1 0 0,0 0 1,0 0-1,1 1 0,-1-1 0,0 0 0,0 0 0,0 0 1,1 1-1,-1 16 91,0-17-46,0 1-1,-1 0 1,1 0-1,0 0 1,0-1-1,0 1 1,0 0-1,0 0 1,0 0-1,0 0 1,0-1-1,0 1 1,0 0 0,0 0-1,0 0 1,1-1-1,-1 1 1,0 0-1,1 0 1,-1 0-1,0-1 1,1 1-1,-1 0 1,1-1-1,-1 1 1,2 1-1,72 1 234,12 1-738,-81-4 533,0 1 0,1 1 0,-1-1 0,0 1 1,0 0-1,0 0 0,0 0 0,-1 1 1,1-1-1,0 1 0,-1 0 0,8 8 1,12 28 1481,-19-27-10164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9.560"/>
    </inkml:context>
    <inkml:brush xml:id="br0">
      <inkml:brushProperty name="width" value="0.025" units="cm"/>
      <inkml:brushProperty name="height" value="0.025" units="cm"/>
    </inkml:brush>
  </inkml:definitions>
  <inkml:trace contextRef="#ctx0" brushRef="#br0">289 0 19218,'3'0'2691,"-3"8"-1410,-12 16 449,-6 12-481,-8 5-641,-3 5-351,-3 1-161,3-4-64,2-6 0,2-7-64,6-7-609,0-9-576,2-9-769,4-5-1089,-2 0-2370,4-18-7239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39.933"/>
    </inkml:context>
    <inkml:brush xml:id="br0">
      <inkml:brushProperty name="width" value="0.025" units="cm"/>
      <inkml:brushProperty name="height" value="0.025" units="cm"/>
    </inkml:brush>
  </inkml:definitions>
  <inkml:trace contextRef="#ctx0" brushRef="#br0">1 1 14958,'0'0'9737,"52"4"-7751,-34 10-352,0 0-673,6 2-513,8-1-352,2 1-64,4-5-736,3-2-2179,0-6-2210,-7-3-4900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0.259"/>
    </inkml:context>
    <inkml:brush xml:id="br0">
      <inkml:brushProperty name="width" value="0.025" units="cm"/>
      <inkml:brushProperty name="height" value="0.025" units="cm"/>
    </inkml:brush>
  </inkml:definitions>
  <inkml:trace contextRef="#ctx0" brushRef="#br0">0 178 13997,'0'0'13549,"14"-5"-13106,5-2-410,-1-2 0,0 0 0,0-1-1,-1 0 1,-1-2 0,24-19 0,-15 5-4,-17 17 23,1 1 0,0 0 0,0 0 0,0 1 0,18-11 0,-26 18-58,-1 0-1,1 1 1,-1-1 0,1 0-1,-1 1 1,1-1-1,-1 0 1,1 1-1,-1-1 1,1 1-1,-1-1 1,0 1 0,1-1-1,-1 1 1,0-1-1,1 1 1,-1-1-1,0 1 1,0-1-1,1 1 1,-1-1-1,0 1 1,0 0 0,0-1-1,0 1 1,0-1-1,0 1 1,0 0-1,0-1 1,0 1-1,0 0 1,0-1 0,0 1-1,0-1 1,-1 2-1,0 28-1,1-30 8,-14 74-386,3-29-2180,6 0-5079,5-38 1997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0.600"/>
    </inkml:context>
    <inkml:brush xml:id="br0">
      <inkml:brushProperty name="width" value="0.025" units="cm"/>
      <inkml:brushProperty name="height" value="0.025" units="cm"/>
    </inkml:brush>
  </inkml:definitions>
  <inkml:trace contextRef="#ctx0" brushRef="#br0">198 4 14926,'0'0'3513,"-10"-1"-812,-4-1-1952,1 2 0,0-1 0,0 2 1,-21 2-1,28-1-575,1-1 0,0 0 1,0 1-1,-1 0 1,1 0-1,1 0 0,-1 1 1,0 0-1,1 0 1,-1 0-1,1 0 0,0 1 1,0-1-1,0 1 1,0 0-1,-4 8 0,6-10-123,0 1-1,0-1 0,1 1 0,-1 0 0,1 0 1,-1 0-1,1-1 0,0 1 0,0 0 0,1 0 1,-1 0-1,1 1 0,-1-1 0,1 0 0,0 0 1,0 0-1,0 0 0,1 0 0,0 6 0,0-8-48,1 1 0,-1 0 0,0-1-1,1 1 1,-1-1 0,1 1-1,-1-1 1,1 0 0,0 0-1,0 0 1,-1 0 0,1 0 0,0 0-1,0 0 1,0-1 0,0 1-1,0-1 1,0 1 0,0-1 0,0 0-1,0 0 1,0 0 0,0 0-1,1 0 1,-1 0 0,0 0 0,0-1-1,0 1 1,0-1 0,2-1-1,5 0-207,-1-2 0,0 1 0,0-1 0,0 0 0,0 0 0,-1-1 0,1 0 0,-1-1 0,7-7 0,-5 6-241,0 0-1,0 0 1,0 1-1,19-9 1,-28 15 476,1 0 0,-1 0 0,1 0 1,-1 0-1,1 0 0,-1 0 0,1 0 0,-1 0 0,1 0 0,-1 0 1,1 0-1,-1 0 0,1 1 0,-1-1 0,0 0 0,1 0 0,-1 1 1,1-1-1,-1 0 0,0 0 0,1 1 0,-1-1 0,1 1 0,-1-1 1,0 0-1,0 1 0,1-1 0,-1 1 0,0-1 0,0 0 0,0 1 1,1-1-1,-1 1 0,0-1 0,0 1 0,0-1 0,0 1 0,0-1 1,0 1-1,0-1 0,0 1 0,0-1 0,0 2 0,2 34 1368,-1-11-569,0-23-751,-1 0 0,1-1 1,0 1-1,-1 0 0,1-1 0,0 1 0,0-1 0,0 1 0,0-1 0,0 1 0,1-1 0,-1 0 0,0 0 0,1 1 1,-1-1-1,0 0 0,1 0 0,0 0 0,-1-1 0,1 1 0,2 1 0,1-1 24,0 0-1,0 0 1,0 0-1,0 0 1,0-1-1,0 0 1,9-1-1,2-1-16,0 0-1,0-2 1,30-10 0,84-31-3117,-85 34-2557,0 5-5261,-30 4 1871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5.434"/>
    </inkml:context>
    <inkml:brush xml:id="br0">
      <inkml:brushProperty name="width" value="0.025" units="cm"/>
      <inkml:brushProperty name="height" value="0.025" units="cm"/>
    </inkml:brush>
  </inkml:definitions>
  <inkml:trace contextRef="#ctx0" brushRef="#br0">1 57 2370,'0'0'18866,"58"5"-17360,-12-11-33,9-2-736,5-3-513,1 2-128,-1 0-64,-6 2-1922,-9 1-1441,-12 2-2210,-12 2-3171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0.942"/>
    </inkml:context>
    <inkml:brush xml:id="br0">
      <inkml:brushProperty name="width" value="0.025" units="cm"/>
      <inkml:brushProperty name="height" value="0.025" units="cm"/>
    </inkml:brush>
  </inkml:definitions>
  <inkml:trace contextRef="#ctx0" brushRef="#br0">104 198 6086,'0'0'14360,"-9"-1"-12422,3 2-1712,1-1 1,0 0-1,0 1 0,0 0 1,0 0-1,0 1 0,0-1 1,1 1-1,-1 0 1,-5 3-1,7-3-101,1-1 0,0 1 0,0-1 0,-1 1 0,1 0 0,0-1 0,0 1 0,1 1-1,-1-1 1,0 0 0,1 0 0,-1 0 0,1 1 0,0-1 0,0 1 0,0-1 0,0 1 0,0 0 0,0-1 0,1 1 0,-1 0 0,1-1 0,0 1 0,0 0 0,0 4 0,1-6-104,0 0 0,-1 0 1,1 0-1,0-1 1,0 1-1,-1 0 1,1-1-1,0 1 0,0-1 1,0 1-1,0-1 1,0 1-1,0-1 1,0 1-1,0-1 0,0 0 1,0 0-1,0 0 1,0 0-1,0 1 1,0-1-1,0-1 0,0 1 1,0 0-1,0 0 1,0 0-1,1 0 1,-1-1-1,0 1 0,1-1 1,36-9 109,-18-1-109,0 0 1,-1-1-1,-1-2 0,0 1 0,-1-2 0,25-26 1,-19 15-62,-1-1 0,-1 0 0,28-50 0,-59 94-22,-37 79 1043,43-87-775,0 1-1,1 0 1,0 1-1,1-1 1,0 0-1,1 1 1,0 21-1,1-30-216,1 0 1,0 0-1,-1 0 1,1 1-1,0-1 0,0 0 1,0 0-1,1 0 1,-1 0-1,0 0 0,1-1 1,-1 1-1,1 0 1,-1-1-1,1 1 0,0-1 1,0 1-1,0-1 0,0 0 1,0 0-1,0 0 1,0 0-1,0 0 0,0 0 1,0-1-1,1 1 1,-1-1-1,0 1 0,1-1 1,-1 0-1,0 0 0,0 0 1,3 0-1,5 0-706,1 0-1,-1-1 0,0 0 0,0 0 1,0-1-1,14-4 0,-6-2-2815,-2 0 0,25-15 0,-2 0-5261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1.300"/>
    </inkml:context>
    <inkml:brush xml:id="br0">
      <inkml:brushProperty name="width" value="0.025" units="cm"/>
      <inkml:brushProperty name="height" value="0.025" units="cm"/>
    </inkml:brush>
  </inkml:definitions>
  <inkml:trace contextRef="#ctx0" brushRef="#br0">281 0 12107,'0'0'12012,"-60"70"-9194,27-41-287,-4 4-1026,-2 3-416,4 0-384,6-3-705,6-4 0,8-7 0,6-6-737,9-9-1120,0-18-12621,9-12 5253</inkml:trace>
  <inkml:trace contextRef="#ctx0" brushRef="#br0" timeOffset="1">33 97 512,'0'0'29596,"54"-7"-29339,-33 19-161,2 4-64,5-3-609,0-2-1985,1-5-3043,-3-4-5350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1:41.629"/>
    </inkml:context>
    <inkml:brush xml:id="br0">
      <inkml:brushProperty name="width" value="0.025" units="cm"/>
      <inkml:brushProperty name="height" value="0.025" units="cm"/>
    </inkml:brush>
  </inkml:definitions>
  <inkml:trace contextRef="#ctx0" brushRef="#br0">79 0 15054,'0'0'5531,"11"3"-4602,2 1-733,-1 0 0,1 1 0,-1 0 0,0 0 0,14 11 0,-23-15-53,0 1-1,-1 0 1,1-1 0,-1 1-1,1 1 1,-1-1-1,0 0 1,0 0-1,0 1 1,0-1-1,0 1 1,-1 0-1,1-1 1,-1 1 0,0 0-1,1 0 1,-1 0-1,-1 0 1,1 0-1,0 0 1,-1 0-1,0 1 1,1-1-1,-1 0 1,0 0 0,-1 0-1,1 0 1,0 0-1,-1 0 1,0 0-1,0 0 1,0 0-1,0 0 1,-2 3 0,0 0 21,0 0 1,-1-1-1,0 0 1,0 0 0,0 0-1,-1 0 1,0-1-1,0 0 1,-9 7-1,-59 30 1954,56-33-1787,1 1 0,0 0 0,-15 12 0,31-21-331,0 0 1,-1 0-1,1 0 0,0 1 1,0-1-1,0 0 0,0 0 1,-1 0-1,1 0 0,0 0 1,0 0-1,0 1 0,0-1 1,0 0-1,-1 0 0,1 0 1,0 0-1,0 1 0,0-1 1,0 0-1,0 0 0,0 0 1,0 1-1,0-1 0,0 0 1,0 0-1,0 0 0,0 1 1,0-1-1,0 0 0,0 0 0,0 0 1,0 1-1,0-1 0,0 0 1,0 0-1,0 0 0,0 1 1,0-1-1,0 0 0,0 0 1,0 0-1,1 1 0,-1-1 1,0 0-1,0 0 0,0 0 1,0 0-1,0 0 0,1 1 1,-1-1-1,0 0 0,0 0 1,0 0-1,1 0 0,19 5 24,33-4-152,-47-1 43,67 0-2705,0 0-4328,-23 0-932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39.333"/>
    </inkml:context>
    <inkml:brush xml:id="br0">
      <inkml:brushProperty name="width" value="0.025" units="cm"/>
      <inkml:brushProperty name="height" value="0.025" units="cm"/>
    </inkml:brush>
  </inkml:definitions>
  <inkml:trace contextRef="#ctx0" brushRef="#br0">0 56 6246,'0'0'576,"60"3"-1056,-31-3 480,2 0 480,1-4 1186,1-1-577,0 1-480,5 1 127,-1-2 353,2-1-640,9-1-385,2-3-1089,10-5-3395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0.065"/>
    </inkml:context>
    <inkml:brush xml:id="br0">
      <inkml:brushProperty name="width" value="0.025" units="cm"/>
      <inkml:brushProperty name="height" value="0.025" units="cm"/>
    </inkml:brush>
  </inkml:definitions>
  <inkml:trace contextRef="#ctx0" brushRef="#br0">0 0 1986,'0'0'-1057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0.531"/>
    </inkml:context>
    <inkml:brush xml:id="br0">
      <inkml:brushProperty name="width" value="0.025" units="cm"/>
      <inkml:brushProperty name="height" value="0.025" units="cm"/>
    </inkml:brush>
  </inkml:definitions>
  <inkml:trace contextRef="#ctx0" brushRef="#br0">715 117 6022,'-13'-4'650,"-1"-1"0,1 0 1,0-1-1,1-1 1,-1 0-1,1 0 0,-21-19 1,8 8 578,19 14-1137,0 0-1,0 0 1,0 1 0,-1 0-1,1 0 1,-1 1-1,1 0 1,-1 0-1,0 1 1,0-1-1,0 2 1,0-1-1,1 1 1,-9 0-1,3 1 51,1 1 1,-1 0-1,1 1 0,0 0 0,0 1 1,0 0-1,-19 11 0,4 1 108,1 2 0,0 0-1,1 1 1,1 2 0,-31 35 0,35-35-141,1 2 1,0-1-1,2 2 1,1 0 0,2 1-1,0 1 1,1 0-1,1 1 1,2 0 0,1 0-1,1 1 1,1 0-1,2 0 1,0 0-1,2 1 1,3 48 0,0-65 13,1 0 1,0-1 0,0 1 0,1-1 0,1 1-1,0-1 1,1 0 0,0-1 0,0 1 0,1-1-1,0 0 1,1-1 0,0 1 0,1-1-1,0-1 1,0 1 0,1-1 0,0-1 0,1 0-1,-1 0 1,1 0 0,0-2 0,1 1-1,0-1 1,0-1 0,0 0 0,0 0 0,0-1-1,1-1 1,0 0 0,12 1 0,-1-4 124,-1 0 0,0-1 0,0-2 0,0 0 0,0-1 0,0-2 0,-1 0 0,0-1 1,25-14-1,-2-2-123,-1-2 1,-2-1 0,42-37 0,-65 50-92,-1-2 0,-1 0 1,0-1-1,-1 0 0,-1-2 0,16-24 1,-27 37-30,1 1 0,-1-2 1,0 1-1,0 0 0,-1 0 1,0-1-1,0 0 0,0 1 1,-1-1-1,0 0 1,0 0-1,-1 1 0,0-1 1,0 0-1,-1 0 0,0 0 1,0 1-1,0-1 0,-1 0 1,0 1-1,0-1 0,-1 1 1,0 0-1,0-1 1,-5-6-1,1 3-295,0 1 1,0 0-1,-1 1 1,-1 0-1,1 0 0,-1 1 1,0 0-1,-1 0 0,1 1 1,-2 1-1,1 0 1,0 0-1,-1 0 0,0 2 1,-14-4-1,24 6 192,1 1 1,0 0-1,0 0 0,-1 0 0,1 0 0,0-1 0,0 1 0,-1 0 1,1 0-1,0 0 0,0 0 0,-1 0 0,1 0 0,0 0 1,-1 0-1,1 0 0,0 0 0,-1 0 0,1 0 0,0 0 0,0 0 1,-1 0-1,1 0 0,0 0 0,-1 0 0,1 0 0,0 0 1,0 0-1,-1 0 0,1 0 0,0 1 0,0-1 0,-1 0 1,1 0-1,0 0 0,0 1 0,-1-1 0,1 0 0,0 0 0,0 0 1,0 1-1,0-1 0,-1 0 0,1 1 0,0-1 0,0 0 1,0 0-1,0 1 0,0-1 0,0 0 0,0 1 0,0-1 0,0 0 1,0 0-1,0 1 0,0-1 0,0 0 0,0 1 0,0-1 1,0 0-1,0 0 0,0 1 0,0-1 0,0 0 0,1 1 0,-1-1 1,0 0-1,0 0 0,0 1 0,12 14-6543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1.028"/>
    </inkml:context>
    <inkml:brush xml:id="br0">
      <inkml:brushProperty name="width" value="0.025" units="cm"/>
      <inkml:brushProperty name="height" value="0.025" units="cm"/>
    </inkml:brush>
  </inkml:definitions>
  <inkml:trace contextRef="#ctx0" brushRef="#br0">844 161 13357,'-7'-8'2322,"-4"-6"-1990,-2 1 0,1 0 0,-2 1 0,1 1 1,-2 0-1,1 1 0,-1 1 0,-1 0 0,0 1 0,0 0 0,-1 2 1,-27-8-1,30 10-235,-1 0-1,0 2 1,0 0 0,0 0 0,0 2-1,0-1 1,0 2 0,0 0 0,0 1-1,0 1 1,1 0 0,-1 1 0,1 0 0,-1 1-1,1 1 1,-15 8 0,-2 6 75,0 1 1,1 2 0,1 1 0,1 1-1,-34 40 1,45-45-160,0 1 1,2 0 0,0 2-1,1 0 1,2 0-1,0 1 1,2 1 0,-11 34-1,18-50-24,1 0 0,0 0 0,0 0-1,1 1 1,0-1 0,1 0 0,0 1 0,0-1-1,1 1 1,0-1 0,0 0 0,1 0-1,1 0 1,0 0 0,0 0 0,0 0 0,1 0-1,1-1 1,-1 0 0,1 0 0,1 0 0,-1-1-1,1 0 1,1 0 0,-1 0 0,1-1 0,1 1-1,-1-2 1,15 10 0,2-1 295,1-1 0,0-2 0,1 0 0,0-1-1,0-2 1,1-1 0,0 0 0,1-2 0,-1-2 0,1 0 0,0-2 0,39-3 0,-47 0-7,1 0 0,-1-2 0,0 0 0,0-2 1,0 0-1,0-1 0,29-16 0,-36 16-235,-1 0 1,0-1-1,-1-1 1,0 0-1,0-1 0,-1 0 1,0 0-1,-1-1 1,0 0-1,0-1 0,10-21 1,-14 25-29,-2 0 0,1-1 0,-1 1 1,0-1-1,-1 1 0,0-1 0,-1 0 0,1 0 1,-2 0-1,1 0 0,-2-10 0,1 13-62,-1 1 1,0-1-1,-1 0 0,1 1 1,-1-1-1,0 1 0,-1-1 0,1 1 1,-1 0-1,0 0 0,0 0 0,-1 0 1,1 1-1,-1-1 0,0 1 0,0 0 1,-10-7-1,-10-3-1084,-1 1 0,0 1-1,-1 1 1,0 1 0,-1 1 0,0 2 0,-46-8-1,44 9-843,-108-21-10826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19.816"/>
    </inkml:context>
    <inkml:brush xml:id="br0">
      <inkml:brushProperty name="width" value="0.025" units="cm"/>
      <inkml:brushProperty name="height" value="0.025" units="cm"/>
    </inkml:brush>
  </inkml:definitions>
  <inkml:trace contextRef="#ctx0" brushRef="#br0">0 36 10122,'0'0'17275,"13"-2"-15727,86-13-937,135-3 0,-211 23-2789,-16 2-1615,-13 3-3678,-12-3-1022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0.161"/>
    </inkml:context>
    <inkml:brush xml:id="br0">
      <inkml:brushProperty name="width" value="0.025" units="cm"/>
      <inkml:brushProperty name="height" value="0.025" units="cm"/>
    </inkml:brush>
  </inkml:definitions>
  <inkml:trace contextRef="#ctx0" brushRef="#br0">0 59 13933,'0'0'11723,"65"9"-9481,-24-9-1249,5-6-640,2-3-257,-1 0-32,-4-1-865,-7 2-2594,-9-5-3139,-7 0-6471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0.598"/>
    </inkml:context>
    <inkml:brush xml:id="br0">
      <inkml:brushProperty name="width" value="0.025" units="cm"/>
      <inkml:brushProperty name="height" value="0.025" units="cm"/>
    </inkml:brush>
  </inkml:definitions>
  <inkml:trace contextRef="#ctx0" brushRef="#br0">211 251 10154,'0'0'13751,"4"-9"-11594,7-28-630,-11 36-1479,0 0 1,0 1-1,0-1 1,0 0-1,-1 0 1,1 0-1,0 0 1,0 0-1,-1 1 1,1-1-1,0 0 1,-1 0-1,1 1 1,-1-1-1,1 0 0,-1 0 1,0 1-1,1-1 1,-1 1-1,1-1 1,-1 0-1,0 1 1,0-1-1,1 1 1,-1 0-1,0-1 1,0 1-1,0 0 1,1-1-1,-3 1 1,-25-6 520,26 6-501,-7-1 42,1 0 0,-1 1 0,0 0 0,0 1-1,0-1 1,0 2 0,0-1 0,1 2 0,-16 4-1,20-5-57,1-1 0,-1 1 0,1 0 0,0 0 0,0 0 0,0 1 0,0-1 0,0 1 0,0 0 0,0-1 0,1 1 0,0 1 0,-1-1 0,1 0 0,0 0 0,1 1 0,-1-1 0,0 1 0,1-1 0,0 1 0,0 0 0,0 0 0,0-1-1,0 9 1,1-11-43,0 0-1,0 1 0,1-1 1,-1 1-1,0-1 0,0 0 1,1 1-1,-1-1 0,1 0 1,-1 0-1,1 1 0,-1-1 1,1 0-1,0 0 0,0 0 1,-1 1-1,1-1 0,0 0 1,0 0-1,0 0 0,0-1 1,0 1-1,0 0 0,2 1 1,1 0 14,0 0 0,1-1 0,-1 1 0,0-1 0,0 0 0,1 0 1,-1-1-1,5 1 0,2 0 14,1-1 1,-1-1-1,1 0 0,-1 0 1,19-5-1,-20 2-37,0 0 0,-1 0 0,1-1 0,-1 0 0,0-1 0,-1 0 0,1 0 0,-1-1 0,-1 0 0,1-1 0,11-14 0,-14 16 0,-1 0 0,0-1 0,0 1 0,-1-1 0,0 0 0,0 0 0,0 0 0,-1 0 0,0-1 0,0 1 0,-1-1 0,0 1 0,0-1 0,-1 1 0,0-1 0,0 0 0,-2-7 0,1 11 0,-1-1 0,1 1 0,-1-1 0,0 1 0,0 0 0,-1 0 0,1 0 0,-1 0 0,0 0 0,0 0 0,0 1 0,0 0 0,-1-1 0,0 1 0,1 0 0,-1 1 0,0-1 0,0 1 0,-1 0 0,1 0 0,0 0 0,-1 0 0,1 1 0,-1-1 0,1 1 0,-1 1 0,0-1 0,-8 0 0,1 0 0,0 1 0,0 0 0,-1 0 0,1 1 0,0 1 0,0 0 0,0 1 0,0 0 0,0 1 0,-11 5 0,16-6-127,0 1 0,0 0 0,0 1 0,1-1-1,-1 1 1,1 0 0,-6 8 0,11-12 76,0 0 0,1 0 0,-1-1 0,0 1 0,1 0 0,-1 0 0,1 0 0,-1 0 0,1 0 0,0 0 0,-1 0 1,1 0-1,0 1 0,0-1 0,0 0 0,-1 0 0,1 0 0,0 0 0,1 0 0,-1 0 0,0 0 0,1 2 0,0-1-34,0-1 0,0 1 1,0-1-1,1 1 0,-1-1 0,1 0 0,-1 1 1,1-1-1,0 0 0,-1 0 0,1 0 0,0 0 0,0-1 1,0 1-1,-1 0 0,1-1 0,4 1 0,23 5-4463,4-3-2274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6.634"/>
    </inkml:context>
    <inkml:brush xml:id="br0">
      <inkml:brushProperty name="width" value="0.025" units="cm"/>
      <inkml:brushProperty name="height" value="0.025" units="cm"/>
    </inkml:brush>
  </inkml:definitions>
  <inkml:trace contextRef="#ctx0" brushRef="#br0">77 0 8104,'0'0'17510,"-2"14"-15914,-6 118 171,12 196 0,-1-296-1603,0-47 254,-1-53-130,-2 55-275,2-86 44,18-118 1,-20 213-62,1 1 0,-1-1-1,1 0 1,0 0 0,0 1 0,0-1-1,1 1 1,-1-1 0,1 1 0,0 0 0,-1-1-1,2 1 1,-1 0 0,0 0 0,1 0-1,-1 1 1,1-1 0,0 0 0,0 1-1,0 0 1,0 0 0,0 0 0,0 0 0,1 0-1,-1 1 1,1-1 0,-1 1 0,1 0-1,0 0 1,-1 0 0,1 1 0,0-1 0,0 1-1,-1 0 1,1 0 0,0 0 0,0 1-1,-1-1 1,1 1 0,0 0 0,-1 0 0,1 0-1,0 1 1,-1-1 0,0 1 0,1 0-1,3 2 1,-3-1-3,0-1-1,0 0 1,0 1-1,-1 0 1,1 0-1,-1 0 1,0 0-1,1 0 1,-2 1-1,1 0 1,0-1-1,-1 1 1,1 0-1,-1 0 1,0 0-1,-1 1 1,1-1-1,-1 0 1,0 1-1,0-1 1,0 1-1,0-1 1,-1 1-1,0-1 1,0 9-1,-1-6 20,-1-1 1,1 1-1,-1-1 1,-1 1-1,1-1 1,-1 0-1,0 0 0,0 0 1,-1 0-1,0-1 1,0 0-1,0 1 0,-1-1 1,0-1-1,0 1 1,-10 7-1,5-5 69,1 0 0,-1-1 0,-1 0-1,1-1 1,-1 0 0,0-1 0,0 0-1,0 0 1,-1-1 0,1-1 0,-1 0 0,0-1-1,1 0 1,-21-1 0,30 0-112,0 0 0,0-1 0,0 1 0,0-1 1,0 1-1,0-1 0,0 0 0,0 1 0,0-1 0,0 0 0,0-1 0,1 1 0,-1 0 1,0 0-1,1-1 0,-1 1 0,1-1 0,0 1 0,-1-1 0,1 0 0,0 1 1,0-1-1,0 0 0,0 0 0,0 0 0,0 0 0,1 0 0,-1 0 0,1 0 0,-1 0 1,1 0-1,0 0 0,0 0 0,0-3 0,0 1-130,0 0 1,1 0-1,-1 0 0,1 0 1,0 0-1,0 0 1,1 0-1,-1 0 0,1 0 1,0 1-1,0-1 1,0 0-1,0 1 0,1 0 1,-1 0-1,6-5 0,13-8-3378,0 1 0,1 2-1,34-16 1,-9 6-3732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1.032"/>
    </inkml:context>
    <inkml:brush xml:id="br0">
      <inkml:brushProperty name="width" value="0.025" units="cm"/>
      <inkml:brushProperty name="height" value="0.025" units="cm"/>
    </inkml:brush>
  </inkml:definitions>
  <inkml:trace contextRef="#ctx0" brushRef="#br0">51 1 12940,'0'0'17857,"-8"10"-16912,-24 33-235,30-42-701,1 1 0,0-1 0,0 1 0,0 0 0,0-1 0,1 1 0,-1 0 0,0 0 0,1 0 0,-1 0 0,1-1 0,0 1 0,0 0 0,-1 0 0,1 0 0,1 0 0,-1 0 0,0 0 0,0 0 0,1 3 0,0-4-4,0 1 0,0-1 0,0 0 0,0 1 1,1-1-1,-1 0 0,0 0 0,1 0 0,-1 0 0,0 0 1,1 0-1,-1 0 0,1 0 0,0 0 0,-1-1 0,1 1 0,3 0 1,2 0-3,0 0 1,0 0 0,0 0-1,0-1 1,0 0 0,0-1 0,0 1-1,12-4 1,-9-1-4,0 0 0,-1 0 0,0-1 0,0-1 0,0 1 0,-1-1 0,0-1 0,-1 0 0,1 0 0,-1 0 0,-1-1 0,11-18 0,-22 39-9,0 0 0,1 1-1,1-1 1,0 1 0,0 0 0,2 0-1,-1 0 1,2 0 0,0 1 0,2 20 0,-1-32-155,-1 0 1,1 0-1,0 0 0,0 1 1,0-1-1,0 0 1,0-1-1,0 1 1,1 0-1,-1 0 1,1 0-1,-1-1 1,1 1-1,0-1 1,2 2-1,19 5-8238,-13-8 432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1.407"/>
    </inkml:context>
    <inkml:brush xml:id="br0">
      <inkml:brushProperty name="width" value="0.025" units="cm"/>
      <inkml:brushProperty name="height" value="0.025" units="cm"/>
    </inkml:brush>
  </inkml:definitions>
  <inkml:trace contextRef="#ctx0" brushRef="#br0">0 51 12492,'0'0'11552,"12"1"-9598,331-10 2631,-143-1-5022,-181 9-54,63-4-1713,-31-8-5047,-41 7 1972,-5-1-3300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1.872"/>
    </inkml:context>
    <inkml:brush xml:id="br0">
      <inkml:brushProperty name="width" value="0.025" units="cm"/>
      <inkml:brushProperty name="height" value="0.025" units="cm"/>
    </inkml:brush>
  </inkml:definitions>
  <inkml:trace contextRef="#ctx0" brushRef="#br0">176 169 12043,'0'0'11585,"-9"-3"-10678,4 1-857,1 0 0,0 1 0,0 0 0,-1-1 0,1 1 0,-1 1-1,1-1 1,-1 1 0,1-1 0,-1 1 0,0 1 0,1-1 0,-1 1 0,1-1 0,-1 1 0,1 1-1,0-1 1,-1 1 0,1-1 0,0 1 0,0 0 0,0 1 0,0-1 0,0 1 0,-3 3-1,2-2 88,1 0-1,0 0 1,0 1-1,0 0 0,0 0 1,1 0-1,0 0 1,0 1-1,0-1 0,0 1 1,1 0-1,0 0 1,1-1-1,-1 1 0,1 1 1,0-1-1,0 0 1,1 0-1,0 11 0,1-16-83,0 1 0,0 0-1,0-1 1,0 1 0,0-1 0,0 1-1,0-1 1,0 1 0,0-1-1,1 0 1,-1 0 0,1 0-1,-1 0 1,1 0 0,-1 0 0,1 0-1,0 0 1,-1 0 0,1-1-1,0 1 1,0-1 0,-1 1 0,1-1-1,0 0 1,0 0 0,0 0-1,3 0 1,54-3 1242,-45 0-1215,-1-1 0,0 0 1,0 0-1,0-1 0,-1-1 0,0 0 0,0-1 1,0 0-1,-1-1 0,19-17 0,-22 19-45,-1-1-1,-1 0 1,1 0 0,-1-1-1,0 0 1,0 0-1,-1-1 1,-1 1 0,1-1-1,-1 0 1,-1 0 0,1-1-1,-2 1 1,1-1-1,1-16 1,-4 23-35,0 0 0,0 0 0,0 0 0,0 1 0,-1-1 0,1 0 0,-1 0 0,0 0 0,0 1 0,0-1 0,0 0 0,0 1 0,-1-1 0,1 1 0,-1-1 0,0 1 0,0 0 0,1 0 0,-4-2 0,1 0 0,-1 0 0,0 1 0,0 0 0,0 0 0,0 1 0,0 0 0,-1-1 0,-10-1 0,-8-1 0,1 2 0,0 0 0,-38 2 0,59 1 0,-57 5 0,56-5 0,0 1 0,1 0 0,-1 0 0,0-1 0,1 2 0,-1-1 0,0 0 0,1 1 0,-1-1 0,1 1 0,0-1 0,0 1 0,0 0 0,-1 0 0,2 0 0,-1 1 0,0-1 0,-2 3 0,4-4-5,0-1 1,0 1-1,0-1 0,-1 1 0,1-1 1,0 1-1,0-1 0,0 1 1,0-1-1,0 0 0,0 1 1,0-1-1,0 1 0,0-1 0,0 1 1,1-1-1,-1 1 0,0-1 1,0 1-1,0-1 0,1 0 0,-1 1 1,0-1-1,0 1 0,1-1 1,-1 0-1,0 1 0,1-1 1,-1 0-1,0 1 0,1-1 0,-1 0 1,0 0-1,1 1 0,-1-1 1,1 0-1,0 0 0,17 7-931,-16-7 759,19 5-3878,1-1-1,40 2 1,-19-4-4236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2.232"/>
    </inkml:context>
    <inkml:brush xml:id="br0">
      <inkml:brushProperty name="width" value="0.025" units="cm"/>
      <inkml:brushProperty name="height" value="0.025" units="cm"/>
    </inkml:brush>
  </inkml:definitions>
  <inkml:trace contextRef="#ctx0" brushRef="#br0">203 20 11403,'0'0'4959,"8"-3"-987,1-2-2777,-7 3-769,1 1 0,0-1 1,0 1-1,1 0 0,-1 0 0,0 0 1,0 0-1,0 0 0,1 1 0,-1-1 1,4 1-1,-7 0-348,0 0 0,1 0 0,-1 0 0,0 0 0,0 0 0,0 0 0,1 0 0,-1 0 0,0 0 0,0 0 0,1 0 0,-1 0 0,0 1 0,0-1 0,0 0 0,1 0 0,-1 0 0,0 0 1,0 0-1,0 0 0,0 1 0,1-1 0,-1 0 0,0 0 0,0 0 0,0 0 0,0 1 0,0-1 0,0 0 0,0 0 0,1 0 0,-1 1 0,0-1 0,0 0 0,0 0 0,0 1 0,0-1 0,0 0 0,0 0 0,0 0 0,0 1 0,0-1 0,0 0 0,0 1 0,-6 13 1022,-11 11-576,-190 193 464,207-218-1069,0 1 1,-1-1-1,1 1 1,0-1-1,0 1 0,-1-1 1,1 1-1,0-1 1,-1 1-1,1-1 1,-1 1-1,1-1 0,0 0 1,-1 1-1,1-1 1,-1 0-1,1 1 0,-1-1 1,1 0-1,-1 0 1,1 0-1,-1 1 0,0-1 1,1 0-1,-1 0 1,1 0-1,-1 0 0,1 0 1,-1 0-1,0 0 1,1 0-1,-1 0 1,1 0-1,-1 0 0,1 0 1,-1-1-1,1 1 1,-1 0-1,0 0 0,1-1 1,-1 1-1,1 0 1,0 0-1,-1-1 0,1 1 1,-1-1-1,1 1 1,-1 0-1,1-1 1,0 1-1,-1-1 0,1 1 1,-1-2-1,-6-33-7834,6 25 5848,-3-17-4835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2.577"/>
    </inkml:context>
    <inkml:brush xml:id="br0">
      <inkml:brushProperty name="width" value="0.025" units="cm"/>
      <inkml:brushProperty name="height" value="0.025" units="cm"/>
    </inkml:brush>
  </inkml:definitions>
  <inkml:trace contextRef="#ctx0" brushRef="#br0">1 0 11563,'0'0'16271,"61"28"-14765,-32-16-673,3 2-449,1 0-288,0 3-448,0-6-2371,-6-2-4067,-1-3-8040</inkml:trace>
  <inkml:trace contextRef="#ctx0" brushRef="#br0" timeOffset="1">276 178 15855,'0'0'14237,"9"-2"-13196,2-1-932,-1 0 0,0-1 0,0-1 0,0 1 0,0-2 0,-1 1 0,0-1 0,0-1 0,-1 0 0,1 0 0,11-13 0,32-40 46,-69 116-555,10-37 397,1 0 0,1 0 0,-3 21 1,6 12-1986,2-46 1053,1 0-1,0-1 1,0 1-1,0 0 1,1-1 0,2 7-1,9 7-8267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4.487"/>
    </inkml:context>
    <inkml:brush xml:id="br0">
      <inkml:brushProperty name="width" value="0.025" units="cm"/>
      <inkml:brushProperty name="height" value="0.025" units="cm"/>
    </inkml:brush>
  </inkml:definitions>
  <inkml:trace contextRef="#ctx0" brushRef="#br0">89 279 8136,'0'0'6198,"1"-9"-3342,1 2-2051,-1 4-534,0 1 0,0-1 0,0 0-1,0 0 1,-1 1 0,0-1 0,1 0-1,-1 0 1,0 0 0,0 0 0,-1 1-1,1-1 1,-1-3 0,0 5-184,1 1 1,0-1-1,-1 1 1,1-1-1,-1 1 0,1-1 1,-1 1-1,0-1 1,1 1-1,-1 0 0,1-1 1,-1 1-1,0 0 1,1 0-1,-1-1 0,0 1 1,1 0-1,-1 0 1,0 0-1,0 0 0,1 0 1,-1 0-1,0 0 0,1 0 1,-1 0-1,0 0 1,1 0-1,-1 0 0,0 1 1,0-1-1,1 0 1,-1 0-1,1 1 0,-1-1 1,-1 1-1,-22 13 392,19-8-363,0 0 0,0 0 1,0 1-1,1-1 0,0 1 1,-6 13-1,8-17-56,1 1 0,0-1 0,-1 1-1,1 0 1,0 0 0,1-1 0,-1 1 0,1 0-1,0 0 1,0-1 0,0 1 0,0 0 0,1 0-1,-1 0 1,1-1 0,1 6 0,-1-8-45,0 0-1,1 0 1,-1 1 0,0-1 0,0 0 0,1 0-1,-1 0 1,0 0 0,1 0 0,-1-1 0,1 1 0,-1 0-1,1-1 1,0 1 0,-1-1 0,1 1 0,-1-1-1,1 0 1,0 0 0,-1 0 0,1 0 0,0 0-1,-1 0 1,1 0 0,0 0 0,-1-1 0,3 0 0,2 0 74,1 0 0,-1-1 1,0 0-1,0 0 1,0 0-1,7-5 1,3-4 58,-1-2 0,-1 0 0,1 0 0,-2-2 0,0 0 1,-1 0-1,0-1 0,-1 0 0,-1-1 0,-1 0 0,0-1 0,-1 0 1,-1-1-1,-1 1 0,-1-1 0,0 0 0,-2-1 0,0 1 0,1-22 1,-20 98 673,13-32-722,1-1 1,1 1-1,4 46 0,-1-56-62,1-1-1,1 0 0,0 1 0,1-1 0,0-1 1,1 1-1,14 23 0,-20-36-115,0 0-1,1 0 1,-1 0-1,0 0 1,1-1-1,-1 1 1,1 0 0,-1 0-1,1 0 1,-1 0-1,1-1 1,-1 1-1,1 0 1,0-1 0,-1 1-1,1 0 1,0-1-1,0 1 1,0-1-1,-1 1 1,1-1 0,0 1-1,0-1 1,0 0-1,0 0 1,0 1-1,1-1 1,6-24-4684,-2-2 1508,3-1-4103,0 0-4830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4.830"/>
    </inkml:context>
    <inkml:brush xml:id="br0">
      <inkml:brushProperty name="width" value="0.025" units="cm"/>
      <inkml:brushProperty name="height" value="0.025" units="cm"/>
    </inkml:brush>
  </inkml:definitions>
  <inkml:trace contextRef="#ctx0" brushRef="#br0">175 0 9929,'0'0'20302,"-7"12"-19394,-44 56-232,30-43-485,1 1-1,1 1 0,1 0 1,-15 33-1,28-44-1413,13-48-8407,-5 3 3955,-3-2-1211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5.174"/>
    </inkml:context>
    <inkml:brush xml:id="br0">
      <inkml:brushProperty name="width" value="0.025" units="cm"/>
      <inkml:brushProperty name="height" value="0.025" units="cm"/>
    </inkml:brush>
  </inkml:definitions>
  <inkml:trace contextRef="#ctx0" brushRef="#br0">0 1 8616,'0'0'18129,"34"54"-16655,-13-35-321,4 2-352,4-4-417,4-2-256,2-5-96,0-1-1217,-4-5-2531,-7-4-2658,-3 0-5957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5.515"/>
    </inkml:context>
    <inkml:brush xml:id="br0">
      <inkml:brushProperty name="width" value="0.025" units="cm"/>
      <inkml:brushProperty name="height" value="0.025" units="cm"/>
    </inkml:brush>
  </inkml:definitions>
  <inkml:trace contextRef="#ctx0" brushRef="#br0">1 131 14574,'0'0'14365,"8"0"-13276,-3 0-1005,-1 0-1,0 0 0,1-1 0,-1 0 0,1 0 0,-1 0 0,0 0 0,0-1 0,0 0 1,0 0-1,7-4 0,-1-1-37,-1 0 0,0-1 0,-1 0 0,9-10 0,4-10 5,10-10-139,-32 81-553,-10 10 626,-2 11-674,10-20-3988,4-38-309,6-5-2733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5.875"/>
    </inkml:context>
    <inkml:brush xml:id="br0">
      <inkml:brushProperty name="width" value="0.025" units="cm"/>
      <inkml:brushProperty name="height" value="0.025" units="cm"/>
    </inkml:brush>
  </inkml:definitions>
  <inkml:trace contextRef="#ctx0" brushRef="#br0">119 0 4965,'0'0'22805,"-9"52"-20723,4-26-865,2 3-512,3 0-417,0-1-192,0-4-64,8-3-288,3-1-1121,-2-6-513,-3-4-768,-3-7-353</inkml:trace>
  <inkml:trace contextRef="#ctx0" brushRef="#br0" timeOffset="1">1 98 12268,'0'0'12235,"70"-14"-11882,-32 14-321,4 0-32,0 0-1858,-1 0-3363,-2 0-7047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7.133"/>
    </inkml:context>
    <inkml:brush xml:id="br0">
      <inkml:brushProperty name="width" value="0.025" units="cm"/>
      <inkml:brushProperty name="height" value="0.025" units="cm"/>
    </inkml:brush>
  </inkml:definitions>
  <inkml:trace contextRef="#ctx0" brushRef="#br0">70 36 12524,'0'0'8803,"-2"12"-6001,-22 79 476,13-59-1938,1 1 0,3 0 0,-8 66 0,15-98-1340,-1 0 0,1-1 0,0 1 0,0 0 0,0-1 0,0 1 0,0 0 0,0-1 0,0 1 0,0 0 0,0-1 0,1 1 0,-1 0 0,0-1 0,0 1 0,1-1 0,-1 1 0,0 0 0,0-1 0,1 1 0,-1-1 0,1 1 0,-1-1 0,1 1 0,-1-1 0,0 1 0,1-1 0,0 0 0,-1 1 0,1-1 0,0 1 0,18-10 0,15-31 0,-25 22 0,-1 0 0,0-1 0,-2 0 0,-1-1 0,0 1 0,-1-1 0,-1 0 0,-1 0 0,-1-1 0,-2-35 0,-3 50 0,-3 15 0,-4 14 0,8-11 0,0 1 0,1-1 0,1 1 0,0 0 0,0 14 0,1-25 0,1-1 0,-1 0 0,0 0 0,1 0 0,-1 0 0,0 0 0,1 0 0,0 0 0,-1 0 0,1 0 0,-1 0 0,1 0 0,0-1 0,0 1 0,-1 0 0,1 0 0,0-1 0,0 1 0,0 0 0,0-1 0,0 1 0,0-1 0,0 1 0,0-1 0,0 0 0,0 1 0,0-1 0,1 0 0,-1 0 0,0 0 0,0 0 0,0 0 0,0 0 0,0 0 0,0 0 0,0 0 0,1 0 0,-1-1 0,0 1 0,0 0 0,0-1 0,0 1 0,1-1 0,4-1 0,0 0 0,0 0 0,0-1 0,-1 1 0,1-1 0,7-6 0,3-5 0,-1-2 0,-1 0 0,-1-1 0,0 0 0,15-28 0,-1 3 0,-30 86 0,-7-5 0,0 1 0,1-1 0,1 2 0,-3 67 0,11-108 1,0 1 1,0 0-1,0-1 1,0 1-1,0 0 0,0-1 1,0 1-1,0-1 1,0 1-1,0 0 1,0-1-1,0 1 0,0 0 1,0-1-1,1 1 1,-1 0-1,0-1 0,1 1 1,-1-1-1,0 1 1,1-1-1,-1 1 1,0-1-1,1 1 0,-1-1 1,1 1-1,-1-1 1,1 1-1,-1-1 0,1 0 1,-1 1-1,1-1 1,0 0-1,-1 0 0,1 1 1,-1-1-1,1 0 1,0 0-1,-1 0 1,1 0-1,0 0 0,-1 0 1,1 0-1,0 0 1,-1 0-1,1 0 0,0 0 1,-1 0-1,1 0 1,1-1-1,0 0-29,0 0 1,0 0-1,1 0 0,-1 0 0,0-1 1,0 1-1,0-1 0,0 1 1,-1-1-1,1 0 0,0 0 0,2-4 1,2-7-1685,0 0 0,-1 0 0,-1-1 0,0 1 1,-1-1-1,-1 0 0,0 0 0,0-28 0,0-11-5495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6.215"/>
    </inkml:context>
    <inkml:brush xml:id="br0">
      <inkml:brushProperty name="width" value="0.025" units="cm"/>
      <inkml:brushProperty name="height" value="0.025" units="cm"/>
    </inkml:brush>
  </inkml:definitions>
  <inkml:trace contextRef="#ctx0" brushRef="#br0">296 205 5926,'0'0'15951,"-11"-7"-13442,2 2-2128,-1 0 1,1 1 0,-1 0 0,1 0-1,-1 1 1,0 0 0,-13-1-1,19 3-257,0 1-1,0 0 1,-1-1-1,1 1 0,0 1 1,0-1-1,-1 0 1,1 1-1,0 0 1,0 0-1,0 1 0,0-1 1,0 1-1,0-1 1,0 1-1,0 1 1,1-1-1,-1 0 0,1 1 1,0 0-1,0-1 1,0 2-1,0-1 0,-5 6 1,8-8-93,-1-1 0,1 1 0,-1 0 0,1-1 0,-1 1 0,1 0 0,-1 0 0,1-1 0,0 1 0,-1 0 0,1 0 0,0 0 0,0 0 0,0-1 0,-1 1 0,1 0 0,0 0 0,0 0 0,0 0 0,0 0 0,1 0 0,-1-1 0,0 1 0,0 0 0,0 0 0,1 0 0,-1 0 0,0-1 0,1 1 0,-1 0 0,1 0 0,0 1 0,1-1-5,0 0 0,0 1 1,1-1-1,-1 0 0,0 0 0,0 0 1,1-1-1,-1 1 0,1 0 0,-1-1 1,5 1-1,7 0 0,0-1-1,0 0 1,17-3 0,-22 1-16,0-1 0,0 1 0,-1-1-1,1-1 1,-1 0 0,0 0 0,0-1 0,0 0-1,0 0 1,-1-1 0,9-8 0,-12 11-11,0-1 0,0 0 1,-1 0-1,1 0 0,-1 0 0,0-1 0,0 1 1,0-1-1,-1 0 0,0 0 0,0 0 1,0 0-1,0 0 0,-1 0 0,0 0 1,0-1-1,0 1 0,-1 0 0,0-1 0,0-8 1,-2 10-2,1 1-1,-1-1 1,0 1 0,0-1 0,0 1 0,-1 0 0,1 0 0,-1 0 0,1 0 0,-1 0 0,0 1-1,0-1 1,-1 1 0,1 0 0,0 0 0,-1 0 0,1 0 0,-1 0 0,0 1 0,1 0-1,-1 0 1,-5-1 0,-10-3 16,0 0-1,0 2 1,-21-1-1,31 3-1,-11-1 73,0 2 0,-39 2 0,55-2-74,1 0 1,0 1-1,-1-1 0,1 1 0,0-1 1,-1 1-1,1 0 0,0 1 1,0-1-1,0 0 0,0 1 0,0 0 1,0 0-1,0 0 0,1 0 1,-1 0-1,1 0 0,0 1 1,-1-1-1,1 1 0,0-1 0,0 1 1,0 0-1,1 0 0,-3 4 1,4-5-94,0-1 0,-1 0 1,1 0-1,0 0 0,0 0 1,0 1-1,0-1 0,0 0 1,0 0-1,0 0 0,0 1 1,1-1-1,-1 0 1,0 0-1,1 0 0,-1 0 1,1 0-1,-1 0 0,1 0 1,-1 0-1,1 0 0,0 0 1,-1 0-1,1 0 0,0 0 1,0 0-1,0 0 1,0-1-1,0 1 0,0 0 1,0-1-1,0 1 0,2 0 1,42 10-8122,-37-10 5761,22 3-7002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6.572"/>
    </inkml:context>
    <inkml:brush xml:id="br0">
      <inkml:brushProperty name="width" value="0.025" units="cm"/>
      <inkml:brushProperty name="height" value="0.025" units="cm"/>
    </inkml:brush>
  </inkml:definitions>
  <inkml:trace contextRef="#ctx0" brushRef="#br0">74 0 17905,'0'0'9759,"-9"2"-8222,6-2-1465,0 1 1,0-1-1,0 1 1,0 0-1,0 0 1,0 0-1,0 1 1,0-1-1,0 1 1,1-1-1,-1 1 1,1 0-1,-1 0 1,1 0-1,0 0 0,0 1 1,0-1-1,0 1 1,0-1-1,0 1 1,1-1-1,-1 1 1,1 0-1,-1 0 1,1 0-1,0 0 1,1 0-1,-1 0 1,0 0-1,1 0 0,0 0 1,0 0-1,-1 1 1,2-1-1,-1 0 1,0 0-1,1 0 1,-1 0-1,3 6 1,-2-6-59,0-1 0,1 1 0,-1 0 0,1-1 0,-1 1 1,1-1-1,0 1 0,0-1 0,0 0 0,0 0 0,1 0 0,-1 0 1,0 0-1,1-1 0,0 1 0,-1-1 0,1 1 0,0-1 1,-1 0-1,1 0 0,0 0 0,0 0 0,0-1 0,0 1 0,0-1 1,0 0-1,0 0 0,5 0 0,-2 0-9,1 0 1,0-1-1,-1 1 1,1-1-1,-1-1 0,0 1 1,1-1-1,-1 0 1,0-1-1,0 1 0,0-1 1,6-4-1,-4 1-69,0-1-1,-1 1 1,0-2-1,0 1 1,0-1-1,-1 1 1,0-2-1,-1 1 1,0-1-1,0 0 1,4-10-1,-9 17 6,-14 36-224,11-24 334,1 0 0,0 0-1,0 1 1,1-1 0,0 16-1,6 15-3410,-4-38 2127,0 0-1,0 0 1,0 0-1,0 0 1,0 0 0,1-1-1,0 1 1,-1 0-1,4 2 1,2 1-10677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6.915"/>
    </inkml:context>
    <inkml:brush xml:id="br0">
      <inkml:brushProperty name="width" value="0.025" units="cm"/>
      <inkml:brushProperty name="height" value="0.025" units="cm"/>
    </inkml:brush>
  </inkml:definitions>
  <inkml:trace contextRef="#ctx0" brushRef="#br0">1 91 14318,'0'0'6053,"61"3"-3170,-14-3-1057,5 0-929,13 0-97,2-7-223,0-1-289,-2-2-192,-8 1-64,-8 1-512,-10-1-1346,-9 1 128,-8 0-351,-7-2-706,-5 0-2402,-5 4-3363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7.335"/>
    </inkml:context>
    <inkml:brush xml:id="br0">
      <inkml:brushProperty name="width" value="0.025" units="cm"/>
      <inkml:brushProperty name="height" value="0.025" units="cm"/>
    </inkml:brush>
  </inkml:definitions>
  <inkml:trace contextRef="#ctx0" brushRef="#br0">214 271 13068,'0'0'4655,"-6"-9"-822,4 5-3523,0 0-1,0 0 1,0 0-1,-1 0 0,0 1 1,0-1-1,0 1 1,0 0-1,0 0 1,0 0-1,-1 0 0,0 1 1,0-1-1,1 1 1,-1 0-1,0 0 1,-1 1-1,1-1 0,0 1 1,0 0-1,-1 0 1,1 0-1,-1 0 0,1 1 1,-6 0-1,4 0-239,1 1 0,0 1 0,0-1 0,-1 0 0,1 1 0,0 0-1,1 1 1,-1-1 0,0 1 0,1 0 0,-1 0 0,1 0 0,0 0 0,0 1-1,0 0 1,0 0 0,1 0 0,0 0 0,-1 0 0,2 1 0,-1 0-1,0-1 1,1 1 0,0 0 0,0 0 0,1 0 0,-1 0 0,1 1 0,0-1-1,0 0 1,1 1 0,-1-1 0,2 11 0,0-13-52,0-1 0,1 0 0,-1 1 1,1-1-1,-1 0 0,1 0 0,0 0 0,-1 0 1,1 0-1,0 0 0,0-1 0,1 1 0,-1-1 1,0 1-1,1-1 0,-1 0 0,0 0 0,1 0 1,-1 0-1,1 0 0,0 0 0,-1-1 0,1 0 1,0 1-1,-1-1 0,6 0 0,7 1 57,1-1 0,-1-1-1,21-2 1,-22 0-75,-1-1 0,1 0 0,-1-1 0,0 0 0,0-1 0,-1 0 0,0-1 0,0 0 0,0-1 0,-1-1 0,0 0 0,13-14 0,-15 14 0,0-1 0,-1 1 0,0-1 0,-1-1 0,0 0 0,0 0 0,-1 0 0,-1-1 0,0 0 0,-1 0 0,0 0 0,-1 0 0,4-22 0,-7 31 0,0 0 0,0-1 0,0 1 0,0 0 0,0 0 0,-1 0 0,0-1 0,1 1 0,-1 0 0,0 0 0,-1 0 0,1 0 0,0 0 0,-1 1 0,0-1 0,1 0 0,-1 1 0,0-1 0,-4-3 0,1 3 0,1-1 0,-1 1 0,0 0 0,0 0 0,0 1 0,-1-1 0,1 1 0,-1 0 0,1 1 0,-8-2 0,-6 0 0,0 1 0,0 1 0,0 0 0,-1 2 0,-31 4 0,40-3 0,-1 1 0,1-1 0,0 2 0,0 0 0,0 0 0,1 1 0,-1 0 0,1 1 0,0 0 0,1 0 0,-1 1 0,-8 9 0,17-15-77,1-1 0,-1 0 0,1 0-1,-1 1 1,1-1 0,-1 0 0,1 0 0,0 1 0,-1-1 0,1 1 0,-1-1-1,1 0 1,0 1 0,-1-1 0,1 1 0,0-1 0,0 1 0,-1-1-1,1 1 1,0-1 0,0 1 0,0-1 0,0 1 0,0-1 0,0 1 0,0-1-1,-1 1 1,1-1 0,1 1 0,-1-1 0,0 1 0,0-1 0,0 1-1,0-1 1,0 1 0,0-1 0,1 1 0,-1-1 0,0 1 0,0-1-1,1 1 1,-1-1 0,0 1 0,1-1 0,-1 0 0,0 1 0,1-1 0,-1 1-1,1-1 1,-1 0 0,0 0 0,1 1 0,-1-1 0,1 0 0,-1 0-1,1 1 1,-1-1 0,1 0 0,-1 0 0,1 0 0,0 0 0,40 1-9782,-31-1 6435,21 0-10029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7.679"/>
    </inkml:context>
    <inkml:brush xml:id="br0">
      <inkml:brushProperty name="width" value="0.025" units="cm"/>
      <inkml:brushProperty name="height" value="0.025" units="cm"/>
    </inkml:brush>
  </inkml:definitions>
  <inkml:trace contextRef="#ctx0" brushRef="#br0">255 0 5573,'0'0'23452,"-7"10"-22011,-117 145 195,25-35-971,99-119-760,0-1-1,0 0 1,-1 1-1,1-1 1,0 1-1,0-1 1,0 0-1,0 1 1,-1-1-1,1 0 1,0 1-1,0-1 1,0 0-1,-1 1 1,1-1 0,0 0-1,-1 0 1,1 1-1,0-1 1,-1 0-1,1 0 1,0 1-1,-1-1 1,1 0-1,0 0 1,-1 0-1,1 0 1,-1 0-1,1 0 1,0 0 0,-1 0-1,1 0 1,-1 0-1,1 0 1,0 0-1,-1 0 1,1 0-1,-1 0 1,1 0-1,0 0 1,-1 0-1,1 0 1,0 0-1,-1-1 1,1 1 0,-1 0-1,-4-20-8761,4 16 7574,-2-21-9138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8.034"/>
    </inkml:context>
    <inkml:brush xml:id="br0">
      <inkml:brushProperty name="width" value="0.025" units="cm"/>
      <inkml:brushProperty name="height" value="0.025" units="cm"/>
    </inkml:brush>
  </inkml:definitions>
  <inkml:trace contextRef="#ctx0" brushRef="#br0">1 1 13325,'0'0'19442,"67"13"-19442,-43 2 0,2 3 0,-1 2 0,2-2-2787,-2-4-3042,-2-1-4133</inkml:trace>
  <inkml:trace contextRef="#ctx0" brushRef="#br0" timeOffset="1">316 69 11819,'0'0'12999,"10"-4"-10404,32-12-1026,-41 15-1527,0 1-1,0-1 1,0 1 0,0-1-1,-1 1 1,1 0-1,0 0 1,0 0 0,0-1-1,0 1 1,0 0 0,0 0-1,0 0 1,0 0 0,0 0-1,0 1 1,0-1-1,-1 0 1,1 0 0,0 1-1,0-1 1,0 0 0,0 1-1,0-1 1,-1 1-1,1-1 1,0 1 0,0-1-1,-1 1 1,1 0 0,0-1-1,-1 1 1,1 0-1,-1 0 1,1-1 0,-1 1-1,1 0 1,-1 0 0,1 0-1,-1 0 1,0 0 0,1-1-1,-1 1 1,0 0-1,0 0 1,0 2 0,1 1 24,-1 0 1,0 0 0,-1-1 0,1 1-1,0 0 1,-1 0 0,0 0-1,-2 6 1,-3 0 25,0-1-1,0 0 1,-1-1 0,0 1-1,-1-1 1,0-1 0,0 1-1,-1-1 1,-13 8-1,-33 31 221,54-46-312,1 0 0,0 1 0,0-1 0,0 0 0,0 0 0,0 0 0,0 0 0,0 0 0,0 0 0,0 0 0,0 0 0,0 1 0,-1-1 0,1 0 0,0 0 0,0 0 0,0 0 0,0 0 0,0 0 0,0 1 0,0-1 0,0 0 0,0 0 0,0 0 0,0 0 0,0 0 0,0 1 0,0-1 0,1 0 0,-1 0 0,0 0 0,0 0 0,0 0 0,0 0 0,0 0 0,0 1 0,0-1 0,0 0 0,0 0 0,0 0 0,0 0 0,1 0 0,-1 0 0,0 0 0,0 0 0,0 0 0,0 0 0,0 0 0,0 0 0,0 1 0,1-1 0,-1 0 0,0 0 0,0 0 0,0 0 0,14 2 0,16-2 0,-9-3-651,0 0-1,-1-1 1,1-1 0,26-11 0,-12 2-6279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8.579"/>
    </inkml:context>
    <inkml:brush xml:id="br0">
      <inkml:brushProperty name="width" value="0.025" units="cm"/>
      <inkml:brushProperty name="height" value="0.025" units="cm"/>
    </inkml:brush>
  </inkml:definitions>
  <inkml:trace contextRef="#ctx0" brushRef="#br0">140 172 5541,'0'0'17868,"2"-9"-15364,-2 9-2491,1-3 214,0 1 1,-1-1 0,1 1-1,-1-1 1,0 1 0,1-1 0,-1 1-1,0-1 1,0 1 0,-1-1-1,0-3 1,-11-4 1716,-18 12-478,25 0-1435,-1 0 1,1 0 0,0 0-1,0 1 1,0 0-1,1 0 1,-1 0 0,1 1-1,-1-1 1,1 1 0,0 0-1,1 0 1,-1 1 0,1-1-1,-1 1 1,-3 9 0,3-8-20,1 1 0,-1 0 1,2 0-1,-1 0 1,1 0-1,0 1 0,1-1 1,0 1-1,0-1 1,0 1-1,1-1 1,1 9-1,-1-14-12,0-1 0,1 1 0,-1 0 0,0-1 0,1 1 0,0-1 0,-1 1 0,1-1 0,0 0 0,0 1 0,0-1 0,0 0 0,0 1 0,0-1 0,0 0 0,0 0 0,0 0 0,0 0 0,1 0 0,-1 0 0,1 0 0,0 0 0,2 1 0,0-1 0,-1 0 0,1 0 0,-1 0 0,1-1 0,0 0 0,0 1 0,-1-1 0,7-1 0,-3 1 0,1-2 0,0 1 0,-1-1 0,1 0 0,-1 0 0,0-1 0,0 0 0,0 0 0,7-5 0,-1-2 0,-2-1 0,1 0 0,-1-1 0,-1 0 0,0-1 0,-1 0 0,0 0 0,10-23 0,-8 15 0,-2-1 0,-1 0 0,0-1 0,-2 0 0,4-27 0,-10 42 0,-2 10 0,-8 22 0,-10 38 0,17-45 26,1 0-1,1 0 1,0 1-1,3 27 1,-2-39-72,1-1 0,0 1-1,0-1 1,1 1 0,-1-1 0,1 0-1,0 0 1,1 0 0,-1 0-1,1 0 1,0 0 0,1 0 0,-1-1-1,1 0 1,-1 0 0,1 0 0,9 7-1,8-5-10197,-11-6 469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8.953"/>
    </inkml:context>
    <inkml:brush xml:id="br0">
      <inkml:brushProperty name="width" value="0.025" units="cm"/>
      <inkml:brushProperty name="height" value="0.025" units="cm"/>
    </inkml:brush>
  </inkml:definitions>
  <inkml:trace contextRef="#ctx0" brushRef="#br0">177 0 15535,'0'0'12961,"-1"9"-11760,-2 5-1045,-1 0 0,0 0 0,-2-1 0,1 0 0,-1 0 0,-1 0 0,-1-1-1,0 0 1,-11 13 0,-3 11-62,17-26-164,-1 0-1,0 0 0,-1-1 0,0 0 0,-12 12 0,19-21-71,0 0 0,-1 0 0,1 1 0,0-1-1,0 0 1,-1 0 0,1 1 0,0-1 0,-1 0-1,1 0 1,0 0 0,0 0 0,-1 0 0,1 0 0,0 1-1,-1-1 1,1 0 0,0 0 0,-1 0 0,1 0-1,0 0 1,-1 0 0,1 0 0,0 0 0,-1-1 0,1 1-1,0 0 1,-1 0 0,1 0 0,0 0 0,-1 0-1,1 0 1,0-1 0,-1 1 0,1 0 0,0 0 0,-1-1-1,-6-15-3487,0-26-1972,7 37 4062,-3-24-3532,-2-1-1083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9.296"/>
    </inkml:context>
    <inkml:brush xml:id="br0">
      <inkml:brushProperty name="width" value="0.025" units="cm"/>
      <inkml:brushProperty name="height" value="0.025" units="cm"/>
    </inkml:brush>
  </inkml:definitions>
  <inkml:trace contextRef="#ctx0" brushRef="#br0">0 10 7399,'0'0'17424,"56"-9"-15406,-34 19-672,7 3-834,-1 2-384,1 1-192,0-1-2466,-1-3-3172,-2-2-7014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29.667"/>
    </inkml:context>
    <inkml:brush xml:id="br0">
      <inkml:brushProperty name="width" value="0.025" units="cm"/>
      <inkml:brushProperty name="height" value="0.025" units="cm"/>
    </inkml:brush>
  </inkml:definitions>
  <inkml:trace contextRef="#ctx0" brushRef="#br0">0 1 18706,'0'0'11509,"12"0"-10729,4 0-606,-1 2 0,0 0 1,0 1-1,0 0 1,17 7-1,-29-9-140,1 0 0,-1 0 0,0 1 0,0-1 0,0 1 0,0 0 0,0 0 0,0 0-1,0 1 1,-1-1 0,1 0 0,-1 1 0,0 0 0,3 4 0,-4-5-26,0 1 1,-1-1-1,1 0 0,-1 1 1,0-1-1,0 0 1,0 1-1,0-1 0,0 0 1,0 1-1,-1-1 0,1 0 1,-1 1-1,1-1 0,-1 0 1,0 0-1,0 0 0,0 1 1,0-1-1,0 0 0,-1 0 1,1-1-1,-1 1 0,1 0 1,-3 2-1,-5 5-8,0-1 0,0 0 0,0 0 0,-14 8 0,-16 13 0,38-29 1,1 0 1,0 0-1,-1 0 0,1 1 0,0-1 1,-1 0-1,1 0 0,0 1 0,-1-1 1,1 0-1,0 1 0,0-1 1,-1 0-1,1 1 0,0-1 0,0 0 1,-1 1-1,1-1 0,0 0 1,0 1-1,0-1 0,0 1 0,0-1 1,0 0-1,0 1 0,0-1 0,0 1 1,0-1-1,0 1 0,0-1 1,0 0-1,0 1 0,0-1 0,0 1 1,0-1-1,0 0 0,1 1 1,-1-1-1,0 0 0,0 1 0,0-1 1,1 0-1,-1 1 0,0-1 0,0 0 1,1 1-1,0-1 0,27 10 61,36-4-676,-28-6-3192,0 0-5894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7.490"/>
    </inkml:context>
    <inkml:brush xml:id="br0">
      <inkml:brushProperty name="width" value="0.025" units="cm"/>
      <inkml:brushProperty name="height" value="0.025" units="cm"/>
    </inkml:brush>
  </inkml:definitions>
  <inkml:trace contextRef="#ctx0" brushRef="#br0">0 0 12716,'0'0'12300,"28"58"-12332,-9-45-1890,4-2-1922,-4 1-1409,1-3-3139</inkml:trace>
  <inkml:trace contextRef="#ctx0" brushRef="#br0" timeOffset="1">158 125 15983,'0'0'13170,"-11"11"-12038,3-3-889,-52 58 1193,55-61-1375,1 1 1,0 0 0,0-1 0,1 1 0,0 1-1,0-1 1,0 0 0,1 1 0,0-1 0,0 1-1,0 0 1,0 7 0,2-13-72,1-1 0,-1 1 0,0-1-1,1 1 1,-1 0 0,1-1 0,-1 1 0,1-1 0,-1 1 0,1-1-1,-1 1 1,1-1 0,-1 1 0,1-1 0,-1 1 0,1-1-1,0 0 1,-1 1 0,1-1 0,0 0 0,0 0 0,-1 0 0,1 1-1,0-1 1,-1 0 0,1 0 0,0 0 0,0 0 0,1 0 0,30 0-904,-24-1 402,1 1-847,1 0 1,0-1-1,-1-1 0,12-3 0,18-8-9453,-19 3-985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7.132"/>
    </inkml:context>
    <inkml:brush xml:id="br0">
      <inkml:brushProperty name="width" value="0.025" units="cm"/>
      <inkml:brushProperty name="height" value="0.025" units="cm"/>
    </inkml:brush>
  </inkml:definitions>
  <inkml:trace contextRef="#ctx0" brushRef="#br0">1 87 14958,'0'0'9097,"90"0"-7848,-32-8-769,12-1-319,11-5-97,6 0-32,1 3 0,-6-1-225,-7 4-383,-10 3-321,-12 4-768,-16 1-321,-8-1-1153,-11-2-2178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7.477"/>
    </inkml:context>
    <inkml:brush xml:id="br0">
      <inkml:brushProperty name="width" value="0.025" units="cm"/>
      <inkml:brushProperty name="height" value="0.025" units="cm"/>
    </inkml:brush>
  </inkml:definitions>
  <inkml:trace contextRef="#ctx0" brushRef="#br0">0 8 13869,'0'0'9534,"12"-2"-8412,19-1-734,1 0 0,60 5 0,-75-1-399,-1 1-1,1 1 1,0 0-1,-1 1 1,1 1-1,-1 1 1,28 14 0,-42-19 7,0-1 1,0 1-1,-1 0 1,1 0-1,0 1 1,-1-1-1,1 0 1,-1 0-1,1 1 1,-1-1-1,0 1 1,1-1-1,-1 1 1,0 0-1,0 0 1,0-1-1,0 1 1,-1 0-1,1 0 1,0 0-1,-1 0 1,1 0-1,-1 0 1,0 0-1,0 0 1,1 0-1,-1 0 1,-1 0-1,1 0 1,0 0-1,0 0 0,-1 0 1,1 0-1,-1-1 1,0 1-1,1 0 1,-1 0-1,0 0 1,0 0-1,0-1 1,0 1-1,-3 2 1,-5 8 131,-1-2 1,0 1-1,-1-2 1,-20 16-1,22-18 16,-16 12 58,13-11-251,0 0 0,1 1 0,1 0 0,-1 0 0,1 1 0,1 1 0,0 0 0,0 0 0,-8 15 0,16-19-3485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8.254"/>
    </inkml:context>
    <inkml:brush xml:id="br0">
      <inkml:brushProperty name="width" value="0.025" units="cm"/>
      <inkml:brushProperty name="height" value="0.025" units="cm"/>
    </inkml:brush>
  </inkml:definitions>
  <inkml:trace contextRef="#ctx0" brushRef="#br0">145 282 13421,'0'0'3224,"2"-11"-613,0 2-2290,0 1 290,-1-1 0,1 1-1,-1-1 1,-1 1 0,1-1-1,-2-9 1,1 16-519,-1 0 0,1-1-1,-1 1 1,0 0 0,1 0 0,-1 0-1,0 0 1,0 0 0,0 0 0,0 0-1,-1 0 1,1 0 0,-1 0 0,1 1-1,-1-1 1,1 1 0,-1-1 0,0 1-1,0-1 1,0 1 0,0 0 0,0 0-1,0 0 1,0 0 0,0 0 0,0 1-1,0-1 1,0 1 0,-1-1 0,1 1-1,-4 0 1,3-1-68,-1 1 0,0 0 1,0 0-1,1 0 0,-1 0 0,0 1 0,1-1 1,-1 1-1,1 0 0,-1 0 0,1 1 1,-1-1-1,1 1 0,0-1 0,-1 1 0,1 0 1,0 0-1,0 1 0,0-1 0,-3 5 0,3-3 7,0 0-1,0 0 1,0 1 0,1-1-1,0 1 1,-1 0-1,2-1 1,-1 1-1,1 0 1,-1 0-1,2 0 1,-1 1-1,0-1 1,1 8-1,0-12-15,0 0 0,0 0 0,0 0 0,0 0 0,1 0 0,-1 0 0,0 0-1,0 0 1,1 0 0,-1-1 0,1 1 0,-1 0 0,1 0 0,-1 0 0,1 0 0,-1 0 0,1-1-1,0 1 1,0 0 0,-1-1 0,1 1 0,0 0 0,0-1 0,0 1 0,0-1 0,1 1 0,1 0 45,1 0 0,-1 0 0,1 0 0,-1-1 0,1 1 0,-1-1 0,1 0 1,4 0-1,2-1 84,0-1 0,-1 0 1,1 0-1,0 0 1,12-6-1,-5-1-88,0-1-1,-1 0 1,0-1-1,0-1 1,-1-1-1,19-20 1,-24 23-43,0-2 0,-1 1-1,0-1 1,-1 0 0,-1-1 0,0 0 0,0 0 0,-1 0 0,5-17 0,-10 8 59,-1 21-71,0 1 0,0 0 0,0 0 0,0-1 0,-1 1 0,1 0 0,0 0 0,0 0 0,0 0 0,0-1 0,-1 1 0,1 0 0,0 0 0,0 0 0,0 0 0,-1 0 0,1 0 0,0-1 0,0 1 0,-1 0 0,1 0 0,0 0 0,0 0 0,-1 0 0,1 0 0,0 0 0,0 0 0,-1 0 0,1 0 0,0 0 0,0 0 0,-1 0 0,1 0 0,0 0 0,0 1 0,-1-1 0,1 0 0,0 0 0,-1 0 0,-2 2 2,0 0 0,0 1 0,0-1 0,1 0 0,-1 1 0,1 0 0,-1-1 0,-2 6 0,-4 5 30,1 1 0,1 0 0,0 0 1,-8 25-1,13-32-24,-1 1 0,2 0-1,-1-1 1,1 1 0,0 0 0,0 0 0,1 0 0,0 0-1,1 0 1,-1-1 0,4 11 0,-3-16-29,0 1-1,0-1 1,1 1 0,-1-1-1,1 1 1,0-1 0,0 0-1,0 0 1,0 0 0,0 0-1,0 0 1,1-1 0,-1 1-1,0-1 1,1 1 0,0-1-1,-1 0 1,1 0 0,2 1-1,24-1-3715,-27-1 3206,-1 0 0,0-1-1,1 1 1,-1-1 0,0 1 0,1-1-1,-1 0 1,0 0 0,0 1-1,0-1 1,0 0 0,0 0 0,0 0-1,0 0 1,0 0 0,0 0 0,1-3-1,8-13-8042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8.599"/>
    </inkml:context>
    <inkml:brush xml:id="br0">
      <inkml:brushProperty name="width" value="0.025" units="cm"/>
      <inkml:brushProperty name="height" value="0.025" units="cm"/>
    </inkml:brush>
  </inkml:definitions>
  <inkml:trace contextRef="#ctx0" brushRef="#br0">142 0 13453,'0'0'13538,"-6"10"-12663,-18 21-411,0 0-581,1 1 0,2 0-1,-22 44 1,43-91-11524,0 13 9813,0-20-5613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8.970"/>
    </inkml:context>
    <inkml:brush xml:id="br0">
      <inkml:brushProperty name="width" value="0.025" units="cm"/>
      <inkml:brushProperty name="height" value="0.025" units="cm"/>
    </inkml:brush>
  </inkml:definitions>
  <inkml:trace contextRef="#ctx0" brushRef="#br0">1 0 12236,'0'0'12684,"54"47"-11627,-26-30-417,6-3-416,4-2-160,1-1-640,1-4-2563,-7-6-2242,-3-1-1217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9.312"/>
    </inkml:context>
    <inkml:brush xml:id="br0">
      <inkml:brushProperty name="width" value="0.025" units="cm"/>
      <inkml:brushProperty name="height" value="0.025" units="cm"/>
    </inkml:brush>
  </inkml:definitions>
  <inkml:trace contextRef="#ctx0" brushRef="#br0">119 87 1666,'0'0'1153,"-10"-2"-256,-7-2-532,-29-5 1171,13 0 2445,33 9-3785,-1 0 0,0 0 0,1 0 0,-1 0 0,1 0 0,-1 0 0,1-1 0,-1 1 0,1 0 0,-1 0 0,1-1 0,-1 1 0,1 0 0,-1 0 0,1-1 0,0 1 0,-1-1 0,1 1 0,-1 0 0,1-1 0,0 1 0,0-1-1,-1 1 1,1-1 0,0 1 0,0-1 0,-1 1 0,1-1 0,0 1 0,0-1 0,0 1 0,0-1 0,0 0 0,12-13 3069,26-6-396,-26 16-2130,0 1 1,0 0 0,1 1 0,-1 0-1,0 1 1,15 0 0,-27 1-724,1 0 0,-1 0 0,0 0 0,1 0 0,-1 0 0,1 0 0,-1 0 0,1 0 0,-1 0 0,0 0 1,1 0-1,-1 0 0,1 0 0,-1 0 0,0 1 0,1-1 0,-1 0 0,1 0 0,-1 0 0,0 1 0,1-1 0,-1 0 0,0 1 0,1-1 0,-1 0 1,0 1-1,0-1 0,1 0 0,-1 1 0,0-1 0,0 0 0,0 1 0,1-1 0,-1 1 0,-5 16 195,-20 13 35,-91 42 1217,106-59-1088,21-8-187,29-3-67,-34-3-84,29 1-254,68 2-2082,-35 8-9444,-52-6 1952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39.684"/>
    </inkml:context>
    <inkml:brush xml:id="br0">
      <inkml:brushProperty name="width" value="0.025" units="cm"/>
      <inkml:brushProperty name="height" value="0.025" units="cm"/>
    </inkml:brush>
  </inkml:definitions>
  <inkml:trace contextRef="#ctx0" brushRef="#br0">0 99 9833,'0'0'8515,"11"-5"-6785,9-2-943,1 0 0,0 2 1,1 0-1,-1 1 1,40-1-1,214 18 1694,-172-5-5406,180-9 1,-233-6 1588,0-2 0,-1-3 0,69-24 0,-95 26-1499,-12 3-1900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0.413"/>
    </inkml:context>
    <inkml:brush xml:id="br0">
      <inkml:brushProperty name="width" value="0.025" units="cm"/>
      <inkml:brushProperty name="height" value="0.025" units="cm"/>
    </inkml:brush>
  </inkml:definitions>
  <inkml:trace contextRef="#ctx0" brushRef="#br0">1 1 4805,'0'0'15598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4.287"/>
    </inkml:context>
    <inkml:brush xml:id="br0">
      <inkml:brushProperty name="width" value="0.025" units="cm"/>
      <inkml:brushProperty name="height" value="0.025" units="cm"/>
    </inkml:brush>
  </inkml:definitions>
  <inkml:trace contextRef="#ctx0" brushRef="#br0">195 202 2530,'0'0'2419,"-8"-2"9512,5-33-2983,-8 10-5846,9 23-3074,-1 0 1,1 0-1,0 1 0,-1-1 1,0 0-1,1 1 0,-1 0 1,0-1-1,0 1 0,0 0 0,0 1 1,0-1-1,0 0 0,0 1 1,0 0-1,0-1 0,0 1 1,-5 1-1,-4-1 19,0 0 0,0 1 0,0 1 0,-21 4 0,31-5-38,1-1-1,-1 0 0,0 1 1,1-1-1,-1 1 0,1-1 1,-1 1-1,1 0 0,-1 0 1,1 0-1,0 0 0,-1 0 1,1 0-1,0 0 0,0 0 1,0 0-1,0 0 0,0 1 1,0-1-1,0 0 0,0 1 1,0-1-1,0 1 0,1-1 1,-1 1-1,1-1 0,-1 1 1,1 0-1,0-1 0,-1 1 1,1-1-1,0 1 0,0 0 1,0-1-1,0 1 0,1 0 1,-1-1-1,0 1 0,1 0 1,-1-1-1,1 1 0,-1-1 1,1 1-1,0-1 0,0 1 0,0-1 1,1 2-1,0 0 7,0 0 1,0 0-1,0 0 1,0 0-1,1 0 0,0-1 1,-1 1-1,1-1 0,0 0 1,0 1-1,0-2 0,0 1 1,1 0-1,-1 0 0,0-1 1,1 0-1,-1 0 0,1 0 1,-1 0-1,1 0 0,0-1 1,-1 0-1,7 0 0,-3 0 33,-1-1 0,0 1-1,0-2 1,0 1 0,0-1-1,0 0 1,0 0-1,0-1 1,0 1 0,-1-1-1,0 0 1,10-8 0,-8 4 40,-2-1 0,1 1 0,-1-1 1,0 0-1,0-1 0,-1 1 0,0-1 1,-1 0-1,0 0 0,0 0 0,-1 0 0,0-1 1,0 1-1,-1-1 0,-1 1 0,0-1 1,0 1-1,-2-14 0,2 22-88,0 0 0,0 0 0,0 0 0,0 1 0,0-1 0,0 0 0,0 0 0,0 0 0,0 1 0,0-1 0,-1 0 0,1 0 0,0 1 0,-1-1 0,1 0 0,0 0 0,-1 1 0,1-1 0,-1 0 0,1 1 0,-1-1 0,1 1 0,-1-1 0,1 1 0,-1-1 0,0 1 0,1-1 0,-1 1 0,0-1 0,1 1 0,-1 0 0,0-1 0,0 1 0,0 0 0,1 0 0,-1 0 0,0 0 0,0-1 0,1 1 0,-1 0 0,-1 0 0,1 1 0,0 0 0,-1 0 0,1 0 0,0 0 0,0 0 0,0 0 0,0 0 0,0 0 0,0 1 0,1-1 0,-1 0 0,0 1 0,0-1 0,1 0 0,-1 1 0,1-1 0,0 1 0,-1-1 0,1 3 0,-5 104 0,18-78-3481,26 17-8532,-35-41 9912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4.629"/>
    </inkml:context>
    <inkml:brush xml:id="br0">
      <inkml:brushProperty name="width" value="0.025" units="cm"/>
      <inkml:brushProperty name="height" value="0.025" units="cm"/>
    </inkml:brush>
  </inkml:definitions>
  <inkml:trace contextRef="#ctx0" brushRef="#br0">4 7 7527,'-2'1'1409,"1"-1"-1505,6 0-4804</inkml:trace>
  <inkml:trace contextRef="#ctx0" brushRef="#br0" timeOffset="1">4 7 1666,'0'0'9352,"23"-7"-14124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1:46.136"/>
    </inkml:context>
    <inkml:brush xml:id="br0">
      <inkml:brushProperty name="width" value="0.025" units="cm"/>
      <inkml:brushProperty name="height" value="0.025" units="cm"/>
    </inkml:brush>
  </inkml:definitions>
  <inkml:trace contextRef="#ctx0" brushRef="#br0">5997 900 3619,'0'0'4784,"-9"-9"-2932,-15-11-1384,-1 1 0,-1 0 0,-1 2 0,0 1 0,-37-15 0,-125-46 646,-3 8 0,-382-82 0,-530-1-536,846 122-558,-241-19 159,-672 21-1,998 36 261,-189 33-1,244-20-301,2 5-1,-169 62 1,232-68-68,1 3-1,1 2 1,1 3-1,2 1 1,-80 63-1,98-66-3,2 1-1,0 1 1,2 2-1,1 0 1,2 2 0,1 0-1,1 2 1,2 0-1,-18 44 1,10-8 343,-35 140 0,54-171-263,2 1-1,1-1 0,2 1 0,2 0 0,4 54 1,0-78-131,0 1 0,0-1 0,2-1 0,0 1 0,1-1 0,0 1 0,1-2 1,17 26-1,-9-18 16,2-1 0,0 0 0,1-2 0,38 33 0,-4-14 31,2-1 1,1-3-1,99 45 1,-60-39-16,3-4 0,0-5 0,179 34 0,312 14 58,615 8 13,-934-72-106,943 7 85,-973-35-72,-1-10 0,-2-10 0,249-69 0,-422 84-8,-1-2 0,0-2-1,-2-4 1,59-34 0,-87 41 9,-1-1 0,-1-1 0,-1-2 0,-1-1 0,-1-2 0,-1 0 0,-1-2 0,34-49 1,-37 41 247,-1 0 1,-2-1-1,-2-1 1,-2 0-1,-1-2 1,13-57-1,-15 34 77,-3 1 1,-3-2-1,-3-97 0,-5 134-357,-1 0 0,-2 0 0,0 0 0,-2 1 1,-1 0-1,-2 0 0,0 1 0,-1 0 0,-2 1 0,0 0 0,-2 1 1,0 1-1,-36-40 0,-2 6 6,-1 4-1,-3 1 1,-113-76-1,76 66-22,-2 4 0,-2 4-1,-3 5 1,-2 4 0,-171-49-1,151 62-1165,0 5 1,-191-15-1,106 31-2616,-3 5-2793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7.818"/>
    </inkml:context>
    <inkml:brush xml:id="br0">
      <inkml:brushProperty name="width" value="0.025" units="cm"/>
      <inkml:brushProperty name="height" value="0.025" units="cm"/>
    </inkml:brush>
  </inkml:definitions>
  <inkml:trace contextRef="#ctx0" brushRef="#br0">8 102 10570,'0'0'18642,"3"4"-18333,-1-2-293,-1-1-1,1 0 0,-1 1 1,1-1-1,0 0 0,-1 0 1,1 0-1,0 0 0,0 0 1,0 0-1,0-1 0,0 1 1,0-1-1,0 1 1,0-1-1,0 0 0,0 0 1,0 0-1,4 0 0,0-1 5,1 0 0,-1 0-1,0-1 1,1 1 0,-1-1-1,9-5 1,-3 1 87,-1 0-1,0 0 1,0-2-1,0 1 1,-1-1-1,16-17 1,-24 24-68,-1 0 0,-1 0 0,1 0 1,0 0-1,0 0 0,0 0 0,0 0 1,-1-1-1,1 1 0,0 0 0,-1 0 1,1 0-1,-1-1 0,0 1 0,1 0 1,-1-1-1,0 1 0,0 0 0,0-1 1,0 1-1,0 0 0,0-2 0,-1 2-10,1 0 0,-1 1 0,0-1 0,1 0-1,-1 0 1,0 1 0,0-1 0,1 1 0,-1-1 0,0 1-1,0-1 1,0 1 0,0-1 0,0 1 0,0 0 0,0-1 0,0 1-1,0 0 1,0 0 0,0 0 0,-2 0 0,-2-1 25,-1 1 0,0 1 0,0-1 0,0 1 0,0 0 0,0 0 0,1 1 0,-10 3 0,3 2-48,1 0-1,1 0 1,-1 2 0,1-1 0,1 1-1,-13 14 1,18-19-6,0 1-1,0 0 1,0 0-1,1 0 1,0 1-1,0-1 1,0 1-1,0 0 1,1-1-1,0 1 1,0 0-1,1 1 1,0-1-1,0 0 1,0 9-1,1-14-9,1 0 0,-1 1 1,1-1-1,-1 0 0,1 0 0,0 0 0,0 1 0,0-1 1,-1 0-1,1 0 0,0 0 0,0 0 0,0-1 0,1 1 1,-1 0-1,0 0 0,0-1 0,0 1 0,1 0 0,-1-1 1,0 1-1,0-1 0,1 0 0,-1 1 0,0-1 0,1 0 1,-1 0-1,1 0 0,0 0 0,46 0-2359,-48 0 2369,40-6-7063,5-10-6464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5.001"/>
    </inkml:context>
    <inkml:brush xml:id="br0">
      <inkml:brushProperty name="width" value="0.025" units="cm"/>
      <inkml:brushProperty name="height" value="0.025" units="cm"/>
    </inkml:brush>
  </inkml:definitions>
  <inkml:trace contextRef="#ctx0" brushRef="#br0">177 4 5285,'0'0'16880,"2"-4"-15214,-177 195 6085,175-191-7809,0 0 0,0 0 0,-1 0 0,1 0 0,0 0 0,0 0 0,0 1 0,-1-1 0,1 0 0,0 0 0,0 0 0,0 0 0,-1 1 0,1-1 0,0 0 0,0 0 0,0 0 0,0 1 0,0-1 0,0 0 0,-1 0 0,1 1 0,0-1 0,0 0 0,0 0 0,0 1 0,0-1 0,0 0 0,0 0 0,0 1 0,0-1 1,0 0-1,0 0 0,0 1 0,0-1 0,1 0 0,-1 0 0,0 1 0,0-1 0,0 0 0,0 0 0,0 1 0,0-1 0,0 0 0,1 0 0,-1 0 0,0 1 0,0-1 0,0 0 0,1 0 0,-1 0 0,0 0 0,1 1 0,13-5-4819,8-24-4043,-12 8 2274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5.345"/>
    </inkml:context>
    <inkml:brush xml:id="br0">
      <inkml:brushProperty name="width" value="0.025" units="cm"/>
      <inkml:brushProperty name="height" value="0.025" units="cm"/>
    </inkml:brush>
  </inkml:definitions>
  <inkml:trace contextRef="#ctx0" brushRef="#br0">14 1 480,'0'0'24050,"-4"5"-23223,3-4-785,0 0-1,0 0 0,0 0 0,0 0 1,1 0-1,-1 0 0,0 1 0,1-1 1,-1 0-1,1 0 0,-1 0 1,1 1-1,0-1 0,0 0 0,-1 0 1,1 1-1,0-1 0,0 0 0,0 0 1,0 1-1,0-1 0,1 0 0,-1 1 1,0-1-1,0 0 0,1 0 1,0 2-1,1-1 11,1 0 1,0 0-1,0 0 1,-1-1-1,1 1 1,0-1-1,1 1 0,-1-1 1,0 0-1,0 0 1,0 0-1,1-1 1,2 1-1,41 6-1704,-15-6-7245,-25-1 1936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5.705"/>
    </inkml:context>
    <inkml:brush xml:id="br0">
      <inkml:brushProperty name="width" value="0.025" units="cm"/>
      <inkml:brushProperty name="height" value="0.025" units="cm"/>
    </inkml:brush>
  </inkml:definitions>
  <inkml:trace contextRef="#ctx0" brushRef="#br0">0 66 13677,'0'0'11595,"9"-1"-11328,2-2-106,0 0 1,0 0 0,-1-1-1,1-1 1,-1 0-1,0 0 1,0-1 0,0 0-1,-1-1 1,12-10 0,-28 55 1935,2-24-2108,0-1 0,1 1-1,1 0 1,0 0-1,1 1 1,0 21-1,2-36-48,0 1 0,0-1 0,0 0-1,0 1 1,0-1 0,0 0 0,0 1 0,0-1-1,0 0 1,0 1 0,0-1 0,0 0-1,0 1 1,1-1 0,-1 0 0,0 1-1,0-1 1,0 0 0,0 0 0,1 1-1,-1-1 1,0 0 0,0 0 0,1 1-1,-1-1 1,0 0 0,1 0 0,-1 0-1,0 1 1,0-1 0,1 0 0,-1 0-1,0 0 1,1 0 0,-1 0 0,0 0 0,1 0-1,-1 0 1,1 0 0,17-6-2237,13-17-6994,-15 2-4188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6.032"/>
    </inkml:context>
    <inkml:brush xml:id="br0">
      <inkml:brushProperty name="width" value="0.025" units="cm"/>
      <inkml:brushProperty name="height" value="0.025" units="cm"/>
    </inkml:brush>
  </inkml:definitions>
  <inkml:trace contextRef="#ctx0" brushRef="#br0">0 46 11499,'0'0'18097,"59"-21"-17617,-14 13-287,-1 0-129,-1 4-64,-3 0-32,-6 4-673,-9 0-704,-8 0-898,-8 7-831,-7-1-770,-2 1-2018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6.388"/>
    </inkml:context>
    <inkml:brush xml:id="br0">
      <inkml:brushProperty name="width" value="0.025" units="cm"/>
      <inkml:brushProperty name="height" value="0.025" units="cm"/>
    </inkml:brush>
  </inkml:definitions>
  <inkml:trace contextRef="#ctx0" brushRef="#br0">0 64 18193,'0'0'6054,"89"-2"-4645,-42-6-640,5 0-641,1 3-352,-4-4-2274,-1-5-3140,-5-4-10633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48.087"/>
    </inkml:context>
    <inkml:brush xml:id="br0">
      <inkml:brushProperty name="width" value="0.025" units="cm"/>
      <inkml:brushProperty name="height" value="0.025" units="cm"/>
    </inkml:brush>
  </inkml:definitions>
  <inkml:trace contextRef="#ctx0" brushRef="#br0">1 83 7495,'1'-6'8824,"7"-7"-5364,60-14 1264,41 1-2962,-49 22-1232,-8 2-4327,-29-3-1456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1.203"/>
    </inkml:context>
    <inkml:brush xml:id="br0">
      <inkml:brushProperty name="width" value="0.025" units="cm"/>
      <inkml:brushProperty name="height" value="0.025" units="cm"/>
    </inkml:brush>
  </inkml:definitions>
  <inkml:trace contextRef="#ctx0" brushRef="#br0">185 196 6983,'6'-5'8924,"17"-16"-3990,-22 20-4786,-1 1 0,0 0-1,1-1 1,-1 1 0,0-1 0,1 1-1,-1 0 1,0-1 0,0 1 0,0-1 0,1 1-1,-1-1 1,0 1 0,0-1 0,0 1-1,0-1 1,0 1 0,0-1 0,0 1 0,0-1-1,0 1 1,0-1 0,0 1 0,0-1-1,0 1 1,-1-1 0,1 1 0,0-1 0,0 1-1,0 0 1,-1-1 0,1 1 0,0-1-1,-1 1 1,1-1 0,0 1 0,-1-1 0,-21-2 1310,-27 13-1539,37-4 85,0 0 0,0 0 0,1 1 0,0 1 0,1-1 0,-12 12 0,17-15-4,0 1 1,0 0 0,1 1 0,0-1-1,0 1 1,0 0 0,0 0-1,1 0 1,0 0 0,0 0 0,1 1-1,0 0 1,-2 9 0,4-15 0,0 0 0,0 1 1,0-1-1,0 0 0,0 0 0,0 1 1,1-1-1,-1 0 0,1 0 0,-1 1 1,1-1-1,-1 0 0,1 0 1,0 0-1,-1 0 0,1 0 0,0 0 1,0 0-1,0 0 0,0 0 0,0 0 1,0 0-1,0 0 0,0-1 1,0 1-1,0 0 0,0-1 0,0 1 1,1-1-1,-1 0 0,0 1 0,0-1 1,1 0-1,-1 1 0,0-1 1,1 0-1,-1 0 0,0 0 0,0 0 1,3-1-1,3 1 17,0 0-1,0-1 1,0 0 0,0 0-1,0 0 1,10-5 0,-6 2 20,0-2 0,-1 0 1,0 0-1,0-1 0,-1 0 0,0-1 1,0 0-1,-1 0 0,0-1 0,0 0 1,7-12-1,-10 13 71,0 1 0,0-1 0,-1 0 0,0-1 0,-1 1 1,1 0-1,-2-1 0,1 0 0,-1 0 0,-1 0 0,0 0 0,0 0 0,0 0 0,-1 0 1,-2-11-1,1 16-87,0 0 0,-1 0 1,1 0-1,-1 0 1,0 0-1,0 1 0,-1-1 1,1 0-1,-1 1 0,0 0 1,0 0-1,0-1 1,0 2-1,0-1 0,-1 0 1,1 1-1,-1-1 0,1 1 1,-1 0-1,0 0 1,0 1-1,0-1 0,0 1 1,-1 0-1,-4-1 0,-5-1-12,0 1 0,-1 0 0,1 1 0,0 0 0,0 2 0,-22 2 0,33-3-66,0 1 0,0-1 0,0 1 0,0 0 0,0 0 0,0 0 0,1 1 0,-1-1 0,0 1 0,1-1 0,-1 1 0,-2 2 0,5-4-25,0 1 0,0-1-1,-1 0 1,1 0-1,0 1 1,0-1-1,-1 0 1,1 1 0,0-1-1,0 0 1,0 1-1,0-1 1,-1 1-1,1-1 1,0 0 0,0 1-1,0-1 1,0 0-1,0 1 1,0-1-1,0 1 1,0-1 0,0 0-1,0 1 1,0-1-1,1 1 1,-1-1-1,0 0 1,0 1 0,0-1-1,1 1 1,20 9-4145,-3-7 40,0-1-1552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1.609"/>
    </inkml:context>
    <inkml:brush xml:id="br0">
      <inkml:brushProperty name="width" value="0.025" units="cm"/>
      <inkml:brushProperty name="height" value="0.025" units="cm"/>
    </inkml:brush>
  </inkml:definitions>
  <inkml:trace contextRef="#ctx0" brushRef="#br0">0 0 3555,'0'0'1474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2.467"/>
    </inkml:context>
    <inkml:brush xml:id="br0">
      <inkml:brushProperty name="width" value="0.025" units="cm"/>
      <inkml:brushProperty name="height" value="0.025" units="cm"/>
    </inkml:brush>
  </inkml:definitions>
  <inkml:trace contextRef="#ctx0" brushRef="#br0">33 52 6022,'0'0'19421,"-4"6"-18743,-18 51 36,20-52-681,1-1-1,0 1 1,0-1-1,0 1 1,1 0-1,0-1 1,-1 1-1,1 0 1,1-1-1,-1 1 0,1-1 1,0 1-1,1 5 1,-1-10-19,-1 1 0,1-1 1,-1 1-1,1-1 1,0 1-1,-1-1 0,1 1 1,-1-1-1,1 0 0,0 1 1,-1-1-1,1 0 0,0 0 1,-1 1-1,1-1 0,0 0 1,0 0-1,-1 0 0,1 0 1,0 0-1,-1 0 0,1 0 1,0 0-1,0 0 0,-1 0 1,1-1-1,0 1 0,-1 0 1,1 0-1,0-1 0,-1 1 1,1 0-1,0-1 0,-1 1 1,1-1-1,-1 1 0,2-1 1,21-18 502,-16 11-429,-1 0-1,0-1 1,0 1-1,0-1 1,-1-1-1,-1 1 1,0-1 0,0 0-1,-1 0 1,0 0-1,-1 0 1,0 0-1,0-1 1,0-15-1,-2 26-76,0 0 0,0-1-1,0 1 1,0 0 0,0 0-1,0-1 1,0 1 0,0 0 0,0 0-1,0 0 1,0-1 0,0 1-1,0 0 1,0 0 0,0-1-1,0 1 1,0 0 0,0 0-1,0 0 1,0-1 0,0 1-1,0 0 1,0 0 0,0-1-1,0 1 1,-1 0 0,1 0-1,0 0 1,0 0 0,0-1 0,0 1-1,0 0 1,-1 0 0,1 0-1,0 0 1,0 0 0,0-1-1,-1 1 1,1 0 0,0 0-1,0 0 1,0 0 0,-1 0-1,1 0 1,0 0 0,0 0-1,-1 0 1,-9 10 178,-7 18-95,13-16-73,1-1-1,0 1 1,0-1 0,-1 20 0,4-29-23,0 0-1,0 0 1,0 0 0,0 0 0,0 0 0,0 0 0,0-1 0,1 1 0,-1 0 0,0 0 0,1 0 0,0 0 0,0 0-1,-1-1 1,1 1 0,0 0 0,0-1 0,0 1 0,1-1 0,-1 1 0,0-1 0,1 1 0,-1-1 0,1 0 0,-1 0-1,1 0 1,-1 0 0,1 0 0,0 0 0,-1 0 0,1 0 0,0-1 0,0 1 0,0-1 0,0 1 0,2-1 0,10 2-761,-1-1 1,0-1 0,20-2 0,-29 2-331,1-1 0,-1 0 0,1 0-1,-1-1 1,1 1 0,-1-1 0,0 0 0,5-3 0,6-6-7796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3.335"/>
    </inkml:context>
    <inkml:brush xml:id="br0">
      <inkml:brushProperty name="width" value="0.025" units="cm"/>
      <inkml:brushProperty name="height" value="0.025" units="cm"/>
    </inkml:brush>
  </inkml:definitions>
  <inkml:trace contextRef="#ctx0" brushRef="#br0">0 243 11499,'44'-9'12372,"22"-14"-8522,82-36-4491,-122 49 1566,66-27-877,138-62-1409,-224 95 639,-22 3-11475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8.175"/>
    </inkml:context>
    <inkml:brush xml:id="br0">
      <inkml:brushProperty name="width" value="0.025" units="cm"/>
      <inkml:brushProperty name="height" value="0.025" units="cm"/>
    </inkml:brush>
  </inkml:definitions>
  <inkml:trace contextRef="#ctx0" brushRef="#br0">1 0 18065,'0'0'9929,"20"73"-8615,-20-34-129,0 3-577,0 4-351,0-6-161,-2-3-32,-1-6-32,3-7 0,0-11-577,0-8-896,2-5-833,6-7-513,0-13-1793,3-5-2691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3.847"/>
    </inkml:context>
    <inkml:brush xml:id="br0">
      <inkml:brushProperty name="width" value="0.025" units="cm"/>
      <inkml:brushProperty name="height" value="0.025" units="cm"/>
    </inkml:brush>
  </inkml:definitions>
  <inkml:trace contextRef="#ctx0" brushRef="#br0">191 206 10122,'0'0'14568,"0"-4"-13895,0 3-650,0 0 1,0 0 0,0 0 0,-1 0-1,1 0 1,0 0 0,-1 0 0,1 0-1,-1 0 1,1 0 0,-1 0 0,1 0-1,-1 0 1,0 1 0,1-1 0,-1 0-1,0 0 1,0 1 0,0-1-1,1 0 1,-1 1 0,0-1 0,0 1-1,0-1 1,0 1 0,-1-1 0,-2 0 3,1 0 0,-1 1 0,1-1 1,-1 1-1,1 0 0,-1-1 1,1 2-1,-6 0 0,0 0-4,1 0 1,1 1-1,-1 0 0,0 1 1,0 0-1,1 0 0,-14 9 1,14-7 91,1 0 0,0 0 1,0 1-1,1-1 0,-1 1 1,-4 8-1,9-12-45,-1 1 0,0 0 0,0 0 0,1 0 0,0 0 0,-1 0 0,1 0 0,1 1-1,-1-1 1,0 0 0,1 1 0,-1-1 0,1 0 0,0 1 0,0-1 0,1 0 0,0 4 0,-1-5-62,1-1 0,0 1 1,0-1-1,0 0 0,0 1 1,0-1-1,1 0 0,-1 0 1,0 0-1,0 0 0,1 0 1,-1 0-1,1 0 0,-1-1 1,1 1-1,-1 0 0,1-1 0,-1 1 1,1-1-1,0 0 0,-1 1 1,1-1-1,-1 0 0,1 0 1,0 0-1,-1 0 0,4-1 1,49-7 281,-40 2-151,0 0 1,-1 0-1,0-2 1,0 1-1,0-2 0,-1 0 1,0 0-1,-1-1 1,0 0-1,12-15 1,-16 16-22,1 0 1,-1-1-1,-1 0 1,0 0-1,0 0 0,-1 0 1,-1-1-1,1 0 1,-2 0-1,1 0 1,-2-1-1,1 1 1,0-21-1,-3 30-115,1 1 0,-1-1 0,0 0 0,0 0 0,0 0 0,0 0 0,-1 0 0,1 1 0,0-1 0,-1 0 0,1 0 0,-1 0 0,0 1 0,1-1 0,-1 0 0,0 1 0,0-1 0,0 1 0,0-1 0,-1 1 0,1-1 0,0 1 0,-1 0 0,1 0 0,-1-1 0,1 1 0,-1 0 0,1 0 0,-1 1 0,0-1 0,1 0 0,-1 0-1,0 1 1,0-1 0,1 1 0,-1 0 0,0-1 0,0 1 0,0 0 0,0 0 0,0 0 0,1 0 0,-1 1 0,0-1 0,0 0 0,-2 2 0,0-1-7,1 0 0,-1 0-1,1 0 1,-1 1 0,1 0 0,0-1-1,-1 1 1,1 1 0,0-1-1,0 0 1,1 1 0,-1-1 0,0 1-1,1 0 1,0 0 0,0 0-1,-1 0 1,2 0 0,-1 0 0,0 1-1,1-1 1,-1 1 0,0 3 0,2-4-121,-1-1 1,1 1 0,0-1 0,0 1 0,0-1 0,0 1 0,1-1 0,-1 1 0,1-1 0,-1 0 0,1 1 0,0-1 0,0 0 0,0 1 0,0-1 0,1 0 0,-1 0 0,0 0-1,1 0 1,-1 0 0,1 0 0,0 0 0,0-1 0,0 1 0,0-1 0,4 3 0,0 0-1346,1-1 0,0 0 1,0 0-1,0-1 0,0 0 0,0 0 1,15 1-1,0-2-4018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4.208"/>
    </inkml:context>
    <inkml:brush xml:id="br0">
      <inkml:brushProperty name="width" value="0.025" units="cm"/>
      <inkml:brushProperty name="height" value="0.025" units="cm"/>
    </inkml:brush>
  </inkml:definitions>
  <inkml:trace contextRef="#ctx0" brushRef="#br0">182 1 13741,'0'0'10944,"-7"12"-10320,-38 63-212,12-16-751,-63 84-1,96-150-8847,0-9 3165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4.534"/>
    </inkml:context>
    <inkml:brush xml:id="br0">
      <inkml:brushProperty name="width" value="0.025" units="cm"/>
      <inkml:brushProperty name="height" value="0.025" units="cm"/>
    </inkml:brush>
  </inkml:definitions>
  <inkml:trace contextRef="#ctx0" brushRef="#br0">0 44 11851,'0'0'13773,"65"11"-13517,-36-3-191,4-1-97,2-2-1282,-5 0-1953,-2-4-2210,-7-1-4484</inkml:trace>
  <inkml:trace contextRef="#ctx0" brushRef="#br0" timeOffset="1">229 118 11787,'0'0'12182,"3"-2"-11263,4-3-700,0-1 0,-1 1 1,0-1-1,0 0 1,0-1-1,-1 1 1,9-16-1,-7 12 211,1 0 0,0 0 0,11-12 0,-17 30-346,-1-1 0,0 1 0,-1 0-1,1-1 1,-2 1 0,0 10 0,-8 34-61,0 3-2136,6-17-5315,4-33 952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4.922"/>
    </inkml:context>
    <inkml:brush xml:id="br0">
      <inkml:brushProperty name="width" value="0.025" units="cm"/>
      <inkml:brushProperty name="height" value="0.025" units="cm"/>
    </inkml:brush>
  </inkml:definitions>
  <inkml:trace contextRef="#ctx0" brushRef="#br0">0 301 13645,'0'0'12940,"11"-1"-11910,51-7-563,-1-2 0,88-25 0,129-54 763,-215 67-1165,305-112-235,-359 132-568,-9 6-2249,-12 7-2561,-3-6-490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5.498"/>
    </inkml:context>
    <inkml:brush xml:id="br0">
      <inkml:brushProperty name="width" value="0.025" units="cm"/>
      <inkml:brushProperty name="height" value="0.025" units="cm"/>
    </inkml:brush>
  </inkml:definitions>
  <inkml:trace contextRef="#ctx0" brushRef="#br0">1 14 4548,'0'0'1506,"49"-13"-3524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5.968"/>
    </inkml:context>
    <inkml:brush xml:id="br0">
      <inkml:brushProperty name="width" value="0.025" units="cm"/>
      <inkml:brushProperty name="height" value="0.025" units="cm"/>
    </inkml:brush>
  </inkml:definitions>
  <inkml:trace contextRef="#ctx0" brushRef="#br0">173 118 12172,'0'0'12091,"-10"-5"-11280,-34-12-448,42 16-319,-1 1-1,0-1 0,0 1 0,0 0 0,1 0 0,-1 0 0,0 0 0,0 1 0,0-1 0,1 1 1,-1 0-1,0-1 0,1 1 0,-1 1 0,0-1 0,1 0 0,0 0 0,-1 1 0,1 0 1,0-1-1,0 1 0,-1 0 0,1 0 0,1 0 0,-1 0 0,0 1 0,0-1 0,-1 5 0,-2-1 158,1 1-1,1 0 1,-1 0-1,1 0 0,0 1 1,1-1-1,0 1 1,-2 10-1,4-17-189,0 0 1,-1 1-1,1-1 0,0 0 1,0 1-1,0-1 0,0 0 0,0 1 1,0-1-1,1 0 0,-1 1 1,0-1-1,1 0 0,-1 1 1,1-1-1,-1 0 0,1 0 1,-1 0-1,1 1 0,0-1 1,0 0-1,0 0 0,-1 0 0,1 0 1,0 0-1,2 1 0,0-1 2,-1-1-1,1 1 0,0 0 0,0-1 1,-1 0-1,1 0 0,0 0 0,0 0 0,0 0 1,-1 0-1,1-1 0,4 0 0,0-1 28,0-1 0,0 0-1,0 0 1,0 0 0,-1-1-1,1 0 1,-1 0 0,0-1-1,0 0 1,0 0-1,6-7 1,2-4 195,0 0-1,21-33 1,-31 42-38,-1 1 1,1-1-1,-1 0 0,0 0 1,3-13-1,-6 18-166,1 1-1,-1 0 1,0-1 0,1 1 0,-1 0 0,0-1-1,0 1 1,0-1 0,0 1 0,0 0 0,0-1-1,-1 1 1,1 0 0,0-1 0,-1 1 0,1 0-1,-1-1 1,1 1 0,-1 0 0,0 0 0,0-1-1,1 1 1,-1 0 0,0 0 0,0 0 0,0 0 0,0 0-1,0 0 1,0 1 0,0-1 0,0 0 0,-1 0-1,1 1 1,0-1 0,0 1 0,-1-1 0,-1 0-1,-21-3-6,0 2 0,0 0-1,0 1 1,-30 3-1,-3 0-776,57-2 654,-1 0 0,1 0 0,-1 1 0,1-1 0,0 0 0,-1 0 0,1 0 0,-1 0 0,1 1 0,0-1 0,-1 0 0,1 0 0,0 1 0,-1-1 0,1 0 0,0 1 0,0-1 0,-1 0 0,1 1 0,0-1 0,0 0 0,0 1 0,-1-1 0,1 1 0,0-1 0,0 0 0,0 1 0,0-1 0,0 1 0,0-1 0,0 1 0,0-1 0,0 0 0,0 1 0,0-1 0,0 1 0,0-1 0,0 0 0,0 1 0,0-1 0,1 1 0,-1-1 0,0 1 0,11 18-7983,6-10-668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6.668"/>
    </inkml:context>
    <inkml:brush xml:id="br0">
      <inkml:brushProperty name="width" value="0.025" units="cm"/>
      <inkml:brushProperty name="height" value="0.025" units="cm"/>
    </inkml:brush>
  </inkml:definitions>
  <inkml:trace contextRef="#ctx0" brushRef="#br0">0 135 11499,'0'0'3069,"0"-8"-175,0-31 1266,0 33-790,0 33-2444,0-22-892,0 0 0,1 0 0,-1-1 0,1 1 0,0 0 0,0 0 0,0-1 0,1 1 0,0-1 0,0 1 0,0-1 0,0 0 0,1 0 0,4 6 0,-5-8 24,0 0-1,0 0 0,0-1 1,0 1-1,1-1 0,-1 0 1,0 1-1,1-1 0,-1 0 1,1 0-1,-1-1 0,1 1 1,0 0-1,-1-1 0,1 0 0,0 0 1,-1 0-1,1 0 0,0 0 1,-1 0-1,1 0 0,0-1 1,-1 0-1,1 1 0,-1-1 1,1 0-1,-1 0 0,4-2 1,4-4 83,0 1 1,-1-1 0,0 0 0,0-1 0,-1 0 0,0 0 0,0-1 0,-1 0 0,0 0-1,-1-1 1,0 0 0,0 0 0,-1-1 0,-1 1 0,1-1 0,-2 0 0,0 0 0,4-19-1,-26 53 367,12-9-486,1 1 1,-9 30 0,14-39-24,-1 0-1,1 0 1,0 1 0,0-1-1,1 0 1,0 1-1,0-1 1,1 0 0,-1 1-1,3 8 1,-2-12-51,1-1-1,-1 0 1,0 0 0,1 0-1,0 0 1,-1 0 0,1-1-1,0 1 1,0 0 0,0-1-1,0 1 1,0-1 0,0 0-1,0 0 1,0 0 0,1 0-1,-1 0 1,0 0 0,1 0-1,-1-1 1,1 1 0,-1-1-1,1 0 1,-1 0 0,1 0-1,-1 0 1,1 0 0,-1 0-1,4-2 1,35-9-3509,-38 9 2748,-1 1 1,1 0 0,0-1-1,-1 0 1,0 0 0,1 0 0,-1 0-1,0 0 1,0 0 0,2-3-1,7-16-9805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7.104"/>
    </inkml:context>
    <inkml:brush xml:id="br0">
      <inkml:brushProperty name="width" value="0.025" units="cm"/>
      <inkml:brushProperty name="height" value="0.025" units="cm"/>
    </inkml:brush>
  </inkml:definitions>
  <inkml:trace contextRef="#ctx0" brushRef="#br0">1 293 10250,'0'0'16031,"12"-7"-14830,19-11-546,2 2-1,0 1 1,36-10 0,122-30 129,37-14-915,-141 31-214,-55 22-139,48-15 0,-67 29-1575,-10 1-2259,-8 2-1604,-8 2-2860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8.788"/>
    </inkml:context>
    <inkml:brush xml:id="br0">
      <inkml:brushProperty name="width" value="0.025" units="cm"/>
      <inkml:brushProperty name="height" value="0.025" units="cm"/>
    </inkml:brush>
  </inkml:definitions>
  <inkml:trace contextRef="#ctx0" brushRef="#br0">180 157 6086,'0'0'17761,"-10"-3"-17537,4 2-158,0 1 1,0-1 0,0 1-1,0 0 1,-1 0 0,1 1-1,0 0 1,0 0-1,1 0 1,-10 4 0,12-4 32,-1 0 1,1 1 0,0 0-1,0 0 1,0-1-1,0 2 1,0-1-1,0 0 1,1 1 0,-1-1-1,1 1 1,0-1-1,0 1 1,0 0 0,0 0-1,0 0 1,0 1-1,1-1 1,-1 0-1,1 1 1,0-1 0,0 0-1,0 7 1,0-9-90,1 0 1,0 0-1,0 0 1,0 0-1,0 0 1,0 0-1,0 0 1,0 0-1,0 0 1,0 0 0,1 0-1,-1-1 1,0 1-1,0 0 1,1 0-1,-1 0 1,1 0-1,-1 0 1,1 0-1,-1-1 1,1 1-1,-1 0 1,1 0-1,0-1 1,0 1-1,-1 0 1,2 0 0,0 0 1,0-1 1,0 1 0,0 0 0,0-1 0,0 0 0,0 1 0,0-1 0,0 0 0,0 0-1,0 0 1,0-1 0,4 1 0,0-2 29,1 1 1,0-1-1,-1-1 0,1 1 1,-1-1-1,0 0 0,10-7 0,-7 3 44,-1 0-1,0-1 0,-1 0 1,0 0-1,0 0 0,0-1 1,5-11-1,-9 15-32,-1 0 0,0 0 0,1 0 0,-2 0 1,1-1-1,-1 1 0,1-1 0,-1 1 0,-1-1 0,1 1 0,-1-1 0,0 0 1,0 1-1,-1-1 0,0 1 0,-1-6 0,1 7-48,-1 1 0,1-1 0,-1 1 0,0 0 0,0 0 0,0 0 0,0 0 0,0 0 0,-1 0 0,1 1 0,-1-1 0,0 1 0,0 0 0,0-1 0,0 1 0,0 1 0,0-1 0,-1 0 0,1 1 0,0 0 0,-1-1 0,1 1 0,-1 1 0,0-1 0,1 1 0,-1-1 0,-5 1 0,1 0 1,0 0-1,0 0 1,0 1 0,0 0-1,0 1 1,0-1 0,0 1 0,0 1-1,1 0 1,-1 0 0,-9 5-1,-11 16-4651,27-23 4446,1-1 0,-1 1 0,1 0 0,-1 0-1,1-1 1,0 1 0,0 0 0,-1 0-1,1-1 1,0 1 0,0 0 0,0 0 0,0 0-1,0-1 1,0 1 0,0 0 0,0 0-1,0 0 1,0 0 0,0-1 0,0 1 0,1 0-1,-1 0 1,0-1 0,1 1 0,-1 0 0,1 0-1,-1-1 1,0 1 0,1 0 0,0-1-1,-1 1 1,1-1 0,-1 1 0,1-1 0,0 1-1,-1-1 1,1 1 0,0-1 0,-1 0-1,1 1 1,1-1 0,9 6-9575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9.178"/>
    </inkml:context>
    <inkml:brush xml:id="br0">
      <inkml:brushProperty name="width" value="0.025" units="cm"/>
      <inkml:brushProperty name="height" value="0.025" units="cm"/>
    </inkml:brush>
  </inkml:definitions>
  <inkml:trace contextRef="#ctx0" brushRef="#br0">177 0 10025,'0'0'17745,"-9"12"-17649,-9 15-145,-128 199-708,143-250-19513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8.505"/>
    </inkml:context>
    <inkml:brush xml:id="br0">
      <inkml:brushProperty name="width" value="0.025" units="cm"/>
      <inkml:brushProperty name="height" value="0.025" units="cm"/>
    </inkml:brush>
  </inkml:definitions>
  <inkml:trace contextRef="#ctx0" brushRef="#br0">2 120 10410,'0'0'9155,"-1"10"-6694,1 29-656,0-38-1736,1 0 1,-1 0 0,1 0 0,-1 0-1,1 0 1,0 0 0,-1 0 0,1 0 0,0-1-1,0 1 1,-1 0 0,1-1 0,0 1 0,0-1-1,0 1 1,0-1 0,0 1 0,0-1 0,0 1-1,0-1 1,0 0 0,0 0 0,0 1-1,0-1 1,0 0 0,1 0 0,-1 0 0,0 0-1,0 0 1,1-1 0,32-3 1220,-26 1-1118,0 0 0,0 0 0,0 0 0,0-1 0,0-1 0,-1 1 0,0-1 0,0 0 0,0-1 0,11-12-1,-14 14-73,0 0-1,-1 0 0,1-1 0,-1 1 0,-1-1 0,1 0 1,0 0-1,-1 0 0,0 0 0,0-1 0,-1 1 0,1 0 0,-1-1 1,-1 1-1,1-1 0,-1 1 0,1-1 0,-2-5 0,1 10-89,-1 0 0,1 0 0,-1-1-1,1 1 1,-1 0 0,1 0 0,-1 1-1,1-1 1,-1 0 0,0 0 0,0 0-1,1 0 1,-1 1 0,0-1 0,0 0 0,0 1-1,0-1 1,0 0 0,0 1 0,0-1-1,0 1 1,0 0 0,0-1 0,0 1-1,0 0 1,0 0 0,-1 0 0,1-1-1,0 1 1,0 0 0,0 0 0,0 1-1,0-1 1,0 0 0,-1 0 0,1 1 0,0-1-1,0 0 1,0 1 0,0-1 0,-1 2-1,-3-1-1,0 1-1,-1 0 0,1 0 1,1 1-1,-1-1 0,0 1 0,-6 6 1,0 1 23,2 0 1,0 1-1,0 0 1,1 1-1,0-1 1,1 2-1,0-1 1,1 1 0,0 0-1,1 0 1,1 1-1,0-1 1,1 1-1,-3 22 1,6-34-38,0-1 1,0 0-1,0 0 1,1 0-1,-1 0 0,0 1 1,0-1-1,1 0 1,-1 0-1,1 0 1,-1 0-1,1 0 0,-1 0 1,1 0-1,0 0 1,-1 0-1,1 0 1,0 0-1,0 0 1,0-1-1,-1 1 0,1 0 1,0 0-1,0-1 1,2 2-1,0-1-151,0 0 1,0 0-1,1-1 0,-1 1 0,0 0 0,0-1 1,1 0-1,-1 0 0,5 0 0,1-1-826,-1-1 1,0 1-1,1-1 0,-1 0 1,0-1-1,0 0 0,8-4 0,15-15-6355,-4-2-4703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9.535"/>
    </inkml:context>
    <inkml:brush xml:id="br0">
      <inkml:brushProperty name="width" value="0.025" units="cm"/>
      <inkml:brushProperty name="height" value="0.025" units="cm"/>
    </inkml:brush>
  </inkml:definitions>
  <inkml:trace contextRef="#ctx0" brushRef="#br0">1 0 10794,'0'0'13805,"66"10"-13420,-42 1-321,2 2 0,-2-2-993,-2-1-1954,-1-3-2402,-3-5-5829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6:59.892"/>
    </inkml:context>
    <inkml:brush xml:id="br0">
      <inkml:brushProperty name="width" value="0.025" units="cm"/>
      <inkml:brushProperty name="height" value="0.025" units="cm"/>
    </inkml:brush>
  </inkml:definitions>
  <inkml:trace contextRef="#ctx0" brushRef="#br0">0 38 9577,'0'0'17932,"12"-6"-17324,-6 2-527,0 1 7,-1-1 0,1 1 0,0 0 0,0 0 0,0 1 0,0 0 0,0 0 0,1 0 0,-1 1 0,1 0 0,-1 0 0,1 1 0,12 0 1,-18 0-85,-1 0 0,1 1 0,-1-1 0,1 0 0,-1 1 0,0-1 0,1 1 0,-1-1 0,1 0 0,-1 1 0,0-1 0,1 1 1,-1-1-1,0 1 0,0-1 0,1 1 0,-1-1 0,0 1 0,0-1 0,0 1 0,1-1 0,-1 1 0,0 0 0,0-1 1,0 1-1,0-1 0,0 1 0,0-1 0,0 1 0,-1 0 0,1-1 0,0 1 0,0-1 0,0 1 0,0-1 0,-1 1 1,1-1-1,0 1 0,-1-1 0,1 1 0,0-1 0,-1 1 0,1-1 0,0 0 0,-1 1 0,1-1 0,-1 1 0,-19 22 180,-1-8-80,16-12-59,0 0 0,0 1 0,0-1 0,0 1 0,0 0 1,1 1-1,0-1 0,0 1 0,0 0 0,0 0 0,-2 5 0,6-9-38,0-1 0,0 1 0,0 0 0,0-1 0,1 1 0,-1 0-1,0-1 1,1 1 0,-1-1 0,0 1 0,1-1 0,-1 1 0,0-1-1,1 1 1,-1-1 0,1 1 0,-1-1 0,1 0 0,-1 1-1,1-1 1,0 0 0,-1 1 0,1-1 0,-1 0 0,1 0 0,0 1-1,-1-1 1,1 0 0,-1 0 0,1 0 0,0 0 0,-1 0-1,1 0 1,0 0 0,-1 0 0,2 0 0,33 0 10,-27 0 11,15 0-624,1-2-1,-1 0 1,33-8 0,-43 6-1586,1 0 1,-1 0 0,-1-1-1,15-8 1,4-7-9131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0.251"/>
    </inkml:context>
    <inkml:brush xml:id="br0">
      <inkml:brushProperty name="width" value="0.025" units="cm"/>
      <inkml:brushProperty name="height" value="0.025" units="cm"/>
    </inkml:brush>
  </inkml:definitions>
  <inkml:trace contextRef="#ctx0" brushRef="#br0">0 41 15599,'0'0'13036,"56"4"-12171,-21-12-609,3-3-224,-2 2-224,-8 1-1153,-1 4-1826,-9 0-1506,-8 4-704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0.611"/>
    </inkml:context>
    <inkml:brush xml:id="br0">
      <inkml:brushProperty name="width" value="0.025" units="cm"/>
      <inkml:brushProperty name="height" value="0.025" units="cm"/>
    </inkml:brush>
  </inkml:definitions>
  <inkml:trace contextRef="#ctx0" brushRef="#br0">1 73 7719,'0'0'17713,"83"-13"-15823,-38 1-865,1-1-513,-4 3-255,-6 0-129,-4 5-96,-9 0-577,-2 5-1184,-6 0-1026,-6-2-1313,-3-1-1377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0.983"/>
    </inkml:context>
    <inkml:brush xml:id="br0">
      <inkml:brushProperty name="width" value="0.025" units="cm"/>
      <inkml:brushProperty name="height" value="0.025" units="cm"/>
    </inkml:brush>
  </inkml:definitions>
  <inkml:trace contextRef="#ctx0" brushRef="#br0">85 17 17553,'0'0'11776,"-1"10"-11167,-4 24-235,-1 1 0,-12 37 0,9-39-275,1 0-1,2 0 0,-4 56 1,10-87 205,1-4-219,1 0 0,-1 0 0,0 0 1,0 0-1,0 0 0,0-1 0,0 1 0,0 0 0,-1 0 0,2-5 1,-2 4-30,6-20-52,-1 0 0,-1-1 0,-1 0 0,-1-38 0,-2 46-5,-1 0 1,-1 0-1,0 0 1,-1 0-1,-1 1 1,0-1-1,-12-25 1,16 40 0,-1-1 0,1 1 0,-1 0 0,1 0 0,-1 0 0,1 0 0,-1 0 0,0 0 0,1 0 0,-1 0 0,0 0 0,0 0 0,0 0 0,0 1 0,0-1 0,0 0 0,0 1 0,-1-2 0,2 3 0,-1-1 0,1 0 0,-1 1 0,1-1 0,-1 0 0,1 1 0,0-1 0,-1 0 0,1 1 0,0-1 0,-1 1 0,1-1 0,0 1 0,0-1 0,-1 1 0,1-1 0,0 1 0,0-1 0,0 1 0,0-1 0,0 1 0,0-1 0,0 1 0,0-1 0,0 1 0,0 0 0,-1 3 0,1 0 0,0 0 0,1 0 0,-1 0 0,1 0 0,-1 0 0,1 0 0,0 0 0,1 0 0,2 6 0,-2-7 0,1 1 0,-1 0 0,1-1 0,0 0 0,1 0 0,-1 0 0,1 0 0,-1 0 0,1-1 0,0 1 0,0-1 0,0 0 0,0 0 0,0-1 0,0 1 0,1-1 0,-1 0 0,0 0 0,1 0 0,-1-1 0,1 1 0,-1-1 0,1 0 0,-1 0 0,1-1 0,-1 0 0,1 1 0,-1-1 0,6-3 0,-4 2 0,-1 0 0,1-1 0,-1 0 0,0 0 0,0 0 0,0 0 0,0-1 0,-1 0 0,1 0 0,-1 0 0,0-1 0,0 1 0,-1-1 0,1 0 0,-1 0 0,0 0 0,-1 0 0,1-1 0,-1 1 0,0-1 0,2-9 0,-27 49 0,12-11 0,2 0 0,0 1 0,2 0 0,0 1 0,2 0 0,1-1 0,1 1 0,0 31 0,3-54-127,0-1 0,0 0-1,0 1 1,0-1 0,1 0 0,-1 1 0,0-1-1,1 0 1,-1 1 0,1-1 0,-1 0 0,1 0-1,0 1 1,0-1 0,-1 0 0,1 0 0,0 0-1,0 0 1,0 0 0,2 1 0,-2-1-190,1 0-1,-1-1 1,1 1 0,-1 0 0,1-1 0,0 1 0,-1-1 0,1 1-1,0-1 1,-1 0 0,1 0 0,0 0 0,-1 0 0,1 0 0,0 0-1,-1 0 1,1-1 0,0 1 0,-1-1 0,1 1 0,0-1 0,-1 1-1,1-1 1,-1 0 0,3-1 0,14-15-6607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1.419"/>
    </inkml:context>
    <inkml:brush xml:id="br0">
      <inkml:brushProperty name="width" value="0.025" units="cm"/>
      <inkml:brushProperty name="height" value="0.025" units="cm"/>
    </inkml:brush>
  </inkml:definitions>
  <inkml:trace contextRef="#ctx0" brushRef="#br0">84 44 16271,'0'0'11414,"-3"11"-10032,0 2-1266,0 0-1,1 1 0,1-1 0,0 0 0,1 1 0,2 20 1,1-22-586,-1 1 1,0 0 0,-1 1 0,-1-1 0,0 0-1,0 0 1,-1 0 0,-5 19 0,6-32 311,0 1 1,0 0-1,0-1 0,0 1 1,0-1-1,0 1 0,-1 0 1,1-1-1,0 1 1,0-1-1,-1 1 0,1-1 1,-1 1-1,1-1 0,0 1 1,-1-1-1,1 1 0,-1-1 1,1 0-1,-1 1 1,1-1-1,-1 1 0,1-1 1,-1 0-1,0 0 0,1 1 1,-1-1-1,1 0 0,-1 0 1,0 0-1,1 0 1,-1 0-1,1 0 0,-1 0 1,0 0-1,1 0 0,-1 0 1,0 0-1,1 0 0,-1 0 1,1 0-1,-1-1 1,0 1-1,1 0 0,-1 0 1,1-1-1,-1 1 0,1 0 1,-1-1-1,1 1 0,-1 0 1,1-1-1,-1 1 0,1-1 1,-1 1-1,1-1 1,0 1-1,-1-1 0,1 0 1,0 1-1,0-1 0,-1 1 1,1-1-1,0 1 0,0-2 1,-17-40-2929,-3-40 3991,17 68 79,1 0-1,0 0 0,1-1 1,0 1-1,2 0 0,3-28 1,-4 40-724,1-1 1,0 0 0,0 1 0,0-1 0,0 1 0,0 0 0,1-1 0,-1 1 0,1 0 0,0 0-1,-1 0 1,1 0 0,0 0 0,0 0 0,0 0 0,0 1 0,1-1 0,3-2 0,-1 2 86,0 0 1,1 0 0,-1 1-1,1-1 1,-1 1 0,0 0 0,1 1-1,0-1 1,5 1 0,-4 0-147,1 1 1,0-1 0,-1 1 0,1 1-1,-1-1 1,1 1 0,-1 1 0,0-1-1,0 1 1,0 0 0,0 1 0,0 0-1,9 7 1,-14-9-185,-1-1-1,1 1 0,-1-1 0,1 1 1,-1 0-1,0 0 0,0 0 1,0 0-1,0 0 0,0 0 1,0 0-1,-1 0 0,1 0 1,-1 0-1,1 1 0,-1-1 1,0 0-1,0 0 0,0 0 1,0 1-1,0-1 0,0 0 1,-1 0-1,1 0 0,-1 0 1,1 1-1,-1-1 0,0 0 0,0 0 1,0 0-1,0 0 0,0-1 1,-1 1-1,1 0 0,0 0 1,-1-1-1,-2 3 0,-8 8 148,0-1-1,-1-1 1,0 0-1,-18 10 1,3-2-43,24-15-121,-34 30 0,36-32 0,1 1 0,-1-1 0,1 1 0,0-1 0,0 1 0,-1 0 0,1 0 0,0-1 0,0 1 0,0 0 0,1 0 0,-1 0 0,0 0 0,1 0 0,-1 0 0,1 0 0,0 0 0,0 0 0,0 4 0,0-5 0,1 0 0,0 0 0,0-1 0,-1 1 0,1 0 0,0 0 0,0 0 0,0-1 0,0 1 0,0 0 0,0-1 0,0 1 0,0-1 0,0 1 0,0-1 0,0 0 0,0 1 0,0-1 0,1 0 0,-1 0 0,0 0 0,0 1 0,0-1 0,2-1 0,38 1 0,-29 0 0,-4 0-119,1 0-902,-1 0-1,1 0 0,-1 0 1,1-1-1,-1-1 0,1 1 1,-1-1-1,0-1 1,9-3-1,5-7-5971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01.778"/>
    </inkml:context>
    <inkml:brush xml:id="br0">
      <inkml:brushProperty name="width" value="0.025" units="cm"/>
      <inkml:brushProperty name="height" value="0.025" units="cm"/>
    </inkml:brush>
  </inkml:definitions>
  <inkml:trace contextRef="#ctx0" brushRef="#br0">268 6 17617,'0'0'4164,"-9"-1"-700,1-1-2933,-1 1-1,0 0 1,0 0 0,0 1-1,0 1 1,0-1 0,0 1-1,0 1 1,-17 4 0,10 0-439,0 0 1,0 1 0,1 1 0,0 0-1,0 1 1,1 1 0,-24 20 0,38-29-91,-1 0 0,0-1 0,1 1-1,-1 0 1,0-1 0,1 1 0,-1 0 0,1 0 0,0-1 0,-1 1 0,1 0 0,0 0 0,-1 0 0,1 0 0,0-1 0,0 1 0,0 0 0,0 0 0,-1 0 0,1 0 0,1 0 0,-1 0 0,0 0 0,0-1 0,0 1 0,0 0 0,1 0 0,-1 1 0,2 0 3,-1-1 0,0 0 0,1 1 0,-1-1 0,1 0 0,-1 0 0,1 0 0,-1 0 0,1 0 0,0 0 0,0-1 0,-1 1 0,4 0 0,11 3-13,0-1-1,28 2 0,-25-3-119,2 0 9,39 7 57,-57-8 63,1 0 1,0 0-1,-1 0 0,1 0 1,0 1-1,-1-1 0,0 1 0,1 0 1,-1 0-1,0 1 0,5 3 0,-7-4 23,0-1-1,0 0 0,0 1 0,-1-1 0,1 1 0,0 0 0,-1-1 0,1 1 1,-1-1-1,0 1 0,0 0 0,1-1 0,-1 1 0,0 0 0,0-1 1,-1 1-1,1 0 0,0-1 0,0 1 0,-1-1 0,1 1 0,-1 0 0,1-1 1,-1 1-1,0-1 0,0 1 0,0-1 0,0 0 0,0 1 0,0-1 1,0 0-1,0 0 0,0 1 0,0-1 0,-3 1 0,-4 6 185,-1-1 1,0-1-1,-17 10 0,6-6-208,-1-1 0,-34 11 0,-15 6 0,68-24-1478,15-1-14789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58.941"/>
    </inkml:context>
    <inkml:brush xml:id="br0">
      <inkml:brushProperty name="width" value="0.025" units="cm"/>
      <inkml:brushProperty name="height" value="0.025" units="cm"/>
    </inkml:brush>
  </inkml:definitions>
  <inkml:trace contextRef="#ctx0" brushRef="#br0">0 25 17969,'0'0'5605,"70"27"-3715,-22-27-737,11 0-768,4-11-257,1-2-96,-6 0-513,-8 4-352,-12 4-640,-13 4-865,-16 1-865,-25 7-4549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59.283"/>
    </inkml:context>
    <inkml:brush xml:id="br0">
      <inkml:brushProperty name="width" value="0.025" units="cm"/>
      <inkml:brushProperty name="height" value="0.025" units="cm"/>
    </inkml:brush>
  </inkml:definitions>
  <inkml:trace contextRef="#ctx0" brushRef="#br0">0 89 14350,'0'0'8776,"91"9"-6950,-34-23-289,10 1-544,4-2-609,1 1-288,-5 1-384,-7-3-3235,-12 3-5414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59.950"/>
    </inkml:context>
    <inkml:brush xml:id="br0">
      <inkml:brushProperty name="width" value="0.025" units="cm"/>
      <inkml:brushProperty name="height" value="0.025" units="cm"/>
    </inkml:brush>
  </inkml:definitions>
  <inkml:trace contextRef="#ctx0" brushRef="#br0">0 1 10698,'0'0'9113,"9"3"-7352,16 4-1082,0-2-1,1-1 0,-1 0 1,1-2-1,0-1 0,43-4 0,71 4-472,-138-1-210,0 0 0,0 0 0,0 0-1,0 0 1,-1 1 0,1-1 0,0 1-1,0 0 1,0-1 0,0 1 0,0 0-1,0 0 1,-1 0 0,1 0 0,0 0-1,-1 0 1,1 1 0,-1-1 0,1 1-1,-1-1 1,0 1 0,0-1 0,2 4-1,-2-3 2,0 1-1,-1 0 1,1 0-1,-1 0 0,0-1 1,0 1-1,0 0 1,0 0-1,-1 0 0,1 0 1,-1 0-1,1-1 1,-1 1-1,-2 4 0,-5 12 141,-2-1 1,0 0-1,-22 30 0,22-34 164,-176 215 2918,181-223-3144,2-3-139,1-1-1,1 0 1,-1 1 0,0-1-1,0 1 1,1 0-1,0-1 1,-1 1 0,0 4-1,2-7 7,0 0-1,0 0 0,0 1 1,0-1-1,0 0 0,0 0 1,0 0-1,0 0 0,0 1 1,0-1-1,0 0 0,0 0 1,0 0-1,0 0 0,0 1 1,0-1-1,0 0 0,1 0 1,-1 0-1,0 0 0,0 0 1,0 1-1,0-1 0,0 0 1,0 0-1,0 0 0,1 0 1,-1 0-1,0 0 0,0 0 1,0 1-1,0-1 0,1 0 1,-1 0-1,0 0 1,0 0-1,0 0 0,0 0 1,1 0-1,-1 0 0,0 0 1,0 0-1,0 0 0,1 0 1,-1 0-1,0 0 0,19-8-3907,10-13-3614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9.084"/>
    </inkml:context>
    <inkml:brush xml:id="br0">
      <inkml:brushProperty name="width" value="0.025" units="cm"/>
      <inkml:brushProperty name="height" value="0.025" units="cm"/>
    </inkml:brush>
  </inkml:definitions>
  <inkml:trace contextRef="#ctx0" brushRef="#br0">0 88 17777,'0'0'7249,"11"-4"-5642,-3 1-1232,-3 0-211,-1 1 0,1 0 0,0 0 1,0 0-1,0 1 0,0 0 1,0 0-1,0 0 0,0 0 1,0 1-1,0 0 0,0 0 0,7 1 1,-11 0-126,0 0 1,1 0-1,-1 0 0,0 1 1,0-1-1,0 0 1,-1 0-1,1 1 1,0-1-1,0 0 1,-1 1-1,1-1 0,-1 1 1,1-1-1,-1 1 1,1-1-1,-1 1 1,0-1-1,0 1 0,0-1 1,0 1-1,0-1 1,0 1-1,0-1 1,-1 1-1,1-1 1,0 1-1,-2 1 0,-11 44 926,7-32-725,2-9-166,0 1-1,1 0 1,0 0-1,0 0 0,1 0 1,0 1-1,0-1 1,1 0-1,0 1 1,0 0-1,1 11 0,0-18-69,1 0-1,-1 0 0,0-1 0,1 1 1,-1 0-1,1-1 0,0 1 0,-1 0 1,1-1-1,0 1 0,-1-1 0,1 1 1,0-1-1,-1 1 0,1-1 0,0 0 1,0 1-1,0-1 0,-1 0 0,1 0 1,0 0-1,0 1 0,0-1 0,0 0 1,-1 0-1,1 0 0,0 0 0,0 0 1,0-1-1,0 1 0,0 0 0,-1 0 1,1 0-1,0-1 0,0 1 0,0 0 1,-1-1-1,2 0 0,31-16 100,-19 5-103,-1-1 0,-1 1 0,0-2 0,18-25 0,-25 32 0,-1-1 0,0 0 0,0 0 0,0-1 0,-1 1 0,0-1 0,-1 0 0,0 0 0,0 0 0,-1 0 0,1-10 0,-2 19 0,-1 0 0,1 0 0,0 1 0,0-1 0,0 0 0,0 0 0,-1 0 0,1 0 0,0 0 0,0 0 0,0 0 0,-1 1 0,1-1 0,0 0 0,0 0 0,0 0 0,-1 0 0,1 0 0,0 0 0,0 0 0,0 0 0,-1 0 0,1 0 0,0 0 0,0 0 0,0 0 0,-1 0 0,1 0 0,0-1 0,0 1 0,0 0 0,-1 0 0,1 0 0,0 0 0,0 0 0,0 0 0,-1 0 0,1-1 0,0 1 0,0 0 0,0 0 0,0 0 0,0 0 0,0-1 0,-1 1 0,1 0 0,0 0 0,0 0 0,0-1 0,0 1 0,0 0 0,0 0 0,0 0 0,0-1 0,0 1 0,0 0 0,0 0 0,0 0 0,0-1 0,0 1 0,0 0 0,0 0 0,0-1 0,-9 19 0,9-15 0,-1-1 0,1 1 0,0 0 0,0 0 0,0 0 0,0 0 0,0 0 0,1 0 0,-1 0 0,1 0 0,0 0 0,0 0 0,0-1 0,0 1 0,1 0 0,-1-1 0,1 1 0,1 2 0,0-3 0,0 0 0,0 0 0,1 0 0,-1 0 0,0-1 0,1 1 0,-1-1 0,1 0 0,-1 0 0,1 0 0,-1 0 0,1-1 0,0 1 0,6-1 0,5 0 0,0 0 0,0-1 0,0 0 0,0-1 0,0-1 0,28-9 0,-37 10 0,1-1 0,0 0 0,-1 0 0,1 0 0,-1-1 0,0 1 0,0-2 0,0 1 0,-1-1 0,1 1 0,-1-2 0,0 1 0,-1 0 0,1-1 0,-1 0 0,5-10 0,-8 16 0,-1-1 0,1 0 0,0 0 0,-1 0 0,1 0 0,-1 0 0,1 0 0,-1 0 0,0 0 0,1 0 0,-1 0 0,0 0 0,0-1 0,1 1 0,-1 0 0,0 0 0,0 0 0,0 0 0,-1 0 0,1 0 0,0 0 0,0 0 0,-1 0 0,1-1 0,0 1 0,-1 0 0,1 0 0,-1 0 0,1 1 0,-1-1 0,0 0 0,1 0 0,-1 0 0,0 0 0,0 0 0,1 1 0,-1-1 0,0 0 0,0 1 0,0-1 0,0 1 0,0-1 0,0 1 0,0-1 0,0 1 0,0 0 0,0-1 0,0 1 0,0 0 0,-1 0 0,1 0 0,0 0 0,0 0 0,0 0 0,0 0 0,0 0 0,0 0 0,0 1 0,-2-1 0,-2 1 0,1 0 0,-1 0 0,0 0 0,0 0 0,1 0 0,-1 1 0,0 0 0,1 0 0,0 1 0,-1-1 0,1 1 0,-6 4 0,6-2 2,1 0 0,-1 0 0,1 0 1,0 1-1,0-1 0,0 1 0,1 0 0,0-1 0,0 1 0,0 0 1,1 0-1,0 1 0,0-1 0,0 11 0,1-14-7,1 1-1,-1-1 0,1 0 1,0 0-1,0 1 1,0-1-1,0 0 1,0 0-1,0 0 1,1 0-1,0 0 1,0 0-1,-1 0 1,2-1-1,-1 1 1,0-1-1,0 1 1,1-1-1,-1 0 1,1 0-1,0 0 1,0 0-1,0-1 0,0 1 1,0-1-1,0 0 1,0 1-1,4 0 1,4 0-694,0 0 0,-1 0 0,22 0 0,12-2-4874,-36 0 4141,36-2-9363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0.292"/>
    </inkml:context>
    <inkml:brush xml:id="br0">
      <inkml:brushProperty name="width" value="0.025" units="cm"/>
      <inkml:brushProperty name="height" value="0.025" units="cm"/>
    </inkml:brush>
  </inkml:definitions>
  <inkml:trace contextRef="#ctx0" brushRef="#br0">295 0 12492,'0'0'12732,"-4"12"-10581,-18 33-1612,-2-2-1,-2 0 1,-1-1-1,-36 40 1,-24 38-402,74-108-1328,4-16-3352,-2-25-5095,10 27 9304,-7-28-8496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0.649"/>
    </inkml:context>
    <inkml:brush xml:id="br0">
      <inkml:brushProperty name="width" value="0.025" units="cm"/>
      <inkml:brushProperty name="height" value="0.025" units="cm"/>
    </inkml:brush>
  </inkml:definitions>
  <inkml:trace contextRef="#ctx0" brushRef="#br0">1 6 9001,'0'0'14862,"61"-6"-13421,-34 15-608,3 3-545,5-2-192,-2 0-128,1-2-2146,-1-3-3363,-7-3-6439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0.978"/>
    </inkml:context>
    <inkml:brush xml:id="br0">
      <inkml:brushProperty name="width" value="0.025" units="cm"/>
      <inkml:brushProperty name="height" value="0.025" units="cm"/>
    </inkml:brush>
  </inkml:definitions>
  <inkml:trace contextRef="#ctx0" brushRef="#br0">29 4 17713,'0'0'5002,"10"-1"-2568,32-1-491,-41 2-1891,1 0-1,-1-1 1,0 1-1,1 0 0,-1 0 1,0 0-1,1 0 1,-1 1-1,0-1 1,1 0-1,-1 1 0,0-1 1,0 0-1,1 1 1,-1 0-1,0-1 1,0 1-1,0 0 0,0-1 1,0 1-1,0 0 1,0 0-1,0 0 1,0 0-1,0 0 0,0 0 1,0 0-1,-1 0 1,1 1-1,0-1 1,-1 0-1,1 0 0,-1 0 1,0 1-1,1-1 1,-1 0-1,0 1 0,0-1 1,1 0-1,-1 1 1,0-1-1,0 0 1,-1 1-1,1-1 0,0 0 1,0 1-1,-1-1 1,0 2-1,-1 4 93,0 0 0,0-1 1,-1 0-1,0 1 0,0-1 0,0 0 0,-6 7 0,-21 18 549,23-26-574,1 0 0,1 1 0,-1 0 0,1 0 0,0 0 0,0 1 0,1-1 0,0 1 0,0 0 0,-4 11 0,8-17-119,0 0 0,0 0 0,1 0 0,-1 0 0,0 0 0,1 0 0,-1 0 0,0 0 0,1 0 0,-1 0 0,1 0 0,-1-1 0,1 1 0,0 0 0,-1 0 0,1-1 0,0 1 0,0 0 0,0-1 0,-1 1 0,1 0 0,0-1 0,0 1 0,0-1 0,0 0 0,0 1 0,0-1 0,0 0 0,0 1 0,0-1 0,0 0 0,0 0 0,0 0 0,0 0 0,0 0 0,2 0 0,47 2 0,-42-3 0,13 1-568,1-1 0,0-1 0,27-7 1,-31 4-1313,0 0 0,0-1 1,-1-1-1,20-11 0,16-15-17071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1.352"/>
    </inkml:context>
    <inkml:brush xml:id="br0">
      <inkml:brushProperty name="width" value="0.025" units="cm"/>
      <inkml:brushProperty name="height" value="0.025" units="cm"/>
    </inkml:brush>
  </inkml:definitions>
  <inkml:trace contextRef="#ctx0" brushRef="#br0">0 118 10890,'0'0'19186,"55"-33"-18193,-15 16-320,7 1-513,4 0-128,4 5-224,-3 1-1281,-13 4-1955,-9 2-2657,-14-1-4101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1.694"/>
    </inkml:context>
    <inkml:brush xml:id="br0">
      <inkml:brushProperty name="width" value="0.025" units="cm"/>
      <inkml:brushProperty name="height" value="0.025" units="cm"/>
    </inkml:brush>
  </inkml:definitions>
  <inkml:trace contextRef="#ctx0" brushRef="#br0">1 147 18866,'0'0'7719,"75"-5"-6021,-14-14-577,8-5-673,9 1-352,-1-4-960,-9 2-3204,-7 1-3203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2.240"/>
    </inkml:context>
    <inkml:brush xml:id="br0">
      <inkml:brushProperty name="width" value="0.025" units="cm"/>
      <inkml:brushProperty name="height" value="0.025" units="cm"/>
    </inkml:brush>
  </inkml:definitions>
  <inkml:trace contextRef="#ctx0" brushRef="#br0">0 112 15759,'0'0'8018,"10"-2"-7217,-7 1-730,-1 0 1,1 0 0,0 1-1,0 0 1,0-1-1,0 1 1,0 0-1,0 1 1,0-1-1,0 0 1,4 2 0,-4-1 31,0 1 1,-1 0-1,1 0 1,-1 0-1,0 0 0,0 0 1,0 0-1,0 0 1,0 1-1,0-1 1,0 1-1,-1 0 1,1-1-1,-1 1 1,2 5-1,-1-4 33,2 7 154,1 0 0,1-1 0,-1 0 0,2 0-1,7 9 1,-13-17-228,0 0 0,1-1 0,-1 1-1,1-1 1,-1 1 0,1-1-1,0 0 1,-1 0 0,1 0 0,0 0-1,0 0 1,0 0 0,0 0-1,0 0 1,0-1 0,0 1 0,0-1-1,0 0 1,0 1 0,0-1-1,0 0 1,0 0 0,1 0 0,-1-1-1,0 1 1,0 0 0,0-1-1,0 1 1,0-1 0,0 0 0,0 0-1,0 0 1,-1 0 0,1 0-1,0 0 1,2-2 0,4-4 26,-1 0 1,0-1 0,0 1-1,0-1 1,-1-1-1,-1 1 1,1-1-1,-1 0 1,-1 0 0,6-16-1,-3 7 21,-2-1-1,0 1 0,-1-1 1,3-35-1,-8 60-108,0 9 0,1-1 0,0 0 0,1 0 0,3 22 0,-3-34 0,-1 1 0,0-1 0,1 0 0,-1 0 0,1 1 0,0-1 0,-1 0 0,1 0 0,0 0 0,0 0 0,1 0 0,-1 0 0,0 0 0,1 0 0,-1-1 0,1 1 0,-1-1 0,1 1 0,0-1 0,0 1 0,0-1 0,0 0 0,0 0 0,0 0 0,0 0 0,0 0 0,0 0 0,0 0 0,0-1 0,1 1 0,-1-1 0,0 0 0,0 0 0,1 0 0,-1 0 0,0 0 0,1 0 0,-1 0 0,0-1 0,4-1 0,-1 0 0,-1-1 0,1 1 0,-1-1 0,1-1 0,-1 1 0,0-1 0,0 1 0,0-1 0,-1 0 0,0-1 0,1 1 0,-2 0 0,1-1 0,0 0 0,-1 0 0,0 0 0,2-5 0,17-56 0,-23 99-48,0-12-117,2 0 1,2 27 0,-2-45 108,0 0-1,1 1 0,-1-1 1,1 1-1,0-1 0,0 0 1,0 0-1,0 1 1,0-1-1,1 0 0,0 0 1,-1 0-1,1-1 1,0 1-1,0 0 0,1-1 1,-1 1-1,1-1 1,-1 0-1,5 4 0,7-3-2724,-6-4-5792,-7-6 1574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2.599"/>
    </inkml:context>
    <inkml:brush xml:id="br0">
      <inkml:brushProperty name="width" value="0.025" units="cm"/>
      <inkml:brushProperty name="height" value="0.025" units="cm"/>
    </inkml:brush>
  </inkml:definitions>
  <inkml:trace contextRef="#ctx0" brushRef="#br0">0 206 17969,'0'0'13773,"99"-8"-13260,-24-23-385,7-1-96,4 0 32,-9 3 0,-10 6-64,-12 4-513,-14 5-1441,-16 4-928,-17 3-898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2.962"/>
    </inkml:context>
    <inkml:brush xml:id="br0">
      <inkml:brushProperty name="width" value="0.025" units="cm"/>
      <inkml:brushProperty name="height" value="0.025" units="cm"/>
    </inkml:brush>
  </inkml:definitions>
  <inkml:trace contextRef="#ctx0" brushRef="#br0">1 77 16464,'0'0'3219,"0"12"-80,1 28-823,3-1 1,11 53 0,-6-46-1464,-6-25-657,2 0-1,0-1 1,1 0 0,11 26-1,-17-46-190,0 0-1,0 0 0,0 0 1,0 0-1,0-1 0,0 1 1,1 0-1,-1 0 0,0 0 1,0 0-1,0 0 0,0 0 1,0 0-1,0 0 0,0-1 0,0 1 1,0 0-1,0 0 0,0 0 1,1 0-1,-1 0 0,0 0 1,0 0-1,0 0 0,0 0 1,0 0-1,0 0 0,0 0 1,1 0-1,-1 0 0,0 0 1,0 0-1,0 0 0,0 0 1,0 0-1,0 0 0,0 0 1,1 0-1,-1 0 0,0 0 1,0 0-1,0 0 0,0 0 1,0 0-1,0 0 0,0 0 1,0 0-1,1 0 0,-1 1 1,0-1-1,0 0 0,0 0 1,0 0-1,0 0 0,0 0 1,0 0-1,0 0 0,0 0 1,0 1-1,0-1 0,0 0 1,0 0-1,0 0 0,0 0 1,0 0-1,0 0 0,3-16 384,-1-22 98,-5-258-486,3 293 0,-1-1 0,1 1 0,0 0 0,1 0 0,-1 0 0,0 0 0,1 0 0,0-1 0,-1 1 0,1 0 0,1 0 0,-1 0 0,0 1 0,1-1 0,-1 0 0,1 0 0,0 1 0,0-1 0,0 1 0,0 0 0,0-1 0,1 1 0,-1 0 0,1 0 0,-1 0 0,1 1 0,0-1 0,0 1 0,0-1 0,0 1 0,0 0 0,0 0 0,0 1 0,0-1 0,0 0 0,0 1 0,0 0 0,0 0 0,1 0 0,-1 0 0,0 0 0,0 1 0,0-1 0,0 1 0,0 0 0,0 0 0,0 0 0,0 0 0,0 0 0,0 1 0,0 0 0,2 1 0,6 4 0,0 0 0,-1 0 0,0 1 0,0 1 0,-1-1 0,11 15 0,-18-22 0,-1 1 0,1-1 0,-1 1 0,0 0 0,1 0 0,-1-1 0,0 1 0,0 0 0,0 0 0,0 0 0,0 0 0,-1 1 0,1-1 0,-1 0 0,1 0 0,-1 0 0,0 1 0,0-1 0,0 0 0,0 0 0,0 0 0,0 1 0,-1-1 0,1 0 0,-1 0 0,1 0 0,-1 0 0,0 1 0,0-1 0,0 0 0,0-1 0,0 1 0,0 0 0,-1 0 0,1 0 0,-1-1 0,1 1 0,-1-1 0,0 1 0,1-1 0,-1 0 0,0 1 0,-4 1 0,-4 2 0,0-1 0,0 0 0,0 0 0,-1-1 0,1 0 0,-15 1 0,19-3 0,0 0 0,0 0 0,-1-1 0,1 0 0,0 0 0,0-1 0,-1 1 0,1-2 0,0 1 0,0-1 0,0 1 0,-8-5 0,12 5-77,1 0 0,-1 0 0,0 0 0,1 0 0,-1 0 0,1 0-1,-1 0 1,1-1 0,0 1 0,0-1 0,-1 1 0,1-1 0,0 1 0,0-1 0,0 0 0,1 1 0,-2-4 0,2 4-98,0-1 1,0 1 0,0 0 0,0-1-1,0 1 1,0 0 0,0-1 0,1 1-1,-1 0 1,1 0 0,-1-1-1,1 1 1,-1 0 0,1 0 0,0 0-1,-1 0 1,1-1 0,0 1 0,1-1-1,2-1-661,0-1-1,1 0 0,-1 1 0,1 0 0,0 0 1,0 0-1,0 1 0,0 0 0,0 0 0,6-2 1,25-4-9334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4.142"/>
    </inkml:context>
    <inkml:brush xml:id="br0">
      <inkml:brushProperty name="width" value="0.025" units="cm"/>
      <inkml:brushProperty name="height" value="0.025" units="cm"/>
    </inkml:brush>
  </inkml:definitions>
  <inkml:trace contextRef="#ctx0" brushRef="#br0">1 234 1794,'6'4'11189,"0"-4"-4088,6-11-600,9-30-7076,-14 27 2576,86-157-192,-90 191-1290,-1 0 1,0 0-1,-2 23 0,-1-30-404,2 33 359,-1-45-466,0 0 0,0 0 0,0 0 0,0 0 0,0 0 0,0 0 0,1 0 0,-1 0 0,0 0 0,1-1 0,-1 1 0,0 0 0,1 0 0,-1 0 0,1 0 0,0 0 0,-1-1 0,1 1 0,0 0 0,-1 0 0,1-1 0,0 1 0,0-1 1,-1 1-1,1-1 0,0 1 0,0-1 0,0 1 0,0-1 0,0 0 0,0 1 0,0-1 0,0 0 0,1 0 0,1-2-8,-1 0 0,1-1 0,-1 1 0,0-1 0,0 0 0,0 0 0,0 0 0,0 0 0,0 0 0,-1 0 0,0-1 0,1 1 0,-1 0 0,0-4 0,5-7 0,-7 36 0,-18-13-2279,-4-4-3396,17-5-1842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4.515"/>
    </inkml:context>
    <inkml:brush xml:id="br0">
      <inkml:brushProperty name="width" value="0.025" units="cm"/>
      <inkml:brushProperty name="height" value="0.025" units="cm"/>
    </inkml:brush>
  </inkml:definitions>
  <inkml:trace contextRef="#ctx0" brushRef="#br0">0 106 16496,'0'0'9470,"1"-9"-7746,0 4-1549,0 0 0,0 0 0,1 1 0,0-1 1,0 0-1,0 1 0,0-1 0,1 1 0,-1 0 0,1 0 0,0 0 0,1 0 0,-1 1 0,1-1 0,-1 1 0,1 0 0,0 0 0,0 0 0,0 0 0,1 1 1,-1-1-1,1 1 0,-1 0 0,1 1 0,0-1 0,0 1 0,0 0 0,6 0 0,-10 0-175,0 1 0,0 0 0,1 0 0,-1 0 0,0 0 0,0 0 0,0 0 0,0 0 0,1 0 0,-1 1 0,0-1 0,0 0 0,0 1 0,0-1 0,0 1 0,0-1 0,0 1 0,0-1 0,0 1 0,0 0 0,0 0 0,0-1 0,0 1 0,-1 0 0,1 0 0,0 0 0,0 0 0,-1 0 0,1 0 0,-1 0 0,1 0 0,-1 0 0,1 2 0,0 1 0,-1 1 0,1 0 0,-1 0 0,0 0 0,-1 0 0,1-1 0,-2 8 0,-1-3 0,0 0 0,0 0 0,-1 0 0,0-1 0,-1 1 0,0-1 0,0 0 0,-9 9 0,9-11 0,0 1 0,0-1 0,1 1 0,-1 0 0,2 0 0,-1 0 0,1 1 0,0-1 0,0 1 0,1 0 0,0-1 0,-1 13 0,4-20 0,0 1 0,0 0 0,0 0 0,0-1 0,0 1 0,0-1 0,0 1 0,0-1 0,0 1 0,0-1 0,0 0 0,1 1 0,-1-1 0,0 0 0,0 0 0,0 0 0,0 0 0,1 0 0,-1 0 0,0 0 0,0-1 0,0 1 0,1 0 0,0-1 0,34-5 0,41-20-1994,-64 21 587,0-1-1,-1 0 1,21-14 0,-12 3-6697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49.892"/>
    </inkml:context>
    <inkml:brush xml:id="br0">
      <inkml:brushProperty name="width" value="0.025" units="cm"/>
      <inkml:brushProperty name="height" value="0.025" units="cm"/>
    </inkml:brush>
  </inkml:definitions>
  <inkml:trace contextRef="#ctx0" brushRef="#br0">23 0 18898,'0'0'8296,"-13"82"-7015,8-35-32,1 7-544,3-2-481,1-2-192,0-7-64,0-1-513,10-8-1024,3-11-2211,1-12-3234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4.884"/>
    </inkml:context>
    <inkml:brush xml:id="br0">
      <inkml:brushProperty name="width" value="0.025" units="cm"/>
      <inkml:brushProperty name="height" value="0.025" units="cm"/>
    </inkml:brush>
  </inkml:definitions>
  <inkml:trace contextRef="#ctx0" brushRef="#br0">0 132 13901,'0'0'16560,"62"-24"-15695,-26 7-577,-3-1-192,-1 3-96,-2-1-1185,-6 2-1858,-9 1-2498,-2-1-3107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5.465"/>
    </inkml:context>
    <inkml:brush xml:id="br0">
      <inkml:brushProperty name="width" value="0.025" units="cm"/>
      <inkml:brushProperty name="height" value="0.025" units="cm"/>
    </inkml:brush>
  </inkml:definitions>
  <inkml:trace contextRef="#ctx0" brushRef="#br0">1 0 13965,'0'0'7933,"3"12"-5974,22 78 519,17 115-1,-33-145-2214,-3 1 0,-3 0-1,-5 71 1,-1-110 416,0-26 294,0-36 279,-1-141-1252,3-123 0,1 299 0,1 1 0,-1 0 0,1-1 0,0 1 0,0 0 0,0 0 0,1 0 0,0-1 0,-1 1 0,1 1 0,1-1 0,-1 0 0,0 0 0,1 1 0,0 0 0,0-1 0,0 1 0,0 0 0,1 1 0,-1-1 0,1 0 0,-1 1 0,1 0 0,0 0 0,0 0 0,0 0 0,0 1 0,0-1 0,1 1 0,-1 0 0,0 0 0,1 1 0,-1 0 0,0-1 0,1 1 0,-1 0 0,0 1 0,1-1 0,-1 1 0,0 0 0,1 0 0,-1 1 0,0-1 0,0 1 0,0 0 0,0 0 0,0 0 0,-1 0 0,8 6 0,-9-6 0,1-1 0,-1 1 0,1 0 0,-1 0 0,0 0 0,0 1 0,1-1 0,-2 0 0,1 1 0,0-1 0,0 1 0,-1 0 0,0 0 0,1-1 0,-1 1 0,0 0 0,0 0 0,-1 0 0,1 0 0,-1 0 0,1 0 0,-1 0 0,0 1 0,0-1 0,0 0 0,-1 0 0,1 0 0,-1 0 0,0 0 0,1 0 0,-1 0 0,-1 0 0,1-1 0,0 1 0,-1 0 0,1 0 0,-4 3 0,0-1 0,0 0 0,0 0 0,0 0 0,0-1 0,-1 0 0,0 0 0,0-1 0,0 1 0,0-1 0,-1 0 0,1-1 0,-1 0 0,0 0 0,1 0 0,-14 1 0,-11-4-124,19-3-293,12 4 393,0-1-1,0 1 1,0 0-1,0-1 1,0 1-1,0-1 0,0 1 1,0 0-1,0-1 1,0 1-1,0 0 1,0-1-1,1 1 0,-1 0 1,0 0-1,0-1 1,0 1-1,0 0 0,1-1 1,-1 1-1,0 0 1,0 0-1,1-1 1,-1 1-1,0 0 0,0 0 1,1 0-1,-1-1 1,0 1-1,1 0 1,-1 0-1,0 0 0,1 0 1,-1 0-1,1-1 1,35-9-9927,-12 5 1340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6.518"/>
    </inkml:context>
    <inkml:brush xml:id="br0">
      <inkml:brushProperty name="width" value="0.025" units="cm"/>
      <inkml:brushProperty name="height" value="0.025" units="cm"/>
    </inkml:brush>
  </inkml:definitions>
  <inkml:trace contextRef="#ctx0" brushRef="#br0">7 295 15022,'-6'1'9759,"8"-9"-6719,9-10-1884,14-11-615,-2 0 1,-1-2-1,-1-1 1,-2 0-1,-1-2 1,19-49-1,-46 108-541,2 0 0,1 0 0,1 1 0,2 0 0,0 0 0,1 0 0,3 33 0,0-56 2,-1 1 0,1-1-1,0 1 1,0-1 0,0 0 0,1 1-1,-1-1 1,1 0 0,0 0 0,0 0 0,3 4-1,-4-6-11,0 0 0,0 0-1,0 0 1,0 0-1,0 0 1,0 0 0,0 0-1,0 0 1,0-1 0,0 1-1,0 0 1,1-1 0,-1 1-1,0-1 1,0 0-1,1 1 1,-1-1 0,0 0-1,1 0 1,-1 0 0,0 0-1,1 0 1,-1 0-1,0 0 1,1 0 0,-1 0-1,0-1 1,0 1 0,1 0-1,-1-1 1,0 1-1,0-1 1,1 0 0,0 0-1,7-13-2594,-8-4-4293,-1 16 5815,0-9-7079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6.861"/>
    </inkml:context>
    <inkml:brush xml:id="br0">
      <inkml:brushProperty name="width" value="0.025" units="cm"/>
      <inkml:brushProperty name="height" value="0.025" units="cm"/>
    </inkml:brush>
  </inkml:definitions>
  <inkml:trace contextRef="#ctx0" brushRef="#br0">1 224 17777,'0'0'11563,"88"-56"-11051,-31 30-127,3-4-161,-1 4-96,-7 0 0,-12 6-96,-8 4-64,-11 4-737,-11 6-704,-5 1-1442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7.344"/>
    </inkml:context>
    <inkml:brush xml:id="br0">
      <inkml:brushProperty name="width" value="0.025" units="cm"/>
      <inkml:brushProperty name="height" value="0.025" units="cm"/>
    </inkml:brush>
  </inkml:definitions>
  <inkml:trace contextRef="#ctx0" brushRef="#br0">39 61 17521,'0'0'7046,"-1"9"-3976,-1 12-2044,0 1 0,2-1 0,1 0 0,5 30 0,-2-27-1026,0 0 0,0 36 0,-4-53 0,0 0 0,-1 1 0,1-1 0,-1 0 0,-1 1 0,1-1 0,-1 0 0,-1 0 0,1 0 0,-1-1 0,0 1 0,-6 8 0,9-15 0,0 0 0,0 1 0,0-1 0,0 0 0,-1 0 0,1 1 0,0-1 0,0 0 0,0 0 0,0 1 0,-1-1 0,1 0 0,0 0 0,0 1 0,-1-1 0,1 0 0,0 0 0,0 0 0,-1 0 0,1 1 0,0-1 0,-1 0 0,1 0 0,0 0 0,0 0 0,-1 0 0,1 0 0,0 0 0,-1 0 0,1 0 0,0 0 0,-1 0 0,1 0 0,0 0 0,-1 0 0,1 0 0,0 0 0,0 0 0,-1 0 0,1-1 0,0 1 0,-1 0 0,1 0 0,-1-1 0,-5-16 0,2-26 0,3 25 0,-1-12 0,2 0 0,0 0 0,2 0 0,2 1 0,6-30 0,-8 52 0,0 0 0,0 1 0,1-1 0,0 1 0,0 0 0,0-1 0,1 1 0,0 1 0,0-1 0,0 1 0,1-1 0,-1 1 0,1 1 0,1-1 0,-1 1 0,1 0 0,-1 0 0,1 0 0,0 1 0,1 0 0,-1 0 0,0 0 0,1 1 0,0 0 0,0 1 0,-1-1 0,11 0 0,-4 1 0,-4-1 0,0 1 0,0 0 0,0 0 0,1 1 0,-1 1 0,0 0 0,13 2 0,-21-3 0,0 0 0,0 1 0,-1-1 0,1 0 0,0 1 0,-1-1 0,1 0 0,0 1 0,-1-1 0,1 0 0,-1 1 0,1-1 0,-1 1 0,1 0 0,-1-1 0,1 1 0,-1-1 0,1 1 0,-1 0 0,0-1 0,1 1 0,-1 0 0,0-1 0,0 1 0,1 0 0,-1-1 0,0 1 0,0 0 0,0 0 0,0-1 0,0 1 0,0 0 0,0 0 0,0-1 0,0 1 0,0 0 0,0-1 0,-1 1 0,1 0 0,0 0 0,0-1 0,-1 1 0,1 0 0,-1-1 0,1 1 0,0-1 0,-1 1 0,1-1 0,-1 1 0,1 0 0,-1-1 0,0 0 0,1 1 0,-1-1 0,0 1 0,-36 24 0,21-19 0,0 0 0,-1-1 0,0 0 0,0-1 0,-1-1 0,-29 1 0,57-9-2490,15-6-6060,-4 3 468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7.717"/>
    </inkml:context>
    <inkml:brush xml:id="br0">
      <inkml:brushProperty name="width" value="0.025" units="cm"/>
      <inkml:brushProperty name="height" value="0.025" units="cm"/>
    </inkml:brush>
  </inkml:definitions>
  <inkml:trace contextRef="#ctx0" brushRef="#br0">47 8 18129,'0'0'13469,"9"-1"-12460,29-5-849,-37 6-160,-1 0 0,1 0 0,0 0 0,-1 0 0,1 0 0,0 0 0,-1 0 0,1 1 0,0-1 0,-1 0 0,1 0 0,0 1 0,-1-1 0,1 0 0,-1 1 0,1-1 0,-1 0 0,1 1 0,-1-1 0,1 1 0,-1-1 0,1 1 0,-1-1 0,1 1 0,-1 0 0,0-1 0,1 1 0,-1-1 0,0 1 0,0 0 0,1-1 0,-1 1 0,0 0 0,0-1 0,0 1 0,0 0 0,0-1 0,0 1 0,0 0 0,0 0 0,0-1 0,0 1 0,0 0 0,-1-1 0,1 1 0,0-1 0,0 1 0,-1 0 0,1-1 0,-1 2 0,-12 32 0,-76 71 0,88-105 0,1 1 0,-1-1 0,1 1 0,-1 0 0,1-1 0,0 1 0,-1-1 0,1 1 0,0 0 0,0-1 0,-1 1 0,1 0 0,0-1 0,0 1 0,0 0 0,0-1 0,0 1 0,0 0 0,0-1 0,0 1 0,0 0 0,0-1 0,0 1 0,0 0 0,0-1 0,1 1 0,-1 0 0,0-1 0,1 1 0,-1 0 0,1 0 0,22 7 0,37-12 0,-57 4 0,11-3-390,0 1 1,0-2-1,0 0 0,15-7 0,-19 7-382,-1-1-1,1 0 1,-1-1-1,0 0 1,0 0-1,9-10 1,4-6-7343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8.061"/>
    </inkml:context>
    <inkml:brush xml:id="br0">
      <inkml:brushProperty name="width" value="0.025" units="cm"/>
      <inkml:brushProperty name="height" value="0.025" units="cm"/>
    </inkml:brush>
  </inkml:definitions>
  <inkml:trace contextRef="#ctx0" brushRef="#br0">142 0 8776,'0'0'18124,"-4"9"-16400,-56 130 1413,45-100-3190,1 1 0,2 1 1,-10 70-1,17-102-5306,0-21-2644,1-10 1250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8.417"/>
    </inkml:context>
    <inkml:brush xml:id="br0">
      <inkml:brushProperty name="width" value="0.025" units="cm"/>
      <inkml:brushProperty name="height" value="0.025" units="cm"/>
    </inkml:brush>
  </inkml:definitions>
  <inkml:trace contextRef="#ctx0" brushRef="#br0">1 1 14286,'0'0'13548,"62"45"-12491,-32-36-576,0 1-353,-1-2-96,1 0-256,-5-2-1890,-4-5-1762,-4-1-3651,-5 0-4452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08.775"/>
    </inkml:context>
    <inkml:brush xml:id="br0">
      <inkml:brushProperty name="width" value="0.025" units="cm"/>
      <inkml:brushProperty name="height" value="0.025" units="cm"/>
    </inkml:brush>
  </inkml:definitions>
  <inkml:trace contextRef="#ctx0" brushRef="#br0">1 303 8808,'0'0'20932,"12"-8"-19458,8-9-1253,-1 1 1,0-2 0,-1-1 0,-1 0 0,-1-1 0,24-38 0,-25 31-222,-1-1 0,15-45 0,-48 194 0,12-70-2191,2 1 1,2 57-1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10.823"/>
    </inkml:context>
    <inkml:brush xml:id="br0">
      <inkml:brushProperty name="width" value="0.025" units="cm"/>
      <inkml:brushProperty name="height" value="0.025" units="cm"/>
    </inkml:brush>
  </inkml:definitions>
  <inkml:trace contextRef="#ctx0" brushRef="#br0">13578 636 6246,'0'0'15358,"-8"1"-15027,-1 0-188,-7 2-161,16-3 44,0 0 1,0 0-1,1 0 1,-1 0 0,0-1-1,0 1 1,0 0-1,0 0 1,0 0-1,0 0 1,0 0-1,0 0 1,0 0-1,0 0 1,0 0-1,0-1 1,0 1-1,0 0 1,0 0-1,0 0 1,0 0 0,0 0-1,0 0 1,0 0-1,0 0 1,0 0-1,-1 0 1,1-1-1,0 1 1,0 0-1,0 0 1,0 0-1,0 0 1,0 0-1,0 0 1,0 0-1,0 0 1,0 0 0,0 0-1,0 0 1,0 0-1,-1 0 1,3-1 88,-1 0 1,1 0 0,-1 1-1,0-1 1,0 0 0,1 0-1,-1-1 1,0 1 0,0 0-1,0 0 1,0 0 0,0-1-1,0 1 1,0-1 0,-1 1-1,1 0 1,0-1 0,-1 1-1,1-1 1,-1 0 0,0 1-1,1-1 1,-1 1 0,0-4-1,-1 3-33,1-1-1,-1 1 0,0 0 1,0 0-1,0 0 1,-1-1-1,1 1 1,0 0-1,-1 0 0,0 0 1,1 1-1,-1-1 1,0 0-1,-3-1 1,-8-7-7,-1 1 0,-1 1 1,-26-12-1,37 18-48,-6-2-11,-153-69 86,-184-55-1,35 46-58,-4 12 0,-392-33 0,-653 42-49,-959 159-42,-247 272-224,2475-352 270,-1029 217-177,11 52 18,-286 217 129,1205-423 41,-544 260 179,544-229 375,162-92-484,1 0 1,1 2 0,1 1 0,-30 35-1,55-58-77,1 0 0,0 0-1,-1 0 1,1 1 0,-1-1-1,1 0 1,0 0 0,-1 1-1,1-1 1,0 0 0,0 1-1,-1-1 1,1 0 0,0 1-1,0-1 1,-1 1 0,1-1-1,0 0 1,0 1 0,0-1-1,0 1 1,0-1 0,-1 0-1,1 1 1,0-1 0,0 1-1,0-1 1,0 1 0,0-1-1,0 0 1,0 1 0,1-1-1,-1 1 1,0-1 0,0 0-1,0 1 1,0-1 0,0 1-1,1-1 1,-1 0 0,0 1-1,0-1 1,1 0 0,-1 1-1,0-1 1,1 0 0,-1 1-1,0-1 1,1 0 0,-1 0-1,0 1 1,1-1 0,-1 0-1,1 0 1,-1 0 0,0 0-1,1 1 1,-1-1 0,1 0-1,-1 0 1,1 0 0,40 0 178,-7 1-85,-33 0-95,-1-1 1,1 1-1,0-1 0,-1 1 0,1-1 1,-1 1-1,1 0 0,-1-1 0,1 1 0,-1 0 1,1-1-1,-1 1 0,0 0 0,1 0 0,-1-1 1,0 1-1,0 0 0,1 0 0,-1 0 0,0-1 1,0 1-1,0 0 0,0 0 0,0 0 0,0 0 1,0-1-1,-1 1 0,1 0 0,0 0 0,0 0 1,-1-1-1,1 1 0,0 0 0,-1 0 1,1-1-1,-1 1 0,1 0 0,-1-1 0,1 1 1,-1 0-1,1-1 0,-1 1 0,0-1 0,0 1 1,-26 28 16,-11-2 11,-1-3 0,-2-1-1,-67 28 1,78-37-22,-35 9-1910,30-19-2649,2-9-6083,22-2 872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1.495"/>
    </inkml:context>
    <inkml:brush xml:id="br0">
      <inkml:brushProperty name="width" value="0.025" units="cm"/>
      <inkml:brushProperty name="height" value="0.025" units="cm"/>
    </inkml:brush>
  </inkml:definitions>
  <inkml:trace contextRef="#ctx0" brushRef="#br0">240 83 11819,'0'0'6566,"0"-11"-2807,-1-34-791,1 44-2841,-1-1 1,0 0 0,1 1 0,-1-1-1,0 1 1,0 0 0,0-1-1,0 1 1,0 0 0,-1-1 0,1 1-1,0 0 1,0 0 0,-1 0-1,1 0 1,-1 0 0,1 1-1,-1-1 1,1 0 0,-1 1 0,0-1-1,1 1 1,-1-1 0,1 1-1,-1 0 1,0 0 0,0 0 0,1 0-1,-3 0 1,-2 0-9,-1 0 0,1 0 1,-1 1-1,1 0 0,0 0 0,-7 2 1,5 0-119,0 1 1,1 0 0,-1 0-1,1 1 1,0 0 0,0 0-1,0 1 1,1 0 0,0 0-1,0 0 1,0 1 0,1 0-1,0 0 1,0 0 0,1 1-1,0 0 1,0-1 0,-3 12 0,7-18-32,1-1 1,-1 1-1,0 0 1,0 0 0,0-1-1,1 1 1,-1 0 0,0-1-1,1 1 1,-1 0-1,1-1 1,-1 1 0,1 0-1,-1-1 1,1 1 0,-1-1-1,1 1 1,-1-1-1,1 1 1,0-1 0,-1 1-1,1-1 1,0 0 0,-1 1-1,1-1 1,0 0-1,0 0 1,-1 1 0,1-1-1,0 0 1,0 0 0,-1 0-1,1 0 1,0 0 0,0 0-1,0 0 1,-1 0-1,1 0 1,1-1 0,38-1-394,-37 1 387,15-1 19,-10 0-23,1 1 1,0 0-1,0 0 1,-1 1-1,1 0 1,14 2-1,-21-1 57,0 0 1,0-1-1,-1 1 0,1 0 1,0 0-1,0 0 0,0 0 0,-1 1 1,1-1-1,0 0 0,-1 1 1,1-1-1,-1 1 0,0-1 0,1 1 1,-1 0-1,0-1 0,0 1 0,0 0 1,0 0-1,-1 0 0,1 0 1,0 0-1,-1 0 0,1 0 0,-1 0 1,0 0-1,0 0 0,0 0 1,0 0-1,0 0 0,0 1 0,-1 1 1,0 1 109,0 0 1,0 0-1,-1-1 1,0 1-1,0-1 1,0 0-1,-1 1 0,1-1 1,-1 0-1,0 0 1,0-1-1,0 1 1,-1-1-1,1 1 1,-1-1-1,0 0 1,0 0-1,0-1 1,-8 5-1,-5 2 154,0-1 0,0 0 0,-33 9-1,49-16-274,-42 7 105,42-8-153,0 0-1,1 0 0,-1 0 1,0 0-1,1 0 1,-1 0-1,0 0 1,1-1-1,-1 1 1,1 0-1,-1 0 1,0 0-1,1-1 0,-1 1 1,1 0-1,-1-1 1,1 1-1,-1-1 1,1 1-1,-1-1 1,1 1-1,-1-1 1,0 0-85,1 0 1,0-1-1,0 1 1,0 0 0,0 0-1,0 0 1,0 0-1,0 0 1,0 0 0,1 0-1,-1 0 1,0 0-1,1 0 1,-1 0 0,0 0-1,1 0 1,-1 0-1,1 0 1,0-1 0,7-8-1404,-1 0 0,1 0 0,1 1 0,0 0 0,19-14 0,0-1-2087,18-17-2378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9:11.178"/>
    </inkml:context>
    <inkml:brush xml:id="br0">
      <inkml:brushProperty name="width" value="0.025" units="cm"/>
      <inkml:brushProperty name="height" value="0.025" units="cm"/>
    </inkml:brush>
  </inkml:definitions>
  <inkml:trace contextRef="#ctx0" brushRef="#br0">250 24 8776,'-4'-23'7882,"3"23"-7756,1-1 1,0 1-1,-1 0 1,1 0-1,0 0 1,-1 0-1,1 0 0,0 1 1,-1-1-1,1 0 1,0 0-1,-1 0 1,1 0-1,0 0 1,-1 0-1,1 0 0,0 1 1,-1-1-1,1 0 1,0 0-1,-1 0 1,1 1-1,0-1 1,0 0-1,0 0 0,-1 1 1,1-1-1,0 0 1,0 1-1,0-1 1,-1 0-1,1 1 1,0 0-1,-19 41 1573,-11 35-582,-3-2 0,-3-1 0,-72 109 0,99-164-729,9-19-377,0 0 1,0 1-1,0-1 0,0 0 1,0 0-1,0 0 0,0 1 0,0-1 1,0 0-1,0 0 0,0 0 1,0 1-1,0-1 0,0 0 0,1 0 1,-1 0-1,0 1 0,0-1 1,0 0-1,0 0 0,0 0 0,0 0 1,1 0-1,-1 1 0,0-1 1,0 0-1,0 0 0,0 0 0,1 0 1,-1 0-1,0 0 0,0 0 1,0 0-1,1 0 0,-1 0 0,0 0 1,0 0-1,0 0 0,1 0 1,-1 0-1,0 0 0,0 0 0,1 0 1,33-14 518,27-20-415,221-113 710,-249 134-1139,0 1 0,0 2 1,1 0-1,0 3 0,1 1 1,-1 1-1,38 0 0,-43 5-3737,-11 0-2371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17.157"/>
    </inkml:context>
    <inkml:brush xml:id="br0">
      <inkml:brushProperty name="width" value="0.025" units="cm"/>
      <inkml:brushProperty name="height" value="0.025" units="cm"/>
    </inkml:brush>
  </inkml:definitions>
  <inkml:trace contextRef="#ctx0" brushRef="#br0">1 5 2050,'22'-5'-801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17.504"/>
    </inkml:context>
    <inkml:brush xml:id="br0">
      <inkml:brushProperty name="width" value="0.025" units="cm"/>
      <inkml:brushProperty name="height" value="0.025" units="cm"/>
    </inkml:brush>
  </inkml:definitions>
  <inkml:trace contextRef="#ctx0" brushRef="#br0">1 1 2466,'0'0'-512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18.618"/>
    </inkml:context>
    <inkml:brush xml:id="br0">
      <inkml:brushProperty name="width" value="0.025" units="cm"/>
      <inkml:brushProperty name="height" value="0.025" units="cm"/>
    </inkml:brush>
  </inkml:definitions>
  <inkml:trace contextRef="#ctx0" brushRef="#br0">664 147 6086,'0'0'7687,"-4"-3"-6769,3 3-884,0-1 0,1 0 0,-1 1 0,1-1 0,-1 1 0,0 0 1,1-1-1,-1 1 0,0-1 0,0 1 0,1 0 0,-1-1 0,0 1 0,0 0 0,1 0 0,-1 0 0,0 0 0,0 0 0,0 0 0,1 0 0,-1 0 0,0 0 0,0 0 0,0 0 0,1 0 0,-1 0 0,0 1 0,0-1 0,1 0 0,-1 1 0,0-1 1,0 1-1,1-1 0,-1 0 0,0 1 0,0 0 0,-17 40 1279,-18 66-220,5 1 0,4 1-1,5 1 1,6 1-1,-5 181 1,20-288-1057,1 0 0,0-1 0,0 1 1,0 0-1,1 0 0,-1-1 0,1 1 0,0 0 0,0-1 1,0 1-1,1-1 0,-1 1 0,1-1 0,0 0 0,0 0 1,5 6-1,-4-7 5,0 0-1,0 0 1,0 0 0,1-1 0,-1 1 0,0-1 0,1 0 0,-1 0 0,1-1-1,0 1 1,-1-1 0,1 0 0,-1 1 0,1-2 0,0 1 0,-1 0 0,7-2-1,22-4 79,-1-2-1,0-1 0,41-17 0,17-5-73,-3 10-34,0 3 0,2 4-1,0 4 1,0 4 0,151 9-1,77 34 15,-22-1-18,385-28 44,-396-10-38,846 49 57,-783-36-17,0-15 1,413-58-1,-721 58-15,-9 2 17,0-2 0,-1 0-1,1-2 1,-1-1 0,0-1 0,34-16 0,-59 23-9,0-2 1,0 1-1,0 0 1,0 0 0,-1-1-1,1 0 1,-1 1-1,0-1 1,0 0-1,0 0 1,0 0 0,0 0-1,-1-1 1,0 1-1,1 0 1,-1-1 0,0 1-1,-1-1 1,2-5-1,-1-8 27,0 0 0,-1 0 1,-2-17-1,1-2-85,1-1 15,2-11 7,-3 0-1,-1 0 0,-3 1 0,-2-1 0,-16-62 0,12 78-16,0 0 0,-2 1 0,-1 0-1,-20-30 1,27 50 4,0 0 0,-1 1 0,0 0 0,-1 1 0,0 0-1,-1 0 1,0 1 0,0 0 0,0 1 0,-1 0 0,0 0-1,-1 1 1,-22-8 0,6 6-4,-1 2 0,1 0 0,-1 2 0,-32 0 0,-119 5 33,128 0-22,-261 19 36,9 0-27,-778-41-8,924 14-20,-1115-26-1049,357 13 131,778 16 729,-389-7 94,178 21-3121,242-3-233,15-6-2190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3.583"/>
    </inkml:context>
    <inkml:brush xml:id="br0">
      <inkml:brushProperty name="width" value="0.025" units="cm"/>
      <inkml:brushProperty name="height" value="0.025" units="cm"/>
    </inkml:brush>
  </inkml:definitions>
  <inkml:trace contextRef="#ctx0" brushRef="#br0">143 47 4644,'10'-7'1349,"23"-17"6855,-22 8 6138,-38 32-10413,12-4-3915,0 1-1,2 1 1,-1 0-1,2 0 1,0 2 0,1-1-1,0 1 1,1 1-1,1 0 1,1 1 0,0-1-1,1 1 1,1 1-1,1-1 1,1 1-1,0 0 1,2 0 0,0 1-1,1-1 1,1 0-1,2 27 1,-1-43-103,0 0 0,0 1 0,0-1 0,1 0 1,-1-1-1,1 1 0,-1 0 0,1 0 0,0-1 0,0 1 0,0-1 0,0 1 1,1-1-1,-1 0 0,0 0 0,1 0 0,0 0 0,0 0 0,-1-1 0,1 1 0,0-1 1,0 0-1,0 0 0,6 1 0,-2 0-865,1 0-1,0-1 1,0 0 0,0 0 0,1-1-1,-1 0 1,0-1 0,16-2 0,10-10-15718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16.523"/>
    </inkml:context>
    <inkml:brush xml:id="br0">
      <inkml:brushProperty name="width" value="0.025" units="cm"/>
      <inkml:brushProperty name="height" value="0.025" units="cm"/>
    </inkml:brush>
  </inkml:definitions>
  <inkml:trace contextRef="#ctx0" brushRef="#br0">14 1 7399,'0'0'3950,"-4"9"-3202,3-5-662,-1 0 0,0 0 0,1 0 0,0 1 0,0-1-1,1 1 1,-1-1 0,1 0 0,0 1 0,0-1 0,0 1 0,1-1 0,-1 1 0,1-1 0,0 0 0,0 1 0,1-1 0,0 0 0,3 7 0,15 21 235,1-1 1,2-1 0,1-1-1,1-1 1,1-1-1,2-2 1,1 0 0,0-2-1,55 32 1,26 6 275,178 72 0,-272-126-582,144 55 346,2-7 0,212 43 0,348 19 72,250-23-325,-504-54-109,862 41 96,-195-18-88,7 68 444,-7 49 195,-715-112-569,9-7 42,4-19 0,622-19 1,-669-51 155,420-86 0,-369 25 424,-5-18 0,556-217 1,-583 148-330,-334 139-130,-2-3-1,-2-3 1,92-78 0,-145 109-182,0-1 0,-1 0 0,20-27 1,-29 34-67,0 0-1,0-1 1,-1 0 0,0 1 0,0-1 0,-1 0 0,0 0 0,0-1 0,0 1 0,-1 0 0,0-1 0,0-8 0,-1 11-330,0-1 0,0 0 0,-1 0 1,1 0-1,-1 1 0,-1-1 0,1 0 0,-1 1 1,0-1-1,-5-9 0,3 10-526,0 0 1,0 0-1,-1 0 0,1 1 0,-1 0 1,0 0-1,0 0 0,-1 0 1,-10-5-1,-12-6-4955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16.883"/>
    </inkml:context>
    <inkml:brush xml:id="br0">
      <inkml:brushProperty name="width" value="0.025" units="cm"/>
      <inkml:brushProperty name="height" value="0.025" units="cm"/>
    </inkml:brush>
  </inkml:definitions>
  <inkml:trace contextRef="#ctx0" brushRef="#br0">0 59 11659,'0'0'8718,"18"-7"-8126,3 0-447,0 0 0,0 2 0,1 0 0,-1 1 0,1 2 0,23-1-1,655-14 577,-699 17-718,0-1 0,0 1-1,0 0 1,0 0 0,0 0 0,0 0-1,0 0 1,0 0 0,-1 0 0,1 0-1,0 0 1,0 1 0,0-1 0,0 0-1,0 1 1,0-1 0,0 0 0,-1 1-1,1-1 1,0 1 0,0-1 0,-1 1-1,1 0 1,0-1 0,-1 1 0,1 0-1,0 0 1,-1 1 13,1-1 0,-1 1-1,0-1 1,0 0 0,0 1 0,0-1-1,-1 1 1,1-1 0,0 1 0,0-1 0,-1 0-1,1 1 1,-1-1 0,0 0 0,1 0 0,-2 2-1,-41 56 715,33-48-550,-15 21-5,-8 8 567,-50 83-1,75-110-829,1 1 0,1 0-1,0 0 1,1 1 0,0 0 0,1 0 0,1 0 0,0 0 0,2 0-1,-1 28 1,8-7-3606,15-13-4319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19.550"/>
    </inkml:context>
    <inkml:brush xml:id="br0">
      <inkml:brushProperty name="width" value="0.025" units="cm"/>
      <inkml:brushProperty name="height" value="0.025" units="cm"/>
    </inkml:brush>
  </inkml:definitions>
  <inkml:trace contextRef="#ctx0" brushRef="#br0">96 1 7815,'0'0'14868,"7"0"-14270,-6 0-571,0 0 0,0 0 0,1 0 1,-1 0-1,0 0 0,1 1 0,-1-1 0,0 0 1,1 1-1,-1-1 0,0 1 0,0-1 0,0 1 1,0 0-1,1-1 0,-1 1 0,0 0 0,0 0 1,0 0-1,-1 0 0,1 0 0,0 0 1,0 0-1,0 0 0,-1 0 0,1 0 0,0 0 1,0 3-1,0 3 101,1 0 0,-2 0 1,1 1-1,-1-1 0,0 8 0,0 3 38,-22 490 2957,0 2-833,24-289-1528,-4 214 825,0-406-1587,0 1 0,-11 41 0,11-62 0,-1 1 0,0 0 0,0 0 0,-1-1 0,0 0 0,-1 0 0,0 0 0,0 0 0,-1-1 0,-11 13 0,6-13-1501,10-8 1390,1 0 0,0 0 0,0 0 0,-1 0 0,1 0 0,0 0 0,0 0 0,-1 0 0,1 0 0,0 0 0,-1 0 0,1 0 1,0 0-1,0 0 0,-1 0 0,1 0 0,0 0 0,0 0 0,-1-1 0,1 1 0,0 0 0,0 0 0,0 0 0,-1 0 0,1-1 0,0 1 1,0 0-1,0 0 0,-1 0 0,1-1 0,0 1 0,0 0 0,0 0 0,0-1 0,0 1 0,0 0 0,0 0 0,0-1 0,0 1 0,-1 0 1,1 0-1,0-1 0,0 1 0,0 0 0,0-1 0,1 1 0,-1 0 0,0 0 0,0-1 0,0 1 0,0-20-10219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0.510"/>
    </inkml:context>
    <inkml:brush xml:id="br0">
      <inkml:brushProperty name="width" value="0.025" units="cm"/>
      <inkml:brushProperty name="height" value="0.025" units="cm"/>
    </inkml:brush>
  </inkml:definitions>
  <inkml:trace contextRef="#ctx0" brushRef="#br0">1 137 4548,'0'0'17227,"8"4"-15743,12 2-1050,0-1 1,0-1-1,0-1 0,37 2 0,97-5 704,-70-2-619,751-58 113,-566 32-586,1355-46 1054,-1437 87-830,30 0 1680,-221-13-2293,-25-3-2907,29 3 2890,-1 0 0,1 0 0,-1-1 0,0 1 0,1 0 0,-1-1-1,1 1 1,-1 0 0,1-1 0,-1 1 0,1 0 0,-1-1 0,1 1 0,0-1-1,-1 1 1,1-1 0,-1 1 0,1-1 0,0 1 0,0-1 0,-1 0 0,1 1 0,0-1-1,0 1 1,0-2 0,-1-8-5790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0.830"/>
    </inkml:context>
    <inkml:brush xml:id="br0">
      <inkml:brushProperty name="width" value="0.025" units="cm"/>
      <inkml:brushProperty name="height" value="0.025" units="cm"/>
    </inkml:brush>
  </inkml:definitions>
  <inkml:trace contextRef="#ctx0" brushRef="#br0">79 0 16944,'0'0'11365,"13"5"-10799,64 20-184,120 44-112,-194-67-268,1-1 0,-1 1-1,0 0 1,0-1 0,0 2 0,0-1 0,-1 0 0,1 0 0,0 1 0,-1 0 0,0-1 0,1 1 0,-1 0 0,2 4 0,-3-5 7,-1 0 1,1 1-1,-1-1 0,1 0 1,-1 0-1,1 0 0,-1 0 1,0 0-1,0 0 0,0 0 1,-1 0-1,1 1 0,0-1 1,-1 0-1,1 0 0,-1 0 1,0 0-1,0 0 0,0 0 1,0-1-1,0 1 0,0 0 1,0 0-1,0-1 1,-3 3-1,-19 19 417,-2-1 1,0-2-1,-1 0 1,-39 22-1,-10 7 180,69-45-766,-20 14 258,1 1 1,-39 39 0,29-9-5231,32-43-2742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1.837"/>
    </inkml:context>
    <inkml:brush xml:id="br0">
      <inkml:brushProperty name="width" value="0.025" units="cm"/>
      <inkml:brushProperty name="height" value="0.025" units="cm"/>
    </inkml:brush>
  </inkml:definitions>
  <inkml:trace contextRef="#ctx0" brushRef="#br0">114 76 7495,'5'-9'6524,"21"-42"-446,-17 35-2131,-18 49 553,4-7-3966,-11 22-107,3 1 0,-10 66 0,17-19-9283,3-106-317,-9-9 7110,5 7 1704,-15-25 2374,17 30-766,0 0 0,1 0 0,0-1 0,0 0 0,1 1 0,-1-1 0,2 0 0,-1-1 0,-1-10-1,7 17-1078,0 1 1,1 0-1,-1 0 0,0 0 0,0 0 0,1 1 0,-1-1 0,1 1 0,-1 0 0,0 0 0,1 0 0,5 2 0,-2-2-26,62 7-1522,-23-1-4809,-20-5-619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1.547"/>
    </inkml:context>
    <inkml:brush xml:id="br0">
      <inkml:brushProperty name="width" value="0.025" units="cm"/>
      <inkml:brushProperty name="height" value="0.025" units="cm"/>
    </inkml:brush>
  </inkml:definitions>
  <inkml:trace contextRef="#ctx0" brushRef="#br0">49 599 14574,'0'0'1559,"-8"6"-369,-26 19 219,27-16 1883,19-10-1964,19-11 127,10-15-51,-1-2-1,-1-1 0,53-54 1,93-118 88,-176 192-1417,178-228 421,-187 237-495,0 1 1,0 0-1,0 0 0,0 0 0,0 0 1,0-1-1,0 1 0,0 0 0,0 0 1,0 0-1,0-1 0,0 1 1,0 0-1,0 0 0,0 0 0,1 0 1,-1-1-1,0 1 0,0 0 0,0 0 1,0 0-1,0 0 0,0 0 0,0-1 1,0 1-1,1 0 0,-1 0 1,0 0-1,0 0 0,0 0 0,0 0 1,0 0-1,1 0 0,-1-1 0,0 1 1,0 0-1,0 0 0,0 0 0,1 0 1,-1 0-1,0 0 0,0 0 0,0 0 1,0 0-1,1 0 0,-1 0 1,0 0-1,0 0 0,0 0 0,0 0 1,1 0-1,-1 0 0,0 1 0,0-1 1,0 0-1,0 0 0,1 0 0,-1 0 1,0 0-1,0 0 0,0 0 1,0 0-1,0 1 0,0-1 0,1 0 1,-1 0-1,-1 19 92,-9 27 12,0-10-105,1 0 0,2 1 0,1 0 0,2 0 0,2 0 0,3 49 0,0-82-137,0 1 0,0 0 1,0 0-1,0-1 0,1 1 0,0-1 0,0 1 0,0-1 1,1 0-1,0 0 0,-1 0 0,1 0 0,1 0 0,-1 0 1,0-1-1,1 0 0,0 0 0,0 0 0,0 0 1,0 0-1,0-1 0,0 0 0,1 0 0,6 2 0,-3-1-567,1-1-1,-1 0 0,1 0 0,0-1 1,-1 0-1,1-1 0,0 0 0,-1 0 1,1-1-1,0 0 0,-1 0 0,1-1 1,8-3-1,18-13-15700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2.933"/>
    </inkml:context>
    <inkml:brush xml:id="br0">
      <inkml:brushProperty name="width" value="0.025" units="cm"/>
      <inkml:brushProperty name="height" value="0.025" units="cm"/>
    </inkml:brush>
  </inkml:definitions>
  <inkml:trace contextRef="#ctx0" brushRef="#br0">36 91 5573,'0'0'2936,"-2"-10"-555,0 1-1718,-8-34 1930,-4 15 3291,10 68-2484,2-19-2922,0 0 1,2 1-1,1-1 0,1 0 0,1 1 1,0-1-1,2 0 0,0-1 0,1 1 0,2-1 1,11 24-1,18 27-29,3-2 1,4-1-1,2-3 0,3-1 1,111 110-1,-91-117-139,91 56 1,-32-24-46,-95-66-262,1-2 1,1-1-1,1-1 0,1-2 1,44 13-1,7-4-5,103 17 0,-135-29 2,1 3 0,98 44 0,-100-37 0,1-2 0,95 22 0,119-11 0,-191-27 0,0 3 0,103 25 0,-182-34 0,38 13 45,-36-13-77,0 1 0,-1-1-1,1 1 1,-1 0-1,1-1 1,-1 1 0,1 0-1,-1 0 1,0 0-1,1 0 1,-1 0-1,0 0 1,0 1 0,0-1-1,0 0 1,0 0-1,0 1 1,0-1 0,0 1-1,0 1 1,-16-5-17847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4.785"/>
    </inkml:context>
    <inkml:brush xml:id="br0">
      <inkml:brushProperty name="width" value="0.025" units="cm"/>
      <inkml:brushProperty name="height" value="0.025" units="cm"/>
    </inkml:brush>
  </inkml:definitions>
  <inkml:trace contextRef="#ctx0" brushRef="#br0">308 1 18706,'0'0'4601,"-9"7"-3843,-31 31-169,-36 45 0,39-40-54,-71 62 0,87-92-473,20-13-126,1 0-1,-1 0 1,1 0-1,0 0 1,-1 0 0,1 0-1,-1 0 1,1 0-1,0 0 1,-1 0-1,1 0 1,-1 0-1,1 0 1,0 0 0,-1 0-1,1 0 1,-1-1-1,1 1 1,0 0-1,-1 0 1,1 0 0,0-1-1,-1 1 1,1 0-1,0 0 1,0-1-1,-1 1 1,1 0-1,0-1 1,-2-2-593,1-1 0,1 1 0,-1-1 1,0 1-1,1-1 0,0 1 0,0-1 0,0-5 0,0 0-235,0-24-4345,0 0-1399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5.132"/>
    </inkml:context>
    <inkml:brush xml:id="br0">
      <inkml:brushProperty name="width" value="0.025" units="cm"/>
      <inkml:brushProperty name="height" value="0.025" units="cm"/>
    </inkml:brush>
  </inkml:definitions>
  <inkml:trace contextRef="#ctx0" brushRef="#br0">0 1 3716,'0'0'21268,"35"60"-19955,-16-41-128,5-1-673,3 0-287,0-5-257,2-2-1506,-4-7-1761,-6-4-1666,-3 0-4932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5.489"/>
    </inkml:context>
    <inkml:brush xml:id="br0">
      <inkml:brushProperty name="width" value="0.025" units="cm"/>
      <inkml:brushProperty name="height" value="0.025" units="cm"/>
    </inkml:brush>
  </inkml:definitions>
  <inkml:trace contextRef="#ctx0" brushRef="#br0">113 1 17649,'0'0'4201,"10"0"-1905,-7 0-2138,6 0 332,0 0 1,0 1-1,-1-1 0,1 2 0,9 2 1,-16-4-461,-1 0 1,1 1 0,-1-1 0,0 1-1,0-1 1,1 1 0,-1-1 0,0 1-1,0 0 1,0 0 0,0 0 0,1 0-1,-1-1 1,0 1 0,-1 1 0,1-1-1,0 0 1,0 0 0,0 0 0,-1 0-1,1 0 1,0 1 0,-1-1 0,1 0-1,-1 1 1,0-1 0,1 0 0,-1 1-1,0-1 1,0 1 0,0-1 0,0 0-1,0 1 1,0-1 0,0 0 0,-1 1-1,1-1 1,0 1 0,-1-1 0,1 0 0,-1 0-1,1 1 1,-1-1 0,0 0 0,1 0-1,-1 0 1,0 1 0,-1 0 0,-7 9 114,0-1 1,-1 1-1,0-2 1,0 1-1,-1-2 1,-1 1-1,-22 12 1,-23 19 1498,22-2-825,34-37-811,0 0 1,1 0-1,-1-1 1,0 1-1,1 0 0,-1 0 1,1 0-1,-1 0 1,1 0-1,-1 0 1,1 0-1,0 0 0,0 0 1,-1 0-1,1 0 1,0 0-1,0 0 0,0 0 1,0 0-1,0 0 1,0 0-1,0 0 0,1 0 1,-1 0-1,0 0 1,0 0-1,1 0 1,-1 0-1,1 0 0,-1 0 1,1 0-1,-1 0 1,1 0-1,0 0 0,-1-1 1,1 1-1,0 0 1,0 0-1,-1-1 1,1 1-1,0 0 0,0-1 1,0 1-1,0-1 1,2 1-1,13 4-356,1-2-1,0 0 1,0-1 0,0 0-1,0-2 1,20-1 0,-10 1-1180,22 0-5460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5.893"/>
    </inkml:context>
    <inkml:brush xml:id="br0">
      <inkml:brushProperty name="width" value="0.025" units="cm"/>
      <inkml:brushProperty name="height" value="0.025" units="cm"/>
    </inkml:brush>
  </inkml:definitions>
  <inkml:trace contextRef="#ctx0" brushRef="#br0">268 37 6854,'10'-4'10731,"0"-2"-8620,24-13-136,-8 12 3233,-27 20-2235,-10 4-2751,0-1-1,-1-1 1,-1 0-1,0 0 0,-23 18 1,8-6-104,-183 172 656,203-198-4542,5-13 513,3-25-2643,0 27 3519,0-21-3824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6.250"/>
    </inkml:context>
    <inkml:brush xml:id="br0">
      <inkml:brushProperty name="width" value="0.025" units="cm"/>
      <inkml:brushProperty name="height" value="0.025" units="cm"/>
    </inkml:brush>
  </inkml:definitions>
  <inkml:trace contextRef="#ctx0" brushRef="#br0">1 0 9385,'0'0'13164,"51"20"-10729,-27-7-385,3 1-321,0 0-512,1 0-384,-2 0-320,4-1-353,-6 1-224,-4 2-993,-4-5-1794,-8-3-2946,-5 0-4645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6.609"/>
    </inkml:context>
    <inkml:brush xml:id="br0">
      <inkml:brushProperty name="width" value="0.025" units="cm"/>
      <inkml:brushProperty name="height" value="0.025" units="cm"/>
    </inkml:brush>
  </inkml:definitions>
  <inkml:trace contextRef="#ctx0" brushRef="#br0">0 118 18417,'0'0'10063,"9"-3"-8120,42-15-1606,-1-2-1,-2-2 0,52-33 1,-133 97 106,17-24-450,2 0 0,0 2 0,-14 27 0,20-33-1672,2 0 1,0 1-1,-6 19 0,8-8-7038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28.720"/>
    </inkml:context>
    <inkml:brush xml:id="br0">
      <inkml:brushProperty name="width" value="0.025" units="cm"/>
      <inkml:brushProperty name="height" value="0.025" units="cm"/>
    </inkml:brush>
  </inkml:definitions>
  <inkml:trace contextRef="#ctx0" brushRef="#br0">75 76 4004,'0'0'1201,"-8"-4"-1714,3 2 651,-31-16-1712,18 2 3379,10-5 4515,8 7 335,6 16-1009,19 13-3725,5-6-421,-13-5-1241,0 1 1,-1 1-1,0 0 0,-1 1 0,1 1 1,14 9-1,-19-10-242,0-1 1,0 0-1,0-1 0,16 5 1,-18-8 34,-1 1-1,0 0 1,0 0 0,0 1 0,0 0 0,-1 0 0,0 1 0,0 0 0,0 1 0,0-1 0,5 7 0,9 10 117,1-1 0,1-1 0,31 20 0,-14-10 212,6 2-212,2-2 0,73 34 0,-80-48-107,-34-14-1,-1 0 0,0 0 0,0 0-1,0 1 1,-1 0 0,1 0 0,-1 1 0,1 0 0,-1-1 0,9 10 0,-1-2-25,1 0 1,1-1 0,0-1-1,0 0 1,1-1 0,0-1-1,25 9 1,-26-10-26,27 11 258,54 32 1,-85-43-270,1-1 0,0-1 0,0 1 0,16 2 0,-19-5 0,-1 0 0,1 0 0,0 1 0,-1 1 0,1-1 0,-1 1 0,0 1 0,0-1 0,-1 1 0,9 7 0,40 47 0,-40-41 0,1 0 0,1-1 0,0-1 0,26 17 0,59 44 0,-70-50 0,58 35 0,-78-53 0,1 0 0,-1 1 0,0 1 0,-1 0 0,14 16 0,-21-22 0,6 4 0,0 1 0,1-2 0,1 0 0,0 0 0,0-1 0,0-1 0,21 8 0,-14-6 0,0 1 0,29 17 0,-13-1 0,-21-13 0,1 0 0,0-2 0,1 0 0,0-1 0,0 0 0,1-2 0,0 0 0,1-1 0,24 5 0,-27-8 0,-1 1 0,1 0 0,-1 1 0,1 1 0,-2 0 0,1 1 0,-1 0 0,0 2 0,0-1 0,-1 2 0,21 18 0,-30-25 0,0 0 0,1 0 0,-1-1 0,1 0 0,-1 0 0,1 0 0,0 0 0,0 0 0,0-1 0,0 0 0,0 0 0,0-1 0,0 1 0,0-1 0,6-1 0,-25 2-129,6 0-578,0-1 0,0 0 0,0 0-1,0-1 1,-11-2 0,-4-9-6548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30.448"/>
    </inkml:context>
    <inkml:brush xml:id="br0">
      <inkml:brushProperty name="width" value="0.025" units="cm"/>
      <inkml:brushProperty name="height" value="0.025" units="cm"/>
    </inkml:brush>
  </inkml:definitions>
  <inkml:trace contextRef="#ctx0" brushRef="#br0">117 147 14606,'-14'5'8151,"14"-20"-3158,2-6-3782,-11 34-923,9-8-269,0-1 1,0 1-1,0 0 0,1-1 1,-1 1-1,1 0 0,0-1 0,0 1 1,1-1-1,1 5 0,-2-8 21,-1 0-1,1 1 1,0-1 0,-1 0-1,1 0 1,0 0-1,0 0 1,0 0-1,0 0 1,0-1-1,0 1 1,0 0 0,0 0-1,0-1 1,0 1-1,1 0 1,-1-1-1,0 1 1,0-1-1,0 0 1,1 1 0,-1-1-1,0 0 1,1 0-1,-1 0 1,0 0-1,1 0 1,-1 0 0,0 0-1,1 0 1,-1 0-1,0-1 1,0 1-1,1-1 1,-1 1-1,0-1 1,0 1 0,0-1-1,0 0 1,1 1-1,0-2 1,-1 1-12,1 0-1,-1 0 1,1 0 0,-1 0-1,0 0 1,0 0 0,0 0 0,0 0-1,0-1 1,0 1 0,0 0 0,0-1-1,0 1 1,0 0 0,-1-1-1,1 1 1,0-1 0,-1 1 0,0-1-1,1 0 1,-1 1 0,0-1 0,0 1-1,0-1 1,0 0 0,0 1-1,0-1 1,0 0 0,0 1 0,-1-1-1,1 1 1,-1-1 0,1 1 0,-1-1-1,-1-2 1,1 2 3,-1-1 0,1 1-1,-1 0 1,0-1 0,1 1 0,-1 0-1,0 0 1,0 0 0,-1 0 0,1 1-1,0-1 1,0 1 0,-1-1 0,1 1-1,-1 0 1,0 0 0,1 0 0,-1 0 0,0 0-1,-4 0 1,0 1-31,0 0 0,0 0 0,0 1 0,0 0 0,0 0 0,1 0 0,-1 1 0,-13 5 0,18-6 0,-1 1 0,0-1 0,1 0 0,-1 1 0,1-1 0,0 1 0,0 0 0,-1 0 0,1 0 0,0 0 0,0 0 0,1 0 0,-1 0 0,0 1 0,1-1 0,0 1 0,-1-1 0,1 1 0,0 0 0,0-1 0,0 1 0,1 0 0,-1 0 0,1-1 0,-1 5 0,2-6 0,-1 0 0,0-1 0,1 1 0,-1 0 0,1 0 0,-1 0 0,1 0 0,-1-1 0,1 1 0,0 0 0,0-1 0,-1 1 0,1 0 0,0-1 0,0 1 0,-1-1 0,1 1 0,0-1 0,0 0 0,0 1 0,0-1 0,0 0 0,0 1 0,0-1 0,0 0 0,0 0 0,0 0 0,0 0 0,0 0 0,0 0 0,0 0 0,1-1 0,38-3 0,-31 0 0,1 0 0,-1 0 0,0 0 0,0-1 0,-1-1 0,10-7 0,-14 10 0,0 0 0,0 0 0,0-1 0,-1 1 0,1-1 0,-1 0 0,0 0 0,0 0 0,0-1 0,-1 1 0,0-1 0,1 1 0,-2-1 0,3-7 0,-4 12 0,0-1 0,0 1 0,0-1 0,0 0 0,0 1 0,0-1 0,0 1 0,0-1 0,-1 1 0,1-1 0,0 1 0,0-1 0,-1 1 0,1-1 0,0 1 0,-1-1 0,1 1 0,0-1 0,-1 1 0,1-1 0,0 1 0,-1 0 0,1-1 0,-1 1 0,1 0 0,-1-1 0,1 1 0,-1 0 0,1-1 0,-1 1 0,0 0 0,1 0 0,-1 0 0,1 0 0,-1 0 0,1 0 0,-1 0 0,0 0 0,1 0 0,-1 0 0,1 0 0,-1 0 0,0 0 0,1 0 0,-1 0 0,1 1 0,-2-1 0,-29 10 0,17-2 0,1 0 0,0 1 0,-20 19 0,27-23 0,0 1 0,1 0 0,0-1 0,0 2 0,0-1 0,1 0 0,0 1 0,0 0 0,-4 11 0,8-17 0,0-1 0,-1 0 0,1 0 0,0 1 0,0-1 0,0 0 0,0 1 0,0-1 0,0 0 0,0 1 0,0-1 0,0 0 0,0 0 0,0 1 0,0-1 0,0 0 0,0 1 0,0-1 0,0 0 0,0 1 0,1-1 0,-1 0 0,0 0 0,0 1 0,0-1 0,0 0 0,1 1 0,-1-1 0,0 0 0,0 0 0,0 0 0,1 1 0,-1-1 0,0 0 0,0 0 0,1 0 0,-1 0 0,1 1 0,15-2 0,14-12 0,-16 5 0,-2-1 0,1-1 0,-1 0 0,0 0 0,10-13 0,-18 19 0,-1 0 0,1-1 0,-1 1 0,0-1 0,0 0 0,0 1 0,-1-1 0,1-1 0,-1 1 0,-1 0 0,1 0 0,-1-1 0,0 1 0,0-1 0,0 1 0,-1-1 0,0-7 0,0 12 0,-1 0 0,1 0 0,0 1 0,-1-1 0,1 0 0,-1 0 0,0 1 0,1-1 0,-1 0 0,1 1 0,-1-1 0,0 1 0,0-1 0,1 1 0,-1-1 0,0 1 0,0-1 0,0 1 0,1 0 0,-1-1 0,0 1 0,0 0 0,0 0 0,0 0 0,0 0 0,0 0 0,0 0 0,1 0 0,-1 0 0,0 0 0,0 0 0,0 0 0,0 0 0,0 1 0,-1-1 0,-33 12 0,29-9 0,0 1 0,0 0 0,1 0 0,0 0 0,0 1 0,0-1 0,0 1 0,1 0 0,-1 1 0,1-1 0,1 1 0,-1 0 0,1 0 0,0 0 0,0 0 0,-1 8 0,4-14 0,0 1 0,0-1 0,0 1 0,0-1 0,0 0 0,0 1 0,0-1 0,0 0 0,0 1 0,0-1 0,1 1 0,-1-1 0,0 0 0,0 1 0,1-1 0,-1 0 0,0 0 0,0 1 0,1-1 0,-1 0 0,0 0 0,1 1 0,-1-1 0,0 0 0,1 0 0,-1 0 0,0 1 0,1-1 0,-1 0 0,0 0 0,1 0 0,-1 0 0,1 0 0,22 2 0,20-9 0,-30 2 0,-1 0 0,0 0 0,0-1 0,18-13 0,-25 16 0,-1 1 0,0-1 0,0-1 0,-1 1 0,1 0 0,0-1 0,-1 0 0,0 0 0,0 0 0,0 0 0,-1 0 0,1-1 0,-1 1 0,0-1 0,2-6 0,-4 10 0,0 0 0,0 1 0,0-1 0,0 0 0,0 1 0,-1-1 0,1 1 0,0-1 0,0 0 0,0 1 0,-1-1 0,1 1 0,0-1 0,-1 1 0,1-1 0,0 1 0,-1-1 0,1 1 0,-1-1 0,1 1 0,0-1 0,-1 1 0,1-1 0,-1 1 0,0 0 0,1-1 0,-1 1 0,1 0 0,-1 0 0,1 0 0,-1-1 0,0 1 0,1 0 0,-1 0 0,0 0 0,1 0 0,-1 0 0,0 0 0,1 0 0,-1 0 0,1 0 0,-1 0 0,0 0 0,1 1 0,-1-1 0,1 0 0,-1 0 0,0 1 0,-35 10 0,19-1 0,-1 0 0,2 2 0,-1 0 0,2 0 0,-1 1 0,2 1 0,-20 25 0,33-39 0,0 1 0,0 0 0,0 0 0,1 0 0,-1-1 0,0 1 0,0 0 0,1 0 0,-1 0 0,1 0 0,-1 1 0,1-1 0,-1 0 0,1 0 0,0 0 0,0 0 0,-1 0 0,1 0 0,0 1 0,0-1 0,0 0 0,0 0 0,0 0 0,1 0 0,-1 2 0,1-3 0,0 1 0,0-1 0,0 1 0,1-1 0,-1 0 0,0 0 0,0 1 0,0-1 0,0 0 0,1 0 0,-1 0 0,0 0 0,0 0 0,0-1 0,0 1 0,1 0 0,-1 0 0,2-2 0,56-22 0,-41 13 0,-1-1 0,26-23 0,-38 30 0,0 0 0,0 0 0,0 0 0,-1-1 0,1 0 0,-1 0 0,-1 0 0,1-1 0,-1 1 0,5-14 0,-8 19 0,0 1 0,0 0 0,0-1 0,0 1 0,0 0 0,0-1 0,0 1 0,0 0 0,0-1 0,0 1 0,0 0 0,-1-1 0,1 1 0,0 0 0,0-1 0,0 1 0,0 0 0,0 0 0,-1-1 0,1 1 0,0 0 0,0 0 0,0-1 0,-1 1 0,1 0 0,0 0 0,0-1 0,-1 1 0,1 0 0,0 0 0,-1 0 0,1 0 0,0 0 0,0-1 0,-1 1 0,1 0 0,0 0 0,-1 0 0,1 0 0,0 0 0,-1 0 0,1 0 0,0 0 0,-1 0 0,1 0 0,0 0 0,-1 0 0,1 1 0,-20 3 0,-1 7 0,1 2 0,0 0 0,0 1 0,2 1 0,0 1 0,0 1 0,-17 21 0,35-38 0,-1 1 0,0-1 0,1 0 0,-1 1 0,1 0 0,-1-1 0,0 1 0,1-1 0,0 1 0,-1 0 0,1-1 0,-1 1 0,1 0 0,0-1 0,-1 1 0,1 0 0,0 0 0,0-1 0,-1 1 0,1 0 0,0 0 0,0 0 0,0-1 0,0 3 0,17-3 0,26-17 0,-23 8 0,0 0 0,0-2 0,-1-1 0,-1 0 0,0-1 0,-1-1 0,0 0 0,21-25 0,-39 39 0,1 0 0,0 0 0,0 0 0,-1 0 0,1 0 0,0 0 0,-1 0 0,1 0 0,0 0 0,-1 0 0,1 0 0,0 0 0,-1 0 0,1 0 0,0 0 0,-1 0 0,1 0 0,0 0 0,-1 0 0,1-1 0,0 1 0,0 0 0,-1 0 0,1 0 0,0-1 0,0 1 0,-1 0 0,1 0 0,0-1 0,0 1 0,-1 0 0,1 0 0,0-1 0,0 1 0,0 0 0,0-1 0,0 1 0,0 0 0,0-1 0,-1 1 0,1 0 0,0-1 0,0 1 0,0 0 0,0-1 0,0 1 0,0 0 0,0-1 0,1 1 0,-1 0 0,0-1 0,0 1 0,0 0 0,0-1 0,0 1 0,0 0 0,1 0 0,-1-1 0,-30 12 0,2 4 0,1 1 0,0 2 0,1 0 0,1 2 0,-39 40 0,64-60 0,-1 0 0,1 0 0,0 0 0,-1 1 0,1-1 0,-1 0 0,1 0 0,0 1 0,-1-1 0,1 0 0,0 1 0,-1-1 0,1 0 0,0 1 0,0-1 0,-1 0 0,1 1 0,0-1 0,0 0 0,0 1 0,-1-1 0,1 1 0,0-1 0,0 1 0,0-1 0,0 0 0,0 1 0,0-1 0,0 1 0,0-1 0,0 1 0,0-1 0,0 1 0,0-1 0,0 0 0,0 1 0,1-1 0,-1 1 0,19-5 0,27-18 0,-32 14 0,0-1 0,-1 0 0,0-1 0,0-1 0,-1 0 0,-1 0 0,0-2 0,0 1 0,9-16 0,-19 27 0,-1 1 0,0-1 0,1 1 0,-1-1 0,0 1 0,1-1 0,-1 1 0,0-1 0,0 1 0,1-1 0,-1 0 0,0 1 0,0-1 0,0 0 0,0 1 0,0-1 0,0 0 0,0 1 0,0-1 0,0 0 0,0 1 0,0-1 0,0 1 0,0-1 0,-1 0 0,1 1 0,0-1 0,0 1 0,-1-1 0,0 0 0,-18 0 0,-26 20 0,-95 75-518,128-88-2813,5-5-3486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2.164"/>
    </inkml:context>
    <inkml:brush xml:id="br0">
      <inkml:brushProperty name="width" value="0.025" units="cm"/>
      <inkml:brushProperty name="height" value="0.025" units="cm"/>
    </inkml:brush>
  </inkml:definitions>
  <inkml:trace contextRef="#ctx0" brushRef="#br0">83 29 16752,'0'0'4863,"-8"6"-3213,-1 1-1282,1 0-1,1 1 1,-1 0 0,1 0 0,-7 11 0,12-16-247,-1 1-1,1-1 1,0 1-1,0 0 1,0 0-1,0-1 1,1 1-1,-1 0 1,1 1-1,0-1 1,1 0-1,-1 0 1,1 0-1,-1 1 1,1-1-1,0 0 1,1 0-1,-1 0 1,2 7-1,-1-10-111,0 0 0,0 0 0,-1-1-1,1 1 1,0 0 0,0 0 0,0-1-1,0 1 1,0-1 0,0 1-1,0-1 1,0 1 0,0-1 0,0 0-1,0 1 1,0-1 0,0 0 0,0 0-1,1 0 1,-1 0 0,0 0 0,0 0-1,0 0 1,0 0 0,1 0 0,31-7 137,-21 1-153,0 0 0,0-1 0,0 0 0,-1-1 0,0 0 0,-1-1 0,1 0-1,10-14 1,-7 7-99,0 0-1,-2-1 0,20-31 0,-59 93-29,20-35-175,0 0-1,1 0 1,0 1-1,1 0 0,0 0 1,0 1-1,1 0 1,1-1-1,-3 21 1,6-32 165,0 0 0,0 0 1,0 1-1,0-1 0,0 0 0,0 0 1,0 1-1,1-1 0,-1 0 1,0 0-1,0 1 0,0-1 0,1 0 1,-1 0-1,0 0 0,0 1 0,0-1 1,1 0-1,-1 0 0,0 0 0,0 0 1,1 0-1,-1 1 0,0-1 1,0 0-1,1 0 0,-1 0 0,0 0 1,1 0-1,-1 0 0,0 0 0,0 0 1,1 0-1,-1 0 0,0 0 0,1 0 1,-1 0-1,0 0 0,0-1 1,1 1-1,-1 0 0,0 0 0,0 0 1,1 0-1,-1 0 0,0-1 0,0 1 1,1 0-1,-1 0 0,0 0 0,0-1 1,0 1-1,0 0 0,1 0 0,-1-1 1,15-10-3770,6-13-2501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37.250"/>
    </inkml:context>
    <inkml:brush xml:id="br0">
      <inkml:brushProperty name="width" value="0.025" units="cm"/>
      <inkml:brushProperty name="height" value="0.025" units="cm"/>
    </inkml:brush>
  </inkml:definitions>
  <inkml:trace contextRef="#ctx0" brushRef="#br0">0 0 6598,'0'0'1121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38.312"/>
    </inkml:context>
    <inkml:brush xml:id="br0">
      <inkml:brushProperty name="width" value="0.025" units="cm"/>
      <inkml:brushProperty name="height" value="0.025" units="cm"/>
    </inkml:brush>
  </inkml:definitions>
  <inkml:trace contextRef="#ctx0" brushRef="#br0">0 1 9929,'1'1'8681,"8"6"-6663,3 1-929,3 2-609,0-2-416,-1-3-640,-3-5-3236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3.880"/>
    </inkml:context>
    <inkml:brush xml:id="br0">
      <inkml:brushProperty name="width" value="0.025" units="cm"/>
      <inkml:brushProperty name="height" value="0.025" units="cm"/>
    </inkml:brush>
  </inkml:definitions>
  <inkml:trace contextRef="#ctx0" brushRef="#br0">154 198 5285,'0'0'7404,"3"-10"-4761,1-3-1906,-2 8-210,0-1 0,-1 0 0,0 1 0,0-1-1,0 0 1,0-11 0,-1 17-415,0-1 0,0 1 0,0-1 0,0 1-1,0-1 1,0 1 0,0 0 0,0-1-1,-1 1 1,1-1 0,0 1 0,0 0 0,0-1-1,0 1 1,-1-1 0,1 1 0,0 0 0,0-1-1,0 1 1,-1 0 0,1-1 0,0 1 0,-1 0-1,1-1 1,0 1 0,-1 0 0,1 0 0,0 0-1,-1-1 1,1 1 0,-1 0 0,1 0-1,0 0 1,-1 0 0,0-1 0,-17 6 1177,-14 15-725,29-17-479,1 0 0,-1 0 0,1 0 0,0 0 0,0 0 0,0 1 0,0-1 0,1 1 0,-1-1 0,1 1 1,0 0-1,0-1 0,0 1 0,0 6 0,1-10-68,1 1 0,-1-1 1,0 1-1,1-1 0,-1 1 0,1-1 1,-1 1-1,0-1 0,1 1 0,0-1 1,-1 1-1,1-1 0,-1 0 0,1 1 1,-1-1-1,1 0 0,0 1 0,-1-1 1,1 0-1,0 0 0,-1 0 0,1 0 1,0 0-1,-1 0 0,1 0 0,0 0 1,-1 0-1,1 0 0,0 0 1,0 0-1,24-2 345,-17 0-239,0-1 1,0 1-1,0-1 1,0-1 0,-1 1-1,1-1 1,-1-1 0,0 1-1,-1-1 1,10-8-1,-11 9-3,-1-1 0,0 1-1,0 0 1,0-1 0,0 0-1,-1 0 1,1 0 0,-1-1 0,0 1-1,-1-1 1,0 1 0,0-1-1,0 0 1,2-11 0,-4 17-84,0-1 1,0 0-1,0 0 1,0 0-1,0 0 0,0 0 1,0 0-1,0 0 1,0 0-1,-1 0 1,1 1-1,0-1 1,-1 0-1,1 0 1,0 0-1,-1 1 1,1-1-1,-1 0 1,1 0-1,-1 1 1,0-1-1,1 0 1,-1 1-1,0-1 1,1 1-1,-1-1 0,0 1 1,0-1-1,0 1 1,-1-1-1,-1 0-6,0 0 0,0 1 0,0 0 1,-1-1-1,1 1 0,0 0 0,0 1 0,0-1 0,-5 1 0,-3 2-21,1 0 1,-1 0-1,1 1 1,-18 9-1,13-4-1,0 1 0,1 1 0,-19 17 0,28-23-10,0 0 0,1 0 0,0 0 0,0 1 0,0-1 0,0 1 0,1 0 0,0 0 0,0 0 0,0 1 0,1-1 0,-2 9 0,4-15 1,0 1 1,0 0-1,0 0 1,0 0-1,0 0 1,0 0-1,0-1 1,0 1-1,0 0 1,0 0-1,1 0 1,-1-1-1,0 1 0,0 0 1,1 0-1,-1 0 1,1-1-1,-1 1 1,1 0-1,-1-1 1,1 1-1,-1 0 1,1-1-1,0 1 1,-1-1-1,1 1 1,0-1-1,-1 1 1,1-1-1,0 0 1,0 1-1,-1-1 1,1 0-1,0 1 1,0-1-1,0 0 1,0 0-1,-1 0 1,1 0-1,0 0 0,0 0 1,0 0-1,0 0 1,-1 0-1,1 0 1,0-1-1,1 1 1,44-13 115,-31 5-91,0 0 0,0-1 0,-1-1 0,0 0-1,17-17 1,-24 21-17,0-1 1,0 0-1,-1-1 0,0 0 0,-1 0 1,1 0-1,-1 0 0,-1-1 0,0 0 1,0 0-1,3-10 0,-7 18-7,1 0 0,-1 0 0,0 0 0,0 0 0,1 0 0,-1 0 0,0 0 0,0 0 0,0 0 0,0 0 0,0 0 0,0 0 0,-1 0 0,1 0 0,0 0 0,0 0 0,-1 1 0,1-1 0,0 0 0,-1 0 0,1 0 0,-1 0 0,1 0 0,-1 0 0,0 1 0,1-1 0,-2-1 0,0 2 0,1-1 0,-1 1 0,0-1 0,1 1 0,-1 0 0,1-1 0,-1 1 0,0 0 0,1 0 0,-1 0 0,0 1 0,1-1 0,-1 0 0,1 0 0,-3 1 0,-4 2 0,0 0 0,0 1 0,0-1 0,0 1 0,-9 6 0,2 1 0,5-5 0,1 1 0,-1-1 0,1 2 0,0-1 0,0 2 0,1-1 0,0 1 0,1 0 0,0 0 0,-8 15 0,15-24 0,-1 1 0,1-1 0,0 0 0,0 0 0,0 0 0,0 1 0,0-1 0,0 0 0,0 0 0,0 1 0,0-1 0,0 0 0,0 0 0,0 1 0,0-1 0,0 0 0,0 0 0,0 0 0,0 1 0,0-1 0,0 0 0,0 0 0,0 1 0,0-1 0,0 0 0,1 0 0,-1 0 0,0 1 0,0-1 0,0 0 0,0 0 0,1 0 0,-1 0 0,0 1 0,0-1 0,0 0 0,0 0 0,1 0 0,-1 0 0,0 0 0,0 0 0,1 1 0,-1-1 0,0 0 0,0 0 0,1 0 0,16-2 0,17-11 0,41-38 0,-69 47 0,0-1 0,-1 1 0,0-1 0,0-1 0,0 1 0,-1-1 0,1 0 0,-1 0 0,-1 0 0,5-9 0,-8 14 0,0 1 0,0 0 0,1-1 0,-1 1 0,0-1 0,0 1 0,0 0 0,0-1 0,0 1 0,0-1 0,0 1 0,0 0 0,0-1 0,0 1 0,0-1 0,0 1 0,0-1 0,0 1 0,0 0 0,0-1 0,0 1 0,0-1 0,-1 1 0,1 0 0,0-1 0,0 1 0,-1 0 0,1-1 0,0 1 0,0 0 0,-1-1 0,1 1 0,0 0 0,-1-1 0,1 1 0,0 0 0,-1 0 0,-19 1 0,-20 16 0,19-4 0,1 1 0,0 0 0,1 1 0,1 2 0,1 0 0,0 0 0,-24 35 0,40-51 0,0 0 0,0 1 0,0-1 0,0 0 0,0 1 0,1-1 0,-1 1 0,0 0 0,1-1 0,-1 1 0,1-1 0,0 1 0,0 0 0,0-1 0,0 3 0,0-4 0,0 1 0,0-1 0,1 1 0,-1-1 0,0 0 0,1 1 0,-1-1 0,0 0 0,1 1 0,-1-1 0,0 0 0,1 1 0,-1-1 0,1 0 0,-1 0 0,1 0 0,-1 1 0,0-1 0,1 0 0,-1 0 0,1 0 0,-1 0 0,1 0 0,-1 0 0,1 0 0,-1 0 0,1 0 0,-1 0 0,1 0 0,0 0 0,5-1 0,-1-1 0,0 1 0,0-1 0,0 0 0,0 0 0,0-1 0,6-3 0,5-5 0,-2 0 0,1-1 0,-2-1 0,16-17 0,-23 23 0,1-1 0,-2 0 0,1 0 0,-1-1 0,-1 1 0,1-1 0,-1 0 0,-1 0 0,5-17 0,-8 25 0,0 1 0,0-1 0,1 0 0,-1 1 0,0-1 0,0 0 0,0 0 0,0 1 0,0-1 0,0 0 0,0 0 0,0 1 0,0-1 0,0 0 0,0 0 0,0 1 0,-1-1 0,1 0 0,0 1 0,-1-1 0,1 0 0,0 1 0,-1-1 0,1 0 0,-1 1 0,1-1 0,-1 1 0,1-1 0,-2 0 0,1 0 0,0 1 0,-1 0 0,1 0 0,0 0 0,-1 0 0,1 0 0,0 0 0,-1 0 0,1 1 0,0-1 0,-1 0 0,1 1 0,0-1 0,0 1 0,-2 0 0,-42 28 0,31-18 0,5-4 0,-1 1 0,1 0 0,0 1 0,1 0 0,0 0 0,0 0 0,1 1 0,-10 18 0,17-27-15,0-1-1,0 1 1,0-1 0,0 0 0,0 1-1,0-1 1,1 1 0,-1-1-1,0 0 1,0 1 0,0-1 0,0 0-1,1 1 1,-1-1 0,0 0 0,0 1-1,1-1 1,-1 0 0,0 1-1,1-1 1,-1 0 0,0 0 0,1 0-1,-1 1 1,0-1 0,1 0-1,-1 0 1,0 0 0,1 0 0,-1 0-1,1 1 1,-1-1 0,0 0 0,1 0-1,-1 0 1,1 0 0,-1 0-1,0 0 1,1 0 0,-1-1 0,1 1-1,-1 0 1,0 0 0,1 0-1,-1 0 1,1 0 0,-1-1 0,1 1-1,22-7-3543,-5-9-5586,-2-5-9496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4.461"/>
    </inkml:context>
    <inkml:brush xml:id="br0">
      <inkml:brushProperty name="width" value="0.025" units="cm"/>
      <inkml:brushProperty name="height" value="0.025" units="cm"/>
    </inkml:brush>
  </inkml:definitions>
  <inkml:trace contextRef="#ctx0" brushRef="#br0">218 67 10378,'13'-16'3365,"-10"10"-2266,1 0 0,1 1 0,-1 0 0,1 0 0,0 0-1,0 0 1,1 1 0,7-6 0,-12 10-1028,-1 0-1,0 0 1,1 0 0,-1 0-1,1 0 1,-1 0 0,0 0 0,1 0-1,-1 0 1,0 0 0,1 0-1,-1 0 1,0 0 0,1 0-1,-1 1 1,0-1 0,1 0-1,-1 0 1,0 0 0,1 0 0,-1 1-1,0-1 1,1 0 0,-1 0-1,0 1 1,0-1 0,1 0-1,-1 0 1,0 1 0,0-1-1,0 0 1,1 1 0,-1-1 0,0 0-1,0 1 1,0-1 0,0 0-1,0 1 1,0-1 0,0 0-1,0 1 1,0-1 0,0 0-1,0 1 1,0-1 0,0 1 0,0-1-1,0 0 1,0 1 0,0-1-1,0 0 1,0 1 0,0-1-1,-1 0 1,1 1 0,-5 24 331,-14 25 81,-1-1 0,-47 81 0,15-33-426,23-42-24,10-20-22,1 0-1,2 1 0,1 1 1,-15 62-1,30-84-764,4-15-2767,9-22-1839,-7-7 550,-3-5-2034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4.834"/>
    </inkml:context>
    <inkml:brush xml:id="br0">
      <inkml:brushProperty name="width" value="0.025" units="cm"/>
      <inkml:brushProperty name="height" value="0.025" units="cm"/>
    </inkml:brush>
  </inkml:definitions>
  <inkml:trace contextRef="#ctx0" brushRef="#br0">57 0 3940,'0'0'9833,"-8"12"-5936,2-2-3220,-1 1-1,1 1 1,1-1-1,0 1 1,1 0-1,0 0 1,1 0-1,0 0 1,1 1-1,-1 23 1,3-31-443,0 0-1,0 1 1,0-1 0,1 0 0,0 0 0,0 0 0,0 0 0,1 0-1,0 0 1,0 0 0,0 0 0,0 0 0,5 5 0,-5-7-150,1 0-1,0 0 1,0-1 0,1 1 0,-1-1 0,1 0 0,-1 0 0,1 0 0,-1 0 0,1-1 0,0 1 0,0-1 0,0 0 0,0 0 0,0 0 0,0-1-1,0 1 1,4-1 0,10 0 106,0-1-1,0-1 1,-1 0 0,1-1-1,-1-1 1,0 0-1,30-13 1,111-61-539,-145 71 244,50-30-2453,-26 6-2684,-8-4-4420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5.634"/>
    </inkml:context>
    <inkml:brush xml:id="br0">
      <inkml:brushProperty name="width" value="0.025" units="cm"/>
      <inkml:brushProperty name="height" value="0.025" units="cm"/>
    </inkml:brush>
  </inkml:definitions>
  <inkml:trace contextRef="#ctx0" brushRef="#br0">281 104 5605,'0'0'9540,"5"-10"-7661,0 2-1272,21-36 1744,-17 10 3393,-11 33-5516,0 0 0,0 0 0,0 0 0,0 1 0,0-1 1,-1 0-1,1 1 0,0-1 0,0 1 0,0 0 0,-1 0 1,1 0-1,0 0 0,0 0 0,0 0 0,-4 2 0,-1-2 74,-11 2-238,0 0 1,0 2-1,0 0 1,1 1-1,-1 0 0,1 2 1,0 0-1,1 1 1,0 0-1,0 2 1,1 0-1,-27 22 1,42-32-76,-1 1 1,0-1-1,1 0 0,-1 1 1,0-1-1,1 1 1,-1 0-1,1-1 0,-1 1 1,1-1-1,-1 1 1,1 0-1,-1-1 0,1 1 1,0 0-1,-1-1 1,1 1-1,0 0 0,-1 0 1,1-1-1,0 1 1,0 0-1,0 0 0,0 0 1,0-1-1,0 1 1,0 0-1,0 0 0,0 0 1,0-1-1,0 1 1,1 0-1,-1 0 0,0-1 1,1 1-1,-1 0 1,0 0-1,1-1 0,-1 1 1,1 0-1,-1-1 1,1 1-1,-1-1 0,1 1 1,-1-1-1,1 1 1,0-1-1,-1 1 0,1-1 1,0 1-1,-1-1 1,1 0-1,0 1 0,0-1 1,-1 0-1,1 0 1,0 0-1,0 1 0,-1-1 1,1 0-1,2 0 1,66 9-337,-47-8 336,-6 2-7,1 0 0,0 2 0,-1-1 0,24 12-1,-37-15 32,1 0 0,-1 0 0,0 1 0,0-1-1,0 1 1,0 0 0,-1 0 0,1 0 0,-1 0 0,1 1-1,-1-1 1,1 1 0,-1-1 0,0 1 0,0 0 0,-1 0-1,1-1 1,0 1 0,-1 1 0,0-1 0,0 0-1,0 0 1,0 0 0,0 1 0,-1-1 0,1 0 0,-1 1-1,0-1 1,0 7 0,-2-6 85,0 1 1,0-1-1,0 0 0,0 0 1,-1 1-1,0-1 0,0-1 1,0 1-1,0 0 1,0-1-1,-1 0 0,0 0 1,1 0-1,-1 0 0,0 0 1,-1-1-1,-5 3 0,-12 6 366,-45 15-1,66-25-459,-11 3 1,-5 3-32,0-1 1,0-1-1,-1-1 1,1 0-1,-28 1 1,53-22-3631,51-43-6321,-14 18 2862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5.977"/>
    </inkml:context>
    <inkml:brush xml:id="br0">
      <inkml:brushProperty name="width" value="0.025" units="cm"/>
      <inkml:brushProperty name="height" value="0.025" units="cm"/>
    </inkml:brush>
  </inkml:definitions>
  <inkml:trace contextRef="#ctx0" brushRef="#br0">123 0 3331,'0'0'25171,"-8"13"-23778,-17 35-255,-31 79 0,49-109-1117,0 0 0,2 0 0,0 1 0,2 0 1,0 0-1,1 0 0,0 1 0,3 37 0,0-56-126,-1 1-1,0 0 0,1 0 1,-1-1-1,1 1 0,0 0 1,0-1-1,0 1 0,-1-1 1,1 1-1,1-1 0,-1 1 1,0-1-1,0 0 0,0 1 1,1-1-1,-1 0 0,1 0 0,-1 0 1,1 0-1,-1 0 0,1 0 1,0-1-1,-1 1 0,1 0 1,0-1-1,-1 1 0,4-1 1,-1 1-581,0-1 1,0 0-1,-1 0 0,1 0 1,0 0-1,-1-1 1,1 0-1,0 1 1,-1-1-1,1-1 0,0 1 1,-1 0-1,4-3 1,17-13-6522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6.350"/>
    </inkml:context>
    <inkml:brush xml:id="br0">
      <inkml:brushProperty name="width" value="0.025" units="cm"/>
      <inkml:brushProperty name="height" value="0.025" units="cm"/>
    </inkml:brush>
  </inkml:definitions>
  <inkml:trace contextRef="#ctx0" brushRef="#br0">123 35 15695,'0'0'3411,"-9"2"-566,0 1-2179,0 0 0,0 0-1,1 0 1,-1 1 0,1 1-1,-14 9 1,19-12-560,0 0 1,0 0 0,0 1-1,1-1 1,-1 1-1,1 0 1,-1 0 0,1 0-1,0 0 1,0 0-1,0 0 1,1 1-1,-1-1 1,1 1 0,0-1-1,0 1 1,0-1-1,0 1 1,1-1 0,-1 1-1,1 0 1,0 0-1,0 5 1,1-7-98,0-1-1,0 1 1,-1-1-1,1 0 1,0 1 0,0-1-1,0 0 1,1 1-1,-1-1 1,0 0 0,0 0-1,1 0 1,-1 0-1,0 0 1,1-1-1,-1 1 1,1 0 0,-1-1-1,1 1 1,-1-1-1,1 1 1,0-1 0,-1 0-1,1 1 1,-1-1-1,1 0 1,0 0 0,-1 0-1,1-1 1,0 1-1,-1 0 1,1 0 0,2-2-1,3 1 146,0 0 1,0 0-1,0-1 0,0 0 0,0-1 1,10-4-1,-5-1 108,-1 0 0,0 0-1,0-1 1,13-15 0,-21 21-216,0 0 0,0 0 0,-1 0 0,1 0-1,-1-1 1,0 1 0,0-1 0,0 0 0,-1 1 0,1-1-1,-1 0 1,0 0 0,0 0 0,0 0 0,0 0 0,-1 0-1,0-1 1,0 1 0,0-5 0,-1 7-46,0 1 0,1 0 0,-1-1 0,0 1 0,0 0 0,0 0 0,0 0 0,0 0 0,-1 0 0,1 0 0,0 0 0,0 0 0,-1 0 0,1 0 0,0 1 0,-1-1 0,1 1 0,-1-1 0,1 1 0,-1-1 0,1 1 0,-1 0 0,1 0 0,-1-1 0,1 1 0,-1 1 0,-2-1 0,-2 0 0,0 0 0,-1 0 0,1 1 0,0 0 0,-11 4 0,11-3-144,0 1 1,1 0-1,0 0 0,-1 0 1,1 1-1,0-1 0,1 1 1,-1 1-1,1-1 1,0 1-1,0-1 0,0 1 1,0 1-1,1-1 0,0 0 1,0 1-1,1-1 0,-1 1 1,1 0-1,0 0 0,-1 9 1,3-13-76,1-1-1,-1 0 1,1 0 0,-1 0 0,1 1 0,0-1 0,-1 0 0,1 0 0,0 0-1,0 0 1,0 0 0,0 0 0,0-1 0,0 1 0,0 0 0,0 0 0,0-1-1,0 1 1,0 0 0,1-1 0,-1 1 0,0-1 0,0 0 0,1 1 0,-1-1 0,0 0-1,1 0 1,-1 0 0,0 0 0,0 0 0,1 0 0,1 0 0,50-4-4348,-12-9 563,-2-6-2082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6.694"/>
    </inkml:context>
    <inkml:brush xml:id="br0">
      <inkml:brushProperty name="width" value="0.025" units="cm"/>
      <inkml:brushProperty name="height" value="0.025" units="cm"/>
    </inkml:brush>
  </inkml:definitions>
  <inkml:trace contextRef="#ctx0" brushRef="#br0">89 0 18065,'0'0'7266,"-5"10"-6001,0-1-1101,1 1-1,0-1 1,1 1 0,0 0-1,1 0 1,0 1 0,0-1 0,0 12-1,-2 37 190,-4 0-1,-16 66 1,5-30 159,17-82-341,6-12 201,11-27 697,19-49 447,-20 43-1516,64-132 0,-70 150 0,0 0 0,2 0 0,-1 1 0,2 0 0,0 1 0,0 0 0,1 1 0,23-17 0,-28 23-137,1 1 0,0 1 0,0-1 0,16-3 0,-21 6 81,0 0 0,1 0-1,-1 0 1,1 1 0,-1 0 0,0-1-1,1 1 1,-1 1 0,1-1-1,-1 0 1,1 1 0,-1 0-1,1 0 1,-1 0 0,3 1-1,-5-1 40,0-1-1,0 0 0,-1 1 0,1-1 1,0 1-1,-1 0 0,1-1 0,0 1 1,-1 0-1,1-1 0,-1 1 0,1 0 0,-1-1 1,1 1-1,-1 0 0,0 0 0,1 0 1,-1 0-1,0-1 0,0 1 0,1 0 1,-1 0-1,0 0 0,0 0 0,0 0 1,0 0-1,0-1 0,0 1 0,-1 0 0,1 0 1,0 0-1,0 0 0,0 0 0,-1-1 1,1 1-1,-1 0 0,1 0 0,0-1 1,-1 1-1,1 0 0,-1 0 0,0-1 0,1 1 1,-1-1-1,0 1 0,1 0 0,-2 0 1,-36 26 635,-137 54 604,174-81-2759,16-3-5035,5-8 711,5-4-1768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7.162"/>
    </inkml:context>
    <inkml:brush xml:id="br0">
      <inkml:brushProperty name="width" value="0.025" units="cm"/>
      <inkml:brushProperty name="height" value="0.025" units="cm"/>
    </inkml:brush>
  </inkml:definitions>
  <inkml:trace contextRef="#ctx0" brushRef="#br0">0 120 5926,'0'0'17216,"3"10"-14926,-3-7-2161,0 1 1,1-1-1,-1 0 0,1 0 1,0 0-1,0 1 0,0-1 1,0 0-1,1 0 0,-1-1 1,1 1-1,0 0 1,0 0-1,0-1 0,0 1 1,0-1-1,0 0 0,1 0 1,-1 1-1,1-2 0,0 1 1,-1 0-1,1 0 0,0-1 1,0 0-1,0 1 0,0-1 1,0 0-1,0-1 0,1 1 1,-1 0-1,0-1 0,0 0 1,5 0-1,2 0-11,-1 0 0,1-1 0,-1 0-1,0-1 1,1 0 0,-1 0 0,0-1 0,0 0 0,-1-1 0,1 0-1,-1 0 1,11-8 0,-13 8-51,-1 0 0,0-1 1,0 1-1,0-1 0,0 0 0,-1-1 0,0 1 0,0-1 0,0 0 1,-1 0-1,0 0 0,0 0 0,-1-1 0,1 1 0,-2-1 1,1 1-1,-1-1 0,1-7 0,-1 12-67,-1 1 0,0-1 0,0 0 0,0 0 0,0 1 0,0-1 0,0 0 0,0 1 0,0-1 0,-1 0 0,1 0 0,-1 1 0,1-1 0,-1 1 0,0-1 0,0 0 0,0 1 0,0 0 0,0-1 0,0 1 0,0-1 0,0 1 0,0 0 0,-1 0 0,1 0 0,0 0 0,-1 0 0,1 0 0,-1 0 0,1 0 0,-1 0 0,1 1 0,-1-1 0,0 1 0,1-1 0,-1 1 0,0 0 0,0-1 0,1 1 0,-1 0 0,0 0 0,0 0 0,1 0 0,-1 1 0,-2 0 0,-4 0 0,0 0 0,0 1 0,1 0 0,-1 0 0,1 1 0,-1 0 0,1 0 0,-13 8 0,4 1 0,1 0 0,0 1 0,1 1 0,-13 15 0,20-21 0,1 0 0,1 0 0,-1 0 0,2 0 0,-1 1 0,1 0 0,0 0 0,1 0 0,0 0 0,-2 11 0,5-18 2,-1 1 0,1 0 0,0 0 0,0-1 1,0 1-1,1 0 0,-1-1 0,1 1 0,0 0 0,-1-1 0,1 1 0,0-1 0,0 1 1,1-1-1,-1 1 0,1-1 0,-1 0 0,1 0 0,-1 0 0,1 0 0,0 0 0,0 0 1,0 0-1,0 0 0,1-1 0,-1 1 0,0-1 0,1 0 0,-1 0 0,1 1 1,-1-2-1,1 1 0,-1 0 0,6 0 0,10 3-57,-1-1-1,1-1 1,0-1-1,20 0 1,-28-1-41,74-3-2845,-29-6-2617,13-11-6656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2.510"/>
    </inkml:context>
    <inkml:brush xml:id="br0">
      <inkml:brushProperty name="width" value="0.025" units="cm"/>
      <inkml:brushProperty name="height" value="0.025" units="cm"/>
    </inkml:brush>
  </inkml:definitions>
  <inkml:trace contextRef="#ctx0" brushRef="#br0">78 82 4676,'5'-11'4586,"-3"5"-4916,20-49 5127,-17 46-1274,-15 41-1317,1-6-1520,-21 67 1561,28-84-1906,0 0-1,1 0 0,0 0 0,0 0 1,1 1-1,0-1 0,1 0 0,1 10 0,-1-18-327,-1 0-1,0 0 1,1 0 0,-1 0-1,1-1 1,-1 1-1,1 0 1,-1 0-1,1-1 1,0 1-1,-1 0 1,1-1-1,0 1 1,-1-1-1,1 1 1,0-1-1,0 1 1,0-1 0,-1 1-1,1-1 1,0 0-1,0 1 1,0-1-1,0 0 1,0 0-1,0 0 1,1 0-1,32 0 218,-7 1-319,-26 0 165,-1 1 0,0-1 0,0 1 0,1-1 1,-1 1-1,0-1 0,-1 1 0,1-1 1,0 1-1,0 0 0,0-1 0,-1 0 0,1 1 1,-1-1-1,1 1 0,-1-1 0,-1 3 1,-4 1 215,0 0 1,0-1 0,0 1-1,0-1 1,0-1 0,-1 1 0,0-1-1,0 0 1,0-1 0,0 1-1,0-2 1,0 1 0,-1-1 0,1 0-1,0 0 1,-1-1 0,-9 0-1,17 0-411,0-1 0,-1 1 0,1 0 0,0 0 0,-1-1-1,1 1 1,0 0 0,0-1 0,-1 1 0,1 0-1,0 0 1,0-1 0,0 1 0,-1-1 0,1 1-1,0 0 1,0-1 0,0 1 0,0 0 0,0-1-1,0 1 1,0-1 0,0 1 0,0 0 0,0-1-1,0 1 1,0 0 0,0-1 0,0 1 0,0-1-1,0 1 1,0 0 0,0-1 0,1 1 0,-1 0 0,0-1-1,0 1 1,0 0 0,1-1 0,-1 1 0,0 0-1,1-1 1,-1 1 0,0 0 0,0 0 0,1 0-1,-1-1 1,0 1 0,1 0 0,-1 0 0,0 0-1,2-1 1,14-15-8041,0 7-1268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8.189"/>
    </inkml:context>
    <inkml:brush xml:id="br0">
      <inkml:brushProperty name="width" value="0.025" units="cm"/>
      <inkml:brushProperty name="height" value="0.025" units="cm"/>
    </inkml:brush>
  </inkml:definitions>
  <inkml:trace contextRef="#ctx0" brushRef="#br0">151 136 14318,'0'0'1468,"5"-10"219,-3 6-1591,2-5 420,0 1 0,0-1 0,-1 0 0,4-16 0,-7 24-400,1-1 0,-1 1 0,0-1-1,0 1 1,1-1 0,-1 1 0,0-1 0,0 0 0,0 1-1,-1-1 1,1 1 0,0-1 0,0 1 0,-1-1 0,1 0-1,-1 1 1,0 0 0,1-1 0,-1 1 0,0-1 0,0 1-1,0 0 1,0 0 0,0-1 0,0 1 0,0 0 0,0 0-1,0 0 1,-1 0 0,1 0 0,0 0 0,-1 1 0,1-1-1,-1 0 1,1 1 0,-1-1 0,1 1 0,-1-1 0,1 1-1,-4 0 1,0-1 5,0 1-1,0 1 0,0-1 0,0 1 1,0 0-1,0 0 0,1 0 0,-1 1 1,0 0-1,0 0 0,1 0 0,-1 0 1,1 1-1,0-1 0,0 1 0,0 0 1,0 1-1,0-1 0,1 1 1,-5 4-1,3-1-52,-1 0 0,1 0 0,1 0 0,-1 0 0,1 1 0,1-1 0,-1 1 0,1 0 0,1 0 0,-1 1 0,-1 10 0,4-18-58,0 1 0,0-1 0,0 0 0,0 1 0,0-1 0,0 1 0,0-1 0,0 1 0,0-1 0,1 0-1,-1 1 1,1-1 0,-1 1 0,1-1 0,-1 0 0,1 0 0,0 1 0,0-1 0,-1 0 0,1 0 0,0 0 0,0 0 0,0 0 0,0 0 0,0 0 0,1 0 0,0 1 0,1-1 77,1 0 1,-1 0-1,1 0 0,-1 0 1,1 0-1,-1-1 1,1 1-1,-1-1 1,1 0-1,6-1 1,1 0 172,-1 0 1,0-1 0,0-1-1,0 0 1,0 0 0,-1-1-1,10-4 1,-10 3-201,-2-1 0,1 1 0,0-1 0,-1 0 0,0-1 0,-1 0 0,0 0 0,0 0 0,0-1 0,-1 0 1,0 0-1,0 0 0,-1-1 0,0 0 0,-1 1 0,0-1 0,0 0 0,-1-1 0,2-12 0,-4 21-61,1 1 0,-1 0 0,0-1 0,0 1 0,0-1 0,0 1 1,0 0-1,0-1 0,0 1 0,0-1 0,0 1 0,0 0 0,0-1 0,0 1 0,-1-1 0,1 1 0,0 0 0,0-1 0,0 1 1,0-1-1,-1 1 0,1 0 0,0-1 0,0 1 0,-1 0 0,1 0 0,0-1 0,-1 1 0,1 0 0,0-1 0,-1 1 0,1 0 1,0 0-1,-1 0 0,1 0 0,0-1 0,-1 1 0,0 0 0,-14 10-87,-12 23-124,23-28 51,1 1 0,0 0 1,0 0-1,1 1 1,-1-1-1,1 0 1,1 1-1,-1 0 0,1-1 1,0 1-1,1 9 1,0-15 54,0 0 0,1-1 0,-1 1 0,1 0 1,-1 0-1,1-1 0,-1 1 0,1 0 0,0-1 1,-1 1-1,1-1 0,0 1 0,-1-1 0,1 1 1,0-1-1,0 1 0,0-1 0,-1 0 0,1 1 1,0-1-1,0 0 0,0 0 0,0 1 0,0-1 1,0 0-1,-1 0 0,1 0 0,0 0 0,0 0 1,0-1-1,0 1 0,0 0 0,0 0 0,-1-1 1,1 1-1,0 0 0,0-1 0,0 1 0,-1 0 1,2-2-1,35-16-4338,-10-7-873,1-8-2696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8.532"/>
    </inkml:context>
    <inkml:brush xml:id="br0">
      <inkml:brushProperty name="width" value="0.025" units="cm"/>
      <inkml:brushProperty name="height" value="0.025" units="cm"/>
    </inkml:brush>
  </inkml:definitions>
  <inkml:trace contextRef="#ctx0" brushRef="#br0">118 1 13581,'0'0'10367,"-1"14"-9940,-24 148 95,11-82-553,-7 128-1,27-60-427,-24-179 1153,11 15-87,0 0 0,1 0 0,0 0 0,1-1 0,1 0 0,1 1 0,0-2 0,1 1 0,1-18 0,1 33-573,1-1 1,-1 1-1,1 0 1,-1-1-1,1 1 1,0 0-1,0 0 1,0 0-1,1-1 1,-1 1-1,0 1 1,1-1-1,-1 0 1,1 0 0,0 0-1,-1 1 1,1-1-1,0 1 1,0-1-1,0 1 1,0 0-1,0 0 1,1 0-1,-1 0 1,0 0-1,0 0 1,1 1-1,-1-1 1,5 1-1,8-3-275,1 2 0,0 0 0,24 1 0,-20 1-812,17-2-3058,-2 1-3069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49.823"/>
    </inkml:context>
    <inkml:brush xml:id="br0">
      <inkml:brushProperty name="width" value="0.025" units="cm"/>
      <inkml:brushProperty name="height" value="0.025" units="cm"/>
    </inkml:brush>
  </inkml:definitions>
  <inkml:trace contextRef="#ctx0" brushRef="#br0">78 144 2883,'0'0'5514,"-3"-8"-4323,-13-53 2336,10-13 8144,6 74-10881,-2 23 534,-45 375 3481,45-377-4683,1-3 74,0-28 356,13-323-787,-11 343 206,-1 1 1,2-1-1,-1 1 0,1-1 1,1 0-1,0 0 0,0 0 1,1 0-1,0 0 0,10 16 1,-12-23 40,0 0 1,0 0 0,1 0-1,-1 0 1,1 0-1,-1-1 1,1 1-1,0-1 1,0 0-1,0 0 1,1 0 0,-1 0-1,0 0 1,1-1-1,-1 1 1,1-1-1,0 0 1,-1 0 0,1 0-1,0-1 1,0 1-1,-1-1 1,1 0-1,0 0 1,0 0-1,-1-1 1,1 1 0,0-1-1,0 0 1,-1 0-1,1 0 1,-1 0-1,6-4 1,0 0 5,1-1 0,-1 0 0,0 0 0,-1-1 0,1 0 0,-1-1 0,-1 0 0,0 0 0,0-1 0,0 1 0,-1-2 0,8-16 0,-7 13-9,0-1 0,-1 0 0,-1 0 0,-1-1 0,0 1 0,-1-1 0,0 0 0,1-26 0,-4 42-9,-1-1 0,1 0 0,0 1 0,-1-1 0,1 0 0,0 1 0,0-1 0,-1 0 0,1 0 0,0 1 0,-1-1 0,1 0 0,-1 0 0,1 0 0,0 1 0,-1-1 0,1 0 0,-1 0 0,1 0 0,0 0 0,-1 0 0,1 0 0,-1 0 0,1 0 0,-1 0 0,1 0 0,0 0 0,-1 0 0,1 0 0,-1 0 0,1 0 0,-1 0 0,1-1 0,0 1 0,-1 0 0,1 0 0,0 0 0,-1-1 0,1 1 0,0 0 0,-1-1 0,1 1 0,0 0 0,-1-1 0,1 1 0,0 0 0,0-1 0,-1 1 0,1 0 0,0-1 0,0 1 0,0-1 0,0 1 0,-1 0 0,1-1 0,0 1 0,0-1 0,0 1 0,0-1 0,0 1 0,0 0 0,0-1 0,0 1 0,0-1 0,0 1 0,1-1 0,-1 1 0,-23 28 0,13-9 0,0 0 0,1 1 0,1 1 0,1 0 0,1 0 0,1 0 0,0 0 0,2 1 0,-2 33 0,5-53 0,0 0 0,1 0 0,-1 0 0,0 0 0,0 0 0,1-1 0,-1 1 0,1 0 0,-1 0 0,1-1 0,0 1 0,0 0 0,0-1 0,0 1 0,0-1 0,0 1 0,0-1 0,1 1 0,-1-1 0,0 0 0,1 0 0,-1 1 0,1-1 0,-1 0 0,1-1 0,0 1 0,-1 0 0,1 0 0,0-1 0,0 1 0,-1-1 0,1 1 0,0-1 0,0 0 0,0 0 0,0 1 0,0-1 0,-1-1 0,1 1 0,0 0 0,0 0 0,0-1 0,2 0 0,4-1 0,1 0 0,-1 0 0,0-1 0,-1 0 0,1 0 0,0-1 0,-1 0 0,12-8 0,-12 7 0,0 0 0,0-1 0,-1 1 0,0-1 0,0-1 0,-1 1 0,1-1 0,-2 0 0,1 0 0,-1 0 0,0-1 0,0 0 0,-1 0 0,0 0 0,0 0 0,-1 0 0,0 0 0,1-11 0,-3 18 0,0 1 0,0 0 0,0-1 0,0 1 0,0 0 0,0-1 0,0 1 0,0 0 0,0 0 0,0-1 0,0 1 0,0 0 0,0-1 0,0 1 0,0 0 0,-1-1 0,1 1 0,0 0 0,0 0 0,0-1 0,0 1 0,-1 0 0,1 0 0,0-1 0,0 1 0,0 0 0,-1 0 0,1 0 0,0-1 0,0 1 0,-1 0 0,1 0 0,0 0 0,0 0 0,-1 0 0,1 0 0,-1-1 0,-11 7 0,-9 16 0,13-10 0,1 1 0,0 0 0,0 1 0,2 0 0,0-1 0,0 2 0,1-1 0,1 1 0,0-1 0,1 1 0,1 0 0,1 19 0,0-32 0,1-1-1,-1 1 1,1-1-1,0 1 1,0-1-1,0 0 1,0 1-1,0-1 1,0 0-1,0 1 1,0-1-1,0 0 1,1 0-1,-1 0 1,0 0-1,1 0 1,-1-1-1,1 1 1,-1 0-1,1-1 1,-1 1-1,1-1 1,0 1-1,-1-1 1,1 0-1,0 1 1,-1-1-1,1 0 1,-1 0-1,1 0 1,0-1 0,2 1-1,2-1-117,0 1 0,0-1 0,1 0 0,-1 0-1,0-1 1,0 0 0,10-4 0,-11 3-874,0-1 1,0 1-1,-1-1 0,1 0 0,-1 0 1,0 0-1,0-1 0,5-7 0,7-14-8211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0.381"/>
    </inkml:context>
    <inkml:brush xml:id="br0">
      <inkml:brushProperty name="width" value="0.025" units="cm"/>
      <inkml:brushProperty name="height" value="0.025" units="cm"/>
    </inkml:brush>
  </inkml:definitions>
  <inkml:trace contextRef="#ctx0" brushRef="#br0">47 0 19987,'0'0'7746,"-5"10"-6716,-3 12-739,0 1-1,1 0 1,2 0-1,0 0 1,2 0 0,-2 40-1,5-62-284,0 0 0,0 0 0,0 0 0,0 0 0,0 0 0,0 0 0,0 0 0,0 0 0,0 0 0,0 0-1,1 0 1,-1 0 0,0 0 0,1 0 0,-1 0 0,0-1 0,1 1 0,-1 0 0,1 0 0,0 0 0,-1-1 0,1 1 0,0 0 0,-1-1 0,1 1 0,0 0-1,0-1 1,-1 1 0,1-1 0,0 1 0,2 0 0,-1-1 27,0 0 1,1 0-1,-1-1 0,0 1 0,1 0 1,-1-1-1,0 1 0,1-1 1,-1 0-1,0 0 0,0 0 0,4-2 1,7-5 185,-1 0 1,24-20-1,-1-6-78,-23 21-113,0 1 0,1 1 1,1 0-1,0 0 0,19-10 0,-33 21-29,1 0-1,-1 0 1,0-1 0,1 1 0,-1 0-1,0 0 1,1 0 0,-1 0 0,0 0-1,1 0 1,-1 0 0,0 0-1,1 0 1,-1 0 0,0 0 0,1 0-1,-1 0 1,0 0 0,1 0 0,-1 0-1,0 0 1,1 1 0,-1-1 0,0 0-1,1 0 1,-1 0 0,0 0-1,1 1 1,-1-1 0,0 0 0,0 0-1,0 1 1,1-1 0,-1 0 0,0 1-1,5 18 92,-5 30 189,0-37-239,-1 2-28,4 18-4,-3-31-8,1 0-1,-1 0 1,1 0 0,-1-1 0,1 1 0,-1 0 0,1-1 0,0 1 0,-1 0 0,1-1-1,0 1 1,0-1 0,0 1 0,-1-1 0,1 0 0,0 1 0,0-1 0,0 0 0,0 1-1,0-1 1,0 0 0,-1 0 0,1 0 0,0 0 0,0 0 0,0 0 0,0 0 0,0 0-1,0 0 1,0 0 0,0-1 0,1 1 0,7-3 0,0 0 0,0 0 0,-1-1 0,1 0 0,-1-1 0,0 0 0,0 0 0,0-1 0,10-9 0,-11 8 0,1 1 0,0 0 0,0 1 0,0 0 0,0 0 0,1 0 0,0 1 0,17-5 0,-26 9-13,1 0-1,0 0 1,0 1 0,-1-1-1,1 0 1,0 0 0,-1 1-1,1-1 1,0 0 0,-1 1 0,1-1-1,0 1 1,-1-1 0,1 1-1,-1-1 1,1 1 0,-1-1-1,1 1 1,-1 0 0,0-1-1,1 1 1,-1-1 0,1 1-1,-1 0 1,0 0 0,0-1 0,1 1-1,-1 0 1,0-1 0,0 1-1,0 0 1,0 0 0,0-1-1,0 1 1,0 0 0,0 0-1,0-1 1,0 1 0,-1 0-1,1 0 1,0-1 0,-1 2-1,-6 36-2023,-13-1-8165,10-28 2322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0.755"/>
    </inkml:context>
    <inkml:brush xml:id="br0">
      <inkml:brushProperty name="width" value="0.025" units="cm"/>
      <inkml:brushProperty name="height" value="0.025" units="cm"/>
    </inkml:brush>
  </inkml:definitions>
  <inkml:trace contextRef="#ctx0" brushRef="#br0">0 0 7303,'0'0'4324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1.101"/>
    </inkml:context>
    <inkml:brush xml:id="br0">
      <inkml:brushProperty name="width" value="0.025" units="cm"/>
      <inkml:brushProperty name="height" value="0.025" units="cm"/>
    </inkml:brush>
  </inkml:definitions>
  <inkml:trace contextRef="#ctx0" brushRef="#br0">108 92 15086,'0'0'5114,"-11"3"-2797,6-2-2173,0 1-1,0-1 1,0 1-1,0 1 1,0-1-1,0 0 1,1 1-1,-1 0 1,1 0-1,0 1 1,0-1-1,0 1 1,0 0-1,1 0 1,0 0-1,-1 0 1,1 0-1,1 1 1,-1 0-1,1-1 1,0 1-1,0 0 1,0 0-1,-1 7 1,2-8-87,0 0 0,0 0 0,1-1 1,0 1-1,-1 0 0,1 0 0,1 0 1,0 6-1,-1-8 6,1-1 1,-1 0-1,0 0 1,1 0-1,-1 1 1,1-1-1,0 0 1,-1 0-1,1 0 1,0 0-1,0 0 1,-1 0-1,1 0 1,0 0-1,0-1 1,0 1-1,0 0 1,0 0-1,2 0 1,-1 0 69,1-1 1,0 0 0,0 1 0,0-1 0,0 0 0,-1-1-1,1 1 1,0 0 0,0-1 0,0 0 0,-1 1 0,1-1 0,0 0-1,-1-1 1,1 1 0,-1 0 0,1-1 0,-1 1 0,1-1-1,-1 0 1,0 0 0,3-3 0,13-10-3,-1-2 1,-1 0 0,-1 0-1,0-1 1,-2-1-1,0-1 1,-1 0-1,-1 0 1,0-1-1,7-24 1,-56 100-1024,31-42 955,1 0-1,0 1 1,1-1-1,1 1 0,0 0 1,1 0-1,0 0 1,1 0-1,0 23 1,1-36-59,1 1 1,0-1 0,0 0 0,0 0-1,1 0 1,-1 1 0,0-1 0,0 0-1,1 0 1,-1 0 0,0 1 0,1-1-1,-1 0 1,1 0 0,0 0 0,-1 0-1,1 0 1,0 0 0,-1 0 0,1 0-1,0 0 1,0-1 0,0 1 0,0 0-1,0 0 1,0-1 0,2 2 0,0-2 12,-1 1 0,1-1 1,0 1-1,0-1 1,0 0-1,-1 0 0,1 0 1,0 0-1,0-1 1,-1 1-1,6-3 0,2 0 23,-1 0 0,0-1-1,0 0 1,0-1 0,0 0-1,8-7 1,-4 1-40,-1 0 0,0-1 0,-1-1 0,0 0 0,9-15 0,-32 46 0,7-12 0,0 1 0,0 0 0,1 0 0,0 0 0,0 0 0,0 1 0,1 0 0,0-1 0,1 1 0,0 0 0,0 0 0,-1 15 0,4-22-31,-1-1-1,0 1 1,1-1-1,-1 1 1,0 0-1,1-1 1,-1 1-1,1-1 1,-1 1-1,1-1 1,-1 0-1,1 1 1,0-1-1,-1 1 1,1-1-1,-1 0 1,1 0-1,0 1 1,-1-1-1,1 0 1,0 0-1,-1 0 1,1 0 0,0 1-1,-1-1 1,1 0-1,0 0 1,-1 0-1,1-1 1,0 1-1,-1 0 1,1 0-1,0 0 1,-1 0-1,1-1 1,0 1-1,-1 0 1,1-1-1,0 1 1,0-1-1,27-12-2900,-22 8 1207,0-1 0,0 1 0,-1-1 0,0 0-1,7-11 1,6-15-7211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2.114"/>
    </inkml:context>
    <inkml:brush xml:id="br0">
      <inkml:brushProperty name="width" value="0.025" units="cm"/>
      <inkml:brushProperty name="height" value="0.025" units="cm"/>
    </inkml:brush>
  </inkml:definitions>
  <inkml:trace contextRef="#ctx0" brushRef="#br0">84 26 19314,'0'0'5969,"-3"12"-5297,-15 119 42,-6 36 377,-15-6-2143,44-224 941,-3 20 217,2-1 1,3 1-1,19-73 1,-26 114-115,1-1 0,0 1 0,0 0 0,0 0 0,0 0 0,1 1 0,-1-1 0,0 0 0,1 0 0,-1 1 0,1-1 0,0 1 0,-1-1 0,1 1 0,0 0 0,0-1 0,0 1 0,0 0 0,0 1 0,0-1 0,0 0 1,1 0-1,-1 1 0,0-1 0,0 1 0,1 0 0,-1 0 0,0 0 0,0 0 0,1 0 0,-1 0 0,0 0 0,4 2 0,-2-2 27,-1 1-1,1-1 1,-1 0 0,1 0 0,0 0 0,-1-1-1,1 1 1,-1-1 0,1 0 0,-1 0-1,0 0 1,1 0 0,-1-1 0,5-2 0,-1-2 64,0 0 1,-1-1-1,0 0 1,0 0-1,-1 0 1,0 0-1,0-1 1,0 0-1,-1 0 1,-1 0-1,1-1 1,-1 1-1,-1-1 1,1 0 0,-1 0-1,0-10 1,-18 41 49,-6 22 322,3 0 1,1 2-1,2 0 0,2 1 0,3 0 1,-7 55-1,19-68-434,5-27-184,8-19-117,-1-7 147,-1-1 1,-1 0-1,-1-1 0,-1 0 0,-1 0 0,0-1 0,-2 0 0,6-37 1,-29 83 674,17-24-543,-1 1 1,1-1-1,-1 1 0,1-1 1,-1 1-1,1-1 0,0 1 0,-1-1 1,1 1-1,0 0 0,0-1 1,-1 1-1,1 0 0,0-1 0,0 1 1,0 0-1,0-1 0,0 1 1,0 0-1,0-1 0,0 1 0,0 0 1,0-1-1,0 1 0,0 0 1,1-1-1,-1 1 0,0 0 0,1-1 1,-1 1-1,0-1 0,1 1 1,-1 0-1,0-1 0,1 1 0,-1-1 1,1 1-1,-1-1 0,1 1 1,-1-1-1,1 0 0,-1 1 0,1-1 1,0 0-1,-1 1 0,1-1 0,0 0 1,-1 0-1,1 0 0,0 1 1,-1-1-1,1 0 0,0 0 0,-1 0 1,1 0-1,0 0 0,13 0 48,1-1-276,0 1-1,0 1 1,0 1 0,16 3-1,-28-5 242,-1 1 0,1-1 0,-1 1 0,1 0 0,-1 0 0,1 0 0,-1 0-1,0 0 1,1 1 0,-1-1 0,0 1 0,0-1 0,0 1 0,0 0 0,0 0 0,-1 0-1,1 0 1,0 0 0,-1 0 0,0 0 0,1 0 0,-1 1 0,0-1 0,0 1 0,0-1 0,0 0-1,-1 1 1,1 0 0,-1-1 0,1 5 0,3-1 317,5-12-14,5-10 82,-4-2 33,0 0 0,-2-1 1,9-26-1,-10 26-366,-6 16-211,-1 7-146,-2 9 278,1 27 9,1-39 9,0 0-1,1 0 0,-1 0 1,1 0-1,0 0 0,-1 0 0,1 0 1,0 0-1,-1 0 0,1 0 1,0 0-1,0 0 0,0 0 1,0-1-1,0 1 0,0 0 1,0-1-1,0 1 0,0-1 1,0 1-1,0-1 0,0 1 1,0-1-1,0 0 0,1 0 1,-1 1-1,0-1 0,0 0 1,0 0-1,1 0 0,0-1 1,10 1 18,0-1 0,-1-1 1,1 0-1,-1-1 0,0 0 1,1-1-1,-1 0 0,-1-1 1,1 0-1,-1 0 1,0-1-1,0-1 0,10-8 1,-20 16-22,0-1 1,0 0 0,0 0-1,0 1 1,0-1 0,-1 0-1,1 1 1,0-1 0,0 0-1,1 1 1,-1-1 0,0 0-1,0 0 1,0 1 0,0-1-1,0 0 1,0 1 0,0-1-1,0 0 1,0 0 0,1 1-1,-1-1 1,0 0 0,0 0-1,0 1 1,1-1 0,-1 0-1,0 0 1,0 0 0,1 1-1,-1-1 1,0 0 0,0 0-1,1 0 1,-1 0 0,0 0-1,1 1 1,-1-1 0,0 0-1,0 0 1,1 0 0,-1 0-1,0 0 1,1 0 0,-1 0-1,0 0 1,1 0 0,-1 0-1,0 0 1,0 0 0,1-1-1,-1 1 1,0 0 0,1 0-1,-1 0 1,0 0 0,1-1-1,-16 39 51,9-24-39,5-13-12,1 0 0,-1 1 0,1-1 0,-1 0 0,1 0 0,0 1 0,0-1 0,-1 0 0,1 1 0,0-1 0,0 0 0,0 0 0,0 1 0,1-1 0,-1 0 0,0 1 0,1-1 0,-1 0 0,0 0 0,1 1 0,0-1 0,-1 0 0,2 2 0,-1-2 0,1-1 0,-1 1 0,0-1 0,0 1 0,1-1 0,-1 1 0,0-1 0,1 0 0,-1 0 0,1 0 0,-1 0 0,0 0 0,1 0 0,-1 0 0,0 0 0,1 0 0,-1-1 0,3 0 0,10-4 0,0 0 0,0-1 0,17-11 0,-18 10 0,16-4-5206,-27 14 458,-16 10 134,4-5-5097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3.109"/>
    </inkml:context>
    <inkml:brush xml:id="br0">
      <inkml:brushProperty name="width" value="0.025" units="cm"/>
      <inkml:brushProperty name="height" value="0.025" units="cm"/>
    </inkml:brush>
  </inkml:definitions>
  <inkml:trace contextRef="#ctx0" brushRef="#br0">203 1 15310,'0'0'6786,"-10"0"-5196,2 0-1498,0 1 1,0 0-1,0 1 0,0-1 0,0 2 0,1-1 0,-1 1 0,0 0 0,1 1 0,0-1 0,-11 9 0,6-4 63,-38 29 845,47-34-937,1-1 0,-1 1 0,1-1-1,0 1 1,0 0 0,0 0 0,0 0 0,0 0 0,1 0 0,-1 0 0,1 1 0,0-1 0,0 0 0,-1 8-1,2-10-60,1 0 0,-1 0-1,0 0 1,1 0-1,-1 0 1,1 0-1,-1 0 1,1 0 0,-1 0-1,1 0 1,0 0-1,0 0 1,-1 0-1,1 0 1,0 0-1,0-1 1,0 1 0,0 0-1,0-1 1,0 1-1,0-1 1,0 1-1,0-1 1,0 1 0,0-1-1,0 0 1,1 1-1,-1-1 1,0 0-1,0 0 1,0 0-1,0 0 1,2 0 0,51 1 54,-41-1-59,5 0-571,1-2-1,32-5 0,-6-7-3155,-41 12 2523,0-1 0,1 1 1,-1-1-1,0 1 0,-1-1 1,7-6-1,0-5-7115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3.457"/>
    </inkml:context>
    <inkml:brush xml:id="br0">
      <inkml:brushProperty name="width" value="0.025" units="cm"/>
      <inkml:brushProperty name="height" value="0.025" units="cm"/>
    </inkml:brush>
  </inkml:definitions>
  <inkml:trace contextRef="#ctx0" brushRef="#br0">62 33 11755,'0'0'7741,"6"0"-7079,33-5 784,-37 5-1190,-1 0 0,1-1 0,-1 1 0,1 0 0,-1-1 0,1 1 0,-1-1 0,1 1 0,-1-1 0,0 0 1,0 1-1,1-1 0,-1 0 0,0 0 0,0 0 0,0 0 0,0 0 0,0 0 0,0 0 0,0-1 0,0 1 1,0 0-1,0 0 0,-1-1 0,1 1 0,-1-1 0,1 1 0,0-2 0,-32 2 1741,25 2-1989,-1 1 0,0-1 0,1 1 1,-1 1-1,1-1 0,0 1 0,0 0 1,-10 7-1,13-8-3,0-1 0,0 1 0,0 0 0,0 0 0,1 1 0,-1-1 1,1 1-1,-1-1 0,1 1 0,0 0 0,0-1 0,0 1 0,1 0 0,-1 1 0,1-1 0,0 0 0,-1 0 0,0 7 1,2-9-16,1 1 0,-1-1 1,1 0-1,0 1 0,-1-1 1,1 1-1,0-1 0,0 0 1,0 1-1,0-1 0,0 0 1,0 0-1,0 0 1,1 0-1,-1 0 0,0 0 1,0 0-1,1 0 0,-1-1 1,1 1-1,-1 0 0,1-1 1,-1 1-1,3-1 0,41 12-855,-44-12 840,78 6-5751,-42-6-737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4.744"/>
    </inkml:context>
    <inkml:brush xml:id="br0">
      <inkml:brushProperty name="width" value="0.025" units="cm"/>
      <inkml:brushProperty name="height" value="0.025" units="cm"/>
    </inkml:brush>
  </inkml:definitions>
  <inkml:trace contextRef="#ctx0" brushRef="#br0">55 128 5381,'0'0'363,"8"-8"-251,-2 1-79,0 0-1,1 1 1,-1 0-1,1 1 1,1-1-1,-1 1 1,1 1-1,0-1 1,0 2-1,11-5 1,-2 3 783,17-7 5730,-33 11-6140,0 0-1,0 0 1,0 0 0,0 0-1,0 0 1,0 0 0,0 0-1,0 0 1,0 0 0,0 0 0,0-1-1,-1 1 1,1 0 0,-1-1-1,1 1 1,-1 0 0,1-1-1,-1 1 1,0-1 0,1 1 0,-1 0-1,0-3 1,-1 3-226,0 0 1,1 0-1,-1 0 0,0 1 0,0-1 1,0 0-1,0 1 0,0-1 1,0 1-1,0-1 0,0 1 0,0-1 1,0 1-1,0 0 0,0-1 1,0 1-1,0 0 0,0 0 1,-1 0-1,1 0 0,0 0 0,0 0 1,0 0-1,-2 1 0,-33 1 694,27 1-778,1-1-1,-1 2 1,1-1-1,-1 1 0,1 0 1,0 1-1,1 0 1,-1 0-1,1 1 1,0 0-1,0 0 1,1 1-1,-1 0 1,2 0-1,-1 0 1,1 1-1,0 0 1,0 0-1,1 0 1,0 0-1,1 1 1,0-1-1,0 1 0,1 0 1,-2 10-1,4-18-97,0 1-1,0-1 1,1 0-1,-1 1 0,0-1 1,0 0-1,1 1 1,-1-1-1,1 0 1,-1 0-1,1 1 0,-1-1 1,1 0-1,0 0 1,0 0-1,0 0 0,0 0 1,-1 0-1,1 0 1,0 0-1,1 0 0,-1 0 1,0-1-1,2 2 1,1 0-6,0 0 1,1-1-1,-1 0 1,0 1 0,1-1-1,-1-1 1,8 1-1,7 0-121,1-2-1,30-4 1,-36 3-324,1-2-1,0 0 1,-1 0 0,18-9 0,22-16-5401,-24 5-1614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2.851"/>
    </inkml:context>
    <inkml:brush xml:id="br0">
      <inkml:brushProperty name="width" value="0.025" units="cm"/>
      <inkml:brushProperty name="height" value="0.025" units="cm"/>
    </inkml:brush>
  </inkml:definitions>
  <inkml:trace contextRef="#ctx0" brushRef="#br0">52 0 16560,'0'0'15470,"-19"54"-14829,8-31-545,2 0-96,2-4 0,2-3-641,4-6-1793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6.800"/>
    </inkml:context>
    <inkml:brush xml:id="br0">
      <inkml:brushProperty name="width" value="0.025" units="cm"/>
      <inkml:brushProperty name="height" value="0.025" units="cm"/>
    </inkml:brush>
  </inkml:definitions>
  <inkml:trace contextRef="#ctx0" brushRef="#br0">0 14 288,'0'0'1762,"2"-4"-1826,-1 1 0,-1-2 64,2 3-128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8.264"/>
    </inkml:context>
    <inkml:brush xml:id="br0">
      <inkml:brushProperty name="width" value="0.025" units="cm"/>
      <inkml:brushProperty name="height" value="0.025" units="cm"/>
    </inkml:brush>
  </inkml:definitions>
  <inkml:trace contextRef="#ctx0" brushRef="#br0">0 163 3459,'32'-45'842,"-1"0"1210,-11 14 4973,-6 12 2391,-25 44-5048,-2 3-4699,9-15 438,-1 0 1,1 0-1,1 0 1,1 0-1,0 0 1,-1 24-1,3-37-84,0 1 0,0 0 0,1 0 0,-1 0 0,0 0-1,1-1 1,-1 1 0,1 0 0,-1 0 0,0-1-1,1 1 1,0 0 0,-1-1 0,1 1 0,-1-1 0,1 1-1,0-1 1,-1 1 0,1-1 0,0 1 0,0-1 0,-1 1-1,1-1 1,0 0 0,0 0 0,0 1 0,0-1-1,-1 0 1,1 0 0,0 0 0,0 0 0,0 0 0,0 0-1,0 0 1,-1 0 0,1 0 0,1-1 0,35-6 898,-25 0-790,0 1 1,-1-2-1,0 0 1,-1 0-1,1-1 1,-1 0-1,-1-1 0,0 0 1,0 0-1,-1-1 1,-1 0-1,1-1 1,-2 1-1,0-1 1,7-19-1,-13 31-113,1-1-1,-1 1 0,0 0 1,0-1-1,1 1 1,-1-1-1,0 1 0,0-1 1,0 1-1,0 0 1,0-1-1,0 1 0,0-1 1,1 1-1,-1-1 1,0 1-1,0-1 1,-1 1-1,1-1 0,0 1 1,0 0-1,0-1 1,0 1-1,0-1 0,0 1 1,-1-1-1,1 1 1,0 0-1,0-1 1,-1 1-1,1-1 0,-1 1 1,-11 9 44,-13 24-117,23-30 62,-15 28-14,17-30 14,-1 1 0,0-1 1,1 1-1,-1-1 1,1 1-1,-1-1 1,1 1-1,-1 0 1,1-1-1,0 1 0,0-1 1,0 1-1,0 0 1,0-1-1,0 1 1,1-1-1,0 3 0,0-3 10,0 0 1,0-1-1,0 1 0,1-1 0,-1 0 0,0 1 0,0-1 0,1 0 0,-1 0 0,0 0 0,0 0 0,1 0 0,-1 0 0,0 0 0,1 0 0,-1-1 0,0 1 0,0 0 0,0-1 0,2 0 0,26-9 165,17-13-145,-34 16-37,0 0 0,1 1 0,0 0 0,0 1 0,0 1 0,1 0 0,0 1 0,26-3 0,-39 6 0,0 0 0,1 1 0,-1-1 0,0 1 0,1-1 0,-1 1 0,0 0 0,0-1 0,0 1 0,1 0 0,-1 0 0,0 0 0,0 0 0,0 0 0,-1 0 0,1 0 0,0 0 0,0 0 0,0 1 0,-1-1 0,1 0 0,-1 1 0,1-1 0,-1 0 0,1 1 0,-1-1 0,0 0 0,0 1 0,0-1 0,1 1 0,-1-1 0,-1 2 0,2 56 0,-2-46 0,-4 19 0,10-51 0,4-10 0,-5 20 0,-1 0 0,0 0 0,0-1 0,-1 1 0,0-1 0,-1 0 0,0 0 0,-1 1 0,-1-14 0,-17 78 0,18-54 0,0-1 0,1 1 0,-1-1 0,0 1 0,1-1 0,-1 1 0,1-1 0,-1 0 0,1 1 0,-1-1 0,1 0 0,-1 0 0,1 1 0,-1-1 0,1 0 0,-1 0 0,1 0 0,0 1 0,-1-1 0,1 0 0,-1 0 0,1 0 0,0 0 0,-1 0 0,1 0 0,-1 0 0,1-1 0,0 1 0,-1 0 0,1 0 0,-1 0 0,1-1 0,-1 1 0,2-1 0,22-6 0,13-16 0,-30 18 0,0 0 0,0 1 0,1 0 0,-1 0 0,1 0 0,0 1 0,0 0 0,0 1 0,0 0 0,1 0 0,15-1 0,-23 4 0,0-1 0,0 0 0,0 1 0,-1-1 0,1 1 0,0-1 0,0 1 0,-1 0 0,1-1 0,0 1 0,-1 0 0,1-1 0,-1 1 0,1 0 0,-1 0 0,1-1 0,-1 1 0,0 0 0,1 0 0,-1 0 0,0 0 0,1 0 0,-1 0 0,0-1 0,0 1 0,0 0 0,0 0 0,0 0 0,0 0 0,0 0 0,0 0 0,-1 0 0,1 0 0,0 0 0,-1 0 0,-9 37 0,-24 12 0,39-107 0,-2 50 0,0 0 0,-1 0 0,0 0 0,0 0 0,-1 0 0,1-13 0,-2 19 0,108-3-198,-119 28 49,1-7 201,0 1 0,1 0 0,-9 27 0,28-48 42,3-7-49,-10 6-355,1 1 1,0-1-1,-1 0 0,0-1 1,0 1-1,0 0 1,-1-1-1,1 0 0,-1 0 1,0 1-1,0-1 0,-1 0 1,0-1-1,2-6 1,-4 12 58,1 0 1,-1-1 0,1 1 0,0 0-1,-1 0 1,1 0 0,-1-1 0,1 1-1,-1 0 1,1 0 0,-1 0 0,1 0-1,-1 0 1,1 0 0,-1 0 0,1 0-1,-1 0 1,1 0 0,-1 0 0,1 0-1,-1 0 1,1 0 0,-1 1 0,1-1 0,0 0-1,-1 0 1,1 1 0,-1-1 0,1 0-1,0 0 1,-1 1 0,1-1 0,-1 0-1,1 1 1,0-1 0,-1 1 0,1-1-1,0 0 1,0 1 0,-1 0 0,-18 14-7064,8-5-1089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8.965"/>
    </inkml:context>
    <inkml:brush xml:id="br0">
      <inkml:brushProperty name="width" value="0.025" units="cm"/>
      <inkml:brushProperty name="height" value="0.025" units="cm"/>
    </inkml:brush>
  </inkml:definitions>
  <inkml:trace contextRef="#ctx0" brushRef="#br0">46 64 13773,'-1'0'580,"-1"0"0,1 0-1,0 0 1,-1 1 0,1-1 0,-1 0-1,1 1 1,0-1 0,-1 1 0,1 0-1,0-1 1,0 1 0,0 0 0,-1 0-1,1 0 1,0-1 0,0 1 0,0 1-1,0-1 1,0 0 0,1 0 0,-2 2-1,0 1-7,0 0-1,0 1 1,0-1 0,0 1-1,1-1 1,-2 10-1,1 7-610,1 0-1,1 28 0,1-42 766,-1-5-709,0-1-1,1 1 1,-1 0-1,1-1 1,0 1-1,-1-1 1,1 1 0,0-1-1,0 1 1,0-1-1,0 0 1,0 1-1,0-1 1,1 0-1,-1 0 1,0 0-1,0 0 1,1 0-1,-1 0 1,1 0-1,-1 0 1,1 0-1,0-1 1,-1 1-1,1-1 1,-1 1 0,1-1-1,0 0 1,0 1-1,-1-1 1,1 0-1,0 0 1,2 0-1,1 0 29,0 0-1,0 0 1,0-1-1,0 1 1,0-1-1,-1 0 1,1 0-1,0 0 1,0-1-1,8-4 1,-7 2-45,-1 0 0,1 0 0,-1-1 0,0 0 0,0 0 0,-1 0 0,1-1 0,-1 0 0,0 1 0,-1-1 0,1-1 0,-1 1 0,-1 0 0,1-1 0,-1 0 0,0 1 0,0-1 0,-1 0 0,0 0 0,0 0 0,-1 0 0,0 0 0,-1-14 0,1 21 0,0-1 0,0 0 0,0 0 0,0 1 0,0-1 0,0 0 0,-1 0 0,1 1 0,0-1 0,0 0 0,-1 1 0,1-1 0,0 0 0,-1 1 0,1-1 0,0 0 0,-1 1 0,1-1 0,-1 0 0,1 1 0,-1-1 0,1 1 0,-1-1 0,0 1 0,1 0 0,-1-1 0,0 1 0,1-1 0,-1 1 0,0 0 0,1 0 0,-1-1 0,0 1 0,0 0 0,1 0 0,-1 0 0,0 0 0,0 0 0,1 0 0,-1 0 0,0 0 0,0 0 0,1 0 0,-1 0 0,0 1 0,0-1 0,1 0 0,-1 0 0,0 1 0,-1 0 0,0 0 0,1 0 0,-1 0 0,0 1 0,0-1 0,1 1 0,-1-1 0,1 1 0,-1-1 0,1 1 0,-1 0 0,1 0 0,0 0 0,0 0 0,0 0 0,0 0 0,0 0 0,0 3 0,0-4 0,1 1 0,0 0 0,0 0 0,-1 0 0,1-1 0,0 1 0,0 0 0,1 0 0,-1 0 0,0 0 0,1-1 0,-1 1 0,1 0 0,-1 0 0,1-1 0,0 1 0,0-1 0,-1 1 0,1 0 0,0-1 0,1 0 0,-1 1 0,0-1 0,3 3 0,-2-3 0,1 0 0,0 1 0,0-1 0,0 0 0,0 0 0,0-1 0,0 1 0,0-1 0,0 1 0,0-1 0,0 0 0,0 0 0,4-1 0,4 0 0,0-1 0,0-1 0,-1 1 0,1-2 0,-1 1 0,0-2 0,14-7 0,17-16 0,-42 29 0,0 0 0,1 0 0,-1 1 0,0-1 0,1 0 0,-1 0 0,0 0 0,1 1 0,0-1 0,-1 0 0,1 1 0,0-1 0,-1 0 0,1 1 0,0-1 0,0 0 0,1 2 0,-1-2 0,0-1 0,1 0 0,-1 1 0,1-1 0,-1 0 0,1 0 0,-1 0 0,1 1 0,-1-1 0,1 0 0,-1 0 0,1 0 0,-1 0 0,1 0 0,-1 0 0,1 0 0,0 0 0,-1 0 0,1 0 0,-1 0 0,1-1 0,-1 1 0,1 0 0,-1 0 0,1 0 0,-1-1 0,1 1 0,5-3 0,0 0 0,0 0 0,-1-1 0,0 0 0,0 0 0,5-4 0,20-30 0,-29 37 0,0 0 0,0 0 0,0-1 0,0 1 0,0-1 0,0 1 0,0-1 0,-1 1 0,1-1 0,-1 0 0,1 1 0,-1-1 0,1 1 0,-1-1 0,0 0 0,0 0 0,0 1 0,0-1 0,0 0 0,0 1 0,0-1 0,-1 0 0,1 1 0,-1-1 0,0-2 0,0 3 0,0 1 0,0-1 0,-1 0 0,1 1 0,0-1 0,0 1 0,0 0 0,-1-1 0,1 1 0,0 0 0,0 0 0,-1-1 0,1 1 0,0 0 0,-1 0 0,1 1 0,0-1 0,0 0 0,-1 0 0,1 1 0,0-1 0,0 0 0,0 1 0,-1-1 0,1 1 0,0 0 0,0-1 0,0 1 0,0 0 0,0 0 0,0 0 0,0 0 0,0-1 0,0 1 0,1 0 0,-2 2 0,-30 37 0,28-33-2,0 1 0,1-1 0,0 1 1,0-1-1,0 1 0,1 0 0,0 0 0,1 1 0,-2 13 0,3-18-31,0-1-1,1 1 1,-1 0-1,1-1 1,0 1-1,0-1 1,0 1 0,0-1-1,0 0 1,1 1-1,0-1 1,-1 0-1,1 0 1,0 0-1,1 0 1,-1 0-1,0-1 1,1 1-1,0-1 1,-1 1-1,1-1 1,0 0-1,6 3 1,18 7-3063,-9-6-2184,-1-5-5028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4:59.680"/>
    </inkml:context>
    <inkml:brush xml:id="br0">
      <inkml:brushProperty name="width" value="0.025" units="cm"/>
      <inkml:brushProperty name="height" value="0.025" units="cm"/>
    </inkml:brush>
  </inkml:definitions>
  <inkml:trace contextRef="#ctx0" brushRef="#br0">17 134 6086,'0'0'9459,"6"-10"-5594,-2 3-3023,18-30 1131,-20 36-1594,-1-1 1,1 0-1,0 1 0,-1-1 1,1 1-1,0 0 0,0 0 1,0-1-1,0 1 0,0 0 1,0 1-1,3-2 0,-5 2-325,1 0-1,-1 0 1,1 0-1,-1 0 1,1 0-1,-1 0 0,0 0 1,1 0-1,-1 0 1,1 0-1,-1 1 1,0-1-1,1 0 0,-1 0 1,1 0-1,-1 1 1,0-1-1,1 0 1,-1 0-1,0 1 0,1-1 1,-1 0-1,0 1 1,0-1-1,1 0 1,-1 1-1,0-1 0,0 0 1,1 1-1,-1-1 1,0 1-1,0-1 1,0 0-1,0 1 0,0-1 1,0 1-1,0-1 1,0 0-1,0 2 1,1 21 619,-1-17-366,-2 17-46,-1 0 1,0-1-1,-2 1 1,-1-1-1,0 0 0,-2 0 1,-14 28-1,-11 35 141,74-160-402,-29 39 0,-2 0 0,-2 0 0,-1-1 0,-2 0 0,-2 0 0,-1-63 0,-3 128 0,0 2 0,4 54 0,-3-82 0,1 0 0,-1 0 0,1 0 0,-1 0 0,1 0 0,0 0 0,0-1 0,-1 1 0,1 0 0,1-1 0,-1 1 0,0 0 0,0-1 0,0 0 0,1 1 0,-1-1 0,1 0 0,-1 1 0,1-1 0,0 0 0,-1 0 0,1 0 0,0-1 0,0 1 0,-1 0 0,1-1 0,0 1 0,0-1 0,0 1 0,0-1 0,0 0 0,0 0 0,0 0 0,0 0 0,0 0 0,0 0 0,0-1 0,0 1 0,2-2 0,4 1 0,0-1 0,0-1 0,0 0 0,0 0 0,-1 0 0,1-1 0,-1 0 0,7-6 0,2-3 0,0 0 0,-2-1 0,1-1 0,-2-1 0,22-31 0,-43 100 0,-1-26 12,-26 88 57,32-102-121,1-1-1,0 0 0,0 1 0,2-1 0,-1 1 0,2-1 0,1 15 0,-2-26-57,1-1-1,-1 1 1,0 0-1,1-1 1,-1 1-1,0-1 1,1 1-1,-1-1 1,1 1-1,-1-1 1,1 1-1,-1-1 1,1 0 0,-1 1-1,1-1 1,-1 1-1,1-1 1,0 0-1,-1 0 1,1 1-1,-1-1 1,1 0-1,0 0 1,-1 0-1,1 0 1,0 0-1,-1 0 1,1 0-1,0 0 1,-1 0-1,1 0 1,0 0-1,-1 0 1,1 0-1,0-1 1,-1 1-1,1 0 1,-1 0-1,1-1 1,0 1-1,0-1 1,26-13-4725,2-12-2858,2-7-5706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00.195"/>
    </inkml:context>
    <inkml:brush xml:id="br0">
      <inkml:brushProperty name="width" value="0.025" units="cm"/>
      <inkml:brushProperty name="height" value="0.025" units="cm"/>
    </inkml:brush>
  </inkml:definitions>
  <inkml:trace contextRef="#ctx0" brushRef="#br0">158 83 19859,'-5'10'2893,"-13"30"1326,-15 53-1,7 4-1980,11-20-4051,9-10-4513,1-160-7520,-15 1 5869,16 79 7913,-9-34 2051,1-26 5146,12 67-6583,0 1 0,0 0-1,0 0 1,0-1 0,1 1 0,0 0-1,0 0 1,1 0 0,-1 0-1,1 0 1,0 0 0,0 0 0,1 1-1,-1-1 1,1 1 0,0-1 0,1 1-1,-1 0 1,1 0 0,5-5-1,-2 4-254,0 0-1,0 1 0,0 0 0,1 0 0,0 0 0,0 1 0,0 0 0,0 0 0,0 1 0,0 0 0,1 1 0,-1 0 0,1 0 1,-1 1-1,1 0 0,14 1 0,-19 0-171,1 0 1,0 1-1,0-1 0,0 1 1,-1 0-1,1 0 1,-1 0-1,1 1 0,-1-1 1,0 1-1,0 0 1,0 0-1,0 1 1,-1-1-1,1 1 0,-1 0 1,0 0-1,0 0 1,0 0-1,-1 1 0,1-1 1,-1 1-1,0-1 1,-1 1-1,1 0 0,-1 0 1,0-1-1,0 1 1,0 6-1,0-6-123,0 1 0,-1 0 0,0-1 0,-1 1 0,1 0 0,-1-1 0,0 1 0,0-1 0,-1 1 0,1-1 0,-1 0 0,0 1 0,-1-1 0,1 0 0,-1-1 0,-5 8 0,-3 1 0,-1-1 0,0 0 0,-1 0 0,-15 9 0,12-8 0,0 0 0,-18 20 0,34-33 0,-1 1 0,1-1 0,-1 1 0,0-1 0,1 1 0,-1-1 0,1 1 0,-1 0 0,1-1 0,-1 1 0,1 0 0,0 0 0,-1-1 0,1 1 0,0 0 0,0 0 0,-1-1 0,1 1 0,0 0 0,0 0 0,0 0 0,0-1 0,0 1 0,0 0 0,0 0 0,0 0 0,0-1 0,0 1 0,1 0 0,-1 0 0,0-1 0,1 1 0,-1 0 0,0 0 0,1-1 0,-1 1 0,1 0 0,-1-1 0,1 1 0,-1-1 0,1 1 0,-1 0 0,1-1 0,0 1 0,-1-1 0,1 0 0,1 1 0,42 13 0,-26-10 0,-3 1-84,2 2-1289,1-2-1,0 0 1,1-1 0,22 2-1,-14-5-7626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00.600"/>
    </inkml:context>
    <inkml:brush xml:id="br0">
      <inkml:brushProperty name="width" value="0.025" units="cm"/>
      <inkml:brushProperty name="height" value="0.025" units="cm"/>
    </inkml:brush>
  </inkml:definitions>
  <inkml:trace contextRef="#ctx0" brushRef="#br0">202 1 21492,'0'0'7549,"-10"3"-7234,2-1-249,1 1 0,-1 0 0,1 0 0,0 1 0,0 0 0,0 0 0,0 1 0,1 0 0,-1 0 0,-7 9 0,5-6 253,-16 20 742,24-27-1022,1 0 0,-1 0-1,0 0 1,0 0-1,1 0 1,-1 0 0,1 0-1,-1 1 1,1-1-1,-1 0 1,1 1 0,0-1-1,-1 0 1,1 0 0,0 1-1,0-1 1,0 0-1,0 1 1,0-1 0,1 0-1,-1 1 1,1 0 0,1 0-22,0-1 1,1 0 0,-1 0-1,0 0 1,1-1 0,-1 1-1,1-1 1,-1 1 0,1-1-1,0 0 1,-1 0 0,1 0-1,-1 0 1,1 0-1,2-1 1,2 1 20,11-1 43,-4 1-218,0 0 0,0 0 1,-1 1-1,1 1 0,21 5 0,-33-6 126,1 0 0,-1 0 0,1 0 0,-1 0 0,1 0 0,-1 1 0,0-1 0,0 1 0,0-1 0,0 1 0,0 0 0,0 0 0,0 0 0,-1 0 0,1 0 0,-1 0 0,1 1 0,-1-1-1,0 0 1,0 1 0,0-1 0,0 1 0,0-1 0,-1 1 0,1-1 0,-1 1 0,0 0 0,1-1 0,-1 1 0,0 0 0,-1-1 0,1 1 0,0-1 0,-1 1 0,-1 3 0,0 0 51,0-1-1,0 1 1,-1-1 0,0 0 0,0 0 0,0 0 0,0-1-1,-1 1 1,0-1 0,0 0 0,0 0 0,0 0-1,-1 0 1,0-1 0,0 0 0,0 0 0,-9 4 0,-1 1 63,0-2 0,-1 1 0,0-2 1,-31 7-1,39-11-95,-47 4 128,53-4-155,1-1-1,0 0 0,0-1 0,-1 1 0,1 0 1,0 0-1,0 0 0,-1-1 0,1 1 1,0-1-1,0 1 0,0-1 0,0 1 1,0-1-1,0 1 0,0-1 0,0 0 0,0 0 1,0 0-1,0 0 0,0 1 0,0-1 1,0 0-1,1 0 0,-1-1 0,1 1 0,-1 0 1,0 0-1,1 0 0,0 0 0,-1 0 1,1-1-1,0 1 0,-1 0 0,1 0 1,0-2-1,0-12-4101,0 0-5328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4.769"/>
    </inkml:context>
    <inkml:brush xml:id="br0">
      <inkml:brushProperty name="width" value="0.025" units="cm"/>
      <inkml:brushProperty name="height" value="0.025" units="cm"/>
    </inkml:brush>
  </inkml:definitions>
  <inkml:trace contextRef="#ctx0" brushRef="#br0">198 242 2242,'0'0'22106,"6"-9"-20894,16-29-69,-21 38-1079,-1-1-1,1 1 1,-1-1 0,1 1 0,-1-1 0,0 0 0,1 1 0,-1-1 0,0 0 0,1 0 0,-1 1-1,0-1 1,0 0 0,0 1 0,1-1 0,-1 0 0,0 0 0,0 1 0,0-1 0,0 0 0,0 0-1,-1 1 1,1-1 0,0 0 0,0 0 0,0 1 0,-1-1 0,1 0 0,0 1 0,-1-1 0,1 0 0,-1 1-1,1-1 1,0 0 0,-1 1 0,1-1 0,-1 1 0,0-1 0,1 1 0,-1-1 0,1 1 0,-1 0-1,0-1 1,1 1 0,-1 0 0,0-1 0,0 1 0,-1 0 0,-36-2 348,32 3-251,-4-1-132,1 1 0,0 1 0,0-1 0,0 2 0,0-1 0,0 1 0,0 1 0,0-1 0,1 1 0,-14 9 0,18-10-4,-1 0 0,1 0 1,0 0-1,0 0 0,0 1 0,1-1 1,-1 1-1,1 0 0,0 0 0,0 1 1,0-1-1,0 1 0,1-1 0,0 1 1,0 0-1,0 0 0,1-1 0,-1 1 1,1 1-1,0 6 0,1-11-20,0 0-1,0 0 1,0 0 0,0-1-1,0 1 1,0 0 0,1 0-1,-1-1 1,0 1-1,1 0 1,-1 0 0,0-1-1,1 1 1,-1 0 0,1-1-1,-1 1 1,1-1-1,-1 1 1,1 0 0,0-1-1,-1 1 1,1-1 0,0 0-1,-1 1 1,1-1-1,0 1 1,1-1 0,29 4 126,-23-5-92,1 0 0,-1 0 1,0-1-1,0 0 0,11-5 1,-8 2 1,-1-1 1,-1 0-1,1-1 1,-1 0-1,0-1 1,-1 0-1,1 0 1,-2-1-1,1 1 0,-1-2 1,-1 1-1,12-22 1,-12 17 11,1-2-1,-2 1 1,0-1 0,-1 1 0,0-2 0,-1 1-1,-1 0 1,0-27 0,-2 43-53,0-1 0,0 1 0,-1 0 0,1 0 0,0-1 0,0 1 0,0 0 0,-1 0 0,1-1 0,0 1 0,0 0 0,-1 0 0,1 0 0,0 0 0,-1-1 0,1 1 0,0 0 0,-1 0 0,1 0 0,0 0 0,-1 0 0,1 0 0,0 0 0,0 0 0,-1 0 0,1 0 0,0 0 0,-1 0 0,1 0 0,0 0 0,-1 0 0,1 0 0,0 0 0,-1 0 0,1 0 0,0 1 0,-1-1 0,-19 6 0,13-4 0,-21-15 0,28 13 0,-13-2-13,-1 1 0,1 0 0,-24 2 0,34-1-20,1 0 0,-1 1-1,1-1 1,-1 1 0,0-1 0,1 1-1,-1 0 1,1 0 0,-1 0 0,1 0-1,0 1 1,-1-1 0,1 1-1,0-1 1,0 1 0,0 0 0,0 0-1,0-1 1,0 1 0,1 1-1,-1-1 1,1 0 0,-1 0 0,1 1-1,0-1 1,-1 3 0,1-1-1146,17-3-15718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6.049"/>
    </inkml:context>
    <inkml:brush xml:id="br0">
      <inkml:brushProperty name="width" value="0.025" units="cm"/>
      <inkml:brushProperty name="height" value="0.025" units="cm"/>
    </inkml:brush>
  </inkml:definitions>
  <inkml:trace contextRef="#ctx0" brushRef="#br0">9 99 12396,'3'-9'7523,"-3"14"-3217,-4 30-2252,-4 48-2800,8-82 753,0 0-1,1 0 1,-1 0-1,0-1 1,0 1-1,1 0 1,-1 0-1,0 0 1,1-1-1,-1 1 1,1 0-1,-1-1 1,1 1-1,0 0 1,-1-1-1,1 1 1,-1-1-1,1 1 1,0-1-1,0 1 1,-1-1-1,1 1 1,0-1-1,0 0 1,0 1-1,-1-1 1,1 0-1,0 0 1,0 0-1,0 1 1,0-1-1,-1 0 1,1 0-1,0 0 1,0-1-1,0 1 1,0 0-1,0 0 1,-1 0-1,1 0 1,0-1-1,1 0 1,37-14 952,-25 5-545,-1-1-1,-1 0 1,0 0 0,0-1 0,-1-1-1,-1 0 1,0 0 0,-1-1 0,0-1-1,-1 1 1,-1-1 0,0 0-1,7-27 1,-14 42-413,-1 0 0,1 0 0,0 1 0,0-1 0,0 0 0,-1 0 0,1 0 0,0 0 0,0 0 0,0 0 1,-1 0-1,1 0 0,0 0 0,0 0 0,-1 0 0,1 0 0,0 0 0,0 0 0,0 0 0,-1 0 0,1 0 0,0 0 0,0 0 0,0-1 0,-1 1 0,1 0 0,0 0 0,0 0 0,0 0 0,0 0 0,-1 0 0,1-1 0,0 1 0,0 0 0,0 0 0,0 0 0,0-1 0,-1 1 1,1 0-1,0 0 0,0 0 0,0-1 0,0 1 0,0 0 0,0-1 0,0 1-1,-8 12-57,1-1 0,1 1 0,0 0 0,1 1 0,0-1 0,0 1 0,2 0 0,-1 0-1,2 0 1,0 1 0,0-1 0,1 15 0,2-26-21,-1 0 0,1 0 0,0 0 1,0 0-1,0 0 0,0-1 0,0 1 0,0 0 0,1-1 0,-1 1 0,0-1 0,1 1 1,-1-1-1,1 1 0,0-1 0,-1 0 0,1 0 0,0 0 0,0 0 0,0 0 0,0 0 0,0-1 1,0 1-1,0-1 0,0 1 0,2-1 0,2 1-622,-1 0 0,1 0 0,-1-1 0,1 1 1,-1-1-1,1-1 0,-1 1 0,0-1 0,7-2 0,3-6-5380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6.393"/>
    </inkml:context>
    <inkml:brush xml:id="br0">
      <inkml:brushProperty name="width" value="0.025" units="cm"/>
      <inkml:brushProperty name="height" value="0.025" units="cm"/>
    </inkml:brush>
  </inkml:definitions>
  <inkml:trace contextRef="#ctx0" brushRef="#br0">1 60 16752,'0'0'5349,"84"1"-2082,-32-1-1153,16 0-865,11 0-320,8-5-513,3 1-287,-5-1-97,-4 0-32,-11-3-1025,-14 2-1538,-13-2-480,-14 2-992,-7-2-1411,-14 3-4035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7.031"/>
    </inkml:context>
    <inkml:brush xml:id="br0">
      <inkml:brushProperty name="width" value="0.025" units="cm"/>
      <inkml:brushProperty name="height" value="0.025" units="cm"/>
    </inkml:brush>
  </inkml:definitions>
  <inkml:trace contextRef="#ctx0" brushRef="#br0">173 159 12780,'0'0'2450,"10"0"476,30 0-470,-39 0-2178,1 0 0,-1 1-1,1-1 1,0 0-1,-1 0 1,1 0-1,-1-1 1,1 1-1,0 0 1,-1-1 0,1 1-1,-1-1 1,1 1-1,-1-1 1,1 0-1,-1 0 1,0 1 0,1-1-1,-1 0 1,0 0-1,0-1 1,1 1-1,-1 0 1,0 0 0,0 0-1,0-1 1,0 1-1,0-2 1,-1 2-214,0 0 0,-1 0 1,1 0-1,-1 0 0,0 1 0,1-1 1,-1 0-1,1 0 0,-1 1 1,0-1-1,0 0 0,1 1 0,-1-1 1,0 1-1,0-1 0,0 1 0,0-1 1,1 1-1,-1 0 0,0 0 1,0-1-1,0 1 0,0 0 0,0 0 1,0 0-1,0 0 0,-1 0 0,-35-3-19,32 3 38,-12-1-74,0 2 1,0-1-1,1 2 0,-1 0 1,-21 6-1,34-7-12,0 0 0,0 0 0,0 1-1,0-1 1,1 1 0,-1 0 0,0 0 0,1 0 0,0 1-1,-1-1 1,1 1 0,0 0 0,0 0 0,0 0 0,1 0 0,-1 0-1,1 1 1,0-1 0,0 1 0,0-1 0,0 1 0,0 0 0,1 0-1,0 0 1,0 0 0,0 0 0,-1 6 0,2-9 6,0 0 0,0 1-1,0-1 1,0 0 0,0 0 0,0 1 0,0-1 0,1 0-1,-1 0 1,0 1 0,1-1 0,-1 0 0,1 0 0,-1 0-1,1 0 1,0 0 0,-1 1 0,1-1 0,0 0 0,0-1 0,0 1-1,-1 0 1,1 0 0,0 0 0,0 0 0,1-1 0,0 2-1,1-1 12,0 0-1,1 0 1,-1 0 0,1 0-1,-1-1 1,0 0-1,1 1 1,-1-1-1,1 0 1,3-1 0,3 0 92,-1-1 0,0 1 0,0-2 0,0 1 1,0-1-1,-1-1 0,11-5 0,-7 1-18,-1 0 0,0-1 0,-1 0-1,0-1 1,-1 0 0,0-1 0,10-15-1,-15 21-64,-1-1-1,1 1 1,-1-1 0,-1 0-1,1 0 1,-1 0 0,0 0-1,0 0 1,-1-1-1,0 1 1,0 0 0,0-1-1,-1 1 1,0-1 0,0 1-1,-1-1 1,0 1-1,-2-8 1,3 13-23,-1 0 0,1 0 0,-1 0 0,1 0 0,-1 1 0,0-1 0,0 0 0,1 0 0,-1 0 0,0 1 0,0-1 0,0 0 0,0 1 0,0-1 0,0 1 0,0-1 0,0 1 0,0-1 0,0 1 0,0 0 0,0-1 0,0 1 0,0 0 0,0 0 0,-1 0 0,1 0 0,0 0 0,0 0 0,0 0 0,0 1 0,0-1 0,0 0 0,0 0 0,0 1 0,-1-1 0,1 1 0,0-1 0,-1 2 0,-38 20 0,38-20 0,1-1 0,-1 0 0,1 1 0,-1-1 0,1 1 0,-1 0 0,1-1 0,0 1 0,0 0 0,0 0 0,0 0 0,0 0 0,0 0 0,0 2 0,1-4 0,0 1 0,0-1 0,1 0 0,-1 0 0,0 0 0,0 1 0,0-1 0,1 0 0,-1 0 0,0 0 0,0 0 0,1 1 0,-1-1 0,0 0 0,0 0 0,1 0 0,-1 0 0,0 0 0,1 0 0,-1 0 0,0 0 0,0 0 0,1 0 0,-1 0 0,0 0 0,1 0 0,-1 0 0,0 0 0,0 0 0,1 0 0,-1 0 0,0 0 0,0 0 0,1-1 0,-1 1 0,0 0 0,0 0 0,1 0 0,-1 0 0,0-1 0,0 1 0,0 0 0,1 0 0,-1 0 0,0-1 0,0 1 0,0-1 0,13-7 0,-12 7 0,1 0 0,-1 0 0,1 0 0,-1-1 0,1 1 0,-1-1 0,0 1 0,0-1 0,1 1 0,-1-1 0,0 0 0,-1 1 0,1-1 0,0 0 0,0 0 0,-1 0 0,1 0 0,-1 0 0,1-3 0,-6 8-65,0 1 0,0-1 0,1 1 0,-1 1 0,-5 6 0,6-6 1244,3-2-4228,6-17-15158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3:47.254"/>
    </inkml:context>
    <inkml:brush xml:id="br0">
      <inkml:brushProperty name="width" value="0.025" units="cm"/>
      <inkml:brushProperty name="height" value="0.025" units="cm"/>
    </inkml:brush>
  </inkml:definitions>
  <inkml:trace contextRef="#ctx0" brushRef="#br0">4594 467 5125,'-28'-22'5384,"20"16"-5007,1 0 1,-1 0-1,1-1 0,-12-13 1,10 10-210,-1 0 0,-1 0-1,1 1 1,-2 1 0,1 0 0,-1 0 0,0 1 0,-1 1 0,1 0 0,-1 1 0,-1 0 0,-25-6 0,-17-1 524,-103-7 0,133 16-667,-848-93 2004,297 24-821,-249-16-638,630 81-547,-1 9 0,-217 31 0,391-30-51,-99 15 226,-125 36-1,210-44-138,0 2-1,2 2 0,-1 1 0,2 2 0,0 1 1,1 2-1,-53 42 0,61-39-53,1 2 0,1 0 0,1 1 0,1 2 1,-19 33-1,12-13 11,3 2 1,-27 72-1,46-108 1,1 1 0,0-1 0,1 1 0,1 0 0,1 0-1,0 1 1,0-1 0,2 0 0,0 0 0,1 1 0,0-1 0,1 0 0,1 0 0,0 0 0,1 0-1,1 0 1,11 22 0,10 9 57,3-2-1,1 0 0,66 69 0,-39-54-48,114 89-1,-89-92 90,2-3 0,2-4 1,3-4-1,162 59 0,-115-58-53,1-6 0,2-6 0,1-6 0,2-6 0,0-7 0,161-2 0,27-25 33,500-81-1,-719 73-83,-2-4 0,-1-4 1,199-82-1,-228 74 173,-2-4 1,-2-2 0,-2-4-1,-2-3 1,108-97-1,-158 125-39,0-1-1,-2-1 0,0-1 0,-2-1 0,-1-1 0,0 0 0,-2-1 1,-2 0-1,0-1 0,-2 0 0,-1-1 0,-1 0 0,-1-1 0,-2 0 0,3-58 1,-9 74-92,-1 0 0,0 0 1,-1 0-1,-1 0 0,0 0 0,-1 1 1,0 0-1,-1 0 0,-1 0 1,0 0-1,0 1 0,-1 0 1,-1 1-1,-15-17 0,-17-13 13,-1 1 0,-58-42 0,73 61-67,-6-5-341,-47-39-2901,31 17-5779,25 21-2919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3.804"/>
    </inkml:context>
    <inkml:brush xml:id="br0">
      <inkml:brushProperty name="width" value="0.025" units="cm"/>
      <inkml:brushProperty name="height" value="0.025" units="cm"/>
    </inkml:brush>
  </inkml:definitions>
  <inkml:trace contextRef="#ctx0" brushRef="#br0">142 1 15118,'0'0'8761,"-5"12"-8105,-39 80 63,-22 52-233,60-130-271,1 1 0,1 0 0,0 0 0,2 1 0,-1-1 0,2 1 1,0 28-1,2-41-187,-1 0 0,1 0-1,0 0 1,0 0 0,1 0 0,-1-1 0,0 1 0,1 0 0,0-1 0,0 1 0,0-1 0,0 0 0,0 0 0,0 0 0,0 0 0,1 0 0,-1 0 0,1 0 0,-1-1 0,1 1 0,0-1 0,-1 0-1,1 0 1,0 0 0,0 0 0,5 1 0,-4-1-10,1 0 0,-1 0-1,1-1 1,-1 1 0,1-1-1,-1 0 1,1 0 0,-1-1-1,1 1 1,-1-1 0,0 0 0,1 0-1,-1 0 1,0-1 0,0 1-1,0-1 1,7-4 0,0-5 18,0 0 0,0 0 1,-1-1-1,-1-1 0,0 0 1,12-21-1,-7 7 25,-1 0 0,12-41 0,-22 56 570,-5 9-204,-11 20-5,-17 32-76,22-33-285,1-1 0,1 1-1,1 0 1,0 1 0,1-1-1,1 1 1,-3 28 0,7-44-53,-1 0 0,1 0-1,-1 0 1,1-1 0,0 1 0,-1 0 0,1 0 0,0 0-1,0-1 1,-1 1 0,1 0 0,0-1 0,0 1 0,0-1-1,0 1 1,0-1 0,0 1 0,0-1 0,0 1 0,0-1-1,0 0 1,0 0 0,0 0 0,0 1 0,0-1 0,0 0-1,0 0 1,0 0 0,0-1 0,0 1 0,0 0-1,1 0 1,-1-1 0,0 1 0,1-1 0,42-11 222,-38 9-459,0-1-1,0 1 1,0-1-1,-1 0 1,1 0-1,-1-1 1,0 0-1,6-7 1,0-9-4113,-4-4-4001,-4 2-3033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7.405"/>
    </inkml:context>
    <inkml:brush xml:id="br0">
      <inkml:brushProperty name="width" value="0.025" units="cm"/>
      <inkml:brushProperty name="height" value="0.025" units="cm"/>
    </inkml:brush>
  </inkml:definitions>
  <inkml:trace contextRef="#ctx0" brushRef="#br0">191 1 16367,'0'0'15861,"-10"3"-15413,-8 6-439,0 0 0,0 1 0,2 1 1,-1 1-1,1 0 0,1 1 0,0 1 0,1 0 0,-15 20 0,24-15-5375,6-19 5188,-1 0 1,0 0-1,0-1 1,0 1-1,0 0 1,0 0-1,1 0 1,-1 0-1,0 0 1,0 0-1,0 0 1,0 0-1,1 0 1,-1 0-1,0 0 1,0 0-1,0 0 1,0 0 0,1 1-1,-1-1 1,0 0-1,0 0 1,0 0-1,0 0 1,0 0-1,0 0 1,1 0-1,-1 0 1,0 0-1,0 1 1,0-1-1,0 0 1,0 0-1,0 0 1,0 0-1,0 0 1,1 0-1,-1 1 1,0-1 0,0 0-1,0 0 1,0 0-1,0 0 1,0 1-1,0-1 1,0 0-1,0 0 1,0 0-1,0 0 1,0 0-1,0 1 1,0-1-1,0 0 1,0 0-1,0 0 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7.749"/>
    </inkml:context>
    <inkml:brush xml:id="br0">
      <inkml:brushProperty name="width" value="0.025" units="cm"/>
      <inkml:brushProperty name="height" value="0.025" units="cm"/>
    </inkml:brush>
  </inkml:definitions>
  <inkml:trace contextRef="#ctx0" brushRef="#br0">0 19 18161,'0'0'11691,"63"-18"-10762,-39 24-512,0 8-257,5 1-128,-1 3-128,1 1-1250,-6 2-2241,-2-3-2082,-6-2-5030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8.108"/>
    </inkml:context>
    <inkml:brush xml:id="br0">
      <inkml:brushProperty name="width" value="0.025" units="cm"/>
      <inkml:brushProperty name="height" value="0.025" units="cm"/>
    </inkml:brush>
  </inkml:definitions>
  <inkml:trace contextRef="#ctx0" brushRef="#br0">0 181 11915,'0'0'18546,"9"0"-17286,2-1-1193,-1-1 1,0-1 0,1 1-1,-1-2 1,0 1-1,-1-2 1,1 1 0,-1-1-1,0-1 1,0 1-1,14-13 1,-13 10-44,1-1-1,-1 0 1,-1-1-1,0 0 1,0 0-1,-1-1 1,-1 0-1,1-1 1,9-21-1,-50 104-838,23-54 245,1 1-1,0 0 0,2 1 0,0-1 0,1 1 0,1 0 0,1 1 1,-2 20-1,6-37-455,1 5-3112,5-5-2822,5-3-5008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8.511"/>
    </inkml:context>
    <inkml:brush xml:id="br0">
      <inkml:brushProperty name="width" value="0.025" units="cm"/>
      <inkml:brushProperty name="height" value="0.025" units="cm"/>
    </inkml:brush>
  </inkml:definitions>
  <inkml:trace contextRef="#ctx0" brushRef="#br0">0 113 13741,'0'0'12358,"14"-3"-10398,333-36 220,16 27-19,-186 8-1794,-60 1-433,48 0-499,310-45 0,-570 52-13363,54-2 3588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19.459"/>
    </inkml:context>
    <inkml:brush xml:id="br0">
      <inkml:brushProperty name="width" value="0.025" units="cm"/>
      <inkml:brushProperty name="height" value="0.025" units="cm"/>
    </inkml:brush>
  </inkml:definitions>
  <inkml:trace contextRef="#ctx0" brushRef="#br0">232 282 11915,'0'0'8446,"-1"-8"-7117,-6-27 262,7 34-1427,0 0 1,-1 0 0,1 0-1,0 0 1,-1 0 0,1 0-1,-1 0 1,0 0 0,1 0-1,-1 0 1,0 0 0,1 0-1,-1 0 1,0 0 0,0 1-1,0-1 1,0 0 0,0 0-1,0 1 1,0-1 0,0 1-1,0-1 1,0 1 0,0 0-1,0-1 1,-1 1 0,1 0-1,0 0 1,-1-1 0,-36 3 913,29-1-786,0 0-168,0 1 0,0 0 1,1 1-1,-1 0 0,0 1 1,1 0-1,0 0 0,-15 11 1,18-13-94,1 1 1,-1 1 0,1-1 0,0 1 0,0 0 0,0 0-1,0 0 1,1 0 0,0 0 0,0 1 0,0 0 0,0-1 0,1 1-1,0 0 1,0 0 0,-2 8 0,4-12-30,-1 0 0,1-1 1,0 1-1,0-1 0,0 1 1,0 0-1,0-1 0,0 1 0,0-1 1,1 1-1,-1 0 0,0-1 0,0 1 1,0-1-1,1 1 0,-1-1 0,0 1 1,1-1-1,-1 1 0,0-1 0,1 1 1,-1-1-1,0 1 0,1-1 1,-1 0-1,1 1 0,-1-1 0,1 0 1,-1 1-1,1-1 0,-1 0 0,1 0 1,-1 1-1,2-1 0,25-1 213,25-19 318,-39 11-500,0 0 0,0-1 0,-1 0 0,0-1-1,-1 0 1,0-1 0,-1-1 0,0 1-1,-1-1 1,-1-1 0,0 0 0,-1 0 0,0-1-1,-1 1 1,-1-1 0,0-1 0,-1 1 0,-1-1-1,0 0 1,1-19 0,-4 34-33,0-1 0,0 1 0,0 0 0,1-1 0,-1 1 0,0 0 0,-1-1 0,1 1 0,0 0 0,0-1 0,-1 1 0,1 0 0,0-1 0,-1 1 0,1 0 0,-1 0 0,0 0 0,1-1 0,-1 1 0,0 0 0,0 0 0,0 0 0,0 0 0,0 0 0,0 1 0,0-1 0,0 0 0,0 0 0,0 1 0,0-1 0,0 0 0,-1 1 0,1-1 0,0 1 0,-2-1 0,1 1 0,0 1 0,0-1 0,1 1 0,-1-1 0,0 1 0,0 0 0,1-1 0,-1 1 0,0 0 0,1 0 0,-1 0 0,1 1 0,-1-1 0,1 0 0,0 0 0,0 1 0,-1-1 0,1 1 0,0-1 0,0 1 0,0-1 0,0 1 0,1 0 0,-2 2 0,-2 5 0,1 1 0,-1-1 0,2 0 0,0 1 0,0 0 0,0-1 0,1 1 0,1 0 0,0 17 0,1-22 0,0 0 0,0 1 0,1-1 0,-1 0 0,1 0 0,0 0 0,0 0 0,1 0 0,-1 0 0,1-1 0,0 1 0,1-1 0,-1 0 0,1 0 0,0 0 0,0 0 0,0 0 0,8 4 0,-3-2 15,-5-3-113,-1 0 0,1-1 0,-1 0 1,1 1-1,0-1 0,0-1 0,0 1 1,0-1-1,0 1 0,0-1 0,5 0 1,-6-12-9303,-3 10 7813,0-19-10803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0.163"/>
    </inkml:context>
    <inkml:brush xml:id="br0">
      <inkml:brushProperty name="width" value="0.025" units="cm"/>
      <inkml:brushProperty name="height" value="0.025" units="cm"/>
    </inkml:brush>
  </inkml:definitions>
  <inkml:trace contextRef="#ctx0" brushRef="#br0">25 96 11307,'0'0'4089,"11"-8"-1062,31-24-593,-40 30-2076,0 1 0,0-1 0,0 0-1,-1 0 1,1 0 0,0 0 0,-1 0 0,1 0 0,-1 0 0,0-1 0,1 1-1,-1 0 1,1-5 0,-2 6-228,0 1 0,0-1 0,0 0 0,0 1 0,0-1 0,0 0 0,-1 0 0,1 1 0,0-1 0,0 0 0,0 1 0,-1-1 0,1 0 0,0 1 0,-1-1 0,1 0 0,-1 1 0,1-1 0,-1 1 0,1-1 0,-1 1 0,1-1 0,-1 1 0,0-1 0,1 1 0,-1 0 0,1-1 0,-2 0 0,-1 0-38,-1 0 0,1 1 0,0-1-1,0 0 1,0 1 0,-1 0 0,1 0 0,0 0-1,0 0 1,0 0 0,-1 1 0,1 0-1,0-1 1,0 1 0,0 0 0,-4 2 0,-14 11 381,10-7 248,22-22-346,-2 7-6598,-16 15-3564,0-2 1582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0.549"/>
    </inkml:context>
    <inkml:brush xml:id="br0">
      <inkml:brushProperty name="width" value="0.025" units="cm"/>
      <inkml:brushProperty name="height" value="0.025" units="cm"/>
    </inkml:brush>
  </inkml:definitions>
  <inkml:trace contextRef="#ctx0" brushRef="#br0">10 44 15951,'0'0'14787,"0"11"-14295,-10 144 1045,10-155-1537,0 1 0,0 0 0,0-1 0,0 1 0,0 0 0,0 0 0,0-1 0,1 1 0,-1 0 0,0-1 0,0 1 0,0 0 0,1-1 0,-1 1 0,0-1 0,1 1 0,-1 0 0,1-1 0,-1 1 0,0-1 0,1 1 0,-1-1 0,1 1 0,0-1 0,-1 0 0,1 1 0,-1-1 0,1 0 0,0 1 0,0-1 0,25-2 0,24-24 0,-34 14 0,-1 0 0,-1-2 0,0 0 0,13-17 0,-21 24 0,0-1 0,0 0 0,-1 0 0,0-1 0,-1 1 0,0-1 0,0 0 0,-1 0 0,0-1 0,2-10 0,-5 19 0,1 1 0,-1 0 0,0 0 0,0-1 0,0 1 0,0 0 0,0 0 0,0-1 0,0 1 0,0 0 0,0-1 0,0 1 0,0 0 0,0-1 0,0 1 0,0 0 0,0 0 0,0-1 0,0 1 0,0 0 0,-1-1 0,1 1 0,0 0 0,0 0 0,0-1 0,0 1 0,-1 0 0,1 0 0,0-1 0,0 1 0,0 0 0,-1 0 0,1 0 0,0 0 0,0-1 0,-1 1 0,1 0 0,0 0 0,0 0 0,-1 0 0,1 0 0,-1 0 0,-14 7 0,-12 17 0,22-18 0,1 0 0,-1-1 0,1 1 0,1 1 0,-1-1 0,1 0 0,0 1 0,0 0 0,1-1 0,0 1 0,0 0 0,1 0 0,0 1 0,0-1 0,1 0 0,0 8 0,0-14-66,1 1 0,-1 0 0,1-1-1,0 1 1,0-1 0,0 1 0,0-1 0,0 1 0,0-1 0,0 0-1,0 0 1,1 1 0,-1-1 0,0 0 0,1 0 0,-1 0 0,1 0 0,-1 0-1,1-1 1,0 1 0,-1 0 0,1-1 0,0 1 0,-1-1 0,1 0-1,2 1 1,47 0-5355,-37-5-3323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0.955"/>
    </inkml:context>
    <inkml:brush xml:id="br0">
      <inkml:brushProperty name="width" value="0.025" units="cm"/>
      <inkml:brushProperty name="height" value="0.025" units="cm"/>
    </inkml:brush>
  </inkml:definitions>
  <inkml:trace contextRef="#ctx0" brushRef="#br0">0 70 19378,'0'0'5590,"13"0"-2991,2 0-2163,373-6 4331,7-31-5795,-377 34 487,26-5-764,-22-4-2363,-46 9-5098,-2 3 3315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1.457"/>
    </inkml:context>
    <inkml:brush xml:id="br0">
      <inkml:brushProperty name="width" value="0.025" units="cm"/>
      <inkml:brushProperty name="height" value="0.025" units="cm"/>
    </inkml:brush>
  </inkml:definitions>
  <inkml:trace contextRef="#ctx0" brushRef="#br0">310 344 18930,'0'0'9369,"-3"-10"-7816,3 8-1515,0-1-1,-1 0 1,1 1-1,-1-1 1,0 1-1,0-1 1,0 1-1,0-1 1,0 1-1,-1-1 1,1 1-1,-1 0 1,0 0-1,1 0 1,-1 0 0,0 0-1,0 0 1,0 1-1,0-1 1,-1 0-1,1 1 1,0 0-1,-1-1 1,1 1-1,-1 0 1,1 0-1,-1 1 1,1-1-1,-1 1 1,0-1-1,1 1 1,-1 0-1,0 0 1,0 0-1,-5 0 1,-5 0-43,0 1 0,0 0 0,1 0 1,-1 2-1,0-1 0,0 1 0,1 1 0,-20 9 0,26-11 35,1 1-1,0-1 1,0 1-1,0 1 0,0-1 1,1 0-1,-1 1 1,1 0-1,0 0 0,0 1 1,0-1-1,0 1 1,1 0-1,0 0 0,0 0 1,0 0-1,1 0 1,0 1-1,0-1 0,0 1 1,-1 8-1,2-12-19,1-1-1,0 0 1,0 0 0,0 0-1,0 1 1,0-1-1,1 0 1,-1 0 0,0 0-1,0 0 1,1 0-1,-1 0 1,1 1 0,-1-1-1,1 0 1,-1 0-1,1 0 1,0 0 0,-1-1-1,1 1 1,0 0-1,0 0 1,0 0 0,1 0-1,0 1 23,1-1 0,0 1 0,0-1 0,0 0 0,-1 0 1,1 0-1,0-1 0,0 1 0,5 0 0,3-1 48,0 1 0,1-2 0,-1 0 0,16-3 0,-13 0-80,0 0 0,-1-1 0,0-1 0,0 0 0,0-1 0,0 0 0,-1-1 0,0 0 0,-1-1 0,0-1 0,-1 0 0,1 0 0,-2-1 0,0 0 0,0 0 0,11-20 0,-16 23 0,0 0 0,0-1 0,0 1 0,-1-1 0,0 0 0,-1 0 0,0 0 0,0-1 0,-1 1 0,0 0 0,-1-16 0,-1 18 0,-1-1 0,1 1 0,-1 0 0,0-1 0,-1 1 0,1 0 0,-2 1 0,1-1 0,-1 0 0,0 1 0,0 0 0,0 0 0,-1 0 0,0 0 0,-11-9 0,10 10-7,0 0 0,0 1 0,0 0-1,0 0 1,-1 1 0,1-1 0,-1 1 0,0 1 0,0-1-1,0 1 1,0 0 0,-1 1 0,1 0 0,0 0 0,-1 1-1,1-1 1,-1 2 0,1-1 0,0 1 0,-1 0 0,-12 4 0,11-2-46,0 0 1,1 1-1,-1 0 1,1 1 0,0 0-1,1 0 1,-1 0 0,1 1-1,0 0 1,0 1 0,1-1-1,0 1 1,0 0 0,0 1-1,1 0 1,0 0 0,-4 9-1,7-11-534,-1 0 0,1 1 0,0-1 0,1 1 0,0-1 0,-1 8 0,2-12-59,0 1-1,0-1 1,0 1-1,0-1 1,0 1-1,1 0 1,-1-1-1,1 1 1,0-1-1,-1 0 1,3 3-1,13 10-8135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1.801"/>
    </inkml:context>
    <inkml:brush xml:id="br0">
      <inkml:brushProperty name="width" value="0.025" units="cm"/>
      <inkml:brushProperty name="height" value="0.025" units="cm"/>
    </inkml:brush>
  </inkml:definitions>
  <inkml:trace contextRef="#ctx0" brushRef="#br0">244 1 14061,'0'0'17222,"-6"11"-16384,-6 8-730,0-2-1,-2 0 1,0 0 0,-1-1-1,-21 18 1,5-5-80,22-20-56,0 0 0,-1 0-1,0-1 1,0 0 0,-1-1 0,0 0 0,-17 8-1,28-16-391,-1 0 0,0 0 0,1 0-1,-1 0 1,1 0 0,-1 0 0,1 0 0,0 0-1,-1 0 1,1 0 0,0-1 0,0 1-1,-1 0 1,1 0 0,0 0 0,0 0-1,0 0 1,1 0 0,-1-1 0,0 1-1,1-1 1,-1-3-1353,0-23-6646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4.519"/>
    </inkml:context>
    <inkml:brush xml:id="br0">
      <inkml:brushProperty name="width" value="0.025" units="cm"/>
      <inkml:brushProperty name="height" value="0.025" units="cm"/>
    </inkml:brush>
  </inkml:definitions>
  <inkml:trace contextRef="#ctx0" brushRef="#br0">109 1 1057,'0'0'24444,"-2"13"-22410,-9 47-314,-37 114 0,1-8-2517,56-214 248,-3 18-140,16-54 0,-22 85 692,0-1 0,0 0 0,0 0 0,0 0 0,0 1 0,0-1 0,1 0 0,-1 0 0,0 0 0,0 1 0,0-1 0,0 0 0,0 0 0,1 0 0,-1 0 0,0 0 0,0 0 0,0 1 0,1-1 0,-1 0 0,0 0 0,0 0 0,0 0 0,1 0 0,-1 0 0,0 0 0,0 0 0,0 0 0,1 0 0,-1 0 0,0 0 0,0 0 0,1 0 0,-1 0 0,0 0 0,0 0 0,0 0 0,1 0 0,-1 0 0,0 0 0,0-1 0,0 1 0,1 0 0,-1 0 0,0 0 0,0 0 0,0 0 0,0-1 0,0 1 0,1 0 0,-1 0 0,0 0 0,7 36 303,-1-4-109,-5-29-192,1 0 0,-1-1 0,0 1 0,1 0 0,0-1 0,-1 0 0,1 1 0,0-1 0,0 0 0,0 0 0,1 0 0,-1 0 0,0 0 0,1-1 0,-1 1 0,1-1 0,0 1 0,-1-1 0,5 1 0,-2-1-13,0 0 0,0 0 0,-1-1 0,1 0-1,0 0 1,0 0 0,0-1 0,0 1-1,0-1 1,8-3 0,-1 0-17,0-1 0,-1 0 0,0 0 0,0-1 1,-1-1-1,1 0 0,-1 0 0,13-14 0,-18 16 32,1-1-1,-1 0 0,0 0 1,-1 0-1,0-1 1,0 0-1,0 0 0,-1 0 1,5-13-1,-39 51 37,-20 54 195,47-77-169,0 1 1,1 0 0,0 0-1,0 1 1,1-1 0,0 1-1,1-1 1,-1 11 0,2-19-66,0 0 0,1 0 0,-1 0 1,0-1-1,1 1 0,-1 0 1,1-1-1,-1 1 0,1 0 0,-1-1 1,1 1-1,-1 0 0,1-1 0,0 1 1,-1-1-1,1 1 0,0-1 0,-1 1 1,1-1-1,0 0 0,0 1 0,-1-1 1,1 0-1,0 0 0,0 0 0,0 1 1,0-1-1,-1 0 0,1 0 0,1 0 1,39 1-54,-13 0-547,-26 0 474,1-1 0,-1 1-1,0 0 1,0 0 0,0 0-1,0 0 1,0 0-1,0 0 1,0 1 0,0-1-1,0 0 1,0 1 0,-1 0-1,1-1 1,-1 1 0,1 0-1,-1 0 1,0 0 0,0 0-1,2 4 1,-2-2 83,0-1 0,0 1 0,0 0-1,-1 0 1,1 0 0,-1 0 0,0 0 0,-1 0 0,1 0 0,-1 0 0,-1 5-1,0 1 265,-1 0-1,-1 0 0,0-1 1,0 0-1,-1 0 1,0 0-1,0 0 0,-11 12 1,10-15 22,1 0 1,-1-1 0,0 0 0,-1 0 0,1 0 0,-1-1-1,0 0 1,0-1 0,-8 4 0,13-6-191,0-1-1,0 1 1,0 0-1,0-1 1,-1 0-1,1 0 1,0 1 0,0-1-1,0 0 1,-1-1-1,1 1 1,0 0 0,0-1-1,0 1 1,0-1-1,0 0 1,0 1-1,0-1 1,0 0 0,0 0-1,0-1 1,0 1-1,0 0 1,1 0-1,-1-1 1,1 1 0,-1-1-1,1 0 1,-1 1-1,1-1 1,0 0 0,0 0-1,0 0 1,0 0-1,0 0 1,0 0-1,0-2 1,-4-12-263,0 0 0,1 0 0,1 0 0,1 0-1,0-1 1,1 1 0,1-1 0,0 1 0,1-1 0,1 1 0,1 0 0,0 0-1,1 0 1,1 0 0,0 0 0,1 1 0,14-25 0,-19 38-92,12-21-4835,-7 7-1202,-3-4-6408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2.130"/>
    </inkml:context>
    <inkml:brush xml:id="br0">
      <inkml:brushProperty name="width" value="0.025" units="cm"/>
      <inkml:brushProperty name="height" value="0.025" units="cm"/>
    </inkml:brush>
  </inkml:definitions>
  <inkml:trace contextRef="#ctx0" brushRef="#br0">0 1 16720,'0'0'14734,"62"52"-14478,-44-34-192,3 3 32,2-4-512,3 3-1698,-5-6-3043,-1-3-3171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5:22.489"/>
    </inkml:context>
    <inkml:brush xml:id="br0">
      <inkml:brushProperty name="width" value="0.025" units="cm"/>
      <inkml:brushProperty name="height" value="0.025" units="cm"/>
    </inkml:brush>
  </inkml:definitions>
  <inkml:trace contextRef="#ctx0" brushRef="#br0">214 2 21460,'0'0'8830,"9"-1"-7346,-8 1-1439,35 1 503,-35-1-540,0 1 0,0-1 0,1 1 0,-1-1 0,0 1 0,-1-1 0,1 1-1,0 0 1,0 0 0,0-1 0,0 1 0,0 0 0,-1 0 0,1 0 0,0 0 0,-1 0 0,1 0 0,-1 0 0,1 0 0,-1 0 0,0 0-1,1 1 1,-1-1 0,0 0 0,0 0 0,1 0 0,-1 0 0,0 0 0,0 1 0,-1-1 0,1 0 0,0 0 0,0 0 0,0 0 0,-1 0-1,1 1 1,-1-1 0,0 2 0,-1 1-3,0 0-1,0-1 1,0 1-1,-1 0 1,1 0-1,-1-1 1,0 0-1,0 1 1,0-1-1,-1-1 1,1 1-1,-8 5 1,-54 28 25,48-27-28,-20 9-2,22-12 0,1 1 0,0 0 0,1 1 0,0 1 0,-24 19 0,37-28 0,-1 1 0,1-1 0,-1 0 0,1 0 0,0 0 0,-1 1 0,1-1 0,0 0 0,-1 0 0,1 1 0,0-1 0,-1 0 0,1 1 0,0-1 0,0 0 0,-1 1 0,1-1 0,0 1 0,0-1 0,0 0 0,0 1 0,-1-1 0,1 1 0,0-1 0,0 1 0,0-1 0,0 0 0,0 1 0,0-1 0,0 1 0,0-1 0,0 1 0,0-1 0,1 0 0,-1 1 0,0-1 0,0 1 0,0-1 0,0 0 0,1 1 0,-1-1 0,0 1 0,0-1 0,1 0 0,-1 1 0,0-1 0,1 0 0,-1 0 0,0 1 0,1-1 0,-1 0 0,0 0 0,1 1 0,-1-1 0,0 0 0,1 0 0,-1 0 0,1 0 0,-1 1 0,1-1 0,-1 0 0,0 0 0,1 0 0,-1 0 0,1 0 0,39 0 0,-28-1 0,29 0-1106,54-9-1,-5-6-6764,-62 9-12057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3:50.743"/>
    </inkml:context>
    <inkml:brush xml:id="br0">
      <inkml:brushProperty name="width" value="0.025" units="cm"/>
      <inkml:brushProperty name="height" value="0.025" units="cm"/>
    </inkml:brush>
  </inkml:definitions>
  <inkml:trace contextRef="#ctx0" brushRef="#br0">0 237 6758,'0'0'8782,"14"2"-7426,73 3 42,1-4 0,149-17-1,-92 5-785,1168-129 2900,-88 66 689,-1113 71-4005,-93 2-8848,-34 1 698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3:52.843"/>
    </inkml:context>
    <inkml:brush xml:id="br0">
      <inkml:brushProperty name="width" value="0.025" units="cm"/>
      <inkml:brushProperty name="height" value="0.025" units="cm"/>
    </inkml:brush>
  </inkml:definitions>
  <inkml:trace contextRef="#ctx0" brushRef="#br0">66 0 6598,'0'0'924,"-10"4"2332,-2 1-2491,-31 10 1081,60-15 4100,25 5-4407,-5-1-883,783 12 2659,-603-18-2872,371-17 268,127 0-376,-592 25-11,-107-4-188,-1 1 1,1 0-1,-1 1 1,1 0-1,23 11 1,-27-4 465,-23-5-576,-28-4-3256,38-2 2826,-40-5-9093,18-4-2082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45.857"/>
    </inkml:context>
    <inkml:brush xml:id="br0">
      <inkml:brushProperty name="width" value="0.025" units="cm"/>
      <inkml:brushProperty name="height" value="0.025" units="cm"/>
    </inkml:brush>
  </inkml:definitions>
  <inkml:trace contextRef="#ctx0" brushRef="#br0">174 11 6246,'0'0'4885,"-8"-2"-3674,-2 0-1168,-35-5 3175,43 7-3108,0 0 0,0 0 1,0 0-1,0 1 0,0-1 0,0 1 0,0-1 0,0 1 0,0 0 0,0-1 0,1 1 0,-1 0 0,0 0 0,0 0 0,1 1 0,-1-1 0,1 0 0,-1 1 0,1-1 0,-1 1 0,1-1 0,-1 3 0,-9 16 259,1 0-1,2 2 0,0-1 1,1 1-1,1 0 0,1 0 0,-4 45 1,4 161 800,6-199-1124,1 1 0,1-1-1,14 51 1,-14-69-45,0 1 0,1-2 1,0 1-1,1 0 0,0-1 0,1 0 0,0 0 1,1 0-1,0-1 0,0 0 0,1-1 1,13 13-1,-18-19 31,0 1-1,0-1 1,0 0 0,0 0 0,1-1 0,-1 1-1,0 0 1,1-1 0,-1 0 0,1 0 0,0 0 0,-1 0-1,1-1 1,0 1 0,-1-1 0,1 0 0,0 0-1,-1-1 1,1 1 0,0-1 0,-1 1 0,1-1-1,0 0 1,-1 0 0,1-1 0,-1 1 0,0-1-1,1 0 1,-1 0 0,0 0 0,0 0 0,0 0-1,-1-1 1,1 1 0,0-1 0,-1 0 0,0 0-1,3-3 1,9-14 364,-1 0 0,-1-1-1,-1 0 1,14-38 0,-20 47-340,14-36 377,-2-1 0,18-90 0,-29 110-225,-2 1 0,-2-1-1,0 0 1,-2 0 0,-1 0 0,-7-44 0,6 66-202,0 0 0,0 0 1,-1-1-1,1 2 0,-2-1 1,1 0-1,-1 1 1,0-1-1,0 1 0,0 0 1,-1 0-1,0 1 0,0 0 1,-11-9-1,13 12-169,-1 0-1,1 0 1,-1 0 0,1 0-1,-1 0 1,0 1-1,1 0 1,-1 0 0,0 0-1,0 0 1,0 0-1,0 1 1,0 0 0,0 0-1,0 0 1,0 0-1,0 1 1,0-1 0,0 1-1,0 0 1,0 0-1,1 0 1,-1 1-1,0 0 1,1-1 0,-1 1-1,1 0 1,-5 4-1,-29 27-4002,15-8-1680,0 7-6640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47.945"/>
    </inkml:context>
    <inkml:brush xml:id="br0">
      <inkml:brushProperty name="width" value="0.025" units="cm"/>
      <inkml:brushProperty name="height" value="0.025" units="cm"/>
    </inkml:brush>
  </inkml:definitions>
  <inkml:trace contextRef="#ctx0" brushRef="#br0">424 93 10826,'0'0'10042,"-3"-8"-8830,-6-28 170,9 36-1297,0-1 0,0 1 0,0-1 0,0 0 0,0 1 0,0-1 0,-1 0 0,1 1 0,0-1 0,0 1 0,0-1 0,-1 1-1,1-1 1,0 1 0,0-1 0,-1 1 0,1-1 0,0 1 0,-1-1 0,1 1 0,-1-1 0,1 1 0,-1-1 0,1 1 0,-1 0 0,1-1 0,-1 1 0,1 0 0,-1 0 0,1-1-1,-1 1 1,1 0 0,-1 0 0,0 0 0,1 0 0,-1 0 0,1-1 0,-1 1 0,0 0 0,1 1 0,-1-1 0,1 0 0,-1 0 0,0 0 0,1 0 0,-1 0 0,1 0 0,-1 1-1,1-1 1,-1 0 0,0 1 0,1-1 0,-1 1 0,-18 20-43,6 2 335,0 1 0,2 0 0,-16 52 0,22-60-229,1 0 1,1 0-1,0 0 1,2 0-1,-1 0 0,2 0 1,2 32-1,-1-46-125,-1-1 0,1 1 0,-1 0 0,1 0 0,0 0 0,0-1 0,0 1-1,0 0 1,0-1 0,0 1 0,0-1 0,0 1 0,0-1 0,1 1 0,-1-1-1,1 0 1,-1 0 0,1 0 0,0 0 0,2 2 0,1-1 33,0-1 0,-1 1 0,1-1 0,0 0 0,0 0-1,0 0 1,0-1 0,5 0 0,2 0 42,-1-1 1,1 0-1,-1-1 0,0 0 0,0-1 0,16-6 0,-2-4-77,0-1 0,0-1-1,-2-1 1,0-1 0,-1-2-1,0 0 1,-2-1 0,0 0-1,-2-2 1,0-1-1,-1 0 1,-2-1 0,0 0-1,19-46 1,-33 68-21,0 0 0,0 0 0,0 0 0,-1 0 0,1 0 0,0 0 0,-1 0 0,0 0 0,1-1 0,-1 1 0,0 0 0,0 0 0,0-1 0,0 1 0,-1 0 0,1 0 0,-1-3 0,0 4 0,1 0 0,-1 1 0,0-1 0,0 1 0,1-1 0,-1 0 0,0 1 0,0-1 0,0 1 0,1 0 0,-1-1 0,0 1 0,0 0 0,0-1 0,0 1 0,0 0 0,0 0 0,0 0 0,0 0 0,0 0 0,0 0 0,0 0 0,0 0 0,0 0 0,0 0 0,-1 1 0,-5 1 0,-1 1 0,1-1 0,0 1 0,0 1 0,1-1 0,-1 1 0,1 0 0,-9 8 0,-2 4 0,1 1 0,1 0 0,1 1 0,0 0 0,-22 41 0,-42 112 0,26-52 0,39-92 0,-85 158 0,86-166 0,0-1 0,-1-1 0,-1 0 0,0-1 0,-1-1 0,-1 0 0,-25 18 0,37-30 0,0 0 0,-1 0 0,1-1 0,-1 0 0,1 0 0,-1 0 0,0-1 0,0 0 0,0 0 0,0 0 0,0 0 0,0-1 0,0 0 0,0 0 0,0 0 0,0 0 0,0-1 0,0 0 0,0 0 0,1 0 0,-1-1 0,0 0 0,0 0 0,1 0 0,-1 0 0,1-1 0,-8-5 0,7 3 0,-1 1 0,1-1 0,0 0 0,1-1 0,0 1 0,0-1 0,0 0 0,0 0 0,1 0 0,0 0 0,0-1 0,1 1 0,-1-1 0,2 0 0,-1 0 0,1 1 0,0-1 0,0 0 0,1-11 0,0 14 0,1 1 0,0-1 0,1 1 0,-1 0 0,0 0 0,1-1 0,0 1 0,0 0 0,0 0 0,0 1 0,0-1 0,1 0 0,-1 1 0,1 0 0,-1-1 0,1 1 0,0 0 0,0 0 0,0 0 0,0 1 0,0-1 0,1 1 0,-1 0 0,0 0 0,1 0 0,6-1 0,1-1 0,1 1 0,-1 0 0,1 0 0,0 1 0,0 1 0,23 2 0,-34-2 0,1 1 0,0-1 0,0 1 0,0-1 0,-1 1 0,1 0 0,0 0 0,-1-1 0,1 1 0,-1 0 0,1 1 0,-1-1 0,1 0 0,-1 0 0,0 1 0,1-1 0,-1 0 0,0 1 0,0-1 0,2 4 0,9 39 0,0 1 0,-11-43 0,0 0 0,0 0 0,0 0 0,1-1 0,-1 1 0,0 0 0,1 0 0,0-1 0,-1 1 0,1-1 0,0 1 0,-1-1 0,1 0 0,0 0 0,0 0 0,0 0 0,4 2 0,5-1 0,1 0 0,-1 0 0,1-1 0,0 0 0,-1-1 0,1-1 0,-1 0 0,1 0 0,0-1 0,-1 0 0,20-8 0,36-5 0,-65 15 0,-1-1 0,0 1 0,1-1 0,-1 1 0,1 0 0,-1 0 0,1 0 0,-1 0 0,1 0 0,-1 0 0,0 0 0,1 1 0,-1-1 0,1 0 0,-1 1 0,0-1 0,1 1 0,-1-1 0,0 1 0,1 0 0,-1 0 0,0-1 0,0 1 0,0 0 0,0 0 0,0 0 0,0 0 0,0 0 0,0 1 0,0-1 0,0 0 0,-1 0 0,1 1 0,0-1 0,-1 0 0,1 1 0,0 1 0,15 24 0,-15-26-17,0 0 0,0 0 0,0-1-1,0 1 1,0 0 0,1-1 0,-1 1 0,0-1 0,0 1-1,1-1 1,-1 1 0,0-1 0,1 0 0,-1 0 0,0 0 0,1 0-1,-1 0 1,1 0 0,-1 0 0,0 0 0,1 0 0,-1-1-1,0 1 1,1 0 0,-1-1 0,0 1 0,0-1 0,1 0 0,-1 1-1,0-1 1,0 0 0,0 0 0,2-1 0,1-1-451,0 0-1,0-1 1,0 0 0,-1 1-1,1-1 1,-1 0 0,4-7 0,6-16-7855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2.634"/>
    </inkml:context>
    <inkml:brush xml:id="br0">
      <inkml:brushProperty name="width" value="0.025" units="cm"/>
      <inkml:brushProperty name="height" value="0.025" units="cm"/>
    </inkml:brush>
  </inkml:definitions>
  <inkml:trace contextRef="#ctx0" brushRef="#br0">1 40 12268,'0'0'11242,"10"1"-9384,58 1-551,0-4-1,117-16 1,74-4 699,-257 22-2056,-1 0 1,1 0-1,0 0 1,-1 0-1,1 0 1,-1 0-1,1 0 0,-1 0 1,1 0-1,0 1 1,-1-1-1,1 1 1,-1-1-1,0 1 1,1 0-1,2 1 1,-4-1-28,0-1 1,-1 1-1,1 0 0,0-1 1,0 1-1,0 0 0,-1-1 1,1 1-1,0-1 0,-1 1 1,1 0-1,0-1 0,-1 1 1,1-1-1,-1 1 0,1-1 1,-1 1-1,1-1 0,-1 0 1,1 1-1,-1-1 1,0 0-1,1 1 0,-1-1 1,0 0-1,-56 25-4167,-43-4-5808,37-10-876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2.995"/>
    </inkml:context>
    <inkml:brush xml:id="br0">
      <inkml:brushProperty name="width" value="0.025" units="cm"/>
      <inkml:brushProperty name="height" value="0.025" units="cm"/>
    </inkml:brush>
  </inkml:definitions>
  <inkml:trace contextRef="#ctx0" brushRef="#br0">0 1 13293,'0'0'9801,"63"22"-6886,-15-22-161,9 0-1024,8 0-481,-1 0-448,-3 0-577,-5 0-224,-7 0 0,-4 0 0,-6 0 0,-3 0-2082,-6 0-2018,-4 0-3075,-2-4-10121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4.035"/>
    </inkml:context>
    <inkml:brush xml:id="br0">
      <inkml:brushProperty name="width" value="0.025" units="cm"/>
      <inkml:brushProperty name="height" value="0.025" units="cm"/>
    </inkml:brush>
  </inkml:definitions>
  <inkml:trace contextRef="#ctx0" brushRef="#br0">0 342 18802,'0'0'6491,"10"-5"-4516,20-11-1064,0-2-1,-2 0 1,0-2-1,45-43 1,-17 9-454,55-70 0,-92 100-425,-40 66-32,2 0 0,-20 62 0,37-97 0,-1 1 0,2-1 0,-1 0 0,1 0 0,0 1 0,0-1 0,1 0 0,0 12 0,1-18-324,0 0 0,0 0 0,0-1 0,0 1 0,0 0 1,0 0-1,0-1 0,0 1 0,0 0 0,1-1 0,-1 1 0,0-1 0,0 1 0,1-1 0,-1 0 0,0 0 1,0 1-1,1-1 0,-1 0 0,0 0 0,0 0 0,1 0 0,-1-1 0,0 1 0,1 0 0,1-1 1,5 0-2292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4.393"/>
    </inkml:context>
    <inkml:brush xml:id="br0">
      <inkml:brushProperty name="width" value="0.025" units="cm"/>
      <inkml:brushProperty name="height" value="0.025" units="cm"/>
    </inkml:brush>
  </inkml:definitions>
  <inkml:trace contextRef="#ctx0" brushRef="#br0">1 54 22421,'0'0'7752,"66"-2"-6407,-29-7-737,3 0-479,1-3-97,3 3-129,-5 2-671,-7 4-674,-8 1-1056,-5 2-1570,-11 0-800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4.863"/>
    </inkml:context>
    <inkml:brush xml:id="br0">
      <inkml:brushProperty name="width" value="0.025" units="cm"/>
      <inkml:brushProperty name="height" value="0.025" units="cm"/>
    </inkml:brush>
  </inkml:definitions>
  <inkml:trace contextRef="#ctx0" brushRef="#br0">1 0 19090,'0'0'11979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4.737"/>
    </inkml:context>
    <inkml:brush xml:id="br0">
      <inkml:brushProperty name="width" value="0.025" units="cm"/>
      <inkml:brushProperty name="height" value="0.025" units="cm"/>
    </inkml:brush>
  </inkml:definitions>
  <inkml:trace contextRef="#ctx0" brushRef="#br0">1 25 20852,'0'0'4804,"9"-2"-2807,1 0-1599,17-5 633,1 2 0,0 1 0,53 0-1,-79 4-1028,-1 0 0,1 0 0,-1 0-1,1 1 1,-1-1 0,1 1-1,-1-1 1,1 1 0,-1-1-1,1 1 1,-1 0 0,0 0-1,1 0 1,-1 0 0,0 0 0,0 0-1,0 0 1,0 0 0,0 0-1,0 0 1,0 1 0,0-1-1,0 0 1,1 3 0,-1-1 6,0 1-1,0-1 1,-1 1 0,1 0 0,-1-1-1,0 1 1,0-1 0,0 1 0,0 0-1,-2 5 1,0 0 12,0 1-1,-1-1 0,-1 1 1,1-1-1,-1 0 1,-1 0-1,-7 10 0,-4 0 25,-1-1 0,-1-1 0,0-1-1,-1 0 1,-1-1 0,-24 13 0,30-19-41,62-17-3,1-7-625,155-57-11637,-165 54 229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5.361"/>
    </inkml:context>
    <inkml:brush xml:id="br0">
      <inkml:brushProperty name="width" value="0.025" units="cm"/>
      <inkml:brushProperty name="height" value="0.025" units="cm"/>
    </inkml:brush>
  </inkml:definitions>
  <inkml:trace contextRef="#ctx0" brushRef="#br0">238 0 8456,'0'0'18140,"-8"10"-17569,-24 33 162,2 0 0,1 2 0,3 1 0,1 1-1,3 1 1,-31 99 0,49-136-696,2 0 0,-1 0 0,2 0-1,-1 0 1,1 1 0,1-1 0,0 0-1,3 20 1,-1-26-30,-1 0-1,1 0 0,0 0 0,0-1 1,0 1-1,0-1 0,1 1 1,0-1-1,0 0 0,0 0 1,1 0-1,-1 0 0,1-1 1,0 1-1,0-1 0,0 0 0,0 0 1,0-1-1,1 1 0,0-1 1,5 2-1,0 0-552,0-1 1,1 0-1,-1 0 1,13 1-1,-1-3-3088,-1 0 1,37-2-1,-23-4-9867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5.793"/>
    </inkml:context>
    <inkml:brush xml:id="br0">
      <inkml:brushProperty name="width" value="0.025" units="cm"/>
      <inkml:brushProperty name="height" value="0.025" units="cm"/>
    </inkml:brush>
  </inkml:definitions>
  <inkml:trace contextRef="#ctx0" brushRef="#br0">124 21 11883,'0'0'18599,"-10"-3"-18252,4 1-320,5 1-26,-1 0 1,0 0 0,0 0 0,0 1 0,0-1-1,0 0 1,1 1 0,-1-1 0,0 1-1,0 0 1,0 0 0,0 0 0,0 0 0,0 0-1,0 0 1,0 1 0,0-1 0,0 0 0,0 1-1,0 0 1,0-1 0,0 1 0,0 0-1,1 0 1,-1 0 0,0 0 0,1 0 0,-1 1-1,0-1 1,1 0 0,0 1 0,-2 2 0,-3 4 44,0 1 0,1-1 0,0 1 0,1 0 0,0 1 0,0-1 0,1 1 0,0 0 1,1 0-1,-2 17 0,4-26-39,0 0 1,0-1 0,0 1 0,0-1-1,0 1 1,0 0 0,0-1 0,0 1-1,0-1 1,1 1 0,-1 0 0,0-1-1,0 1 1,1-1 0,-1 1-1,0-1 1,1 1 0,-1-1 0,0 0-1,1 1 1,-1-1 0,1 1 0,-1-1-1,1 0 1,-1 1 0,1-1 0,-1 0-1,1 1 1,-1-1 0,1 0-1,0 0 1,0 0 0,24-2 449,22-19 176,-28 7-633,0-2 0,-1 0 0,-1-1 0,-1-1 0,0 0 0,13-22 0,-33 68 0,-1-13 0,-3 4 0,1-1 0,1 1 0,1 0 0,0 1 0,2-1 0,-2 26 0,5-43-160,1-1 1,-1 1-1,1-1 1,-1 1-1,1-1 1,0 1-1,0-1 1,-1 0-1,1 0 1,0 1-1,0-1 1,0 0-1,0 0 1,1 0-1,-1 0 1,0 0-1,0 0 1,1 0-1,-1-1 1,0 1-1,1 0 1,-1-1-1,1 1 1,-1-1-1,1 1 1,-1-1-1,1 0 1,-1 0-1,1 1 1,-1-1-1,1 0 0,-1 0 1,1-1-1,-1 1 1,1 0-1,-1 0 1,1-1-1,-1 1 1,1-1-1,-1 1 1,3-2-1,7-5-7778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7.539"/>
    </inkml:context>
    <inkml:brush xml:id="br0">
      <inkml:brushProperty name="width" value="0.025" units="cm"/>
      <inkml:brushProperty name="height" value="0.025" units="cm"/>
    </inkml:brush>
  </inkml:definitions>
  <inkml:trace contextRef="#ctx0" brushRef="#br0">15 42 13805,'1'0'171,"-1"-1"0,0 1 1,0 0-1,0 0 0,0 0 0,0 0 0,0 0 1,1 0-1,-1-1 0,0 1 0,0 0 0,0 0 0,0 0 1,1 0-1,-1 0 0,0 0 0,0 0 0,0 0 1,1 0-1,-1 0 0,0 0 0,0 0 0,0 0 1,1 0-1,-1 0 0,0 0 0,0 0 0,0 0 1,0 0-1,1 0 0,-1 0 0,0 0 0,0 0 0,0 1 1,0-1-1,1 0 0,-1 0 0,0 0 0,0 0 1,0 0-1,0 0 0,0 1 0,1-1 0,-1 0 1,0 0-1,0 0 0,0 0 0,0 1 0,0-1 0,0 0 1,0 0-1,0 0 0,0 0 0,0 1 0,0-1 1,0 0-1,0 0 0,0 0 0,0 1 0,0-1 0,3 23 2281,-7 28-2005,-5-9-91,5-30-314,1 1-1,1 0 1,-2 20 0,4-33-45,0 0 0,0 1 1,0-1-1,1 0 0,-1 0 1,0 1-1,0-1 0,0 0 1,0 0-1,0 0 0,0 1 1,1-1-1,-1 0 0,0 0 0,0 0 1,0 0-1,0 1 0,1-1 1,-1 0-1,0 0 0,0 0 1,0 0-1,1 0 0,-1 0 0,0 0 1,0 0-1,1 0 0,-1 0 1,0 0-1,0 1 0,1-1 1,-1 0-1,0-1 0,0 1 1,0 0-1,1 0 0,-1 0 0,0 0 1,0 0-1,1 0 0,-1 0 1,0 0-1,0 0 0,0 0 1,1 0-1,-1-1 0,0 1 0,0 0 1,0 0-1,1 0 0,-1 0 1,0-1-1,0 1 0,0 0 1,0 0-1,0-1 0,14-9-249,4-12-1456,-1-1-1,-1 0 0,-1-1 1,-1-1-1,12-29 1,-9 18 535,-16 35 1206,-1 0 1,0 0-1,0 0 0,1 1 1,-1-1-1,1 0 1,-1 0-1,1 0 0,-1 1 1,1-1-1,-1 0 0,1 0 1,-1 1-1,1-1 1,0 0-1,0 1 0,-1-1 1,1 1-1,0-1 0,1 0 1,2 16 2161,-9 31 904,-11 12-1343,11-42-1142,1-1 0,0 1 0,1-1 0,-2 29 0,5-43-683,0-1 1,0 0 0,0 0-1,0 1 1,1-1-1,-1 0 1,0 0-1,0 0 1,0 0-1,0 1 1,0-1 0,1 0-1,-1 0 1,0 0-1,0 0 1,0 1-1,1-1 1,-1 0-1,0 0 1,0 0 0,1 0-1,-1 0 1,0 0-1,0 0 1,0 0-1,1 0 1,-1 0-1,0 0 1,0 0-1,1 0 1,-1 0 0,0 0-1,0 0 1,1 0-1,-1 0 1,0 0-1,0 0 1,1 0-1,-1 0 1,0 0 0,0 0-1,0-1 1,1 1-1,-1 0 1,0 0-1,0 0 1,0 0-1,0-1 1,1 1 0,-1 0-1,0 0 1,0 0-1,0-1 1,0 1-1,1 0 1,10-11-4432,-7-3-1111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7.914"/>
    </inkml:context>
    <inkml:brush xml:id="br0">
      <inkml:brushProperty name="width" value="0.025" units="cm"/>
      <inkml:brushProperty name="height" value="0.025" units="cm"/>
    </inkml:brush>
  </inkml:definitions>
  <inkml:trace contextRef="#ctx0" brushRef="#br0">1 46 19731,'0'0'9064,"84"-42"-8936,-43 39-96,1 3-160,0 0-1954,-8 0-1537,-4 1-1506,-3 1-3203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8.258"/>
    </inkml:context>
    <inkml:brush xml:id="br0">
      <inkml:brushProperty name="width" value="0.025" units="cm"/>
      <inkml:brushProperty name="height" value="0.025" units="cm"/>
    </inkml:brush>
  </inkml:definitions>
  <inkml:trace contextRef="#ctx0" brushRef="#br0">26 1 15919,'0'0'5403,"10"0"-2900,-6-1-2291,0 1 1,0 0-1,0 0 0,0 1 0,0-1 0,1 1 0,-1 0 1,0 0-1,6 3 0,-8-3-121,0 0 0,0 1-1,-1-1 1,1 1 0,0 0 0,-1-1 0,1 1 0,-1 0 0,0 0 0,0 0-1,1 0 1,-1 0 0,0 0 0,-1 0 0,1 1 0,0-1 0,-1 0 0,1 0-1,-1 1 1,0-1 0,0 0 0,1 1 0,-2-1 0,1 3 0,-1 1 74,0-1 0,0 1 0,0-1 0,-1 1 0,1-1 0,-1 0 0,-1 0 0,1 0 0,-1 0 0,0 0 0,0-1 0,0 1 0,-1-1 0,1 0 0,-1 0 0,0 0 0,0 0 0,-1-1 0,1 1 0,-6 2 0,-33 34 918,81-39-1083,30 0-1721,33 3-5099,-69-2-1071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9:59.747"/>
    </inkml:context>
    <inkml:brush xml:id="br0">
      <inkml:brushProperty name="width" value="0.025" units="cm"/>
      <inkml:brushProperty name="height" value="0.025" units="cm"/>
    </inkml:brush>
  </inkml:definitions>
  <inkml:trace contextRef="#ctx0" brushRef="#br0">16 0 14286,'-3'67'10067,"-4"19"-7593,4-38-5749,1-23-4443,1-42 2934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0.091"/>
    </inkml:context>
    <inkml:brush xml:id="br0">
      <inkml:brushProperty name="width" value="0.025" units="cm"/>
      <inkml:brushProperty name="height" value="0.025" units="cm"/>
    </inkml:brush>
  </inkml:definitions>
  <inkml:trace contextRef="#ctx0" brushRef="#br0">0 30 10218,'0'0'15502,"75"-15"-15085,-39 9-257,1 2-128,-1 1-929,-3 3-1954,-5-1-1953,-4 1-3172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1.226"/>
    </inkml:context>
    <inkml:brush xml:id="br0">
      <inkml:brushProperty name="width" value="0.025" units="cm"/>
      <inkml:brushProperty name="height" value="0.025" units="cm"/>
    </inkml:brush>
  </inkml:definitions>
  <inkml:trace contextRef="#ctx0" brushRef="#br0">0 1 13004,'10'2'9341,"3"4"-3831,7 5-2666,14 10-2985,9 4 546,-32-19-689,41 18 639,-50-23-932,1-1 1,0 1-1,0 0 0,0-1 0,0 0 1,-1 0-1,1 0 0,0 0 0,6-1 1,-8 1 50,0-1 0,0 1 0,0-1 0,0 0 0,0 0 0,0 1 0,0-1 0,0 0 0,0 0 0,0 0 0,0 0 0,-1 0 0,1 0 0,0 0 0,-1 0 0,1 0 0,-1 0 0,1-2 0,5-15-8181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1.553"/>
    </inkml:context>
    <inkml:brush xml:id="br0">
      <inkml:brushProperty name="width" value="0.025" units="cm"/>
      <inkml:brushProperty name="height" value="0.025" units="cm"/>
    </inkml:brush>
  </inkml:definitions>
  <inkml:trace contextRef="#ctx0" brushRef="#br0">115 1 13933,'0'0'8616,"-30"72"-6950,17-44-353,-1 3 96,1 1-159,-1 2-450,4-1-415,0-6-257,2-3-32,6-6-96,2-2-416,0-5-737,0-4-1314,1-4-1152,5-3-2051,2 0-5060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55.203"/>
    </inkml:context>
    <inkml:brush xml:id="br0">
      <inkml:brushProperty name="width" value="0.025" units="cm"/>
      <inkml:brushProperty name="height" value="0.025" units="cm"/>
    </inkml:brush>
  </inkml:definitions>
  <inkml:trace contextRef="#ctx0" brushRef="#br0">1 1 13068,'0'0'18930,"15"3"-24823,-3-3-4485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1.910"/>
    </inkml:context>
    <inkml:brush xml:id="br0">
      <inkml:brushProperty name="width" value="0.025" units="cm"/>
      <inkml:brushProperty name="height" value="0.025" units="cm"/>
    </inkml:brush>
  </inkml:definitions>
  <inkml:trace contextRef="#ctx0" brushRef="#br0">1 15 18770,'0'0'11435,"60"3"-10795,-36-3-512,0-4-160,-1-1-1377,-4 2-2146,-7-1-2243,0 3-3138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2.255"/>
    </inkml:context>
    <inkml:brush xml:id="br0">
      <inkml:brushProperty name="width" value="0.025" units="cm"/>
      <inkml:brushProperty name="height" value="0.025" units="cm"/>
    </inkml:brush>
  </inkml:definitions>
  <inkml:trace contextRef="#ctx0" brushRef="#br0">0 0 20115,'0'0'7282,"7"12"-6807,-2-2-411,1 0 1,-1 1 0,-1-1-1,0 1 1,-1 0 0,0 0-1,0 1 1,1 15 0,-4 68 2129,2-95-2123,-1 1 0,1 0 0,0-1 0,-1 1 0,1-1 0,0 0 0,-1 1 0,1-1 0,0 0 0,0 0 0,0 0 0,-1 0 1,1-1-1,0 1 0,1-1 0,5-1-17,0 0 0,0-1 0,0 0 0,0 0 0,-1-1 0,1 0 1,-1 0-1,0-1 0,-1 0 0,11-10 0,58-62 333,-67 68-430,-3 4-187,0 0 1,0-1-1,0 1 1,-1-1-1,0 0 1,0-1-1,0 1 1,-1-1-1,5-12 1,-24 16-20847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2.598"/>
    </inkml:context>
    <inkml:brush xml:id="br0">
      <inkml:brushProperty name="width" value="0.025" units="cm"/>
      <inkml:brushProperty name="height" value="0.025" units="cm"/>
    </inkml:brush>
  </inkml:definitions>
  <inkml:trace contextRef="#ctx0" brushRef="#br0">0 1 12556,'0'0'16399,"62"44"-15918,-38-42-417,-1 2-1345,-3-1-3876,-3-1-4484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2.924"/>
    </inkml:context>
    <inkml:brush xml:id="br0">
      <inkml:brushProperty name="width" value="0.025" units="cm"/>
      <inkml:brushProperty name="height" value="0.025" units="cm"/>
    </inkml:brush>
  </inkml:definitions>
  <inkml:trace contextRef="#ctx0" brushRef="#br0">3 31 22709,'0'0'5814,"0"8"-4501,-1-5-1295,1-1 0,-1 0-1,1 0 1,0 0-1,0 1 1,0-1 0,0 0-1,0 0 1,0 0 0,1 1-1,-1-1 1,1 0 0,-1 0-1,1 0 1,0 0-1,0 0 1,0 0 0,0 0-1,0 0 1,1 0 0,-1 0-1,0 0 1,1-1 0,-1 1-1,1-1 1,0 1 0,0-1-1,-1 0 1,1 1-1,0-1 1,0 0 0,0 0-1,0 0 1,0-1 0,1 1-1,-1 0 1,0-1 0,0 1-1,0-1 1,1 0-1,-1 0 1,0 0 0,0 0-1,0 0 1,4-1 0,0 1-554,-1-1 1,1 0-1,0 0 1,-1 0-1,1 0 1,-1-1-1,1 0 1,-1 0 0,0-1-1,0 0 1,0 1-1,0-2 1,-1 1-1,1 0 1,-1-1-1,0 0 1,0 0-1,0 0 1,0-1 0,4-6-1,34-32-4437,-43 57 10041,-6 6-3228,-38 52 2523,28-48-3483,1 1 0,2 0-1,0 1 1,2 1-1,-14 42 1,25-54-1701,3-12-2776,3-9-2118,4-8-2831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3.375"/>
    </inkml:context>
    <inkml:brush xml:id="br0">
      <inkml:brushProperty name="width" value="0.025" units="cm"/>
      <inkml:brushProperty name="height" value="0.025" units="cm"/>
    </inkml:brush>
  </inkml:definitions>
  <inkml:trace contextRef="#ctx0" brushRef="#br0">206 0 19667,'0'0'7687,"-3"8"-7063,-28 46 919,-1-2-1,-60 74 0,71-98-1380,36-47-1236,-3 4-1314,-1 0 0,-1 0 0,0-1-1,11-25 1,-21 41 2308,-8 9 144,-14 20 2475,2 0 1,-17 34-1,40-78-2568,-1-1 0,0 1 1,-1-1-1,0 1 0,-1-1 1,-1 1-1,-3-20 0,-3 8-217,7 26 303,-1 0 0,1-1 1,0 1-1,-1 0 0,1 0 1,0 0-1,-1 0 0,1 0 1,-1 1-1,0-1 0,1 0 1,-1 0-1,0 0 0,0 0 0,1 1 1,-1-1-1,0 0 0,0 1 1,0-1-1,0 0 0,-2 0 1,28 28 961,-15-19-1085,1-2 0,0 0 0,0 0 0,0-1 0,1 0 0,-1-1 0,19 4 0,-6-4-3952,1-3-3586,-14-1-4856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3.763"/>
    </inkml:context>
    <inkml:brush xml:id="br0">
      <inkml:brushProperty name="width" value="0.025" units="cm"/>
      <inkml:brushProperty name="height" value="0.025" units="cm"/>
    </inkml:brush>
  </inkml:definitions>
  <inkml:trace contextRef="#ctx0" brushRef="#br0">299 0 15086,'0'0'13245,"11"7"-11665,-10-6-1547,5 2 53,0 0 1,0 1-1,-1 0 1,0 0-1,0 0 1,0 1-1,0-1 0,-1 1 1,1 0-1,-1 1 1,-1-1-1,1 1 1,-1 0-1,0 0 0,0 0 1,-1 0-1,1 0 1,-1 0-1,2 12 1,-4-9-169,0 1-1,0-1 1,-1 0 0,0 0 0,0 0 0,-1 0 0,0 0 0,-1 0 0,0 0 0,0-1 0,-8 13-1,3-7-247,-1 0-1,-1 0 0,-1-1 1,0 0-1,-22 20 0,-6-2-2406,-2-1 0,0-2 0,-56 27 0,31-21-5761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4.106"/>
    </inkml:context>
    <inkml:brush xml:id="br0">
      <inkml:brushProperty name="width" value="0.025" units="cm"/>
      <inkml:brushProperty name="height" value="0.025" units="cm"/>
    </inkml:brush>
  </inkml:definitions>
  <inkml:trace contextRef="#ctx0" brushRef="#br0">143 1 15567,'0'0'7351,"-5"9"-7277,-42 78 639,-15 31 2341,57-105-2792,0 0 1,0 1 0,1 0-1,1-1 1,1 1-1,0 0 1,-1 21-1,4-29-224,0 0-1,0 0 0,0-1 0,0 1 1,1 0-1,0 0 0,0-1 0,1 1 1,-1-1-1,1 0 0,0 0 1,1 0-1,-1 0 0,1 0 0,0-1 1,0 1-1,1-1 0,-1 0 0,1-1 1,0 1-1,0-1 0,10 6 1,-2-3-399,0 0 1,0-1 0,22 7 0,37 1-4614,-11-11-2537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4.835"/>
    </inkml:context>
    <inkml:brush xml:id="br0">
      <inkml:brushProperty name="width" value="0.025" units="cm"/>
      <inkml:brushProperty name="height" value="0.025" units="cm"/>
    </inkml:brush>
  </inkml:definitions>
  <inkml:trace contextRef="#ctx0" brushRef="#br0">1 51 13773,'0'0'12508,"10"-8"-11093,-1 2-1139,0 0 1,0 1-1,0 0 1,1 1 0,0 0-1,19-5 1,-27 8-260,0 1-1,0-1 1,1 0 0,-1 1-1,0 0 1,0 0 0,0-1 0,1 1-1,-1 0 1,0 1 0,0-1-1,0 0 1,0 1 0,1-1 0,-1 1-1,0 0 1,0-1 0,0 1-1,0 0 1,0 0 0,0 1 0,-1-1-1,1 0 1,0 1 0,-1-1-1,1 1 1,0-1 0,-1 1 0,0 0-1,1-1 1,-1 1 0,0 0-1,0 0 1,0 0 0,0 0 0,0 0-1,-1 0 1,1 0 0,-1 0-1,1 1 1,-1-1 0,0 0 0,0 0-1,0 0 1,0 1 0,0-1-1,0 3 1,-1-2 4,1 0-1,0 1 0,-1-1 1,0 0-1,1 1 1,-1-1-1,-1 0 1,1 0-1,0 0 0,-1 0 1,1 0-1,-1 0 1,0 0-1,0-1 0,0 1 1,0 0-1,-1-1 1,1 0-1,-1 0 1,-4 4-1,3-3 128,0 0-1,0 1 0,1-1 1,-1 1-1,1 0 1,0 0-1,0 0 1,-3 7-1,6-10-139,-1 0-1,1 0 0,-1-1 0,1 1 1,0 0-1,0 0 0,0 0 0,0 0 0,-1 0 1,1 0-1,0 0 0,1 0 0,-1-1 1,0 1-1,0 0 0,0 0 0,0 0 1,1 0-1,-1 0 0,0 0 0,1 0 0,-1-1 1,1 1-1,-1 0 0,1 0 0,-1-1 1,1 1-1,0 0 0,0 0 0,2 1-66,0 1-1,0-2 1,0 1-1,1 0 1,-1 0-1,0-1 1,1 0-1,3 1 1,66 9-7577,-47-10 221,-2-1-5082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05.210"/>
    </inkml:context>
    <inkml:brush xml:id="br0">
      <inkml:brushProperty name="width" value="0.025" units="cm"/>
      <inkml:brushProperty name="height" value="0.025" units="cm"/>
    </inkml:brush>
  </inkml:definitions>
  <inkml:trace contextRef="#ctx0" brushRef="#br0">240 1 18738,'0'0'7810,"4"8"-6534,5 8-1015,-2 1 1,0 0-1,0 0 1,-2 0-1,0 1 1,-2 0-1,1 0 1,-2 0-1,-1 0 1,0 0-1,-1 0 1,-4 28-1,0-17-216,-2 0 0,-1-1 0,-1 0 0,-1 0-1,-2-1 1,-1 0 0,-21 35 0,-44 60 146,31-66-2373,-5-10-5911,24-30-4372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10.056"/>
    </inkml:context>
    <inkml:brush xml:id="br0">
      <inkml:brushProperty name="width" value="0.025" units="cm"/>
      <inkml:brushProperty name="height" value="0.025" units="cm"/>
    </inkml:brush>
  </inkml:definitions>
  <inkml:trace contextRef="#ctx0" brushRef="#br0">106 1 6534,'0'0'17724,"3"10"-15568,4 41-791,-2 0-1,-3 87 1,-2-115-1444,0-23 12,0 0 0,1 1 0,-1-1 0,0 1 0,0-1 0,0 0 0,0 1 0,0-1 0,0 1 0,0-1 0,0 0 0,0 1 0,0-1 0,0 1 0,0-1 0,0 0 0,0 1 0,0-1 0,0 1 0,0-1 0,0 0 0,-1 1 0,1-1 0,0 0 0,0 1 0,0-1 0,-1 0 0,1 1 0,0-1 0,0 0 0,-1 1 0,1-1 0,0 0 0,-1 0 0,1 1 0,0-1 0,-1 0 0,1 0 0,-1 0 0,1 0 0,0 1 0,-1-1 0,1 0 0,-1 0 0,1 0 0,0 0 0,-1 0 0,1 0 0,-1 0 0,1 0 0,0 0 1,-1 0-1,1 0 0,-1 0 0,1-1 0,0 1 0,-1 0 0,1 0 0,0 0 0,-1 0 0,1-1 0,0 1 0,-1 0 0,1 0 0,0-1 0,-1 0 0,-19-21-5070,-33-77-4230,36 65 10943,1 1 4485,16 33-5884,-1 0-1,1 0 1,0-1-1,0 1 1,0 0 0,0 0-1,0-1 1,0 1-1,0 0 1,0 0 0,0-1-1,0 1 1,0 0-1,0 0 1,0-1-1,0 1 1,0 0 0,0 0-1,0-1 1,1 1-1,-1 0 1,0 0 0,0-1-1,0 1 1,0 0-1,0 0 1,0 0 0,1-1-1,-1 1 1,0 0-1,0 0 1,0 0 0,1 0-1,-1-1 1,0 1-1,0 0 1,1 0-1,-1 0 1,0 0 0,0 0-1,1 0 1,-1 0-1,19-3 1641,19 6-1330,15 6 89,-28-5-1993,50 4 0,-40-8-5213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53.704"/>
    </inkml:context>
    <inkml:brush xml:id="br0">
      <inkml:brushProperty name="width" value="0.025" units="cm"/>
      <inkml:brushProperty name="height" value="0.025" units="cm"/>
    </inkml:brush>
  </inkml:definitions>
  <inkml:trace contextRef="#ctx0" brushRef="#br0">1 55 8296,'0'0'14851,"5"-8"-13431,-4 5-1305,1 0-1,0 0 1,0 0-1,0 0 1,0 0 0,0 1-1,1-1 1,-1 1-1,1 0 1,-1-1-1,1 1 1,0 0-1,0 1 1,0-1 0,0 0-1,1 1 1,-1 0-1,0 0 1,1 0-1,-1 0 1,0 0-1,1 1 1,6-1 0,-1 0 90,1 1 1,-1 1 0,0-1 0,0 1 0,1 1 0,15 4 0,-23-5-186,-1 0-1,1-1 1,0 1 0,-1 0-1,1 0 1,-1 0-1,1 0 1,-1 0-1,1 0 1,-1 1 0,0-1-1,0 0 1,1 1-1,-1-1 1,0 1 0,0-1-1,1 3 1,-2-2 0,0 0 0,1 1 0,-1-1 1,0 0-1,0 0 0,0 0 0,0 0 0,-1 0 1,1 0-1,-1 1 0,1-1 0,-1 0 0,0 0 1,1 0-1,-1 0 0,0-1 0,0 1 0,-3 3 1,-4 5 52,1-2 1,-2 1 0,1-1-1,-1 0 1,-1-1 0,1 0-1,-1-1 1,0 0-1,-12 5 1,-24 17 615,45-28-670,0 1 0,0-1 0,0 1 0,0-1 1,0 1-1,0 0 0,0-1 0,0 1 0,0 0 0,0 0 0,1 0 1,-1 0-1,0 0 0,1 0 0,-1 0 0,0 0 0,1 0 0,-1 0 1,1 0-1,0 0 0,-1 0 0,1 1 0,0-1 0,0 0 0,0 0 1,0 0-1,0 2 0,0-2-6,1 1 0,0-1 0,0 1 0,0-1 0,0 0 0,0 1 0,0-1 0,1 0 0,-1 0 0,0 0 0,1 0 0,-1 0 0,0 0 0,1 0 0,-1-1 0,3 2 0,6 2-28,-1-1 0,1 0 0,0-1 0,0 0 0,11 1 0,-9-2-1042,1 0 0,-1-1 0,23-4 0,4-9-5482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54.080"/>
    </inkml:context>
    <inkml:brush xml:id="br0">
      <inkml:brushProperty name="width" value="0.025" units="cm"/>
      <inkml:brushProperty name="height" value="0.025" units="cm"/>
    </inkml:brush>
  </inkml:definitions>
  <inkml:trace contextRef="#ctx0" brushRef="#br0">0 193 12075,'0'0'3406,"16"-2"-2845,828-53 2406,-426 39-2608,302-32-157,686-22 2281,-249 69-1885,-1228 25-1863,42-24-2520,-3 0-3214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1.716"/>
    </inkml:context>
    <inkml:brush xml:id="br0">
      <inkml:brushProperty name="width" value="0.025" units="cm"/>
      <inkml:brushProperty name="height" value="0.025" units="cm"/>
    </inkml:brush>
  </inkml:definitions>
  <inkml:trace contextRef="#ctx0" brushRef="#br0">0 135 8616,'0'0'3705,"11"2"-2077,41 5 218,1-1 0,0-3-1,87-7 1,171-30-734,-209 20-916,153-22-16,313-28 436,-556 64-104,-12 3-134,-23 5-17,-39 6-1191,13-12-2714,-2-4-3765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19.687"/>
    </inkml:context>
    <inkml:brush xml:id="br0">
      <inkml:brushProperty name="width" value="0.025" units="cm"/>
      <inkml:brushProperty name="height" value="0.025" units="cm"/>
    </inkml:brush>
  </inkml:definitions>
  <inkml:trace contextRef="#ctx0" brushRef="#br0">0 376 15919,'0'0'6598,"67"-43"-5349,-31 14-288,4-7-576,4 0-257,2-5-96,-2 2-224,-8 1-897,-8 5-513,-12 6-384,-10 4 97,-6 5-1186,-8 10-1442,-13 3-5348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0.031"/>
    </inkml:context>
    <inkml:brush xml:id="br0">
      <inkml:brushProperty name="width" value="0.025" units="cm"/>
      <inkml:brushProperty name="height" value="0.025" units="cm"/>
    </inkml:brush>
  </inkml:definitions>
  <inkml:trace contextRef="#ctx0" brushRef="#br0">256 0 10282,'0'0'6758,"-9"8"-5413,-22 21-259,2 2-1,0 0 0,2 2 0,2 1 0,1 2 1,-32 60-1,35-34-641,20-57-426,0 0 0,0 0 0,0-1 1,1 1-1,0 0 0,0 0 0,0-1 0,0 1 0,1 0 1,0 0-1,2 6 0,-2-9-19,0-1 0,0 0 0,0 0-1,0 0 1,0 0 0,1-1 0,-1 1 0,0 0 0,1 0 0,-1-1 0,0 1 0,1-1 0,-1 1 0,1-1-1,-1 1 1,1-1 0,-1 0 0,1 0 0,-1 0 0,1 0 0,-1 0 0,1 0 0,-1 0 0,1 0 0,-1-1-1,3 0 1,41-12 42,137-70-591,-59 31-5525,-84 35 843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0.405"/>
    </inkml:context>
    <inkml:brush xml:id="br0">
      <inkml:brushProperty name="width" value="0.025" units="cm"/>
      <inkml:brushProperty name="height" value="0.025" units="cm"/>
    </inkml:brush>
  </inkml:definitions>
  <inkml:trace contextRef="#ctx0" brushRef="#br0">70 1 12364,'0'0'10634,"-26"59"-9481,13-27-513,1 5-383,1-3-193,6-4-64,2-6 32,3-8-64,1-7-673,14-9-672,0 0-129,3-20-1344,4-6-2051,1-9-4964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0.747"/>
    </inkml:context>
    <inkml:brush xml:id="br0">
      <inkml:brushProperty name="width" value="0.025" units="cm"/>
      <inkml:brushProperty name="height" value="0.025" units="cm"/>
    </inkml:brush>
  </inkml:definitions>
  <inkml:trace contextRef="#ctx0" brushRef="#br0">336 69 12492,'0'0'7207,"-27"65"-5862,12-34-352,1 3 224,0 0-160,6-4-577,1-1-287,5-6-97,2-4-64,0-3-128,0-6-1186,2-2-767,1-6-1155</inkml:trace>
  <inkml:trace contextRef="#ctx0" brushRef="#br0" timeOffset="1">34 95 5317,'0'0'7100,"-5"-8"-3272,-2-3-2767,-14-27 2591,21 37-3544,0 0 0,-1 0 0,1 1-1,0-1 1,1 0 0,-1 0 0,0 1-1,0-1 1,0 0 0,0 0-1,1 1 1,-1-1 0,0 0 0,0 0-1,1 1 1,-1-1 0,1 0 0,-1 1-1,1-1 1,-1 1 0,1-1-1,-1 0 1,1 1 0,-1-1 0,1 1-1,0 0 1,-1-1 0,1 1 0,0-1-1,-1 1 1,1 0 0,0 0-1,0-1 1,-1 1 0,1 0 0,1 0-1,35-8 259,-32 7-68,47-4 90,1 2 0,90 7 0,-37 1-8289,-76-5 1073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3.183"/>
    </inkml:context>
    <inkml:brush xml:id="br0">
      <inkml:brushProperty name="width" value="0.025" units="cm"/>
      <inkml:brushProperty name="height" value="0.025" units="cm"/>
    </inkml:brush>
  </inkml:definitions>
  <inkml:trace contextRef="#ctx0" brushRef="#br0">153 54 15855,'0'0'6006,"-4"-8"-5136,-10-27-288,5 24 777,3 21-1158,3 15-373,2-21 215,-1-1 0,1 0 0,-1 0 0,0 0 0,0-1 1,0 1-1,0 0 0,-1-1 0,1 0 0,-1 1 0,1-1 0,-1 0 0,0 0 1,0 0-1,0-1 0,0 1 0,0-1 0,0 1 0,-1-1 0,1 0 1,0-1-1,-1 1 0,1 0 0,-6-1 0,28-32-507,19-16-129,-130 183 3551,82-118-2678,24-27-48,25-26-50,-28 22-160,0 0 1,0 0 0,12-26-1,-37 65-368,3-7 327,1 0 0,0 0 0,2 1 1,0 0-1,-6 24 0,13-38 25,24-71 591,-20 5-538,-12 70-246,9-7 184,1-1-1,-1 1 0,0 0 0,1-1 1,-1 1-1,1-1 0,-1 1 1,1-1-1,0 1 0,0-1 0,-1 0 1,1 1-1,0-1 0,0 0 1,1 0-1,-1 1 0,0-1 0,0 0 1,0 0-1,1 0 0,-1 0 0,0-1 1,1 1-1,-1 0 0,1-1 1,-1 1-1,1-1 0,-1 1 0,1-1 1,3 1-1,63 8-853,-37-7-877,18 13-4400,-32-6 395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3.509"/>
    </inkml:context>
    <inkml:brush xml:id="br0">
      <inkml:brushProperty name="width" value="0.025" units="cm"/>
      <inkml:brushProperty name="height" value="0.025" units="cm"/>
    </inkml:brush>
  </inkml:definitions>
  <inkml:trace contextRef="#ctx0" brushRef="#br0">0 1 19603,'0'0'8520,"70"0"-7976,-40-1-448,2 1-64,-6 0-608,-3 0-2787,-10 4-1826,-4 5-2114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3.848"/>
    </inkml:context>
    <inkml:brush xml:id="br0">
      <inkml:brushProperty name="width" value="0.025" units="cm"/>
      <inkml:brushProperty name="height" value="0.025" units="cm"/>
    </inkml:brush>
  </inkml:definitions>
  <inkml:trace contextRef="#ctx0" brushRef="#br0">1 21 12812,'0'0'10666,"60"10"-10538,-26-14-1537,5-9-2979,5-1-4036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4.205"/>
    </inkml:context>
    <inkml:brush xml:id="br0">
      <inkml:brushProperty name="width" value="0.025" units="cm"/>
      <inkml:brushProperty name="height" value="0.025" units="cm"/>
    </inkml:brush>
  </inkml:definitions>
  <inkml:trace contextRef="#ctx0" brushRef="#br0">112 32 15182,'0'0'5590,"-11"8"-4021,0 0-1216,1 1-1,0 1 1,0 0-1,-8 11 1,15-17-192,-1 0 1,1 1-1,1 0 0,-1-1 1,1 1-1,-1 0 0,1 1 1,1-1-1,-1 0 0,1 0 1,0 1-1,0-1 0,1 0 1,-1 1-1,1-1 0,1 6 1,-1-8-149,1-1 1,0 0 0,1 0-1,-1 0 1,0 0 0,0 0-1,1 0 1,0 0 0,-1 0-1,1 0 1,0-1 0,-1 1 0,1-1-1,0 1 1,0-1 0,1 0-1,-1 0 1,0 0 0,0 0-1,0 0 1,1 0 0,-1-1-1,0 1 1,1-1 0,-1 1-1,1-1 1,-1 0 0,0 0-1,4-1 1,5 2 47,0-1-1,0 0 1,1-1 0,-1-1-1,11-2 1,-11 1 80,0-1 0,0 0 1,-1-1-1,0 0 0,0-1 1,0 0-1,-1 0 0,15-13 1,-20 15-15,1 0 1,-1 0-1,0-1 1,0 1-1,-1-1 1,0 0-1,1 0 1,-1 0-1,-1 0 1,1 0-1,-1-1 1,0 1-1,0-1 1,-1 0-1,1 0 1,-1 1-1,-1-1 0,1-8 1,-1 11-119,-1 1 1,0-1-1,0 0 1,1 1-1,-2-1 0,1 1 1,0 0-1,0-1 0,-1 1 1,1 0-1,-1 0 1,0 0-1,0 0 0,1 0 1,-1 0-1,-1 0 1,1 1-1,0-1 0,0 1 1,-1-1-1,1 1 0,0 0 1,-1 0-1,1 0 1,-1 0-1,0 1 0,1-1 1,-1 1-1,-4-1 0,-7-1-435,-1 0-1,0 2 0,1-1 0,-17 3 1,-32 8-3359,21 1-1757,-12 5-8028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4.922"/>
    </inkml:context>
    <inkml:brush xml:id="br0">
      <inkml:brushProperty name="width" value="0.025" units="cm"/>
      <inkml:brushProperty name="height" value="0.025" units="cm"/>
    </inkml:brush>
  </inkml:definitions>
  <inkml:trace contextRef="#ctx0" brushRef="#br0">1 1 17969,'0'0'806,"1"13"-240,22 313 3069,14 408-1489,-48-330-33,12 305 365,1-699-3781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54.237"/>
    </inkml:context>
    <inkml:brush xml:id="br0">
      <inkml:brushProperty name="width" value="0.025" units="cm"/>
      <inkml:brushProperty name="height" value="0.025" units="cm"/>
    </inkml:brush>
  </inkml:definitions>
  <inkml:trace contextRef="#ctx0" brushRef="#br0">9286 237 7687,'-10'-7'1116,"-9"-7"-1009,0 2 1,0 0-1,-1 1 1,-1 1-1,1 0 1,-2 2-1,-41-11 0,-27 13 11,0 3 0,-165 17 0,27 0 20,-492-28 4814,287-1-4694,-292-9-970,-274-2 1370,-121 8 234,-311 29 164,1417-10-1055,-493 5 21,-72 3-130,6 46 12,448-31 195,0 5-1,2 6 0,2 5 0,1 5 0,3 6 0,2 4 0,-122 80 0,212-120-62,1 2-1,1 0 0,0 2 1,1 0-1,1 1 1,-19 24-1,35-37-32,0 0 0,0-1 1,1 1-1,-1 1 0,1-1 0,1 1 0,0 0 1,0-1-1,0 1 0,1 1 0,0-1 0,1 0 1,-1 0-1,2 1 0,-1-1 0,1 1 0,1-1 1,-1 0-1,1 1 0,1-1 0,0 0 0,0 0 1,0 0-1,1 0 0,6 12 0,0-5-89,1 0 0,0-1 0,2 0 0,-1-1 0,1 0 0,1 0 0,1-2-1,-1 1 1,2-2 0,-1 0 0,2-1 0,-1 0 0,1-1 0,25 8 0,25 7-579,1-4 0,95 15 1,-89-20 880,289 80 603,80 14-352,-229-78-214,224 2 1,219-28-198,-368-6-26,-277 2-29,817 16-2,-493 0 132,597-46-1,-508-18-97,721-66 62,568-57 247,-1515 147-281,255-35-2,-7-35 45,-383 76-91,81-36-1,-115 41-4,0-2 0,-1-1 0,0-1 0,44-36-1,-67 49 9,1-1 1,-1-1-1,0 1 0,0-1 0,0 0 0,-1 0 0,0 0 0,0-1 0,-1 1 0,1-1 0,-2 0 0,1 0 1,-1 0-1,0 0 0,0 0 0,-1-1 0,0 1 0,0 0 0,-1-1 0,0 1 0,0-1 0,0 1 0,-3-9 0,0 2 11,-1 1 0,-1 0-1,0 1 1,-1-1-1,0 1 1,-1 0-1,0 0 1,-1 1-1,0 0 1,-1 1 0,-17-18-1,-7-1-14,-1 1 0,-1 2 0,-2 2 0,-54-29 0,-166-62 67,171 83 116,-1 4 1,-2 4-1,-144-21 0,74 28-25,-194 3 0,-97 21-7115,341-7 3064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6:55.684"/>
    </inkml:context>
    <inkml:brush xml:id="br0">
      <inkml:brushProperty name="width" value="0.025" units="cm"/>
      <inkml:brushProperty name="height" value="0.025" units="cm"/>
    </inkml:brush>
  </inkml:definitions>
  <inkml:trace contextRef="#ctx0" brushRef="#br0">6252 352 11819,'-127'-43'1237,"-218"-41"-1,-142 7-2646,353 58 2039,-1166-93 1042,1085 107-1736,-489-7-96,1 40 318,399-5-164,-322 35 1925,530-40-1866,0 4 1,2 4-1,1 4 0,1 4 1,2 4-1,2 4 0,1 4 1,3 3-1,-118 92 0,171-118-21,0 2-1,2 1 1,1 2-1,1 0 1,2 2-1,-27 39 1,44-56-37,0 0 0,1 1 0,0 0 0,1 0 0,0 0 0,2 1 0,-1 0 1,2 0-1,0 0 0,1 0 0,0 1 0,2-1 0,-1 1 0,2-1 0,0 0 0,1 1 1,0-1-1,8 25 0,-2-20-1,1 0 1,1-1 0,0 0-1,1-1 1,2 0-1,-1-1 1,2 0 0,0-1-1,1 0 1,23 18 0,4-1-8,2-1 0,93 52 0,-64-48-37,1-4 0,2-3 0,1-4 0,1-3 0,95 15 1,408 30 139,-529-63-82,399 26 119,519-33-1,-35-102-51,-8-63-80,-415 72 34,306-82 231,-645 129-265,-3-8 0,267-128 0,-402 168 17,0-1 1,-2-2-1,0-2 1,50-42 0,-76 58 21,0-2 0,0 1-1,-1-1 1,0 0 0,-1 0 0,1 0 0,-2-1 0,1 0 0,-1 0 0,4-13 0,-7 15 37,1-1 0,-2 1 0,1 0 0,-1-1 1,0 1-1,0-1 0,-1 1 0,0 0 0,0-1 0,0 1 1,-1 0-1,-1 0 0,1 0 0,-1 0 0,-6-10 0,-2-3 68,-2 1-1,0 1 0,-2 0 0,0 1 0,0 0 0,-2 1 0,-35-27 0,9 13-82,-1 2-1,-66-31 0,33 25-134,-2 3-1,0 4 0,-2 3 0,-1 4 1,-124-14-1,-425-2-5214,615 36 5058,-239-6-5497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2:55.154"/>
    </inkml:context>
    <inkml:brush xml:id="br0">
      <inkml:brushProperty name="width" value="0.025" units="cm"/>
      <inkml:brushProperty name="height" value="0.025" units="cm"/>
    </inkml:brush>
  </inkml:definitions>
  <inkml:trace contextRef="#ctx0" brushRef="#br0">1 299 4676,'0'0'2883,"6"-10"-2691,0 1 202,1-1 0,1 1 0,-1 0 0,1 1 1,1 0-1,-1 0 0,2 1 0,-1 0 0,1 0 0,0 1 0,0 1 0,0-1 0,1 2 0,0-1 0,13-2 0,-5 4-171,0 1 1,0 1 0,0 0-1,0 2 1,0 0-1,19 4 1,116 31 467,-32-7-363,-4-10-174,173 5 1,124-22 215,-213-4 392,30 2 172,847-6 663,1-43-1491,-69-43 410,406-27 1595,-780 104-1044,-607 17-1369,-22-1-1218,-18 0-3096,-33-1-1603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9.106"/>
    </inkml:context>
    <inkml:brush xml:id="br0">
      <inkml:brushProperty name="width" value="0.025" units="cm"/>
      <inkml:brushProperty name="height" value="0.025" units="cm"/>
    </inkml:brush>
  </inkml:definitions>
  <inkml:trace contextRef="#ctx0" brushRef="#br0">287 41 18033,'0'0'5733,"-13"-8"-5135,-41-21-122,51 28-425,0 0 1,-1 1 0,1-1 0,0 1-1,0 0 1,0 0 0,0 0 0,-1 0 0,1 1-1,0-1 1,0 1 0,0 0 0,0 0-1,-5 2 1,-36 22 478,40-22-459,3-3-64,0 0 0,0 1 0,0-1 0,0 0 0,1 1 0,-1-1 0,0 1 0,0-1 0,1 1 0,-1 0 0,0-1 0,1 1 0,-1 0 0,0-1 0,1 1 0,-1 0 0,1 0 0,0 0 0,-1-1 0,1 1 0,-1 0 0,1 0 1,0 0-1,0 0 0,0 0 0,-1 0 0,1 1 0,18 13 77,2 0-93,-13-8-9,0 0 0,-1 1 1,0 0-1,0 0 0,-1 0 0,0 1 0,0 0 0,-1 0 0,0 0 1,3 11-1,-6-17 19,0 1 1,0-1 0,-1 0-1,1 0 1,-1 0 0,0 1-1,0-1 1,0 0 0,0 0-1,0 1 1,-1-1-1,1 0 1,-1 0 0,0 0-1,0 1 1,0-1 0,-1 0-1,1-1 1,-1 1 0,1 0-1,-1 0 1,0-1 0,0 1-1,0-1 1,0 1-1,-1-1 1,1 0 0,-1 0-1,1 0 1,-1 0 0,0 0-1,0-1 1,0 1 0,-4 1-1,-3 1 354,1-1-1,-1 0 1,-1 0-1,1-1 1,0 0 0,0-1-1,-1 0 1,1-1-1,-1 0 1,1 0-1,-16-4 1,25 4-351,0 0 1,0 0-1,0 0 1,0-1-1,1 1 1,-1 0-1,0-1 1,0 1-1,0 0 1,0-1-1,1 1 1,-1-1-1,0 1 1,0-1-1,1 0 1,-1 1-1,1-1 1,-1 0-1,0 1 0,1-1 1,-1 0-1,1 0 1,-1 0-1,1 1 1,0-1-1,-1 0 1,1 0-1,0 0 1,0 0-1,0 0 1,-1 0-1,1 1 1,0-1-1,0 0 1,0 0-1,1 0 1,-1 0-1,0 0 1,0 0-1,0 0 0,1 0 1,-1 1-1,0-1 1,1 0-1,-1 0 1,1 0-1,-1 1 1,1-1-1,-1 0 1,1 0-1,-1 1 1,1-1-1,0 0 1,0 0-1,3-3-246,-1 1 0,1-1 0,0 1 0,1-1 0,-1 1 0,1 0 0,-1 1 0,6-3-1,20-5-3244,1 2-1,34-5 1,-63 12 3246,45-8-6517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9.431"/>
    </inkml:context>
    <inkml:brush xml:id="br0">
      <inkml:brushProperty name="width" value="0.025" units="cm"/>
      <inkml:brushProperty name="height" value="0.025" units="cm"/>
    </inkml:brush>
  </inkml:definitions>
  <inkml:trace contextRef="#ctx0" brushRef="#br0">59 1 14125,'0'0'11980,"-56"57"-10507,54-50-800,2 1-577,2-7-160,16-1-1410,5 0-1376,1-15-1923,2-6-3843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29.787"/>
    </inkml:context>
    <inkml:brush xml:id="br0">
      <inkml:brushProperty name="width" value="0.025" units="cm"/>
      <inkml:brushProperty name="height" value="0.025" units="cm"/>
    </inkml:brush>
  </inkml:definitions>
  <inkml:trace contextRef="#ctx0" brushRef="#br0">180 0 4292,'0'0'20435,"-2"12"-19111,-31 142 1318,18-96-2332,-10 86 0,20-59-624,4-29-3087,1-55 3264,0-1 1,0 0 0,0 1 0,0-1 0,0 0 0,0 0 0,0 1 0,0-1 0,0 0 0,0 1 0,0-1 0,0 0 0,0 0 0,-1 1 0,1-1 0,0 0 0,0 0 0,0 1-1,0-1 1,0 0 0,-1 0 0,1 0 0,0 1 0,0-1 0,0 0 0,-1 0 0,1 0 0,0 0 0,0 1 0,-1-1 0,1 0 0,0 0 0,0 0 0,-1 0 0,1 0 0,0 0 0,-1 0-1,1 0 1,0 0 0,0 0 0,-1 0 0,1 0 0,0 0 0,-1 0 0,1 0 0,0 0 0,0 0 0,-1 0 0,1 0 0,0 0 0,0 0 0,-1-1 0,1 1 0,0 0 0,0 0-1,-1 0 1,-14-12-5465,-1-8-1003</inkml:trace>
  <inkml:trace contextRef="#ctx0" brushRef="#br0" timeOffset="1">18 393 2466,'0'0'5990,"-15"-52"-1954,12 34-161,3 6-992,0 7-320,0 1-545,2 4-1026,14 0-671,7 0 31,6 0-128,9 1-160,2 6-96,0-1-2274,5-2-3331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50:30.131"/>
    </inkml:context>
    <inkml:brush xml:id="br0">
      <inkml:brushProperty name="width" value="0.025" units="cm"/>
      <inkml:brushProperty name="height" value="0.025" units="cm"/>
    </inkml:brush>
  </inkml:definitions>
  <inkml:trace contextRef="#ctx0" brushRef="#br0">1 0 18321,'0'0'10058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05.661"/>
    </inkml:context>
    <inkml:brush xml:id="br0">
      <inkml:brushProperty name="width" value="0.025" units="cm"/>
      <inkml:brushProperty name="height" value="0.025" units="cm"/>
    </inkml:brush>
  </inkml:definitions>
  <inkml:trace contextRef="#ctx0" brushRef="#br0">109 217 3011,'0'0'8322,"-9"-3"-7590,4 2-665,-6-2 197,0 1-1,0 0 0,0 0 1,0 1-1,0 1 1,-12 0-1,22 0-264,1 0 0,0 0 0,0 0-1,-1 1 1,1-1 0,0 0 0,-1 0 0,1 0 0,0 1 0,0-1 0,0 0 0,-1 0 0,1 1-1,0-1 1,0 0 0,0 0 0,0 1 0,-1-1 0,1 0 0,0 1 0,0-1 0,0 0 0,0 1-1,0-1 1,0 0 0,0 1 0,0-1 0,0 0 0,0 1 0,0-1 0,0 0 0,0 0 0,0 1-1,0-1 1,0 0 0,0 1 0,1-1 0,-1 0 0,0 1 0,0-1 0,0 0 0,0 0 0,1 1-1,-1-1 1,0 0 0,0 0 0,0 1 0,1-1 0,-1 0 0,0 0 0,1 0 0,-1 0 0,0 1-1,0-1 1,1 0 0,-1 0 0,0 0 0,1 0 0,-1 0 0,0 0 0,1 0 0,-1 0-1,18 5 82,0-1-1,0-1 0,0-1 1,0 0-1,36-2 0,-32 0 43,745-31 1144,-1-44-672,-252 22-366,60 32 257,-96 8 49,-288-4-143,141-6 1674,-312 28-1563,-14-2-1546,-12-2-4313,-10-1-803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06.546"/>
    </inkml:context>
    <inkml:brush xml:id="br0">
      <inkml:brushProperty name="width" value="0.025" units="cm"/>
      <inkml:brushProperty name="height" value="0.025" units="cm"/>
    </inkml:brush>
  </inkml:definitions>
  <inkml:trace contextRef="#ctx0" brushRef="#br0">428 211 7111,'0'0'1783,"5"-12"-75,-2 6-1604,6-11 1022,-1 0-1,0-1 0,-1 0 1,-2-1-1,1 1 1,-2-1-1,2-23 0,-6 41-1103,0 0-1,0 0 0,0 0 1,0 0-1,0 1 1,0-1-1,0 0 0,-1 0 1,1 0-1,0 0 0,-1 0 1,1 0-1,-1 0 0,1 1 1,-1-1-1,1 0 1,-1 0-1,1 1 0,-1-1 1,0 0-1,1 1 0,-1-1 1,0 0-1,0 1 0,0-1 1,-1 0-1,-29-1 582,20 3-469,1 2-1,-1-1 0,1 1 1,-13 6-1,-5 5-136,1 1 0,1 1 0,1 1 0,0 2 0,1 0 0,1 1 0,0 2 0,2 0 0,-28 37 0,36-40 0,0 0 0,1 0 0,1 1 1,1 0-1,1 1 0,1 0 0,0 1 1,2 0-1,0 0 0,2 0 0,0 0 1,2 1-1,0 35 0,2-51 10,0-1 1,1 1-1,0 0 1,1-1-1,0 1 1,0-1-1,0 0 0,1 1 1,-1-1-1,2 0 1,-1-1-1,1 1 1,-1 0-1,2-1 0,-1 0 1,6 5-1,-2-2 172,1-2 0,0 1-1,1-1 1,-1-1 0,1 0-1,0 0 1,0-1 0,22 6-1,9-1 542,1-3 0,0-1 0,0-2 0,42-2 0,-83-1-710,15 0 231,0-1 0,0 0 1,1-2-1,-1 1 0,0-2 0,-1 0 1,1-1-1,-1 0 0,0-2 0,23-12 1,-30 14-129,0-1 0,0 0 0,-1 0 0,0 0 0,0-1 1,0 0-1,-1-1 0,0 1 0,-1-1 0,1 0 0,-2-1 0,1 1 0,-1-1 1,0 0-1,-1 0 0,0 0 0,-1 0 0,0-1 0,2-10 0,-3 7-82,0-1-1,0 1 0,-1 0 0,-1-1 0,0 1 1,-1 0-1,-1-1 0,0 1 0,0 1 0,-2-1 1,1 0-1,-11-17 0,7 16-129,-1 0-1,-1 1 0,0 0 1,-1 1-1,0 0 1,-1 0-1,0 2 0,-1-1 1,-27-15-1,22 15-390,0 1 0,-1 1 0,0 1 0,-25-7 0,-39-1-6381,48 14-410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07.342"/>
    </inkml:context>
    <inkml:brush xml:id="br0">
      <inkml:brushProperty name="width" value="0.025" units="cm"/>
      <inkml:brushProperty name="height" value="0.025" units="cm"/>
    </inkml:brush>
  </inkml:definitions>
  <inkml:trace contextRef="#ctx0" brushRef="#br0">779 76 9161,'0'0'2546,"-7"-10"-560,5 5-1904,-1 1-1,0-1 1,0 1 0,0 0-1,-1 0 1,1 0 0,-1 0 0,0 1-1,0-1 1,-1 1 0,1 0-1,-1 1 1,1-1 0,-1 1-1,0 0 1,0 0 0,0 0 0,0 0-1,0 1 1,0 0 0,-1 0-1,-8 0 1,-2 1-14,0 1-1,-1 1 1,1 0-1,0 1 1,0 1-1,1 0 1,-1 1-1,1 1 1,0 0 0,0 1-1,1 1 1,0 0-1,-18 14 1,-7 8 26,2 2 1,0 1-1,-37 46 1,28-27-71,-67 98 0,101-132-120,1 0 1,1 1-1,0 0 1,2 1-1,0 0 1,1 0-1,1 1 0,1 0 1,-5 39-1,10-56 86,0-1-1,0 1 1,0-1-1,1 0 1,-1 1-1,1-1 1,0 0-1,0 1 1,0-1-1,0 0 1,0 0-1,1 0 1,-1 0-1,1 0 1,0 0-1,0 0 1,0 0-1,0-1 1,1 1-1,-1-1 1,5 4-1,3 0 101,0 0 1,1-1-1,-1 0 0,1-1 0,12 4 1,-15-6-29,0 1 0,1-1 0,-1 2 0,-1-1 0,1 1 0,0 0 0,-1 1 0,0 0 0,0 0 0,8 8 0,-15-12-85,1-1 0,-1 0 0,0 0 0,1 1-1,-1-1 1,0 1 0,1-1 0,-1 0 0,0 1-1,0-1 1,1 0 0,-1 1 0,0-1 0,0 1 0,0-1-1,0 1 1,0-1 0,0 1 0,0-1 0,0 1-1,0-1 1,0 0 0,0 1 0,0-1 0,0 1-1,0-1 1,0 1 0,0-1 0,0 1 0,0-1 0,-1 0-1,1 1 1,0-1 0,0 1 0,0-1 0,-1 1-1,-15 6 435,4 1-4565,12-12-2108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5.547"/>
    </inkml:context>
    <inkml:brush xml:id="br0">
      <inkml:brushProperty name="width" value="0.025" units="cm"/>
      <inkml:brushProperty name="height" value="0.025" units="cm"/>
    </inkml:brush>
  </inkml:definitions>
  <inkml:trace contextRef="#ctx0" brushRef="#br0">1 310 14318,'0'0'4249,"16"-3"-3560,441-60 2800,25 27-3304,-447 34-133,632-37 139,488-37-137,-1109 72-109,665-55 529,3 33 431,-713 25-966,0 1-1,0 0 1,1 0-1,-1 0 1,0 0-1,0 0 1,1 0-1,-1 0 0,0 0 1,0 1-1,1-1 1,-1 1-1,0-1 1,0 0-1,0 1 1,0 0-1,1-1 1,-1 1-1,0 0 1,0-1-1,1 3 1,2 17-8563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08.880"/>
    </inkml:context>
    <inkml:brush xml:id="br0">
      <inkml:brushProperty name="width" value="0.025" units="cm"/>
      <inkml:brushProperty name="height" value="0.025" units="cm"/>
    </inkml:brush>
  </inkml:definitions>
  <inkml:trace contextRef="#ctx0" brushRef="#br0">470 248 8360,'5'-11'2295,"5"-13"-817,0-1 0,-1 0 0,-1 0 0,-2-1 0,7-48-1,-13 72-1390,0 1 0,0-1 0,0 1-1,0-1 1,0 1 0,-1-1-1,1 1 1,0 0 0,-1-1 0,1 1-1,-1-1 1,0 1 0,1 0-1,-1-1 1,0 1 0,0 0 0,0 0-1,0 0 1,0-1 0,0 1-1,0 0 1,0 0 0,0 1 0,-1-1-1,1 0 1,0 0 0,-1 1-1,1-1 1,0 0 0,-1 1-1,1-1 1,-1 1 0,1 0 0,-1 0-1,1-1 1,-1 1 0,1 0-1,-1 0 1,1 0 0,-1 1 0,1-1-1,-1 0 1,1 0 0,-2 1-1,-5 1-1,0 0-1,1 0 0,-1 1 0,1-1 0,0 1 0,0 1 0,-11 7 0,-14 13 90,1 2-1,2 1 0,0 1 0,2 2 0,1 0 0,-28 45 0,26-31-65,2 1 0,1 2 0,3 0 0,-22 67-1,32-76-25,-13 74 0,23-100-79,1-1 0,0 0 0,0 1-1,1-1 1,1 1 0,0-1 0,0 0 0,1 1 0,1-1-1,0 0 1,5 13 0,-5-19 42,1-1 0,-1 1-1,1-1 1,0 0 0,0 0 0,0 0 0,0-1 0,1 1-1,0-1 1,-1 0 0,1 0 0,0-1 0,1 0 0,-1 0-1,0 0 1,1 0 0,-1-1 0,1 0 0,-1 0 0,1 0-1,-1-1 1,1 0 0,11-1 0,0 0 231,1 0 1,0-1-1,-1-1 1,0-1-1,0-1 0,25-9 1,-6-3-46,-1-2 1,0-1-1,-2-2 1,0-1-1,-2-1 1,0-2-1,-2-1 1,32-39-1,-37 39-68,-2-2-1,-1-1 1,-1-1 0,-1 0 0,-2-2-1,-2 0 1,0 0 0,-3-1-1,10-41 1,-18 61-162,-1-1 1,-1 1 0,0-1-1,-1 0 1,-1 0-1,0 1 1,-5-28-1,4 38-3,0-1 0,0 1 0,-1 0 0,1 0 0,-1 0 0,0-1 0,-1 2-1,1-1 1,-1 0 0,1 0 0,-1 1 0,0 0 0,0-1 0,-1 1 0,1 0 0,-1 1 0,1-1 0,-1 0 0,0 1 0,0 0 0,0 0-1,0 0 1,-1 1 0,1-1 0,0 1 0,-1 0 0,1 0 0,-9 0 0,2 0-278,0 1 0,-1 0 0,1 1 0,0 0 0,1 1 1,-1 0-1,-19 6 0,-70 35-8091,74-30 4071,-28 12-10658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14.224"/>
    </inkml:context>
    <inkml:brush xml:id="br0">
      <inkml:brushProperty name="width" value="0.025" units="cm"/>
      <inkml:brushProperty name="height" value="0.025" units="cm"/>
    </inkml:brush>
  </inkml:definitions>
  <inkml:trace contextRef="#ctx0" brushRef="#br0">103 85 5285,'0'0'3235,"-10"0"-715,-38 0-267,4 0 4510,60 1-5727,206 6 1091,276-27-1,-94 0-2007,447 14 1202,-147 3-619,25-15-229,683 4 1542,-1320 17-1847,366-2 1324,-446-3-1262,-18-2-199,-21-1-511,-5 6-1500,-49-3-9161,46-1 2135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16.125"/>
    </inkml:context>
    <inkml:brush xml:id="br0">
      <inkml:brushProperty name="width" value="0.025" units="cm"/>
      <inkml:brushProperty name="height" value="0.025" units="cm"/>
    </inkml:brush>
  </inkml:definitions>
  <inkml:trace contextRef="#ctx0" brushRef="#br0">0 14 8968,'0'0'12524,"16"-13"-12524,-9 13-32,0 7 0,4 3-1185,3-7-865,4-3-2434,4-7-4485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16.894"/>
    </inkml:context>
    <inkml:brush xml:id="br0">
      <inkml:brushProperty name="width" value="0.025" units="cm"/>
      <inkml:brushProperty name="height" value="0.025" units="cm"/>
    </inkml:brush>
  </inkml:definitions>
  <inkml:trace contextRef="#ctx0" brushRef="#br0">0 17 9705,'0'0'10826,"16"1"-10537,-9-1-257,0 0-513,-1 0-3074,5-18-9802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18.225"/>
    </inkml:context>
    <inkml:brush xml:id="br0">
      <inkml:brushProperty name="width" value="0.025" units="cm"/>
      <inkml:brushProperty name="height" value="0.025" units="cm"/>
    </inkml:brush>
  </inkml:definitions>
  <inkml:trace contextRef="#ctx0" brushRef="#br0">6872 1397 9769,'0'0'2413,"10"-7"-448,12-10-1141,47-40 102,-64 53-922,-1 0 1,0-1-1,0 0 1,-1 0 0,1 0-1,-1 0 1,0 0-1,0-1 1,-1 1 0,0-1-1,0 0 1,3-12-1,-5 5 189,0 0 0,-1 0 0,0 0 0,-1 0 0,-1 1-1,0-1 1,0 0 0,-1 1 0,-1 0 0,0 0-1,-1 0 1,0 1 0,-1-1 0,0 2 0,-14-17 0,-7-7-109,-2 2 0,-1 1 0,-47-36 0,28 30-154,-1 3 1,-2 1-1,-84-38 0,-183-59-260,240 99 309,-200-67 62,-4 12 0,-550-91 0,283 100 2,-881-10 0,509 117-82,632-4 474,-331 75 1,534-81-155,0 4 0,-158 66 0,204-71-75,1 2 0,1 2 1,0 1-1,2 3 0,1 1 1,2 1-1,-49 52 0,75-72-193,1 1-1,0 0 0,0 1 0,1 0 1,0 0-1,1 1 0,0 0 0,1 0 1,0 0-1,1 0 0,1 1 0,0 0 1,0 0-1,1 0 0,1 0 0,0 20 1,1-18-35,-1-11-58,0 0 0,1 0 0,0 0 0,0 0 0,0 1 0,1-1 0,-1 0 0,1 0 0,0 0-1,2 5 1,1-25-5071,-4-7-43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3:18.582"/>
    </inkml:context>
    <inkml:brush xml:id="br0">
      <inkml:brushProperty name="width" value="0.025" units="cm"/>
      <inkml:brushProperty name="height" value="0.025" units="cm"/>
    </inkml:brush>
  </inkml:definitions>
  <inkml:trace contextRef="#ctx0" brushRef="#br0">115 1 11979,'0'0'5381,"9"0"-5028,-7 0-327,0 0 1,0 0-1,1 0 1,-1 1-1,0-1 1,0 1-1,1-1 1,-1 1-1,0 0 1,0 0-1,0 0 1,0 0-1,0 0 1,0 0-1,2 2 1,-2 0 7,-1 0 0,1 0 0,-1-1 0,0 1 0,1 0 0,-2 0 0,1 0 0,0 0 0,0 1 0,-1-1 0,0 0 0,1 0 0,-1 0 0,-1 6 0,0 4 164,0 1 0,-1-1-1,-1 1 1,0-1 0,0 0 0,-11 23 0,-42 77 933,28-61-876,15-26-148,-23 50 423,34-70-403,0 1 0,0-1 0,0 1 0,1 0-1,0 0 1,0 0 0,1-1 0,0 1 0,1 12-1,-1-17-96,1-1 0,0 1 0,-1-1 0,1 1 0,0-1 0,0 1 0,0-1 0,0 1 0,0-1 0,0 0 0,0 1 0,1-1 0,-1 0 0,0 0 0,1 0 0,-1 0 0,1 0 0,-1 0 0,1-1 0,-1 1 0,1 0 0,0-1 0,-1 1 0,1-1 0,0 0 0,2 1 0,52 2 651,-47-3-533,13-1 23,-1-1 1,1-1-1,-1-1 0,0 0 0,0-2 1,26-10-1,119-62-195,-119 54-99,-17 8-1692,1-2 0,41-31 0,-15 3-5301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11.979"/>
    </inkml:context>
    <inkml:brush xml:id="br0">
      <inkml:brushProperty name="width" value="0.025" units="cm"/>
      <inkml:brushProperty name="height" value="0.025" units="cm"/>
    </inkml:brush>
  </inkml:definitions>
  <inkml:trace contextRef="#ctx0" brushRef="#br0">166 425 12844,'0'0'4815,"-2"8"-3485,-57 524 3458,-34 136-3629,91-655-996,-1 1 126,0 0 1,1 0-1,1 0 1,0 0-1,2 19 1,0-32-267,-1 1 1,1-1-1,-1 0 0,1 0 1,0 1-1,0-1 0,-1 0 1,1 0-1,0 0 0,0 0 1,0 0-1,0 0 0,0 0 1,0 0-1,0-1 0,1 1 1,-1 0-1,0-1 0,0 1 1,1-1-1,-1 1 0,0-1 1,1 1-1,-1-1 0,0 0 1,1 0-1,-1 0 0,1 0 1,-1 0-1,0 0 0,1 0 1,-1 0-1,3-1 0,50-9 337,26-16-50,-33 10 48,1 2-1,64-10 1,277-4-106,-209 20-921,231-6-724,155-11 2947,-235-8-1451,726-38-73,269 64-3,-875 24 136,-4 0 923,-434-17-1072,25 1 21,-1-3-1,67-9 1,-94 9-14,0 0-1,-1-1 1,1 0 0,-1-1-1,0 1 1,0-2 0,0 1-1,0-1 1,-1-1 0,0 0-1,0 0 1,0 0-1,-1-1 1,0 0 0,11-14-1,-16 15-13,0-1-1,-1 0 1,0 1 0,0-1-1,0 0 1,-1 0-1,0 0 1,0 1 0,0-1-1,-1 0 1,0 0-1,-3-10 1,-1-13 30,2-408-39,6 222-1,-3 210-9,0 0 1,0 1 0,0-1-1,-1 1 1,0-1 0,0 1-1,-1-1 1,0 1-1,0 0 1,0-1 0,0 1-1,-1 0 1,0 0 0,0 1-1,0-1 1,0 1 0,-7-7-1,3 5-7,0 1 0,0 1 0,0 0 0,0 0 0,-1 0 0,0 1 0,1 0 0,-1 0 0,0 1 0,0 0 0,-11-1 0,-156-28 163,-163-22 230,-496-55-514,-62-5-24,-275 15-51,550 48 216,-618 8 122,953 63 16,283-21-537,-12 0 200,14-6-4512,12-14-2583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6.780"/>
    </inkml:context>
    <inkml:brush xml:id="br0">
      <inkml:brushProperty name="width" value="0.025" units="cm"/>
      <inkml:brushProperty name="height" value="0.025" units="cm"/>
    </inkml:brush>
  </inkml:definitions>
  <inkml:trace contextRef="#ctx0" brushRef="#br0">1 37 15951,'2'-30'10890,"3"23"-5300,5 19-5275,0 11-302,-4-8-11,1-1 0,0 0 0,1-1 1,0 1-1,11 11 0,-18-23-2,1 1 0,1-1 0,-1 0-1,0 0 1,0 0 0,1 0 0,-1-1 0,1 1 0,-1 0 0,1-1-1,0 0 1,0 0 0,0 0 0,-1 0 0,1 0 0,0 0-1,0-1 1,0 0 0,0 1 0,0-1 0,0 0 0,0-1 0,0 1-1,0 0 1,0-1 0,0 1 0,0-1 0,0 0 0,0 0-1,0 0 1,-1-1 0,5-1 0,10-14-3699,-16 15 2560,0-1 0,0 0 1,0 0-1,0 0 0,0 0 1,-1 0-1,1 0 0,-1 0 0,0-6 1,0-1-8279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7.121"/>
    </inkml:context>
    <inkml:brush xml:id="br0">
      <inkml:brushProperty name="width" value="0.025" units="cm"/>
      <inkml:brushProperty name="height" value="0.025" units="cm"/>
    </inkml:brush>
  </inkml:definitions>
  <inkml:trace contextRef="#ctx0" brushRef="#br0">102 1 14798,'0'0'15545,"-2"11"-14621,-16 54-424,-3 0 0,-31 65 0,51-127-500,-7 25-3860,8-28 3720,0 1 0,0-1 0,0 1-1,0-1 1,0 1 0,0-1 0,0 1 0,1-1-1,-1 1 1,0-1 0,0 0 0,0 1 0,1-1-1,-1 1 1,0-1 0,0 0 0,1 1-1,-1-1 1,0 1 0,1-1 0,-1 0 0,0 1-1,1-1 1,-1 0 0,1 0 0,-1 1 0,0-1-1,1 0 1,-1 0 0,1 0 0,-1 1-1,1-1 1,-1 0 0,1 0 0,-1 0 0,1 0-1,-1 0 1,1 0 0,-1 0 0,1 0 0,-1 0-1,1 0 1,-1 0 0,0-1 0,1 1-1,-1 0 1,1 0 0,0-1 0,11-2-6843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8.042"/>
    </inkml:context>
    <inkml:brush xml:id="br0">
      <inkml:brushProperty name="width" value="0.025" units="cm"/>
      <inkml:brushProperty name="height" value="0.025" units="cm"/>
    </inkml:brush>
  </inkml:definitions>
  <inkml:trace contextRef="#ctx0" brushRef="#br0">22 9 8968,'-21'0'13741,"33"0"-5687,4 0-6050,91-4-6052,4 0-5031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5.920"/>
    </inkml:context>
    <inkml:brush xml:id="br0">
      <inkml:brushProperty name="width" value="0.025" units="cm"/>
      <inkml:brushProperty name="height" value="0.025" units="cm"/>
    </inkml:brush>
  </inkml:definitions>
  <inkml:trace contextRef="#ctx0" brushRef="#br0">0 5 17136,'0'0'1175,"12"-1"-28,48-2 1386,84 5 1,-118 0-2413,-1 2 0,1 0 0,-1 1 1,1 2-1,-2 0 0,31 14 0,-53-20-109,0 0-1,1 0 1,-1 1 0,0-1-1,1 0 1,-1 1-1,0 0 1,0-1-1,0 1 1,0 0-1,-1 0 1,1 0-1,0 1 1,-1-1 0,0 0-1,1 0 1,-1 1-1,1 2 1,-2-3 66,0 1 1,1-1-1,-1 0 0,-1 0 1,1 0-1,0 1 1,-1-1-1,1 0 1,-1 0-1,1 0 0,-1 0 1,0 0-1,0 0 1,0 0-1,0 0 1,0 0-1,-1 0 0,1-1 1,-1 1-1,1 0 1,-1-1-1,-2 3 1,-35 29 1097,-2-2 0,-54 33 0,45-32-1144,-53 44 0,85-60-986,2-2-1434,1-2-3751,4-6-7554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8.401"/>
    </inkml:context>
    <inkml:brush xml:id="br0">
      <inkml:brushProperty name="width" value="0.025" units="cm"/>
      <inkml:brushProperty name="height" value="0.025" units="cm"/>
    </inkml:brush>
  </inkml:definitions>
  <inkml:trace contextRef="#ctx0" brushRef="#br0">0 1 14382,'0'0'15390,"1"10"-14445,1 1-793,-2-2 22,1 0 0,1 0 1,-1 0-1,2 0 0,2 8 0,-4-15-151,0 0 0,0 0 0,0 0 0,0 0 1,0 0-1,1 0 0,-1 0 0,1 0 0,-1 0 0,1-1 0,0 1 0,-1-1 0,1 1 0,0-1 0,0 0 1,0 0-1,0 1 0,0-1 0,0-1 0,1 1 0,-1 0 0,0-1 0,0 1 0,1-1 0,-1 1 0,5-1 0,-1 0-298,0 0-1,0-1 0,0 0 1,-1 0-1,1 0 0,0-1 1,0 0-1,-1 0 0,1 0 1,-1-1-1,0 0 0,0 0 0,8-6 1,9-13-5739,-6-6-4361,-9 12 2955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8.760"/>
    </inkml:context>
    <inkml:brush xml:id="br0">
      <inkml:brushProperty name="width" value="0.025" units="cm"/>
      <inkml:brushProperty name="height" value="0.025" units="cm"/>
    </inkml:brush>
  </inkml:definitions>
  <inkml:trace contextRef="#ctx0" brushRef="#br0">118 1 8712,'0'0'16309,"-1"10"-14595,-4 14-1104,0 0 1,-2 0 0,-1-1 0,-1 1-1,-14 26 1,9-20-19,1 0 0,2 0 0,-8 37 0,18-55-3637,0 2-4928,5-21 93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29.427"/>
    </inkml:context>
    <inkml:brush xml:id="br0">
      <inkml:brushProperty name="width" value="0.025" units="cm"/>
      <inkml:brushProperty name="height" value="0.025" units="cm"/>
    </inkml:brush>
  </inkml:definitions>
  <inkml:trace contextRef="#ctx0" brushRef="#br0">210 19 16015,'0'0'14686,"4"-4"-14601,11-10 4,-11 14 81,-9 15 207,-6 3-171,0 0 0,-2-1 0,0-1 1,-1 0-1,-23 21 0,11-11-98,-26 29-108,60-88 0,4 11 0,-2 1 0,2 1 0,1 0 0,17-23 0,-28 80 0,-52 108 0,50-155 0,-1 1 0,0-1 0,-1 1 0,1 0 0,-2-1 0,0 1 0,-6-15 0,8 21 0,0 0 0,-1 0 0,1 0 0,-1 0 0,0 1 0,0-1 0,0 0 0,0 1 0,-1-1 0,1 1 0,-1 0 0,1 0 0,-1 0 0,0 0 0,1 0 0,-1 0 0,0 1 0,0-1 0,-1 1 0,1 0 0,0 0 0,0 0 0,-1 1 0,-4-1 0,8 1 0,0 0 0,0 1 0,-1-1 0,1 0 0,0 1 0,0-1 0,0 0 0,0 1 0,0-1 0,0 1 0,0-1 0,0 0 0,0 1 0,0-1 0,0 0 0,1 1 0,-1-1 0,0 0 0,0 1 0,0-1 0,0 0 0,0 1 0,1-1 0,-1 0 0,0 1 0,0-1 0,1 0 0,-1 0 0,0 1 0,0-1 0,1 0 0,-1 0 0,0 0 0,1 1 0,-1-1 0,0 0 0,1 0 0,-1 0 0,0 0 0,1 0 0,-1 0 0,0 0 0,1 1 0,-1-1 0,1 0 0,25 2 0,0-1 0,27-2 0,-27 0 0,0 2 0,33 3 0,-59-4-4,20 5-1502,-20-4 1424,1-1 1,-1 0-1,1 0 1,-1 1-1,0-1 1,0 0-1,1 0 0,-1 1 1,0-1-1,0 0 1,1 1-1,-1-1 1,0 0-1,0 1 0,0-1 1,1 1-1,-1-1 1,0 0-1,0 1 1,0-1-1,0 0 0,0 1 1,0-1-1,0 1 1,0-1-1,0 1 1,0-1-1,0 0 0,0 1 1,0-1-1,0 0 1,0 1-1,0-1 1,-1 1-1,1-1 1,0 0-1,0 1 0,0-1 1,-1 0-1,1 1 1,0-1-1,0 0 1,-1 1-1,1-1 0,0 0 1,-1 1-1,-4 2-7359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1.687"/>
    </inkml:context>
    <inkml:brush xml:id="br0">
      <inkml:brushProperty name="width" value="0.025" units="cm"/>
      <inkml:brushProperty name="height" value="0.025" units="cm"/>
    </inkml:brush>
  </inkml:definitions>
  <inkml:trace contextRef="#ctx0" brushRef="#br0">0 0 7591,'4'0'23303,"1"0"-21188,10 1-5378,-10-1 5483,124 0-1166,-70 0-8097,-54 0 1058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2.183"/>
    </inkml:context>
    <inkml:brush xml:id="br0">
      <inkml:brushProperty name="width" value="0.025" units="cm"/>
      <inkml:brushProperty name="height" value="0.025" units="cm"/>
    </inkml:brush>
  </inkml:definitions>
  <inkml:trace contextRef="#ctx0" brushRef="#br0">48 1 19218,'0'0'9577,"0"11"-9166,-2 11-43,0 1-1,-2 0 0,-1-1 0,-12 35 1,16-38 844,13-15-674,33-18-582,-5 1-29,-38 13 30,0-1-1,0 1 1,0 0 0,1 0-1,-1 0 1,0 0 0,0 0-1,0 0 1,0 1 0,0-1-1,1 1 1,-1-1-1,0 1 1,0 0 0,0 0-1,0 0 1,0 0 0,-1 0-1,1 1 1,0-1-1,0 0 1,-1 1 0,1-1-1,-1 1 1,1 0 0,-1-1-1,0 1 1,0 0-1,2 4 1,-1 2 40,0 0-1,0 0 1,-1 1 0,0-1-1,0 0 1,-2 14 0,1-22 3,0 2 12,0 1 0,0-1-1,0 0 1,-1 0-1,1 0 1,-1 0 0,1 0-1,-1 0 1,0 0-1,0 0 1,0 0 0,0 0-1,0-1 1,-1 1-1,1 0 1,0 0-1,-1-1 1,1 1 0,-1-1-1,-3 3 1,1-2 42,-1 1-1,1-1 1,-1 0 0,0 0 0,0 0-1,1-1 1,-1 0 0,-10 2 0,8-2-1,-1 0-1,0-1 1,1 0 0,-1 0 0,0-1 0,1 0 0,-1 0 0,0-1 0,1 0-1,0 0 1,-1-1 0,-6-3 0,17 4-2035,10-2-5339,-9 3 3769,12-4-5053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2.728"/>
    </inkml:context>
    <inkml:brush xml:id="br0">
      <inkml:brushProperty name="width" value="0.025" units="cm"/>
      <inkml:brushProperty name="height" value="0.025" units="cm"/>
    </inkml:brush>
  </inkml:definitions>
  <inkml:trace contextRef="#ctx0" brushRef="#br0">185 1 15439,'0'0'12780,"-10"8"-12236,-11 10-113,0 2 0,1 0 0,1 2-1,-20 29 1,32-42-307,1 0-1,0 1 0,0 0 1,1 0-1,1 0 0,-1 1 0,2-1 1,-1 1-1,1 0 0,1 0 1,0 0-1,1 1 0,0-1 1,1 22-1,1-31-263,1 1 0,-1-1 0,0 1 0,1-1 0,0 0-1,-1 0 1,1 0 0,0 1 0,0-2 0,0 1 0,0 0 0,1 0 0,-1-1 0,0 1 0,1-1 0,-1 0 0,1 0 0,0 0-1,-1 0 1,1 0 0,0 0 0,-1-1 0,1 1 0,0-1 0,0 0 0,4 0 0,3 1-966,1 0 1,-1-1-1,0-1 1,1 1 0,-1-2-1,12-2 1,1-7-8387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3.072"/>
    </inkml:context>
    <inkml:brush xml:id="br0">
      <inkml:brushProperty name="width" value="0.025" units="cm"/>
      <inkml:brushProperty name="height" value="0.025" units="cm"/>
    </inkml:brush>
  </inkml:definitions>
  <inkml:trace contextRef="#ctx0" brushRef="#br0">49 1 10826,'0'0'20243,"1"9"-19639,-2 6-523,0-1 1,-2 1-1,1 0 1,-2-1-1,0 0 1,-1 0-1,-6 15 1,0-1-46,11-27 93,-7 26-1360,7-27 1147,-1 0 1,1 1-1,0-1 0,0 1 1,0-1-1,0 0 0,0 1 1,0-1-1,0 0 0,1 1 0,-1-1 1,0 0-1,0 1 0,0-1 1,0 0-1,0 1 0,0-1 0,1 0 1,-1 1-1,0-1 0,0 0 1,0 0-1,1 1 0,-1-1 1,0 0-1,1 0 0,-1 1 0,0-1 1,0 0-1,1 0 0,-1 0 1,0 1-1,1-1 0,-1 0 0,0 0 1,1 0-1,-1 0 0,0 0 1,1 0-1,-1 0 0,1 0 1,-1 0-1,0 0 0,1 0 0,-1 0 1,0 0-1,1 0 0,-1 0 1,0 0-1,1 0 0,-1-1 1,0 1-1,1 0 0,-1 0 0,0 0 1,1-1-1,-1 1 0,0 0 1,0 0-1,1 0 0,-1-1 0,0 1 1,0 0-1,1-1 0,-1 1 1,0-1-1,5-3-1074,0 0-1,-1 0 1,0 0-1,0-1 1,0 1-1,5-9 1,9-14-6359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3.426"/>
    </inkml:context>
    <inkml:brush xml:id="br0">
      <inkml:brushProperty name="width" value="0.025" units="cm"/>
      <inkml:brushProperty name="height" value="0.025" units="cm"/>
    </inkml:brush>
  </inkml:definitions>
  <inkml:trace contextRef="#ctx0" brushRef="#br0">235 51 11627,'0'0'10223,"-4"8"-9070,-10 21-357,0-2 352,1 1-1,1 0 1,1 1 0,-8 33-1,19-51-704,0-9-2402,0-17-13762</inkml:trace>
  <inkml:trace contextRef="#ctx0" brushRef="#br0" timeOffset="1">0 19 19218,'0'0'10794,"63"-18"-10569,-35 18-161,2 0-64,2 0-64,-4 2-1250,-1 0-2241,-8-1-1986,-5-1-5510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4.021"/>
    </inkml:context>
    <inkml:brush xml:id="br0">
      <inkml:brushProperty name="width" value="0.025" units="cm"/>
      <inkml:brushProperty name="height" value="0.025" units="cm"/>
    </inkml:brush>
  </inkml:definitions>
  <inkml:trace contextRef="#ctx0" brushRef="#br0">1 1 13196,'0'0'19443,"72"7"-19315,-44-7-224,0 0-1345,-5 0-1218,-5 0-2081,-4-1-1314,-5-4-4708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4.380"/>
    </inkml:context>
    <inkml:brush xml:id="br0">
      <inkml:brushProperty name="width" value="0.025" units="cm"/>
      <inkml:brushProperty name="height" value="0.025" units="cm"/>
    </inkml:brush>
  </inkml:definitions>
  <inkml:trace contextRef="#ctx0" brushRef="#br0">52 0 12107,'0'0'14030,"3"68"-13646,-6-41 0,-12-4-127,4 3-129,0-6-64,2-3-641,4-8-960,5-7-321,8-2-1089,7-6-96,3-13-2145,5-8-4614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6.575"/>
    </inkml:context>
    <inkml:brush xml:id="br0">
      <inkml:brushProperty name="width" value="0.025" units="cm"/>
      <inkml:brushProperty name="height" value="0.025" units="cm"/>
    </inkml:brush>
  </inkml:definitions>
  <inkml:trace contextRef="#ctx0" brushRef="#br0">0 561 14157,'0'0'7111,"10"-1"-5723,2-2-1094,-1 0 1,1 0-1,0-1 0,-1-1 1,0 0-1,0 0 0,0-1 0,16-13 1,88-73 1393,-93 73-1274,50-41 131,-2-3-1,-4-4 1,81-102-1,-127 133-442,-34 63-94,0 1 1,2 1-1,1 0 1,1 0-1,2 1 0,1 1 1,1-1-1,2 1 1,1 0-1,1 0 1,3 32-1,-1-53-269,1-1 0,1 1 0,-1-1 0,1 1 0,1-1 0,0 1 1,0-1-1,0 0 0,2 0 0,-1-1 0,1 1 0,0-1 0,1 0 0,-1 0 0,2-1 0,10 11 0,-8-11-361,0 0-1,0-1 1,0 0-1,1-1 1,0 0-1,0-1 1,0 0-1,1 0 1,-1-1-1,1 0 1,0-1 0,0 0-1,0-1 1,14 0-1,49-3-12061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4.708"/>
    </inkml:context>
    <inkml:brush xml:id="br0">
      <inkml:brushProperty name="width" value="0.025" units="cm"/>
      <inkml:brushProperty name="height" value="0.025" units="cm"/>
    </inkml:brush>
  </inkml:definitions>
  <inkml:trace contextRef="#ctx0" brushRef="#br0">177 60 11179,'0'0'12555,"-27"59"-11818,15-32-32,-4 1-65,6-5-31,1 0-353,5-6-160,1-7-32,3-2-544,5-23-18226</inkml:trace>
  <inkml:trace contextRef="#ctx0" brushRef="#br0" timeOffset="1">1 10 15631,'0'0'14413,"57"-9"-14284,-32 9-129,-1 0 64,0 0-193,-3 0-1376,-5 0-1890,1 0-1826,-5 0-2947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5.064"/>
    </inkml:context>
    <inkml:brush xml:id="br0">
      <inkml:brushProperty name="width" value="0.025" units="cm"/>
      <inkml:brushProperty name="height" value="0.025" units="cm"/>
    </inkml:brush>
  </inkml:definitions>
  <inkml:trace contextRef="#ctx0" brushRef="#br0">11 142 12876,'0'0'15738,"9"1"-14724,-1-1-909,-1 0 1,1 0-1,-1-1 1,1 0-1,-1 0 1,1-1-1,-1 0 1,0 0-1,10-5 1,-13 6-63,0-1 0,0 0 0,0-1 0,0 1 0,0-1 0,-1 1 0,1-1 0,-1 0 0,1-1 1,-1 1-1,0 0 0,-1-1 0,1 0 0,0 0 0,-1 0 0,0 0 0,0 0 0,0 0 0,2-8 1,-4 11-23,1-1 1,-1 0 0,1 0 0,-1 1 0,0-1 0,0 0 0,0 0 0,0 0 0,0 1 0,0-1 0,0 0 0,-1 0 0,1 1-1,0-1 1,-1 0 0,0 0 0,1 1 0,-1-1 0,0 1 0,0-1 0,0 1 0,0-1 0,0 1 0,0-1 0,0 1 0,-1 0-1,1-1 1,0 1 0,-1 0 0,1 0 0,-1 0 0,1 0 0,-1 1 0,-2-2 0,1 1 3,-1 0 0,1 1 1,-1-1-1,1 1 0,-1 0 1,1 0-1,-1 0 0,1 1 0,0-1 1,-1 1-1,1 0 0,-1 0 1,1 0-1,0 0 0,0 0 0,-1 1 1,-4 3-1,0 0-25,0 1 0,0 0 0,1 1 0,-1 0 0,-8 10 0,14-14 0,0 0 0,-1 0 0,1 0 0,1 0 0,-1 0 0,0 1 0,1-1 0,-1 0 0,1 1 0,0-1 0,0 1 0,0-1 0,1 1 0,-1 0 0,1-1 0,0 1 0,1 6 0,0-8-10,0 0 0,0-1 1,0 1-1,1-1 0,-1 1 0,0-1 0,1 0 0,-1 1 1,1-1-1,0 0 0,-1 0 0,1 0 0,0 0 0,0 0 1,0-1-1,0 1 0,-1 0 0,1-1 0,0 1 0,0-1 1,0 0-1,4 0 0,51 4-1795,-53-4 1316,25 0-5458,1 0-3299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5.423"/>
    </inkml:context>
    <inkml:brush xml:id="br0">
      <inkml:brushProperty name="width" value="0.025" units="cm"/>
      <inkml:brushProperty name="height" value="0.025" units="cm"/>
    </inkml:brush>
  </inkml:definitions>
  <inkml:trace contextRef="#ctx0" brushRef="#br0">308 1 18257,'0'0'12396,"8"9"-11905,-5-6-457,2 2 30,-1-1 0,0 1 1,1 1-1,-2-1 0,1 1 1,-1-1-1,1 1 0,-2 0 1,1 0-1,-1 1 0,0-1 0,0 0 1,0 1-1,0 9 0,-2-1-10,-2-1-1,0 1 1,-1-1-1,0 0 1,-1 1-1,0-1 1,-1-1-1,-1 1 1,0-1-1,-1 0 1,-1 0-1,0-1 1,0 0-1,-18 19 1,-3 0-1037,-2 0 1,-1-2-1,-64 44 0,56-48-2831,14-13-3022,6-8-7268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7.350"/>
    </inkml:context>
    <inkml:brush xml:id="br0">
      <inkml:brushProperty name="width" value="0.025" units="cm"/>
      <inkml:brushProperty name="height" value="0.025" units="cm"/>
    </inkml:brush>
  </inkml:definitions>
  <inkml:trace contextRef="#ctx0" brushRef="#br0">186 63 2210,'0'0'10773,"0"-36"-6382,0 16 2669,4 13-1069,5 10-4686,7 16-1074,-10 11-97,-1 0 1,-1 0-1,-2 1 0,-1-1 1,-3 34-1,0-50-124,0 0 1,-1 0-1,-1-1 1,0 1-1,-1-1 1,0 0-1,-1 0 1,0 0-1,-1-1 1,0 0-1,-11 12 0,4-5-114,-1-1-1,-1 0 1,-1-2-1,0 0 1,-37 26-1,41-35-2921,4-6-2756,3-1-2525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9.556"/>
    </inkml:context>
    <inkml:brush xml:id="br0">
      <inkml:brushProperty name="width" value="0.025" units="cm"/>
      <inkml:brushProperty name="height" value="0.025" units="cm"/>
    </inkml:brush>
  </inkml:definitions>
  <inkml:trace contextRef="#ctx0" brushRef="#br0">327 1 8776,'0'0'17948,"-12"9"-17665,-28 31 659,-64 82 0,71-81-370,22-28-426,-15 19 407,-1-1-1,-47 41 1,108-127-6527,-16 26 1389,-2-1-1,24-57 0,-17 21-2946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39.928"/>
    </inkml:context>
    <inkml:brush xml:id="br0">
      <inkml:brushProperty name="width" value="0.025" units="cm"/>
      <inkml:brushProperty name="height" value="0.025" units="cm"/>
    </inkml:brush>
  </inkml:definitions>
  <inkml:trace contextRef="#ctx0" brushRef="#br0">0 1 13196,'0'0'12305,"2"13"-11258,-1-6-904,6 61 1339,31 118 0,-32-163-1449,2 0-1,1 0 1,1 0-1,1-1 1,1-1-1,0 0 1,2-1-1,0 0 1,19 19-1,40 31-2385,-19-32-6739,-29-25-3325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4.668"/>
    </inkml:context>
    <inkml:brush xml:id="br0">
      <inkml:brushProperty name="width" value="0.025" units="cm"/>
      <inkml:brushProperty name="height" value="0.025" units="cm"/>
    </inkml:brush>
  </inkml:definitions>
  <inkml:trace contextRef="#ctx0" brushRef="#br0">0 0 6086,'0'0'11563,"11"5"-10944,2 1-389,-1 1 0,0 0 0,0 1 1,-1 0-1,0 1 0,0 1 0,-1-1 0,11 14 0,286 306 571,-291-314-738,-1 1-1,0 1 1,-2 1 0,0 0 0,16 30-1,-22-34 18,-1 0-1,-1 1 0,-1-1 0,0 1 0,0 0 0,-2 0 1,0 1-1,0 27 0,-4-15 269,-1 0 0,-1-1-1,-2 1 1,0-1 0,-2 0 0,-1-1 0,-13 27-1,-6 19 469,27-70-864,0 0 1,0 0-1,1 1 0,-1-1 0,1 0 1,-1 0-1,1 0 0,0 1 0,0-1 1,0 0-1,0 0 0,1 4 0,-1-5-130,1-1 1,0 1-1,-1-1 0,1 1 1,-1-1-1,1 0 0,-1 1 0,1-1 1,0 1-1,-1-1 0,1 0 0,0 0 1,0 1-1,-1-1 0,1 0 1,0 0-1,-1 0 0,1 0 0,0 0 1,0 0-1,-1 0 0,1 0 0,0 0 1,0 0-1,-1-1 0,1 1 1,0 0-1,-1 0 0,1-1 0,0 1 1,-1 0-1,1-1 0,0 1 0,-1 0 1,1-1-1,-1 1 0,1-1 1,-1 1-1,2-2 0,23-17-8278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5.638"/>
    </inkml:context>
    <inkml:brush xml:id="br0">
      <inkml:brushProperty name="width" value="0.025" units="cm"/>
      <inkml:brushProperty name="height" value="0.025" units="cm"/>
    </inkml:brush>
  </inkml:definitions>
  <inkml:trace contextRef="#ctx0" brushRef="#br0">500 149 12492,'0'0'10511,"-10"5"-10244,5-3-212,1 0 0,-1 0 0,1 1 0,0-1 0,0 1 0,-1 0 0,2 1 0,-1-1 0,0 1 0,1-1 0,0 1 0,-1 0 0,2 0 0,-1 1 0,0-1 0,1 0 0,0 1 0,0 0 0,-3 8 0,2 2 408,0-1 0,1 1 1,1 0-1,0 28 1,1-42-437,0 0 0,0 1 0,0-1 0,1 0 0,-1 0 1,0 0-1,0 0 0,1 0 0,-1 0 0,1 0 1,-1 0-1,1 0 0,-1 0 0,1 0 0,0 0 0,-1 0 1,1 0-1,0 0 0,0 0 0,0-1 0,-1 1 1,1 0-1,0-1 0,0 1 0,0-1 0,0 1 0,0-1 1,2 1-1,0 0 53,0-1 0,1 1 1,-1-1-1,1 0 0,-1 0 0,1 0 1,-1 0-1,0-1 0,6-1 1,2 0 46,-1-1 0,-1-1 0,1 0 0,0 0 1,14-10-1,-4-2-99,-1-1 0,-1 0 1,-1-2-1,-1 0 0,0-1 1,-2 0-1,0-2 0,-1 1 1,-1-1-1,-2-1 0,0 0 1,10-35-1,-20 56-29,1 1 1,-1-1-1,1 1 0,-1-1 0,1 1 1,-1-1-1,0 0 0,0 1 0,0-1 1,0 0-1,0 1 0,0-1 0,-1 1 1,1-1-1,-1-1 0,1 2-4,-1 1-1,1 0 0,0-1 1,-1 1-1,1 0 1,-1-1-1,1 1 0,0 0 1,-1 0-1,1 0 0,-1-1 1,1 1-1,-1 0 1,1 0-1,-1 0 0,1 0 1,-1 0-1,1 0 1,-1 0-1,1 0 0,-1 0 1,1 0-1,-1 0 1,1 0-1,-1 0 0,1 0 1,-1 1-1,1-1 1,0 0-1,-2 1 0,-2 1-16,0 0-1,-1 1 0,1 0 1,0 0-1,1 0 0,-1 0 1,0 1-1,-3 3 0,-18 28 269,-36 65-1,30-47 332,-41 83 778,49-88-1043,-2-1 0,-47 66-1,53-88-267,-2-1-1,0 0 0,-1-2 1,-2-1-1,0 0 0,-1-2 0,-1-1 1,-55 30-1,76-46-43,-1 0 0,1 0 0,0 0 0,-1-1 0,0 1 0,1-1 0,-1-1 0,0 1 0,1-1 0,-12 0 0,15-1 0,0 1 0,0-1 0,0 0 0,0 1 0,0-1 0,0 0 0,0 0 0,0-1 0,0 1 0,0 0 0,0-1 0,1 1 0,-1-1 0,1 1 0,-1-1 0,1 0 0,-1 1 0,1-1 0,0 0 0,0 0 0,0 0 0,0 0 0,0 0 0,1 0 0,-1 0 0,0 0 0,1-1 0,0 1 0,-1-4 0,1-1-25,0 0-1,0-1 1,0 1 0,1 0-1,0 0 1,0-1 0,1 1 0,0 0-1,0 0 1,1 1 0,0-1-1,0 0 1,0 1 0,1 0-1,0 0 1,0 0 0,1 0 0,-1 1-1,1-1 1,1 1 0,-1 0-1,1 1 1,0-1 0,7-3-1,0 0-44,0 0-1,1 1 1,-1 1-1,1 0 0,1 1 1,-1 1-1,1 0 0,-1 1 1,1 0-1,30 0 1,-43 2 41,1 1 0,0 0 0,-1 0 0,1 0 0,-1 1 1,1-1-1,-1 1 0,1-1 0,-1 1 0,1 0 0,-1 0 0,1 0 1,-1 0-1,0 0 0,1 1 0,-1-1 0,0 1 0,0-1 1,0 1-1,0 0 0,-1 0 0,1 0 0,0 0 0,1 3 0,0 2-5,-1 0 1,1-1-1,-2 1 0,1 0 0,-1 0 0,0 1 0,0 7 0,-1-9 64,0 0 0,1 1 0,0-1 0,0 1 0,0-1 0,1 0 0,0 0 1,0 0-1,1 0 0,4 8 0,-4-11 35,0-1 1,-1 0 0,1 0-1,1 0 1,-1 0 0,0-1-1,0 1 1,1-1-1,-1 0 1,1 0 0,-1 0-1,1 0 1,-1-1 0,1 1-1,0-1 1,6 0-1,61-5 891,17-14-956,-80 17 0,-1-1 0,0 1 0,0-1 0,0 0 0,0-1 0,0 0 0,-1 0 0,1 0 0,9-10 0,-15 13-88,-1 0 0,1 0 0,0 0 0,-1 0 0,1-1 0,0 1 0,-1 0 0,0-1 0,1 1 0,-1 0 0,0-1 1,1 1-1,-1-1 0,0 1 0,0 0 0,0-1 0,0 1 0,-1-1 0,1 1 0,-1-2 0,-11-26-5955,-3 3-4420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6.645"/>
    </inkml:context>
    <inkml:brush xml:id="br0">
      <inkml:brushProperty name="width" value="0.025" units="cm"/>
      <inkml:brushProperty name="height" value="0.025" units="cm"/>
    </inkml:brush>
  </inkml:definitions>
  <inkml:trace contextRef="#ctx0" brushRef="#br0">351 0 16656,'0'0'3203,"-11"7"-2178,-14 13-555,0 1 1,2 1 0,0 0-1,2 2 1,0 1-1,2 0 1,1 2 0,-17 32-1,13-18 4,2 0 0,2 1 0,1 1 0,3 1 0,-13 62-1,27-105-471,-4 20 33,1 0 1,-1 29 0,4-46-39,0 0-1,0 1 1,0-1 0,1 1-1,-1-1 1,1 1 0,0-1-1,0 0 1,1 0-1,-1 0 1,1 1 0,0-1-1,0-1 1,1 1 0,-1 0-1,1-1 1,4 6 0,2-2-397,0 0 1,1-1 0,-1-1-1,1 1 1,1-1 0,-1-1-1,0 0 1,1-1 0,18 4-1,57 3-7992,-38-10-2268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7.813"/>
    </inkml:context>
    <inkml:brush xml:id="br0">
      <inkml:brushProperty name="width" value="0.025" units="cm"/>
      <inkml:brushProperty name="height" value="0.025" units="cm"/>
    </inkml:brush>
  </inkml:definitions>
  <inkml:trace contextRef="#ctx0" brushRef="#br0">88 0 16207,'0'0'6684,"-3"14"-5606,-28 86 861,15-56-1500,2 1 0,-8 52 1,21-94-411,0 29-173,2-32 121,-1 1 0,0-1 0,0 1 1,0 0-1,0-1 0,1 1 1,-1-1-1,0 1 0,0-1 0,1 1 1,-1-1-1,0 1 0,1-1 1,-1 1-1,1-1 0,-1 1 1,1-1-1,-1 0 0,1 1 0,-1-1 1,1 0-1,-1 1 0,1-1 1,-1 0-1,1 0 0,-1 0 0,1 1 1,0-1-1,-1 0 0,1 0 1,-1 0-1,1 0 0,-1 0 0,1 0 1,0 0-1,-1 0 0,1 0 1,-1 0-1,1-1 0,0 1 1,-1 0-1,1 0 0,-1 0 0,1-1 1,5-2-240,-1 1-1,0-1 1,-1 0 0,1-1 0,0 1 0,-1-1-1,0 0 1,0 0 0,0 0 0,0 0 0,-1-1 0,1 0-1,3-7 1,35-74-5797,-37 74 4904,9-21-1107,15-45-8685,-22 54 11197,-3 3 11492,-10 30-7723,-29 57-1424,30-52-2241,0 0 0,1 0 1,1 0-1,0 0 0,1 1 1,-1 17-1,7 49-4057,-4-78 1820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8.674"/>
    </inkml:context>
    <inkml:brush xml:id="br0">
      <inkml:brushProperty name="width" value="0.025" units="cm"/>
      <inkml:brushProperty name="height" value="0.025" units="cm"/>
    </inkml:brush>
  </inkml:definitions>
  <inkml:trace contextRef="#ctx0" brushRef="#br0">290 1 14638,'0'0'5648,"-8"5"-4351,2 0-1138,1-1 0,-1 1 1,1 0-1,0 1 0,1-1 0,-1 1 0,1 0 0,0 0 0,1 0 1,-1 0-1,1 1 0,1 0 0,-1 0 0,1-1 0,-2 13 0,-8 38 278,4 1-1,1 0 1,4 0-1,3 62 0,0-78-311,0-42-115,0 0 1,0 1-1,0-1 1,0 0-1,0 1 1,-1-1-1,1 0 1,0 1-1,0-1 1,0 0-1,-1 1 1,1-1-1,0 0 1,0 0-1,-1 1 1,1-1-1,0 0 1,0 0-1,-1 1 1,1-1-1,0 0 1,-1 0 0,1 0-1,0 0 1,-1 0-1,1 1 1,0-1-1,-1 0 1,1 0-1,-1 0 1,1 0-1,0 0 1,-1 0-1,1 0 1,0 0-1,-1 0 1,1 0-1,0 0 1,-1-1-1,1 1 1,0 0-1,-1 0 1,1 0-1,0 0 1,-1 0-1,1-1 1,0 1-1,-1 0 1,1 0-1,0-1 1,0 1-1,-1 0 1,1-1 0,-20-13 67,-10-21-953,1-2 0,-30-51 1,25 36 1715,65 52 114,23 8-770,-24-3-1642,46 2 0,-68-7 457,1 0 1,-1 0-1,1-1 0,-1 0 1,0-1-1,1 0 1,-1 0-1,0-1 0,0 0 1,8-4-1,19-15-7685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8.154"/>
    </inkml:context>
    <inkml:brush xml:id="br0">
      <inkml:brushProperty name="width" value="0.025" units="cm"/>
      <inkml:brushProperty name="height" value="0.025" units="cm"/>
    </inkml:brush>
  </inkml:definitions>
  <inkml:trace contextRef="#ctx0" brushRef="#br0">1 8 16528,'0'0'5060,"57"-7"-4643,-13 13 63,8 1-320,5 0-128,0 0-1633,-3-4-2083,-5-3-4804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8.545"/>
    </inkml:context>
    <inkml:brush xml:id="br0">
      <inkml:brushProperty name="width" value="0.025" units="cm"/>
      <inkml:brushProperty name="height" value="0.025" units="cm"/>
    </inkml:brush>
  </inkml:definitions>
  <inkml:trace contextRef="#ctx0" brushRef="#br0">0 1 14574,'0'0'5765,"0"58"-4003,0-25 64,0 1-513,0 6-512,0 2-481,0-2-160,0-5-160,0-8-1601,8-11-1987,0-16-1825,6 0-5958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9.120"/>
    </inkml:context>
    <inkml:brush xml:id="br0">
      <inkml:brushProperty name="width" value="0.025" units="cm"/>
      <inkml:brushProperty name="height" value="0.025" units="cm"/>
    </inkml:brush>
  </inkml:definitions>
  <inkml:trace contextRef="#ctx0" brushRef="#br0">1 1 7207,'0'0'15919,"19"59"-14414,-7-42-384,3 1-416,4-2-417,0-1-160,2-6-96,3-4-480,0-5-1025,2 0-898,0-17-1408,1-7-2819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9.476"/>
    </inkml:context>
    <inkml:brush xml:id="br0">
      <inkml:brushProperty name="width" value="0.025" units="cm"/>
      <inkml:brushProperty name="height" value="0.025" units="cm"/>
    </inkml:brush>
  </inkml:definitions>
  <inkml:trace contextRef="#ctx0" brushRef="#br0">218 1 14574,'0'0'5893,"-51"61"-3522,27-25-450,-3 3-159,0 5-256,3 1-321,3 0-641,1-1-416,6-4-64,7-6-32,5-3-416,2-8-1602,0-9-1569,2-9-1410,9-5-2466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49.816"/>
    </inkml:context>
    <inkml:brush xml:id="br0">
      <inkml:brushProperty name="width" value="0.025" units="cm"/>
      <inkml:brushProperty name="height" value="0.025" units="cm"/>
    </inkml:brush>
  </inkml:definitions>
  <inkml:trace contextRef="#ctx0" brushRef="#br0">65 1 18674,'0'0'8808,"-11"76"-7975,-1-44-481,2 0-256,-3 1-64,5-1-224,0-7-1345,5-5-1763,3-7-1728,0-9-834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0.142"/>
    </inkml:context>
    <inkml:brush xml:id="br0">
      <inkml:brushProperty name="width" value="0.025" units="cm"/>
      <inkml:brushProperty name="height" value="0.025" units="cm"/>
    </inkml:brush>
  </inkml:definitions>
  <inkml:trace contextRef="#ctx0" brushRef="#br0">314 218 15375,'0'0'11173,"-4"9"-10367,-6 9-674,-1-1 0,0 0 0,-1-1 0,-1 0 0,-1-1 0,-24 22 0,0-4-298,-72 47 0,78-64-1524,31-16 1558,1 0 1,-1 0-1,0 0 0,1 0 0,-1 0 0,0 0 1,1 1-1,-1-1 0,0-1 0,1 1 0,-1 0 1,0 0-1,1 0 0,-1 0 0,0 0 0,1-1 1,-1 1-1,1 0 0,-1 0 0,1-1 0,-1 1 1,0-1-1,1 1 0,-1 0 0,1-1 0,-1 1 1,1-1-1,0 1 0,-1-1 0,1 1 0,-1-1 1,1 1-1,0-1 0,0 0 0,-1 1 0,1-1 1,0 0-1,0 1 0,0-1 0,0 1 0,-1-1 1,1 0-1,0 1 0,0-1 0,0 0 0,1-1 1,-2-27-5747,1-10-3758</inkml:trace>
  <inkml:trace contextRef="#ctx0" brushRef="#br0" timeOffset="1">203 1 14990,'0'0'7437,"6"12"-5724,53 134 2253,-37-84-3349,34 66 0,-15-35-4850,-34-74 917,-2-10-1574,0-5-2594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0.468"/>
    </inkml:context>
    <inkml:brush xml:id="br0">
      <inkml:brushProperty name="width" value="0.025" units="cm"/>
      <inkml:brushProperty name="height" value="0.025" units="cm"/>
    </inkml:brush>
  </inkml:definitions>
  <inkml:trace contextRef="#ctx0" brushRef="#br0">61 1 19474,'0'0'1442,"31"58"512,-5-28-225,4 4-287,2 5-65,-3 3-833,-3 3-351,-6 5-33,-10 7-64,-10 6 32,0 5-96,-24 6-64,-16 7-256,-14 0-1794,-14 0-4004,-11-6-9064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1.979"/>
    </inkml:context>
    <inkml:brush xml:id="br0">
      <inkml:brushProperty name="width" value="0.025" units="cm"/>
      <inkml:brushProperty name="height" value="0.025" units="cm"/>
    </inkml:brush>
  </inkml:definitions>
  <inkml:trace contextRef="#ctx0" brushRef="#br0">1 1 16303,'0'0'3652,"47"5"-2595,-16-2 192,8-2-544,8 0-385,7-1-128,-2 0-160,2 1-32,-8 2-961,-7-3-1953,-13 0-2435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2.322"/>
    </inkml:context>
    <inkml:brush xml:id="br0">
      <inkml:brushProperty name="width" value="0.025" units="cm"/>
      <inkml:brushProperty name="height" value="0.025" units="cm"/>
    </inkml:brush>
  </inkml:definitions>
  <inkml:trace contextRef="#ctx0" brushRef="#br0">123 6 19090,'0'0'2685,"11"-2"-2194,4 0-217,0 1 1,0 1-1,0 0 0,0 1 0,0 1 0,29 6 0,-39-7-259,0 1-1,0-1 1,0 1 0,0 0-1,0 0 1,0 0 0,0 1 0,-1 0-1,1 0 1,-1 0 0,0 0-1,0 1 1,0 0 0,0-1 0,-1 2-1,1-1 1,-1 0 0,0 0-1,-1 1 1,1 0 0,-1 0-1,0-1 1,0 1 0,0 1 0,2 8-1,-4-4-18,0 0-1,0 0 1,-1 0 0,0 0-1,-1 0 1,0 0-1,0 0 1,-1 0 0,-1-1-1,1 1 1,-2-1-1,1 0 1,-1 0 0,0-1-1,-1 0 1,-9 12 0,-13 12-230,-1-2 0,-50 42 1,73-66 138,-75 61-1390,24-28-3142,28-23-2708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4.481"/>
    </inkml:context>
    <inkml:brush xml:id="br0">
      <inkml:brushProperty name="width" value="0.025" units="cm"/>
      <inkml:brushProperty name="height" value="0.025" units="cm"/>
    </inkml:brush>
  </inkml:definitions>
  <inkml:trace contextRef="#ctx0" brushRef="#br0">342 383 11307,'0'0'8915,"2"-10"-6636,5-32-47,-7 40-2121,0 0 1,-1 0 0,1 1-1,-1-1 1,1 0 0,-1 0-1,0 1 1,1-1 0,-1 0-1,0 1 1,0-1 0,0 1-1,0-1 1,0 1-1,-1-1 1,1 1 0,0 0-1,-1 0 1,1-1 0,-1 1-1,1 0 1,-1 0 0,0 1-1,1-1 1,-1 0 0,0 0-1,0 1 1,-2-1 0,-49-8 803,41 8-849,0 1 1,0 1-1,0 0 1,0 0-1,0 2 1,0-1-1,0 2 1,-18 6-1,26-8-56,0-1 0,1 1-1,-1 0 1,0 0 0,1 0 0,-1 0-1,1 1 1,-1 0 0,1-1 0,0 1-1,0 0 1,1 1 0,-1-1 0,1 0-1,-1 1 1,1-1 0,0 1 0,0 0-1,1 0 1,-1 0 0,1 0 0,0 0-1,0 0 1,0 0 0,1 0 0,-1 0-1,1 0 1,0 5 0,0-8-4,1 0 1,-1 0-1,1 0 1,-1 0-1,1 0 1,-1 0-1,1 0 1,0 0-1,-1 0 1,1-1-1,0 1 1,0 0-1,-1 0 1,1-1-1,0 1 1,0 0-1,0-1 1,0 1-1,0-1 1,0 1-1,0-1 1,0 0-1,0 0 1,0 1-1,0-1 1,0 0-1,1 0 1,-1 0-1,0 0 1,2 0-1,36-2 208,-39 2-207,14-3 41,0 0 1,-1-1 0,1-1-1,-1 0 1,0-1 0,-1 0-1,0-1 1,0 0 0,0-1-1,-1 0 1,0-1 0,11-12-1,-12 12 17,0-1-1,-1 0 0,0-1 0,-1 0 1,0 0-1,-1-1 0,-1 0 0,1 0 1,-2 0-1,0-1 0,0 0 0,4-20 1,-8 27-32,0 1-1,-1-1 1,1 1 0,-1-1 0,0 1 0,0-1 0,-1 1 0,1-1 0,-1 1 0,-1 0 0,1-1 0,-1 1 0,0 0 0,0 0-1,0 0 1,-1 0 0,0 0 0,0 1 0,0-1 0,-7-7 0,4 7-7,0 1 0,0 0 1,-1 0-1,1 1 0,-1 0 0,0 0 0,1 0 0,-1 1 1,-1 0-1,1 0 0,0 1 0,0 0 0,-1 0 1,1 1-1,-9 0 0,0 1-31,1 2 0,-1-1 0,1 2 0,-1 0 0,1 0 0,0 2 0,1 0 0,-1 1 0,1 0 0,1 1 0,-1 0 0,1 1 0,1 1 0,-1 0 0,-19 23 0,21-17-867,15-7-2969,28-6-5526,-31-3 9295,17 0-5939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5:08.344"/>
    </inkml:context>
    <inkml:brush xml:id="br0">
      <inkml:brushProperty name="width" value="0.025" units="cm"/>
      <inkml:brushProperty name="height" value="0.025" units="cm"/>
    </inkml:brush>
  </inkml:definitions>
  <inkml:trace contextRef="#ctx0" brushRef="#br0">2181 162 4869,'-58'-27'2365,"-2"3"0,-88-23 0,66 27-1359,-116-12 0,51 20-627,-276 14 0,337 5 246,-1 3 0,1 5 0,-94 27 0,124-25-188,1 2 1,1 2-1,1 3 1,1 2-1,-79 53 1,113-66-365,0 1 0,1 1 0,0 1 0,1 0 0,1 1 0,1 1 0,0 0 1,1 1-1,1 0 0,1 1 0,1 0 0,-15 43 0,18-38-26,1 0 0,2 1 0,0-1 1,2 1-1,0 0 0,2-1 0,1 1 0,1 0 0,1-1 1,2 1-1,8 31 0,1-13-136,2 0 1,2-1-1,2-1 0,2 0 1,1-2-1,2 0 1,2-2-1,2-1 0,58 59 1,-49-59-32,2-2 0,2-2 0,0-1 0,2-3 1,2-1-1,0-2 0,2-3 0,70 25 0,-53-29 140,0-2-1,1-4 0,1-2 1,0-4-1,0-2 0,0-3 1,96-10-1,-77-2 476,-1-4-1,0-3 1,-1-4 0,-1-3 0,106-48-1,-127 44-11,-2-2-1,-1-3 0,-2-3 0,-1-2 0,71-64 1,-98 74-210,-1-1 1,-1-1 0,-2-1-1,27-42 1,-38 49-172,-1 1 1,-2-1 0,0-1-1,-1 0 1,-2-1-1,0 0 1,3-28-1,-8 35-80,0 0 0,-2 0 0,-1 0 0,0 0-1,-1 0 1,-7-37 0,5 44-25,-1 0 1,0 1-1,0 0 0,-1 0 0,0 0 1,-1 1-1,0-1 0,-1 1 1,0 1-1,-1-1 0,0 1 1,-9-8-1,-5-1-140,-1 1 1,-1 1 0,0 1-1,-1 2 1,-1 0-1,0 1 1,0 2-1,-1 1 1,-45-10-1,-28 1-1633,-138-8-1,96 12-457,30-2-1311,16-1-3245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9.016"/>
    </inkml:context>
    <inkml:brush xml:id="br0">
      <inkml:brushProperty name="width" value="0.025" units="cm"/>
      <inkml:brushProperty name="height" value="0.025" units="cm"/>
    </inkml:brush>
  </inkml:definitions>
  <inkml:trace contextRef="#ctx0" brushRef="#br0">72 1 13645,'0'0'8750,"-5"13"-7763,-2 9-595,-33 111 511,34-111-899,2 0 1,0 0 0,1 0 0,1 34 0,2-54-93,0-1 1,0 1 0,0 0-1,1-1 1,-1 1-1,0-1 1,1 1 0,-1-1-1,1 1 1,0-1 0,-1 0-1,1 1 1,0-1-1,0 0 1,0 1 0,0-1-1,0 0 1,0 0-1,0 0 1,0 0 0,1 0-1,-1 0 1,0 0 0,1 0-1,-1 0 1,1-1-1,-1 1 1,0-1 0,1 1-1,0-1 1,-1 1 0,1-1-1,-1 0 1,1 0-1,-1 0 1,1 0 0,0 0-1,-1 0 1,1 0-1,-1 0 1,1-1 0,2 0-1,4-1-464,0 0 0,0 0 0,-1-1 0,1 0 1,-1-1-1,0 1 0,10-7 0,78-66-7702,-44 31 1902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5.240"/>
    </inkml:context>
    <inkml:brush xml:id="br0">
      <inkml:brushProperty name="width" value="0.025" units="cm"/>
      <inkml:brushProperty name="height" value="0.025" units="cm"/>
    </inkml:brush>
  </inkml:definitions>
  <inkml:trace contextRef="#ctx0" brushRef="#br0">322 75 19058,'0'0'9460,"-10"8"-9386,1-1-66,0 1-1,0 0 1,1 1-1,0-1 1,-9 14-1,14-18 0,0 1 0,1-1 0,-1 1 0,1 0 0,0 0 0,0-1 0,0 1 0,1 1 0,0-1 0,0 0 0,0 0 0,0 0 0,1 1 0,0-1 0,0 0 0,0 1 0,2 7 0,-1-12 6,0 0-1,0 1 1,0-1-1,0 0 1,0 0-1,0 0 1,0 0-1,0 0 0,0 0 1,0 0-1,0 0 1,1 0-1,-1 0 1,0-1-1,1 1 1,-1 0-1,1-1 1,-1 1-1,1-1 1,-1 0-1,1 1 1,-1-1-1,1 0 0,-1 0 1,1 0-1,-1 0 1,3 0-1,44-7 499,-34 1-467,0-1 1,0 0 0,0-1 0,-1 0 0,-1-1-1,1 0 1,-2-1 0,1-1 0,-1 0 0,-1 0-1,0-1 1,0-1 0,-1 0 0,-1 0-1,0 0 1,-1-1 0,10-28 0,-16 41 2,-1 0 1,1-1-1,-1 1 1,1-1-1,-1 1 1,1-1-1,-1 1 1,0-1-1,1 0 1,-1 1-1,0-1 0,0 1 1,0-1-1,-1 1 1,1-1-1,0 1 1,-1-1-1,1 0 1,0 1-1,-1-1 1,0 1-1,-1-3 1,1 4-36,0 0 0,0 0 0,0-1 1,-1 1-1,1 0 0,0 0 0,0 0 1,0 0-1,-1 0 0,1 0 0,0 1 0,0-1 1,0 0-1,0 1 0,-1-1 0,1 0 1,0 1-1,0 0 0,0-1 0,0 1 1,-1 1-1,-10 5-21,2 1-1,-1 0 1,-16 18 0,16-13 26,0 1 0,1 0 0,1 0 0,1 1 1,0 0-1,-8 21 0,-27 103 248,33-103-160,0 0 1,-3 0 0,-23 46-1,30-71-91,0 0 0,-1-1-1,0 0 1,-1-1 0,0 0 0,0 0 0,-1 0-1,-1-1 1,1-1 0,-1 0 0,0 0 0,-1 0-1,1-2 1,-19 8 0,23-10-14,0-1 0,0 0 0,0 0 0,0-1 0,0 0 0,-1 0 0,1 0 0,-12-1 0,16 0 0,1-1 0,-1 1 0,0 0 0,0-1 0,1 0 0,-1 1 0,1-1 0,-1 0 0,1 0 0,-1 0 0,1 0 0,-1 0 0,1 0 0,0 0 0,-1-1 0,1 1 0,0 0 0,0-1 0,0 1 0,0-1 0,0 1 0,1-1 0,-1 0 0,0 1 0,1-1 0,-1 0 0,1 1 0,-1-1 0,1 0 0,0 1 0,0-1 0,0 0 0,0 0 0,0-2 0,0-2 0,0 1 0,1-1 0,0 1 0,0-1 0,0 1 0,0-1 0,1 1 0,0 0 0,0 0 0,0 0 0,1 0 0,0 0 0,-1 0 0,7-6 0,-2 3 0,0 1 0,0 0 0,1 0 0,0 0 0,1 1 0,-1 1 0,15-8 0,-7 5 0,0 2 0,0-1 0,0 2 0,1 0 0,-1 1 0,1 1 0,0 1 0,0 0 0,24 1 0,-38 1 0,0 0 0,-1 0 0,1 1 0,-1-1 0,1 0 0,-1 1 0,1 0 0,-1 0 0,1 0 0,-1 0 0,0 0 0,1 0 0,-1 1 0,0-1 0,0 1 0,0-1 0,0 1 0,0 0 0,0 0 0,-1 0 0,1 0 0,0 0 0,-1 0 0,0 0 0,1 0 0,1 5 0,-1 3 0,0-1 0,0 0 0,-1 1 0,-1-1 0,0 19 0,0-15 0,5-12 0,-1 0 0,1 0 0,-1 0 0,1-1 0,-1 0 0,1 0 0,0 0 0,-1 0 0,9-2 0,24-8-2630,-36 10 2369,0-1 0,1 1 0,-1-1 1,0 1-1,0-1 0,1 1 0,-1-1 1,0 0-1,0 0 0,0 0 0,0 1 1,0-1-1,0 0 0,0 0 0,0 0 1,0 0-1,-1-1 0,1 1 0,0 0 1,-1 0-1,1 0 0,-1-1 0,1 0 1,-1-5-8309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5.584"/>
    </inkml:context>
    <inkml:brush xml:id="br0">
      <inkml:brushProperty name="width" value="0.025" units="cm"/>
      <inkml:brushProperty name="height" value="0.025" units="cm"/>
    </inkml:brush>
  </inkml:definitions>
  <inkml:trace contextRef="#ctx0" brushRef="#br0">0 37 15471,'0'0'8424,"10"0"-7218,383-18 6101,-18 0-9211,-336 17 1241,-23 1-2232,-6 0-2127,1 0-3524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6.140"/>
    </inkml:context>
    <inkml:brush xml:id="br0">
      <inkml:brushProperty name="width" value="0.025" units="cm"/>
      <inkml:brushProperty name="height" value="0.025" units="cm"/>
    </inkml:brush>
  </inkml:definitions>
  <inkml:trace contextRef="#ctx0" brushRef="#br0">277 305 12908,'0'0'12118,"0"-9"-9747,0 8-2333,1-1 39,-1 0 0,0 0 0,1 1-1,-1-1 1,0 0 0,0 0 0,0 1-1,0-1 1,0 0 0,-1 0-1,1 1 1,-1-1 0,1 0 0,-1 0-1,1 1 1,-1-1 0,0 1-1,0-1 1,0 0 0,0 1 0,0 0-1,0-1 1,0 1 0,0 0 0,-1-1-1,1 1 1,0 0 0,-1 0-1,1 0 1,-1 0 0,0 0 0,1 1-1,-1-1 1,1 0 0,-1 1-1,0-1 1,0 1 0,1-1 0,-1 1-1,0 0 1,0 0 0,1 0-1,-1 0 1,-2 0 0,-9 0-60,1-1 0,-1 2 1,0 0-1,0 0 0,1 1 0,-1 1 0,1 0 1,-24 10-1,31-11-10,-1 1-1,1-1 1,0 1 0,0 1 0,0-1-1,0 1 1,0 0 0,1 0 0,0 0 0,0 1-1,0 0 1,0-1 0,1 1 0,0 0 0,0 1-1,0-1 1,1 1 0,-1-1 0,1 1 0,1 0-1,-2 7 1,2-13-5,1 1 0,0 0-1,0-1 1,-1 1 0,1 0-1,0 0 1,0-1 0,0 1 0,0 0-1,0 0 1,0-1 0,0 1-1,1 0 1,-1 0 0,0-1 0,0 1-1,1 0 1,-1-1 0,0 1-1,0 0 1,1-1 0,-1 1 0,1 0-1,-1-1 1,1 1 0,-1-1-1,1 1 1,-1-1 0,2 2 0,0-2 30,-1 0 0,0 1-1,1-1 1,0 0 0,-1 0 0,1 0 0,-1 0 0,1 0 0,-1 0 0,1-1 0,-1 1 0,1 0 0,2-2 0,3-1 158,1 0-1,-1-1 1,0 1-1,12-10 1,-5 2-183,0 0-1,-2 0 1,1-2 0,-2 1 0,0-2-1,0 0 1,-1 0 0,-1 0 0,0-1-1,-1-1 1,-1 1 0,0-1 0,-1-1-1,-1 1 1,-1-1 0,0 0 0,-1 0-1,1-23 1,-3 38-7,-1 0 0,0 0 0,0-1 0,0 1 0,0 0 0,0 0 0,0 0 0,0-1 0,-1 1 0,1 0 0,-1 0 0,0 0 0,1 0 0,-1 0 0,0 0 0,0 0 0,0 0 0,-1 0 0,1 0 0,0 1 0,-1-1 0,1 0 0,-1 1 0,0-1 0,1 1 0,-1 0 0,0-1 0,0 1 0,0 0 0,0 0 0,0 0 0,0 0 0,0 1 0,0-1 0,0 1 0,0-1 0,0 1 0,-1 0 0,1-1 0,0 1 0,0 0 0,-1 1 0,1-1 0,0 0 0,0 1 0,-3 0 0,-6 2 0,0 0 0,0 1 0,1 0 0,0 0 0,0 2 0,0-1 0,-17 13 0,19-11-55,-40 31-1150,45-35 1063,0 0 0,1-1-1,-1 1 1,1 0 0,-1 1 0,1-1 0,0 0 0,0 0 0,0 1 0,0 0 0,1-1 0,-2 5 0,11-3-4526,14-5 1815,-20-1 2324,29-5-4596,7-8-3737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6.544"/>
    </inkml:context>
    <inkml:brush xml:id="br0">
      <inkml:brushProperty name="width" value="0.025" units="cm"/>
      <inkml:brushProperty name="height" value="0.025" units="cm"/>
    </inkml:brush>
  </inkml:definitions>
  <inkml:trace contextRef="#ctx0" brushRef="#br0">11 12 24247,'0'0'7201,"1"9"-6528,1 12-544,-1 0 0,-1 0 1,0-1-1,-7 39 0,5-52-166,-4 31-628,6-37 645,0-1 0,0 1 0,0 0 0,0-1 0,0 1 0,1-1 0,-1 1 0,0-1 0,0 1 0,0 0 0,1-1 0,-1 1 0,0-1 0,1 1 0,-1-1 0,0 1 0,1-1 0,-1 0 0,1 1 0,-1-1 0,1 1 0,-1-1-1,1 0 1,-1 1 0,1-1 0,-1 0 0,1 0 0,-1 1 0,1-1 0,-1 0 0,1 0 0,0 0 0,-1 0 0,1 0 0,-1 0 0,1 0 0,0 0 0,-1 0 0,1 0 0,-1 0 0,1 0 0,0 0 0,-1 0 0,1 0 0,-1-1 0,1 1 0,-1 0 0,1-1 0,-1 1 0,1 0 0,-1-1 0,1 1 0,0-1 0,7-3-643,-1-1 0,1 0-1,-1 0 1,-1 0 0,1-1 0,-1 0-1,1-1 1,4-6 0,44-62-7384,-49 66 7185,10-17-3397,8-17 8524,-20 34 1254,-20 41-2337,8-16-2549,-2 0-276,2 1 1,-1 0-1,2 0 0,1 1 1,0 0-1,1 0 0,0 0 0,-1 25 1,5-42-394,1-1 1,0 1 0,0-1-1,0 1 1,0-1 0,0 1-1,0-1 1,1 1 0,-1-1-1,0 1 1,0-1 0,0 1-1,0-1 1,1 1 0,-1-1-1,0 0 1,0 1 0,1-1-1,-1 1 1,0-1 0,0 0-1,1 1 1,-1-1 0,1 0-1,-1 1 1,0-1 0,1 0-1,-1 1 1,1-1 0,-1 0-1,1 0 1,-1 0 0,2 1-1,-2-1-142,0 0-1,1-1 0,-1 1 1,1 0-1,-1 0 1,1 0-1,-1 0 0,1-1 1,-1 1-1,1 0 1,-1 0-1,0-1 0,1 1 1,-1 0-1,0-1 1,1 1-1,-1-1 0,0 1 1,1 0-1,-1-1 1,0 1-1,0-1 1,1 1-1,-1-1 0,0 1 1,0 0-1,0-1 1,0 1-1,0-1 0,0 1 1,0-1-1,0 1 1,0-1-1,0 0 0,1-17-6905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6.888"/>
    </inkml:context>
    <inkml:brush xml:id="br0">
      <inkml:brushProperty name="width" value="0.025" units="cm"/>
      <inkml:brushProperty name="height" value="0.025" units="cm"/>
    </inkml:brush>
  </inkml:definitions>
  <inkml:trace contextRef="#ctx0" brushRef="#br0">1 11 18770,'0'0'9096,"57"-11"-8359,-19 11-321,6 0-287,0 5-97,1 1-1185,-2-2-3043,4-2-2883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7.246"/>
    </inkml:context>
    <inkml:brush xml:id="br0">
      <inkml:brushProperty name="width" value="0.025" units="cm"/>
      <inkml:brushProperty name="height" value="0.025" units="cm"/>
    </inkml:brush>
  </inkml:definitions>
  <inkml:trace contextRef="#ctx0" brushRef="#br0">108 0 12492,'0'0'18770,"61"26"-18578,-32-25-96,1-1-801,-9 0-1473,-11 0-1890,-4 0-1441</inkml:trace>
  <inkml:trace contextRef="#ctx0" brushRef="#br0" timeOffset="1">0 131 18417,'0'0'9065,"55"5"-8232,-16-5-513,5-1-224,-1-4-1057,-2-3-2914,-4 0-2019,-1-2-6213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7.590"/>
    </inkml:context>
    <inkml:brush xml:id="br0">
      <inkml:brushProperty name="width" value="0.025" units="cm"/>
      <inkml:brushProperty name="height" value="0.025" units="cm"/>
    </inkml:brush>
  </inkml:definitions>
  <inkml:trace contextRef="#ctx0" brushRef="#br0">68 45 17905,'0'0'6315,"-9"11"-5103,8-9-1160,-8 10 386,0 0-1,1 0 0,-10 20 1,16-28-381,0 0 1,0 0-1,0 0 0,1 0 0,0 0 1,0 0-1,0 0 0,0 0 1,1 1-1,-1-1 0,1 0 1,0 0-1,1 1 0,-1-1 1,1 0-1,-1 0 0,1 0 1,1 1-1,-1-1 0,4 7 1,-3-9-37,0 1 1,1-1 0,-1 0 0,1 0 0,0 0-1,-1 0 1,1-1 0,0 1 0,0-1 0,0 1-1,0-1 1,1 0 0,-1 0 0,0-1 0,0 1-1,1-1 1,-1 1 0,0-1 0,7-1 0,-1 1 106,0 0 0,0-1 1,0 0-1,1-1 0,-1 0 1,10-4-1,-10 2 34,0 0 0,0-1 1,0 0-1,-1-1 0,0 1 0,0-2 0,0 1 0,-1-1 1,11-13-1,-14 15-86,0 0 0,-1 0 1,1 0-1,-1 0 0,-1-1 0,1 1 1,-1-1-1,0 0 0,0 1 1,0-1-1,-1 0 0,0 0 1,0 0-1,-1 0 0,0 0 0,0-1 1,-1-6-1,0 10-71,0 0 0,0 0 1,0 1-1,-1-1 0,1 0 0,-1 0 0,0 1 1,0-1-1,0 1 0,0-1 0,0 1 0,-1 0 1,1 0-1,-1 0 0,1 0 0,-1 0 0,0 1 1,0-1-1,0 1 0,0-1 0,0 1 0,0 0 0,0 1 1,0-1-1,0 0 0,0 1 0,-6-1 0,-1 0-85,1 1-1,0-1 0,-1 1 0,1 1 0,-1 0 1,1 0-1,0 1 0,-13 4 0,1 2-3485,5-5-3208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8.148"/>
    </inkml:context>
    <inkml:brush xml:id="br0">
      <inkml:brushProperty name="width" value="0.025" units="cm"/>
      <inkml:brushProperty name="height" value="0.025" units="cm"/>
    </inkml:brush>
  </inkml:definitions>
  <inkml:trace contextRef="#ctx0" brushRef="#br0">275 296 18097,'1'-8'2760,"0"1"-2195,-1 1 0,0 0 0,0 0 0,0-1 0,-1 1 0,0 0-1,0-1 1,-2-5 0,2 9-404,0 0-1,-1 0 1,0 0-1,1 1 1,-1-1 0,0 0-1,0 1 1,0 0-1,-1-1 1,1 1-1,0 0 1,-1 0-1,0 0 1,1 0-1,-1 1 1,0-1 0,0 1-1,0 0 1,0 0-1,0 0 1,-3-1-1,-2 0-132,0 1 0,0 0 0,0 0 0,0 0 0,0 1-1,0 1 1,0-1 0,0 1 0,0 1 0,0-1 0,-12 5 0,17-5-38,0 0 1,0 0-1,0 1 1,1-1-1,-1 1 1,0-1-1,1 1 1,-1 0-1,1 0 1,-1 0-1,1 0 1,0 0-1,0 1 1,0-1-1,0 1 1,1-1-1,-1 1 1,0 0-1,1 0 1,0-1-1,0 1 1,0 0-1,0 0 1,0 0-1,1 0 1,-1 0-1,1 1 1,0-1 0,0 0-1,0 0 1,0 0-1,1 4 1,0-5 12,0-1 0,0 1 0,0-1 1,0 0-1,0 1 0,0-1 1,0 0-1,0 0 0,1 1 0,-1-1 1,1 0-1,-1 0 0,1 0 1,-1-1-1,1 1 0,-1 0 0,1-1 1,0 1-1,-1-1 0,1 1 0,0-1 1,-1 0-1,1 0 0,0 1 1,0-1-1,2-1 0,53 1 284,-51 0-262,6-1 78,1-1 0,-1-1 0,0 0 0,0 0 0,0-1 0,0-1 0,0 0 0,-1 0 0,0-1 0,18-13 0,-24 16-29,0-1 0,1-1 0,-1 1 0,-1 0 0,1-1 0,-1 0 0,0 0 0,0-1 0,0 1 0,-1-1 0,1 0 0,-1 0 0,-1 0 0,1 0 0,-1 0 0,0 0 0,-1-1 0,0 1 0,0-1 0,0 1 0,0-1 0,-1-6 0,-1 8-72,0 1-1,-1 0 1,1 0 0,-1 0 0,0 0 0,0 0 0,0 0 0,0 0-1,-1 1 1,1-1 0,-1 1 0,0-1 0,0 1 0,0 0 0,-1 0 0,1 1-1,-1-1 1,1 1 0,-1 0 0,0 0 0,0 0 0,0 0 0,0 0-1,-8-1 1,-4-2-3,0 1-1,0 1 1,-1 0-1,1 1 1,-23 1-1,22 0-145,0 2 0,-1 0 0,-30 7-1,43-7 72,1 0 0,-1 1 0,1-1 0,-1 1 0,1 0 0,0 0 0,0 1 0,0-1 0,0 1 0,0 0 0,0 0 0,1 0 0,-1 1-1,1-1 1,0 1 0,0 0 0,0 0 0,-4 7 0,3 14-4014,4-23 3663,0-1 0,1 0 1,-1 1-1,0-1 1,1 0-1,0 0 0,-1 1 1,1-1-1,0 0 1,-1 0-1,1 0 0,0 0 1,0 0-1,0 0 1,0 0-1,0 0 0,0 0 1,0 0-1,0-1 1,0 1-1,0 0 1,1-1-1,-1 1 0,2 0 1,18 4-9082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0:59.669"/>
    </inkml:context>
    <inkml:brush xml:id="br0">
      <inkml:brushProperty name="width" value="0.025" units="cm"/>
      <inkml:brushProperty name="height" value="0.025" units="cm"/>
    </inkml:brush>
  </inkml:definitions>
  <inkml:trace contextRef="#ctx0" brushRef="#br0">206 132 16464,'0'0'9758,"4"-2"-9694,0 1-624,-3 1 718,0 0 0,0-1-1,0 1 1,0 0 0,0-1 0,0 1 0,0-1-1,-1 1 1,1-1 0,0 1 0,0-1 0,0 1-1,-1-1 1,1 0 0,0 0 0,-1 1-1,1-1 1,0 0 0,-1 0 0,1 0 0,-1 1-1,1-1 1,-1 0 0,0 0 0,1 0-1,-1 0 1,0 0 0,0 0 0,0 0 0,0 0-1,1 0 1,-1 0 0,-1-1 0,1 2-126,0-1-6,0 1 22,0 0-1,0-1 1,0 1-1,0 0 1,0 0 0,0-1-1,0 1 1,0 0-1,0 0 1,0-1-1,0 1 1,0 0 0,0 0-1,0-1 1,-1 1-1,1 0 1,0 0 0,0 0-1,0-1 1,0 1-1,-1 0 1,1 0 0,0 0-1,0-1 1,-1 1-1,1 0 1,0 0-1,0 0 1,-1 0 0,1 0-1,0 0 1,0 0-1,-1-1 1,-1 8-48,0-1 0,0 0 0,1 1 0,0-1 0,0 1 0,0-1 0,1 1 0,1 10 0,-1-5 0,0-12 0,0 1 0,0 0 0,0-1 0,0 1 0,1-1 0,-1 1 0,0-1 0,0 1 0,0-1 0,1 1 0,-1-1 0,0 1 0,0-1 0,1 1 0,-1-1 0,1 1 0,-1-1 0,0 1 0,1-1 0,-1 0 0,1 1 0,-1-1 0,1 0 0,-1 0 0,1 1 0,-1-1 0,1 0 0,-1 0 0,1 1 0,-1-1 0,2 0 0,25 0 0,23-16 0,-21 1 0,-1-1 0,0-1 0,-2-2 0,0-1 0,-1-1 0,41-44 0,-121 106 0,41-28 0,0 0 0,1 1 0,0 1 0,2 0 0,0 1 0,0 0 0,2 1 0,-12 26 0,16-35 0,-8 19 0,-2-1 0,-1-1 0,-2-1 0,0 0 0,-34 33 0,44-49 0,0 0 0,0-1 0,-1 0 0,0 0 0,0-1 0,-1-1 0,0 1 0,0-1 0,0-1 0,-1 0 0,1-1 0,-1 0 0,0 0 0,0-1 0,0 0 0,0-1 0,-22-1 0,32 0 0,0 0 0,-1-1 0,1 1 0,0 0 0,-1-1 0,1 1 0,0-1 0,0 0 0,0 1 0,0-1 0,-1 0 0,1 0 0,0 0 0,0 0 0,1 0 0,-1 0 0,0 0 0,0 0 0,0 0 0,1 0 0,-1 0 0,0 0 0,1-1 0,-1 1 0,1 0 0,-1 0 0,1-1 0,0 1 0,0 0 0,0-1 0,-1 1 0,1 0 0,0-1 0,1 1 0,-1-3 0,0 1 0,1-1 0,-1 0 0,1 1 0,0-1 0,0 1 0,0 0 0,0-1 0,1 1 0,-1 0 0,1 0 0,0-1 0,4-4 0,1 1 0,1 1 0,0 0 0,0 0 0,0 1 0,1 0 0,0 0 0,0 1 0,0 0 0,0 1 0,16-4 0,-9 4 0,0 0 0,1 0 0,-1 2 0,1 0 0,26 3 0,-40-2 0,-1 0 0,1 0 0,-1 1 0,0-1 0,1 1 0,-1-1 0,0 1 0,0 0 0,0 0 0,1 0 0,-1 0 0,0 1 0,0-1 0,0 0 0,-1 1 0,1-1 0,0 1 0,0 0 0,-1 0 0,1 0 0,-1-1 0,0 1 0,0 0 0,1 1 0,-1-1 0,0 0 0,-1 0 0,1 0 0,0 1 0,-1-1 0,1 0 0,-1 1 0,0-1 0,0 1 0,0 3 0,1-1 0,0 1 0,0-1 0,1 0 0,-1 1 0,1-1 0,3 6 0,-3-10 0,0 1 0,0-1 0,1 1 0,-1-1 0,1 1 0,-1-1 0,1 0 0,-1 0 0,1-1 0,0 1 0,-1 0 0,1-1 0,0 0 0,0 1 0,-1-1 0,1 0 0,5-1 0,49-4 0,-20-6-1601,9-1-4101,-57 12-1761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0.027"/>
    </inkml:context>
    <inkml:brush xml:id="br0">
      <inkml:brushProperty name="width" value="0.025" units="cm"/>
      <inkml:brushProperty name="height" value="0.025" units="cm"/>
    </inkml:brush>
  </inkml:definitions>
  <inkml:trace contextRef="#ctx0" brushRef="#br0">1 18 14157,'0'1'7079,"8"-1"-5926,18 0 160,8 0 737,15 0-224,11 0-609,11-3-352,10-3-288,4 2-321,0 1-96,-5 2-160,-7 0-737,-13 1-1505,-14 0-1185,-14 0-64,-14 0-257,-8 0-1761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9.387"/>
    </inkml:context>
    <inkml:brush xml:id="br0">
      <inkml:brushProperty name="width" value="0.025" units="cm"/>
      <inkml:brushProperty name="height" value="0.025" units="cm"/>
    </inkml:brush>
  </inkml:definitions>
  <inkml:trace contextRef="#ctx0" brushRef="#br0">232 34 5990,'9'-6'4014,"28"-17"-693,-24 18-350,-11 13-1180,-13 13-224,11-20-1512,-23 33 964,-2-1-1,-1-1 0,-44 41 1,39-42-1099,1 2-1,-46 65 1,88-118-5199,15-30-1298,-8 7-1554</inkml:trace>
  <inkml:trace contextRef="#ctx0" brushRef="#br0" timeOffset="1">93 107 4004,'0'0'10634,"-44"56"-8712,33-32-705,7-2-673,4-1-159,0-7-129,21-3-160,9-8-32,8-3-929,1 0-1601,1-14-1890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0.525"/>
    </inkml:context>
    <inkml:brush xml:id="br0">
      <inkml:brushProperty name="width" value="0.025" units="cm"/>
      <inkml:brushProperty name="height" value="0.025" units="cm"/>
    </inkml:brush>
  </inkml:definitions>
  <inkml:trace contextRef="#ctx0" brushRef="#br0">164 276 13068,'0'0'5211,"6"-9"-1699,-5 7-3141,21-31 2320,-20 31-2388,-1 0-1,0 1 0,0-1 0,0 0 1,0 0-1,0 0 0,-1 0 0,1 0 1,-1 0-1,1 0 0,-1 0 1,0 0-1,1 0 0,-1 0 0,0 0 1,0-1-1,-1 1 0,1 0 0,-1-3 1,-1 4-260,0 0 1,0 0 0,0 0 0,0 0-1,0 1 1,0-1 0,0 0 0,0 1-1,0 0 1,-1-1 0,1 1 0,0 0-1,0 0 1,0 0 0,-4 1 0,-35 4-216,32-2 151,1 0-1,0 0 1,0 1-1,0 0 1,0 0-1,0 1 1,1 0-1,0 1 1,-11 10-1,15-14 15,0 1-1,0 0 0,0 1 1,0-1-1,1 0 1,-1 1-1,1 0 0,0-1 1,0 1-1,0 0 1,1 0-1,0 0 0,-1 0 1,1 0-1,1 1 1,-1-1-1,0 0 0,1 0 1,0 1-1,0-1 1,0 0-1,2 6 0,-2-9 17,1 0 0,0 0 0,0 1-1,0-1 1,0 0 0,0 0 0,1 0-1,-1 0 1,0 0 0,0 0 0,1-1-1,-1 1 1,1 0 0,-1-1 0,0 1 0,1-1-1,-1 1 1,1-1 0,-1 0 0,1 1-1,-1-1 1,1 0 0,-1 0 0,3 0-1,45-2 401,-42 1-337,5 0-32,0-2 1,-1 0-1,1 0 1,0-1-1,-1-1 1,0 0-1,0 0 1,0-1-1,-1 0 1,0-1-1,0 0 0,-1-1 1,0 0-1,10-11 1,-12 13-22,-2-1 0,1 1 1,-1-1-1,0 0 0,0 0 0,-1 0 1,0-1-1,0 1 0,-1-1 0,0 0 0,0 0 1,-1 0-1,0-1 0,-1 1 0,1 0 1,-2-1-1,1 1 0,-1-1 0,0 1 1,-1-1-1,-2-9 0,2 14-72,-1-1 1,0 1-1,0 0 0,0 0 0,0 0 1,-1 0-1,1 0 0,-1 0 0,0 0 1,-1 1-1,1 0 0,-1 0 0,1 0 1,-1 0-1,0 0 0,0 1 0,0-1 1,0 1-1,0 0 0,-1 0 0,1 1 1,-1-1-1,1 1 0,-1 0 0,0 1 1,1-1-1,-1 1 0,-7 0 1,7-1-57,0 2 0,1-1 0,-1 0 0,0 1 0,0 0 0,0 0 0,1 0 0,-1 1 0,1 0 0,-1 0 0,1 0 0,0 0 0,-1 0 0,1 1 0,0 0 0,1 0 0,-1 0 0,0 0 0,1 1 0,0-1 0,0 1 0,0 0 0,0 0 1,1 0-1,-1 0 0,1 1 0,-3 7 0,0 32-8241,5-28 1998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1.006"/>
    </inkml:context>
    <inkml:brush xml:id="br0">
      <inkml:brushProperty name="width" value="0.025" units="cm"/>
      <inkml:brushProperty name="height" value="0.025" units="cm"/>
    </inkml:brush>
  </inkml:definitions>
  <inkml:trace contextRef="#ctx0" brushRef="#br0">1 1 19090,'0'0'12204,"50"29"-12172,-35-14 0,6-1-32,3-5-609,4-4-1056,2-5-1282,1 0-1794,-2-10-2369,0-3-5510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1.363"/>
    </inkml:context>
    <inkml:brush xml:id="br0">
      <inkml:brushProperty name="width" value="0.025" units="cm"/>
      <inkml:brushProperty name="height" value="0.025" units="cm"/>
    </inkml:brush>
  </inkml:definitions>
  <inkml:trace contextRef="#ctx0" brushRef="#br0">178 0 16432,'0'0'6245,"-66"75"-3650,37-41-897,4 2-738,4-1-479,3 0-353,7-7-64,4-2-448,7-12-2243,0-10-2850,7-4-5125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1.690"/>
    </inkml:context>
    <inkml:brush xml:id="br0">
      <inkml:brushProperty name="width" value="0.025" units="cm"/>
      <inkml:brushProperty name="height" value="0.025" units="cm"/>
    </inkml:brush>
  </inkml:definitions>
  <inkml:trace contextRef="#ctx0" brushRef="#br0">11 18 11403,'0'0'13132,"67"-15"-10986,-38 14-672,4-1-417,3 2-417,1 0-223,-4 0-225,3 0-128,-9 2-865,-7 1-1729,-10 0-1955</inkml:trace>
  <inkml:trace contextRef="#ctx0" brushRef="#br0" timeOffset="1">1 145 18257,'0'0'6374,"81"0"-5092,-33 0-642,1-4-448,5-1-128,-5 1-352,-5 1-1890,-7-1-2594,-2-3-2435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2.045"/>
    </inkml:context>
    <inkml:brush xml:id="br0">
      <inkml:brushProperty name="width" value="0.025" units="cm"/>
      <inkml:brushProperty name="height" value="0.025" units="cm"/>
    </inkml:brush>
  </inkml:definitions>
  <inkml:trace contextRef="#ctx0" brushRef="#br0">157 102 14286,'0'0'8867,"-8"-5"-6487,4 3-2214,2 0-81,0 0 0,0 0 0,0 0 0,-1 1 0,1-1 0,0 1 0,-1 0-1,1 0 1,-1 0 0,0 0 0,1 0 0,-1 0 0,0 1 0,0-1 0,1 1 0,-1 0 0,0 0 0,0 0-1,0 0 1,1 0 0,-1 1 0,0-1 0,0 1 0,1 0 0,-1 0 0,1 0 0,-1 0 0,1 0-1,-1 1 1,1-1 0,-3 3 0,-1 0-22,1 1-1,0 0 0,0 0 1,1 1-1,0-1 0,-1 1 1,2 0-1,-1 0 1,1 0-1,0 1 0,0-1 1,1 1-1,0 0 0,0-1 1,1 1-1,-1 0 1,2 0-1,-1 9 0,1-14-53,0-1 0,0 0 0,0 1 0,0-1 0,0 0 0,1 0-1,-1 1 1,0-1 0,1 0 0,-1 0 0,1 0 0,0 1 0,-1-1 0,1 0-1,0 0 1,0 0 0,0 0 0,-1 0 0,1 0 0,0 0 0,0-1-1,0 1 1,1 0 0,0 0 0,1 1 32,1-1 0,-1 0 0,0 0 0,1 0 0,-1 0 0,1-1 0,-1 1 0,1-1 0,3 0 0,2 0 50,-1-1-1,0 0 1,0 0-1,0-1 1,0 0-1,0 0 1,11-5-1,-11 2-58,-1 0 0,0-1-1,-1 1 1,1-1 0,-1-1-1,-1 1 1,1-1-1,-1 0 1,0 0 0,0-1-1,-1 1 1,0-1 0,-1 0-1,1 0 1,1-10 0,-4 15-43,1 0 0,-1-1 1,-1 1-1,1-1 0,0 1 1,-1-1-1,0 1 0,0-1 1,0 1-1,0-1 0,-1 1 1,1-1-1,-1 1 0,0 0 1,0-1-1,0 1 0,0 0 1,-1-1-1,1 1 0,-1 0 1,0 0-1,0 0 1,0 0-1,0 1 0,0-1 1,-1 1-1,1-1 0,-1 1 1,0 0-1,0 0 0,0 0 1,0 0-1,0 0 0,0 1 1,0-1-1,-1 1 0,1 0 1,0 0-1,-5-1 0,-3 0-474,1 1-1,-1-1 1,0 2-1,0 0 0,-13 1 1,-26 6-8864,28-5-3789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2.775"/>
    </inkml:context>
    <inkml:brush xml:id="br0">
      <inkml:brushProperty name="width" value="0.025" units="cm"/>
      <inkml:brushProperty name="height" value="0.025" units="cm"/>
    </inkml:brush>
  </inkml:definitions>
  <inkml:trace contextRef="#ctx0" brushRef="#br0">291 329 7687,'0'0'7293,"8"-7"-3968,26-23-389,-33 29-2783,0 1 0,0-1 0,-1 0 0,1 1-1,0-1 1,0 0 0,-1 0 0,1 0-1,0 0 1,-1 1 0,1-1 0,-1 0 0,1 0-1,-1 0 1,1 0 0,-1 0 0,0 0 0,1-1-1,-1 1 1,0 0 0,0 0 0,0 0-1,0 0 1,0 0 0,0 0 0,0 0 0,0 0-1,-1 0 1,1 0 0,0 0 0,-1-1-1,1 1 1,0 0 0,-1 1 0,1-1 0,-1 0-1,0 0 1,1 0 0,-1 0 0,0 0 0,0 0-1,1 1 1,-1-1 0,0 0 0,0 1-1,0-1 1,0 1 0,0-1 0,0 1 0,0-1-1,-1 0 1,-4-1-1,0-1 0,0 1 0,-1 0 0,1 1 0,-14-2 0,9 2-151,0 1 0,0 0 0,0 0 0,-1 1 0,1 1 0,0 0 1,0 1-1,0 0 0,1 0 0,-1 1 0,1 0 0,0 1 0,0 0 0,0 1 0,1 0 1,0 1-1,0 0 0,0 0 0,1 1 0,0 0 0,1 0 0,0 1 0,-11 15 0,17-22-9,0 0 0,-1 0 0,1 0 0,0 0-1,0 0 1,0 0 0,0 0 0,0 0 0,1 1-1,-1-1 1,1 0 0,-1 0 0,1 1 0,0-1-1,0 0 1,0 1 0,0-1 0,0 0 0,1 0-1,-1 1 1,1-1 0,-1 0 0,2 3 0,0-3 12,0 0 1,-1-1 0,1 1 0,0-1 0,0 1-1,0-1 1,0 0 0,0 0 0,1 0 0,-1 0-1,0 0 1,0 0 0,1-1 0,-1 1 0,0-1-1,1 0 1,-1 1 0,3-1 0,7 0 47,-1-1 0,0 1 0,0-2 0,1 0 0,-1 0 0,0-1 0,-1 0 0,15-6 1,-12 1 54,0 0 1,0 0-1,0-1 1,-1-1 0,-1 0-1,1-1 1,-2 0-1,0-1 1,0 0 0,15-26-1,-20 30-52,0 0 0,-1-1 0,-1 0-1,1 1 1,-1-1 0,-1 0 0,0 0 0,0-1-1,0 1 1,-2 0 0,1-1 0,-1 1 0,0-1-1,-1 1 1,0 0 0,-1-1 0,1 1-1,-2 0 1,-4-11 0,6 15-76,-2 1-1,1-1 1,0 1-1,-1-1 1,0 1 0,0 0-1,0 0 1,0 1-1,-1-1 1,0 1-1,1-1 1,-1 1 0,-1 0-1,1 1 1,0-1-1,-1 1 1,-7-4 0,5 4-64,0 0 1,-1 1 0,1 0-1,-1 0 1,1 0 0,-1 1-1,0 0 1,1 1-1,-1-1 1,-13 4 0,9-1-67,0 1 0,0 0 0,0 0 0,0 1 0,1 1 0,0 0 0,0 0 0,1 1 0,0 0 0,0 1 0,0 0 0,1 1 0,-15 18 0,15-4-3504,9-23 3424,0 0 1,0 1 0,0-1 0,0 1 0,0-1 0,0 1 0,0-1 0,0 1 0,0-1 0,0 0 0,1 1-1,-1-1 1,0 1 0,0-1 0,1 0 0,-1 1 0,0-1 0,0 0 0,1 1 0,-1-1 0,0 0-1,1 1 1,-1-1 0,1 0 0,-1 0 0,0 1 0,1-1 0,-1 0 0,1 0 0,-1 0 0,0 0-1,1 0 1,-1 1 0,1-1 0,-1 0 0,1 0 0,-1 0 0,1 0 0,-1 0 0,0 0 0,2-1-1,13 1-7717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4.502"/>
    </inkml:context>
    <inkml:brush xml:id="br0">
      <inkml:brushProperty name="width" value="0.025" units="cm"/>
      <inkml:brushProperty name="height" value="0.025" units="cm"/>
    </inkml:brush>
  </inkml:definitions>
  <inkml:trace contextRef="#ctx0" brushRef="#br0">202 120 7944,'6'-15'2918,"8"-24"2882,-10 13 851,-24 35-4073,9-1-2323,1 1-1,0 1 1,1 0 0,0 0-1,0 1 1,2 0-1,-10 16 1,13-21-189,1 0 0,0-1-1,0 2 1,1-1 0,-1 0 0,2 0-1,-1 1 1,0-1 0,1 1 0,0 0 0,1-1-1,0 1 1,0 0 0,0-1 0,1 1-1,2 13 1,-1-18-39,0 1 0,0-1 0,0 1 0,0-1 0,0 0-1,0 0 1,0 0 0,1 0 0,-1 0 0,1 0 0,0-1 0,-1 1 0,1-1 0,0 0 0,0 0-1,0 0 1,0 0 0,0 0 0,0-1 0,0 1 0,0-1 0,0 0 0,1 0 0,5-1-1,2 1 105,1 0 0,-1-2 0,1 1 0,-1-1 0,18-6 0,-16 3-84,0-1 0,0-1 1,0 0-1,-1 0 0,0-1 1,0-1-1,-1 0 0,0-1 1,-1 0-1,11-13 0,-13 14-14,-2 0 0,1 0 0,-2-1 0,1 1 0,-1-2 0,0 1 0,-1 0 0,-1-1 0,1 1 0,-2-1 0,1 0 0,-1 0 0,0-19 0,-2 29-35,0 0 1,0 0 0,0 0-1,0 0 1,0 0-1,0 0 1,0 1 0,0-1-1,0 0 1,-1 0-1,1 0 1,0 0 0,-1 0-1,1 1 1,-1-1-1,1 0 1,-1 0 0,1 0-1,-1 1 1,1-1-1,-1 0 1,0 1 0,1-1-1,-1 1 1,0-1 0,0 1-1,1-1 1,-1 1-1,0-1 1,0 1 0,-1-1-1,0 1-13,-1 0 0,0 0 0,1 0 0,-1 0 0,0 0 0,1 0 0,-1 1-1,0-1 1,1 1 0,-6 2 0,-2 1-25,1 0 0,-1 1 0,1 0 0,-15 12 0,11-6 37,1 1 1,0 1 0,0 0 0,2 0-1,-1 1 1,2 1 0,-10 18-1,-1 10 94,-18 56 0,25-60-49,-1-2-1,-38 67 1,45-93-9,0 0 1,-1 0-1,-14 14 0,20-23-19,-1 0 1,1 1-1,0-1 0,-1 0 0,1 0 1,-1 0-1,0-1 0,1 1 0,-1-1 1,0 1-1,0-1 0,0 0 0,0 0 1,0-1-1,0 1 0,-1 0 0,1-1 1,0 0-1,0 0 0,-5 0 0,8-1-3,-1 1 1,0-1-1,0 1 0,1-1 0,-1 0 0,0 0 0,1 1 0,-1-1 0,0 0 0,1 0 0,-1 0 0,1 0 0,0 0 0,-1 1 0,1-1 0,0 0 0,0 0 0,-1 0 0,1 0 0,0 0 0,0 0 0,0 0 0,0 0 0,0 0 0,1-2 1,2-28-97,-1 22 8,1 0-1,1 0 0,0 1 0,0-1 1,0 1-1,1 0 0,0 1 0,13-15 0,-15 17 52,1 1-1,-1 0 0,1 0 0,0 1 0,1-1 0,-1 1 0,1 0 0,-1 0 0,1 0 0,0 1 0,0-1 0,0 1 0,0 1 0,1-1 0,-1 1 0,9-2 0,-13 3 14,1 0-1,-1 0 1,0 0 0,1 1-1,-1-1 1,0 0 0,0 1 0,0-1-1,1 0 1,-1 1 0,0 0 0,0-1-1,0 1 1,0 0 0,0-1-1,0 1 1,0 0 0,0 0 0,0 0-1,0 0 1,-1 0 0,1 0-1,0 0 1,-1 0 0,1 0 0,-1 0-1,1 0 1,-1 1 0,1-1 0,0 2-1,3 47-55,-4-46 70,0 1 0,0-1 0,0 1 1,1-1-1,-1 0 0,1 1 0,0-1 0,0 0 0,3 7 0,-3-11 24,0 1 1,0 0-1,0-1 0,0 1 0,0-1 1,0 0-1,0 1 0,0-1 0,0 0 1,0 1-1,0-1 0,0 0 1,0 0-1,0 0 0,0 0 0,0 0 1,0 0-1,0 0 0,1 0 0,-1-1 1,0 1-1,0 0 0,1-1 1,24-10 728,5-9-524,16-9-223,-18 21-3046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4.892"/>
    </inkml:context>
    <inkml:brush xml:id="br0">
      <inkml:brushProperty name="width" value="0.025" units="cm"/>
      <inkml:brushProperty name="height" value="0.025" units="cm"/>
    </inkml:brush>
  </inkml:definitions>
  <inkml:trace contextRef="#ctx0" brushRef="#br0">0 82 15214,'0'0'8168,"11"-2"-7207,133-18 2821,160 0 1,17-1-7200,-316 21 2684,23-4-150,-27 4 595,0 0 0,0 0-1,0 0 1,-1 0 0,1-1 0,0 1 0,0 0 0,-1 0 0,1-1 0,0 1 0,0 0-1,-1-1 1,1 1 0,0-1 0,-1 1 0,1-1 0,0 1 0,-1-1 0,1 1-1,-1-1 1,1 0 0,-1 1 0,1-1 0,0-1 0,-4-1-3876,-8 2-1767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5.418"/>
    </inkml:context>
    <inkml:brush xml:id="br0">
      <inkml:brushProperty name="width" value="0.025" units="cm"/>
      <inkml:brushProperty name="height" value="0.025" units="cm"/>
    </inkml:brush>
  </inkml:definitions>
  <inkml:trace contextRef="#ctx0" brushRef="#br0">201 226 15567,'0'0'13303,"-2"-9"-12908,2 6-383,-1 1 0,0-1 1,1 1-1,-1 0 0,0-1 0,0 1 0,-1 0 0,1 0 1,0 0-1,-1 0 0,1 0 0,-1 0 0,0 0 1,0 0-1,0 0 0,1 1 0,-2-1 0,-1 0 0,1 0-19,-1 1 0,1 0-1,-1 1 1,1-1 0,-1 1-1,1-1 1,-1 1 0,1 0-1,-1 0 1,0 1 0,1-1-1,-1 1 1,1 0 0,-1 0-1,1 0 1,-6 2 0,1 1-14,0 0 1,0 0 0,0 1-1,0 0 1,1 1-1,0-1 1,0 1 0,-9 11-1,14-15 16,-1 1-1,0-1 1,1 1-1,0 0 1,0 0-1,0 0 1,0 1-1,0-1 1,1 0 0,-1 1-1,1-1 1,0 1-1,0-1 1,0 1-1,0 0 1,1-1-1,0 1 1,0 0-1,0-1 1,0 1-1,0 0 1,1 0-1,1 5 1,-1-8 16,0 1-1,1-1 1,-1 0 0,0 0 0,1 1 0,0-1-1,-1 0 1,1 0 0,0-1 0,-1 1 0,1 0-1,0-1 1,0 1 0,0-1 0,-1 1 0,1-1-1,0 0 1,0 1 0,0-1 0,0 0 0,0-1-1,0 1 1,0 0 0,-1 0 0,3-1 0,52-13 1037,-42 7-891,0 0 0,0-1 1,-1-1-1,0 0 0,0-1 0,-1 0 0,0-1 1,17-21-1,-23 25-100,0 0-1,-1-1 1,0 1 0,0-1 0,-1 0 0,0-1 0,0 1-1,-1-1 1,0 1 0,-1-1 0,1 0 0,-2 0 0,1 0-1,-2 0 1,1 0 0,-2-15 0,1 20-63,-1 1-1,0 0 1,0 0-1,0 0 1,-1 0-1,1 0 1,-1 0 0,0 1-1,0-1 1,0 0-1,0 1 1,0-1 0,0 1-1,-1 0 1,1 0-1,-1 0 1,1 0-1,-1 0 1,0 1 0,0-1-1,0 1 1,0-1-1,0 1 1,0 0-1,0 0 1,0 1 0,0-1-1,-1 1 1,1-1-1,0 1 1,-5 0-1,-3 0-53,0 0 0,0 1 0,0 0 0,0 0-1,1 1 1,-1 1 0,1 0 0,-13 5 0,13-4-375,-52 28-902,59-30 843,0 0 0,0 0 0,0 1 0,1-1 1,-1 1-1,1-1 0,-1 1 0,1 0 0,-3 5 0,5-7 342,0-1 0,0 0 0,-1 1-1,1-1 1,0 0 0,0 1 0,0-1 0,0 1-1,0-1 1,0 0 0,0 1 0,0-1-1,0 0 1,0 1 0,0-1 0,0 1 0,1-1-1,-1 0 1,0 1 0,0-1 0,0 0-1,0 1 1,1-1 0,-1 0 0,0 1 0,0-1-1,1 0 1,-1 0 0,0 1 0,1-1-1,-1 0 1,0 0 0,0 1 0,1-1 0,-1 0-1,1 0 1,-1 0 0,0 0 0,1 0-1,-1 1 1,0-1 0,1 0 0,-1 0 0,0 0-1,1 0 1,-1 0 0,1 0 0,-1 0 0,0 0-1,1 0 1,-1-1 0,1 1 0,-1 0-1,0 0 1,1 0 0,-1 0 0,0 0 0,1-1-1,1 1-176,21 0-4459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5.755"/>
    </inkml:context>
    <inkml:brush xml:id="br0">
      <inkml:brushProperty name="width" value="0.025" units="cm"/>
      <inkml:brushProperty name="height" value="0.025" units="cm"/>
    </inkml:brush>
  </inkml:definitions>
  <inkml:trace contextRef="#ctx0" brushRef="#br0">9 1 15567,'0'0'9870,"-1"8"-8754,-1 4-791,0-1-48,1-1 0,-1 1 0,2 0 0,-1 0 0,2 0 0,-1-1 0,5 22 0,2-24-721,-3-13-2663,-1-15-4109,-3 3-349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29.714"/>
    </inkml:context>
    <inkml:brush xml:id="br0">
      <inkml:brushProperty name="width" value="0.025" units="cm"/>
      <inkml:brushProperty name="height" value="0.025" units="cm"/>
    </inkml:brush>
  </inkml:definitions>
  <inkml:trace contextRef="#ctx0" brushRef="#br0">211 0 11915,'0'0'7656,"21"76"-6087,-11-42-256,-1 3 193,3 3-417,-5 1-481,-3 2-319,-4 3-129,-4 2-64,-17 5 32,-14-2-32,-8-1-480,-13-8-1826,-3-12-3043,3-16-9706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6.224"/>
    </inkml:context>
    <inkml:brush xml:id="br0">
      <inkml:brushProperty name="width" value="0.025" units="cm"/>
      <inkml:brushProperty name="height" value="0.025" units="cm"/>
    </inkml:brush>
  </inkml:definitions>
  <inkml:trace contextRef="#ctx0" brushRef="#br0">203 0 18289,'0'0'12941,"-7"8"-12872,-105 102 249,34-36 165,72-68-3146,11-9-4825,5-7-573,-4 5 7391,7-15-7359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6.566"/>
    </inkml:context>
    <inkml:brush xml:id="br0">
      <inkml:brushProperty name="width" value="0.025" units="cm"/>
      <inkml:brushProperty name="height" value="0.025" units="cm"/>
    </inkml:brush>
  </inkml:definitions>
  <inkml:trace contextRef="#ctx0" brushRef="#br0">3 102 11371,'7'-11'3886,"-1"1"-2958,27-42 2323,-30 49-2483,0-1 0,0 1 1,0-1-1,0 1 0,1 0 0,-1 0 0,5-2 1,-7 7-630,0 1 0,0 0 0,0-1 0,-1 1 0,0 0 0,1-1 0,-1 1 0,0 0 0,0 0 0,-1 3 0,1-4 18,-2 22 174,-1-1 0,-1 1-1,-1-1 1,-1 0 0,-15 39-1,12-40-144,1 0-1,2 0 1,0 1-1,1 0 0,-2 42 1,7-64-241,0 0 0,0 0 0,0 0 0,1 0 0,-1 0-1,0 0 1,1 0 0,-1 0 0,1 0 0,0 0 0,-1 0 0,1 0 0,-1-1 0,1 1 0,0 0 0,0 0 0,0 0 0,0-1 0,-1 1 0,1-1 0,0 1 0,0 0 0,0-1 0,0 0 0,0 1 0,0-1 0,0 0 0,0 1 0,1-1-1,-1 0 1,0 0 0,0 0 0,0 0 0,0 0 0,0 0 0,0 0 0,2 0 0,21-5-4817,-7-5-3784,-5-7-5256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6.908"/>
    </inkml:context>
    <inkml:brush xml:id="br0">
      <inkml:brushProperty name="width" value="0.025" units="cm"/>
      <inkml:brushProperty name="height" value="0.025" units="cm"/>
    </inkml:brush>
  </inkml:definitions>
  <inkml:trace contextRef="#ctx0" brushRef="#br0">1 41 19763,'0'0'8328,"70"-23"-7432,-28 18-351,6-2-257,1 2-224,-5 4-32,-5 1-96,-9 0-1505,-15 10-2339,-12 2-1953,-3-1-1603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7.266"/>
    </inkml:context>
    <inkml:brush xml:id="br0">
      <inkml:brushProperty name="width" value="0.025" units="cm"/>
      <inkml:brushProperty name="height" value="0.025" units="cm"/>
    </inkml:brush>
  </inkml:definitions>
  <inkml:trace contextRef="#ctx0" brushRef="#br0">1 42 15567,'0'0'8552,"73"1"-6502,-31-1-961,8-3-577,0-4-255,5 2-225,-12 0-161,-3-1-2241,-10-2-3748,-6 0-7270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41:08.434"/>
    </inkml:context>
    <inkml:brush xml:id="br0">
      <inkml:brushProperty name="width" value="0.025" units="cm"/>
      <inkml:brushProperty name="height" value="0.025" units="cm"/>
    </inkml:brush>
  </inkml:definitions>
  <inkml:trace contextRef="#ctx0" brushRef="#br0">245 102 8808,'12'-36'11092,"-8"0"-4758,-4 34-6178,0 1 0,-1 0 0,1-1 0,0 1 1,0 0-1,-1 0 0,1-1 0,-1 1 1,1 0-1,-1 0 0,0 0 0,1-1 0,-1 1 1,0 0-1,0 0 0,0 0 0,0 0 1,0 0-1,-2-1 0,1 1-80,0 0 0,0 1 0,0-1 0,-1 0 0,1 1 0,0 0 0,-1-1-1,1 1 1,0 0 0,-1 0 0,1 0 0,0 1 0,-1-1 0,1 1 0,-3 0 0,-4 2-87,1 0 1,0 1-1,0 0 1,1 0-1,-1 1 1,1 0-1,0 0 1,0 1-1,1 0 1,-1 0-1,1 0 1,-7 10-1,-2 4 16,0 1 0,2 1 0,-12 23-1,17-29 68,1 1-1,1 0 0,-4 17 0,8-27-30,0 0 0,1 0 0,0 0 0,0 0 1,1 0-1,0 0 0,0 0 0,1 0 0,0 0 0,2 10 0,-1-14-7,0 0 0,0-1 0,0 1 0,0-1 0,0 1 0,0-1 0,1 0 0,-1 0 0,1 0 0,0-1 0,-1 1 0,1 0 0,0-1 0,0 0 0,0 0 0,0 0 0,0 0 0,0 0 0,0 0 0,1-1 0,-1 0 0,0 1 0,6-2 0,7 2 155,0-1 1,0-1 0,25-5 0,-20 2-190,-1-2 0,0-1 0,0 0 0,-1-2 0,35-20 0,-40 21 0,-1 0 0,0-1 0,-1-1 0,0 0 0,-1-1 0,0-1 0,0 1 0,13-22 0,-21 29 0,0 0 0,-1 0 0,1 0 0,-1 0 0,-1 0 0,1-1 0,0 1 0,-1-1 0,0 0 0,0 1 0,0-1 0,-1 0 0,0 0 0,0 1 0,0-1 0,0 0 0,-1 0 0,1 1 0,-1-1 0,-1 0 0,1 1 0,-1-1 0,1 1 0,-1 0 0,0-1 0,-1 1 0,-4-7 0,1 5 0,0 0 0,0 1 0,-1-1 0,1 1 0,-1 0 0,-1 1 0,1 0 0,-1 0 0,1 0 0,-1 1 0,0 0 0,0 1 0,-1 0 0,-14-2 0,6 1-276,1 2 0,-1 0 0,0 1 0,1 0 0,-19 4 0,24-3-248,1 2 1,-1 0-1,1 0 1,0 1-1,0 0 0,0 0 1,0 1-1,1 1 1,-9 6-1,-1 2-7927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7:18.843"/>
    </inkml:context>
    <inkml:brush xml:id="br0">
      <inkml:brushProperty name="width" value="0.025" units="cm"/>
      <inkml:brushProperty name="height" value="0.025" units="cm"/>
    </inkml:brush>
  </inkml:definitions>
  <inkml:trace contextRef="#ctx0" brushRef="#br0">1 48 4164,'0'0'17328,"10"-14"-14610,35 14-1623,-23-2-757,0 2-1,1 0 0,-1 1 1,1 2-1,-1 0 0,0 1 1,0 1-1,40 16 0,-46-14-212,1-1-1,0-1 0,0 0 0,1-1 0,-1-1 1,27 2-1,113-6 1047,-71-1-921,-82 2-249,263-8 473,-223 4-314,0-2 0,-1-2 0,0-2 0,44-17 1,-63 19-56,-6 0 83,1 2 1,0 0-1,25-4 1,-38 11-572,-11 5-823,-14 4-4011,3-7-3416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22.420"/>
    </inkml:context>
    <inkml:brush xml:id="br0">
      <inkml:brushProperty name="width" value="0.025" units="cm"/>
      <inkml:brushProperty name="height" value="0.025" units="cm"/>
    </inkml:brush>
  </inkml:definitions>
  <inkml:trace contextRef="#ctx0" brushRef="#br0">35 68 7399,'0'0'18999,"12"0"-18662,21 0-133,94-1 216,-102-9-268,-23 3 87,-16 5-53,-2 3-35,1 1 0,-1 0 0,1 2 0,-1 0 1,-19 7-1,18-5 259,0 0 0,0-2 0,0 0 0,-21 1 0,41-5-338,29-2 26,58-10-1,128-47-1725,-358 75 2167,111-10-399,20-3-164,1-1-1,-1 0 1,0-1-1,0 0 0,0 0 1,-10-1-1,19-2-627,0 1 1,-1-1-1,1 0 0,0 1 1,0-1-1,0 0 0,0 1 1,0-1-1,0 0 0,0 1 1,0-1-1,1 0 0,0-1 1,9-27-14179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44.671"/>
    </inkml:context>
    <inkml:brush xml:id="br0">
      <inkml:brushProperty name="width" value="0.025" units="cm"/>
      <inkml:brushProperty name="height" value="0.025" units="cm"/>
    </inkml:brush>
  </inkml:definitions>
  <inkml:trace contextRef="#ctx0" brushRef="#br0">1 152 5317,'0'0'16175,"11"-1"-16052,152-10 1847,32-2-454,5-5-486,250 10 0,-307 8-640,36 12-205,2-1-87,126-33 700,-83 1-85,48-1-336,122-4 15,185 40-179,-109-29 126,-229 5 417,-143 11-722,-57 1-497,66-6 0,-92 0-1900,-2-5-4744,-5 1-372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0.293"/>
    </inkml:context>
    <inkml:brush xml:id="br0">
      <inkml:brushProperty name="width" value="0.025" units="cm"/>
      <inkml:brushProperty name="height" value="0.025" units="cm"/>
    </inkml:brush>
  </inkml:definitions>
  <inkml:trace contextRef="#ctx0" brushRef="#br0">86 250 14670,'6'0'1118,"0"-1"1,0 0 0,0 0-1,0 0 1,0-1-1,0 0 1,8-3-1,42-29 1146,-40 21-2281,-1 0-1,0-1 1,-1 0-1,15-21 1,-26 31 88,-1 0-1,1 0 1,0 0 0,-1-1 0,0 1-1,0-1 1,0 1 0,-1-1-1,1 0 1,-1 0 0,0 0-1,-1 0 1,1-8 0,-1 11 2,0 0 0,-1 0-1,1 0 1,-1 0 0,0 0 0,0 0 0,1 0 0,-1 0-1,0 0 1,0 1 0,-1-1 0,1 0 0,0 1 0,-1-1 0,1 1-1,-1 0 1,1-1 0,-1 1 0,1 0 0,-1 0 0,0 0-1,0 0 1,0 0 0,1 0 0,-1 1 0,0-1 0,0 0 0,0 1-1,0 0 1,0-1 0,0 1 0,0 0 0,0 0 0,-4 1-1,-4-1 15,0 1 0,-1 1 0,1 0-1,0 0 1,0 1 0,1 0-1,-1 1 1,1 0 0,-1 0-1,1 1 1,0 0 0,1 1-1,-1 0 1,1 0 0,1 1 0,-1 0-1,1 1 1,0-1 0,-7 11-1,6-7-77,0 0 0,0 0-1,1 1 1,0 0-1,1 0 1,1 1 0,0-1-1,0 1 1,2 0-1,-1 1 1,2-1 0,0 1-1,0-1 1,1 19 0,1-31-2,0 1 1,1-1 0,-1 1 0,0-1 0,1 1 0,-1-1 0,1 1 0,-1-1 0,1 0 0,0 1 0,0-1 0,0 0 0,0 0-1,0 1 1,0-1 0,0 0 0,0 0 0,0 0 0,0 0 0,0 0 0,1-1 0,1 2 0,1 0 15,0 0 0,1-1 1,-1 1-1,0-1 0,1 0 1,0 0-1,6 0 0,9-1 80,0-1 0,32-4 0,-48 4-86,137-27-1949,-95 14-2591,-2-2-4531,-17 3-4158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0.633"/>
    </inkml:context>
    <inkml:brush xml:id="br0">
      <inkml:brushProperty name="width" value="0.025" units="cm"/>
      <inkml:brushProperty name="height" value="0.025" units="cm"/>
    </inkml:brush>
  </inkml:definitions>
  <inkml:trace contextRef="#ctx0" brushRef="#br0">257 0 9641,'0'0'20185,"-7"13"-18968,-26 42-643,-3-2 1,-56 64 0,71-90-883,14-18-216,0 0-1,0-1 1,-1 1 0,0-1-1,-15 12 1,23-21 402,0 1 0,0 0-1,0 0 1,0 0 0,0-1 0,1 1-1,-1 0 1,0 0 0,0 0 0,0 0 0,0-1-1,0 1 1,0 0 0,0 0 0,0-1-1,0 1 1,0 0 0,-1 0 0,1 0-1,0 0 1,0-1 0,0 1 0,0 0-1,0 0 1,0 0 0,0-1 0,0 1 0,-1 0-1,1 0 1,0 0 0,0 0 0,0 0-1,0 0 1,0-1 0,-1 1 0,1 0-1,0 0 1,0 0 0,0 0 0,-1 0 0,1 0-1,0 0 1,0 0 0,0 0 0,0 0-1,-1 0 1,1 0 0,0 0 0,0 0-1,0 0 1,-1 0 0,1 0 0,0 0 0,0 0-1,0 0 1,-1 0 0,1 0 0,0 0-1,0 0 1,0 0 0,-1 0 0,1 1-1,0-1 1,0 0 0,0 0 0,0 0-1,-1 1 1,1-21-6561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0.054"/>
    </inkml:context>
    <inkml:brush xml:id="br0">
      <inkml:brushProperty name="width" value="0.025" units="cm"/>
      <inkml:brushProperty name="height" value="0.025" units="cm"/>
    </inkml:brush>
  </inkml:definitions>
  <inkml:trace contextRef="#ctx0" brushRef="#br0">414 1 21588,'0'0'1250,"-67"44"-225,24-11 704,-4 8-608,-5 3-512,3 0-161,2-3-256,8-2-160,9-10 1,9-6-66,6-10-63,12-12-224,6-18-2531,14-12-576,-1-12-1409,4-10-1763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0.977"/>
    </inkml:context>
    <inkml:brush xml:id="br0">
      <inkml:brushProperty name="width" value="0.025" units="cm"/>
      <inkml:brushProperty name="height" value="0.025" units="cm"/>
    </inkml:brush>
  </inkml:definitions>
  <inkml:trace contextRef="#ctx0" brushRef="#br0">0 1 17296,'0'0'10763,"65"38"-10123,-41-17-448,3 0-160,0-1-480,3-8-2755,-2-3-3267,2-7-3556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1.306"/>
    </inkml:context>
    <inkml:brush xml:id="br0">
      <inkml:brushProperty name="width" value="0.025" units="cm"/>
      <inkml:brushProperty name="height" value="0.025" units="cm"/>
    </inkml:brush>
  </inkml:definitions>
  <inkml:trace contextRef="#ctx0" brushRef="#br0">83 0 14830,'0'0'4911,"-5"10"-2434,-10 23-1314,2 1-1,-15 61 0,21-64-1076,1 1 0,2 0 0,1 1 1,2-1-1,1 1 0,5 48 0,-4-79-36,-1 0 0,0 1 0,1-1 1,-1 1-1,1-1 0,0 1 0,0-1 1,0 0-1,0 0 0,0 1 1,0-1-1,1 0 0,-1 0 0,3 2 1,-4-4-4,0 0 0,1 0 0,-1 1 0,0-1 1,1 0-1,-1 0 0,0 0 0,1 0 0,-1 0 1,0 0-1,1 0 0,-1 0 0,0 0 0,1 0 1,-1 0-1,0 0 0,1 0 0,-1 0 0,1 0 1,-1 0-1,0 0 0,1 0 0,-1-1 0,0 1 1,0 0-1,1 0 0,-1 0 0,0 0 0,1-1 1,-1 1-1,0 0 0,1-1 0,10-21 1496,2-29-879,10-82 0,1-4-273,-23 133-447,0-1 0,0 0 0,1 1 0,-1-1 0,1 1 0,0-1 0,0 1 0,1 0 1,-1 0-1,1 0 0,0 0 0,0 1 0,0-1 0,1 1 0,-1-1 0,1 1 0,0 0 0,0 1 0,0-1 0,0 1 1,0-1-1,0 1 0,1 0 0,-1 1 0,1-1 0,-1 1 0,1 0 0,0 0 0,0 1 0,-1-1 0,1 1 0,0 0 0,0 0 1,-1 1-1,1-1 0,0 1 0,0 0 0,-1 0 0,8 4 0,-10-5 42,0 1 1,-1-1-1,1 1 0,0 0 0,-1-1 1,1 1-1,0 0 0,-1 0 1,0 1-1,1-1 0,-1 0 0,0 0 1,1 1-1,-1-1 0,0 0 1,0 1-1,0 0 0,0-1 0,0 1 1,0-1-1,-1 1 0,1 0 1,0 3-1,-1-2 91,0 0-1,0 1 1,0-1 0,-1 0-1,1 0 1,-1 0 0,0 0-1,0 0 1,0 0 0,0 0-1,0 0 1,-4 4 0,-2 5 393,-2 0-1,1-1 1,-2-1 0,-20 20-1,-13 3-351,41-32-120,0 1 1,0-1 0,0 0-1,1 0 1,-1 0-1,0 0 1,-1 0-1,1 0 1,0-1-1,0 1 1,0-1-1,0 1 1,0-1-1,-1 0 1,1 0-1,0 0 1,0 0 0,0 0-1,-1 0 1,1-1-1,-4 0 1,6 0-165,-1 0 0,0 0 1,1 0-1,-1 0 0,1 0 1,-1 0-1,1 0 1,0 0-1,0 0 0,-1 0 1,1 0-1,0 0 0,0 0 1,0 0-1,0 0 1,0 0-1,0-1 0,3-21-6419,7 1-1668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1.650"/>
    </inkml:context>
    <inkml:brush xml:id="br0">
      <inkml:brushProperty name="width" value="0.025" units="cm"/>
      <inkml:brushProperty name="height" value="0.025" units="cm"/>
    </inkml:brush>
  </inkml:definitions>
  <inkml:trace contextRef="#ctx0" brushRef="#br0">74 70 13837,'0'0'15914,"14"4"-15183,-7-2-664,0 0-40,0 0-1,0 0 1,0-1-1,0 0 1,0 0-1,0 0 1,0-1-1,0 0 1,0-1-1,0 0 1,0 0-1,0 0 0,9-4 1,2-1-30,-8 3 26,0 0 0,0-1-1,0 0 1,-1-1 0,1 1-1,-1-2 1,-1 1 0,1-1-1,13-13 1,-21 18-10,-1 1-1,0 0 1,0 0-1,0 0 1,0 0 0,0-1-1,1 1 1,-1 0-1,0 0 1,0 0-1,0 0 1,0-1-1,0 1 1,0 0 0,0 0-1,0-1 1,0 1-1,0 0 1,0 0-1,0 0 1,0-1 0,0 1-1,0 0 1,0 0-1,0 0 1,0-1-1,0 1 1,0 0 0,0 0-1,0 0 1,0-1-1,-1 1 1,1 0-1,0 0 1,0 0 0,0 0-1,0-1 1,0 1-1,-1 0 1,1 0-1,0 0 1,0 0-1,0 0 1,-1-1 0,-13-2 136,-16 5-111,16 0 23,1 1 0,-1 1 0,1 1 0,0-1 0,1 2 0,-23 12 0,-68 50 380,97-64-439,-3 2-2,-24 18 0,32-24 0,0 1 0,-1 0 0,1 0 0,0 0 0,0 0 0,0 0 0,0-1 0,1 2 0,-1-1 0,0 0 0,0 0 0,1 0 0,-1 0 0,0 0 0,1 1 0,-1-1 0,1 0 0,0 0 0,-1 1 0,1 1 0,2-2 0,-1-1 0,1 1 0,0-1 0,-1 1 0,1-1 0,0 0 0,0 0 0,-1 0 0,1 0 0,0 0 0,0 0 0,3-1 0,-1 1 0,17 0-184,220-8-14056,-205 4 7684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1.994"/>
    </inkml:context>
    <inkml:brush xml:id="br0">
      <inkml:brushProperty name="width" value="0.025" units="cm"/>
      <inkml:brushProperty name="height" value="0.025" units="cm"/>
    </inkml:brush>
  </inkml:definitions>
  <inkml:trace contextRef="#ctx0" brushRef="#br0">227 1 16816,'0'0'11424,"-8"-1"-8776,-5 3-2544,0 0 1,1 0-1,0 1 0,-1 0 1,1 1-1,0 1 1,1 0-1,-1 0 0,1 1 1,0 1-1,1 0 1,-1 0-1,1 1 0,1 0 1,-1 1-1,2 0 1,-13 15-1,20-23-104,1 0 0,-1 0 0,0 0 0,1 1 0,-1-1 0,0 0 0,1 0 0,-1 0 0,1 0 0,0 0 0,-1 1 0,1-1 0,0 0 0,0 0 0,0 1 0,0-1 0,0 0 0,0 2 0,0-2 0,1-1 0,-1 1 0,0 0 0,1-1 0,-1 1 0,1 0 0,-1-1 0,1 1 0,0-1 0,-1 1 0,1-1 0,-1 1 0,1-1 0,0 1 0,0-1 0,-1 0 0,1 1 0,0-1 0,0 0 0,-1 0 0,2 1 0,6 0 0,0 0 0,1-1 0,-1 0 0,13-1 0,-5 0 0,16-1-1382,54-9 0,31-15-5586,-57 9-3223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2.320"/>
    </inkml:context>
    <inkml:brush xml:id="br0">
      <inkml:brushProperty name="width" value="0.025" units="cm"/>
      <inkml:brushProperty name="height" value="0.025" units="cm"/>
    </inkml:brush>
  </inkml:definitions>
  <inkml:trace contextRef="#ctx0" brushRef="#br0">25 1 3940,'0'0'24081,"3"11"-22933,3 33-531,-1 0-1,-2 0 1,-5 60 0,1-30-746,1-83-499,-2 0 0,1 0-1,-1 0 1,0 0 0,-1 0-1,-6-13 1,4 11 1066,1 1-1,1-1 1,-4-19-1,40 34-559,-10 2 123,30 5-2301,0-5-4098,-13-6-734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3.109"/>
    </inkml:context>
    <inkml:brush xml:id="br0">
      <inkml:brushProperty name="width" value="0.025" units="cm"/>
      <inkml:brushProperty name="height" value="0.025" units="cm"/>
    </inkml:brush>
  </inkml:definitions>
  <inkml:trace contextRef="#ctx0" brushRef="#br0">154 305 16656,'0'0'4489,"-13"-1"-1158,4 1-2844,-1 1-1,0 0 0,0 0 1,0 1-1,1 0 0,-14 5 0,20-6-398,-1 0 0,1 1 0,0-1 0,-1 1 0,1 0 0,0 0 0,0 0 0,0 0 0,1 0 0,-1 1 0,0-1 0,1 1 0,-1-1 0,1 1 0,0 0 0,0 0 0,0 0 0,1 1-1,-1-1 1,1 0 0,-1 1 0,1-1 0,0 1 0,1-1 0,-2 5 0,2-8-83,0 1 0,0-1 0,0 1-1,1-1 1,-1 1 0,0-1 0,0 1 0,0-1 0,0 1-1,1-1 1,-1 1 0,0-1 0,0 0 0,1 1 0,-1-1-1,0 1 1,1-1 0,-1 0 0,0 1 0,1-1-1,-1 0 1,1 1 0,-1-1 0,0 0 0,1 0 0,-1 0-1,1 1 1,-1-1 0,1 0 0,-1 0 0,1 0-1,-1 0 1,1 0 0,-1 0 0,1 0 0,-1 0 0,1 0-1,0 0 1,24-2 171,-23 1-150,15-4 18,0-1 1,-1 0 0,0-2-1,0 0 1,-1 0-1,0-2 1,-1 0-1,0 0 1,15-15-1,8-4-302,-37 28 222,0 1 1,0 0-1,1 0 0,-1 0 1,0-1-1,0 1 0,0 0 1,1 0-1,-1 0 1,0 0-1,0 0 0,1-1 1,-1 1-1,0 0 1,1 0-1,-1 0 0,0 0 1,0 0-1,1 0 0,-1 0 1,0 0-1,0 0 1,1 0-1,-1 0 0,0 0 1,1 0-1,-1 0 1,0 0-1,0 0 0,1 1 1,-1-1-1,0 0 0,0 0 1,1 0-1,-1 0 1,0 0-1,0 1 0,1-1 1,-1 0-1,0 0 1,0 0-1,0 1 0,0-1 1,1 0-1,-1 0 1,0 1-1,0-1 0,0 0 1,0 1-1,3 21-390,-8 26 519,3-39-65,1-4-43,0 1 0,0 0 0,0-1 0,0 1 0,1 0 0,0 0 0,2 11 0,-2-17 12,0 1-1,0 0 1,1-1-1,-1 1 1,0 0 0,1-1-1,-1 1 1,1 0-1,-1-1 1,1 1 0,-1-1-1,1 1 1,-1-1-1,1 1 1,-1-1-1,1 1 1,0-1 0,-1 1-1,1-1 1,0 0-1,0 0 1,-1 1-1,1-1 1,0 0 0,0 0-1,2 0 7,0 0 0,0 0 0,0 0 0,0-1-1,0 1 1,0-1 0,0 0 0,-1 0 0,1 0-1,4-2 1,5-3 34,0-2 0,0 1 0,0-2 0,-1 1-1,-1-2 1,1 1 0,-1-1 0,-1-1 0,0 0-1,0 0 1,-1-1 0,-1 0 0,0 0 0,-1-1-1,6-14 1,-2 1-41,-1 1 0,-2-1 0,0-1 0,-2 1 0,-1-1 0,2-53 0,-16 106-615,1-10 640,-18 46 381,-23 63 1296,45-110-1506,0 0 1,2 0 0,0 1-1,1-1 1,0 1 0,1 20 0,1-33-183,1-1 1,-1 1 0,1-1 0,-1 0 0,1 0-1,0 1 1,0-1 0,0 0 0,0 0 0,0 0-1,0 0 1,1 0 0,-1 0 0,0 0 0,1-1-1,0 1 1,-1 0 0,1-1 0,0 1 0,0-1 0,0 0-1,0 0 1,0 0 0,0 0 0,0 0 0,1 0-1,-1 0 1,0 0 0,0-1 0,1 0 0,-1 1-1,0-1 1,1 0 0,-1 0 0,1 0 0,-1 0-1,0 0 1,1-1 0,1 0 0,-2 0-2,-1 0-1,1 0 1,-1 0-1,1 0 1,-1-1-1,0 1 1,0 0 0,1-1-1,-1 1 1,0-1-1,0 0 1,-1 1 0,1-1-1,0 1 1,0-1-1,-1 0 1,1 0-1,-1 1 1,1-1 0,-1 0-1,0 0 1,0 0-1,0 0 1,0 1 0,0-1-1,0 0 1,-1 0-1,1 0 1,-1-1-1,1-4 16,-1 0-1,0 1 0,-1-1 0,1 1 0,-1-1 1,0 1-1,-4-8 0,4 12-23,0-1 0,0 1 0,0-1 0,-1 1 0,1 0 0,-1 0 0,1 0 0,-1 0 0,0 0 0,0 1 0,0-1 0,0 1 0,0 0 0,-5-2 0,7 3 0,0 0 0,1 0 0,-1 0 0,0 0 0,0 0 0,0 0 0,1 0 0,-1 0 0,0 0 0,0 0 0,0 0 0,1 0 0,-1 1 0,0-1 0,0 0 0,1 1 0,-1-1 0,0 0 0,1 1 0,-1-1 0,0 1 0,1-1 0,-2 2 0,2-1 0,-1 0 0,0 1 0,1-1 0,-1 1 0,1-1 0,0 1 0,-1-1 0,1 1 0,0-1 0,0 1 0,0-1 0,0 1 0,0-1 0,1 1 0,-1-1 0,0 1 0,1 2 0,0-3 0,0 0 0,-1 0 0,1 0 0,0 0 0,0 0 0,0 0 0,0 0 0,0 0 0,0-1 0,0 1 0,0 0 0,0 0 0,0-1 0,1 1 0,-1-1 0,0 1 0,0-1 0,1 0 0,-1 1 0,0-1 0,1 0 0,-1 0 0,0 0 0,1 0 0,0 0 0,44-1 0,-35 1 0,0-1 0,0-1 0,-1 0 0,1-1 0,-1 0 0,0 0 0,0-1 0,0-1 0,0 1 0,-1-2 0,1 1 0,-1-1 0,-1-1 0,1 0 0,-1 0 0,-1 0 0,9-10 0,-25 56-363,4-28 408,-1 1-5,0 1-1,1-1 1,0 1 0,1 1 0,1-1-1,0 1 1,-2 19 0,5-32-40,0 0 1,0 0-1,0-1 1,0 1-1,0 0 0,0 0 1,1 0-1,-1-1 1,0 1-1,0 0 1,1 0-1,-1-1 0,0 1 1,1 0-1,-1-1 1,1 1-1,-1 0 0,1-1 1,-1 1-1,1-1 1,-1 1-1,1 0 0,0-1 1,-1 0-1,1 1 1,0-1-1,0 1 0,-1-1 1,1 0-1,1 1 1,31-3 11,-25 0-30,0 0 0,0-1 0,0 0 0,-1 0 0,1-1 0,7-5 0,-12 6-348,0 1 1,-1-1 0,1 0 0,-1 0 0,1 0-1,-1 0 1,0 0 0,0 0 0,0 0 0,0-1-1,2-6 1,-2 2-1827,-1 1 0,0-1-1,0 1 1,0-1-1,-1-7 1,0-18-11400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3.452"/>
    </inkml:context>
    <inkml:brush xml:id="br0">
      <inkml:brushProperty name="width" value="0.025" units="cm"/>
      <inkml:brushProperty name="height" value="0.025" units="cm"/>
    </inkml:brush>
  </inkml:definitions>
  <inkml:trace contextRef="#ctx0" brushRef="#br0">0 1 11243,'0'0'19410,"17"55"-28443,0-46-2305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3.826"/>
    </inkml:context>
    <inkml:brush xml:id="br0">
      <inkml:brushProperty name="width" value="0.025" units="cm"/>
      <inkml:brushProperty name="height" value="0.025" units="cm"/>
    </inkml:brush>
  </inkml:definitions>
  <inkml:trace contextRef="#ctx0" brushRef="#br0">79 0 10698,'0'0'9823,"-9"4"-4549,-60 26 1041,117-36-6566,-35 1 58,1 0-1,0 1 0,0 1 0,0 0 0,0 1 0,1 0 0,-1 1 0,25 2 0,-37-1 207,-1 1 1,1 0-1,0 0 0,-1 0 1,1 0-1,0 0 0,-1 0 1,1 0-1,-1 0 0,0 0 1,1 1-1,-1-1 0,0 1 1,0-1-1,0 1 0,0-1 1,0 1-1,0 0 0,0-1 1,0 1-1,-1 0 1,1 0-1,-1 0 0,1-1 1,-1 1-1,0 0 0,0 0 1,0 0-1,0 0 0,0 0 1,0 3-1,6 27 1126,-5-30-1105,0-1 1,-1 0-1,1 0 1,0 0-1,0 0 1,0 0-1,0-1 1,0 1-1,0 0 1,0 0-1,0-1 1,1 1-1,-1 0 1,0-1 0,0 1-1,1-1 1,-1 0-1,0 1 1,0-1-1,1 0 1,-1 0-1,0 0 1,1 0-1,1 0 1,8-1 5,0 0 1,-1-1 0,1-1-1,-1 0 1,1 0 0,-1-1-1,0 0 1,11-7-1,-12 6-211,1 0-1,0 0 0,0 2 1,0-1-1,1 1 0,-1 0 0,1 1 1,13-1-1,-24 4 165,1-1 1,-1 0-1,1 1 0,0-1 1,-1 0-1,1 1 0,-1-1 1,1 1-1,-1-1 0,1 1 1,-1-1-1,0 1 0,1-1 1,-1 1-1,1-1 0,-1 1 1,0 0-1,0-1 0,1 1 1,-1-1-1,0 1 0,0 0 1,0-1-1,0 1 0,0 0 1,0-1-1,0 1 0,0 0 1,0-1-1,0 1 0,0 0 1,0-1-1,0 1 0,0 0 1,-1-1-1,1 1 0,0 0 1,0-1-1,-1 1 1,1-1-1,-1 1 0,0 0 1,-12 29 105,5-21-730,2-5-3382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4.480"/>
    </inkml:context>
    <inkml:brush xml:id="br0">
      <inkml:brushProperty name="width" value="0.025" units="cm"/>
      <inkml:brushProperty name="height" value="0.025" units="cm"/>
    </inkml:brush>
  </inkml:definitions>
  <inkml:trace contextRef="#ctx0" brushRef="#br0">213 94 7976,'0'0'13399,"-10"-3"-10378,3 0-2699,0 1-1,0 0 1,0 0-1,0 1 1,0 0-1,-1 0 1,1 1-1,0-1 1,0 2-1,-1-1 1,1 1-1,0 0 1,0 0-1,0 1 1,0 0-1,0 1 1,-13 5-1,15-5-264,0 0 0,0 0 0,0 1-1,1 0 1,0-1 0,-1 1 0,1 1 0,1-1 0,-1 0-1,1 1 1,-1 0 0,1 0 0,-4 10 0,7-14-55,0-1 1,0 1 0,0-1 0,0 0-1,0 1 1,1-1 0,-1 0 0,0 1 0,0-1-1,0 1 1,1-1 0,-1 0 0,0 1-1,0-1 1,1 0 0,-1 0 0,0 1-1,0-1 1,1 0 0,-1 0 0,0 1 0,1-1-1,-1 0 1,0 0 0,1 0 0,-1 0-1,1 0 1,-1 1 0,0-1 0,1 0-1,-1 0 1,1 0 0,-1 0 0,0 0 0,1 0-1,-1 0 1,1 0 0,-1 0 0,0-1-1,1 1 1,0 0 0,19-3 169,-8-1-79,-1 0 1,0-1-1,0-1 1,-1 0-1,1 0 0,-1-1 1,12-10-1,63-64 181,-62 58-158,-41 70-548,12-35 509,1-4 10,0 0-1,1 0 0,0 0 1,1 0-1,0 1 1,0 0-1,-1 9 0,4-17-85,1-1 0,-1 1 0,1 0 0,-1-1 0,1 1 0,0 0 0,-1-1 0,1 1 0,0-1 0,-1 1 0,1-1 0,0 1 0,-1-1 0,1 0 0,0 1 0,0-1 0,0 0 0,-1 0 0,1 1 1,0-1-1,0 0 0,0 0 0,0 0 0,-1 0 0,1 0 0,0 0 0,0 0 0,0 0 0,0-1 0,-1 1 0,1 0 0,1-1 0,32-5-8,-10-2 7,0-2 0,-1-1 0,0-1 0,-1-1 0,0-1 0,-1-1 0,26-23 0,-16 13 0,-48 70 0,1-18 0,10-18 0,1 0 0,-1 0 0,2 1 0,-1 0 0,1 0 0,1 0 0,0 1 0,-2 12 0,5-22 0,0-1 0,0 1 0,0-1 0,1 1 0,-1-1 0,0 1 0,1-1 0,-1 0 0,0 1 0,1-1 0,-1 0 0,0 1 0,1-1 0,-1 0 0,1 0 0,-1 1 0,1-1 0,-1 0 0,0 0 0,1 0 0,-1 1 0,1-1 0,-1 0 0,1 0 0,-1 0 0,1 0 0,-1 0 0,1 0 0,-1 0 0,1 0 0,-1 0 0,1 0 0,-1-1 0,1 1 0,-1 0 0,1 0 0,-1 0 0,1 0 0,-1-1 0,1 1 0,0-1 0,22-7 0,-3-5 0,0 0 0,-1-2 0,-1 0 0,0-1 0,-1 0 0,-1-2 0,-1 0 0,19-28 0,-40 76 0,3-22 0,0-1 0,0 1 0,0-1 0,1 1 0,0 0 0,1 0 0,-2 9 0,3-16-89,1-1 1,-1 1-1,0-1 1,0 1-1,0-1 1,1 1-1,-1-1 1,0 1-1,1-1 1,-1 1-1,0-1 1,1 0-1,-1 1 1,0-1-1,1 1 1,-1-1-1,1 0 1,-1 1-1,1-1 0,-1 0 1,1 0-1,-1 1 1,1-1-1,-1 0 1,1 0-1,-1 0 1,1 0-1,0 0 1,-1 0-1,1 0 1,-1 0-1,1 0 1,-1 0-1,2 0 1,24-2-8454,-24 2 7407,30-6-13956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5.121"/>
    </inkml:context>
    <inkml:brush xml:id="br0">
      <inkml:brushProperty name="width" value="0.025" units="cm"/>
      <inkml:brushProperty name="height" value="0.025" units="cm"/>
    </inkml:brush>
  </inkml:definitions>
  <inkml:trace contextRef="#ctx0" brushRef="#br0">198 33 3972,'0'0'24845,"-10"-7"-24045,5 2-710,3 3-74,1 1 0,-1-1 0,1 0 0,-1 1 0,0-1 0,1 1 0,-1 0 0,0 0 0,0 0 0,0 0 0,0 0 0,0 0 1,0 0-1,0 0 0,-1 1 0,1-1 0,0 1 0,0 0 0,0 0 0,-1 0 0,1 0 0,0 0 0,0 0 0,0 0 0,-1 1 0,1-1 0,0 1 0,0-1 0,0 1 0,0 0 1,-3 2-1,3-2-4,-41 37 150,40-36-165,1 1 0,-1-1 0,1 1 0,0 0 0,0-1 0,0 1 0,0 0 0,0 0 1,1 0-1,-1 1 0,1-1 0,0 0 0,-2 6 0,5-8 7,0 0 1,0-1-1,0 0 1,0 1-1,-1-1 0,1 0 1,0 0-1,0 0 1,0 0-1,0-1 0,0 1 1,0 0-1,-1-1 1,1 1-1,0-1 0,3-1 1,31-20 98,-31 18-211,0 1 0,-1 0-1,1 0 1,0 0 0,0 1 0,1-1 0,-1 1 0,10-2 0,-14 4 46,0 0 0,0 1 0,0-1 1,0 1-1,0-1 0,0 1 0,0-1 1,0 1-1,0 0 0,0-1 0,0 1 1,-1 0-1,1 0 0,0 0 1,0-1-1,-1 1 0,1 0 0,-1 0 1,1 0-1,-1 0 0,1 0 0,-1 0 1,0 0-1,1 0 0,-1 0 0,0 1 1,0-1-1,0 0 0,0 0 0,0 0 1,0 0-1,0 2 0,2 46 75,-3-41-118,1 37 203,-8 65 1,6-97 307,0 1 1,-1-1-1,-1 1 0,0-1 0,-1 0 1,0 0-1,-1-1 0,0 0 0,-10 14 1,15-25-387,0 0 0,0 1 0,0-1 0,0 0 0,0 0 0,0 0 0,0 0 0,0 0 0,-1-1 0,1 1 0,0 0 0,-1 0 0,1-1 0,0 1 0,-1-1 0,1 1 0,-1-1 0,1 0 0,-1 0 0,1 1 0,0-1 0,-1 0-1,1 0 1,-1 0 0,-2-1 0,0 0 11,0 0-1,1-1 0,-1 1 0,1-1 0,0 0 0,0 0 1,-1 0-1,1 0 0,0-1 0,-3-3 0,0 0-7,1 0 0,-1 0-1,1 0 1,0-1 0,1 0-1,-1 0 1,2 0 0,-1-1-1,-3-9 1,7 14-95,-1 1-1,1-1 1,0 0-1,0 1 1,0-1-1,0 0 1,0 0-1,1 1 1,-1-1-1,1 0 1,-1 1-1,1-1 1,0 1-1,0-1 1,1 1 0,-1-1-1,0 1 1,1 0-1,-1-1 1,1 1-1,0 0 1,3-3-1,3-2-702,1 0 1,1 1-1,-1 0 0,14-7 0,5-2-1222,5-5-5060,2-3-3332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0.400"/>
    </inkml:context>
    <inkml:brush xml:id="br0">
      <inkml:brushProperty name="width" value="0.025" units="cm"/>
      <inkml:brushProperty name="height" value="0.025" units="cm"/>
    </inkml:brush>
  </inkml:definitions>
  <inkml:trace contextRef="#ctx0" brushRef="#br0">2 1 14446,'0'0'4196,"-1"72"-1922,2-43-224,16-1-193,5 2-415,7-5-609,8 0-705,4-9-865,-4-10-4003,-5-6-7720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5.587"/>
    </inkml:context>
    <inkml:brush xml:id="br0">
      <inkml:brushProperty name="width" value="0.025" units="cm"/>
      <inkml:brushProperty name="height" value="0.025" units="cm"/>
    </inkml:brush>
  </inkml:definitions>
  <inkml:trace contextRef="#ctx0" brushRef="#br0">36 0 15022,'0'0'14649,"-3"9"-13720,-2 2-673,0 0-107,0-1-1,1 1 1,1 0-1,-1 0 1,-2 22-1,8-33-113,0 1 0,0-1-1,1 0 1,-1 0 0,0 0 0,1 0-1,-1-1 1,0 1 0,0-1-1,1 1 1,3-2 0,14-7 45,0 0 1,23-15-1,-24 13-214,1 0 0,29-10 1,-48 20 120,-1 1 0,1 0 1,-1-1-1,1 1 1,-1 0-1,1 0 0,-1-1 1,1 1-1,-1 0 1,1 0-1,-1 0 0,1 0 1,0 0-1,-1 0 1,1 0-1,-1 0 0,1 0 1,-1 0-1,1 0 1,0 0-1,-1 0 0,1 1 1,-1-1-1,1 0 1,-1 0-1,1 1 0,-1-1 1,1 0-1,-1 1 1,1-1-1,-1 0 0,0 1 1,1-1-1,-1 1 1,0-1-1,1 0 0,-1 1 1,1 0-1,-4 27 79,-22 29 765,8-25-473,17-32-358,0 1 0,0-1 0,0 0 0,0 0 0,0 1 0,0-1 0,0 0 0,1 0 0,-1 0 0,0 1 0,0-1 0,0 0 0,0 0 0,0 0 0,0 1 0,0-1 0,1 0 0,-1 0 0,0 0 0,0 0 0,0 0 0,0 1 0,1-1 0,-1 0 0,0 0 0,0 0 0,0 0 0,1 0 0,-1 0 0,0 0 0,0 0 0,0 1 0,1-1 0,-1 0 0,0 0 0,0 0 0,1 0 0,-1 0 0,0 0 0,0 0 0,0-1 0,1 1 0,-1 0 0,0 0 0,0 0 0,1 0 0,-1 0 0,0 0 0,0 0 0,0 0 0,0 0 0,1-1 0,11-3 0,7-6 0,0 0 0,0-2 0,17-14 0,-22 15 0,0 0 0,2 1 0,-1 1 0,1 0 0,27-10 0,-43 19 0,1 0 0,-1-1 0,1 1 0,-1 0 0,1 0 0,-1 0 0,1 0 0,-1 0 0,1 0 0,-1 0 0,1 0 0,-1 0 0,1 0 0,-1 0 0,1 0 0,-1 0 0,1 1 0,-1-1 0,1 0 0,-1 0 0,1 1 0,-1-1 0,1 0 0,-1 0 0,1 1 0,-1-1 0,0 0 0,1 1 0,-1-1 0,0 1 0,1-1 0,-1 1 0,0-1 0,1 0 0,-1 1 0,4 26 0,-14 37 0,8-55 0,0 28 159,8-28-318,11-19-476,-7-5-3866,1-2-5930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6.495"/>
    </inkml:context>
    <inkml:brush xml:id="br0">
      <inkml:brushProperty name="width" value="0.025" units="cm"/>
      <inkml:brushProperty name="height" value="0.025" units="cm"/>
    </inkml:brush>
  </inkml:definitions>
  <inkml:trace contextRef="#ctx0" brushRef="#br0">36 179 6662,'0'0'16661,"11"-2"-14781,3-2-1420,0 1 1,0-2 0,0 0 0,-1-1 0,22-12 0,-30 15-420,1 1 1,-1-2 0,0 1 0,-1-1 0,1 1 0,-1-1 0,1-1 0,-1 1 0,0-1 0,-1 1 0,1-1 0,-1 0-1,0 0 1,0-1 0,-1 1 0,1-1 0,-1 1 0,-1-1 0,3-7 0,-4 12-23,0-1 1,0 1-1,0 0 0,0-1 1,0 1-1,0 0 0,0-1 1,-1 1-1,1 0 0,0 0 1,-1-1-1,1 1 0,-1 0 1,1 0-1,-1-1 0,0 1 1,1 0-1,-1 0 0,0 0 1,0 0-1,0 0 0,0 0 1,0 0-1,0 1 0,-1-2 1,-1 1 15,1-1 0,-1 1 0,0 0 0,0 1 1,1-1-1,-1 0 0,0 1 0,0 0 0,0-1 1,0 1-1,-3 1 0,-1-1 5,0 1 1,0 0-1,0 0 1,1 1-1,-1 0 1,0 0-1,1 0 0,0 1 1,-10 5-1,8-1-18,-1-1 0,1 1-1,0 1 1,1 0 0,0 0-1,0 0 1,0 1 0,1 0 0,1 0-1,0 0 1,0 1 0,1 0-1,0 0 1,-5 17 0,9-27-19,0 1 1,0-1 0,0 1-1,0-1 1,0 1 0,0 0-1,0-1 1,0 1 0,0-1-1,1 0 1,-1 1 0,0-1-1,0 1 1,0-1 0,1 1-1,-1-1 1,0 1 0,0-1-1,1 1 1,-1-1 0,0 0-1,1 1 1,-1-1 0,0 0-1,1 1 1,-1-1 0,1 0-1,-1 0 1,1 1 0,-1-1-1,0 0 1,1 0-1,-1 0 1,1 1 0,-1-1-1,1 0 1,-1 0 0,1 0-1,0 0 1,24-1 211,-19 0-170,18-3 36,-1-1 1,-1-2 0,1 0 0,-1-1-1,27-15 1,-25 12-190,0 1 1,1 1-1,0 0 0,29-4 0,-53 13 116,-1-1 0,1 1-1,0 0 1,0 0-1,0 0 1,0 0 0,0 0-1,-1 0 1,1 0-1,0 0 1,0 0-1,0 0 1,0 0 0,0 1-1,-1-1 1,1 0-1,0 1 1,0-1 0,0 0-1,-1 1 1,1-1-1,0 1 1,-1 0-1,1-1 1,0 1 0,-1-1-1,1 1 1,-1 0-1,1-1 1,-1 1 0,1 0-1,-1 0 1,1-1-1,-1 1 1,1 1-1,-1 1 61,1 1-1,-1-1 0,0 1 1,0-1-1,0 1 0,0-1 1,-1 1-1,0-1 0,-1 6 1,-4 10 266,-1 1 0,-11 21 0,18-41-334,-1 0 0,1 0 0,0 0 0,0 1 0,0-1 0,0 0 0,0 0 0,-1 0 0,1 0 0,0 0 0,0 0 0,0 1 0,0-1 0,0 0 0,0 0 0,0 0 0,0 0 0,0 1 0,-1-1 0,1 0 0,0 0 0,0 0 0,0 1 0,0-1 0,0 0 0,0 0 0,0 0 0,0 0 0,0 1 0,0-1 0,1 0 0,-1 0 0,0 0 0,0 0 0,0 1 0,0-1 0,0 0 0,0 0 0,0 0 0,0 0 0,0 1 0,0-1 0,1 0 0,-1 0 0,0 0 0,0 0 0,0 0 0,0 0 0,0 0 0,1 1 0,-1-1 0,0 0 0,0 0 0,0 0 0,0 0 0,1 0 0,-1 0 0,0 0 0,0 0 0,0 0 0,1 0 0,-1 0 0,0 0 0,18-8 0,20-16 0,-18 10 0,-4 1 0,1 1 0,1 0 0,-1 2 0,2 0 0,26-11 0,-44 21 0,0 0 0,-1-1 0,1 1 0,0 0 0,0 0 0,0 0 0,-1-1 0,1 1 0,0 0 0,0 0 0,0 0 0,0 0 0,-1 1 0,1-1 0,0 0 0,0 0 0,0 0 0,-1 1 0,1-1 0,0 0 0,0 1 0,-1-1 0,1 1 0,0-1 0,0 1 0,-1-1 0,1 1 0,0 0 0,0 1 0,0 0 0,0 0 0,0 0 0,-1 0 0,1 0 0,-1 0 0,1 0 0,-1 0 0,0 0 0,0 0 0,0 0 0,0 2 0,-13 69 0,9-56 0,4-17-5,0 0-1,-1 1 1,1-1 0,0 0 0,0 1-1,0-1 1,0 1 0,0-1 0,0 0-1,0 1 1,0-1 0,0 1-1,0-1 1,0 1 0,0-1 0,0 0-1,0 1 1,0-1 0,0 1 0,0-1-1,1 0 1,-1 1 0,0-1-1,0 0 1,0 1 0,1-1 0,-1 0-1,0 1 1,1-1 0,-1 0 0,0 0-1,0 1 1,1-1 0,-1 0-1,0 0 1,1 1 0,-1-1 0,1 0-1,-1 0 1,1 0 0,20-5-596,20-21-1465,-19 9-811,0 0-1,-2-1 1,0-2 0,-1 0-1,20-26 1,-12 2-5195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6.964"/>
    </inkml:context>
    <inkml:brush xml:id="br0">
      <inkml:brushProperty name="width" value="0.025" units="cm"/>
      <inkml:brushProperty name="height" value="0.025" units="cm"/>
    </inkml:brush>
  </inkml:definitions>
  <inkml:trace contextRef="#ctx0" brushRef="#br0">112 1 10602,'0'0'12364,"-4"9"-9994,-31 62-520,17-38-23,-20 55 0,35-79-1652,-1 1 0,2 0 0,0 0 0,0 0 1,0 0-1,1 0 0,1 0 0,0 0 1,0 1-1,3 16 0,-2-27-175,-1 1 0,0 0 0,0-1 0,0 1 0,0 0 0,1-1 0,-1 1 0,0 0 0,1-1 0,-1 1 0,1-1 0,-1 1 0,0-1 0,1 1 0,-1-1 0,1 1 0,-1-1 0,1 1 0,0-1 0,-1 1 0,1-1 0,-1 0 0,1 1 0,0-1 0,-1 0 0,1 0 0,0 1 0,-1-1 0,1 0 0,0 0 0,0 0 0,-1 0 0,1 0 0,0 0 0,-1 0 0,1 0 0,0 0 0,-1-1 0,2 1 0,0 0 0,-1-1 0,1 0 0,0 1 0,-1-1 0,1 0 0,0 0 0,-1 0 0,0 0 0,1 0 0,-1 0 0,1 0 0,-1-1 0,0 1 0,2-2 0,2-6 0,-1 0 0,0 0 0,0 0 0,-1 0 0,0-1 0,0 0 0,-1 1 0,0-1 0,-1 0 0,0-19 0,-2 32 0,0-1 0,1-1 0,-1 1 0,0-1 0,1 1 0,-1 0 0,1-1 0,0 1 0,0 0 0,-1 0 0,1-1 0,0 1 0,1 0 0,-1 0 0,0-1 0,0 1 0,1 0 0,-1 0 0,1-1 0,-1 1 0,1-1 0,0 1 0,0 0 0,-1-1 0,1 1 0,0-1 0,2 2 0,3 1 0,1-1 0,0 1 0,0-1 0,1 0 0,-1-1 0,0 0 0,1 0 0,0 0 0,-1-1 0,16 0 0,-5 0 0,-1-1 0,1-1 0,32-5 0,-44 4 0,1 0 0,-1 0 0,1-1 0,-1 0 0,0 0 0,10-7 0,-14 9 0,0 0 0,0-1 0,0 1 0,-1 0 0,1-1 0,0 0 0,-1 1 0,1-1 0,-1 0 0,0 0 0,0 0 0,1 0 0,-1 0 0,0 0 0,-1 0 0,1 0 0,0 0 0,0 0 0,-1 0 0,0-1 0,1 1 0,-1 0 0,0-4 0,-1 5 0,0 0 0,0 0 0,0 0 0,0 1 0,0-1 0,0 0 0,0 1 0,0-1 0,0 1 0,0-1 0,0 1 0,-1-1 0,1 1 0,0 0 0,0-1 0,-1 1 0,1 0 0,0 0 0,0 0 0,-1 0 0,1 0 0,0 0 0,0 1 0,-2-1 0,-33 6 0,27-2 0,1 0 0,0 1 0,0 0 0,0 0 0,1 1 0,0 0 0,-10 9 0,13-11 0,0 0 0,0 1 0,0-1 0,1 1 0,0 0 0,0 0 0,0 0 0,0 0 0,1 0 0,0 1 0,0-1 0,0 1 0,-1 5 0,3-10 1,0 0-1,1 0 1,-1 0 0,0 0 0,0 0-1,1 0 1,-1 0 0,0 0 0,1 0-1,-1 0 1,1 0 0,0-1 0,-1 1-1,1 0 1,-1 0 0,1 0-1,0-1 1,0 1 0,0 0 0,-1-1-1,1 1 1,0-1 0,0 1 0,0-1-1,0 1 1,0-1 0,0 0 0,0 1-1,0-1 1,0 0 0,0 0 0,0 0-1,0 0 1,1 0 0,45 1-679,-39-2 289,9 0-2240,-1-1 0,1 0 0,30-10-1,3-6-7016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57.307"/>
    </inkml:context>
    <inkml:brush xml:id="br0">
      <inkml:brushProperty name="width" value="0.025" units="cm"/>
      <inkml:brushProperty name="height" value="0.025" units="cm"/>
    </inkml:brush>
  </inkml:definitions>
  <inkml:trace contextRef="#ctx0" brushRef="#br0">182 150 14798,'-8'0'7677,"-6"0"-6551,1 1 0,0 1-1,-1 0 1,1 1 0,-17 5 0,26-6-972,0-1 0,-1 0 0,1 1-1,0 0 1,0 0 0,0 1 0,0-1-1,0 1 1,1-1 0,-1 1 0,1 0 0,0 1-1,0-1 1,0 0 0,0 1 0,0 0-1,1 0 1,0-1 0,0 1 0,0 1-1,0-1 1,-1 5 0,3-8-154,-1 0 0,1 0 0,0 0 0,0 0 0,0 0 0,0 0 0,0-1 0,0 1 0,0 0 0,0 0 0,0 0 0,1 0 0,-1 0 0,0 0 0,1 0 0,-1-1 0,0 1 0,1 0 0,-1 0 0,1 0 0,-1-1 0,1 1 0,0 0 0,-1-1 0,1 1 0,0 0 0,-1-1 0,1 1 0,1 0 0,1 0 0,0 0 0,-1 0 0,1 0 0,0-1 0,0 1 0,0-1 0,-1 0 0,1 0 0,6 0 0,0-1 0,0 0 0,0-1 0,0 0 0,0 0 0,15-7 0,0-6 0,-1 0 0,0-2 0,-2 0 0,0-1 0,-1-2 0,-1 0 0,18-25 0,40-39 0,-96 119 0,9-13 0,5-13 0,-40 81 0,42-84 0,1 1 0,-1 0 0,1 0 0,1 0 0,-1 0 0,1 0 0,1 0 0,-1 1 0,1-1 0,0 0 0,2 11 0,-1-15 2,0-1-1,0 1 1,0-1-1,0 1 1,0-1 0,1 0-1,-1 1 1,1-1-1,0 0 1,-1 0-1,1 0 1,0 0 0,0-1-1,0 1 1,0 0-1,0-1 1,1 1 0,-1-1-1,0 0 1,4 1-1,2 1-370,0 0-1,0-1 1,0 0 0,0-1-1,12 1 1,39-1-6449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2.318"/>
    </inkml:context>
    <inkml:brush xml:id="br0">
      <inkml:brushProperty name="width" value="0.025" units="cm"/>
      <inkml:brushProperty name="height" value="0.025" units="cm"/>
    </inkml:brush>
  </inkml:definitions>
  <inkml:trace contextRef="#ctx0" brushRef="#br0">668 23 4164,'0'0'364,"-1"-1"1,1 0 0,0 0-1,0 1 1,0-1-1,0 0 1,-1 0-1,1 1 1,0-1-1,-1 0 1,1 1-1,0-1 1,-1 0 0,1 1-1,-1-1 1,1 1-1,-1-1 1,1 1-1,-1-1 1,1 1-1,-1-1 1,0 1-1,1-1 1,-2 1-1,-23-7 2350,-35 8-3629,48 0 1721,-15 1-406,1 2-1,0 1 1,1 1 0,-1 1 0,1 2 0,0 0 0,1 2 0,0 0 0,1 2 0,0 0 0,-36 30-1,39-27-395,0 0 0,2 2 0,0 0-1,1 1 1,1 0 0,1 2 0,0 0-1,2 0 1,0 1 0,2 1-1,0 0 1,-9 32 0,15-35 32,0 0 0,1 0 1,2 1-1,0-1 0,1 0 0,1 1 0,1-1 1,0 1-1,2-1 0,8 31 0,-9-41 6,2 0-1,-1-1 1,2 1 0,-1-1-1,1 0 1,0 0 0,1-1-1,0 1 1,1-1 0,-1 0-1,1-1 1,1 0-1,0 0 1,0 0 0,0-1-1,1 0 1,-1-1 0,1 0-1,1 0 1,-1-1 0,1 0-1,15 3 1,-9-2 184,-1-2 1,1 0-1,0 0 1,0-2-1,0 0 1,0-1-1,0 0 1,-1-2-1,1 0 1,0 0-1,0-2 1,-1 0-1,1 0 1,-1-2-1,0 0 1,-1 0-1,0-1 1,0-1-1,0-1 1,18-15-1,2-5 362,-2-1 0,-2-2-1,39-51 1,-51 58-346,-2 0-1,0-1 1,-1-1 0,-2-1 0,19-53-1,-29 71-161,0 0 0,-1 0 0,0 0 1,-1 0-1,0-1 0,-1 1 0,0-1 0,0 1 0,-1 0 0,0-1 0,-1 1 0,-1 0 0,-4-14 0,3 15-146,0 1 0,-1 0 0,1 0-1,-2 0 1,1 0 0,-1 1 0,-1 0 0,1 0 0,-1 1-1,0 0 1,-1 0 0,1 0 0,-1 1 0,-16-7-1,-12-5-661,23 12-324,1 0 0,-1-1 0,-18-13 0,28 16 59,-1 0 0,0 0 0,1-1 0,0 1 0,0-1-1,0 0 1,0 0 0,-3-6 0,-5-20-12348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52.417"/>
    </inkml:context>
    <inkml:brush xml:id="br0">
      <inkml:brushProperty name="width" value="0.025" units="cm"/>
      <inkml:brushProperty name="height" value="0.025" units="cm"/>
    </inkml:brush>
  </inkml:definitions>
  <inkml:trace contextRef="#ctx0" brushRef="#br0">50 102 3267,'-28'5'3341,"8"-3"-791,20-2-2439,0 0 0,0 0 0,0 0 0,0 0 0,0 0 0,0 0 0,0 1 1,1-1-1,-1 0 0,0 0 0,0 0 0,0 0 0,0 0 0,0 0 0,0 0 0,0 0 1,0 1-1,0-1 0,0 0 0,0 0 0,0 0 0,0 0 0,0 0 0,0 0 0,0 0 1,0 1-1,0-1 0,0 0 0,0 0 0,0 0 0,0 0 0,0 0 0,0 0 0,0 0 1,0 1-1,0-1 0,0 0 0,0 0 0,0 0 0,0 0 0,-1 0 0,1 0 0,0 0 1,0 0-1,0 0 0,0 1 0,0-1 0,0 0 0,0 0 0,0 0 0,-1 0 0,1 0 1,0 0-1,0 0 0,0 0 0,8 1 282,0 1 1,1-2-1,-1 1 1,0-1 0,0-1-1,1 1 1,8-3-1,-12 2-183,27-1 388,1 2 0,64 7 0,13 0 47,201 9 540,-216-11-1101,-75-6-18,1 1-1,-1 2 0,1 0 0,-1 1 0,0 1 0,22 7 0,-18-3 6,0-1 0,0-1 0,1-1 0,0-1 0,26 1-1,7-4 147,62-8 0,126 2 151,48-6 241,-99 3-50,-139 8-516,0-2 1,105-17-1,-76 2 55,1 4-1,97-2 1,203-12 153,-217 6-43,-119 13-85,93-5 0,-37 18-53,-75-2-33,-1-1 0,1-1 1,0-2-1,-1-1 0,39-8 1,-22-1 766,0 2 0,93-5 1,-200 24-7238,29-10-1180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0:47.068"/>
    </inkml:context>
    <inkml:brush xml:id="br0">
      <inkml:brushProperty name="width" value="0.025" units="cm"/>
      <inkml:brushProperty name="height" value="0.025" units="cm"/>
    </inkml:brush>
  </inkml:definitions>
  <inkml:trace contextRef="#ctx0" brushRef="#br0">1 58 4388,'0'0'13880,"8"0"-13277,1 0-146,137 2 3793,85-13-2465,145 0 103,-42 3-285,-271 3-1387,118-12 1104,241 9 0,-341 14-1078,76 2 18,-116-6-80,76 15 0,-9-2 15,105 20-195,-150-21 0,0-4 0,104 5 0,-89-17 0,124-18 0,131-4 0,-182 18 0,201 11 0,-146 3 0,73 3 0,41 1 0,-48-27 0,-2 0 0,-270 14-226,1-1 1,-1 0-1,0 1 1,0-1-1,0 1 1,-1-1-1,1 0 1,0 1-1,0-1 1,-1 1-1,1-1 0,-1 1 1,0-1-1,1 1 1,-2-2-1,-13-18-7691,-3-7-7687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03.633"/>
    </inkml:context>
    <inkml:brush xml:id="br0">
      <inkml:brushProperty name="width" value="0.025" units="cm"/>
      <inkml:brushProperty name="height" value="0.025" units="cm"/>
    </inkml:brush>
  </inkml:definitions>
  <inkml:trace contextRef="#ctx0" brushRef="#br0">1 137 8072,'0'0'6384,"14"-5"-5497,224-58 3889,-141 45-3876,196-11 0,0 18-618,448 1 130,-652 18-403,173 40-1,-48-6-302,-169-38 311,0-1-1,1-2 1,-1-2 0,0-3 0,0-1-1,84-21 1,-65 15 157,1 2 0,0 2 0,0 4 0,81 6 0,-106 2 16,-2 2 0,1 2-1,-1 1 1,52 21-1,56 15 299,-98-37-401,0-2-1,1-3 1,0-2-1,53-4 1,-15 1-82,-76 2-1,-1 0 1,1 1-1,-1 0 0,0 0 1,0 1-1,15 7 0,-14-6 23,1 0 0,-1 0 0,1-1 1,20 2-1,326 6-833,-307-9-1210,-17-2-2244,-11 0-1177,-6 0-745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28.528"/>
    </inkml:context>
    <inkml:brush xml:id="br0">
      <inkml:brushProperty name="width" value="0.025" units="cm"/>
      <inkml:brushProperty name="height" value="0.025" units="cm"/>
    </inkml:brush>
  </inkml:definitions>
  <inkml:trace contextRef="#ctx0" brushRef="#br0">669 122 5958,'0'0'4078,"-9"-5"-1665,-22-12-1605,16 8 1255,-1 0-1,0 1 1,0 1-1,-18-6 1,28 12-1531,1-1 1,-1 1-1,0 1 1,1-1-1,-1 1 1,0 0-1,1 0 1,-1 1-1,-7 1 1,8-1-477,1 0-1,-1 1 1,1 0-1,0 0 1,-1 0 0,1 0-1,-6 6 1,-18 15 41,1 1-1,1 1 1,1 2 0,1 0 0,2 2 0,-22 36 0,17-19 32,2 0 1,2 2-1,-27 81 1,45-114-122,1 1 1,0 0 0,1 0-1,0 0 1,2 1 0,0-1-1,2 29 1,0-42 36,0-1 1,0 0-1,0 0 1,0 1-1,0-1 1,1 0-1,-1 0 1,1-1-1,0 1 1,-1 0-1,1 0 0,0-1 1,0 1-1,0-1 1,0 1-1,0-1 1,0 0-1,0 0 1,1 0-1,-1 0 1,0 0-1,1-1 0,-1 1 1,1-1-1,4 1 1,70 6 831,-68-7-881,224 17-12,-224-16 19,-1-1 0,0 0-1,0 0 1,0-1 0,1 0-1,-1-1 1,0 0 0,0 0-1,-1-1 1,1 0 0,0 0-1,-1-1 1,13-8 0,7-6 20,-1-2 0,30-28 0,-3 1-7,-8 11-16,43-47 0,-73 68 0,0-2 0,-2 0 0,0 0 0,-1-1 0,-1-1 0,11-25 0,-18 35 0,-1 0 0,0-1 0,-1 0 0,0 1 0,-1-1 0,0 0 0,-1 0 0,1 0 0,-2 0 0,0 0 0,0 0 0,0 1 0,-2-1 0,1 0 0,-1 1 0,0-1 0,-1 1 0,0 0 0,-1 0 0,1 1 0,-2-1 0,1 1 0,-12-13 0,8 11 0,0 0 0,-1 1 0,0 0 0,0 1 0,-1 0 0,0 0 0,0 1 0,-1 1 0,0-1 0,0 2 0,0 0 0,-1 1 0,0 0 0,0 0 0,0 2 0,0 0 0,-16-1 0,1 4 0,0 1 0,1 2 0,-1 1 0,0 1 0,1 1 0,0 2 0,1 0 0,0 2 0,1 1 0,0 1 0,-26 18 0,35-20 0,0 1 0,1 1 0,1 1 0,1 0 0,-16 20 0,-55 87 0,44-62 0,15-24 0,3 2 0,-33 67 0,48-88 0,1 0 0,1 1 0,0 0 0,1 0 0,1 0 0,0 1 0,2-1 0,0 1 0,2 26 0,-1-40 0,1 0 0,0-1 0,0 1 0,0 0 0,1-1 0,-1 1 0,1 0 0,0-1 0,0 0 0,0 1 0,1-1 0,-1 0 0,1 0 0,0-1 0,-1 1 0,1 0 0,0-1 0,1 0 0,-1 0 0,0 0 0,1 0 0,-1 0 0,1 0 0,-1-1 0,1 0 0,0 0 0,0 0 0,4 1 0,13 1 0,1 0 0,0-1 0,39-1 0,-42-1 0,3-1-2,-1-1 0,-1-1-1,1-1 1,0 0 0,-1-2 0,0 0 0,0-1-1,-1-2 1,0 0 0,0 0 0,-1-2 0,24-17-1,15-17 0,-2-3-1,60-67 0,-61 60 17,-39 40-9,-1-1 1,-1 0-1,0-1 0,-1 0 0,-1-1 0,0 0 0,9-24 1,-15 30-6,-1 0 1,-1-1-1,0 1 1,0-1-1,-1 1 1,-1-1-1,0 0 1,-1 0-1,0 1 1,-1-1-1,0 0 1,-1 0-1,-5-15 1,5 21-191,0 0 0,0 0 1,-1 0-1,0 1 0,-1-1 0,1 1 1,-1 0-1,0 0 0,0 0 0,-1 1 1,0-1-1,0 1 0,0 0 0,-7-4 1,4 4-471,-1 0 0,1 1 0,-1 0 0,0 0 0,0 1 0,-1 0 0,1 1 0,-1 0 1,-18-1-1,-2 0-8222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29.171"/>
    </inkml:context>
    <inkml:brush xml:id="br0">
      <inkml:brushProperty name="width" value="0.025" units="cm"/>
      <inkml:brushProperty name="height" value="0.025" units="cm"/>
    </inkml:brush>
  </inkml:definitions>
  <inkml:trace contextRef="#ctx0" brushRef="#br0">1191 89 4260,'0'0'13928,"-8"-9"-13191,0 0-892,4 4 468,0-1 0,-1 0 0,0 1 0,0 0 0,-1 0 0,1 1-1,-1-1 1,0 1 0,0 1 0,0-1 0,-1 1 0,1 0-1,-1 0 1,0 1 0,0 0 0,0 0 0,-14-1 0,-23 4 16,0 3-1,-48 9 1,46-5 216,-80 3 0,73-12-247,-119 6 125,151-2-444,-1 0-1,1 2 1,0 0 0,0 2-1,-39 16 1,-19 11 26,50-23 7,0 2 0,1 0 0,-26 18 0,46-25-35,1 1-1,-1 0 0,1 1 1,0-1-1,1 1 0,0 1 1,0-1-1,0 1 1,2 0-1,-1 0 0,1 1 1,0-1-1,1 1 0,0 0 1,0 0-1,1 0 0,1 0 1,0 0-1,0 20 0,1-10 14,1 0 0,1 0-1,0 0 1,2 0 0,1 0-1,0 0 1,1-1 0,1 0-1,11 21 1,14 12 11,1-1 0,3-2 1,75 78-1,-98-113-5,0-2 1,1 0-1,0 0 1,1-1-1,0-1 0,1 0 1,0-2-1,1 1 0,0-2 1,0 0-1,0-1 1,1-1-1,0-1 0,30 4 1,-27-6 25,1-1 0,0-2 1,-1 0-1,1-1 0,-1 0 0,0-2 1,1-1-1,-2-1 0,1 0 0,-1-2 1,0 0-1,22-13 0,47-35 385,105-84 0,-143 100-335,-14 11 80,-2-1-1,-1-2 1,-1-2-1,29-39 1,-42 47 122,-2-1-1,-1 0 1,-1-1 0,-1-1 0,-2-1 0,17-52 0,-27 74-127,-1-1 0,0 1 0,-1 0 1,0 0-1,0-1 0,-1 1 0,0-1 1,-3-15-1,2 20-86,0 0-1,0-1 1,-1 1 0,0 0 0,0 0-1,0 0 1,0 0 0,0 0-1,-1 1 1,0-1 0,0 1 0,0 0-1,0-1 1,0 1 0,-1 1 0,1-1-1,-8-4 1,-9-3-511,-1 0 0,0 1 0,0 1 0,-1 1 0,0 1 0,-1 1 0,-33-3 0,-165 0-8481,175 8 6573,9 0-13374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0.925"/>
    </inkml:context>
    <inkml:brush xml:id="br0">
      <inkml:brushProperty name="width" value="0.025" units="cm"/>
      <inkml:brushProperty name="height" value="0.025" units="cm"/>
    </inkml:brush>
  </inkml:definitions>
  <inkml:trace contextRef="#ctx0" brushRef="#br0">263 0 18417,'0'0'3300,"-53"38"-2660,30-2-223,-5 6 63,0 5-320,1-4-96,4 2-32,2-9 0,5-8-64,3-10-801,4-11-1152,-2-7-1218,1-9-1922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45.660"/>
    </inkml:context>
    <inkml:brush xml:id="br0">
      <inkml:brushProperty name="width" value="0.025" units="cm"/>
      <inkml:brushProperty name="height" value="0.025" units="cm"/>
    </inkml:brush>
  </inkml:definitions>
  <inkml:trace contextRef="#ctx0" brushRef="#br0">1 15 3619,'6'0'8993,"1"-1"-3294,11-1-1566,21-2-6629,-24 3 4083,433 10 1568,821-9-1585,-519 8-844,-369 0-381,126-1-23,-477-8-76,-1-2 1,1-1 0,-1-2-1,47-14 1,-75 20-888,-10-1-5605,-2-2 839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57.444"/>
    </inkml:context>
    <inkml:brush xml:id="br0">
      <inkml:brushProperty name="width" value="0.025" units="cm"/>
      <inkml:brushProperty name="height" value="0.025" units="cm"/>
    </inkml:brush>
  </inkml:definitions>
  <inkml:trace contextRef="#ctx0" brushRef="#br0">1 32 1313,'0'0'21445,"10"-6"-20810,-1 2-512,0 0 0,1 0 1,-1 1-1,1 0 0,0 1 0,-1 0 1,1 0-1,0 1 0,0 0 0,18 2 1,202 9 2908,-216-9-2927,-1 1 0,1 0 0,0 1 1,0 1-1,-1 0 0,0 1 0,16 8 0,-16-7-49,1 0 0,-1-1 0,1-1 0,1 0 0,-1-1 0,27 3 0,-16-7 269,1-1 0,42-9 0,-53 7-235,-1 1 0,1 1 0,-1 0 0,1 1 0,0 0 0,-1 1 0,1 1 0,0 0 0,-1 1 0,1 1 0,18 5 0,-2 2 48,0-2-1,1-1 0,-1-1 0,1-2 1,1-1-1,62-3 0,-87 1-132,0 0 0,-1 1 0,1 0 0,-1 0 0,1 1 1,-1 0-1,0 0 0,0 1 0,12 7 0,38 17 64,-53-27-64,-1 0 0,1 0 0,0 0-1,0-1 1,0 1 0,0-1 0,0 0 0,0 0 0,0 0-1,-1-1 1,1 0 0,0 1 0,0-1 0,4-2-1,-5 1 9,1 0 0,0 0-1,-1-1 1,1 0 0,-1 1-1,0-1 1,0 0-1,4-5 1,21-17-24,-27 25 8,1-1 0,0 0-1,-1 1 1,1 0 0,0-1 0,-1 1 0,1 0-1,0 0 1,-1 0 0,1 0 0,0 0 0,-1 0-1,1 0 1,0 1 0,-1-1 0,1 1 0,-1-1-1,1 1 1,-1 0 0,1-1 0,2 2 0,22 1 263,-25-3-344,0 0 0,-1 0 0,1 0 0,0 0 0,0 0 0,-1 0 0,1 0 0,0-1 0,0 1 0,-1 0 0,1 0 0,0-1 1,-1 1-1,1-1 0,0 1 0,-1 0 0,1-1 0,0 1 0,-1-1 0,1 1 0,-1-1 0,1 0 0,-1 1 0,1-1 0,-1 0 0,1 1 0,-1-1 0,0 0 0,1 0 0,-16-7-9994,-3 0-3722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6.521"/>
    </inkml:context>
    <inkml:brush xml:id="br0">
      <inkml:brushProperty name="width" value="0.025" units="cm"/>
      <inkml:brushProperty name="height" value="0.025" units="cm"/>
    </inkml:brush>
  </inkml:definitions>
  <inkml:trace contextRef="#ctx0" brushRef="#br0">1 253 7143,'0'0'14574,"3"-12"-14206,-2 6-338,1-1-1,0 1 1,0 0 0,1 0-1,-1 0 1,1 0 0,1 0-1,-1 1 1,1 0 0,0-1 0,0 1-1,0 1 1,1-1 0,0 1-1,7-6 1,26-18 104,84-44 0,-105 64-203,0 1-1,0 0 1,0 1-1,0 1 1,1 1-1,0 1 0,0 0 1,24-1-1,-38 4 48,0 0 0,1 1-1,-1-1 1,0 1-1,0 0 1,0 0 0,0 0-1,0 0 1,0 1 0,0-1-1,0 1 1,-1 0-1,1 1 1,0-1 0,-1 0-1,0 1 1,0 0-1,0 0 1,0 0 0,0 0-1,0 0 1,2 4 0,2 7-10,0 0 1,-1 0 0,0 0 0,7 28 0,-10-30 70,0 1 0,2-1 1,-1 0-1,2 0 1,-1 0-1,12 17 0,-14-26-22,1 0 0,-1 0-1,0 0 1,1 0-1,0-1 1,-1 0 0,1 1-1,0-1 1,0-1-1,1 1 1,-1 0 0,0-1-1,0 0 1,1 0-1,-1-1 1,1 1 0,-1-1-1,1 0 1,-1 0 0,1 0-1,-1 0 1,0-1-1,1 0 1,-1 0 0,0 0-1,8-4 1,10-3 223,-2-1 0,1-1-1,34-22 1,-52 29-206,53-35 292,36-22-96,-82 54-231,0 1-1,0 0 0,1 1 0,0 0 1,0 1-1,22-4 0,-30 7 50,-1 0 0,1 0 0,-1 0 0,1 1 1,-1-1-1,0 1 0,1 0 0,-1 0 0,0 0 0,1 0 0,-1 0 0,0 0 0,0 1 0,0-1 0,0 1 0,0-1 0,0 1 1,0 0-1,-1 0 0,1 0 0,-1 0 0,1 0 0,-1 0 0,0 0 0,0 0 0,0 1 0,2 3 0,-2-3 9,0 0 0,1 0 0,0 0 0,0 0 0,-1 0 0,2 0 0,-1-1 0,0 1 0,0-1 0,1 1 0,0-1 0,-1 0 0,1 0 0,0 0 0,0-1 0,0 1 0,0-1 0,5 2 0,-1-2 115,1 0 0,0-1-1,0 0 1,0 0 0,0-1-1,0 0 1,0 0 0,0-1 0,0 0-1,-1 0 1,15-7 0,6-5 630,46-30 0,-39 21-751,-6 5 17,-19 11-59,1 0 0,0 0 1,1 1-1,-1 1 0,1 0 1,13-4-1,-24 9-39,0-1 1,0 1-1,-1 0 0,1 0 1,0 0-1,0 0 1,-1 0-1,1 0 0,0 0 1,0 0-1,-1 0 0,1 0 1,0 1-1,0-1 0,-1 0 1,1 0-1,0 1 0,-1-1 1,1 0-1,0 1 0,-1-1 1,1 1-1,0-1 0,-1 1 1,1-1-1,-1 1 0,1-1 1,-1 1-1,1 0 0,-1-1 1,0 1-1,1 0 0,-1-1 1,0 1-1,1 0 1,-1-1-1,0 1 0,0 0 1,0 0-1,1-1 0,-1 1 1,0 0-1,0 0 0,0-1 1,0 1-1,0 0 0,-1 0 1,1-1-1,0 1 0,0 0 1,-1 1-1,1 1-542,-1 0 1,1 0-1,-1 0 0,0 0 1,0 0-1,0 0 0,-1-1 0,1 1 1,-1 0-1,1 0 0,-4 3 1,-6 1-8574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7.238"/>
    </inkml:context>
    <inkml:brush xml:id="br0">
      <inkml:brushProperty name="width" value="0.025" units="cm"/>
      <inkml:brushProperty name="height" value="0.025" units="cm"/>
    </inkml:brush>
  </inkml:definitions>
  <inkml:trace contextRef="#ctx0" brushRef="#br0">50 2 15182,'0'0'13576,"11"-1"-13491,15 1-125,1 1-1,-1 1 1,0 1-1,51 13 0,-76-16 19,0 0-1,0 1 1,0-1 0,0 0-1,0 1 1,0-1-1,0 1 1,0-1-1,0 1 1,0-1-1,-1 1 1,1 0-1,0-1 1,0 1-1,-1 0 1,1 0-1,0 0 1,-1 0 0,1-1-1,-1 1 1,1 0-1,-1 0 1,0 0-1,1 0 1,-1 0-1,0 2 1,0-2 12,0 1 1,0 0 0,-1 0 0,1 0-1,-1 0 1,1 0 0,-1 0-1,0 0 1,0 0 0,1-1-1,-2 1 1,1 0 0,-1 1-1,-7 7 195,0 0-1,0 0 1,-15 11-1,18-16 45,-5 5-105,-28 25 1133,-1-3 1,-64 42 0,170-102-6683,4-1-5053,-53 20-2895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7.755"/>
    </inkml:context>
    <inkml:brush xml:id="br0">
      <inkml:brushProperty name="width" value="0.025" units="cm"/>
      <inkml:brushProperty name="height" value="0.025" units="cm"/>
    </inkml:brush>
  </inkml:definitions>
  <inkml:trace contextRef="#ctx0" brushRef="#br0">144 79 4676,'0'0'11926,"4"-10"-9716,2 0-1294,6-15 44,-8-3 3891,-5 28-4728,1-1-1,-1 1 1,1-1 0,-1 1 0,1 0-1,-1-1 1,1 1 0,-1 0 0,1-1 0,-1 1-1,0 0 1,1-1 0,-1 1 0,0 0-1,1 0 1,-1 0 0,0 0 0,1 0 0,-1 0-1,0 0 1,1 0 0,-1 0 0,0 0-1,0 0 1,1 0 0,-1 0 0,0 1 0,1-1-1,-1 0 1,1 0 0,-1 1 0,-1 0-1,-24 8 17,17-4-125,0 1-1,0 1 1,0 0-1,1 0 0,0 0 1,0 1-1,1 1 0,0-1 1,1 1-1,-1 0 0,2 0 1,-1 1-1,1 0 0,1 0 1,0 0-1,0 1 0,-2 13 1,6-23-15,-1 1 0,1-1 0,0 0 0,0 0 0,0 1 0,0-1 1,1 0-1,-1 1 0,0-1 0,0 0 0,1 1 0,-1-1 0,1 0 0,-1 0 0,1 0 1,0 0-1,-1 1 0,1-1 0,0 0 0,0 0 0,0 0 0,0 0 0,0-1 1,1 2-1,1 0 27,-1-1 0,1 0 0,0 0 0,-1 0 0,1 0 0,0 0 0,0-1 0,0 1 1,-1-1-1,7 0 0,2 0 159,0-1 1,0-1-1,0 0 0,0 0 1,11-5-1,-10 4-95,1-2 1,-1 0-1,0 0 0,0-1 1,-1-1-1,1 0 1,-2-1-1,1 0 0,-1 0 1,0-1-1,-1 0 0,0-1 1,8-11-1,-16 20-84,0 0 1,0 0-1,0 0 0,-1 0 0,1 0 0,0-1 0,-1 1 1,1 0-1,-1 0 0,1 0 0,-1-1 0,0 1 1,1 0-1,-1-1 0,0 1 0,0 0 0,0-1 0,0 1 1,0 0-1,0-1 0,0 1 0,-1 0 0,1-1 1,0 1-1,-1 0 0,1 0 0,-1-1 0,0 1 0,1 0 1,-1 0-1,0 0 0,1 0 0,-1 0 0,0 0 1,0 0-1,0 0 0,0 0 0,0 0 0,0 0 0,0 1 1,0-1-1,-1 0 0,1 1 0,0-1 0,0 1 0,-1-1 1,1 1-1,0 0 0,-1-1 0,-1 1 0,-9-2-236,-1 0 0,0 1 0,0 1 0,-16 1 0,12 0-1252,16-11-14656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9.127"/>
    </inkml:context>
    <inkml:brush xml:id="br0">
      <inkml:brushProperty name="width" value="0.025" units="cm"/>
      <inkml:brushProperty name="height" value="0.025" units="cm"/>
    </inkml:brush>
  </inkml:definitions>
  <inkml:trace contextRef="#ctx0" brushRef="#br0">44 254 4612,'0'0'22763,"0"9"-22090,-2 2-579,-1 0 0,1-1 0,-2 1 0,-4 10 0,3-9-66,0 1-1,1-1 1,1 1-1,0-1 1,-1 15-1,4-26-26,0-1 0,0 1 0,0 0 0,0-1 0,0 1 0,0 0 0,0 0 0,0-1 0,1 1 0,-1 0 0,0-1 0,0 1 0,1 0 0,-1-1-1,0 1 1,1-1 0,-1 1 0,1-1 0,-1 1 0,1-1 0,-1 1 0,1-1 0,-1 1 0,1-1 0,-1 1 0,1-1 0,-1 0 0,1 1 0,0-1 0,-1 0 0,1 1 0,0-1 0,-1 0 0,1 0 0,0 0 0,0 0 0,-1 0 0,1 0-1,0 0 1,-1 0 0,1 0 0,0 0 0,-1 0 0,1 0 0,0 0 0,-1-1 0,1 1 0,1-1 0,33-14 326,-9-6-172,0 0 0,-2-2 0,-1 0 0,28-36 1,-46 52-137,-5 7-24,0 0-1,1-1 0,-1 1 1,0-1-1,0 1 0,0 0 1,1-1-1,-1 1 0,0 0 1,1-1-1,-1 1 0,0 0 1,1-1-1,-1 1 0,0 0 1,1 0-1,-1-1 0,0 1 1,1 0-1,-1 0 0,1 0 1,-1 0-1,0-1 0,1 1 1,-1 0-1,1 0 0,-1 0 1,1 0-1,-1 0 0,0 0 1,1 0-1,-1 0 1,1 0-1,0 1 0,2 16-143,-10 39 96,5-40 170,1-15-118,1 0 0,0 0 0,-1 0 0,1 0-1,0 0 1,0 0 0,0 0 0,0 0 0,0 0 0,0 0-1,0 0 1,0 1 0,1-1 0,-1 0 0,0 0 0,1 0-1,-1 0 1,0 0 0,1 0 0,-1-1 0,1 1 0,0 0-1,-1 0 1,1 0 0,0 0 0,-1 0 0,1-1 0,0 1-1,1 0 1,0 0 5,0-1-1,0 0 1,-1 0-1,1 0 1,0-1-1,0 1 1,0 0-1,-1-1 1,1 1-1,0-1 1,0 0-1,-1 1 1,1-1-1,-1 0 1,3-2-1,11-6 78,-1-2-1,20-18 0,108-115 125,-129 128-171,0 0 1,-1-1-1,-1 0 0,0-1 1,-2 0-1,0 0 1,12-35-1,-33 61-242,-16 34 224,1 0 0,2 2 0,1 1 0,3 0 0,-27 87 0,41-110 32,0 1-1,1 0 0,2 0 0,0 0 1,1 1-1,1 36 0,2-58-24,1 0-1,-1 1 0,1-1 1,0 0-1,0 0 0,-1 1 1,1-1-1,1 0 0,-1 0 1,0 0-1,0 0 0,1-1 1,-1 1-1,1 0 0,0 0 1,-1-1-1,1 1 0,0-1 1,0 0-1,0 1 0,0-1 1,0 0-1,0 0 0,0 0 1,1 0-1,3 0 0,12 8 427,-51-4 736,30-5-1185,-1-1 0,1 1 0,0-1 0,0 0 0,0 1 0,0-1 0,0-1 0,1 1 0,-1 0 0,0-1 0,0 1 0,1-1 0,-1 0 0,1 0 0,0 0 0,-1 0 0,1 0 0,0-1 0,0 1 0,0 0 0,1-1 0,-1 0 0,0 1 0,1-1 0,0 0 0,0 0 0,0 0 0,0 0 0,0 0 0,0 0 0,1 0 0,0 0 0,-1 0 0,1 0 0,1-4 0,-2-2 0,1 1 0,1 0 0,-1-1 0,2 1 0,-1-1 0,1 1 0,0 0 0,1 0 0,0 0 0,0 0 0,0 1 0,7-10 0,-2 7 11,0 0 0,1 0 0,1 1 0,-1 0 0,2 1 1,-1 0-1,12-7 0,83-38-297,-84 43 120,-4 0-2319,-17 9 2256,1 1 0,-1 0 0,1-1 0,-1 1 0,0-1 0,1 1 0,-1-1 0,0 1 0,1-1 0,-1 1 0,0-1 0,0 1 0,0-1 0,1 0 0,-1 1 0,0-1 1,0 1-1,0-1 0,0 0 0,0 1 0,0-1 0,0 1 0,0-1 0,0 1 0,0-1 0,-1 0 0,1 1 0,0-1 0,0 1 0,0-1 0,-1 0 0,-10-12-6956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9.470"/>
    </inkml:context>
    <inkml:brush xml:id="br0">
      <inkml:brushProperty name="width" value="0.025" units="cm"/>
      <inkml:brushProperty name="height" value="0.025" units="cm"/>
    </inkml:brush>
  </inkml:definitions>
  <inkml:trace contextRef="#ctx0" brushRef="#br0">0 8 19090,'0'0'11051,"66"-8"-15664,-43 13-3170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19.845"/>
    </inkml:context>
    <inkml:brush xml:id="br0">
      <inkml:brushProperty name="width" value="0.025" units="cm"/>
      <inkml:brushProperty name="height" value="0.025" units="cm"/>
    </inkml:brush>
  </inkml:definitions>
  <inkml:trace contextRef="#ctx0" brushRef="#br0">92 1 7015,'0'0'20590,"-6"10"-19725,-46 91 760,46-87-1544,0 1 1,1 0-1,1 0 0,0 0 0,1 0 0,-1 20 1,4-34-122,-1-1 1,1 1-1,0 0 1,0-1 0,0 1-1,0 0 1,0-1-1,0 1 1,0 0-1,0-1 1,0 1 0,0 0-1,1-1 1,-1 1-1,0 0 1,0-1 0,1 1-1,-1 0 1,0-1-1,1 1 1,-1-1-1,1 1 1,-1 0 0,1-1-1,-1 1 1,1-1-1,-1 0 1,1 1-1,-1-1 1,1 1 0,-1-1-1,1 0 1,0 1-1,-1-1 1,2 0-1,0 0-72,0 0 0,0 0 0,0-1 0,0 1-1,0-1 1,0 0 0,0 1 0,0-1-1,0 0 1,-1 0 0,1 0 0,1-2 0,47-39-3219,15-40-5808,-34 36 1767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0.190"/>
    </inkml:context>
    <inkml:brush xml:id="br0">
      <inkml:brushProperty name="width" value="0.025" units="cm"/>
      <inkml:brushProperty name="height" value="0.025" units="cm"/>
    </inkml:brush>
  </inkml:definitions>
  <inkml:trace contextRef="#ctx0" brushRef="#br0">225 128 224,'0'0'23607,"-43"84"-22647,21-34-287,4 0-64,4-4-129,13-11-192,1-8-224,1-16-384,18-11-961,-1-6-417,-1-20-1120,-7-6-1410,-5-5-8745</inkml:trace>
  <inkml:trace contextRef="#ctx0" brushRef="#br0" timeOffset="1">1 106 4484,'0'0'25496,"6"-61"-24823,30 47-225,8-1-319,3 7-129,5 4-32,-1 4-1666,-6 0-3139,-5-4-4035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1.690"/>
    </inkml:context>
    <inkml:brush xml:id="br0">
      <inkml:brushProperty name="width" value="0.025" units="cm"/>
      <inkml:brushProperty name="height" value="0.025" units="cm"/>
    </inkml:brush>
  </inkml:definitions>
  <inkml:trace contextRef="#ctx0" brushRef="#br0">7 1 4260,'0'0'23040,"10"3"-22063,38 6-708,1-2 0,0-2 0,-1-2 0,51-4 0,-59 1-599,-98 24 106,13-8 512,-10 3 849,1 2 0,-77 42 0,131-63-1140,0 0 0,0 0 0,-1 0 0,1 0 0,0 0 0,0 0 0,-1 0 1,1 1-1,0-1 0,-1 0 0,1 0 0,0 0 0,0 0 0,-1 0 0,1 0 0,0 1 0,0-1 0,0 0 0,-1 0 0,1 0 1,0 1-1,0-1 0,0 0 0,0 0 0,-1 1 0,1-1 0,0 0 0,0 0 0,0 1 0,0-1 0,0 0 0,0 0 0,0 1 0,0-1 1,0 0-1,0 1 0,0-1 0,0 0 0,0 0 0,0 1 0,0-1 0,0 0 0,0 1 0,0-1 0,0 0 0,0 0 0,0 1 0,0-1 1,1 0-1,-1 1 0,20 4-467,40-4-1560,-51-1 1289,25-1-4197,-3-5-2333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1.284"/>
    </inkml:context>
    <inkml:brush xml:id="br0">
      <inkml:brushProperty name="width" value="0.025" units="cm"/>
      <inkml:brushProperty name="height" value="0.025" units="cm"/>
    </inkml:brush>
  </inkml:definitions>
  <inkml:trace contextRef="#ctx0" brushRef="#br0">1 0 13741,'0'0'3748,"50"8"-1699,-20-2-543,4-3-417,7 2-96,-3-1-545,3-1-384,-2 0-512,-6-3-1762,-5 0-1922,-5 0-5317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2.077"/>
    </inkml:context>
    <inkml:brush xml:id="br0">
      <inkml:brushProperty name="width" value="0.025" units="cm"/>
      <inkml:brushProperty name="height" value="0.025" units="cm"/>
    </inkml:brush>
  </inkml:definitions>
  <inkml:trace contextRef="#ctx0" brushRef="#br0">98 1 13004,'0'0'14190,"-43"68"-13806,25-35-256,0 0-64,5-2 0,8-7 0,5-7-32,0-11-320,15-6-256,12-7-257,4-16-1185,5-8-2114,-1 0-2498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2.407"/>
    </inkml:context>
    <inkml:brush xml:id="br0">
      <inkml:brushProperty name="width" value="0.025" units="cm"/>
      <inkml:brushProperty name="height" value="0.025" units="cm"/>
    </inkml:brush>
  </inkml:definitions>
  <inkml:trace contextRef="#ctx0" brushRef="#br0">158 0 7015,'0'0'15310,"-53"61"-13452,29-29-161,-3 3 33,3 0-289,6 1-832,9-5-481,6-6-96,3-4-384,6-10-865,9-7-609,3-3-1057,-4-1-1056,-7-1-2564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2.794"/>
    </inkml:context>
    <inkml:brush xml:id="br0">
      <inkml:brushProperty name="width" value="0.025" units="cm"/>
      <inkml:brushProperty name="height" value="0.025" units="cm"/>
    </inkml:brush>
  </inkml:definitions>
  <inkml:trace contextRef="#ctx0" brushRef="#br0">1 45 3203,'0'0'24920,"55"-44"-24888,-10 44 32,1 0-513,2 0-2465,-2 0-1795,-4 0-3715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23.121"/>
    </inkml:context>
    <inkml:brush xml:id="br0">
      <inkml:brushProperty name="width" value="0.025" units="cm"/>
      <inkml:brushProperty name="height" value="0.025" units="cm"/>
    </inkml:brush>
  </inkml:definitions>
  <inkml:trace contextRef="#ctx0" brushRef="#br0">154 137 6919,'0'0'23195,"10"-3"-22934,11-3-169,0-2-1,28-13 0,-44 18-88,1 0-1,-1 1 0,0-1 1,0-1-1,0 1 1,0-1-1,0 0 1,-1 0-1,0-1 0,0 1 1,0-1-1,0 0 1,-1 0-1,0 0 1,0 0-1,3-7 0,-6 11-1,0 1 0,0-1-1,0 0 1,0 0-1,0 0 1,0 0 0,0 1-1,0-1 1,0 0-1,0 0 1,0 0 0,-1 1-1,1-1 1,0 0-1,-1 0 1,1 1 0,-1-1-1,1 0 1,0 0-1,-1 1 1,0-1 0,1 1-1,-1-1 1,1 0-1,-1 1 1,0-1 0,1 1-1,-1 0 1,0-1-1,0 1 1,1-1 0,-1 1-1,0 0 1,0 0-1,1-1 1,-1 1 0,0 0-1,0 0 1,0 0-1,0 0 1,1 0 0,-3 0-1,-39 2-62,38-2 66,-14 4 41,0 1 0,1 0 0,-1 2 0,1 0 0,0 1 0,1 0 0,0 1 0,0 1 0,1 1 0,0 0 0,1 1 0,0 1 0,-12 14 0,22-23 7,1-1-1,0 1 0,1 0 0,-1 0 1,1 0-1,0 0 0,-3 7 0,5-11-44,-1 1 0,1 0 0,0 0-1,0 0 1,0 0 0,-1 0 0,1 0-1,0 0 1,0 0 0,0 0-1,0 0 1,1 0 0,-1 0 0,0 0-1,0-1 1,0 1 0,1 0 0,-1 0-1,1 0 1,-1 0 0,0 0-1,1 0 1,0-1 0,-1 1 0,1 0-1,-1 0 1,1-1 0,0 1-1,-1-1 1,1 1 0,0 0 0,0-1-1,0 1 1,-1-1 0,1 0 0,0 1-1,0-1 1,0 0 0,0 1-1,0-1 1,0 0 0,1 0 0,27 5 23,0-2 0,0-1 1,58-5-1,-38 2-808,41-6-3301,-29-5-2305,16-8-8238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23.530"/>
    </inkml:context>
    <inkml:brush xml:id="br0">
      <inkml:brushProperty name="width" value="0.025" units="cm"/>
      <inkml:brushProperty name="height" value="0.025" units="cm"/>
    </inkml:brush>
  </inkml:definitions>
  <inkml:trace contextRef="#ctx0" brushRef="#br0">1 78 1794,'15'-1'516,"6"3"11124,-10 2-10034,-2-1-1312,-1-1 0,1 0-1,-1-1 1,1 0 0,0 0 0,-1-1 0,1 0-1,16-3 1,8 1 329,39 2 153,0-3 0,110-19 0,-124 15-297,2 2 1,-1 3-1,74 7 1,-130-5-493,15 2 121,0 1 0,-1 1 0,1 0-1,24 10 1,-25-8-23,0 0 1,1-1 0,0-1-1,24 2 1,551-7 516,-244-5-339,-215 7-197,145-3 156,19-33-153,-177 24-42,332-17-27,-402 28 4,67 1 42,134-18 0,-226 13-54,1 1-1,-1 1 1,0 2 0,1 0-1,-1 2 1,1 0 0,-1 2 0,44 13-1,-29-5 18,0-1-1,56 6 1,-8-1-13,-27-6 16,78 3 0,23 3 17,-126-12 149,67-1 0,-70-4 2173,-34-18-5982,0 1-1114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25.357"/>
    </inkml:context>
    <inkml:brush xml:id="br0">
      <inkml:brushProperty name="width" value="0.025" units="cm"/>
      <inkml:brushProperty name="height" value="0.025" units="cm"/>
    </inkml:brush>
  </inkml:definitions>
  <inkml:trace contextRef="#ctx0" brushRef="#br0">1581 110 4164,'0'0'6054,"-4"-10"-5339,2 4-547,0 1 0,-1-1 0,0 1 0,0-1 0,0 1 0,-1 0 0,0 0 0,0 0 0,0 1 0,0-1 0,-1 1 1,0 0-1,0 1 0,0-1 0,0 1 0,-1 0 0,1 0 0,-1 0 0,1 1 0,-1 0 0,0 0 0,-7-1 0,-26-1 97,1 1 0,-74 6 0,66-2-190,-11 1-13,-500 10 2908,522-11-2833,0 2-1,0 1 0,0 2 1,1 1-1,0 1 0,0 2 1,-47 22-1,61-24-69,1 2-1,0 0 1,1 1 0,0 0-1,1 2 1,0 0-1,1 1 1,1 1 0,0 0-1,1 1 1,0 1-1,2 0 1,-17 29 0,18-21-3,2 1 1,1 0-1,1 0 1,1 1-1,1 0 1,1 0-1,2 1 1,1-1 0,1 1-1,4 36 1,-1-51-62,0 0 1,1 0 0,0 0-1,1 0 1,0-1 0,1 0-1,0 0 1,1 0 0,1-1-1,0 0 1,0-1 0,13 13-1,7 5 31,1-1 0,62 43 0,-57-46-114,1-2 0,1-2 0,1-1 0,1-2 0,76 24 0,-82-33 77,1-1-1,0-2 1,0-1 0,0-2-1,0-1 1,1-1-1,61-9 1,284-86 274,-255 59 72,-47 13-6,-2-4 0,107-52 0,-132 53 420,-2-3 1,0-1 0,-3-2-1,58-53 1,-92 76-491,-2-1 1,1-1-1,-1 0 0,-1 0 0,0 0 1,0-1-1,-1-1 0,-1 1 0,0-1 1,-1 0-1,0 0 0,5-26 0,-9 30-169,0 0-1,0 0 1,-1 0-1,0 0 0,-1-1 1,0 1-1,0 0 1,-1 0-1,0 0 0,-1 0 1,0 1-1,0-1 1,-1 1-1,0-1 1,0 1-1,-1 1 0,0-1 1,-1 0-1,1 1 1,-10-9-1,-1 2-52,0 0 1,0 1-1,-1 1 1,-1 1-1,0 0 1,-1 1-1,0 1 0,0 1 1,-1 1-1,0 0 1,-29-5-1,-22 0-511,0 3 0,-74 1-1,-20-2-4920,108 0-255,6-6-3530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0:59.735"/>
    </inkml:context>
    <inkml:brush xml:id="br0">
      <inkml:brushProperty name="width" value="0.025" units="cm"/>
      <inkml:brushProperty name="height" value="0.025" units="cm"/>
    </inkml:brush>
  </inkml:definitions>
  <inkml:trace contextRef="#ctx0" brushRef="#br0">188 1 13164,'0'0'17142,"-7"8"-16742,-31 35 9,-41 51 255,69-80-570,0-1-1,2 2 0,-1-1 1,2 1-1,-8 18 1,14-30-88,1-1-1,-1 1 1,0 0 0,1-1 0,-1 1 0,1-1-1,0 1 1,0 0 0,0-1 0,0 1-1,0 0 1,2 4 0,-2-6 0,1 0 0,-1 1 0,1-1 1,0 0-1,-1 0 0,1 0 0,0 0 0,0 0 1,0 0-1,0 0 0,0 0 0,0 0 0,0 0 1,0-1-1,0 1 0,0 0 0,1-1 0,1 2 1,4-1 23,1 1 0,0-1 0,0 0 1,-1 0-1,1-1 0,15-2 1,2 2-9,-6 0-411,-10 0-730,1 1-1,0-2 1,0 1 0,0-1 0,-1-1 0,1 0 0,11-3 0,-5-4-7668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0.155"/>
    </inkml:context>
    <inkml:brush xml:id="br0">
      <inkml:brushProperty name="width" value="0.025" units="cm"/>
      <inkml:brushProperty name="height" value="0.025" units="cm"/>
    </inkml:brush>
  </inkml:definitions>
  <inkml:trace contextRef="#ctx0" brushRef="#br0">121 1 12620,'0'0'17697,"-8"10"-17206,-7 11-157,0 2 1,1 0-1,1 0 1,-14 37 0,21-45-368,1 0 0,1 1 0,0 0 1,1 0-1,0 0 0,1 0 0,1 1 1,1-1-1,2 24 0,-2-39-147,0 1 0,1-1 0,-1 0 0,0 1 0,1-1 0,-1 0 0,1 0 0,-1 1-1,1-1 1,0 0 0,0 0 0,-1 0 0,1 0 0,0 1 0,0-1 0,0 0 0,0-1 0,0 1 0,0 0 0,0 0 0,1 0-1,-1-1 1,0 1 0,0-1 0,2 1 0,0 0-715,0 0 0,0-1 1,0 1-1,0-1 0,0 0 0,0 0 0,0 0 0,1 0 0,-1-1 0,3 0 0,18-8-9653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1.978"/>
    </inkml:context>
    <inkml:brush xml:id="br0">
      <inkml:brushProperty name="width" value="0.025" units="cm"/>
      <inkml:brushProperty name="height" value="0.025" units="cm"/>
    </inkml:brush>
  </inkml:definitions>
  <inkml:trace contextRef="#ctx0" brushRef="#br0">74 6 6726,'-2'4'12180,"-1"5"-6991,-15 35-4471,5-19-404,7-17-287,1 1 0,1-1 1,0 1-1,0 0 0,0 0 1,1 0-1,1 0 0,-1 1 1,0 10-1,5-20-228,1-1 1,-1 0-1,0 0 0,0 0 1,0 0-1,0 0 1,0 0-1,0 0 0,0-1 1,0 1-1,2-4 0,27-26-2200,42-54-12071,-55 57 14757,-2 0 5344,-22 40-2521,-19 38 3272,9-17-5418,-17 54 1,30-84-2992,4-18-1206,0 2-1371,-1-10-6920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2.308"/>
    </inkml:context>
    <inkml:brush xml:id="br0">
      <inkml:brushProperty name="width" value="0.025" units="cm"/>
      <inkml:brushProperty name="height" value="0.025" units="cm"/>
    </inkml:brush>
  </inkml:definitions>
  <inkml:trace contextRef="#ctx0" brushRef="#br0">0 4 6598,'0'0'17297,"63"-4"-16881,-29 4-352,0 0-32,2 0-288,-1 1-1410,-7 2-1345,-6 0-1601,-5 4-3267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1.630"/>
    </inkml:context>
    <inkml:brush xml:id="br0">
      <inkml:brushProperty name="width" value="0.025" units="cm"/>
      <inkml:brushProperty name="height" value="0.025" units="cm"/>
    </inkml:brush>
  </inkml:definitions>
  <inkml:trace contextRef="#ctx0" brushRef="#br0">156 1 16912,'0'0'3171,"2"54"-2787,-9-27 1,-4 4-257,-4 2-64,-3 3 32,-1-2-96,-2-4-64,4-3-545,4-8-1024,4-8-866,2-11-1632</inkml:trace>
  <inkml:trace contextRef="#ctx0" brushRef="#br0" timeOffset="1">0 123 16239,'0'0'6535,"60"-9"-5959,-31 9-416,3-1-128,-2-3-1505,-2-4-2723,-4-3-7239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2.666"/>
    </inkml:context>
    <inkml:brush xml:id="br0">
      <inkml:brushProperty name="width" value="0.025" units="cm"/>
      <inkml:brushProperty name="height" value="0.025" units="cm"/>
    </inkml:brush>
  </inkml:definitions>
  <inkml:trace contextRef="#ctx0" brushRef="#br0">33 151 15278,'0'0'13069,"-29"59"-12685,27-45-352,1 3-224,1-1-1538,0-2-1697,0-2-1602,0-7-1953</inkml:trace>
  <inkml:trace contextRef="#ctx0" brushRef="#br0" timeOffset="1">161 0 15086,'0'0'10090,"-24"69"-8649,16-40-192,6-4-704,2-2-417,0-9-96,10-4-64,6-7-192,4-3-449,2-4-928,2-10-1026,-3-5-1184,-2-2-994,-2 1-2338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3.007"/>
    </inkml:context>
    <inkml:brush xml:id="br0">
      <inkml:brushProperty name="width" value="0.025" units="cm"/>
      <inkml:brushProperty name="height" value="0.025" units="cm"/>
    </inkml:brush>
  </inkml:definitions>
  <inkml:trace contextRef="#ctx0" brushRef="#br0">97 0 10730,'0'0'8232,"-24"63"-5381,11-36-513,-3 1-256,3-2-449,0 0-768,4-3-512,3-5-289,3 0-32,3-5-417,0-4-1280,0-3-1346,2-1-1153,-1 0-1570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3.351"/>
    </inkml:context>
    <inkml:brush xml:id="br0">
      <inkml:brushProperty name="width" value="0.025" units="cm"/>
      <inkml:brushProperty name="height" value="0.025" units="cm"/>
    </inkml:brush>
  </inkml:definitions>
  <inkml:trace contextRef="#ctx0" brushRef="#br0">184 0 18257,'0'0'6054,"19"54"-4869,-16-26 160,-3 6-448,0 6-352,0 5 31,-12 5-31,-4 2-321,-5 4-128,-5 1-32,-2-6-736,-4-8-1603,-2-11-3522,-3-14-10314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6.810"/>
    </inkml:context>
    <inkml:brush xml:id="br0">
      <inkml:brushProperty name="width" value="0.025" units="cm"/>
      <inkml:brushProperty name="height" value="0.025" units="cm"/>
    </inkml:brush>
  </inkml:definitions>
  <inkml:trace contextRef="#ctx0" brushRef="#br0">1 1 5157,'0'0'16538,"14"13"-11936,18 21-1858,-22-21-2570,1-2 0,0 0 0,0 0-1,1-1 1,1 0 0,19 12 0,-29-21-436,0 0 0,0 0 0,-1 0 0,1 0 0,0-1-1,0 1 1,0-1 0,0 1 0,0-1 0,0 0 0,0 0 0,0 0 0,0-1 0,3 0 0,-1-1-812,0 1-1,-1-2 1,1 1 0,0 0 0,-1-1 0,1 0 0,-1 0-1,0 0 1,0-1 0,0 0 0,3-3 0,14-18-7174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7.153"/>
    </inkml:context>
    <inkml:brush xml:id="br0">
      <inkml:brushProperty name="width" value="0.025" units="cm"/>
      <inkml:brushProperty name="height" value="0.025" units="cm"/>
    </inkml:brush>
  </inkml:definitions>
  <inkml:trace contextRef="#ctx0" brushRef="#br0">246 1 6694,'0'0'13901,"-52"67"-11242,23-34-673,-2 4-256,-1 5-609,3 3-257,1 0-351,7-7-257,7-4-128,7-9-64,5-7-256,2-13-1505,10-14-9098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7.702"/>
    </inkml:context>
    <inkml:brush xml:id="br0">
      <inkml:brushProperty name="width" value="0.025" units="cm"/>
      <inkml:brushProperty name="height" value="0.025" units="cm"/>
    </inkml:brush>
  </inkml:definitions>
  <inkml:trace contextRef="#ctx0" brushRef="#br0">220 49 3812,'0'0'16143,"6"-8"-13469,18-26-277,-24 34-2329,0 0 1,0 0-1,0 0 0,-1 0 0,1 0 0,0 0 0,0 0 0,0 0 0,0 0 1,0 0-1,-1 0 0,1 0 0,0-1 0,0 1 0,0 0 0,0 0 0,0 0 0,0 0 1,-1 0-1,1 0 0,0 0 0,0 0 0,0 0 0,0-1 0,0 1 0,0 0 1,0 0-1,0 0 0,0 0 0,0 0 0,0-1 0,-1 1 0,1 0 0,0 0 0,0 0 1,0 0-1,0 0 0,0-1 0,0 1 0,0 0 0,0 0 0,0 0 0,0 0 0,0 0 1,1-1-1,-1 1 0,0 0 0,0 0 0,0 0 0,0 0 0,0 0 0,0 0 1,0-1-1,0 1 0,0 0 0,1 0 0,-12 4-160,-12 15 362,1 1 1,1 1 0,1 0 0,0 2-1,2 0 1,-26 43 0,37-55-196,-6 9 55,1 0 0,-11 22 0,21-37-121,0-1-1,0 1 1,0 0 0,1 0-1,-1 0 1,1 0-1,1 0 1,-1 0 0,1 0-1,-1 0 1,1 0 0,1 0-1,-1 0 1,1 0-1,2 9 1,-2-12-87,0 0 0,0 0 0,1 0 0,-1-1 0,0 1 0,1-1 0,0 1 0,-1-1 0,1 1 0,0-1 0,0 0 0,-1 0 0,1 0 0,0 0 0,0 0 0,0 0 0,0 0 0,0-1-1,1 1 1,-1-1 0,0 0 0,3 1 0,52-1-7052,-54 0 6403,33-4-8829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8.510"/>
    </inkml:context>
    <inkml:brush xml:id="br0">
      <inkml:brushProperty name="width" value="0.025" units="cm"/>
      <inkml:brushProperty name="height" value="0.025" units="cm"/>
    </inkml:brush>
  </inkml:definitions>
  <inkml:trace contextRef="#ctx0" brushRef="#br0">85 1 2306,'0'0'26345,"-5"11"-25838,-74 129 289,79-141-832,0 1 1,1 0-1,-1 0 0,0 0 1,1-1-1,-1 1 1,1 0-1,-1 0 1,0 0-1,1 0 1,-1-1-1,0 1 0,1 0 1,-1 0-1,1 0 1,-1 0-1,1 0 1,-1 0-1,0 0 0,1 0 1,-1 0-1,1 0 1,-1 1-1,0-1 1,1 0-1,-1 0 1,0 0-1,1 0 0,-1 1 1,1-1-1,-1 0 1,0 0-1,1 0 1,-1 1-1,0-1 0,0 0 1,1 1-1,-1-1 1,0 0-1,0 1 1,1-1-1,-1 0 1,0 1-1,0-1 0,0 1 1,0-1-1,0 0 1,1 1-1,-1-1 1,0 1-1,0-1 0,0 0 1,0 1-1,0-1 1,0 1-1,0-1 1,0 0-1,-1 1 1,1-1-1,0 1 0,0-1 1,0 0-1,0 1 1,0-1-1,-1 0 1,1 1-1,-1 0 0,32-16-3386,-5-6-1051,1-2-2067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8.836"/>
    </inkml:context>
    <inkml:brush xml:id="br0">
      <inkml:brushProperty name="width" value="0.025" units="cm"/>
      <inkml:brushProperty name="height" value="0.025" units="cm"/>
    </inkml:brush>
  </inkml:definitions>
  <inkml:trace contextRef="#ctx0" brushRef="#br0">117 0 10025,'0'0'13517,"-58"60"-12011,42-36-257,-1 2-32,7-2-544,1-4-321,3-3-288,5-3-32,1-4-288,0-6-1186,10-24-22740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9.210"/>
    </inkml:context>
    <inkml:brush xml:id="br0">
      <inkml:brushProperty name="width" value="0.025" units="cm"/>
      <inkml:brushProperty name="height" value="0.025" units="cm"/>
    </inkml:brush>
  </inkml:definitions>
  <inkml:trace contextRef="#ctx0" brushRef="#br0">1 38 16400,'0'0'11370,"73"-14"-10761,-40 7-417,3 0-128,0 0-160,-7 6-1506,-3 0-1472,-10 1-2147,-3 0-4356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09.552"/>
    </inkml:context>
    <inkml:brush xml:id="br0">
      <inkml:brushProperty name="width" value="0.025" units="cm"/>
      <inkml:brushProperty name="height" value="0.025" units="cm"/>
    </inkml:brush>
  </inkml:definitions>
  <inkml:trace contextRef="#ctx0" brushRef="#br0">265 0 3908,'0'0'16170,"10"2"-14846,-6-2-1199,0 0 1,-1 0-1,1 0 1,0 1-1,-1 0 1,1 0-1,0 0 1,-1 0-1,0 0 1,1 1 0,-1 0-1,0-1 1,0 1-1,1 0 1,-2 1-1,1-1 1,0 0-1,0 1 1,-1 0-1,1-1 1,-1 1-1,0 0 1,0 0 0,0 1-1,0-1 1,-1 0-1,1 0 1,-1 1-1,0-1 1,1 5-1,0 6 49,-1 1 0,-1-1 0,0 1 1,-1 0-1,-1-1 0,0 1 0,-1-1 0,-1 1 0,0-1 0,0-1 0,-2 1 0,0 0 0,0-1 0,-1 0 0,-1-1 0,-10 13 0,-4 6-272,-2-2 0,-2 0 0,0-2 0,-2-1 0,-33 24 0,16-20-2458,13-19-2165,4-9-4391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1.987"/>
    </inkml:context>
    <inkml:brush xml:id="br0">
      <inkml:brushProperty name="width" value="0.025" units="cm"/>
      <inkml:brushProperty name="height" value="0.025" units="cm"/>
    </inkml:brush>
  </inkml:definitions>
  <inkml:trace contextRef="#ctx0" brushRef="#br0">276 1 14253,'0'0'11435,"-52"40"-11371,21 3-32,-3 2-768,-1 0-706,3-3-864,3-6-641,3-9-928,7-9 287,2-9-1376</inkml:trace>
  <inkml:trace contextRef="#ctx0" brushRef="#br0" timeOffset="1">37 61 11819,'0'0'6791,"55"27"-6311,-32-14-256,4 0-160,5-3-224,-1-5-1666,2-5-2017,-7 0-2627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35.141"/>
    </inkml:context>
    <inkml:brush xml:id="br0">
      <inkml:brushProperty name="width" value="0.025" units="cm"/>
      <inkml:brushProperty name="height" value="0.025" units="cm"/>
    </inkml:brush>
  </inkml:definitions>
  <inkml:trace contextRef="#ctx0" brushRef="#br0">10308 96 4324,'0'0'15182,"-11"-30"-9779,-10 14-4303,19 14-1015,1 0 0,-1 0 0,0 0 0,0 1 1,-1-1-1,1 1 0,0-1 0,0 1 0,-1 0 0,1 0 0,-1 0 0,1 0 0,-1 1 0,1-1 0,-1 1 1,0-1-1,-3 1 0,-89-12 39,62 7-60,-52-2-1,-713 2 401,664 13-467,-133 25 0,102-10 4,-1186 64 159,1348-87-160,-706 2 24,-115 5 5,652 2-35,-739 46-4,278-35 104,0-34 19,170 2 27,-219 33 52,450-4-179,-403 8 129,547-31-83,1-4 0,-1-4-1,-121-36 1,152 33 8,28 7-73,0 1-1,-1 1 0,-1 2 0,1 1 1,-42-2-1,61 7 3,0 1 1,1 0-1,-1 0 1,0 1-1,1 0 0,-1 1 1,1 0-1,-14 6 1,9-4 34,0-1 1,0-1-1,0 0 1,-1-1-1,1-1 1,-29-1-1,41 0-32,0 0 11,1 0 0,0 1 0,-1-1 0,1 1 0,-1 0 0,1 0 0,0 0 0,0 0 0,-1 0 0,1 1 0,0-1 0,0 1 0,-1 1 0,0-1 10,1 0 0,0-1-1,-1 1 1,0 0 0,1-1-1,-1 1 1,0-1 0,1 0-1,-1 0 1,0 0 0,0-1 0,0 1-1,-4 0 1,-11-1-4,1-1 0,-1-1 0,-32-8 0,35 8-14,1 0-1,-1 2 1,1-1-1,-24 4 1,-4-1-101,38-2 85,1 0 1,-1 1-1,1 0 0,-1 0 0,1 0 0,0 0 0,-1 1 0,1-1 0,0 1 1,-4 3-1,-17 7 38,23-12-2,11 29-439,-6-14 414,-1 1-1,-1 0 1,0-1-1,-2 1 1,0 0-1,-1 16 1,-1 10 70,2-42-8,-18 19-12893,5-11 6471,-1-2-3134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35.575"/>
    </inkml:context>
    <inkml:brush xml:id="br0">
      <inkml:brushProperty name="width" value="0.025" units="cm"/>
      <inkml:brushProperty name="height" value="0.025" units="cm"/>
    </inkml:brush>
  </inkml:definitions>
  <inkml:trace contextRef="#ctx0" brushRef="#br0">1 31 7015,'3'-20'3005,"-1"10"3692,-1 24-4212,-2 13-1394,1-7-134,0 0 0,5 33 0,-4-47-818,0 0 1,1-1-1,-1 1 1,1-1-1,0 1 1,1-1-1,0 0 1,-1 0-1,2 0 1,-1 0 0,0 0-1,1-1 1,8 8-1,-11-11-67,0 0 0,0-1 0,1 1-1,-1 0 1,0-1 0,1 1 0,-1-1 0,0 0-1,1 1 1,-1-1 0,0 0 0,1 0 0,-1 0-1,1 0 1,-1 0 0,0 0 0,1 0 0,-1-1 0,1 1-1,-1 0 1,0-1 0,1 1 0,-1-1 0,0 1-1,0-1 1,1 0 0,-1 1 0,0-1 0,0 0-1,0 0 1,0 0 0,0 0 0,0 0 0,0 0 0,1-2-1,32-43 1485,-31 42-1528,2-7 211,1 0 1,-1 0-1,5-18 0,1-3 198,21 7-10981,-17 2 3637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31.094"/>
    </inkml:context>
    <inkml:brush xml:id="br0">
      <inkml:brushProperty name="width" value="0.025" units="cm"/>
      <inkml:brushProperty name="height" value="0.025" units="cm"/>
    </inkml:brush>
  </inkml:definitions>
  <inkml:trace contextRef="#ctx0" brushRef="#br0">3 27 7623,'0'0'18925,"3"9"-18322,0 6-283,0 0-1,-1 0 1,-1 1 0,-1-1-1,0 0 1,-1 0-1,-4 27 1,2-25 417,0 0 0,1 29-1,2-45-724,0-1 0,0 1 0,1-1 0,-1 1-1,0-1 1,0 1 0,1-1 0,-1 1 0,1-1 0,-1 1-1,0-1 1,1 0 0,-1 1 0,1-1 0,-1 0 0,1 1-1,-1-1 1,1 0 0,-1 0 0,1 1 0,-1-1 0,1 0-1,-1 0 1,1 0 0,0 0 0,-1 0 0,1 0 0,-1 0-1,1 0 1,-1 0 0,1 0 0,0 0 0,-1 0 0,1 0-1,-1 0 1,1 0 0,-1-1 0,1 1 0,-1 0 0,1 0-1,-1-1 1,1 1 0,-1 0 0,1-1 0,27-13 304,0-10-316,-2-1 0,-1-2 0,-1 0 0,27-41 0,14-16 0,-65 84-60,0 0 1,-1 0-1,1 1 1,0-1-1,0 0 1,0 0-1,0 0 1,0 0-1,0 0 0,0 1 1,0-1-1,0 0 1,0 0-1,0 0 1,0 1-1,0-1 1,0 0-1,0 0 1,0 0-1,0 0 0,0 1 1,0-1-1,0 0 1,0 0-1,0 0 1,0 0-1,0 1 1,0-1-1,0 0 0,1 0 1,-1 0-1,0 0 1,0 0-1,0 0 1,0 1-1,0-1 1,0 0-1,1 0 1,-1 0-1,0 0 0,0 0 1,0 0-1,0 0 1,1 0-1,-1 0 1,0 0-1,0 0 1,0 1-1,0-1 0,1 0 1,-1 0-1,0 0 1,0 0-1,0 0 1,0 0-1,1-1 1,-1 1-1,0 0 0,0 0 1,0 0-1,0 0 1,1 0-1,-1 0 1,0 0-1,0 0 1,-2 16-6971,-7-3 309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31.436"/>
    </inkml:context>
    <inkml:brush xml:id="br0">
      <inkml:brushProperty name="width" value="0.025" units="cm"/>
      <inkml:brushProperty name="height" value="0.025" units="cm"/>
    </inkml:brush>
  </inkml:definitions>
  <inkml:trace contextRef="#ctx0" brushRef="#br0">1 1 5221,'0'0'25624,"56"62"-25175,-41-47-321,-2 1-64,0 1-993,0-5-1441,-5-3-2083,-2-7-2113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32.027"/>
    </inkml:context>
    <inkml:brush xml:id="br0">
      <inkml:brushProperty name="width" value="0.025" units="cm"/>
      <inkml:brushProperty name="height" value="0.025" units="cm"/>
    </inkml:brush>
  </inkml:definitions>
  <inkml:trace contextRef="#ctx0" brushRef="#br0">1 8 5221,'0'0'24770,"6"-1"-24033,45-3-58,0 1 1,63 6 0,-113-3-680,0 0 0,-1 0 0,1 0 0,0 0 0,0 0 0,0 0 0,-1 0 0,1 1 0,0-1 0,0 0 0,-1 1 0,1-1 0,0 1 0,-1-1 0,1 0 0,0 1 0,-1-1 0,1 1 0,-1 0 0,1-1 0,-1 1 0,1-1 0,-1 1 0,1 0 0,-1 0 0,0-1 0,1 1 0,-1 0 0,0-1 0,1 1 0,-1 0 0,0 0 0,0 0 0,0-1 0,0 1 0,0 0 0,0 0 0,0 0 0,0-1 0,0 1 0,0 0 0,0 0 0,-1 0 0,1-1 0,0 1 0,0 0 0,-1 0 0,1-1 0,-1 1 0,1 0 0,-1-1 0,1 1 0,-2 1 0,-24 38 0,-123 116 0,155-159-172,22-19-6553,-18 13-1080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32.543"/>
    </inkml:context>
    <inkml:brush xml:id="br0">
      <inkml:brushProperty name="width" value="0.025" units="cm"/>
      <inkml:brushProperty name="height" value="0.025" units="cm"/>
    </inkml:brush>
  </inkml:definitions>
  <inkml:trace contextRef="#ctx0" brushRef="#br0">26 244 4773,'0'0'20846,"-4"9"-18503,-13 25-447,13-25-402,8-11-1390,-1 0 0,1 0 0,-1 0 0,1 0 0,-1-1 0,0 1 0,0-1 0,0 0 0,0 0 0,-1 0 0,1 0 0,3-7 0,2 1-41,116-149-63,-62 77 0,-62 81 0,0-1 0,0 1 0,0 0 0,0-1 0,0 1 0,1 0 0,-1-1 0,0 1 0,0 0 0,0 0 0,0-1 0,1 1 0,-1 0 0,0-1 0,0 1 0,0 0 0,1 0 0,-1 0 0,0-1 0,0 1 0,1 0 0,-1 0 0,0 0 0,1 0 0,-1-1 0,0 1 0,1 0 0,-1 0 0,0 0 0,1 0 0,-1 0 0,0 0 0,1 0 0,-1 0 0,0 0 0,1 0 0,-1 0 0,0 0 0,1 0 0,-1 0 0,0 0 0,1 0 0,-1 1 0,0-1 0,0 0 0,1 0 0,-1 0 0,0 0 0,1 1 0,-1-1 0,0 0 0,0 0 0,0 1 0,1-1 0,-1 0 0,0 0 0,0 1 0,0-1 0,1 0 0,-1 1 0,4 33 0,-10 42 0,2-50 0,-2 11 0,-2 60 0,8-96-34,0-1 0,0 0 1,0 1-1,0-1 0,0 0 0,0 1 1,0-1-1,0 0 0,0 1 0,0-1 0,0 0 1,0 1-1,0-1 0,0 0 0,0 1 0,0-1 1,0 0-1,0 0 0,0 1 0,0-1 1,1 0-1,-1 1 0,0-1 0,0 0 0,0 0 1,1 1-1,-1-1 0,0 0 0,0 0 0,1 0 1,-1 1-1,0-1 0,0 0 0,1 0 1,-1 0-1,0 0 0,1 0 0,-1 0 0,0 1 1,1-1-1,-1 0 0,0 0 0,1 0 0,-1 0 1,0 0-1,0 0 0,1 0 0,-1 0 1,0 0-1,1-1 0,0 1-468,0-1-1,0 1 1,-1-1-1,1 1 1,0-1-1,0 1 1,-1-1 0,1 0-1,0 1 1,-1-1-1,1 0 1,-1 0-1,1 1 1,-1-1-1,1 0 1,-1 0 0,0 0-1,1-1 1,3-21-20580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2.271"/>
    </inkml:context>
    <inkml:brush xml:id="br0">
      <inkml:brushProperty name="width" value="0.025" units="cm"/>
      <inkml:brushProperty name="height" value="0.025" units="cm"/>
    </inkml:brush>
  </inkml:definitions>
  <inkml:trace contextRef="#ctx0" brushRef="#br0">0 1 5862,'0'0'17867,"9"2"-17168,23 2 71,0-2 0,59-2 0,-50-2-742,68 7-1,-108-5-110,1 1 0,-1-1 0,0 0 0,1 0 0,-1 1 0,0-1 0,0 0 0,0 1 0,0-1-1,1 1 1,-1 0 0,0-1 0,0 1 0,0 0 0,0 0 0,0 0 0,0-1 0,0 1 0,-1 0 0,1 0 0,0 0-1,0 1 1,-1-1 0,1 0 0,-1 0 0,1 1 0,0 0-280,-1-1-1,0 1 1,0-1-1,0 1 1,0-1-1,0 1 1,-1 0-1,1-1 1,0 1-1,-1-1 1,1 0-1,-1 1 1,1-1-1,-1 1 1,0-1-1,0 0 1,1 1-1,-1-1 1,0 0-1,0 0 1,0 0-1,0 0 1,-1 0-1,1 0 1,0 0-1,0 0 1,-1 0-1,1 0 1,0-1-1,-2 2 1,-20 6-4911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2.646"/>
    </inkml:context>
    <inkml:brush xml:id="br0">
      <inkml:brushProperty name="width" value="0.025" units="cm"/>
      <inkml:brushProperty name="height" value="0.025" units="cm"/>
    </inkml:brush>
  </inkml:definitions>
  <inkml:trace contextRef="#ctx0" brushRef="#br0">0 5 11211,'0'0'12940,"52"39"-11947,-14-39-417,3 0-383,1 0-97,0-2-289,-3-4-1696,-3-1-738,-4-3-864,-7 2-1922,-7-3-4517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2.988"/>
    </inkml:context>
    <inkml:brush xml:id="br0">
      <inkml:brushProperty name="width" value="0.025" units="cm"/>
      <inkml:brushProperty name="height" value="0.025" units="cm"/>
    </inkml:brush>
  </inkml:definitions>
  <inkml:trace contextRef="#ctx0" brushRef="#br0">0 12 12684,'0'0'9983,"12"-1"-9353,-1-1-391,89-6 815,-94 8-914,1 0-1,0 0 1,-1 0-1,1 1 1,-1 0-1,0 1 0,1-1 1,-1 1-1,0 0 1,0 1-1,0-1 1,0 1-1,10 7 0,-14-8-20,-1 0 0,1 1 0,-1-1 0,0 0 0,1 1 0,-1-1 0,0 1 0,0-1-1,-1 1 1,1-1 0,-1 1 0,1 0 0,-1-1 0,0 1 0,0 0 0,0-1 0,0 1 0,0 0-1,-1-1 1,1 1 0,-1 0 0,0-1 0,1 1 0,-1-1 0,0 1 0,-1-1 0,1 1-1,0-1 1,-1 0 0,-2 3 0,-6 10 136,0-1 0,-1-1 0,-16 16 0,25-27-225,-74 75 706,43-44-3720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3.799"/>
    </inkml:context>
    <inkml:brush xml:id="br0">
      <inkml:brushProperty name="width" value="0.025" units="cm"/>
      <inkml:brushProperty name="height" value="0.025" units="cm"/>
    </inkml:brush>
  </inkml:definitions>
  <inkml:trace contextRef="#ctx0" brushRef="#br0">111 0 4676,'0'0'22128,"0"10"-20809,-1 4-1065,-2 0 0,0 0 0,0 0 0,-1-1 0,-1 0 0,0 1 0,-1-2 0,-1 1 1,-10 16-1,8-15-163,3-6-52,0 0 1,1 1-1,0-1 1,1 1 0,0 0-1,0 0 1,1 0-1,0 1 1,1-1-1,0 1 1,-2 15 0,5-24-33,-1 0 1,1 0-1,-1-1 1,1 1-1,0 0 1,-1 0-1,1-1 1,0 1-1,-1-1 1,1 1-1,0-1 1,0 1 0,0-1-1,0 1 1,-1-1-1,1 0 1,0 1-1,0-1 1,0 0-1,0 0 1,0 0-1,0 1 1,0-1-1,0 0 1,0 0-1,1-1 1,35 1 202,-27 0-159,16-1-256,0-1 0,0-1 0,27-6 0,-10-2-4023,-3-5-5218,-18 5-4935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2.330"/>
    </inkml:context>
    <inkml:brush xml:id="br0">
      <inkml:brushProperty name="width" value="0.025" units="cm"/>
      <inkml:brushProperty name="height" value="0.025" units="cm"/>
    </inkml:brush>
  </inkml:definitions>
  <inkml:trace contextRef="#ctx0" brushRef="#br0">218 0 9065,'0'0'9769,"-41"53"-9193,20-17-191,0 1-257,-2 2-96,2-4 0,0 1-545,3-4-672,0-4-1505,0-5-1570,3-7-4869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4.327"/>
    </inkml:context>
    <inkml:brush xml:id="br0">
      <inkml:brushProperty name="width" value="0.025" units="cm"/>
      <inkml:brushProperty name="height" value="0.025" units="cm"/>
    </inkml:brush>
  </inkml:definitions>
  <inkml:trace contextRef="#ctx0" brushRef="#br0">170 0 3940,'0'0'25651,"-9"10"-24808,-7 10-676,-14 16 493,-36 57 0,59-83-589,1 0-1,0 1 1,1-1-1,0 1 1,1 0-1,0 0 1,1 1-1,0-1 1,1 1-1,0 0 1,0 20-1,3-30-110,-1 0-1,1 0 1,0 0-1,0 0 1,0-1 0,0 1-1,0 0 1,0-1 0,0 1-1,0-1 1,1 1-1,-1-1 1,1 0 0,-1 0-1,1 1 1,-1-1 0,1 0-1,0 0 1,0-1-1,-1 1 1,1 0 0,0 0-1,0-1 1,0 1 0,0-1-1,0 0 1,0 0-1,-1 1 1,1-1 0,3-1-1,64 1-3379,-63-1 2834,31-4-6039,-3-7-3465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5.651"/>
    </inkml:context>
    <inkml:brush xml:id="br0">
      <inkml:brushProperty name="width" value="0.025" units="cm"/>
      <inkml:brushProperty name="height" value="0.025" units="cm"/>
    </inkml:brush>
  </inkml:definitions>
  <inkml:trace contextRef="#ctx0" brushRef="#br0">23 0 4933,'3'3'14824,"-1"5"-7932,-2 3-4772,0 19-4490,-1-22 4014,-12 38-620,10-39-954,1 0 1,-1 0-1,1 1 1,1-1-1,-2 15 0,5-23-605,1 0 0,-1 1 0,0-1 0,0 0-1,0-1 1,1 1 0,-1 0 0,-1-1 0,1 1 0,0-1-1,3-2 1,14-17-4478,1-3-2151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5.993"/>
    </inkml:context>
    <inkml:brush xml:id="br0">
      <inkml:brushProperty name="width" value="0.025" units="cm"/>
      <inkml:brushProperty name="height" value="0.025" units="cm"/>
    </inkml:brush>
  </inkml:definitions>
  <inkml:trace contextRef="#ctx0" brushRef="#br0">65 1 16239,'0'0'10442,"-15"51"-8968,5-25-642,0 0-447,1 3-225,0-3-96,2-4-64,3-3-705,4-7-672,0-7-577,5-14-3171,2-9 993,1-3-4836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6.346"/>
    </inkml:context>
    <inkml:brush xml:id="br0">
      <inkml:brushProperty name="width" value="0.025" units="cm"/>
      <inkml:brushProperty name="height" value="0.025" units="cm"/>
    </inkml:brush>
  </inkml:definitions>
  <inkml:trace contextRef="#ctx0" brushRef="#br0">0 61 16111,'0'0'14990,"79"-15"-14221,-31 9-320,4-2-257,-3-1-128,-3 1-128,-8 2-1346,-10 3-1857,-12-1-2850,-7 3-3332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7.236"/>
    </inkml:context>
    <inkml:brush xml:id="br0">
      <inkml:brushProperty name="width" value="0.025" units="cm"/>
      <inkml:brushProperty name="height" value="0.025" units="cm"/>
    </inkml:brush>
  </inkml:definitions>
  <inkml:trace contextRef="#ctx0" brushRef="#br0">15 0 8264,'0'0'17745,"3"63"-16688,-7-44-449,-2-1-223,1-3-193,2-2-128,3-4-32,0 0 0,0-5-1217,3-4-2146,5-1-3172,2-13-10857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8.392"/>
    </inkml:context>
    <inkml:brush xml:id="br0">
      <inkml:brushProperty name="width" value="0.025" units="cm"/>
      <inkml:brushProperty name="height" value="0.025" units="cm"/>
    </inkml:brush>
  </inkml:definitions>
  <inkml:trace contextRef="#ctx0" brushRef="#br0">0 14 4356,'6'-1'7976,"-2"1"-4197,-3-4 1538,1 3-5957,-2-2-1891,1-1-3042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8.841"/>
    </inkml:context>
    <inkml:brush xml:id="br0">
      <inkml:brushProperty name="width" value="0.025" units="cm"/>
      <inkml:brushProperty name="height" value="0.025" units="cm"/>
    </inkml:brush>
  </inkml:definitions>
  <inkml:trace contextRef="#ctx0" brushRef="#br0">0 1 3171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9.168"/>
    </inkml:context>
    <inkml:brush xml:id="br0">
      <inkml:brushProperty name="width" value="0.025" units="cm"/>
      <inkml:brushProperty name="height" value="0.025" units="cm"/>
    </inkml:brush>
  </inkml:definitions>
  <inkml:trace contextRef="#ctx0" brushRef="#br0">54 36 3171,'-54'-35'23182,"60"37"-19593,1 5-4122,8 25 2171,9 13-560,-22-43-1046,0 0 0,0 0 0,0 0 0,0 0 1,0-1-1,0 1 0,1-1 0,-1 1 0,0-1 0,1 0 0,-1 0 0,1 0 0,-1 0 1,1 0-1,0-1 0,5 2 0,3-1 546,33 0-3822,-42-1 2426,1 0 0,-1 0 0,0-1 0,0 0 0,1 1 0,-1-1 0,0 0 1,0 0-1,0 0 0,0 0 0,0 0 0,0-1 0,-1 1 0,1-1 0,0 1 0,2-4 1,8-12-5771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9.528"/>
    </inkml:context>
    <inkml:brush xml:id="br0">
      <inkml:brushProperty name="width" value="0.025" units="cm"/>
      <inkml:brushProperty name="height" value="0.025" units="cm"/>
    </inkml:brush>
  </inkml:definitions>
  <inkml:trace contextRef="#ctx0" brushRef="#br0">173 1 14862,'0'0'9470,"-7"10"-7361,-79 139 2435,9 19-3621,75-162-4047,4-9 856,7-17-1336,-2 5-207,5-13-4368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49.870"/>
    </inkml:context>
    <inkml:brush xml:id="br0">
      <inkml:brushProperty name="width" value="0.025" units="cm"/>
      <inkml:brushProperty name="height" value="0.025" units="cm"/>
    </inkml:brush>
  </inkml:definitions>
  <inkml:trace contextRef="#ctx0" brushRef="#br0">179 0 6951,'0'0'24957,"-9"7"-24621,-9 10-268,0 1 1,0 1-1,2 1 0,-18 27 0,25-34-47,0 1-1,1 0 0,1 0 0,1 1 0,0 0 0,0 0 1,2 0-1,-5 27 0,9-40-51,-1-1-1,1 1 1,0-1-1,0 1 1,0-1-1,0 1 1,0-1 0,0 1-1,1-1 1,-1 0-1,0 1 1,1-1 0,-1 1-1,1-1 1,0 0-1,-1 1 1,1-1-1,0 0 1,0 0 0,0 0-1,0 1 1,0-1-1,0 0 1,2 1 0,-1-1-119,0 0 0,1 0 1,-1 0-1,1 0 1,-1-1-1,0 1 0,1-1 1,-1 0-1,1 1 0,-1-1 1,1 0-1,0-1 1,2 1-1,4-2-785,0 0-1,0 0 1,0-1-1,0 0 1,0-1 0,14-7-1,9-12-7829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5:37.060"/>
    </inkml:context>
    <inkml:brush xml:id="br0">
      <inkml:brushProperty name="width" value="0.025" units="cm"/>
      <inkml:brushProperty name="height" value="0.025" units="cm"/>
    </inkml:brush>
  </inkml:definitions>
  <inkml:trace contextRef="#ctx0" brushRef="#br0">7820 783 3075,'-6'-5'410,"1"1"0,-1-1-1,1 0 1,0 0 0,0-1 0,1 1 0,0-1-1,0 0 1,0 0 0,1-1 0,-1 1 0,2-1-1,-1 1 1,-2-13 0,3 12-318,0 0-1,-1 0 1,1 0-1,-1 1 1,-1-1 0,1 1-1,-1-1 1,0 1-1,-1 0 1,1 1 0,-1-1-1,-1 1 1,1 0-1,-1 0 1,-10-7-1,-18-4-87,-1 2-1,0 1 0,-59-13 0,21 6 38,-790-168 2642,417 103-2612,7 2 577,-2 19 0,-449-5 0,-655 66-552,1097 23 400,-732 128 1,754-42-164,357-83-316,2 2-1,0 4 1,2 3-1,-64 41 1,107-57-12,0 0 0,1 2 0,1 0 0,1 2 0,0 0 0,1 1-1,2 1 1,0 0 0,1 1 0,-17 38 0,10-11 34,3 0 1,2 1-1,2 1 1,-11 74-1,19-90-44,3 2-1,0-1 1,4 56 0,1-74 13,1 0 0,1-1 1,1 0-1,1 1 0,0-1 0,1-1 1,1 1-1,17 30 0,3-5 10,2-1 0,1-2-1,2-1 1,2-2 0,1-1-1,2-2 1,45 34-1,-25-29 44,1-2-1,2-2 1,2-3-1,107 39 0,-25-23-19,3-7-1,2-6 0,1-7 0,185 12 0,616-18-16,-835-23 29,1164-45 32,-664 15-74,481-42 15,-833 41-13,-2-12 0,289-88-1,-14-54 30,-386 122 126,206-119 1,-294 144 167,-2-2 0,64-55 0,-98 72-66,-1 0-1,-1-2 0,-1-1 1,-2-1-1,0-1 0,23-45 1,-38 62-164,0-1 1,-2-1 0,1 1 0,-2-1-1,0 0 1,-1 0 0,0-1-1,-1 1 1,0 0 0,-2-1 0,0-24-1,-2 28-90,0-1 0,-1 1-1,0 0 1,0-1 0,-2 2 0,1-1-1,-1 0 1,-1 1 0,1 0-1,-2 0 1,0 0 0,0 1-1,0 0 1,-16-13 0,2 4-196,-1 2 0,0 0 1,-1 1-1,-1 2 0,0 0 1,-1 2-1,0 1 0,-1 0 1,-48-10-1,-17 3-2635,-140-9-1,224 25 2642,-181-13-5501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2.720"/>
    </inkml:context>
    <inkml:brush xml:id="br0">
      <inkml:brushProperty name="width" value="0.025" units="cm"/>
      <inkml:brushProperty name="height" value="0.025" units="cm"/>
    </inkml:brush>
  </inkml:definitions>
  <inkml:trace contextRef="#ctx0" brushRef="#br0">1 1 17777,'0'0'2370,"63"42"-1922,-23-25-191,10-2-193,2 0-32,2-5-1409,-5-4-1474,-3-6-2851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0.245"/>
    </inkml:context>
    <inkml:brush xml:id="br0">
      <inkml:brushProperty name="width" value="0.025" units="cm"/>
      <inkml:brushProperty name="height" value="0.025" units="cm"/>
    </inkml:brush>
  </inkml:definitions>
  <inkml:trace contextRef="#ctx0" brushRef="#br0">56 9 6822,'0'0'25203,"-3"12"-24637,-12 29-509,-14 40 32,20-30-2979,23-57-1114,22-33-5044,-15 15 261</inkml:trace>
  <inkml:trace contextRef="#ctx0" brushRef="#br0" timeOffset="1">219 0 13485,'0'0'11899,"-6"9"-9577,-3 4-1710,-45 71 2667,49-76-3170,0 0 0,1 1 0,0 0 1,1 0-1,0 0 0,0 0 1,1 0-1,-2 17 0,4-26-155,0 1 0,0-1 0,0 0 0,0 0 0,1 0 0,-1 1-1,0-1 1,0 0 0,1 0 0,-1 0 0,0 0 0,0 0 0,0 1 0,1-1 0,-1 0-1,0 0 1,0 0 0,1 0 0,-1 0 0,0 0 0,1 0 0,-1 0 0,0 0 0,0 0-1,1 0 1,-1 0 0,0 0 0,0 0 0,1 0 0,-1 0 0,0-1 0,0 1 0,1 0-1,-1 0 1,0 0 0,0 0 0,0 0 0,1-1 0,-1 1 0,0 0 0,0 0 0,0 0 0,1-1-1,-1 1 1,0 0 0,0 0 0,0 0 0,0-1 0,0 1 0,0 0 0,1-1 0,10-10-2143,8-30-6982,-14 18 2487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0.586"/>
    </inkml:context>
    <inkml:brush xml:id="br0">
      <inkml:brushProperty name="width" value="0.025" units="cm"/>
      <inkml:brushProperty name="height" value="0.025" units="cm"/>
    </inkml:brush>
  </inkml:definitions>
  <inkml:trace contextRef="#ctx0" brushRef="#br0">11 40 11115,'0'0'20723,"-3"-4"-20034,2 4-685,1-1 0,-1 1 0,1 0 0,0-1 0,-1 1 0,1 0 0,-1-1 0,1 1 0,0 0 1,-1-1-1,1 1 0,0-1 0,-1 1 0,1-1 0,0 1 0,0-1 0,-1 1 0,1-1 0,0 1 0,0-1 0,0 1 0,0-1 1,0 1-1,0-1 0,0 1 0,0-1 0,0 0 0,0 1 0,0-1 0,0 1 0,0-1 0,0 1 0,0-1 0,1 1 0,-1-1 1,0 1-1,0-1 0,1 1 0,-1-1 0,0 1 0,1-1 0,-1 1 0,0 0 0,1-1 0,-1 1 0,1 0 0,-1-1 0,0 1 1,2-1-1,37-5 33,-20 4-38,36-2-2213,27 4-6564,-49 0 4742,-15 0-8866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0.943"/>
    </inkml:context>
    <inkml:brush xml:id="br0">
      <inkml:brushProperty name="width" value="0.025" units="cm"/>
      <inkml:brushProperty name="height" value="0.025" units="cm"/>
    </inkml:brush>
  </inkml:definitions>
  <inkml:trace contextRef="#ctx0" brushRef="#br0">181 0 7591,'0'0'15022,"0"9"-12988,4 51 1167,-2-46-2846,0 0 0,-1 0 0,-1 0 1,0 0-1,-1 0 0,0 0 0,-2 0 1,1 0-1,-1 0 0,-1 0 0,-7 15 0,-4-1-324,-2 0-1,-1-2 0,-1 0 0,-1-2 1,-36 36-1,55-59-310,-10 8-608,4-8-4313,7-6-1568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1.284"/>
    </inkml:context>
    <inkml:brush xml:id="br0">
      <inkml:brushProperty name="width" value="0.025" units="cm"/>
      <inkml:brushProperty name="height" value="0.025" units="cm"/>
    </inkml:brush>
  </inkml:definitions>
  <inkml:trace contextRef="#ctx0" brushRef="#br0">134 11 7687,'0'0'16944,"52"-11"-15022,-41 15-288,-1 15-225,-3 6-256,-6 7-256,-1 9-160,-1 5-353,-17 10-384,-7 2 0,-4 4 0,-5 0 0,0-5-1794,-5-9-2562,5-14-3812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3.538"/>
    </inkml:context>
    <inkml:brush xml:id="br0">
      <inkml:brushProperty name="width" value="0.025" units="cm"/>
      <inkml:brushProperty name="height" value="0.025" units="cm"/>
    </inkml:brush>
  </inkml:definitions>
  <inkml:trace contextRef="#ctx0" brushRef="#br0">0 12 3267,'0'0'22742,"75"2"-21429,-38-2-673,0 0-319,2 0-161,-1-2-64,-7-1-64,-3-2-224,-8 2-897,-9 3-641,-27 0-11082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3.894"/>
    </inkml:context>
    <inkml:brush xml:id="br0">
      <inkml:brushProperty name="width" value="0.025" units="cm"/>
      <inkml:brushProperty name="height" value="0.025" units="cm"/>
    </inkml:brush>
  </inkml:definitions>
  <inkml:trace contextRef="#ctx0" brushRef="#br0">0 0 11627,'0'0'12011,"74"33"-10601,-36-32-353,2-1-641,1 0-320,-4 0 0,-5 0-1121,-9 0-2786,-7 0-3236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4.238"/>
    </inkml:context>
    <inkml:brush xml:id="br0">
      <inkml:brushProperty name="width" value="0.025" units="cm"/>
      <inkml:brushProperty name="height" value="0.025" units="cm"/>
    </inkml:brush>
  </inkml:definitions>
  <inkml:trace contextRef="#ctx0" brushRef="#br0">165 0 5541,'0'0'23724,"3"9"-22598,-2-5-1045,0 1 0,0-1 0,0 1 0,0 0 0,-1-1 0,0 1 0,0 0 0,0-1 0,0 1 0,-1 0 0,0-1 0,0 1 0,0-1 0,-1 1 0,1-1 0,-1 0 0,0 1 0,0-1 0,-1 0 0,1 0 0,-1 0 0,-5 5 1,-46 59 261,39-51-310,1 0 1,0 1 0,2 1 0,-19 35 0,31-54-34,-1 1 0,1 0 0,0-1 0,-1 1 0,1 0 0,0 0 0,0-1 0,-1 1 0,1 0 0,0 0 0,0-1 0,0 1 0,0 0 0,0 0 0,0-1 0,0 1 0,0 0 0,0 0 0,0-1 0,0 1 0,1 0 0,-1 0 0,0-1 0,1 1 0,-1 0 0,0-1 0,1 1 0,-1 0 0,1-1 0,-1 1 0,1-1 0,-1 1 0,1-1 0,0 1 0,1 0 0,1 0 0,-1 0 0,0 0 0,1-1 0,-1 1 0,0-1 0,1 0 0,-1 0 0,1 0 0,-1 0 0,4 0 0,66-16 0,3-8-1002,-33 9-1068,1 2 0,47-8 0,-82 20-3674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4.907"/>
    </inkml:context>
    <inkml:brush xml:id="br0">
      <inkml:brushProperty name="width" value="0.025" units="cm"/>
      <inkml:brushProperty name="height" value="0.025" units="cm"/>
    </inkml:brush>
  </inkml:definitions>
  <inkml:trace contextRef="#ctx0" brushRef="#br0">111 1 7719,'0'0'23991,"-7"8"-23671,4-3-296,-58 79 417,56-75-411,-1 1 1,2 0-1,-1 0 0,1 0 0,1 0 0,0 1 1,0-1-1,-2 17 0,5-23-191,-1-1 0,1 1 1,0 0-1,0-1 0,0 1 0,0 0 0,0-1 0,1 1 1,0-1-1,0 1 0,0-1 0,0 1 0,0-1 1,1 0-1,-1 1 0,1-1 0,4 6 0,-2-7-223,-1 0-1,1 0 0,-1 0 1,1 0-1,0 0 1,0-1-1,0 0 0,0 0 1,0 0-1,0 0 1,0-1-1,0 0 0,0 1 1,0-1-1,6-1 0,24 0-7190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5.238"/>
    </inkml:context>
    <inkml:brush xml:id="br0">
      <inkml:brushProperty name="width" value="0.025" units="cm"/>
      <inkml:brushProperty name="height" value="0.025" units="cm"/>
    </inkml:brush>
  </inkml:definitions>
  <inkml:trace contextRef="#ctx0" brushRef="#br0">111 0 17681,'0'0'12139,"-48"65"-11146,28-37-576,2 0-353,4-4-32,5-2-32,8-8-64,1-7-545,4-7-384,16 0-544,3-17-1602,3-9-2274,2-2-3940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5.593"/>
    </inkml:context>
    <inkml:brush xml:id="br0">
      <inkml:brushProperty name="width" value="0.025" units="cm"/>
      <inkml:brushProperty name="height" value="0.025" units="cm"/>
    </inkml:brush>
  </inkml:definitions>
  <inkml:trace contextRef="#ctx0" brushRef="#br0">268 81 10314,'0'0'14157,"-64"56"-11979,49-36-128,1 3-705,3-4-672,2 3-481,4-6-192,4-2-480,1-2-1346,0-6-1377,8-4-1057,-1-2-1153,2-2-3331</inkml:trace>
  <inkml:trace contextRef="#ctx0" brushRef="#br0" timeOffset="1">1 34 13613,'0'0'12300,"60"-20"-11276,-16 17-575,5 2-321,-2 1-64,0 0-96,-4 0-1826,-10-1-2145,-11-3-2532,-6-1-6949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3.061"/>
    </inkml:context>
    <inkml:brush xml:id="br0">
      <inkml:brushProperty name="width" value="0.025" units="cm"/>
      <inkml:brushProperty name="height" value="0.025" units="cm"/>
    </inkml:brush>
  </inkml:definitions>
  <inkml:trace contextRef="#ctx0" brushRef="#br0">274 0 17360,'0'0'2563,"-44"48"-2147,24-17 1,-1 0-257,-2 2-96,1 1-64,0-1 32,4-5-256,3-1-737,4-3-737,4-6-1121,2 0-191,2-5 95,0-6-1794</inkml:trace>
  <inkml:trace contextRef="#ctx0" brushRef="#br0" timeOffset="1">0 197 13293,'0'0'8680,"60"1"-7815,-19 1 31,2 1-31,0-2-352,-4 2-321,-6 1-128,-2 1-801,-9-1-2274,-5-1-3074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1:55.936"/>
    </inkml:context>
    <inkml:brush xml:id="br0">
      <inkml:brushProperty name="width" value="0.025" units="cm"/>
      <inkml:brushProperty name="height" value="0.025" units="cm"/>
    </inkml:brush>
  </inkml:definitions>
  <inkml:trace contextRef="#ctx0" brushRef="#br0">218 0 12876,'0'0'13549,"49"69"-12044,-39-42-576,-9 4-384,-1 4-289,-8 4-128,-12 3-32,-9 5-32,-9 2-224,-4-2-961,-3-2-2082,-3-8-2883,1-6-9641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4:12.045"/>
    </inkml:context>
    <inkml:brush xml:id="br0">
      <inkml:brushProperty name="width" value="0.025" units="cm"/>
      <inkml:brushProperty name="height" value="0.025" units="cm"/>
    </inkml:brush>
  </inkml:definitions>
  <inkml:trace contextRef="#ctx0" brushRef="#br0">9174 239 4965,'0'0'13511,"-5"3"-12619,-4 1-533,0-1-1,-1-1 1,1 0 0,0 0 0,-1 0 0,0-1 0,1-1-1,-1 0 1,-11-1 0,15 1-509,-125-18 1820,102 15-1594,2-1-1,-1-1 1,-46-15-1,-22-4 382,-268-27-65,327 46-304,-148-28 88,-23-2 225,-971-24 239,-3 94-581,694-14-27,148-10-26,-654 35-1,267-30 20,2-49 24,-109-2-17,695 35 1,-264 34 0,322-20-22,1 4 1,0 3-1,1 3 1,-119 55-1,188-74-9,-34 15-12,2 2-1,-72 49 1,102-62-4,2-1 1,-1 2 0,1-1-1,1 2 1,-1-1 0,2 1-1,0 0 1,0 1 0,1 0-1,0 0 1,1 1 0,1 0-1,0 0 1,-5 18 0,7-16-22,-1 0 1,2 0 0,0 0 0,1 0-1,1 1 1,0-1 0,1 0 0,4 24-1,-3-32 32,1 0-1,-1 0 1,1-1-1,0 1 1,0-1-1,1 1 1,0-1-1,0 0 1,1 0-1,-1-1 0,1 1 1,0-1-1,1 0 1,-1-1-1,1 1 1,0-1-1,0 0 1,1-1-1,13 7 1,7 0 53,0-1 0,2 0 0,-1-3 0,31 5 0,120 6 27,-146-15-84,845 9 168,-854-12-162,440-20-1,85-1 9,-372 22 2,600-16 73,-601 10-117,282 28 1,280-8 86,-465-17-40,656 16 25,25-35 49,-441 14-4,29-2-31,-160 5 24,-330 10-7,86 21 1,-89-15-65,95 9-1,-76-17 20,0-4 0,0-2 0,0-4-1,0-2 1,-1-4 0,97-30 0,-156 41-1,0-1-1,0 0 1,-1 0-1,1-1 1,-1 0 0,0 0-1,0-1 1,-1 0-1,1 0 1,-1-1 0,0 1-1,0-1 1,-1-1 0,0 1-1,0-1 1,-1 0-1,1 0 1,-1 0 0,-1 0-1,5-12 1,-1 2 147,0 0-1,-1 0 1,-1-1 0,-1 1 0,0-1 0,2-32-1,-6 40-199,0-1-1,-1 1 0,-1 0 0,0 0 0,0 0 1,0 0-1,-1 0 0,-1 0 0,0 1 1,0-1-1,-1 1 0,0 0 0,-10-12 0,3 5 189,-1 1-1,-1 0 0,-1 1 1,0 0-1,0 2 0,-2-1 0,1 2 1,-23-11-1,1 3-59,-2 1 0,-74-21 0,97 34-436,1-1 0,-26-11 0,37 14-228,0 0 0,0 0 0,0-1 0,0 1 0,1-1 0,0 0 0,-1 0 0,1-1 0,1 1 0,-1-1 0,-4-7 0,-10-35-11343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4:25.938"/>
    </inkml:context>
    <inkml:brush xml:id="br0">
      <inkml:brushProperty name="width" value="0.025" units="cm"/>
      <inkml:brushProperty name="height" value="0.025" units="cm"/>
    </inkml:brush>
  </inkml:definitions>
  <inkml:trace contextRef="#ctx0" brushRef="#br0">645 72 4292,'0'0'8104,"-47"-40"-2061,39 35-5625,-1 1 1,0 1-1,0 0 1,0 0-1,0 1 1,-1 0-1,1 0 0,-1 1 1,1 0-1,-1 1 1,1 0-1,-18 3 1,12-2-317,1-1 1,-1 0-1,0-1 1,-19-4-1,17 3 236,0 1-1,0 0 1,-1 1 0,1 1-1,0 1 1,0 0 0,-27 8-1,32-6-274,1 1 0,1-1 0,-1 2 0,1-1 0,0 2 0,0-1 0,-9 9 0,-38 23 1072,53-36-1140,0 1 0,0 0-1,1 0 1,0 0 0,-1 1 0,1-1-1,1 1 1,-1-1 0,0 1 0,1 0-1,0 0 1,0 0 0,0 1-1,0-1 1,1 0 0,-1 1 0,1-1-1,0 1 1,0 7 0,-2 14-31,2 0 1,1 35-1,1-32 3,1-5 27,1 0 1,1-1 0,1 1-1,1-1 1,1 0 0,1-1-1,12 25 1,-11-32 9,0 0 1,1 0-1,1-1 0,0-1 1,1 0-1,1 0 0,0-1 1,0-1-1,1 0 1,31 18-1,4-2 12,2-2 0,58 20 0,-91-39-9,0 0 0,1-2 0,0 0 0,-1-1 0,23 0 0,100-4 61,-56-2-50,-58 2 51,-1-1 0,1-1 0,-1-2-1,0-1 1,0-1 0,0-1 0,29-13 0,167-96 538,-53 24-350,-158 89-256,0 0 0,0 1 0,0 0 1,0 0-1,12 0 0,32-9 88,-50 10-65,0-1 1,0 0 0,0 0-1,0-1 1,-1 1-1,1-1 1,-1 0 0,0 0-1,0-1 1,-1 1-1,1-1 1,5-9 0,-6 7-30,2 1 0,-1 0 1,1 1-1,-1-1 0,2 1 1,-1 0-1,0 0 0,8-5 0,-7 6 90,0 0-1,0-1 1,0 0-1,-1 0 0,0-1 1,0 1-1,-1-1 0,1 0 1,-1-1-1,0 1 0,-1-1 1,0 1-1,0-1 0,0 0 1,-1 0-1,0-1 0,0 1 1,-1 0-1,0-1 0,0 1 1,0 0-1,-1-1 0,-1 1 1,-1-15-1,0 16-73,0 0 1,0 0-1,-1 0 0,0 1 0,0-1 1,0 1-1,-1-1 0,0 1 0,0 0 1,0 0-1,-1 1 0,1-1 0,-9-5 1,5 4-7,1 0 0,-2 1 0,1 0 0,0 1 0,-1-1 0,0 1 0,0 1 0,-12-3 0,-17 0-5,0 3 0,-75 2 0,70 2 0,-81-8 0,71 2 0,0 3 0,-77 5 0,80 0 0,1-2 0,-1-2 0,-53-9 0,40 3 0,0 2 0,0 4 0,0 2 0,-86 12 0,93-8 0,44-3-49,5-1-372,1 0 0,0-1 0,-1 1 0,1-1 0,0-1 0,-1 1 0,-10-3 0,12-2-7090,0-9-6929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4:59.609"/>
    </inkml:context>
    <inkml:brush xml:id="br0">
      <inkml:brushProperty name="width" value="0.025" units="cm"/>
      <inkml:brushProperty name="height" value="0.025" units="cm"/>
    </inkml:brush>
  </inkml:definitions>
  <inkml:trace contextRef="#ctx0" brushRef="#br0">2063 163 4708,'7'-3'12967,"-14"-3"-9116,-16-3-2742,18 8-793,1 0 1,-1 0 0,0 0-1,1 0 1,-1-1 0,0 0 0,1 0-1,0 0 1,-1-1 0,1 1-1,0-1 1,-5-4 0,-10-7 1064,9 9-1284,0 0-1,-1 1 0,0 1 1,0 0-1,0 0 1,0 1-1,0 0 0,-1 1 1,1 0-1,-16 2 1,7-1 136,1-2 1,-27-4 0,-28-13 797,37 8-881,0 2-1,-1 2 0,-65-5 0,-564 4 1095,634 9-1244,1 2 0,0 1 0,-1 2 0,2 1 0,-1 1 0,1 2 0,-30 13 0,-202 112 0,195-97 0,60-33 0,-1-1 0,1 2 0,0-1 0,0 1 0,1 1 0,0-1 0,0 1 0,0 0 0,1 1 0,0 0 0,1 0 0,0 0 0,0 0 0,0 1 0,1 0 0,0 0 0,1 0 0,-3 14 0,-9 22 0,9-30 0,0 0 0,1 0 0,1 1 0,0 0 0,2 0 0,0 0 0,-1 25 0,5-35 0,-1-1 0,1 0 0,0 0 0,0-1 0,0 1 0,1 0 0,0-1 0,-1 1 0,2-1 0,-1 0 0,0 0 0,1 0 0,0-1 0,0 1 0,5 3 0,68 45 0,-77-52 0,39 22 0,1-3 0,0 0 0,1-3 0,86 22 0,-45-22 0,142 11 0,13-5 0,201 8 0,-84-45 0,-313 10 0,-1-2 0,0-1 0,0-2 0,-1-2 0,0-2 0,59-29 0,-82 34 0,-1-1 0,0-1 0,0 0 0,-2-1 0,1 0 0,-1-1 0,-1 0 0,12-17 0,-17 20 0,0-1 0,0 0 0,-1 0 0,-1-1 0,0 1 0,0-1 0,-1 0 0,0-1 0,-1 1 0,-1-1 0,0 1 0,0-16 0,-3 21 0,0 1 0,0-1 0,0 1 0,-1-1 0,0 1 0,-1 0 0,1-1 0,-1 1 0,0 1 0,-1-1 0,1 0 0,-1 1 0,0 0 0,-1-1 0,1 2 0,-8-8 0,-12-8 0,-1 0 0,-33-20 0,28 21 0,-81-66 0,101 77 0,0-2 0,1 1 0,0-1 0,0-1 0,1 1 0,1-2 0,0 1 0,-7-16 0,6-9-1002,10 13-2753,4 10-5934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2.490"/>
    </inkml:context>
    <inkml:brush xml:id="br0">
      <inkml:brushProperty name="width" value="0.025" units="cm"/>
      <inkml:brushProperty name="height" value="0.025" units="cm"/>
    </inkml:brush>
  </inkml:definitions>
  <inkml:trace contextRef="#ctx0" brushRef="#br0">1 1 8104,'1'4'14265,"0"10"-7269,0 6-5027,1 44-4864,-3-43 4810,-1 112-931,3-113-9057,-1-40 1501,2-6-4003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2.944"/>
    </inkml:context>
    <inkml:brush xml:id="br0">
      <inkml:brushProperty name="width" value="0.025" units="cm"/>
      <inkml:brushProperty name="height" value="0.025" units="cm"/>
    </inkml:brush>
  </inkml:definitions>
  <inkml:trace contextRef="#ctx0" brushRef="#br0">0 255 6887,'0'0'20520,"11"0"-18881,-5 0-1538,0-1-1,0 0 0,1 0 1,-1-1-1,0 0 0,0 0 1,0 0-1,0-1 0,-1 0 1,1 0-1,-1 0 0,0-1 1,0 0-1,0 0 1,0 0-1,0 0 0,-1-1 1,0 0-1,4-6 0,12-12 53,28-43 0,-41 56-104,-1-1 1,0 0-1,0 0 1,-1-1-1,-1 0 0,6-22 1,-11 45 58,0 1-1,1 0 1,1 0 0,3 18 0,-3-24-101,0 0 0,0 0 1,1 1-1,0-2 0,0 1 0,0 0 0,1 0 1,0-1-1,0 1 0,0-1 0,1 0 1,0 0-1,0 0 0,0-1 0,0 1 0,6 3 1,25 12-1047,-9-13-3907,-9-6-2890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6.172"/>
    </inkml:context>
    <inkml:brush xml:id="br0">
      <inkml:brushProperty name="width" value="0.025" units="cm"/>
      <inkml:brushProperty name="height" value="0.025" units="cm"/>
    </inkml:brush>
  </inkml:definitions>
  <inkml:trace contextRef="#ctx0" brushRef="#br0">0 1 1569,'0'0'385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6.530"/>
    </inkml:context>
    <inkml:brush xml:id="br0">
      <inkml:brushProperty name="width" value="0.025" units="cm"/>
      <inkml:brushProperty name="height" value="0.025" units="cm"/>
    </inkml:brush>
  </inkml:definitions>
  <inkml:trace contextRef="#ctx0" brushRef="#br0">80 1 3683,'0'0'6358,"-9"0"-3800,7 0-2561,-40 2 3339,21 8 2362,21-10-5318,-1 1 0,1 0 0,-1-1 0,1 1 0,-1 0 0,1-1 0,-1 1 1,1 0-1,0 0 0,-1-1 0,1 1 0,0 0 0,0 0 0,0 0 0,0-1 0,0 1 1,0 0-1,0 0 0,0 0 0,0-1 0,0 1 0,0 0 0,0 0 0,0 0 0,1 0 0,0 1-349,0-1-1,0 1 0,0-1 1,0 0-1,1 0 0,-1 1 1,0-1-1,1 0 0,-1 0 1,1 0-1,-1 0 0,1-1 1,-1 1-1,1 0 0,0-1 1,-1 1-1,1-1 0,0 1 1,0-1-1,-1 0 0,1 0 1,0 0-1,2 0 0,50-1 478,-47 0-489,133-20-19,-99 12 0,-1 3 0,60-3 0,-90 9-77,-4-1-285,0 1 0,-1 0 0,1 0 0,0 0 0,-1 1 0,1-1 0,9 4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8.028"/>
    </inkml:context>
    <inkml:brush xml:id="br0">
      <inkml:brushProperty name="width" value="0.025" units="cm"/>
      <inkml:brushProperty name="height" value="0.025" units="cm"/>
    </inkml:brush>
  </inkml:definitions>
  <inkml:trace contextRef="#ctx0" brushRef="#br0">0 1 6374,'0'0'21407,"4"10"-20345,2 21-856,-1 0 0,-1 0 0,-2 0 0,-1 0 0,-2 0 0,-4 34 0,3-13-1797,7-71-5815,3-11 2672,-6-7-3364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8.371"/>
    </inkml:context>
    <inkml:brush xml:id="br0">
      <inkml:brushProperty name="width" value="0.025" units="cm"/>
      <inkml:brushProperty name="height" value="0.025" units="cm"/>
    </inkml:brush>
  </inkml:definitions>
  <inkml:trace contextRef="#ctx0" brushRef="#br0">0 20 4901,'0'0'23862,"10"-3"-22719,14-2-753,1 2 1,-1 1-1,39 2 1,-19-1-496,-15-3-414,-20 2-3012,-19 3-8979,-12 3 5234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3.961"/>
    </inkml:context>
    <inkml:brush xml:id="br0">
      <inkml:brushProperty name="width" value="0.025" units="cm"/>
      <inkml:brushProperty name="height" value="0.025" units="cm"/>
    </inkml:brush>
  </inkml:definitions>
  <inkml:trace contextRef="#ctx0" brushRef="#br0">77 1 1666,'0'0'3427,"-49"22"-3395,22-8-2402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8.712"/>
    </inkml:context>
    <inkml:brush xml:id="br0">
      <inkml:brushProperty name="width" value="0.025" units="cm"/>
      <inkml:brushProperty name="height" value="0.025" units="cm"/>
    </inkml:brush>
  </inkml:definitions>
  <inkml:trace contextRef="#ctx0" brushRef="#br0">1 0 12075,'0'0'16016,"55"23"-14639,-25-26-576,4-5-513,-2 2-192,-4 1-96,-5 5-737,-6 0-1601,-10 0-2210,-7 11-1730,0 4-5029</inkml:trace>
  <inkml:trace contextRef="#ctx0" brushRef="#br0" timeOffset="1">25 199 897,'0'0'29596,"55"14"-29052,-20-28-416,3 1-160,-3-1-1313,-4 4-1538,-4 2-832,-6 3-385,-5 0-1890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19.446"/>
    </inkml:context>
    <inkml:brush xml:id="br0">
      <inkml:brushProperty name="width" value="0.025" units="cm"/>
      <inkml:brushProperty name="height" value="0.025" units="cm"/>
    </inkml:brush>
  </inkml:definitions>
  <inkml:trace contextRef="#ctx0" brushRef="#br0">129 7 8136,'0'0'9182,"-9"0"-4719,3 1-3995,-1 0 1,1 0 0,-1 0 0,1 1 0,-1 0 0,1 0 0,0 1 0,0-1 0,0 1-1,0 1 1,-6 3 0,9-4-411,0 0 0,0 0-1,0 0 1,0 0 0,1 0-1,-1 0 1,1 1 0,0-1-1,0 1 1,0 0-1,0 0 1,1-1 0,-1 1-1,0 6 1,1-8-55,1-1-1,-1 0 1,1 0 0,0 1-1,-1-1 1,1 0-1,0 0 1,0 1 0,0-1-1,0 0 1,0 1 0,0-1-1,0 0 1,1 1-1,-1-1 1,0 0 0,1 0-1,-1 1 1,1-1 0,-1 0-1,1 0 1,0 0-1,-1 1 1,1-1 0,0 0-1,0 0 1,0 0 0,0-1-1,0 1 1,0 0-1,0 0 1,0 0 0,0-1-1,1 2 1,2-2 36,-1 1 1,0-1-1,0 0 1,0 0-1,0 0 1,1 0-1,-1-1 0,0 1 1,0-1-1,0 0 1,0 0-1,0 0 1,0 0-1,5-3 0,5-4 24,1-1 0,-1 0 0,0-1 0,-1 0 0,0-1 0,-1 0 0,0-1 0,0 0 0,10-19 0,-26 61-271,-45 69 899,-14 36 1031,56-116-1527,1 0 1,1 1-1,1 0 1,-6 40-1,11-40-195,3-18 0,8-31 0,-3 8 0,14-34 0,3 2 0,2 1 0,3 1 0,44-59 0,-74 110 0,0 0 0,0 0 0,0 0 0,0-1 0,0 1 0,0 0 0,1 0 0,-1 0 0,0-1 0,0 1 0,0 0 0,0 0 0,0 0 0,0-1 0,0 1 0,0 0 0,1 0 0,-1 0 0,0 0 0,0 0 0,0-1 0,0 1 0,1 0 0,-1 0 0,0 0 0,0 0 0,0 0 0,0 0 0,1 0 0,-1 0 0,0 0 0,0 0 0,0 0 0,1 0 0,-1 0 0,0 0 0,0 0 0,0 0 0,1 0 0,-1 0 0,0 0 0,0 0 0,0 0 0,1 0 0,-1 0 0,0 0 0,0 0 0,0 0 0,1 0 0,-1 0 0,0 1 0,0-1 0,0 0 0,1 0 0,-1 16 0,-8 19 0,4-24 0,1-6 0,1 1 0,0-1 0,0 1 0,1 0 0,-1 0 0,0 11 0,3-17 0,1 1 0,-1-1 0,0 0 0,0 0 0,1 0 0,-1 0 0,0 0 0,1 0 0,-1 0 0,0 0 0,0 0 0,1-1 0,-1 1 0,0 0 0,0-1 0,1 1 0,-1-1 0,0 0 0,2-1 0,18-11 0,-2-2 0,1 0 0,-2-1 0,0-1 0,-1 0 0,-1-2 0,20-28 0,-48 66 0,0 1 0,2 0 0,0 1 0,1 1 0,-6 23 0,15-45 0,0 1 0,-1-1 0,1 1 0,0-1 0,0 1 0,0-1 0,0 0 0,0 1 0,0-1 0,0 1 0,0-1 0,0 1 0,0-1 0,0 1 0,0-1 0,0 0 0,0 1 0,1-1 0,-1 1 0,0-1 0,0 0 0,0 1 0,1-1 0,-1 1 0,0-1 0,0 0 0,1 1 0,-1-1 0,0 0 0,1 1 0,-1-1 0,0 0 0,1 0 0,-1 1 0,1-1 0,-1 0 0,0 0 0,1 0 0,0 1 0,22-6 0,19-18 0,-22 6 0,-1-2 0,33-41 0,-27 30 0,-37 71 0,2-22 0,4-11 0,1 0 0,1 1 0,0 0 0,0-1 0,1 1 0,0 1 0,0-1 0,1 0 0,-1 11 0,3-19-14,0-1-1,0 1 1,0-1-1,1 1 1,-1-1-1,0 1 1,0-1-1,1 1 1,-1-1-1,0 1 1,1-1-1,-1 1 1,0-1-1,1 0 1,-1 1-1,1-1 1,-1 0-1,1 1 1,-1-1-1,1 0 1,-1 1-1,1-1 1,-1 0 0,1 0-1,-1 0 1,1 0-1,0 1 1,-1-1-1,1 0 1,-1 0-1,1 0 1,-1 0-1,1 0 1,0 0-1,-1-1 1,1 1-1,-1 0 1,1 0-1,-1 0 1,1 0-1,-1-1 1,1 1-1,-1 0 1,1 0-1,0-1 1,28-13-3639,-5-7-3975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0.226"/>
    </inkml:context>
    <inkml:brush xml:id="br0">
      <inkml:brushProperty name="width" value="0.025" units="cm"/>
      <inkml:brushProperty name="height" value="0.025" units="cm"/>
    </inkml:brush>
  </inkml:definitions>
  <inkml:trace contextRef="#ctx0" brushRef="#br0">99 1 5605,'-1'2'15135,"-1"6"-8208,-2 2-4912,-9 23-4609,9-22 4531,-9 15-1771,1 0 1,2 1 0,1 0-1,1 1 1,1 0 0,1 0 0,2 1-1,-2 46 1,6-74-156,0 0 0,0 0 1,0 0-1,0 0 0,0 0 1,1 0-1,-1 0 0,0 0 1,0 0-1,1 0 0,-1 0 0,1 0 1,-1 0-1,1 0 0,-1 0 1,1 0-1,-1 0 0,1-1 1,0 1-1,0 0 0,-1 0 0,1-1 1,0 1-1,0 0 0,0-1 1,0 1-1,0-1 0,0 1 0,0-1 1,1 1-1,1-1 45,0 1 0,0-1 0,0 0 0,0 0 0,0-1 0,0 1 0,0-1 0,0 1 0,-1-1 0,7-2 0,2-2 58,0 0 1,-1-1-1,1 0 0,14-11 0,-9 2-87,0 0 0,-2-1-1,1-1 1,18-28 0,-76 144 192,41-93-181,-4 8 25,0 1 0,1-1-1,0 1 1,-5 30 0,10-45-63,0 0 0,0 0 0,0 1 0,0-1 0,0 0 0,0 1 0,0-1 0,0 0 0,0 1 0,0-1 0,0 0 0,0 1 0,0-1 0,0 0 0,0 1 0,0-1 0,0 0 0,1 0 0,-1 1 0,0-1 0,0 0 0,0 1 0,0-1 0,1 0 0,-1 0 0,0 0 0,0 1 0,1-1 0,-1 0 0,0 0 0,0 0 0,1 1 0,-1-1 0,0 0 0,0 0 0,1 0 0,-1 0 0,0 0 0,1 0 0,-1 0 0,0 1 0,1-1 0,-1 0 0,18-7 0,14-18 0,-26 18-582,0-1 0,0 1-1,-1-1 1,7-13 0,-8 12-970,0-1 1,-1 0-1,0 0 0,0-1 0,-1 1 1,1-18-1,0-7-10716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0.570"/>
    </inkml:context>
    <inkml:brush xml:id="br0">
      <inkml:brushProperty name="width" value="0.025" units="cm"/>
      <inkml:brushProperty name="height" value="0.025" units="cm"/>
    </inkml:brush>
  </inkml:definitions>
  <inkml:trace contextRef="#ctx0" brushRef="#br0">1 1 18802,'0'0'13965,"9"5"-23862,3-4 608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0.900"/>
    </inkml:context>
    <inkml:brush xml:id="br0">
      <inkml:brushProperty name="width" value="0.025" units="cm"/>
      <inkml:brushProperty name="height" value="0.025" units="cm"/>
    </inkml:brush>
  </inkml:definitions>
  <inkml:trace contextRef="#ctx0" brushRef="#br0">141 0 5509,'0'0'20078,"-5"12"-17313,-7 9-2213,2 0 0,0 1 0,1 0 0,2 0-1,0 1 1,1 0 0,-3 37 0,9-59-555,0 1-1,0-1 1,0 1-1,1-1 1,-1 0-1,1 1 1,-1-1-1,1 0 1,-1 1 0,1-1-1,0 0 1,0 0-1,0 0 1,-1 0-1,1 0 1,0 0-1,0 0 1,0 0 0,1 0-1,-1 0 1,0 0-1,0-1 1,0 1-1,1 0 1,-1-1-1,0 1 1,1-1 0,-1 1-1,0-1 1,1 0-1,-1 0 1,1 0-1,-1 1 1,0-1-1,1 0 1,-1-1 0,1 1-1,-1 0 1,2-1-1,11 0-99,0-1-1,0-1 1,14-4 0,-13 3-83,-11 3 62,0 0 0,0 1 0,0-1 0,0 1 0,0 0-1,0 0 1,0 0 0,0 0 0,7 2 0,-10-2 137,0 1 0,0-1 0,0 1 1,0 0-1,0-1 0,0 1 0,-1 0 0,1 0 0,0 0 0,0-1 1,-1 1-1,1 0 0,-1 0 0,1 0 0,-1 0 0,1 0 1,-1 0-1,1 0 0,-1 0 0,0 0 0,0 0 0,1 0 0,-1 1 1,0-1-1,0 0 0,0 0 0,0 0 0,0 0 0,-1 0 0,1 0 1,0 0-1,0 0 0,-1 0 0,1 0 0,0 1 0,-1-1 1,1-1-1,-1 1 0,-1 1 0,-1 5 63,-1 0 1,0-1 0,0 0-1,-1 0 1,0 0-1,0 0 1,0-1-1,-1 0 1,1 0-1,-1-1 1,-8 6-1,-3 0 58,1 0-1,-1-1 1,-23 8-1,35-14-133,-1-1 0,0 0 0,0 0 0,1-1 0,-1 1 0,0-1 0,0-1 0,0 1 0,-1-1 0,1 0 0,0 0 0,-7-2 0,12 2 0,0-1 0,1 1 0,-1-1 1,1 0-1,-1 1 0,1-1 0,-1 1 0,1-1 0,-1 0 0,1 1 0,0-1 1,-1 0-1,1 0 0,0 1 0,0-1 0,0 0 0,-1 0 0,1 1 0,0-1 1,0 0-1,0 0 0,0 0 0,0 1 0,0-1 0,1 0 0,-1 0 0,0 1 1,0-1-1,0 0 0,1 0 0,-1 1 0,0-1 0,1 0 0,-1 1 1,1-1-1,-1 0 0,1 1 0,-1-1 0,1 1 0,0-2 0,24-23-26,36-10-4272,-26 17-1473,1-3-1820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1.462"/>
    </inkml:context>
    <inkml:brush xml:id="br0">
      <inkml:brushProperty name="width" value="0.025" units="cm"/>
      <inkml:brushProperty name="height" value="0.025" units="cm"/>
    </inkml:brush>
  </inkml:definitions>
  <inkml:trace contextRef="#ctx0" brushRef="#br0">43 0 4324,'0'0'28208,"-1"11"-28005,-9 43-187,-21 62 0,38-139-16,-2 0 0,0 0 0,-1-1 0,1-27 0,-7 73 0,1-17 0,0 0 0,1 0 0,0 0 0,0 0 0,0-1 0,0 1 0,1 0 0,1 6 0,-1-9 0,0 0 0,0 0 0,0 0 0,0-1 0,0 1 0,0 0 0,1-1 0,-1 1 0,1-1 0,0 1 0,-1-1 0,1 0 0,0 1 0,0-1 0,0 0 0,-1 0 0,1 0 0,0-1 0,0 1 0,1 0 0,-1-1 0,0 1 0,0-1 0,0 0 0,3 0 0,2 1 0,-1 0 0,1-1 0,0 0 0,-1 0 0,1 0 0,0-1 0,-1 0 0,1 0 0,-1-1 0,0 0 0,1 0 0,-1-1 0,7-3 0,0-3 0,0 0 0,0-1 0,-1 0 0,14-16 0,-32 61 0,6-33 0,-4 6 0,1-1 0,0 1 0,1 0 0,0 0 0,0 0 0,0 1 0,1-1 0,0 13 0,2-20 0,0 1 0,-1-1 0,1 0 0,0 0 0,0 0 0,0 0 0,-1 0 0,1 0 0,0-1 0,0 1 0,0 0 0,1 0 0,-1-1 0,0 1 0,0 0 0,0-1 0,0 1 0,1-1 0,-1 0 0,0 1 0,0-1 0,1 0 0,-1 0 0,0 0 0,1 0 0,-1 0 0,0 0 0,0 0 0,1 0 0,-1-1 0,3 0 0,44-7 0,-23-1 0,43-23 0,-53 24 0,0 0 0,1 1 0,0 1 0,1 0 0,-1 1 0,31-5 0,-47 10 0,1 0 0,-1 0 0,1 0 0,-1 0 0,1 0 0,-1 0 0,0 0 0,1 0 0,-1 1 0,1-1 0,-1 0 0,1 0 0,-1 0 0,0 1 0,1-1 0,-1 0 0,0 0 0,1 1 0,-1-1 0,0 0 0,1 1 0,-1-1 0,0 1 0,0-1 0,1 0 0,-1 1 0,0-1 0,0 1 0,0-1 0,0 0 0,1 1 0,-1-1 0,0 1 0,0 23 0,-9 19 0,9-42 0,-1 0 0,1 0 0,-1 0 0,1 1 0,-1-1 0,1 0 0,0 0 0,0 0 0,0 0 0,-1 0 0,1 0 0,0 1 0,1-1 0,-1 0 0,0 0 0,0 0 0,0 0 0,1 0 0,-1 1 0,0-1 0,1 0 0,-1 0 0,1 0 0,-1 0 0,1 0 0,0 0 0,-1 0 0,1-1 0,0 1 0,0 0 0,0 0 0,0 0 0,-1-1 0,1 1 0,0 0 0,0-1 0,0 1 0,0-1 0,1 1 0,-1-1 0,0 0 0,0 1 0,0-1 0,0 0 0,0 0 0,0 0 0,1 0 0,-1 0 0,0 0 0,0 0 0,0 0 0,0 0 0,0-1 0,2 1 0,12-3 0,0 0 0,0-1 0,22-8 0,-11 4 0,-18 6 0,0 0 0,0 0 0,1 1 0,-1 0 0,0 0 0,14 1 0,-20 1 0,0-1 0,0 0 0,0 1 0,0-1 0,0 1 0,-1 0 0,1 0 0,0-1 0,0 1 0,0 0 0,0 1 0,-1-1 0,1 0 0,-1 1 0,1-1 0,-1 0 0,1 1 0,-1 0 0,0-1 0,0 1 0,0 0 0,0 0 0,0-1 0,0 1 0,0 0 0,0 0 0,-1 0 0,1 0 0,-1 0 0,1 3 0,-1-4-69,0 0 1,0 0-1,0 0 1,0 1-1,0-1 0,0 0 1,1 0-1,-1 0 1,1 0-1,-1 0 1,0 0-1,1-1 0,0 1 1,-1 0-1,1 0 1,-1 0-1,1 0 0,0-1 1,0 1-1,0 0 1,-1 0-1,1-1 0,0 1 1,0-1-1,0 1 1,0-1-1,0 1 1,0-1-1,0 0 0,0 1 1,0-1-1,0 0 1,0 0-1,0 0 0,0 0 1,0 0-1,0 0 1,0 0-1,0 0 0,1 0 1,-1 0-1,0 0 1,0-1-1,0 1 1,0 0-1,0-1 0,0 1 1,-1-1-1,1 0 1,2 0-1,3-3-1666,1 0 1,0 0-1,-1-1 0,0 0 0,10-10 1,-2-2-16390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1.790"/>
    </inkml:context>
    <inkml:brush xml:id="br0">
      <inkml:brushProperty name="width" value="0.025" units="cm"/>
      <inkml:brushProperty name="height" value="0.025" units="cm"/>
    </inkml:brush>
  </inkml:definitions>
  <inkml:trace contextRef="#ctx0" brushRef="#br0">12 80 10154,'0'0'22613,"-12"-51"-22613,26 44 0,-1 0 0,1 1 0,-2 1-1602,-1 2-12267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2.260"/>
    </inkml:context>
    <inkml:brush xml:id="br0">
      <inkml:brushProperty name="width" value="0.025" units="cm"/>
      <inkml:brushProperty name="height" value="0.025" units="cm"/>
    </inkml:brush>
  </inkml:definitions>
  <inkml:trace contextRef="#ctx0" brushRef="#br0">175 21 6919,'0'0'24620,"-9"-5"-24086,5 3-512,0 0 1,1 0-1,-1 0 1,0 1-1,0-1 0,0 1 1,0 0-1,0 0 0,0 1 1,0-1-1,-1 1 1,1 0-1,0 0 0,0 0 1,0 0-1,-1 1 1,1 0-1,0 0 0,0 0 1,0 0-1,0 0 1,0 1-1,1 0 0,-1 0 1,0 0-1,1 0 0,-1 1 1,1-1-1,0 1 1,-4 3-1,3-1-22,0 0 0,0 0 0,0 0 0,1 0 0,0 1 0,0-1 0,0 1 0,0 0 0,1 0 0,0 0 0,0 0 0,1 0 0,0 0 0,0 1 0,0-1 0,1 0 0,0 1 0,0-1 0,1 0 0,1 8 0,-1-12-76,0 1 1,1-1-1,-1 0 1,1 0-1,-1-1 0,1 1 1,0 0-1,0 0 1,0-1-1,0 1 0,0-1 1,0 0-1,0 0 1,1 1-1,-1-1 0,0-1 1,1 1-1,-1 0 0,0-1 1,1 1-1,-1-1 1,1 0-1,4 1 0,63-3-3863,-70 2 3917,47-8-5498,2-8-2722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2.600"/>
    </inkml:context>
    <inkml:brush xml:id="br0">
      <inkml:brushProperty name="width" value="0.025" units="cm"/>
      <inkml:brushProperty name="height" value="0.025" units="cm"/>
    </inkml:brush>
  </inkml:definitions>
  <inkml:trace contextRef="#ctx0" brushRef="#br0">116 1 9897,'0'0'9796,"-12"11"-5151,1-2-3894,1-1-108,0 0 1,0 1 0,1 0 0,0 0 0,0 1-1,1 1 1,1-1 0,-13 22 0,20-31-641,0-1 1,0 1-1,0-1 1,0 0-1,-1 1 1,1-1-1,0 0 1,0 1-1,0-1 1,0 1-1,0-1 1,0 1 0,0-1-1,0 0 1,0 1-1,0-1 1,1 1-1,-1-1 1,0 0-1,0 1 1,0-1-1,0 0 1,1 1 0,-1-1-1,0 0 1,0 1-1,1-1 1,-1 0-1,0 1 1,0-1-1,1 0 1,-1 0-1,0 1 1,1-1-1,-1 0 1,0 0 0,1 0-1,-1 1 1,1-1-1,0 0 1,23 0 93,23-14-8,-7-8-359,-31 16 231,1 0 0,0 0 0,0 1 0,0 0 0,0 1 0,1 0 1,0 1-1,0 0 0,0 1 0,0 0 0,14 0 0,-24 2 65,0 1 1,0-1-1,0 1 0,0 0 1,-1-1-1,1 1 1,0 0-1,0 0 0,0-1 1,-1 1-1,1 0 0,-1 0 1,1 0-1,-1 0 1,1 0-1,-1 0 0,1 0 1,-1 0-1,0 0 1,1 1-1,-1-1 0,0 0 1,0 0-1,0 0 0,0 0 1,0 0-1,0 2 1,-1 41 966,1-32-718,0-11-267,0 0-1,0-1 1,0 1-1,0 0 1,0 0-1,0 0 1,0-1-1,0 1 1,1 0-1,-1 0 1,0-1-1,0 1 1,1 0-1,-1-1 1,1 1-1,-1 0 1,1-1-1,-1 1 1,1-1 0,-1 1-1,1 0 1,-1-1-1,1 1 1,0-1-1,-1 0 1,1 1-1,1 0 1,25 0 116,39-21-407,-51 14-68,58-16-7384,-37 11 261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3.114"/>
    </inkml:context>
    <inkml:brush xml:id="br0">
      <inkml:brushProperty name="width" value="0.025" units="cm"/>
      <inkml:brushProperty name="height" value="0.025" units="cm"/>
    </inkml:brush>
  </inkml:definitions>
  <inkml:trace contextRef="#ctx0" brushRef="#br0">126 171 4612,'0'0'18300,"-9"-3"-15070,5 2-3021,-2-1 162,0 1 0,-1-1 0,1 1 0,-1 0-1,1 1 1,-7 0 0,10 0-310,0 0 0,1 1-1,-1 0 1,0-1-1,1 1 1,-1 0 0,1 0-1,0 0 1,-1 1 0,1-1-1,0 1 1,0-1 0,-1 1-1,1 0 1,1 0-1,-1-1 1,0 1 0,0 1-1,1-1 1,-3 4 0,2-3-44,1-1 0,-1 0 0,1 1 1,0 0-1,0-1 0,0 1 0,0 0 1,0-1-1,1 1 0,-1 0 1,1 0-1,0-1 0,0 6 0,0-7-13,1 0 0,-1 0 0,1 0 0,-1-1 0,1 1 0,-1 0 0,1 0 0,0-1 0,0 1 0,-1 0 0,1-1 0,0 1 0,0 0 0,0-1 0,-1 1 0,1-1 0,0 0 0,0 1 0,0-1 0,0 0 0,0 1 0,0-1 0,0 0 0,0 0-1,0 0 1,0 0 0,0 0 0,0 0 0,0 0 0,0 0 0,0 0 0,0-1 0,0 1 0,0 0 0,0-1 0,0 1 0,0 0 0,-1-1 0,2 0 0,5-2-21,0 0 1,-1 0-1,1 0 1,-1-1-1,0 0 1,0 0-1,0-1 1,-1 1-1,8-9 1,44-55-239,-40 47 227,58-87 802,-81 116-743,-18 29 474,-24 46 1,43-71-420,-1 0 1,2 0-1,-1 0 1,2 1-1,0-1 1,0 1-1,1 0 1,-1 22-1,3-34-86,0 0 0,0 0 0,1 0 0,-1 0 0,0 0 0,0 1 0,0-1 0,1 0 0,-1 0 0,1 0 0,-1 0 0,1 0 0,-1 0 0,1 0 0,-1-1 0,1 1 0,0 0 0,-1 0 0,1 0 0,0 0 0,0-1 0,0 1 0,0 0 0,0-1 0,0 1 0,1 0 0,0 0 0,1-1 0,0 1 0,0 0 0,-1-1 0,1 0 0,0 0 0,0 0 0,0 0 0,0 0 0,3-1 0,1 0 0,1-1 0,-1 1 0,0-2 0,0 1 0,0-1 0,0 0 0,9-6 0,-1-2 0,-1-2 0,0 1 0,-1-2 0,-1 0 0,0 0 0,-1-1 0,0 0 0,9-20 0,-43 70 0,-15 24 0,36-54 0,-1 0 0,1 0 0,1 0 0,-1 0 0,0 0 0,1 0 0,0 0 0,1 0 0,-1 0 0,1 11 0,0-16-32,1 1 0,-1 0 0,1 0 0,-1-1 0,1 1 0,0-1 0,-1 1 0,1 0 0,0-1 0,-1 1 0,1-1 0,0 0 0,0 1 0,-1-1 0,1 0 0,0 1-1,0-1 1,0 0 0,0 0 0,-1 0 0,1 1 0,0-1 0,0 0 0,0 0 0,0 0 0,0-1 0,-1 1 0,1 0 0,0 0 0,0 0 0,0-1 0,0 1 0,-1 0 0,3-2 0,30-10-3427,-7-9-2761,1-5-2807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4.896"/>
    </inkml:context>
    <inkml:brush xml:id="br0">
      <inkml:brushProperty name="width" value="0.025" units="cm"/>
      <inkml:brushProperty name="height" value="0.025" units="cm"/>
    </inkml:brush>
  </inkml:definitions>
  <inkml:trace contextRef="#ctx0" brushRef="#br0">327 2452 3940,'0'0'1874,"-12"10"-1378,9-7-479,-25 20-235,-1-1 0,-1-1 0,-1-2 0,-55 26 0,41-27 5794,38-16-5526,0 2-1,0-1 1,1 1 0,-1 0 0,1 0-1,0 1 1,-8 7 0,13-11-28,1-1 1,0 0 0,0 0-1,0 0 1,0 0 0,0 0 0,0 1-1,-1-1 1,1 0 0,0 0-1,0 0 1,0 0 0,0 1 0,0-1-1,0 0 1,0 0 0,0 0-1,0 1 1,0-1 0,0 0 0,0 0-1,0 0 1,0 1 0,0-1-1,0 0 1,0 0 0,0 0 0,0 0-1,0 1 1,0-1 0,0 0-1,1 0 1,-1 0 0,0 0 0,0 1-1,0-1 1,0 0 0,0 0-1,0 0 1,0 0 0,1 0 0,-1 0-1,0 1 1,0-1 0,0 0 0,0 0-1,1 0 1,-1 0 0,0 0-1,0 0 1,1 0 0,15 3 654,18-3-331,-21-3 43,-1 1 0,0-2 0,1 0 0,-1 0 0,-1-1 0,1 0 0,20-14 0,71-56 140,-94 67-497,72-56 498,3 4 1,102-57-1,49-21-569,-122 69-288,164-75-1,-127 75-251,-3-6 0,-4-7-1,192-143 1,819-556 2640,-697 464-869,-27 17 845,-424 296-1982,86-50 1201,-80 48-1228,0 1-1,-1 0 0,2 0 0,-1 1 0,1 1 0,13-2 0,-21 4-542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3.645"/>
    </inkml:context>
    <inkml:brush xml:id="br0">
      <inkml:brushProperty name="width" value="0.025" units="cm"/>
      <inkml:brushProperty name="height" value="0.025" units="cm"/>
    </inkml:brush>
  </inkml:definitions>
  <inkml:trace contextRef="#ctx0" brushRef="#br0">70 1 15727,'0'0'14744,"-2"10"-13638,-66 290 84,79-402-1190,-11 86 0,3-16 0,-3 31 0,1 1 0,-1-1 0,0 1 0,0 0 0,1-1 0,-1 1 0,0-1 0,0 1 0,1 0 0,-1-1 0,0 1 0,1 0 0,-1 0 0,1-1 0,-1 1 0,0 0 0,1 0 0,-1-1 0,1 1 0,-1 0 0,1 0 0,-1 0 0,1 0 0,-1 0 0,1 0 0,-1 0 0,1 0 0,-1 0 0,0 0 0,1 0 0,-1 0 0,1 0 0,-1 0 0,1 0 0,-1 0 0,1 1 0,-1-1 0,1 0 0,-1 0 0,0 1 0,1-1 0,-1 0 0,0 0 0,1 1 0,-1-1 0,0 0 0,1 1 0,-1-1 0,0 1 0,1-1 0,-1 0 0,0 1 0,1 0 0,4 3 0,1 0 0,1 0 0,-1-1 0,1 0 0,-1 0 0,1 0 0,0-1 0,0 0 0,0 0 0,0-1 0,0 0 0,0 0 0,0-1 0,1 0 0,-1 0 0,0-1 0,13-2 0,-11 2 0,0-1 0,1-1 0,-1 1 0,0-1 0,-1-1 0,1 0 0,0 0 0,-1-1 0,0 0 0,0 0 0,-1-1 0,14-12 0,-4-8 0,-25 29 0,-5 8 0,3 0 0,2 1 0,-1 0 0,2 1 0,-1 0 0,2 0 0,0 0 0,0 1 0,1 0 0,1 0 0,1 1 0,-4 26 0,7-40 0,-1 0 0,1 0 0,0 0 0,0 0 0,0 0 0,0 0 0,0 0 0,1 0 0,-1 0 0,0 0 0,0 0 0,1 0 0,-1 0 0,0 0 0,1 0 0,-1 0 0,1 0 0,0-1 0,-1 1 0,1 0 0,-1 0 0,1-1 0,0 1 0,0 0 0,0-1 0,1 2 0,0-1 0,0-1 0,-1 1 0,1-1 0,0 0 0,0 0 0,0 0 0,0 0 0,0 0 0,-1 0 0,1 0 0,0-1 0,0 1 0,3-2 0,1 0 0,0 0 0,0-1 0,0 0 0,-1 0 0,1 0 0,-1-1 0,0 1 0,5-6 0,-5 3-574,0 0 0,0 0 0,-1-1 0,0 1 0,4-8 0,-4 4-1382,-1 0-1,1 1 1,-2-2-1,1 1 1,1-19 0,-3-9-9799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3.985"/>
    </inkml:context>
    <inkml:brush xml:id="br0">
      <inkml:brushProperty name="width" value="0.025" units="cm"/>
      <inkml:brushProperty name="height" value="0.025" units="cm"/>
    </inkml:brush>
  </inkml:definitions>
  <inkml:trace contextRef="#ctx0" brushRef="#br0">8 1 7944,'0'0'24823,"-8"38"-29660,23-29-3330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4.328"/>
    </inkml:context>
    <inkml:brush xml:id="br0">
      <inkml:brushProperty name="width" value="0.025" units="cm"/>
      <inkml:brushProperty name="height" value="0.025" units="cm"/>
    </inkml:brush>
  </inkml:definitions>
  <inkml:trace contextRef="#ctx0" brushRef="#br0">99 1 14157,'0'0'13720,"-9"2"-10592,3 0-2754,-44 16 764,47-17-1128,1 0 1,0 0-1,0 1 1,0-1-1,1 0 0,-1 1 1,0-1-1,0 1 1,1-1-1,-1 1 1,1 0-1,-1 0 0,1-1 1,0 1-1,0 0 1,0 0-1,0 1 0,0-1 1,0 0-1,0 0 1,1 0-1,-1 1 1,1 1-1,0-3-10,1 0 0,0 1 0,0-1 0,0 0 0,0 0 0,0 0 0,0-1 0,0 1 0,0 0 0,0 0 0,0-1 0,0 1 0,1 0 0,-1-1 0,0 1 0,0-1 0,1 1 0,-1-1 0,0 0 0,1 0 0,-1 0 0,1 1 0,-1-1 0,0 0 0,1-1 0,-1 1 0,0 0 0,1 0 0,1-1 0,47-5 0,6-11 0,-39 11 0,1 1 0,-1 0 0,1 2 0,0 0 0,21-1 0,-37 5 0,-1-1 0,0 1 0,1-1 0,-1 1 0,0 0 0,0 0 0,1 0 0,-1 0 0,0 0 0,0 0 0,0 0 0,0 0 0,0 0 0,-1 0 0,1 1 0,0-1 0,0 0 0,-1 1 0,1-1 0,-1 0 0,1 1 0,-1-1 0,1 2 0,-1 0 0,1-1 0,0 0 0,0 1 0,0-1 0,0 0 0,1 0 0,-1 0 0,1 0 0,-1 0 0,1 0 0,3 3 0,-1-3 0,0 0 0,0-1 0,0 1 0,1-1 0,-1 0 0,0-1 0,0 1 0,1-1 0,-1 0 0,0 0 0,1 0 0,6-1 0,57-16 0,-30 7 0,-34 9 0,38-5 0,-41 6 0,0 0 0,-1 0 0,1 0 0,0 0 0,0 0 0,0 0 0,0 0 0,0 0 0,0 0 0,0 0 0,0 0 0,0 1 0,-1-1 0,1 0 0,0 1 0,0-1 0,0 1 0,0-1 0,-1 1 0,1-1 0,0 1 0,-1 0 0,1-1 0,0 1 0,-1 0 0,1-1 0,-1 1 0,1 0 0,-1 0 0,1 0 0,-1-1 0,0 1 0,1 0 0,-1 0 0,0 0 0,1 1 0,-1 4-129,0 27-2256,0-32 2228,0 0-1,0 0 0,0 0 1,0-1-1,0 1 0,0 0 1,0 0-1,0 0 0,0-1 1,-1 1-1,1 0 0,0 0 1,0-1-1,-1 1 0,1 0 1,-1-1-1,1 1 0,-1 0 1,1-1-1,-1 1 0,1-1 1,-1 1-1,1-1 0,-1 1 1,0-1-1,1 1 0,-1-1 1,0 1-1,1-1 0,-1 0 1,-1 1-1,-3-1-7978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5:24.673"/>
    </inkml:context>
    <inkml:brush xml:id="br0">
      <inkml:brushProperty name="width" value="0.025" units="cm"/>
      <inkml:brushProperty name="height" value="0.025" units="cm"/>
    </inkml:brush>
  </inkml:definitions>
  <inkml:trace contextRef="#ctx0" brushRef="#br0">1 1 11403,'0'0'19442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0.960"/>
    </inkml:context>
    <inkml:brush xml:id="br0">
      <inkml:brushProperty name="width" value="0.025" units="cm"/>
      <inkml:brushProperty name="height" value="0.025" units="cm"/>
    </inkml:brush>
  </inkml:definitions>
  <inkml:trace contextRef="#ctx0" brushRef="#br0">147 0 6470,'0'0'23473,"2"10"-22779,-2-3-596,0 0-1,-1 0 1,1 0 0,-1-1-1,-1 1 1,1 0 0,-1 0-1,0-1 1,-1 1 0,0-1-1,0 0 1,0 1 0,0-2-1,-1 1 1,0 0 0,-8 7-1,-13 20 48,-28 40 84,49-68-220,1 1 0,-1 0-1,2 0 1,-1 0 0,1 1-1,0-1 1,0 1 0,0-1 0,1 1-1,-1 7 1,3-13-9,-1 0 0,0 0 0,0 0 0,0 0 0,1 0 0,-1 0 0,1-1 0,-1 1 0,0 0 0,1 0 0,-1 0 0,1-1 0,0 1 0,-1 0 0,1-1 0,0 1 0,-1 0 0,1-1 0,0 1 0,0-1 0,-1 1 0,1-1 0,0 0 0,0 1 0,0-1 0,0 0 0,-1 1 0,1-1 0,0 0 0,0 0 0,2 0 0,35 2 0,-28-3 0,42-1-107,-1-2 0,75-17 1,-118 17-2547,-6-1-2793,-1-3-4232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1.725"/>
    </inkml:context>
    <inkml:brush xml:id="br0">
      <inkml:brushProperty name="width" value="0.025" units="cm"/>
      <inkml:brushProperty name="height" value="0.025" units="cm"/>
    </inkml:brush>
  </inkml:definitions>
  <inkml:trace contextRef="#ctx0" brushRef="#br0">97 0 10218,'0'0'17264,"-26"71"-16399,11-47-481,-1-1-224,2-3-96,3-3 65,2-5-65,6-1-32,1-3-32,2-1-1506,0-2-1857,5-2-1826,4-3-3683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2.395"/>
    </inkml:context>
    <inkml:brush xml:id="br0">
      <inkml:brushProperty name="width" value="0.025" units="cm"/>
      <inkml:brushProperty name="height" value="0.025" units="cm"/>
    </inkml:brush>
  </inkml:definitions>
  <inkml:trace contextRef="#ctx0" brushRef="#br0">223 0 5381,'0'0'20238,"-10"9"-19395,-21 18-164,2 1 0,-44 55 0,63-72-602,2 0 0,0 1 1,0 0-1,1 0 1,0 1-1,2 0 1,-1 0-1,1 1 1,1-1-1,0 1 0,1 0 1,-1 21-1,4-33-98,0 0-1,0 0 0,1-1 1,-1 1-1,0 0 0,1 0 1,0 0-1,-1 0 1,1-1-1,0 1 0,0 0 1,0-1-1,0 1 0,0-1 1,0 1-1,1-1 0,-1 1 1,0-1-1,1 0 0,-1 0 1,1 0-1,0 0 1,-1 0-1,1 0 0,0 0 1,-1 0-1,1 0 0,0-1 1,0 1-1,0-1 0,0 0 1,0 1-1,-1-1 1,4 0-1,3 1-1055,-1-1 1,1 0 0,0-1-1,-1 1 1,1-2-1,-1 1 1,14-5-1,12-9-7144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2.723"/>
    </inkml:context>
    <inkml:brush xml:id="br0">
      <inkml:brushProperty name="width" value="0.025" units="cm"/>
      <inkml:brushProperty name="height" value="0.025" units="cm"/>
    </inkml:brush>
  </inkml:definitions>
  <inkml:trace contextRef="#ctx0" brushRef="#br0">119 1 9257,'0'0'16656,"-46"64"-15247,26-34-416,0 2-577,6-5-256,3-3-128,4-6 32,7-6-96,0-11-64,12-1-192,14-18-321,4-7-1505,5-10-1537,4 1-2531,-1-1-4708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3.077"/>
    </inkml:context>
    <inkml:brush xml:id="br0">
      <inkml:brushProperty name="width" value="0.025" units="cm"/>
      <inkml:brushProperty name="height" value="0.025" units="cm"/>
    </inkml:brush>
  </inkml:definitions>
  <inkml:trace contextRef="#ctx0" brushRef="#br0">254 93 10826,'0'0'11627,"-51"67"-9353,24-35-576,-1 5-64,4-3-642,5-3-575,7-6-257,6-3-96,6-9-32,0-8-160,3-5-1121,7 0-1346,1-14-1537,-3-5-2978</inkml:trace>
  <inkml:trace contextRef="#ctx0" brushRef="#br0" timeOffset="1">1 38 15375,'0'0'15374,"69"-24"-15214,-31 16-96,-3 4-32,-2 2-576,-2 2-1122,-4 0-2209,-4 0-1507,-7 1-2785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3.421"/>
    </inkml:context>
    <inkml:brush xml:id="br0">
      <inkml:brushProperty name="width" value="0.025" units="cm"/>
      <inkml:brushProperty name="height" value="0.025" units="cm"/>
    </inkml:brush>
  </inkml:definitions>
  <inkml:trace contextRef="#ctx0" brushRef="#br0">171 0 15150,'0'0'5269,"6"9"-3096,1 0-1718,0 0 0,-1 1 0,0 0 0,-1 0 0,0 0 0,0 0 0,-1 1 0,0 0 0,-1 0 0,-1 0 0,1 0 0,0 21 0,-4-20-376,0 0 1,-1 0-1,-1 0 0,0 0 1,0 0-1,-1-1 0,-1 1 1,0-1-1,0 0 0,-1 0 1,-14 18-1,9-14-51,-1 0 0,-1-2-1,1 1 1,-2-2 0,0 0 0,-1 0 0,-19 12-1,8-14-989,10-9-2458,5-5-3077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6.654"/>
    </inkml:context>
    <inkml:brush xml:id="br0">
      <inkml:brushProperty name="width" value="0.025" units="cm"/>
      <inkml:brushProperty name="height" value="0.025" units="cm"/>
    </inkml:brush>
  </inkml:definitions>
  <inkml:trace contextRef="#ctx0" brushRef="#br0">23 17 10474,'0'0'12657,"6"-5"-11413,13-6-345,-19 11-857,0 0 0,1 0 1,-1 0-1,0 0 0,1 0 1,-1 0-1,0 1 0,1-1 0,-1 0 1,0 0-1,1 0 0,-1 1 0,0-1 1,0 0-1,0 0 0,1 1 0,-1-1 1,0 0-1,0 0 0,0 1 1,1-1-1,-1 0 0,0 1 0,0-1 1,0 0-1,0 1 0,0-1 0,0 0 1,0 1-1,0-1 0,0 0 1,0 1-1,0-1 0,0 1 0,-8 52 2182,4-36-2304,-36 252 2151,39-215-1623,9-37-304,-7-17-399,-1 1 0,0-1 0,1 0 1,-1 0-1,0 0 0,1 0 0,-1 1 0,1-1 0,-1 0 1,0 0-1,1 0 0,-1 0 0,1 0 0,-1 0 1,1 0-1,-1 0 0,0 0 0,1 0 0,-1 0 1,1 0-1,-1 0 0,0-1 0,1 1 0,-1 0 1,1 0-1,-1 0 0,0 0 0,1-1 0,-1 1 1,0 0-1,1-1 0,-1 1 0,1 0 0,11-15-9829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4.217"/>
    </inkml:context>
    <inkml:brush xml:id="br0">
      <inkml:brushProperty name="width" value="0.025" units="cm"/>
      <inkml:brushProperty name="height" value="0.025" units="cm"/>
    </inkml:brush>
  </inkml:definitions>
  <inkml:trace contextRef="#ctx0" brushRef="#br0">1 1 9097,'0'0'19282,"72"5"-17905,-30-5-640,5 0-449,-2 0-192,-1 0-64,-6 0-32,-9 0-736,-7 0-866,-12 2-1569,-8 6-577,-2 1-1697,-7-2-4324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4.542"/>
    </inkml:context>
    <inkml:brush xml:id="br0">
      <inkml:brushProperty name="width" value="0.025" units="cm"/>
      <inkml:brushProperty name="height" value="0.025" units="cm"/>
    </inkml:brush>
  </inkml:definitions>
  <inkml:trace contextRef="#ctx0" brushRef="#br0">0 33 14253,'0'0'5542,"52"4"-2884,-8-4-800,8 0-705,6-8-608,0-2-449,-3 5-192,-10 0-1826,-11 0-3075,-8 1-4068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14.885"/>
    </inkml:context>
    <inkml:brush xml:id="br0">
      <inkml:brushProperty name="width" value="0.025" units="cm"/>
      <inkml:brushProperty name="height" value="0.025" units="cm"/>
    </inkml:brush>
  </inkml:definitions>
  <inkml:trace contextRef="#ctx0" brushRef="#br0">229 20 22261,'0'0'3710,"-9"-3"-1051,3 0-2550,0 0 0,0 1-1,0 0 1,0 0 0,0 1 0,0 0 0,-1 0 0,1 0 0,-1 1 0,1 0 0,0 0 0,-1 1-1,1-1 1,0 1 0,-1 1 0,1-1 0,0 1 0,0 0 0,0 1 0,0-1 0,1 1 0,-1 0 0,1 1-1,-6 3 1,5-1-120,0 1-1,0 0 0,0 0 0,1 0 0,0 0 1,1 1-1,0 0 0,0 0 0,0 0 1,1 0-1,1 0 0,-3 12 0,4-16 8,0-1 1,1 0-1,-1 1 0,1-1 0,0 0 0,0 1 0,1-1 0,-1 0 1,1 1-1,-1-1 0,1 0 0,0 0 0,0 1 0,0-1 0,1 0 1,-1 0-1,1 0 0,0-1 0,0 1 0,0 0 0,0-1 0,0 1 0,0-1 1,1 1-1,-1-1 0,1 0 0,0 0 0,0 0 0,-1-1 0,1 1 1,0-1-1,1 1 0,-1-1 0,6 1 0,7 2-7,-1-1-1,1-1 1,0 0-1,0-1 1,0-1 0,0 0-1,0-1 1,-1-1-1,30-7 1,-36 7 15,1-1-1,0 0 1,-1 0-1,0-1 1,1-1-1,-2 1 1,1-1 0,0-1-1,-1 1 1,0-2-1,-1 1 1,1-1-1,-1 0 1,0-1 0,-1 1-1,10-16 1,-14 21 10,-1 1 0,0-1 1,0 0-1,0 0 0,0 1 1,0-1-1,0 0 0,0 0 1,-1 0-1,1 0 0,-1 0 1,0 0-1,1 0 0,-1 0 1,0 0-1,0 0 0,0 0 1,0 0-1,0 0 0,-1 0 1,1 0-1,-1 0 0,1 0 1,-1 0-1,0 0 0,0 0 1,0 0-1,0 1 0,0-1 1,0 0-1,0 1 0,0-1 1,-1 1-1,1-1 0,-1 1 1,1-1-1,-1 1 0,0 0 1,1 0-1,-1 0 0,0 0 1,0 0-1,0 0 0,1 0 1,-1 1-1,0-1 0,0 1 1,-2-1-1,-14-2-109,1 0 1,-1 1-1,1 1 1,-28 2-1,26-1-273,-30 1-2456,7 3-3443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7:58.617"/>
    </inkml:context>
    <inkml:brush xml:id="br0">
      <inkml:brushProperty name="width" value="0.025" units="cm"/>
      <inkml:brushProperty name="height" value="0.025" units="cm"/>
    </inkml:brush>
  </inkml:definitions>
  <inkml:trace contextRef="#ctx0" brushRef="#br0">21 42 3812,'-1'0'869,"0"0"1,0 0 0,0 0 0,0 0 0,0-1 0,0 1-1,0-1 1,0 1 0,0-1 0,0 1 0,0-1 0,0 1-1,0-1 1,0 0 0,0 0 0,0 1 0,1-1 0,-1 0-1,0 0 1,-1-2 0,7-2 4734,13 3-4630,184 0 345,-106-3-1218,-95 5 6,-2-1-82,1 0-1,-1 0 0,1 0 1,-1 1-1,0-1 0,1 0 1,-1 0-1,0 1 0,0-1 0,0 0 1,0 1-1,0-1 0,1 1 1,-1-1-1,0 1 0,0 0 1,0-1-1,0 1 0,0 0 1,0 0-1,0 0 0,0-1 1,-1 1-1,0 1 0,-28-4 238,-171 21-5,158-12-241,38-4-66,12 2-61,14 2-49,11-4 131,-1-1 0,50-5-1,9 0-4,-89 4 66,-36-4 256,-121 0 352,290 9-1342,-67-2-1600,0-2-3694,-44-2-976,-6-7-6625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8:00.405"/>
    </inkml:context>
    <inkml:brush xml:id="br0">
      <inkml:brushProperty name="width" value="0.025" units="cm"/>
      <inkml:brushProperty name="height" value="0.025" units="cm"/>
    </inkml:brush>
  </inkml:definitions>
  <inkml:trace contextRef="#ctx0" brushRef="#br0">46 39 8008,'0'0'13148,"9"1"-12507,3 1-371,0-1-1,0 0 1,-1-1 0,1 0 0,0-1 0,0 0 0,0-1 0,13-4 0,-14 3 29,1-1-1,-1 2 1,1 0 0,-1 0 0,15 0 0,-25 2 70,-19 0 2391,-198 1-1330,215-1-1419,0 0 0,0 0 0,-1 0 0,1 0-1,0 0 1,0 0 0,0 1 0,0-1 0,0 0 0,0 1-1,0-1 1,0 1 0,0-1 0,0 1 0,0-1 0,0 1-1,1 0 1,-1-1 0,0 1 0,0 0 0,0 0 0,1 0-1,-1-1 1,0 3 0,1-2-15,0-1-1,0 1 0,0 0 0,0-1 1,0 1-1,0 0 0,0-1 1,0 1-1,0-1 0,1 1 1,-1-1-1,0 1 0,1 0 1,-1-1-1,0 1 0,1-1 1,-1 1-1,0-1 0,1 1 1,-1-1-1,1 0 0,-1 1 1,1-1-1,-1 1 0,1-1 1,-1 0-1,1 0 0,0 1 1,-1-1-1,1 0 0,-1 0 1,1 0-1,0 1 0,-1-1 1,1 0-1,-1 0 0,1 0 1,0 0-1,-1 0 0,1 0 1,1-1-1,14 4-4,1-2 1,-1 0-1,1-1 0,-1-1 1,1 0-1,-1-1 0,32-9 1,-46 11 13,-1 0 1,0-1-1,0 1 1,0-1-1,0 0 1,0 1-1,0-1 1,0 0 0,0 0-1,0 0 1,0 0-1,0 1 1,0-1-1,-1 0 1,1 0-1,0-1 1,-1 1 0,1 0-1,-1 0 1,1 0-1,-1 0 1,1-2-1,-1 2 5,0 0-1,0 1 1,0-1-1,-1 0 1,1 0-1,0 1 1,0-1-1,-1 0 0,1 1 1,0-1-1,-1 1 1,1-1-1,-1 0 1,1 1-1,0-1 1,-1 1-1,0-1 1,1 1-1,-1-1 0,1 1 1,-1 0-1,1-1 1,-1 1-1,0 0 1,1-1-1,-1 1 1,0 0-1,1 0 1,-1-1-1,0 1 0,0 0 1,1 0-1,-1 0 1,0 0-1,0 0 1,1 0-1,-1 0 1,0 1-1,-11-2 125,-46 2 429,56-1-572,0 0 1,0 0-1,0 0 1,0 0 0,0 1-1,0-1 1,0 1-1,0 0 1,1-1-1,-1 1 1,0 0 0,0 0-1,1 0 1,-1 0-1,1 1 1,-1-1-1,1 0 1,-1 1-1,1-1 1,0 1 0,-1-1-1,1 1 1,0 0-1,-1 1 1,2-3-124,0 0 0,0 1 0,0-1 0,0 0 0,0 0 0,0 0 0,0 0 0,0 1 1,0-1-1,0 0 0,0 0 0,0 0 0,0 0 0,0 1 0,0-1 0,0 0 0,0 0 0,0 0 0,0 0 0,0 0 0,0 1 1,0-1-1,0 0 0,0 0 0,0 0 0,0 0 0,0 1 0,0-1 0,1 0 0,-1 0 0,0 0 0,0 0 0,0 0 0,0 0 1,0 1-1,0-1 0,1 0 0,-1 0 0,0 0 0,0 0 0,0 0 0,0 0 0,0 0 0,1 0 0,-1 0 0,0 0 0,0 0 1,0 0-1,0 0 0,1 0 0,-1 0 0,0 0 0,0 0 0,0 0 0,0 0 0,1 0 0,-1 0 0,0 0 0,0 0 0,0 0 1,0 0-1,1 0 0,-1 0 0,0-1 0,0 1 0,8-3-7032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38.065"/>
    </inkml:context>
    <inkml:brush xml:id="br0">
      <inkml:brushProperty name="width" value="0.025" units="cm"/>
      <inkml:brushProperty name="height" value="0.025" units="cm"/>
    </inkml:brush>
  </inkml:definitions>
  <inkml:trace contextRef="#ctx0" brushRef="#br0">13 0 4420,'0'0'25699,"-12"15"-23051,15-14-2648,0 1 0,0-1 0,0 1 0,1-1 0,-1 0 0,0 0 0,1 0 0,-1-1 0,1 1 0,-1-1 0,0 0 0,1 0 0,-1 0 0,6-1 0,50-10 0,-43 6-4102,10-1-8462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38.504"/>
    </inkml:context>
    <inkml:brush xml:id="br0">
      <inkml:brushProperty name="width" value="0.025" units="cm"/>
      <inkml:brushProperty name="height" value="0.025" units="cm"/>
    </inkml:brush>
  </inkml:definitions>
  <inkml:trace contextRef="#ctx0" brushRef="#br0">0 1 7015,'0'0'18924,"4"0"-17605,162 29 2359,-166-29-3677,1 0 0,0 0 0,0 0 0,0 0 0,-1 1 0,1-1 0,0 0 0,0 1 0,-1-1 0,1 0 1,0 1-1,-1-1 0,1 1 0,0 0 0,-1-1 0,1 1 0,-1-1 0,1 1 0,-1 0 0,1-1 0,-1 1 0,1 0 0,-1-1 0,0 1 0,1 0 0,-1 0 0,0 0 0,0 0 1,-6 26 472,-26 20 340,21-34-792,0-1 0,-1-1 0,-1 0 0,0 0 0,-1-1 0,0-1 0,-16 9 0,29-18-590,0 0 248,0-9-11588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41.526"/>
    </inkml:context>
    <inkml:brush xml:id="br0">
      <inkml:brushProperty name="width" value="0.025" units="cm"/>
      <inkml:brushProperty name="height" value="0.025" units="cm"/>
    </inkml:brush>
  </inkml:definitions>
  <inkml:trace contextRef="#ctx0" brushRef="#br0">33 0 2851,'0'0'29398,"2"8"-28965,0 0-425,-1 1 0,0 0 0,-1 0 0,1 0 0,-2 0 0,1 0 0,-2 0 1,1-1-1,-1 1 0,0 0 0,-1-1 0,-5 13 0,3-7-12,1 1 0,0 0 0,1 0 0,-2 29 0,5-44-4,0 0-1,0 0 1,0 1 0,1-1-1,-1 0 1,0 0 0,0 1 0,0-1-1,0 0 1,1 0 0,-1 1-1,0-1 1,0 0 0,0 0-1,1 0 1,-1 1 0,0-1 0,0 0-1,1 0 1,-1 0 0,0 0-1,0 0 1,1 0 0,-1 1-1,0-1 1,1 0 0,-1 0-1,0 0 1,0 0 0,1 0 0,-1 0-1,0 0 1,1 0 0,-1 0-1,0 0 1,1-1 0,-1 1-1,0 0 1,0 0 0,1 0 0,-1 0-1,0 0 1,0 0 0,1-1-1,-1 1 1,0 0 0,0 0-1,1 0 1,-1-1 0,0 1-1,0 0 1,0 0 0,1-1 0,15-11-1113,8-12-3725,28-37 0,-6 0-5925,-24 29 1317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41.857"/>
    </inkml:context>
    <inkml:brush xml:id="br0">
      <inkml:brushProperty name="width" value="0.025" units="cm"/>
      <inkml:brushProperty name="height" value="0.025" units="cm"/>
    </inkml:brush>
  </inkml:definitions>
  <inkml:trace contextRef="#ctx0" brushRef="#br0">64 1 9577,'0'0'20350,"-5"12"-19165,-1 5-795,-32 90 772,35-96-1172,-1 1 0,2-1 1,0 1-1,0 0 0,1 0 0,1 0 0,1 20 0,-1-31-63,0-1-1,0 1 1,0-1-1,1 0 1,-1 1-1,0-1 0,0 1 1,1-1-1,-1 0 1,0 1-1,0-1 0,1 1 1,-1-1-1,0 0 1,1 1-1,-1-1 0,0 0 1,1 0-1,-1 1 1,1-1-1,-1 0 1,1 0-1,-1 0 0,0 1 1,1-1-1,-1 0 1,1 0-1,-1 0 0,1 0 1,-1 0-1,1 0 1,-1 0-1,1 0 0,-1 0 1,1 0-1,-1 0 1,1 0-1,-1-1 0,0 1 1,1 0-1,-1 0 1,1 0-1,-1 0 1,1-1-1,-1 1 0,0 0 1,1-1-1,17-16-5736,-13-4-366,-2-4-3268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42.214"/>
    </inkml:context>
    <inkml:brush xml:id="br0">
      <inkml:brushProperty name="width" value="0.025" units="cm"/>
      <inkml:brushProperty name="height" value="0.025" units="cm"/>
    </inkml:brush>
  </inkml:definitions>
  <inkml:trace contextRef="#ctx0" brushRef="#br0">1 45 4420,'0'0'27092,"9"-1"-26349,40-3-1024,124-12 1480,-57 2-9041,-96 10 816,0-1-2599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38.214"/>
    </inkml:context>
    <inkml:brush xml:id="br0">
      <inkml:brushProperty name="width" value="0.025" units="cm"/>
      <inkml:brushProperty name="height" value="0.025" units="cm"/>
    </inkml:brush>
  </inkml:definitions>
  <inkml:trace contextRef="#ctx0" brushRef="#br0">71 29 8904,'-4'-29'12093,"-5"46"-6117,-7 49-4058,11-24-842,0 46 0,5-87-895,1-42 972,1-129-1441,-19 199-48,11-6 281,2-1-1,0 1 1,2 0 0,0 0 0,4 44 0,-2-67 59,0-1 0,0 1 0,0 0 0,0 0 0,0 0 0,0-1 0,1 1 0,-1 0 0,0 0 0,0 0 0,0 0 0,0-1-1,0 1 1,1 0 0,-1 0 0,0 0 0,0 0 0,0 0 0,1 0 0,-1 0 0,0 0 0,0-1 0,0 1 0,1 0 0,-1 0 0,0 0 0,0 0 0,0 0 0,1 0 0,-1 0 0,0 0 0,0 0 0,1 0 0,-1 0 0,0 1 0,0-1 0,0 0 0,1 0 0,-1 0 0,0 0 0,0 0 0,0 0 0,0 0 0,1 0 0,-1 1 0,0-1 0,0 0 0,0 0 0,0 0 0,0 0 0,1 1 0,-1-1 0,0 0 0,0 0 0,0 0 0,0 1 0,0-1 0,0 0 0,0 0 0,0 1 0,10-18 287,-4-5-260,-1-1-1,-1 1 1,-1-1 0,0-34 0,-19 91-272,5-16 210,9-11-43,-1 1 1,1-1-1,0 1 1,1 0-1,0 0 0,0-1 1,1 1-1,0 0 0,0 0 1,1 0-1,0 0 0,2 8 1,10 29-7282,-10-32-861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43.508"/>
    </inkml:context>
    <inkml:brush xml:id="br0">
      <inkml:brushProperty name="width" value="0.025" units="cm"/>
      <inkml:brushProperty name="height" value="0.025" units="cm"/>
    </inkml:brush>
  </inkml:definitions>
  <inkml:trace contextRef="#ctx0" brushRef="#br0">133 4 3876,'0'0'27354,"5"-1"-26821,-5 0-528,0 1 0,0 0-1,0 0 1,1 0 0,-1-1-1,0 1 1,0 0 0,1 0-1,-1 0 1,0 0-1,0 0 1,1-1 0,-1 1-1,0 0 1,0 0 0,1 0-1,-1 0 1,0 0 0,0 0-1,1 0 1,-1 0 0,0 0-1,1 0 1,-1 0-1,0 0 1,0 0 0,1 0-1,-1 0 1,0 1 0,0-1-1,1 0 1,-1 0 0,0 0-1,0 0 1,1 0 0,-1 1-1,0-1 1,0 0 0,0 0-1,1 0 1,-1 1-1,0-1 1,0 0 0,-6 16 227,-31 39 185,7-13-267,20-26-150,0 1 0,1 0 0,1 0 0,1 1 0,0-1 0,1 2 0,1-1 0,1 1 0,1 0 0,0 0 0,1 0 0,1 21 0,2-37-96,0 0 0,-1 0 0,1 0 0,0 0 0,1 0 0,-1 0 0,0-1 1,1 1-1,0 0 0,-1-1 0,1 1 0,0-1 0,0 0 0,1 0 0,-1 1 0,0-1 0,1-1 0,-1 1 0,1 0 0,-1-1 0,1 1 0,0-1 0,0 0 1,0 0-1,4 1 0,-3 0-266,0-1 0,0 0 0,0 0 0,0-1 1,0 1-1,0-1 0,0 0 0,0 0 0,1 0 0,-1-1 1,0 1-1,0-1 0,0 0 0,0 0 0,0 0 1,-1-1-1,1 1 0,7-5 0,7-12-10224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3.058"/>
    </inkml:context>
    <inkml:brush xml:id="br0">
      <inkml:brushProperty name="width" value="0.025" units="cm"/>
      <inkml:brushProperty name="height" value="0.025" units="cm"/>
    </inkml:brush>
  </inkml:definitions>
  <inkml:trace contextRef="#ctx0" brushRef="#br0">1 0 3844,'0'0'480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3.401"/>
    </inkml:context>
    <inkml:brush xml:id="br0">
      <inkml:brushProperty name="width" value="0.025" units="cm"/>
      <inkml:brushProperty name="height" value="0.025" units="cm"/>
    </inkml:brush>
  </inkml:definitions>
  <inkml:trace contextRef="#ctx0" brushRef="#br0">1 103 2402,'5'-8'1612,"25"-32"-1012,-11 19 6952,-16 18-5230,0-1-816,0 0 0,0 1-1,0-1 1,1 1 0,-1 0-1,1 0 1,4-3 0,-7 6-1382,-1 0 0,0 0 0,0 0 0,1 0 0,-1 0 0,0 0 0,0 0 0,1 0 1,-1 0-1,0 0 0,0 0 0,1 0 0,-1 0 0,0 0 0,0 0 0,1 0 0,-1 1 1,0-1-1,0 0 0,1 0 0,-1 0 0,0 0 0,0 1 0,0-1 0,1 0 0,-1 0 1,0 0-1,0 1 0,0-1 0,0 0 0,0 0 0,1 0 0,-1 1 0,0-1 0,0 0 0,0 1 1,0-1-1,0 0 0,0 1 0,1 25 435,-3-8-371,-1 0 0,-1 0 1,-7 22-1,6-24-215,1-1 0,0 1 1,1 0-1,-2 28 0,7-44-182,-1 0-1,0 0 0,0-1 1,0 1-1,0 0 0,0 0 0,0-1 1,0 1-1,0 0 0,0-1 1,0 1-1,0-1 0,0 1 1,0-1-1,0 0 0,-1 1 1,3-2-1,24-32-8444,-13 13 1987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3.758"/>
    </inkml:context>
    <inkml:brush xml:id="br0">
      <inkml:brushProperty name="width" value="0.025" units="cm"/>
      <inkml:brushProperty name="height" value="0.025" units="cm"/>
    </inkml:brush>
  </inkml:definitions>
  <inkml:trace contextRef="#ctx0" brushRef="#br0">46 0 6022,'0'0'23099,"-3"11"-21919,-5 20-586,-1-3-380,1 1 1,1 1-1,-4 51 1,14-78-4725,3-10 1172,4-9-1915,-6-3-1772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4.384"/>
    </inkml:context>
    <inkml:brush xml:id="br0">
      <inkml:brushProperty name="width" value="0.025" units="cm"/>
      <inkml:brushProperty name="height" value="0.025" units="cm"/>
    </inkml:brush>
  </inkml:definitions>
  <inkml:trace contextRef="#ctx0" brushRef="#br0">1 17 14061,'0'0'18359,"8"0"-18049,261-17-273,-263 17-2815,2 3-5761,-3-1 1407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5.241"/>
    </inkml:context>
    <inkml:brush xml:id="br0">
      <inkml:brushProperty name="width" value="0.025" units="cm"/>
      <inkml:brushProperty name="height" value="0.025" units="cm"/>
    </inkml:brush>
  </inkml:definitions>
  <inkml:trace contextRef="#ctx0" brushRef="#br0">32 65 4644,'0'0'11894,"-4"2"-9257,4-2-2969,-19 9 5697,19-9-5194,-1 0 0,1 0-1,0 1 1,-1-1 0,1 0 0,-1 1-1,1-1 1,0 0 0,-1 1 0,1-1-1,0 0 1,-1 1 0,1-1 0,0 1-1,-1-1 1,1 0 0,0 1 0,0-1-1,0 1 1,0-1 0,-1 1 0,1-1-1,0 1 1,0-1 0,0 1 0,0-1-1,0 1 1,0-1 0,0 1-1,0-1 1,0 1 0,1-1 0,-1 1-1,0-1 1,0 1 0,0-1 0,0 1-1,1-1 1,-1 1 0,0-1 0,0 0-1,1 1 1,-1-1 0,0 1 0,1-1-1,1 1-136,1 0 0,-1 0 0,0 0 0,0-1 0,1 1 1,-1-1-1,0 1 0,1-1 0,-1 0 0,0 0 0,1 0 0,-1 0 0,1 0 0,-1-1 0,3 0 0,36-10 126,11-22-160,-50 32 0,0 0 0,0-1 0,0 0 0,-1 1 0,1-1 0,0 0 0,-1 0 0,1 0 0,-1 0 0,0 0 0,0 0 0,1 0 0,-1-1 0,-1 1 0,1 0 0,0-1 0,-1 1 0,1 0 0,-1-1 0,1 1 0,-1-1 0,0-3 0,-5 5 0,0 0 0,1 0 0,-1 1 0,0 0 0,1 0 0,-1 0 0,0 0 0,1 1 0,-1-1 0,-5 3 0,3-1 0,1 1 0,0-1 0,0 2 0,0-1 0,0 0 0,0 1 0,1 0 0,0 1 0,0-1 0,0 1 0,0 0 0,0 0 0,1 0 0,0 1 0,1-1 0,-1 1 0,1 0 0,0 0 0,0 0 0,1 1 0,0-1 0,0 1 0,0-1 0,0 10 0,2-15 0,0 0 0,1 1 0,-1-1 0,1 0 0,0 0 0,-1 0 0,1 0 0,0 0 0,0 0 0,-1 0 0,1 0 0,0 0 0,0-1 0,0 1 0,0 0 0,0 0 0,0-1 0,1 1 0,-1-1 0,0 1 0,0-1 0,0 1 0,0-1 0,1 0 0,-1 0 0,0 0 0,0 1 0,1-1 0,-1 0 0,0 0 0,0-1 0,1 1 0,-1 0 0,2-1 0,47-6 0,5-10-2477,-39 11-708,1-1 0,28-17-1,-34 17-7747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5.724"/>
    </inkml:context>
    <inkml:brush xml:id="br0">
      <inkml:brushProperty name="width" value="0.025" units="cm"/>
      <inkml:brushProperty name="height" value="0.025" units="cm"/>
    </inkml:brush>
  </inkml:definitions>
  <inkml:trace contextRef="#ctx0" brushRef="#br0">154 4 19058,'0'0'11371,"9"-1"-10645,-7 0-685,0 1 0,1-1 0,-1 1 0,1 0 0,-1 0 0,1 0 0,-1 0 0,1 0 0,-1 1 0,1-1 0,-1 1 0,1-1 0,-1 1 0,0 0 0,3 1 0,-3 0 5,0 0 0,0 0-1,0 1 1,0-1 0,0 0-1,-1 1 1,1-1 0,-1 1-1,1-1 1,-1 1 0,0 0-1,0-1 1,-1 1 0,1 0 0,0 0-1,-1 0 1,1 4 0,0 9-41,0 0 1,0 0 0,-2 0 0,0 0 0,-1 0-1,0 0 1,-1 0 0,-1-1 0,-1 1 0,0-1-1,-1 0 1,0-1 0,-1 1 0,-1-1 0,-1-1-1,1 1 1,-2-1 0,0-1 0,-1 0 0,0 0-1,0-1 1,-16 11 0,-10-4-2016,36-17 1692,0-1 0,-1 1 0,1-1 0,-1 1 0,1-1 0,-1 0 0,0 0 0,1 0 0,-1 0-1,1 0 1,-1 0 0,1 0 0,-1 0 0,1 0 0,-1-1 0,1 1 0,-1-1 0,1 1 0,-1-1 0,1 1 0,-1-1 0,1 0 0,0 0 0,-2-1 0,-5-14-14833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9.157"/>
    </inkml:context>
    <inkml:brush xml:id="br0">
      <inkml:brushProperty name="width" value="0.025" units="cm"/>
      <inkml:brushProperty name="height" value="0.025" units="cm"/>
    </inkml:brush>
  </inkml:definitions>
  <inkml:trace contextRef="#ctx0" brushRef="#br0">1 1 14734,'0'0'11467,"17"56"-10058,-7-25-352,-1 1-448,5 1-449,-2 4-160,1-5 96,-2 0-160,2-6-545,-5-4-223,2-6-610,-4-7-448,-2-5-1024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2:59.513"/>
    </inkml:context>
    <inkml:brush xml:id="br0">
      <inkml:brushProperty name="width" value="0.025" units="cm"/>
      <inkml:brushProperty name="height" value="0.025" units="cm"/>
    </inkml:brush>
  </inkml:definitions>
  <inkml:trace contextRef="#ctx0" brushRef="#br0">0 250 2530,'0'0'23148,"10"2"-21611,-5-1-1418,0 0-1,0-1 1,0 1-1,0-1 1,0 0 0,-1-1-1,1 1 1,0-1-1,0 0 1,0 0 0,0 0-1,-1-1 1,1 0-1,-1 0 1,1 0-1,-1 0 1,0-1 0,0 0-1,0 0 1,0 0-1,0 0 1,-1 0 0,1-1-1,-1 0 1,0 0-1,0 0 1,2-4 0,2-4 52,0-1 1,-2 0 0,1 0-1,-2-1 1,0 1-1,0-1 1,-1 0 0,-1 0-1,0 0 1,-1 0 0,-1 0-1,-1-21 1,3 40-172,1-1 0,0 1 0,0-1 0,1 0 0,-1 0 0,1 0 0,0-1 0,0 1 0,0-1 0,7 5 0,-9-7 0,63 41-3950,-31-22-118,-17-8-4025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1.145"/>
    </inkml:context>
    <inkml:brush xml:id="br0">
      <inkml:brushProperty name="width" value="0.025" units="cm"/>
      <inkml:brushProperty name="height" value="0.025" units="cm"/>
    </inkml:brush>
  </inkml:definitions>
  <inkml:trace contextRef="#ctx0" brushRef="#br0">51 1 4004,'0'0'22357,"-11"68"-21012,1-37-480,0 5-417,0-2-287,4-4-97,2-6-64,4-7-545,0-7-576,3-19-4965,-2-10 3108,-1-4-1987,0-4-2851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40.970"/>
    </inkml:context>
    <inkml:brush xml:id="br0">
      <inkml:brushProperty name="width" value="0.025" units="cm"/>
      <inkml:brushProperty name="height" value="0.025" units="cm"/>
    </inkml:brush>
  </inkml:definitions>
  <inkml:trace contextRef="#ctx0" brushRef="#br0">26 90 5765,'0'0'15055,"-6"-3"-13283,-13-4-951,19 2 178,34 0 861,-6 2-1323,-15 1-303,24-1-48,0-2-1,0-2 0,0-1 0,-1-1 0,45-20 1,-69 25-504,-16 11-81,3-5 388,-1 0 0,0 0 0,1 0 0,0 1 0,-1-1 0,1 0 0,0 1 0,0-1 0,0 1 0,0 2 0,0 112-48,3-83 246,-2 0 0,-6 50-1,-40 144 87,40-224-3545,-8-5-7817,2-4 50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1.484"/>
    </inkml:context>
    <inkml:brush xml:id="br0">
      <inkml:brushProperty name="width" value="0.025" units="cm"/>
      <inkml:brushProperty name="height" value="0.025" units="cm"/>
    </inkml:brush>
  </inkml:definitions>
  <inkml:trace contextRef="#ctx0" brushRef="#br0">0 38 12236,'0'0'3373,"10"-4"-629,10-4-1709,1 2 0,1 0 1,-1 2-1,1 0 0,-1 1 0,1 1 0,0 1 0,41 4 0,-61-3-996,-1 1 1,1-1-1,-1 0 1,1 1-1,-1-1 1,1 1-1,-1 0 1,0-1-1,1 1 1,-1 0-1,0 0 1,1 0-1,-1 0 1,0 0-1,0 0 1,0 0-1,0 0 1,0 1-1,0-1 1,0 0-1,0 0 1,-1 1-1,1-1 1,1 3-1,-2-1 86,0 0-1,1 0 0,-1 0 1,0 0-1,-1 0 1,1 0-1,0 0 1,-1 0-1,0 0 1,0 0-1,0 0 1,-1 2-1,-3 6 255,-1 0 0,0 0 0,-1-1 0,0 0 0,-10 12 0,-13 8-239,16-17-127,1 0 0,1 1 0,0 1 1,1 0-1,-17 30 0,27-44-14,1 0 1,0-1-1,-1 1 1,1 0-1,0 0 1,0-1-1,-1 1 1,1 0-1,0 0 0,0 0 1,0-1-1,0 1 1,0 0-1,0 0 1,0 0-1,0 0 0,1-1 1,-1 1-1,0 0 1,0 0-1,1-1 1,-1 1-1,0 0 1,1 0-1,-1-1 0,1 1 1,-1 0-1,1-1 1,0 2-1,27 9-100,46-8-664,-62-3 393,51 0-7790,-37 0-6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1.891"/>
    </inkml:context>
    <inkml:brush xml:id="br0">
      <inkml:brushProperty name="width" value="0.025" units="cm"/>
      <inkml:brushProperty name="height" value="0.025" units="cm"/>
    </inkml:brush>
  </inkml:definitions>
  <inkml:trace contextRef="#ctx0" brushRef="#br0">13 116 20083,'0'0'10250,"9"2"-9797,-4-2-436,0 0-1,0 0 1,0 0-1,0-1 0,0 0 1,0 0-1,0 0 1,0 0-1,0-1 0,0 1 1,-1-1-1,1-1 0,-1 1 1,1-1-1,-1 1 1,0-1-1,0 0 0,0-1 1,-1 1-1,1-1 1,-1 0-1,0 0 0,0 0 1,0 0-1,0 0 0,-1 0 1,1-1-1,2-9 1,-4 13-16,0-1 0,-1 1 1,1-1-1,0 1 1,-1-1-1,0 1 1,1-1-1,-1 1 0,0-1 1,0 0-1,0 1 1,0-1-1,0 1 1,0-1-1,0 0 0,0 1 1,-1-3-1,0 3-2,1 0-1,-1 1 0,0-1 1,1 1-1,-1-1 1,1 1-1,-1-1 0,0 1 1,1-1-1,-1 1 0,0 0 1,1-1-1,-1 1 0,0 0 1,0 0-1,1 0 1,-1-1-1,0 1 0,0 0 1,0 0-1,1 0 0,-1 0 1,0 0-1,-1 1 1,-2 0-8,0-1 1,0 2 0,0-1-1,0 0 1,0 1 0,0 0 0,0 0-1,1 0 1,-1 0 0,1 1-1,0-1 1,-4 4 0,-4 7-8,0 0 1,1 0-1,-12 22 1,19-30 34,0-1 0,1 1 0,0 0 0,-1 0 0,2 0 0,-1 0 0,1 1 1,-1-1-1,1 0 0,1 1 0,-1-1 0,1 0 0,0 1 0,1 9 0,0-14-22,0 0 1,0 0-1,1 0 0,-1 0 0,0 0 1,0 0-1,1-1 0,-1 1 1,0 0-1,1 0 0,-1-1 1,1 1-1,-1-1 0,1 0 0,-1 1 1,1-1-1,-1 0 0,1 0 1,0 0-1,-1 0 0,1 0 1,-1 0-1,1-1 0,-1 1 0,3-1 1,42-8-1599,-9-6-2309,-1-4-3401,0-2-5427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2.233"/>
    </inkml:context>
    <inkml:brush xml:id="br0">
      <inkml:brushProperty name="width" value="0.025" units="cm"/>
      <inkml:brushProperty name="height" value="0.025" units="cm"/>
    </inkml:brush>
  </inkml:definitions>
  <inkml:trace contextRef="#ctx0" brushRef="#br0">118 18 16143,'0'0'6972,"-9"3"-3272,0 1-3232,1 0 1,-1 1 0,1 0-1,0 0 1,0 1 0,-12 10-1,17-12-405,-1-1 1,1 1-1,-1 0 0,1 0 1,0 1-1,0-1 0,1 1 0,0-1 1,0 1-1,0 0 0,0 0 0,0 0 1,1 0-1,0 0 0,0 0 1,0 8-1,1-12-63,0 0 1,0-1-1,0 1 1,0 0 0,0-1-1,0 1 1,0 0-1,1-1 1,-1 1-1,0 0 1,0-1-1,1 1 1,-1-1-1,0 1 1,1 0-1,-1-1 1,0 1-1,1-1 1,-1 1 0,1-1-1,-1 1 1,1-1-1,-1 0 1,1 1-1,-1-1 1,1 1-1,0-1 1,-1 0-1,1 0 1,0 1-1,25-2 72,-18-1-59,-1-1 1,1 1-1,-1-2 0,13-6 1,-4-2-473,0 0 0,27-27 0,-37 33 424,-1 0 1,1-1 0,-1 1 0,-1-1 0,1 0-1,-1-1 1,0 1 0,-1-1 0,5-12 0,-50 103 664,39-77-620,1 0 1,-1 0 0,2 1-1,-1-1 1,1 1 0,0-1-1,0 1 1,0 8 0,1-14-91,0 0 0,1-1-1,-1 1 1,0-1 0,1 1 0,-1-1 0,0 1 0,1-1 0,-1 1 0,0-1 0,1 0 0,-1 1 0,1-1 0,-1 1-1,1-1 1,-1 0 0,1 1 0,-1-1 0,1 0 0,-1 0 0,1 0 0,0 1 0,-1-1 0,1 0 0,-1 0 0,1 0-1,0 0 1,-1 0 0,1 0 0,-1 0 0,1 0 0,0 0 0,0 0 0,23-5-5269,0-10-2626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2.607"/>
    </inkml:context>
    <inkml:brush xml:id="br0">
      <inkml:brushProperty name="width" value="0.025" units="cm"/>
      <inkml:brushProperty name="height" value="0.025" units="cm"/>
    </inkml:brush>
  </inkml:definitions>
  <inkml:trace contextRef="#ctx0" brushRef="#br0">143 1 3619,'0'0'23964,"-11"5"-22074,-1 1-1559,0 0 1,1 1-1,0 0 0,1 1 0,-16 13 0,22-17-254,-1 1 0,1-1 0,0 1 0,0 0 0,0 0 0,1 0-1,0 0 1,0 1 0,0 0 0,1-1 0,-1 1 0,1 0 0,1 0-1,-1 0 1,1 0 0,0 9 0,1-14-77,1 0 0,-1 0 0,1 0 0,0 0 0,-1 0 0,1-1 0,0 1 0,0 0 0,0 0 0,0-1 0,0 1 0,0 0 0,0-1 0,0 1 0,0-1 0,0 0 0,0 1 0,0-1 0,0 0 0,0 1 0,0-1 0,0 0 0,0 0 0,1 0 0,-1 0 0,0 0 0,0 0 0,0 0 0,2-1 0,40-4 0,-31 1-822,-1 0 0,1-1 0,-1 0 0,16-10 0,-12 4-1775,1 0 0,-1-1 1,-1 0-1,19-22 0,-8 4-9040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3.091"/>
    </inkml:context>
    <inkml:brush xml:id="br0">
      <inkml:brushProperty name="width" value="0.025" units="cm"/>
      <inkml:brushProperty name="height" value="0.025" units="cm"/>
    </inkml:brush>
  </inkml:definitions>
  <inkml:trace contextRef="#ctx0" brushRef="#br0">111 1 19731,'0'0'3977,"-8"12"-806,-9 18-2219,2 1 0,1 0 0,1 1 0,2 0 0,-14 66 0,18-41-926,6-42-20,7-40-17,-2-4-156,-1 0 0,0-37-1,-3 65 88,6 22-68,-7-20 153,1 0 1,1 1-1,-1-1 1,0 0-1,0 0 1,0 1-1,1-1 1,-1 0-1,1 0 1,-1 1-1,1-1 0,-1 0 1,1 0-1,0 0 1,-1 0-1,1 0 1,0 0-1,0 0 1,0 0-1,0 0 1,0-1-1,0 1 1,0 0-1,0 0 1,0-1-1,0 1 0,1-1 1,-1 1-1,0-1 1,0 1-1,0-1 1,1 0-1,0 1 1,3 0-7,0-1 1,-1 1-1,1-1 0,0 1 1,0-1-1,-1-1 1,1 1-1,0-1 1,0 0-1,-1 0 1,1 0-1,-1 0 1,1-1-1,4-2 0,1-2-8,0-1 0,0 0 0,0 0-1,8-9 1,20-15-6,-38 30 14,0 1 0,0 0-1,0 0 1,0 0-1,1 0 1,-1 0 0,0-1-1,0 1 1,0 0 0,0 0-1,1 0 1,-1 0-1,0 0 1,0 0 0,0 0-1,1 0 1,-1 0 0,0 0-1,0 0 1,0 0-1,1 0 1,-1 0 0,0 0-1,0 0 1,0 0 0,1 0-1,-1 0 1,0 0-1,0 0 1,0 0 0,1 0-1,-1 0 1,0 1 0,0-1-1,0 0 1,0 0-1,0 0 1,1 0 0,-1 0-1,0 0 1,0 1 0,0-1-1,0 0 1,0 0-1,0 0 1,1 0 0,-1 1-1,0-1 1,0 0 0,2 16-140,-7 20 35,-15 17 526,15-42-309,0 1 0,1 0-1,1 0 1,-1 0-1,-1 14 1,5-25-111,0-1 0,0 0 0,0 1 0,0-1 0,0 0 0,0 1 0,0-1 0,0 0 0,0 1 0,0-1 0,0 0 0,0 1 0,0-1 0,0 0 0,0 1 0,0-1 0,0 0 0,0 1 0,0-1 0,0 0 0,1 1 0,-1-1 0,0 0 0,0 0 0,0 1 0,1-1 0,-1 0 0,0 1 0,0-1 0,1 0 0,-1 0 0,0 0 0,0 1 0,1-1 0,-1 0 0,0 0 0,1 0 0,-1 0 0,0 0 0,1 0 0,-1 1 0,0-1 0,1 0 0,-1 0 0,0 0 0,1 0 0,-1 0 0,0 0 0,1 0 0,-1 0 0,0-1 0,1 1 0,-1 0 0,0 0 0,1 0 0,-1 0 0,0 0 0,0 0 0,1-1 0,-1 1 0,0 0 0,1 0 0,-1 0 0,0-1 0,0 1 0,1-1 0,4-3-470,-1 0-1,1-1 1,-1 1 0,0-1-1,0 0 1,-1 0 0,1 0 0,-1-1-1,2-5 1,23-56-9230,-15 22-2194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3.435"/>
    </inkml:context>
    <inkml:brush xml:id="br0">
      <inkml:brushProperty name="width" value="0.025" units="cm"/>
      <inkml:brushProperty name="height" value="0.025" units="cm"/>
    </inkml:brush>
  </inkml:definitions>
  <inkml:trace contextRef="#ctx0" brushRef="#br0">24 1 15439,'0'0'15983,"-23"55"-14958,23-48-705,0-2-320,7-2-673,5-2-2594,2-1-3267,0 2-4709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3.792"/>
    </inkml:context>
    <inkml:brush xml:id="br0">
      <inkml:brushProperty name="width" value="0.025" units="cm"/>
      <inkml:brushProperty name="height" value="0.025" units="cm"/>
    </inkml:brush>
  </inkml:definitions>
  <inkml:trace contextRef="#ctx0" brushRef="#br0">62 1 7591,'0'0'20649,"-8"6"-18305,-3 0-1833,7-4-383,1 0 0,-1 0 0,0 1 1,1-1-1,0 1 0,-1 0 0,1-1 1,0 1-1,1 1 0,-4 2 0,6-5-131,0-1-1,-1 1 0,1-1 0,0 0 1,-1 1-1,1-1 0,0 1 1,0-1-1,-1 1 0,1-1 0,0 1 1,0-1-1,0 1 0,0-1 0,-1 1 1,1-1-1,0 1 0,0-1 0,0 1 1,0-1-1,0 1 0,0-1 1,1 1-1,-1-1 0,0 1 0,0-1 1,0 1-1,0-1 0,1 1 0,-1-1 1,0 1-1,0-1 0,1 1 0,-1-1 1,0 0-1,1 1 0,-1-1 1,0 0-1,1 1 0,-1-1 0,1 0 1,-1 1-1,1-1 0,-1 0 0,0 0 1,1 1-1,-1-1 0,1 0 0,-1 0 1,1 0-1,0 0 0,-1 0 1,1 0-1,-1 0 0,1 0 0,-1 0 1,1 0-1,0 0 0,46 1-559,-23-1 172,-22 1 414,-1-1 0,0 1 0,1 0 0,-1-1 0,0 1 0,0 0 0,1 0 0,-1 0 0,0 0 0,0 0 0,0 0 0,0 0 0,0 0 0,0 0 0,0 0 0,0 2 0,0-2-2,-1 0-1,0 0 0,1 0 1,-1-1-1,1 1 0,0 0 1,-1 0-1,1-1 0,-1 1 1,1 0-1,0-1 1,0 1-1,-1-1 0,1 1 1,0-1-1,0 1 0,0-1 1,-1 1-1,1-1 0,0 0 1,0 0-1,0 1 0,0-1 1,0 0-1,0 0 1,0 0-1,0 0 0,0 0 1,-1 0-1,1 0 0,0 0 1,0-1-1,0 1 0,0 0 1,0 0-1,0-1 1,0 1-1,-1 0 0,1-1 1,0 1-1,0-1 0,0 0 1,-1 1-1,1-1 0,0 1 1,-1-1-1,1 0 1,-1 0-1,2 0 0,4-4-21,-2 1-14,2-1 0,-1 1-1,0 1 1,1-1 0,-1 1 0,1 0 0,0 0 0,0 0 0,0 1 0,1 0 0,-1 0 0,12-1 0,-17 4 4,0-1 1,0 1-1,0 0 0,0-1 1,0 1-1,-1 0 1,1 0-1,0 0 0,-1 0 1,1 0-1,-1 0 1,1 0-1,-1 0 0,1 0 1,-1 0-1,1 0 1,-1 0-1,0 0 0,0 0 1,0 1-1,0-1 1,0 0-1,0 0 0,0 0 1,0 0-1,0 0 1,0 0-1,0 0 1,-1 1-1,1-1 0,-1 1 1,-8 38 39,8-36-74,-1-1-453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4.511"/>
    </inkml:context>
    <inkml:brush xml:id="br0">
      <inkml:brushProperty name="width" value="0.025" units="cm"/>
      <inkml:brushProperty name="height" value="0.025" units="cm"/>
    </inkml:brush>
  </inkml:definitions>
  <inkml:trace contextRef="#ctx0" brushRef="#br0">24 1 8616,'0'0'17046,"1"13"-15589,1 47-251,-2 0 1,-11 75-1,11-133-1187,-6 34 655,-4 68 0,31-139-12,14-102-662,-36 139 0,1 1 0,-1 0 0,1 0 0,0 0 0,-1 0 0,1-1 0,0 1 0,1 0 0,-1 0 0,0 0 0,1 0 0,0-1 0,0 1 0,0 0 0,0 0 0,0-1 0,0 1 0,0-1 0,1 1 0,0-1 0,-1 0 0,1 1 0,0-1 0,0 0 0,0 0 0,0 0 0,1-1 0,-1 1 0,0 0 0,1-1 0,-1 0 0,1 1 0,0-1 0,-1 0 0,4 1 0,4-2 0,-1-1 0,1 0 0,-1 0 0,1-1 0,-1 0 0,0-1 0,0 1 0,0-2 0,0 0 0,0 0 0,15-10 0,24-10 0,-47 23 0,0 1 0,-1-1 0,1 1 0,0-1 0,0 1 0,0 0 0,0-1 0,0 1 0,-1 0 0,1 0 0,0 0 0,0-1 0,0 1 0,0 0 0,0 0 0,0 0 0,0 0 0,0 1 0,0-1 0,0 0 0,0 0 0,-1 0 0,1 1 0,0-1 0,0 1 0,0-1 0,0 0 0,-1 1 0,1 0 0,1 0 0,5 26 0,0 2 0,-6-28 0,0-1 0,-1 1 0,1-1 0,0 1 0,0-1 0,0 1 0,-1-1 0,1 0 0,0 1 0,0-1 0,0 0 0,0 0 0,0 0 0,0 0 0,0 0 0,0 0 0,0 0 0,-1 0 0,1 0 0,0 0 0,0-1 0,0 1 0,0 0 0,0 0 0,0-1 0,-1 1 0,1-1 0,0 1 0,0-1 0,1 0 0,29-18 0,-26 15 0,21-10-2139,-20 12 603,0 0 1,1 0-1,-1 0 0,1 1 1,0 0-1,0 0 0,11 1 1,-8 0-7007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4.838"/>
    </inkml:context>
    <inkml:brush xml:id="br0">
      <inkml:brushProperty name="width" value="0.025" units="cm"/>
      <inkml:brushProperty name="height" value="0.025" units="cm"/>
    </inkml:brush>
  </inkml:definitions>
  <inkml:trace contextRef="#ctx0" brushRef="#br0">98 7 6150,'0'0'25282,"-9"-2"-24145,6 1-1132,0 0-1,1 1 0,-1-1 0,0 0 0,0 1 1,1 0-1,-1 0 0,0 0 0,0 0 1,0 0-1,1 0 0,-1 1 0,0-1 0,0 1 1,1 0-1,-1 0 0,1 0 0,-1 0 0,0 0 1,1 1-1,0-1 0,-1 1 0,1-1 0,0 1 1,0 0-1,0 0 0,0 0 0,0 0 0,0 0 1,1 0-1,-1 1 0,1-1 0,-1 1 0,1-1 1,0 1-1,0-1 0,0 1 0,1 0 0,-1 0 1,0-1-1,1 1 0,0 0 0,0 0 0,0-1 1,0 1-1,0 3 0,0-5-13,1 0 1,-1 0-1,0 0 0,1 0 1,-1 0-1,1 0 0,-1 0 1,1 0-1,-1 0 0,1 0 1,0-1-1,-1 1 0,1 0 1,0 0-1,0-1 1,0 1-1,0 0 0,-1-1 1,1 1-1,0-1 0,0 1 1,0-1-1,0 1 0,0-1 1,0 0-1,0 1 0,0-1 1,0 0-1,1 0 0,-1 0 1,0 0-1,0 0 0,0 0 1,1 0-1,43-4-1679,-34 1-194,0-1 0,0 0 0,-1 0 1,1-1-1,16-11 0,15-12-10813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5.230"/>
    </inkml:context>
    <inkml:brush xml:id="br0">
      <inkml:brushProperty name="width" value="0.025" units="cm"/>
      <inkml:brushProperty name="height" value="0.025" units="cm"/>
    </inkml:brush>
  </inkml:definitions>
  <inkml:trace contextRef="#ctx0" brushRef="#br0">84 0 9321,'0'0'17408,"-8"9"-15326,0-2-1801,2 1-1,-1 0 0,1 0 0,0 0 1,1 1-1,0-1 0,0 1 0,1 1 1,0-1-1,1 0 0,0 1 0,0 0 1,-1 11-1,0 12-272,2 1 0,2 0 0,4 43 0,-4-76-8,0 0 0,0 0 0,0 0 0,0 0 0,0 0 0,0 0 0,0 0 0,0 0 0,1 0 0,-1 0 0,0 0 0,1 0 0,-1-1 0,1 1 0,-1 0 0,1 0 0,-1 0 0,1 0 0,-1-1 0,1 1 0,0 0 0,-1 0 0,1-1 0,0 1 0,0-1 0,0 1 0,0 0 0,0-2 0,0 1 0,0-1 0,0 1 0,0-1 0,0 0 0,0 1 0,0-1 0,-1 0 0,1 0 0,0 0 0,-1 1 0,1-1 0,-1 0 0,1 0 0,-1 0 0,1 0 0,-1 0 0,1 0 0,-1 0 0,0 0 0,0 0 0,1-1 0,-1 0 0,4-22 0,0 0 0,-2 0 0,-1-37 0,-3 56 0,-3 13 0,5-7 0,0 0 0,-1 0 0,1 0 0,0 0 0,0 0 0,-1 0 0,1 0 0,0 0 0,0 0 0,0 0 0,0 0 0,1 0 0,-1 0 0,0 0 0,0 0 0,0 0 0,1 0 0,-1 0 0,1 0 0,-1-1 0,0 1 0,1 0 0,0 0 0,0 1 0,3 0 0,-1-1 0,0 1 0,1-1 0,-1 0 0,1-1 0,-1 1 0,1 0 0,0-1 0,-1 0 0,1 0 0,-1 0 0,1 0 0,0 0 0,4-2 0,1 0 0,0 0 0,0 0 0,-1 0 0,15-8 0,62-55 0,-85 70 0,0 0 0,0-1 0,0 1 0,0-1 0,-1 1 0,0 0 0,-2 8 0,-1-1 0,-2 4 0,1 0 0,1 0 0,1 0 0,0 1 0,-1 18 0,4-35 2,0 1-1,0-1 1,0 1 0,0-1-1,0 1 1,0-1-1,0 1 1,0-1 0,0 1-1,0-1 1,0 1 0,0-1-1,0 1 1,0-1 0,1 1-1,-1-1 1,0 0-1,0 1 1,1-1 0,-1 1-1,0-1 1,0 0 0,1 1-1,-1-1 1,1 1 0,-1-1-1,0 0 1,1 1-1,-1-1 1,1 0 0,-1 0-1,1 1 1,14-8 16,12-23-955,-21 19-1636,-1-1 0,0 0 0,4-18 0,1-12-7026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41.310"/>
    </inkml:context>
    <inkml:brush xml:id="br0">
      <inkml:brushProperty name="width" value="0.025" units="cm"/>
      <inkml:brushProperty name="height" value="0.025" units="cm"/>
    </inkml:brush>
  </inkml:definitions>
  <inkml:trace contextRef="#ctx0" brushRef="#br0">1 54 15535,'0'0'9385,"82"-6"-7464,-32-3-287,7-1-705,4 2-353,0-1-255,-7 4-193,-6 2-96,-12 0 0,-10 3-705,-13 0-896,-7 0-1794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5.572"/>
    </inkml:context>
    <inkml:brush xml:id="br0">
      <inkml:brushProperty name="width" value="0.025" units="cm"/>
      <inkml:brushProperty name="height" value="0.025" units="cm"/>
    </inkml:brush>
  </inkml:definitions>
  <inkml:trace contextRef="#ctx0" brushRef="#br0">30 0 15150,'0'0'16464,"-30"51"-15535,30-45-705,0 0-224,12-3-833,-2-1-3042,3-1-4646,1-1-8326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3:05.947"/>
    </inkml:context>
    <inkml:brush xml:id="br0">
      <inkml:brushProperty name="width" value="0.025" units="cm"/>
      <inkml:brushProperty name="height" value="0.025" units="cm"/>
    </inkml:brush>
  </inkml:definitions>
  <inkml:trace contextRef="#ctx0" brushRef="#br0">76 1 4676,'0'0'25587,"-10"6"-23435,8-5-2098,-2 1-41,0 0 1,0 0-1,0 1 1,0 0 0,0 0-1,1 0 1,-1 0-1,1 0 1,0 1-1,0-1 1,0 1-1,0 0 1,1 0 0,-1 0-1,1 1 1,0-1-1,1 0 1,-1 1-1,1-1 1,-1 1-1,0 8 1,2-12-14,0 0 0,-1 1 0,1-1 0,0 0 0,0 1 0,0-1 0,0 0 0,1 0 0,-1 1 0,0-1 0,0 0 0,1 0 0,-1 0 0,1 1 0,-1-1 0,1 0 0,-1 0 0,1 0 0,0 0 0,0 0 0,-1 0 0,1 0 0,0 0 0,0 0 0,0 0 0,0 0 0,0-1 0,2 2 0,1-1 0,-1 0 0,1-1 0,-1 1 0,1-1 0,0 0 0,-1 0 0,1-1 0,-1 1 0,7-2 0,-2 0 0,0-1 0,0 0 0,0-1 0,0 0 0,-1 0 0,1 0 0,-1-1 0,0 0 0,7-7 0,-8 6 0,1 1 0,-1 0 0,1 0 0,0 1 0,0 0 0,1 0 0,-1 1 0,1 0 0,7-2 0,-14 4 0,-1 1 0,0 0 0,1 0 0,-1 0 0,0 0 0,0 0 0,1 1 0,-1-1 0,0 0 0,1 0 0,-1 0 0,0 0 0,0 0 0,1 0 0,-1 0 0,0 0 0,0 1 0,1-1 0,-1 0 0,0 0 0,0 0 0,0 0 0,1 1 0,-1-1 0,0 0 0,0 0 0,0 1 0,0-1 0,1 0 0,-1 0 0,0 1 0,0-1 0,0 0 0,0 0 0,0 1 0,0-1 0,0 0 0,0 1 0,0-1 0,-1 19 0,-8 14 0,7-28 0,0 0 0,0 0 0,1 0 0,0 1 0,0-1 0,-1 9 0,3-13 0,-1-1 0,1 0 0,-1 0 0,0 1 0,1-1 0,-1 0 0,1 0 0,-1 1 0,1-1 0,-1 0 0,1 0 0,-1 0 0,1 0 0,-1 0 0,1 0 0,0 0 0,-1 0 0,1 0 0,-1 0 0,1 0 0,-1 0 0,1 0 0,-1 0 0,1 0 0,-1-1 0,1 1 0,-1 0 0,1 0 0,-1-1 0,1 1 0,0-1 0,18-7 0,41-35 0,-51 35 0,1 0 0,0 0 0,0 1 0,1 0 0,0 1 0,1 0 0,-1 1 0,22-7 0,-33 12 0,1 0 0,-1 0 0,0 0 0,1 0 0,-1 0 0,0 0 0,0 0 0,1 0 0,-1 0 0,0 1 0,1-1 0,-1 0 0,0 0 0,0 0 0,1 0 0,-1 0 0,0 0 0,0 1 0,1-1 0,-1 0 0,0 0 0,0 1 0,1-1 0,-1 0 0,0 0 0,0 1 0,0-1 0,0 0 0,1 0 0,-1 1 0,0-1 0,0 0 0,0 0 0,0 1 0,0-1 0,0 0 0,0 1 0,0-1 0,0 1 0,-1 19 0,-9 18 0,7-29 0,0 1 0,0 0 0,1-1 0,0 1 0,-1 12 0,9-25 287,0-8-2875,1-10-6610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49.983"/>
    </inkml:context>
    <inkml:brush xml:id="br0">
      <inkml:brushProperty name="width" value="0.025" units="cm"/>
      <inkml:brushProperty name="height" value="0.025" units="cm"/>
    </inkml:brush>
  </inkml:definitions>
  <inkml:trace contextRef="#ctx0" brushRef="#br0">0 94 3651,'7'1'470,"-1"1"0,1-1 0,-1 0 0,1 0 0,0-1 0,0 0-1,-1 0 1,1 0 0,0-1 0,10-2 0,66-26 2243,-67 22-1945,-1 1 0,1 1 1,0 0-1,32-5 1,76 7 422,-77 4-850,84-11 0,-76 3 424,0 2-1,107 5 1,109 28-226,-127-11 509,-50-12 129,161-11-1,-48-2-480,-134 5-296,90-16 0,-91 8-253,93-1 0,-53 11-37,201 7-65,108-1 338,-229-7-371,123 0 96,634 13 104,-630 27-159,-109-10 17,-70-7-74,-79-11 113,111 5-1,-11-12-38,-72 1-27,1-4-1,109-14 1,42-5-48,-32 4 53,-49 2-54,188 11 1,-285 3 10,274 17 59,-117-20-56,248 4 16,-336 15 46,-136-17 87,3 0-580,1 1 1,-1-1-1,0 0 0,0 0 0,0 0 0,1 0 1,-1 0-1,0-1 0,0 1 0,0 0 1,1 0-1,-1 0 0,0-1 0,0 1 1,1 0-1,-1-1 0,0 1 0,0-1 0,1 1 1,-1 0-1,1-1 0,-2-1 0,-15-17-15480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05.806"/>
    </inkml:context>
    <inkml:brush xml:id="br0">
      <inkml:brushProperty name="width" value="0.025" units="cm"/>
      <inkml:brushProperty name="height" value="0.025" units="cm"/>
    </inkml:brush>
  </inkml:definitions>
  <inkml:trace contextRef="#ctx0" brushRef="#br0">0 48 3876,'8'0'11181,"4"1"-4163,28 0-472,38-3-8228,-47-1 3469,76-15-1672,217-9-1,-316 29-1127,-19 1-12579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49:08.783"/>
    </inkml:context>
    <inkml:brush xml:id="br0">
      <inkml:brushProperty name="width" value="0.025" units="cm"/>
      <inkml:brushProperty name="height" value="0.025" units="cm"/>
    </inkml:brush>
  </inkml:definitions>
  <inkml:trace contextRef="#ctx0" brushRef="#br0">0 37 4004,'43'0'9842,"17"0"-2434,5 0-4168,161-4-5099,-132-1 3599,340-5-986,46-3-8,-445 10-424,0 2 0,60 5 0,-94-3-987,-10 2-1109,-17-1-3773,0-4-2290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53.918"/>
    </inkml:context>
    <inkml:brush xml:id="br0">
      <inkml:brushProperty name="width" value="0.025" units="cm"/>
      <inkml:brushProperty name="height" value="0.025" units="cm"/>
    </inkml:brush>
  </inkml:definitions>
  <inkml:trace contextRef="#ctx0" brushRef="#br0">181 0 3812,'0'0'3459,"-12"2"-2103,-80 3 1161,22-4 7415,70-1-9892,-1 0-1,1 1 1,-1-1 0,1 0-1,0 1 1,-1-1 0,1 0 0,0 1-1,-1-1 1,1 0 0,0 1-1,-1-1 1,1 1 0,0-1 0,0 1-1,0-1 1,-1 0 0,1 1-1,0-1 1,0 1 0,0-1 0,0 1-1,0-1 1,0 1 0,0-1-1,0 1 1,0-1 0,0 1-1,0-1 1,0 1 0,0-1 0,0 1-1,1-1 1,-1 1 0,9 20 38,-4-18-26,0 1 0,0-1 0,1 0 1,0 0-1,-1-1 0,1 0 0,0 0 0,0 0 0,0-1 1,0 0-1,10 1 0,76 0 634,-64-2-605,127-1 66,674 33 1393,-434-10 682,-186-15-1278,76 17-413,86 3 721,712-48-612,-282-1-271,-651 17-359,94 2 12,-201 15-45,-38-10 78,0 0-1,0 0 0,0-1 1,1 0-1,-1 0 0,8 1 518,-18-19-4922,-9-6-3909,-3-8-8450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7:56:57.235"/>
    </inkml:context>
    <inkml:brush xml:id="br0">
      <inkml:brushProperty name="width" value="0.025" units="cm"/>
      <inkml:brushProperty name="height" value="0.025" units="cm"/>
    </inkml:brush>
  </inkml:definitions>
  <inkml:trace contextRef="#ctx0" brushRef="#br0">1 7 5221,'0'0'14681,"11"0"-13721,812-1 2662,-312-5-3160,141 33 125,74-6 818,-252-15-188,241-8 50,-365-4-388,-94 6-2070,-260-10-7372,2-8-1222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7:41.880"/>
    </inkml:context>
    <inkml:brush xml:id="br0">
      <inkml:brushProperty name="width" value="0.025" units="cm"/>
      <inkml:brushProperty name="height" value="0.025" units="cm"/>
    </inkml:brush>
  </inkml:definitions>
  <inkml:trace contextRef="#ctx0" brushRef="#br0">138 273 5926,'0'0'13965,"-5"9"-13522,0 5-396,0-1-1,1 1 1,0 0 0,1 0-1,1 0 1,0 0 0,1 28 0,-17 277 474,-1 34 570,40 224-477,3-290-423,24 358-57,-78 282-5,7-585-103,19-271-28,-5 468-60,13-355 91,-22 208-1,8-236-16,8-126-30,1 1 0,1-1-1,2 0 1,1 1 0,2-1-1,0 0 1,2 0-1,17 44 1,-14-52 41,0 0 0,1-1 0,1 0-1,1-1 1,1 0 0,1-1 0,1 0 0,0-1 0,2-1 0,-1-1-1,22 14 1,-24-19-71,1-1 0,0 0 0,1-2 0,0 0-1,0 0 1,1-2 0,0 0 0,0-1 0,0-1-1,1-1 1,-1 0 0,1-2 0,0 0 0,32-2 0,-40-2 39,0 1 1,-1-1 0,1-1 0,-1 0 0,0 0-1,0-1 1,0-1 0,-1 1 0,1-2 0,-1 1 0,-1-1-1,1 0 1,-1-1 0,-1 0 0,10-12 0,9-13 32,-2-1 0,33-63 0,94-215 39,-76 151-500,-40 80 301,-4-1-1,-3-2 1,-4-1-1,-4 0 1,13-115-1,4-443 454,-37 339-575,-13 0 0,-103-584 0,76 686 212,-177-842 2164,187 920-1761,-6 2 1,-60-139 0,68 198 2,-3 2 0,-3 1 1,-2 2-1,-2 1 0,-81-90 1,100 127-310,-1 0 1,-1 2-1,-1 0 1,-30-19 0,39 30-2,0 0 1,0 0-1,-1 1 1,0 1-1,0 0 1,0 1-1,0 0 1,-1 1-1,-25-1 1,35 4-126,0 0-1,-1 0 1,1 1 0,0-1 0,0 1-1,-1 0 1,1 1 0,0-1 0,0 1-1,0 0 1,1 1 0,-1-1-1,1 1 1,-1 0 0,1 0 0,-8 7-1,4-1-753,-1 0-1,1 1 1,1 1-1,0-1 1,-10 23-1,-7 19-4866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7:50.169"/>
    </inkml:context>
    <inkml:brush xml:id="br0">
      <inkml:brushProperty name="width" value="0.025" units="cm"/>
      <inkml:brushProperty name="height" value="0.025" units="cm"/>
    </inkml:brush>
  </inkml:definitions>
  <inkml:trace contextRef="#ctx0" brushRef="#br0">356 1302 4292,'0'0'368,"-9"1"1939,-15 2-1243,-49 6-362,24-6 4066,49-3-4010,6 11 694,16 11-1094,0 0 1,1-2 0,2-1-1,0-1 1,40 22-1,-8-4-102,17 14 253,3-4-1,1-3 1,128 51-1,-51-42 637,256 51 1,-211-61-404,85 15-378,-207-45-383,136 2-1,209-34 232,-208 5-135,-130 10-110,-1-5 1,142-33-1,-174 28 18,-1-2 0,-1-2 0,0-2 0,-2-2 1,65-42-1,90-80 73,-178 123-68,0 0 1,-2-2-1,0-1 0,-2-1 0,27-42 1,-30 37 32,-1 0 1,-2-2 0,-1 0-1,12-46 1,-9 13 216,10-90 0,-16 84-140,-3 27-55,3-75 1,-11 104-33,0 1 0,-1-1 0,-1 1 0,-1-1 1,0 1-1,-1 0 0,-1 0 0,-11-25 0,-1 7 129,-1 1-1,-2 0 1,-2 1-1,0 2 1,-2 0-1,-1 1 1,-1 2 0,-2 0-1,-34-24 1,23 23-29,0 3 1,-1 0-1,-2 3 1,0 2-1,-1 1 1,-89-23-1,-2 12-63,-229-20 0,-144 24-14,298 17-54,-391 4 93,447 13-19,-289 55 0,385-52-58,-47 9 17,0 5 0,-123 48 0,197-62-16,1 1-1,1 1 1,1 2 0,0 1 0,1 1-1,1 1 1,0 1 0,2 1-1,0 1 1,1 1 0,2 1 0,-21 31-1,18-16-21,2 0-1,-31 81 1,-16 92-1952,19-55-4484,31-99 1196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8:03.043"/>
    </inkml:context>
    <inkml:brush xml:id="br0">
      <inkml:brushProperty name="width" value="0.025" units="cm"/>
      <inkml:brushProperty name="height" value="0.025" units="cm"/>
    </inkml:brush>
  </inkml:definitions>
  <inkml:trace contextRef="#ctx0" brushRef="#br0">1 8 4132,'0'0'201,"0"0"1,0-1-1,0 1 0,0 0 0,0 0 1,0 0-1,0-1 0,0 1 1,0 0-1,0 0 0,0-1 1,0 1-1,0 0 0,0 0 0,0 0 1,0-1-1,0 1 0,0 0 1,0 0-1,0-1 0,1 1 1,-1 0-1,0 0 0,0 0 0,0 0 1,0-1-1,0 1 0,1 0 1,-1 0-1,0 0 0,0 0 1,0 0-1,1-1 0,-1 1 0,0 0 1,0 0-1,0 0 0,1 0 1,-1 0-1,0 0 0,0 0 1,1 0-1,-1 0 0,17 0 2045,16 8-1615,43 19 942,1-4 1,104 19 0,164 9 642,-254-40-1914,313 27 337,-16-3 462,-19-1-424,-290-32-431,0-3 0,132-19 0,-48-1 56,-104 16 108,-2-2-1,1-4 0,-1-1 0,56-21 0,-105 30-1090,12-4 2161,-14 5-4475,1 2-3884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42.058"/>
    </inkml:context>
    <inkml:brush xml:id="br0">
      <inkml:brushProperty name="width" value="0.025" units="cm"/>
      <inkml:brushProperty name="height" value="0.025" units="cm"/>
    </inkml:brush>
  </inkml:definitions>
  <inkml:trace contextRef="#ctx0" brushRef="#br0">0 95 10314,'0'0'10810,"11"-8"-9022,1 0-1301,0 1 1,1 0-1,-1 0 0,1 1 0,1 1 0,-1 0 0,16-3 0,66-3 1348,-68 9-1677,-1-1 0,1-1 0,32-10 0,-79 64-30,12-36-75,2 1 0,0 0 0,0 0 0,2 0 0,0 0-1,0 1 1,2 0 0,0-1 0,1 1 0,0 0 0,3 30 0,6-36 72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8:08.201"/>
    </inkml:context>
    <inkml:brush xml:id="br0">
      <inkml:brushProperty name="width" value="0.025" units="cm"/>
      <inkml:brushProperty name="height" value="0.025" units="cm"/>
    </inkml:brush>
  </inkml:definitions>
  <inkml:trace contextRef="#ctx0" brushRef="#br0">1 0 8456,'0'0'8696,"10"6"-8093,-2-2-469,1 0-1,0 0 1,0-1-1,0 0 1,0 0-1,0-1 1,0 0-1,1-1 1,14 0-1,57-1 568,1 2-1,0 5 1,83 17 0,-40-4-368,0-6 1,195-1 0,-129-9 352,588-11 232,-13 29 651,-761-21-1558,182 4 115,-166-6 48,0-1 0,-1 0 0,1-2 1,-1-1-1,0 0 0,37-16 0,-31 14 826,-26 8-959,0-1 1,1 0 0,-1 0 0,0 0-1,0 0 1,1 0 0,-1 1 0,0-1-1,0 0 1,0 0 0,0 1 0,1-1-1,-1 0 1,0 0 0,0 0-1,0 1 1,0-1 0,0 0 0,1 1-1,-1-1 1,0 0 0,0 0 0,0 1-1,0-1 1,0 0 0,0 1 0,0-1-1,0 0 1,0 0 0,0 1 0,0-1-1,0 0 1,-1 1 0,1-1 0,0 0-1,0 0 1,0 1 0,0-1-1,0 0 1,0 0 0,-1 1 0,-13 16-1749,-8-5-7672,5-10-4010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9T08:38:25.110"/>
    </inkml:context>
    <inkml:brush xml:id="br0">
      <inkml:brushProperty name="width" value="0.025" units="cm"/>
      <inkml:brushProperty name="height" value="0.025" units="cm"/>
    </inkml:brush>
  </inkml:definitions>
  <inkml:trace contextRef="#ctx0" brushRef="#br0">393 346 10890,'-13'8'993,"-16"11"-959,1 2 1,0 1-1,2 1 0,-34 38 0,36-28 104,1 1 0,2 2 0,1 0 0,2 1 0,2 0 0,1 2 0,2 0 0,1 1 0,-6 42 0,5 1 117,3 0-1,4 1 0,7 121 0,3-160-155,1 0 1,3 0-1,1-1 1,2 0-1,3 0 0,1-1 1,2-1-1,2-1 1,1 0-1,3-2 1,1 0-1,2-2 0,41 47 1,-34-47-29,2-1 0,2-2-1,1-2 1,1-1 0,2-2 0,1-2 0,1-2 0,1-1 0,1-3-1,1-1 1,96 26 0,-51-27 78,2-4 0,131 6 0,191-19 215,-243-3-187,86-6 2,474-75 1,235-153-182,-921 221-15,615-218 179,-590 200-53,-1-3 0,-2-2 0,-2-4 0,-1-2 0,-2-3 0,109-106 0,-147 126-71,-2-1 1,-2-1-1,0-1 0,-2 0 0,-1-2 1,-1 0-1,-2-1 0,-1-1 1,-1 0-1,8-37 0,-16 48 8,-1 1 0,-1-1-1,-1 0 1,-1 0 0,-1 0 0,0 0-1,-2 0 1,-1 0 0,0 1-1,-2-1 1,0 1 0,-2 0-1,0 0 1,-1 1 0,-1 0-1,-1 0 1,-17-24 0,2 10 79,-2 2 0,-1 0 0,-1 2-1,-2 2 1,-1 0 0,-1 2 0,-55-33 0,11 15 191,-2 4 1,-129-48-1,51 34 88,-3 7 0,-284-45 0,229 65-398,-356 1-1,207 42-987,1 16-1,-476 103 1,622-89-1057,2 9-1,-275 110 1,275-73-1495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5.875"/>
    </inkml:context>
    <inkml:brush xml:id="br0">
      <inkml:brushProperty name="width" value="0.025" units="cm"/>
      <inkml:brushProperty name="height" value="0.025" units="cm"/>
    </inkml:brush>
  </inkml:definitions>
  <inkml:trace contextRef="#ctx0" brushRef="#br0">28 0 19571,'0'0'2722,"-1"72"-672,-7-30-993,0 11-32,3 3-448,0 3-353,5 0-160,0-6-32,0-10 0,0-7-577,1-10-608,3-9-480,-1-10-1122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6.250"/>
    </inkml:context>
    <inkml:brush xml:id="br0">
      <inkml:brushProperty name="width" value="0.025" units="cm"/>
      <inkml:brushProperty name="height" value="0.025" units="cm"/>
    </inkml:brush>
  </inkml:definitions>
  <inkml:trace contextRef="#ctx0" brushRef="#br0">0 85 17905,'0'0'6443,"12"-9"-5498,-4 2-824,1 0 0,0 1 0,0 0 0,0 1-1,1 0 1,-1 1 0,1 0 0,0 0 0,1 1 0,11-2 0,49-5 20,1 4 0,0 3 1,82 6-1,-140-2-145,0 1-1,-1 0 0,1 1 0,-1 0 0,0 1 0,16 7 0,-25-9-6,0 0-1,0 0 0,1 0 0,-2 1 0,1-1 1,0 1-1,0 0 0,-1 0 0,0 1 0,1-1 1,-1 1-1,-1-1 0,1 1 0,0 0 0,-1 0 1,0 0-1,0 0 0,0 1 0,0-1 0,-1 0 1,2 10-1,-2-1 174,-2 1 1,1 0 0,-2-1-1,1 1 1,-2-1 0,0 0-1,-1 0 1,0 0 0,0 0 0,-2 0-1,0-1 1,0 0 0,-1 0-1,0-1 1,-1 0 0,-1 0-1,-9 10 1,-4 3 328,-2-1-1,0-1 1,-2 0 0,0-2-1,-56 32 1,71-46-491,-1 0 0,1-1 0,-1 0 0,0-1 0,0 0 0,-1-1 0,-21 3 0,31-6 0,0 0 0,-1 1 0,1-1 0,0-1 0,0 1 0,0-1 0,-1 1 0,1-1 0,0 0 0,0 0 0,0 0 0,0 0 0,0-1 0,0 1 0,1-1 0,-1 0 0,0 0 0,1 0 0,-1 0 0,1 0 0,0 0 0,0-1 0,0 1 0,0-1 0,0 1 0,0-1 0,1 0 0,-1 0 0,1 0 0,0 0 0,0 0 0,0 0 0,0 0 0,0-6 0,0 5-366,0-1 1,0 1-1,1-1 1,0 0-1,0 1 1,0-1-1,0 1 1,2-8-1,0 9-288,-1-1 0,0 0 0,1 0 0,0 1-1,0-1 1,0 1 0,0-1 0,1 1-1,-1 0 1,1 0 0,0 0 0,0 1 0,0-1-1,0 0 1,5-2 0,20-12-8427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6.704"/>
    </inkml:context>
    <inkml:brush xml:id="br0">
      <inkml:brushProperty name="width" value="0.025" units="cm"/>
      <inkml:brushProperty name="height" value="0.025" units="cm"/>
    </inkml:brush>
  </inkml:definitions>
  <inkml:trace contextRef="#ctx0" brushRef="#br0">0 143 17553,'0'0'9977,"13"8"-8872,-4-2-934,-4-2-117,0-1 1,0 0-1,1 0 0,-1 0 1,1 0-1,0-1 1,0 0-1,-1 0 0,1 0 1,0-1-1,1 0 1,-1 0-1,0-1 0,0 1 1,12-2-1,-1-3 8,0-1 0,-1 0 0,0-1-1,0 0 1,27-16 0,-37 19-24,0-1 0,-1 1-1,1-1 1,-1 0 0,0 0 0,0 0 0,0-1-1,-1 0 1,0 0 0,1 0 0,-2 0 0,1-1-1,-1 1 1,0-1 0,0 0 0,0 0 0,-1 0-1,2-8 1,-4 12-20,0 1 1,0-1-1,0 1 0,0-1 1,0 1-1,0 0 0,0-1 1,-1 1-1,1-1 0,-1 1 1,1-1-1,-1 1 0,0 0 1,1 0-1,-1-1 0,0 1 1,0 0-1,0 0 0,0 0 1,0 0-1,0 0 0,0 0 1,0 0-1,0 0 0,-1 0 1,1 0-1,0 1 0,0-1 1,-1 0-1,1 1 0,-1-1 1,1 1-1,0 0 0,-1-1 1,1 1-1,-1 0 0,1 0 1,-1 0-1,1 0 0,-1 0 1,1 0-1,-1 1 0,-1-1 1,-4 1 3,0 0 1,0 0-1,0 0 1,0 1-1,1 0 1,-1 0-1,0 0 1,-8 6-1,-2 3 65,1 1 1,0 1-1,1 0 0,-17 19 0,27-27-62,0 1 0,0-1 0,1 1-1,0 0 1,0 1 0,0-1 0,1 1 0,0-1-1,0 1 1,1 0 0,0 0 0,0 0 0,0 0-1,1 0 1,0 9 0,1-14-66,1 0 0,-1 0-1,1 0 1,0 0 0,0 0 0,0 0 0,0 0 0,0 0-1,0-1 1,1 1 0,-1 0 0,0-1 0,1 1 0,0 0 0,-1-1-1,1 0 1,0 1 0,-1-1 0,1 0 0,0 0 0,0 0-1,0 0 1,0-1 0,0 1 0,0 0 0,1-1 0,-1 1 0,0-1-1,4 0 1,10 3-1411,1-2-1,30 0 1,-33-2-195,34-1-4668,1-10-3449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7.046"/>
    </inkml:context>
    <inkml:brush xml:id="br0">
      <inkml:brushProperty name="width" value="0.025" units="cm"/>
      <inkml:brushProperty name="height" value="0.025" units="cm"/>
    </inkml:brush>
  </inkml:definitions>
  <inkml:trace contextRef="#ctx0" brushRef="#br0">248 1 21236,'-9'2'2995,"-5"2"-2387,0 1 0,0 1 0,1-1 1,0 2-1,0 0 0,0 1 0,1 0 0,0 1 0,1 0 1,0 1-1,0 0 0,-15 21 0,25-31-615,0 1 0,1 0 0,-1 0 1,1-1-1,-1 1 0,1 0 0,0 0 0,-1 0 0,1 0 0,0 0 0,0 0 0,-1 0 1,1 0-1,0-1 0,0 1 0,0 0 0,0 0 0,0 0 0,0 0 0,1 0 1,-1 0-1,0 0 0,0 0 0,1 0 0,-1 0 0,0-1 0,1 1 0,-1 0 0,1 0 1,-1 0-1,1-1 0,-1 1 0,1 0 0,0 0 0,-1-1 0,1 1 0,0-1 1,0 1-1,0-1 0,-1 1 0,1-1 0,0 1 0,0-1 0,0 0 0,0 1 0,0-1 1,0 0-1,-1 0 0,1 0 0,0 1 0,0-1 0,0 0 0,0 0 0,2-1 0,10 3-206,1-2-1,-1 0 1,16-1-1,-11 0-128,-6 1 229,-3-1 31,0 0 1,0 1-1,0 0 1,-1 1-1,1 0 1,0 1-1,-1-1 1,1 1-1,-1 1 1,1 0-1,-1 0 1,0 1-1,8 4 1,-15-7 101,0 0 1,0 0 0,0 0 0,0 0-1,0 0 1,0 0 0,0 0-1,-1 0 1,1 1 0,0-1 0,-1 0-1,1 1 1,-1-1 0,1 0-1,-1 1 1,0-1 0,1 0 0,-1 1-1,0-1 1,0 1 0,0-1-1,0 0 1,0 1 0,0-1 0,0 1-1,-1-1 1,1 0 0,0 1-1,-1-1 1,1 0 0,-1 1 0,0-1-1,1 0 1,-1 0 0,0 1 0,0-1-1,0 0 1,0 0 0,0 0-1,0 0 1,0 0 0,0 0 0,0 0-1,0-1 1,-2 2 0,-6 5 236,0-1 1,0 0 0,-1 0 0,-11 4 0,-2 1-223,-1-1-1,1-2 1,-1 0 0,-1-1-1,0-2 1,1-1 0,-37 2-1,47-8-3504,11-10-3235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7.637"/>
    </inkml:context>
    <inkml:brush xml:id="br0">
      <inkml:brushProperty name="width" value="0.025" units="cm"/>
      <inkml:brushProperty name="height" value="0.025" units="cm"/>
    </inkml:brush>
  </inkml:definitions>
  <inkml:trace contextRef="#ctx0" brushRef="#br0">295 34 16335,'0'0'10768,"-12"-6"-9359,6 2-1268,0 0 0,0 1 0,-1 0 0,1 0 0,-1 1 0,0 0 0,0 0 0,0 0 0,0 1 0,0 0 0,0 0 0,0 1 0,-1 0 0,1 1 0,0-1 0,0 1 0,0 0 0,0 1 0,0 0 0,0 0 0,-7 4 0,4-1-62,-1 1 0,2 1 0,-1 0 1,1 0-1,0 1 0,1 0 0,0 0 0,-10 14 1,14-17-55,0 0 1,0 1 0,1 0 0,0 0 0,0 0 0,1 0 0,0 0 0,0 0 0,0 1 0,1-1 0,0 1-1,0-1 1,0 1 0,1 0 0,0-1 0,1 9 0,0-13-49,0 1-1,0 0 1,1-1 0,-1 1-1,0-1 1,1 1-1,0-1 1,-1 0 0,1 0-1,0 0 1,0 0 0,0 0-1,1 0 1,-1 0 0,0-1-1,1 1 1,-1-1 0,1 1-1,-1-1 1,1 0-1,0 0 1,-1 0 0,1-1-1,0 1 1,0-1 0,4 1-1,12 2-596,0-2 0,34 0 0,-39-1 73,4 0-1496,0-1-1,-1 0 1,1-2-1,17-4 1,14-8-7732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8.170"/>
    </inkml:context>
    <inkml:brush xml:id="br0">
      <inkml:brushProperty name="width" value="0.025" units="cm"/>
      <inkml:brushProperty name="height" value="0.025" units="cm"/>
    </inkml:brush>
  </inkml:definitions>
  <inkml:trace contextRef="#ctx0" brushRef="#br0">96 16 10474,'0'0'12369,"-9"10"-9967,-1 4-1745,0 1 1,1 0-1,0 0 0,2 1 0,-1 0 1,2 1-1,0-1 0,-4 24 0,5-7-169,1 1-1,2 45 1,4-77-434,4-8-8,4-9-2,-5-9-44,0 0 0,-2 0 0,-1-1 0,-1 1 0,-1-1 0,-3-28 0,1 44 0,2 14 0,0-3 0,1-1 0,-1 1 0,1-1 0,-1 0 0,1 1 0,-1-1 0,1 0 0,-1 0 0,1 1 0,0-1 0,0 0 0,0 0 0,0 0 0,0 0 0,0 0 0,0 0 0,0 0 0,2 1 0,4 1 0,1 0 0,0 0 0,-1-1 0,1 1 0,1-2 0,-1 1 0,0-1 0,0 0 0,0-1 0,1 0 0,-1 0 0,0-1 0,14-3 0,-10 2 0,-1-1 0,0 0 0,0-1 0,0 0 0,0-1 0,-1 0 0,0-1 0,0 0 0,11-9 0,-16 12 0,-1-1 0,0 1 0,0-1 0,0 0 0,0 0 0,0-1 0,-1 1 0,0-1 0,0 1 0,0-1 0,-1 0 0,1 0 0,-1 0 0,0-1 0,-1 1 0,1-1 0,-1 1 0,1-10 0,-3 15-1,1 0 0,0 0 0,-1-1 0,1 1 0,-1 0 0,1 0 0,-1 0 0,1-1 0,-1 1 0,1 0 0,-1 0 0,1 0 0,-1 0 0,1 0 0,-1 0 0,1 0 0,-1 0 0,1 0 0,-1 0 0,1 0 0,-1 1 0,1-1 0,-1 0 0,1 0 0,-1 0 0,1 1 0,-1-1 0,1 0 0,0 0 0,-1 1 0,0 0 0,-15 8-31,7 0 36,1 1 0,0 0 1,0 0-1,1 1 0,0 0 1,1 0-1,1 1 0,0 0 0,0 0 1,1 0-1,0 0 0,1 1 0,1-1 1,-2 21-1,4-31-10,0 0 1,0 1-1,0-1 0,1 0 1,-1 0-1,1 0 0,-1 0 1,1 1-1,-1-1 0,1 0 1,0 0-1,0 0 0,0 0 1,0 0-1,1-1 0,-1 1 1,0 0-1,1-1 0,0 1 1,-1 0-1,3 1 0,0-1-41,1 1-1,-1-1 0,0 0 0,1 0 1,0 0-1,-1-1 0,1 0 1,0 1-1,6-1 0,5 0-390,-1 0 0,0-1 0,0-1 0,0 0 0,24-6 0,-3-6-4740,-1-5-1628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48.792"/>
    </inkml:context>
    <inkml:brush xml:id="br0">
      <inkml:brushProperty name="width" value="0.025" units="cm"/>
      <inkml:brushProperty name="height" value="0.025" units="cm"/>
    </inkml:brush>
  </inkml:definitions>
  <inkml:trace contextRef="#ctx0" brushRef="#br0">75 1 16944,'0'0'9999,"1"13"-8435,-2 25-755,-2 1 1,-2-1-1,-1 0 0,-13 42 0,16-69-774,-8 34 9,1-1 1,2 2 0,-1 56 0,11-102-45,4-9 0,3-14 0,-4-14 0,-1 0 0,-3-63 0,-1 70 0,0 36 0,0-1 0,1 0 0,-1 1 0,1-1 0,0 0 0,0 0 0,1 1 0,3 7 0,-4-11 0,1 1 0,-1-1 0,1 1 0,0-1 0,0 0 0,0 0 0,0 0 0,0 0 0,0 0 0,1 0 0,-1-1 0,1 1 0,-1-1 0,1 0 0,0 1 0,-1-1 0,1 0 0,0-1 0,0 1 0,3 0 0,3 1 0,0-2 0,0 1 0,0-1 0,0 0 0,0-1 0,0 0 0,0 0 0,0-1 0,0 0 0,0-1 0,-1 0 0,0 0 0,1-1 0,-1 0 0,0 0 0,-1-1 0,1 0 0,-1 0 0,0-1 0,0 0 0,-1 0 0,1-1 0,-1 0 0,-1 0 0,0 0 0,0-1 0,0 0 0,-1 1 0,6-15 0,-9 7 0,-11 23 0,-13 21 0,13-11 0,1 1 0,-11 32 0,18-45 0,0 0 0,1 1 0,-1-1 0,1 0 0,0 0 0,1 0 0,-1 1 0,1-1 0,1 0 0,-1 1 0,1-1 0,0 0 0,3 9 0,-2-13-112,0 0 0,0 1-1,0-1 1,1 0 0,-1 0 0,1 0 0,-1-1 0,1 1-1,0 0 1,0-1 0,0 0 0,0 0 0,0 0 0,0 0-1,0 0 1,0-1 0,0 1 0,5-1 0,-4 1-290,0 0 0,0-1-1,0 1 1,0-1 0,0 0 0,0-1 0,0 1 0,0-1 0,0 0 0,0 1 0,-1-2 0,1 1 0,0 0 0,5-4 0,2-7-8989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0.177"/>
    </inkml:context>
    <inkml:brush xml:id="br0">
      <inkml:brushProperty name="width" value="0.025" units="cm"/>
      <inkml:brushProperty name="height" value="0.025" units="cm"/>
    </inkml:brush>
  </inkml:definitions>
  <inkml:trace contextRef="#ctx0" brushRef="#br0">191 52 11723,'1'-2'750,"0"0"1,0-1-1,0 1 0,0-1 0,0 1 1,-1-1-1,1 1 0,-1-1 0,1 1 1,-1-1-1,0 1 0,0-1 0,-1-2 1,1 4-563,-1 0 0,0 0 1,1 0-1,-1 0 1,0 0-1,0 0 1,0 0-1,0 0 1,0 1-1,0-1 1,0 0-1,0 1 0,0-1 1,0 1-1,0-1 1,0 1-1,0-1 1,0 1-1,0 0 1,-1 0-1,1 0 1,0-1-1,0 1 1,0 0-1,-1 0 0,1 0 1,-2 1-1,-4 0-114,0 0 0,0 0 0,1 1-1,-1 0 1,1 0 0,0 1-1,-1 0 1,1 0 0,0 0 0,1 1-1,-1 0 1,0 0 0,1 0-1,0 1 1,0-1 0,1 1 0,-1 1-1,-6 9 1,5-6-40,0-1 0,0 1 0,1 0 0,0 1 0,1-1 1,0 1-1,1 0 0,0 0 0,0 0 0,1 0 0,-1 18 0,3-27-25,0 0 1,1-1-1,-1 1 1,0-1-1,1 1 0,-1 0 1,0-1-1,1 1 0,-1-1 1,1 1-1,-1-1 0,1 1 1,0-1-1,-1 0 1,1 1-1,-1-1 0,1 0 1,0 1-1,-1-1 0,1 0 1,0 0-1,-1 1 0,1-1 1,0 0-1,-1 0 1,1 0-1,0 0 0,-1 0 1,1 0-1,0 0 0,-1 0 1,1 0-1,0-1 0,-1 1 1,1 0-1,0 0 1,0-1-1,30-9 334,-15-3-270,-1-1-1,25-28 1,-23 23 35,35-30 0,-47 44-100,0 1 1,1 0-1,0 1 0,-1-1 1,1 1-1,1 0 0,-1 1 1,0 0-1,1 0 0,-1 0 1,10-1-1,-14 3-8,0-1-1,0 1 1,0 0-1,0 0 1,0 0-1,0 0 1,0 1 0,0-1-1,0 0 1,0 1-1,0 0 1,0-1-1,0 1 1,-1 0-1,1 0 1,0 0-1,0 0 1,-1 0-1,1 0 1,-1 0 0,1 1-1,-1-1 1,2 3-1,0 0-1,0 1 0,-1 0 0,0 0 0,0 0-1,-1 0 1,3 10 0,9 25 7,-12-40 4,-1 1 1,1 0-1,-1-1 1,1 0-1,0 1 1,-1-1-1,1 1 1,0-1-1,-1 0 1,1 1-1,0-1 1,0 0-1,-1 0 1,1 1-1,0-1 1,0 0-1,0 0 1,-1 0-1,1 0 1,0 0-1,0 0 1,-1 0-1,1-1 1,0 1-1,0 0 1,0 0-1,-1 0 0,1-1 1,0 1-1,-1 0 1,2-2-1,20-11 216,-13 6-193,-5 3-36,0 0-1,1 0 1,-1 1-1,1-1 1,-1 1-1,1 0 1,0 1 0,0-1-1,1 1 1,-1 0-1,0 0 1,1 0-1,-1 1 1,1 0 0,-1 0-1,1 0 1,8 1-1,-12 1-3,-1 0 0,1 0-1,0 0 1,-1 1 0,1-1-1,0 0 1,-1 1 0,0-1 0,1 1-1,-1 0 1,0-1 0,0 1-1,0 0 1,0 0 0,0 0-1,0 0 1,0 0 0,-1 0-1,1 0 1,-1 0 0,0 0-1,1 0 1,-1 0 0,0 0 0,0 0-1,0 3 1,0-2-154,0 0 0,0 0 0,1 0 0,0 0 0,-1 0 0,1 0 0,0 0 1,1 0-1,-1 0 0,3 4 0,-3-6-77,0 0 0,1-1 0,-1 1 0,0 0 1,1-1-1,-1 1 0,0-1 0,1 0 0,-1 1 0,1-1 0,-1 0 0,1 0 1,-1 0-1,1 0 0,-1 0 0,1 0 0,-1-1 0,1 1 0,-1 0 1,0-1-1,1 1 0,-1-1 0,1 1 0,-1-1 0,0 0 0,0 0 1,1 1-1,-1-1 0,1-2 0,21-13-4587,0-6-1260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9:42.401"/>
    </inkml:context>
    <inkml:brush xml:id="br0">
      <inkml:brushProperty name="width" value="0.025" units="cm"/>
      <inkml:brushProperty name="height" value="0.025" units="cm"/>
    </inkml:brush>
  </inkml:definitions>
  <inkml:trace contextRef="#ctx0" brushRef="#br0">0 100 14446,'0'0'10121,"70"-8"-8167,-28 1-224,8-2-577,2 0-609,0-2-319,-5 1-161,-8 2-193,-8 0-1985,-13-4-4292,-9-5-10858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1.114"/>
    </inkml:context>
    <inkml:brush xml:id="br0">
      <inkml:brushProperty name="width" value="0.025" units="cm"/>
      <inkml:brushProperty name="height" value="0.025" units="cm"/>
    </inkml:brush>
  </inkml:definitions>
  <inkml:trace contextRef="#ctx0" brushRef="#br0">160 8 6983,'0'0'15518,"-8"1"-13569,-4 1-1401,1 0-1,-1 0 1,0 1 0,1 1 0,0 0 0,-14 6 0,21-8-485,1 0 1,-1-1 0,1 1 0,0 1 0,-1-1-1,1 0 1,0 1 0,0 0 0,0-1-1,1 1 1,-1 0 0,1 1 0,0-1 0,0 0-1,0 1 1,0-1 0,0 1 0,1-1 0,-1 1-1,1 0 1,0 0 0,0 0 0,1 0-1,-1 0 1,1 3 0,0-5-57,1-1-1,0 0 1,-1 0 0,1 0-1,0 0 1,0 1 0,0-1 0,0-1-1,0 1 1,0 0 0,0 0-1,0 0 1,1 0 0,-1-1-1,0 1 1,0-1 0,1 1 0,-1-1-1,0 1 1,1-1 0,-1 0-1,0 1 1,1-1 0,-1 0-1,0 0 1,1 0 0,-1 0-1,1 0 1,-1-1 0,0 1 0,3-1-1,46-8-6,-42 6-68,-1-1 1,1 0 0,-1 0 0,0-1 0,0 0 0,-1 0 0,0-1 0,0 1 0,0-2 0,0 1 0,-1 0 0,0-1 0,-1 0 0,1 0 0,3-9 0,-9 10 98,-8 12-96,-9 14 125,14-14 18,-23 40 440,26-44-484,-1 0 1,1 1 0,0-1-1,0 1 1,1-1 0,-1 1-1,0 0 1,1-1 0,0 1-1,-1 0 1,1-1 0,0 1 0,0 0-1,1-1 1,-1 1 0,2 4-1,-1-6-2,0 0-1,1 0 0,-1 0 1,1 0-1,-1-1 0,1 1 0,-1 0 1,1-1-1,0 1 0,-1-1 1,1 1-1,0-1 0,-1 0 0,1 0 1,0 0-1,-1 0 0,1 0 1,0 0-1,0 0 0,2-1 1,36-6 538,-31 3-541,0-1 0,0 0 0,-1 0-1,10-8 1,-13 8-88,1 1-1,-1 0 0,1 0 1,-1 1-1,1 0 1,0 0-1,1 0 0,-1 0 1,0 1-1,1 0 1,9-1-1,-16 3 46,1 1 1,0-1-1,-1 1 1,1-1-1,-1 0 0,1 1 1,-1-1-1,1 1 1,-1 0-1,1-1 0,-1 1 1,0-1-1,1 1 1,-1-1-1,0 1 0,0 0 1,1-1-1,-1 1 1,0 0-1,0-1 0,0 1 1,0 0-1,0 0 1,0-1-1,0 1 0,0 0 1,0 0-1,0 30-20,0-20 49,0-10-4,0 1 1,0-1 0,0 1-1,1-1 1,-1 1 0,0-1 0,0 1-1,1-1 1,-1 1 0,1-1 0,-1 0-1,1 1 1,0-1 0,0 0-1,-1 1 1,1-1 0,0 0 0,0 0-1,0 0 1,2 2 0,-2-3 22,0 0-1,0 1 1,0-1-1,1 0 1,-1 0 0,0 0-1,0 0 1,0 0 0,0 0-1,0-1 1,0 1 0,0 0-1,0 0 1,0-1 0,0 1-1,0-1 1,0 1 0,0-1-1,0 1 1,-1-1 0,3 0-1,2-3 48,-1-1 0,1 1 0,-1-1 0,1 1 0,-1-1-1,-1-1 1,7-10 0,-1-19 53,-7 23-174,2 12-545,-3 1 577,1 1 0,-1-1 0,1 0 0,-1 0 0,1 0 1,-1 0-1,1 0 0,0 0 0,0-1 0,-1 1 0,1 0 0,0-1 0,0 1 0,0-1 0,0 0 0,0 0 0,-1 0 1,4 0-1,40-1 40,-38 0-53,4 0-6,-1-1 0,1-1 0,-1 0 0,0-1 0,0 1 0,0-2 0,0 0 0,-1 0 0,17-12 0,25-13-279,-51 30 281,0 0 0,0 0 1,1 0-1,-1 0 0,0 0 1,0 0-1,1 0 0,-1 0 1,0 0-1,0-1 0,1 1 1,-1 0-1,0 0 0,0 0 0,1 0 1,-1 0-1,0 1 0,0-1 1,1 0-1,-1 0 0,0 0 1,0 0-1,1 0 0,-1 0 1,0 0-1,0 0 0,1 0 1,-1 1-1,0-1 0,0 0 1,0 0-1,0 0 0,1 1 1,-1-1-1,0 0 0,0 0 1,0 0-1,0 1 0,0-1 1,1 0-1,-1 0 0,0 1 1,0-1-1,2 19-220,-7 20 385,1-7 65,1-1-1,1 1 1,3 0-1,0 0 0,8 45 1,3 68-145,-12-138-17,-1-1 1,0 1-1,0 0 0,-1 0 1,0-1-1,0 1 0,0-1 1,-1 1-1,0-1 1,0 0-1,-1 0 0,0 0 1,0-1-1,0 1 1,0-1-1,-1 0 0,0 0 1,0-1-1,0 1 1,-1-1-1,0 0 0,1-1 1,-1 1-1,-1-1 1,1 0-1,0-1 0,-1 0 1,1 0-1,-1 0 0,0 0 1,1-1-1,-1 0 1,0-1-1,0 0 0,0 0 1,0 0-1,0-1 1,-8-2-1,10 2-43,0-1 0,1-1 0,0 1 0,-1-1 0,1 0 0,0 1 0,0-2 0,1 1 0,-1 0 0,0-1 0,1 0 0,0 0 0,0 0 0,0 0 0,1 0 0,-1-1 0,1 1 0,0-1 0,0 1 0,-1-8 0,-1 1 0,1 0 0,1-1 0,0 1 0,0-1 0,1 1 0,1-1 0,1-21 0,0 29-13,-1-1-1,2 1 1,-1 0-1,0-1 1,1 1-1,0 0 1,0 0-1,0 0 1,1 0-1,-1 0 1,1 0-1,0 1 1,0 0-1,0-1 1,1 1-1,-1 0 1,5-3-1,8-4-236,0 1-1,0 0 0,20-7 0,-24 11-145,1-1 0,-1 0-1,0 0 1,-1-1 0,0-1 0,11-9-1,-2-10-6409,-8-4-2739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1.455"/>
    </inkml:context>
    <inkml:brush xml:id="br0">
      <inkml:brushProperty name="width" value="0.025" units="cm"/>
      <inkml:brushProperty name="height" value="0.025" units="cm"/>
    </inkml:brush>
  </inkml:definitions>
  <inkml:trace contextRef="#ctx0" brushRef="#br0">1 0 22197,'0'0'5093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2.015"/>
    </inkml:context>
    <inkml:brush xml:id="br0">
      <inkml:brushProperty name="width" value="0.025" units="cm"/>
      <inkml:brushProperty name="height" value="0.025" units="cm"/>
    </inkml:brush>
  </inkml:definitions>
  <inkml:trace contextRef="#ctx0" brushRef="#br0">256 68 14830,'0'0'6251,"4"-9"-3528,14-27-849,-18 35-1798,1 1 0,-1-1 1,0 1-1,1-1 0,-1 1 1,0-1-1,0 1 1,0-1-1,0 1 0,1-1 1,-1 0-1,0 1 0,0-1 1,0 1-1,0-1 0,0 1 1,0-1-1,0 0 1,0 1-1,-1-1 0,1 1 1,0-1-1,0 1 0,0-1 1,-1 0-1,1 1 0,0-1 1,0 1-1,-1-1 1,1 1-1,-1 0 0,1-1 1,0 1-1,-1-1 0,1 1 1,-1 0-1,1-1 0,-1 1 1,1 0-1,-1-1 1,1 1-1,-1 0 0,1 0 1,-1-1-1,0 1 0,1 0 1,-1 0-1,-30 0 156,25 0-62,-4 1-129,-1 0-1,0 1 1,0 1-1,1-1 1,-1 2-1,1-1 1,0 2-1,0-1 1,0 1-1,0 1 1,1-1-1,-16 15 1,17-15 26,1 1 0,0 1 0,1-1-1,0 1 1,0 0 0,0 0 0,1 1 0,0-1 0,1 1 0,-1 1-1,2-1 1,-1 0 0,1 1 0,0 0 0,-2 16 0,4-24-53,1 0 1,0 1-1,0-1 1,0 0 0,0 1-1,0-1 1,1 1-1,-1-1 1,0 0 0,0 1-1,1-1 1,-1 0 0,1 1-1,0-1 1,-1 0-1,1 0 1,0 0 0,0 0-1,-1 1 1,1-1-1,0 0 1,0 0 0,0-1-1,0 1 1,1 0-1,1 1 1,0-1 13,0 1-1,1-1 1,-1 0 0,1 0-1,-1-1 1,1 1 0,-1-1-1,1 0 1,-1 0 0,6 0-1,2-1 8,-1-1 1,1 0-1,0 0 0,-1-1 0,0 0 0,14-7 1,-18 7-199,-1 0 1,0 0-1,-1 0 1,1 0 0,-1-1-1,1 0 1,-1 0-1,4-5 1,-7 7-517,1 0 0,-1-1 0,1 1 0,-1-1 0,0 1 0,0-1 0,0 0 0,-1 1 0,1-1 0,-1 0 0,1-5 0,-1-2-6463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2.482"/>
    </inkml:context>
    <inkml:brush xml:id="br0">
      <inkml:brushProperty name="width" value="0.025" units="cm"/>
      <inkml:brushProperty name="height" value="0.025" units="cm"/>
    </inkml:brush>
  </inkml:definitions>
  <inkml:trace contextRef="#ctx0" brushRef="#br0">232 31 18642,'0'0'3550,"-8"-5"128,4 2-3470,-1 0 0,1 0 0,0 1 0,-1-1 0,1 1 0,-1 0 0,0 0 0,0 1 0,0 0 0,0-1 0,0 2 0,0-1 0,0 0 0,0 1 0,0 0 0,0 0 0,0 1 0,0 0 0,0-1 0,0 2 0,0-1 0,0 0 0,0 1 0,1 0 0,-1 0 0,0 1 0,1-1 0,-7 6 0,-1 1-83,1 2 0,0-1 0,-12 16-1,21-24-124,0 1 0,0-1 0,0 0 0,0 1 0,1-1 0,-1 1 0,1-1 0,0 1-1,-1-1 1,1 1 0,0 0 0,1 0 0,-1 0 0,1 0 0,-1 0 0,1-1 0,0 1-1,0 0 1,0 0 0,0 0 0,0 0 0,1 0 0,-1 0 0,3 5 0,-1-6 7,-1-1 1,1 0 0,0 1 0,0-1 0,0 0 0,0 0-1,0 0 1,0 0 0,0-1 0,0 1 0,0-1 0,0 1-1,1-1 1,-1 0 0,0 1 0,0-1 0,1 0 0,-1-1-1,0 1 1,0 0 0,0-1 0,4 0 0,50-16 180,-36 6-188,0 0 0,-1-2 0,-1 0 0,0-1 0,-1-1 0,-1-1 0,20-23 0,-33 39-78,-3 8-104,-4 10-183,-8 15 204,5-19-242,2 1-1,-1 0 1,2 0 0,0 1 0,1-1-1,-2 29 1,5-44 383,0 1-255,0 0 0,-1 0 0,1 0 0,0 0 0,0 0-1,0 0 1,0 0 0,0 1 0,0-1 0,0 0 0,1 0 0,-1 0 0,0 0 0,1 0-1,-1 0 1,0 0 0,1 0 0,-1 0 0,1 0 0,0-1 0,-1 1 0,1 0-1,0 0 1,-1 0 0,1-1 0,0 1 0,0 0 0,0-1 0,-1 1 0,1 0-1,0-1 1,0 1 0,2 0 0,17 0-7690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2.871"/>
    </inkml:context>
    <inkml:brush xml:id="br0">
      <inkml:brushProperty name="width" value="0.025" units="cm"/>
      <inkml:brushProperty name="height" value="0.025" units="cm"/>
    </inkml:brush>
  </inkml:definitions>
  <inkml:trace contextRef="#ctx0" brushRef="#br0">112 1 4004,'0'0'21770,"-11"7"-19859,2 0-1601,-2-1 123,0 2 0,0-1 0,0 1 0,2 1 0,-1 0 0,1 0 0,-11 14 0,23-21-403,1-1-1,-1 0 1,0 0-1,0-1 1,1 1 0,-1 0-1,1-1 1,-1 0-1,5 0 1,-2 0-11,21 3-771,0 0 0,0 2 0,-1 1 0,0 1 0,0 1 0,35 16 0,-60-23 783,0-1 1,1 1-1,-1-1 0,0 1 0,0-1 0,0 1 0,0 0 0,0-1 0,0 1 0,0 0 0,0 0 0,0 0 1,0 0-1,0 0 0,-1 0 0,1 0 0,0 0 0,-1 0 0,1 0 0,0 0 0,-1 0 0,0 1 0,1-1 0,-1 0 1,0 0-1,1 0 0,-1 1 0,0-1 0,0 2 0,-1-1 113,0 1-1,0-1 1,0 0 0,-1 0 0,1 0-1,-1 0 1,1 0 0,-1-1-1,1 1 1,-1 0 0,0-1 0,0 1-1,0-1 1,-3 2 0,-8 5 648,0-1 0,-1 0 0,-25 8 0,26-11-792,-1 0 0,0-1 0,0 0 0,0-1 0,-1 0 0,1-1 0,-25-2 0,39 1-68,-1 0-1,1 0 1,0 0-1,-1 0 1,1 0-1,-1 0 1,1 0 0,0 0-1,-1 0 1,1 0-1,-1 0 1,1 0-1,-1 0 1,1 0 0,0-1-1,-1 1 1,1 0-1,0 0 1,-1 0 0,1-1-1,0 1 1,-1 0-1,1-1 1,0 1-1,-1 0 1,1 0 0,0-1-1,0 1 1,0-1-1,-1 1 1,1 0-1,0-1 1,0 1 0,0 0-1,0-1 1,0 1-1,-1-1 1,1 1-1,0 0 1,0-1 0,0 1-1,0-1 1,0 1-1,0-1 1,1 1 0,-1 0-1,0-1 1,0 1-1,0-1 1,0 1-1,0 0 1,1-1 0,-1 1-1,0 0 1,0-1-1,0 1 1,1 0-1,-1-1 1,0 1 0,1 0-1,-1-1 1,1 1-1,21-17-7973,-1 8 408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7:53.278"/>
    </inkml:context>
    <inkml:brush xml:id="br0">
      <inkml:brushProperty name="width" value="0.025" units="cm"/>
      <inkml:brushProperty name="height" value="0.025" units="cm"/>
    </inkml:brush>
  </inkml:definitions>
  <inkml:trace contextRef="#ctx0" brushRef="#br0">52 98 5221,'0'0'16490,"-1"9"-14584,1-7-1787,0 0-1,0 0 1,0 0-1,0 1 1,0-1-1,0 0 1,1 0-1,-1 0 1,1 0 0,0 0-1,-1 0 1,1 0-1,0 0 1,0 0-1,0 0 1,0 0-1,1-1 1,-1 1 0,1 0-1,-1-1 1,4 4-1,-1-3 64,0 0 0,1 0 1,-1 0-1,1-1 0,0 1 0,-1-1 0,1 0 0,0-1 0,0 1 1,0-1-1,7 0 0,1 0 59,0-1 0,0 0 1,0-1-1,0 0 0,0-1 1,-1-1-1,23-8 0,-30 10-142,0-1-1,-1 1 1,1 0-1,-1-1 1,1 0-1,-1 0 1,0 0-1,0-1 1,-1 0-1,1 1 1,-1-1-1,1 0 1,-1-1-1,-1 1 1,1 0-1,-1-1 1,1 0-1,-1 1 1,0-1-1,-1 0 1,1 0-1,0-10 1,-1 14-95,-1-1 0,0 1 1,0-1-1,0 1 0,0-1 0,0 1 1,-1-1-1,1 1 0,0-1 0,-1 1 1,1-1-1,-1 1 0,1-1 0,-1 1 1,0 0-1,1-1 0,-1 1 0,0 0 0,0 0 1,0-1-1,0 1 0,0 0 0,0 0 1,-2-1-1,0 1 0,0-1 0,0 1-1,0 0 1,0 0 0,0 0 0,0 0 0,0 1 0,0-1-1,0 1 1,-1 0 0,-3 0 0,-4 1-3,0 0 0,0 0 0,0 2 1,0-1-1,1 1 0,-13 5 0,6 0-1,0 1 0,0 0 0,1 1 0,1 1 0,-1 1 0,-13 13 0,23-20 0,0 1 0,1 0 0,-1 1 0,1-1 0,1 1 0,-1 0 0,1 0 0,0 0 0,1 1 0,0-1 0,0 1 0,1 0 0,-1 0 0,2 0 0,-1 0 0,0 11 0,2-16-17,0-1 0,1 1 0,-1-1 1,0 1-1,1-1 0,-1 0 0,1 1 0,0-1 0,0 0 0,0 1 0,0-1 1,0 0-1,1 0 0,-1 0 0,1 0 0,-1 0 0,1 0 0,3 2 0,-1-1-86,0 0-1,1 0 1,-1 0-1,1-1 0,0 0 1,0 0-1,0 0 0,8 1 1,9 1-779,0-1 0,1-2 0,28 0 0,-37-1 170,47 0-5806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3.312"/>
    </inkml:context>
    <inkml:brush xml:id="br0">
      <inkml:brushProperty name="width" value="0.025" units="cm"/>
      <inkml:brushProperty name="height" value="0.025" units="cm"/>
    </inkml:brush>
  </inkml:definitions>
  <inkml:trace contextRef="#ctx0" brushRef="#br0">278 23 12588,'0'-1'381,"0"0"-1,0 1 1,0-1 0,0 0 0,-1 0-1,1 1 1,0-1 0,0 0-1,-1 1 1,1-1 0,0 0 0,-1 1-1,1-1 1,-1 0 0,1 1-1,-1-1 1,1 1 0,-1-1 0,1 0-1,-1 1 1,0 0 0,1-1-1,-1 1 1,-1-1 0,-24-5 2576,-28 9-1536,45 0-1273,-1 0 1,1 0-1,0 0 0,0 1 1,0 1-1,0-1 1,1 2-1,-16 11 1,20-14-106,0 1 1,0-1-1,0 1 1,0 0-1,1 0 1,-1 0-1,1 1 1,0-1-1,1 1 1,-1 0-1,1 0 1,0 0-1,0 0 1,0 0-1,1 0 1,0 0 0,-2 11-1,4-14-52,-1 1 0,1-1 1,-1 0-1,1 0 0,0 1 0,0-1 0,0 0 0,0 0 1,0 0-1,1 0 0,-1 0 0,1 0 0,-1 0 0,1 0 0,0-1 1,-1 1-1,1 0 0,0-1 0,0 0 0,0 1 0,0-1 1,1 0-1,-1 0 0,3 1 0,68 22-381,-42-16 259,-29-7 121,15 4-90,0 2-1,-1-1 1,30 19 0,-43-24 92,0 0 1,-1 1-1,1-1 1,-1 1-1,0 0 1,1 0-1,-1 0 1,0 0-1,0 0 0,0 0 1,0 1-1,-1-1 1,1 0-1,-1 1 1,1 0-1,-1-1 1,0 1-1,0 0 1,0-1-1,0 1 1,-1 0-1,1 0 1,-1 0-1,0 0 0,0 0 1,0 0-1,0 0 1,0 0-1,0-1 1,-1 1-1,1 0 1,-1 0-1,-1 3 1,-2-1 125,1 0 1,-1 0-1,0 0 1,0 0-1,0-1 1,-1 0 0,0 0-1,1 0 1,-2 0-1,1-1 1,0 0-1,-12 5 1,-4 2 568,-1-2 1,-25 7-1,24-10-293,-1 0 0,0-2 0,0-1 0,-30 0 0,46-5-725,15-2-559,15-5-1941,50-13-6564,-30 9 1734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3.674"/>
    </inkml:context>
    <inkml:brush xml:id="br0">
      <inkml:brushProperty name="width" value="0.025" units="cm"/>
      <inkml:brushProperty name="height" value="0.025" units="cm"/>
    </inkml:brush>
  </inkml:definitions>
  <inkml:trace contextRef="#ctx0" brushRef="#br0">55 36 19763,'0'0'8408,"-8"7"-7031,2-2-1146,3-3-145,0 0 1,0 0-1,0 1 1,0-1-1,1 1 1,-1 0-1,1-1 1,0 1-1,-1 1 1,1-1-1,1 0 0,-1 0 1,0 1-1,1-1 1,0 1-1,0-1 1,0 1-1,-1 6 1,2-9-82,1 0 1,-1 0 0,1 0 0,0 0-1,-1 0 1,1 0 0,0 0 0,-1 0-1,1-1 1,0 1 0,0 0 0,0 0-1,0-1 1,0 1 0,0 0 0,0-1-1,0 1 1,0-1 0,0 1 0,0-1-1,0 0 1,1 1 0,-1-1 0,0 0-1,0 0 1,0 0 0,0 0 0,1 0-1,-1 0 1,2-1 0,43-2 163,-35-1-140,-1 0 0,1-1 0,-1-1 0,0 1 0,0-2 0,0 1 0,-1-1 0,0-1 0,0 0 0,-1 0 0,13-17 0,8-6 71,-26 58-388,-14 21 334,8-37-26,0 1 0,0-1 0,1 0 1,1 1-1,0-1 0,1 12 0,0-21-37,0 1 0,1-1-1,-1 1 1,1-1 0,0 0 0,0 0 0,0 1 0,0-1 0,0 0 0,0 0 0,1 0-1,-1 0 1,1 0 0,-1 0 0,1-1 0,0 1 0,-1 0 0,1-1 0,0 0-1,0 1 1,0-1 0,0 0 0,1 0 0,-1 0 0,0 0 0,0 0 0,1 0 0,-1-1-1,0 1 1,1-1 0,-1 0 0,1 0 0,3 0 0,53 1-2822,-52-2 1900,-1 0 0,1 0 0,-1-1 0,1 0 0,-1 0 0,12-6 0,19-15-6225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4.017"/>
    </inkml:context>
    <inkml:brush xml:id="br0">
      <inkml:brushProperty name="width" value="0.025" units="cm"/>
      <inkml:brushProperty name="height" value="0.025" units="cm"/>
    </inkml:brush>
  </inkml:definitions>
  <inkml:trace contextRef="#ctx0" brushRef="#br0">111 1 12011,'-8'9'5184,"8"-9"-5165,-53 71 6265,48-64-5667,1 0 1,1 1-1,-1-1 1,1 1-1,0 0 1,1 0-1,-1 0 1,2 0-1,-1 0 1,0 11-1,2-18-594,0 0 0,0 1 0,0-1 0,1 0 0,-1 0 0,0 1 0,1-1 1,-1 0-1,0 0 0,1 0 0,0 0 0,-1 1 0,1-1 0,0 0 0,-1 0 0,1 0 0,0 0 0,0-1 0,0 1 0,0 0 0,0 0 0,2 1 1,0 0 9,0-1 1,0 0 0,1 0 0,-1 0 0,0 0 0,1 0 0,-1 0 0,6-1 0,7 1-146,0-2 0,29-4 0,-40 5 12,14-4-351,-13 3 249,0 0 0,0 0 1,0 0-1,0 1 0,0 0 0,0 0 1,10 2-1,-14-1 190,-1-1 1,1 1-1,-1 0 1,1 0-1,-1 0 1,0 0-1,1 0 1,-1 0-1,0 0 1,0 1-1,0-1 1,0 0-1,0 1 1,0-1-1,0 1 1,0-1-1,-1 1 1,1 0-1,0-1 1,-1 1-1,1-1 1,-1 1-1,0 0 1,0 0-1,1-1 1,-1 1-1,0 0 1,-1-1-1,1 1 1,0 0-1,0-1 1,-1 3-1,0 2 122,-1 0 0,0-1 0,0 1-1,0 0 1,0-1 0,-1 0 0,0 1-1,0-1 1,0 0 0,-1 0 0,0-1-1,0 1 1,0-1 0,0 0 0,-1 0-1,0 0 1,0-1 0,0 1 0,0-1-1,-10 4 1,7-3 49,0 0-1,0 0 0,-1-1 1,1 0-1,-1-1 0,1 0 1,-1 0-1,0-1 0,1 0 1,-1-1-1,0 0 0,0 0 1,-16-3-1,24 3-304,-1-1 0,1 1-1,-1-1 1,0 0 0,1 0 0,-1 1-1,1-1 1,-1 0 0,1 0 0,0 0-1,-1 0 1,1-1 0,0 1-1,0 0 1,0-1 0,0 1 0,0 0-1,0-1 1,0 1 0,0-1 0,1 1-1,-2-4 1,2 3-260,-1 0-1,1 0 0,0 0 1,0 0-1,0 0 1,0 0-1,0 0 0,1 0 1,-1 0-1,0 0 0,1 0 1,0 0-1,-1 0 1,1 0-1,0 0 0,0 0 1,0 1-1,0-1 1,0 0-1,0 1 0,1-1 1,-1 1-1,1-1 0,-1 1 1,1-1-1,-1 1 1,1 0-1,3-2 0,17-6-12111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4.769"/>
    </inkml:context>
    <inkml:brush xml:id="br0">
      <inkml:brushProperty name="width" value="0.025" units="cm"/>
      <inkml:brushProperty name="height" value="0.025" units="cm"/>
    </inkml:brush>
  </inkml:definitions>
  <inkml:trace contextRef="#ctx0" brushRef="#br0">201 54 10666,'0'0'12599,"5"-9"-9711,-4 7-2646,1-1 1,-1 0-1,0 0 0,1 0 1,-1 0-1,-1 0 0,1-1 1,0 1-1,-1-4 1,0 7-189,0-1 0,0 1 0,0-1 0,0 1 1,0-1-1,0 1 0,0-1 0,-1 1 0,1-1 0,0 1 1,0-1-1,-1 1 0,1 0 0,0-1 0,-1 1 0,1-1 1,0 1-1,-1 0 0,1-1 0,-1 1 0,1 0 1,0 0-1,-1-1 0,1 1 0,-1 0 0,1 0 0,-1 0 1,0-1-1,-30 5 851,18 2-834,1 1-1,-1 0 0,1 1 0,1 0 0,0 1 0,0 0 1,-15 17-1,15-15 9,11-11-78,0 0 1,-1 0-1,1 0 1,0 0-1,0 0 1,0 0-1,0 0 1,0 1-1,0-1 1,-1 0-1,1 0 1,0 0-1,0 0 1,0 0-1,0 1 1,0-1-1,0 0 1,0 0-1,0 0 1,0 0-1,0 1 1,0-1-1,0 0 1,0 0-1,0 0 0,0 0 1,0 1-1,0-1 1,0 0-1,0 0 1,0 0-1,0 0 1,0 1-1,0-1 1,0 0-1,0 0 1,0 0-1,0 0 1,0 1-1,0-1 1,1 0-1,-1 0 1,0 0-1,0 0 1,0 0-1,0 0 1,0 1-1,0-1 1,1 0-1,-1 0 0,0 0 1,0 0-1,0 0 1,17 4 20,34-3-89,-34 0 11,-4-1-76,0 0 0,0 2 1,0-1-1,0 2 0,0 0 1,0 0-1,-1 1 0,1 1 1,-1 0-1,-1 1 0,17 10 0,-26-15 115,-1 0-1,1 0 0,-1 0 0,0 0 1,1 1-1,-1-1 0,0 0 0,0 1 1,0-1-1,0 1 0,0-1 1,0 1-1,-1 0 0,1-1 0,0 1 1,-1 0-1,1-1 0,-1 1 0,0 0 1,0 0-1,0 0 0,1-1 0,-2 1 1,1 2-1,-1-1 37,0-1-1,0 1 1,0-1 0,-1 1 0,1-1-1,-1 0 1,0 0 0,1 0 0,-1 0-1,0 0 1,0 0 0,0 0 0,-1 0-1,-2 1 1,-7 4 309,0 0 1,-1-1-1,0 0 0,-27 7 0,20-7-157,-1-2 0,0 0 0,0-1 0,0-1-1,-1-1 1,-33-3 0,54 3-196,0-1 0,0-1-1,0 1 1,0 0 0,0 0 0,-1 0-1,1 0 1,0-1 0,0 1 0,0-1 0,0 1-1,0-1 1,0 1 0,0-1 0,0 1-1,0-1 1,0 0 0,1 0 0,-1 1 0,0-1-1,0 0 1,1 0 0,-1 0 0,0 0-1,1 0 1,-1 0 0,1 0 0,-1 0 0,1 0-1,0 0 1,-1 0 0,1 0 0,0 0-1,0 0 1,0-1 0,-1 1 0,1 0-1,0 0 1,1-2 0,0 0-145,-1 0 1,1 1-1,0-1 0,0 0 0,1 1 0,-1-1 1,1 0-1,-1 1 0,1 0 0,0-1 1,0 1-1,0 0 0,0 0 0,3-3 1,113-76-15788,-70 46 2702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5:42.543"/>
    </inkml:context>
    <inkml:brush xml:id="br0">
      <inkml:brushProperty name="width" value="0.025" units="cm"/>
      <inkml:brushProperty name="height" value="0.025" units="cm"/>
    </inkml:brush>
  </inkml:definitions>
  <inkml:trace contextRef="#ctx0" brushRef="#br0">0 32 6150,'0'0'4068,"13"0"-3161,410 18 3347,89 1-2764,1279-35 1408,-1089 7-2299,460 32 180,111 25-364,-559-26 307,384-6-419,-804-27 63,501-84 1,-772 91-353,-18 4-13,1 0 1,0-1-1,-1 0 0,1-1 1,0 1-1,-1-1 1,0 0-1,11-5 1,-36-1-2287,-18 1-1591,-14-4-2578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13.737"/>
    </inkml:context>
    <inkml:brush xml:id="br0">
      <inkml:brushProperty name="width" value="0.025" units="cm"/>
      <inkml:brushProperty name="height" value="0.025" units="cm"/>
    </inkml:brush>
  </inkml:definitions>
  <inkml:trace contextRef="#ctx0" brushRef="#br0">22 54 4484,'0'0'12967,"-3"-8"-11323,-1 1-1041,-7-13-39,8 2 4926,11 35-4960,1 0-1,0-1 1,2 0-1,16 20 1,-22-30-431,1-1 0,-1 0 0,1 0 0,0-1 1,1 1-1,-1-1 0,1-1 0,0 1 0,0-1 1,0 0-1,0-1 0,0 1 0,13 1 0,-4-2 127,-15-2-190,0-1-1,0 1 1,0 0 0,0 0-1,0 0 1,0 0 0,1 0 0,-1 0-1,0 0 1,0 1 0,0-1-1,0 0 1,0 1 0,0-1 0,0 0-1,0 1 1,0-1 0,0 1 0,0 0-1,0-1 1,0 1 0,-1 0-1,1-1 1,0 1 0,0 0 0,-1 0-1,1 0 1,0 0 0,-1 0-1,1 0 1,-1 0 0,1 0 0,-1 0-1,0 0 1,1 0 0,-1 0 0,0 0-1,0 0 1,1 0 0,-1 0-1,0 0 1,-1 2 0,3-3-15,0 0 0,0 0 0,-1-1 0,1 1 0,0 0 0,-1-1 0,1 1 0,0-1 0,-1 1 0,1-1 0,-1 0 0,1 0 0,-1 1 0,3-3 0,11-12-196,-1 0-1,0-1 1,14-22 0,-12 17 171,-15 32-230,-7 11 441,-25 38-14,-2-2-1,-55 72 0,79-121-16,15-22-192,15-26-107,39-46-55,-40 58 181,0 0 0,-2-1 0,-2-1 0,0-1 0,11-32 0,-26 61 3,-9 21-327,-100 128 329,0-1 205,96-127-799,0 1-1,1 0 0,1 1 1,1 0-1,-9 35 0,15-36-3828,2-12-1879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5.271"/>
    </inkml:context>
    <inkml:brush xml:id="br0">
      <inkml:brushProperty name="width" value="0.025" units="cm"/>
      <inkml:brushProperty name="height" value="0.025" units="cm"/>
    </inkml:brush>
  </inkml:definitions>
  <inkml:trace contextRef="#ctx0" brushRef="#br0">55 0 14157,'0'0'15925,"-5"9"-15103,-4 10-667,1 0 0,1 1 1,1 0-1,0 1 0,2 0 0,0-1 1,2 1-1,0 1 0,1-1 0,1 0 1,4 30-1,-4-49-155,0 1 0,0-1 0,1 0 0,-1 0 0,0 0 0,1 0 0,0 0 0,-1 0 0,1 0 0,0 0 0,0 0 0,0 0 0,0 0 0,1 0 0,-1 0 0,0-1 0,1 1 0,-1 0 0,1-1 0,0 0 0,0 1 0,-1-1 0,1 0 0,0 0 0,4 2 0,-4-3 0,-1 0 0,1 0 0,0-1 0,0 1 0,0 0 0,0-1 0,0 1 0,0-1 0,-1 0 0,1 1 0,0-1 0,-1 0 0,1 0 0,0 0 0,-1-1 0,1 1 0,-1 0 0,1 0 0,-1-1 0,0 1 0,0-1 0,0 1 0,0-1 0,0 0 0,0 1 0,0-1 0,0 0 0,0 0 0,0-1 0,3-7 0,1-1 0,-2 1 0,1-1 0,-1 0 0,-1 0 0,0 0 0,0 0 0,-2 0 0,1 0 0,-1 0 0,-3-20 0,3 58 0,0-26 0,-1 1 0,1-1 0,0 1 0,-1-1 0,1 1 0,0-1 0,0 1 0,0 0 0,0-1 0,1 1 0,-1-1 0,0 1 0,0-1 0,1 1 0,-1-1 0,1 1 0,0-1 0,-1 0 0,1 1 0,0-1 0,0 0 0,0 1 0,0-1 0,0 0 0,0 0 0,0 0 0,0 0 0,0 0 0,0 0 0,1 0 0,1 1 0,3 1 0,0-1 0,0 0 0,-1-1 0,1 1 0,0-1 0,0 0 0,1 0 0,-1-1 0,0 0 0,0 0 0,0-1 0,0 1 0,0-1 0,0 0 0,6-3 0,2 0 0,-1 0 0,1-1 0,-1-1 0,-1-1 0,16-9 0,-17 7 0,-1 0 0,0-1 0,16-21 0,-20 25 0,-14 20 0,1 1 0,0 0 0,2 0 0,-1 0 0,2 1 0,0 0 0,1-1 0,-2 26 0,5-39-70,0-1 0,0 1 0,0-1 0,1 1 0,-1-1 0,1 1 0,-1-1 0,1 1 0,-1-1 0,1 0 0,0 1 0,-1-1 0,1 0 0,0 0 0,0 1 0,0-1 0,0 0 0,0 0 0,0 0 0,1 0 0,-1 0 0,0 0 0,0-1 0,1 1 0,-1 0 0,1-1 0,-1 1 0,0-1-1,1 1 1,-1-1 0,1 0 0,-1 1 0,4-1 0,4 1-1130,1-1-1,-1 0 0,1 0 0,10-2 1,-19 1 957,32-5-8811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6.387"/>
    </inkml:context>
    <inkml:brush xml:id="br0">
      <inkml:brushProperty name="width" value="0.025" units="cm"/>
      <inkml:brushProperty name="height" value="0.025" units="cm"/>
    </inkml:brush>
  </inkml:definitions>
  <inkml:trace contextRef="#ctx0" brushRef="#br0">64 0 15375,'0'0'9443,"-2"12"-8236,-20 95 1179,9-47-1349,2 0 1,-4 98-1,33-208 207,-5-52-1244,-12 84 0,0 16 0,-1 4 0,0 9 0,-1 0 0,1 0 0,1 0 0,0 0 0,0 0 0,1 0 0,5 16 0,-6-25 0,0 1 0,0-1 0,0 0 0,1 0 0,-1 1 0,1-1 0,0 0 0,0 0 0,-1-1 0,1 1 0,0 0 0,1-1 0,-1 1 0,0-1 0,0 1 0,1-1 0,-1 0 0,1 0 0,-1 0 0,1 0 0,-1-1 0,1 1 0,-1-1 0,1 1 0,0-1 0,-1 0 0,1 0 0,0 0 0,-1-1 0,1 1 0,-1 0 0,1-1 0,3-1 0,3-1 0,-1 0 0,1 0 0,-1-1 0,0 0 0,0-1 0,0 0 0,-1 0 0,0 0 0,0-1 0,0 0 0,0-1 0,7-9 0,-3 3 0,-1 0 0,0-1 0,-1 0 0,0-1 0,11-27 0,-40 127 0,17-77 0,0-1 0,1 0 0,0 0 0,0 1 0,0-1 0,1 1 0,0-1 0,1 1 0,-1-1 0,1 1 0,1-1 0,1 10 0,-1-16 0,0 0 0,0 0 0,0 0 0,0 0 0,0 0 0,0-1 0,0 1 0,0 0 0,0-1 0,0 1 0,0-1 0,1 1 0,-1-1 0,0 0 0,0 1 0,1-1 0,-1 0 0,0 0 0,1 0 0,-1 0 0,0 0 0,0 0 0,1 0 0,-1 0 0,0-1 0,0 1 0,1-1 0,-1 1 0,0 0 0,0-1 0,0 0 0,0 1 0,1-1 0,0-1 0,39-23 0,-27 11 0,-1-1 0,-1 0 0,0-1 0,0 0 0,-2-1 0,0 0 0,11-27 0,-26 102 0,3-52-11,-1 7-420,0 1 1,0-1-1,1 1 0,1-1 0,0 1 0,1 15 0,1-28 79,-1 0 1,1 0-1,-1 0 0,1 1 1,0-1-1,-1 0 0,1 0 1,0-1-1,-1 1 0,1 0 1,0 0-1,0 0 0,0 0 1,0-1-1,0 1 0,0 0 1,0-1-1,0 1 1,0-1-1,0 1 0,1-1 1,-1 0-1,0 1 0,0-1 1,0 0-1,1 0 0,-1 0 1,0 0-1,0 0 0,0 0 1,1 0-1,-1 0 0,0 0 1,0-1-1,0 1 0,0 0 1,1-1-1,-1 1 0,1-2 0,21-10-9716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6.920"/>
    </inkml:context>
    <inkml:brush xml:id="br0">
      <inkml:brushProperty name="width" value="0.025" units="cm"/>
      <inkml:brushProperty name="height" value="0.025" units="cm"/>
    </inkml:brush>
  </inkml:definitions>
  <inkml:trace contextRef="#ctx0" brushRef="#br0">45 0 15182,'0'0'4202,"-3"9"-2595,-8 27 195,2-1 1,1 1 0,-3 43-1,9-62-1575,2 1-1,3 32 1,-3-49-164,0 1 1,0-1 0,0 1 0,1-1-1,-1 1 1,0-1 0,1 1-1,-1-1 1,1 1 0,-1-1 0,1 0-1,0 1 1,-1-1 0,1 0 0,0 1-1,0-1 1,2 2 0,-3-3-9,1 0 1,0 0-1,-1 0 0,1 0 1,0 0-1,-1 0 1,1 0-1,-1-1 1,1 1-1,0 0 0,-1 0 1,1 0-1,-1-1 1,1 1-1,-1 0 0,1-1 1,-1 1-1,1 0 1,-1-1-1,1 1 1,-1-1-1,1 1 0,-1-1 1,0 1-1,1-1 1,-1 1-1,1-1 0,3-6 123,0 1-1,-1-1 1,1 0-1,-1 0 1,2-9-1,-1 1-146,-1 0 0,-1 0-1,1-27 1,-5 39-117,-2 11-107,-3 11-110,6-16 299,1 0 0,-1 0 0,0 0 0,1 0 0,0 1 0,0-1 0,0 0 0,0 0 0,0 0 0,1 0 0,0 1 0,-1-1 0,1 0 0,0 0 0,0 0 0,1-1 0,-1 1 0,0 0 0,3 2 0,-1-2 16,0-1 1,0 1-1,0-1 0,1 0 1,-1-1-1,0 1 0,1 0 1,-1-1-1,1 0 1,0 0-1,0 0 0,-1 0 1,1-1-1,0 1 0,7-1 1,-3 0 3,0 1 1,0-1-1,0 0 1,0-1 0,0 0-1,0 0 1,0-1-1,-1 0 1,1-1-1,0 1 1,-1-1 0,0-1-1,1 1 1,-1-1-1,-1-1 1,1 1 0,-1-1-1,1 0 1,-1-1-1,-1 1 1,1-1-1,-1 0 1,0-1 0,-1 1-1,1-1 1,-1 0-1,5-11 1,-16 34-17,0 1 0,2 0 0,0 0 0,1 0 0,1 0 0,-3 34 0,7-50-6,-1-1 0,0 1 0,1 0 1,-1 0-1,0 0 0,1-1 0,-1 1 0,1 0 0,-1-1 0,1 1 1,0 0-1,-1-1 0,1 1 0,0-1 0,-1 1 0,1-1 0,0 1 1,-1-1-1,1 1 0,0-1 0,0 0 0,0 0 0,0 1 1,-1-1-1,1 0 0,0 0 0,0 0 0,0 0 0,0 0 0,0 0 1,-1 0-1,1 0 0,0 0 0,0 0 0,0 0 0,0-1 0,-1 1 1,1 0-1,0-1 0,0 1 0,0 0 0,-1-1 0,2 0 0,2 0-147,-1-1 0,1 1 0,-1-1 0,1 1 0,-1-1 0,0 0 0,1 0 0,-1-1 0,3-2 0,-2-1-1503,0 0 0,-1-1 0,0 1 0,0-1 1,2-9-1,3-17-7152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7.248"/>
    </inkml:context>
    <inkml:brush xml:id="br0">
      <inkml:brushProperty name="width" value="0.025" units="cm"/>
      <inkml:brushProperty name="height" value="0.025" units="cm"/>
    </inkml:brush>
  </inkml:definitions>
  <inkml:trace contextRef="#ctx0" brushRef="#br0">16 1 12139,'0'0'8905,"-15"58"-8713,25-46-128,7 0-2114,3-2-4068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7.606"/>
    </inkml:context>
    <inkml:brush xml:id="br0">
      <inkml:brushProperty name="width" value="0.025" units="cm"/>
      <inkml:brushProperty name="height" value="0.025" units="cm"/>
    </inkml:brush>
  </inkml:definitions>
  <inkml:trace contextRef="#ctx0" brushRef="#br0">101 1 15278,'0'0'4474,"-8"8"-967,-5 3-2624,5-4-199,0 0 1,0 1 0,1 0-1,0 0 1,0 0-1,0 1 1,1 0 0,1 0-1,0 0 1,-6 16 0,11-25-678,0 1 0,0 0 1,0-1-1,0 1 0,0 0 1,0-1-1,0 1 0,1 0 1,-1-1-1,0 1 0,0 0 1,1-1-1,-1 1 0,0-1 1,1 1-1,-1 0 0,1-1 1,-1 1-1,1-1 0,-1 1 1,1-1-1,-1 0 0,1 1 1,-1-1-1,1 1 0,0-1 1,-1 0-1,1 0 0,0 1 1,-1-1-1,1 0 0,0 0 1,-1 0-1,1 0 0,0 0 1,-1 0-1,1 0 0,0 0 1,-1 0-1,1 0 0,1 0 1,33-3 233,-20-1-242,1 0 0,0-2-1,-1 0 1,15-8 0,-18 8-232,-1 1 0,1-1 0,1 2 0,-1 0 0,0 0 0,1 2 0,0-1 0,15 0 0,-27 3 274,0 1 0,1-1 0,-1 0 0,0 1 0,0-1 0,0 1 0,1-1 0,-1 1 0,0 0-1,0-1 1,0 1 0,0 0 0,0 0 0,0 0 0,0 0 0,0 0 0,0 0 0,-1 0 0,1 0 0,0 0 0,-1 1 0,1-1 0,-1 0-1,1 0 1,-1 0 0,1 2 0,-1-1 38,1 0-1,0 0 0,0-1 1,-1 1-1,1 0 1,0-1-1,0 1 0,1-1 1,-1 1-1,0-1 1,0 1-1,1-1 0,-1 0 1,1 0-1,-1 0 0,1 0 1,0 0-1,1 1 1,7 0-83,1 0 1,-1-1-1,0 0 1,0-1-1,17-1 1,3-4-4028,-11-2-3299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8.384"/>
    </inkml:context>
    <inkml:brush xml:id="br0">
      <inkml:brushProperty name="width" value="0.025" units="cm"/>
      <inkml:brushProperty name="height" value="0.025" units="cm"/>
    </inkml:brush>
  </inkml:definitions>
  <inkml:trace contextRef="#ctx0" brushRef="#br0">1 63 12940,'0'0'6647,"0"-9"-3717,2-29-431,0 23 677,1 17-1595,0 17-1251,-8 174 167,5-192-488,0 1 0,0-1 1,0 0-1,0 0 0,0 0 1,0 1-1,0-1 0,1 0 1,-1 0-1,0 0 0,1 0 1,-1 0-1,1 0 0,0 0 1,-1 0-1,1 0 0,0 0 1,-1 0-1,1 0 0,0 0 1,0 0-1,0 0 0,0-1 1,0 1-1,0 0 0,0-1 1,0 1-1,0-1 0,0 1 1,0-1-1,0 1 0,1-1 1,-1 0-1,0 0 0,0 0 1,0 1-1,1-1 0,-1 0 1,0 0-1,0-1 0,0 1 1,1 0-1,-1 0 0,0-1 1,0 1-1,0 0 0,2-2 1,5 0 104,0-1 1,-1 0-1,1 0 1,-1-1-1,0 0 0,7-5 1,11-11 32,-1-2-1,-1 0 1,-1-2 0,-1 0 0,23-35 0,-44 59-147,0-1 1,0 1-1,0 0 1,0 0-1,0 0 1,0-1-1,0 1 1,0 0 0,0 0-1,0-1 1,0 1-1,0 0 1,0 0-1,0 0 1,1 0-1,-1-1 1,0 1 0,0 0-1,0 0 1,0 0-1,1 0 1,-1-1-1,0 1 1,0 0-1,0 0 1,0 0-1,1 0 1,-1 0 0,0 0-1,0 0 1,1 0-1,-1 0 1,0 0-1,0 0 1,0 0-1,1 0 1,-1 0-1,0 0 1,0 0 0,1 0-1,-1 0 1,0 0-1,0 0 1,0 0-1,1 0 1,-1 0-1,0 0 1,0 0 0,0 0-1,1 0 1,-1 1-1,0-1 1,0 0-1,0 0 1,0 0-1,1 0 1,-1 0-1,0 1 1,0-1 0,0 0-1,0 0 1,0 0-1,0 1 1,0-1-1,1 0 1,-1 0-1,0 1 1,2 25 8,-7 33-18,5-59 9,-1 1 0,1 0 0,0 0 0,0-1 0,-1 1 0,1 0 0,0 0 0,0-1 0,0 1 0,0 0 0,0 0 0,0-1 0,0 1 0,1 0 0,-1 0 0,0-1 0,0 1 0,0 0 0,1-1 0,-1 1 0,0 0 0,1-1 0,-1 1 0,1 0 0,-1-1 0,1 1 0,-1-1 0,1 1 0,-1-1 0,1 1 0,0-1 0,-1 1 0,1-1 0,-1 1 0,2-1 0,0 0 0,0 0 0,1 0 0,-1 0 0,0-1 0,0 1 0,0-1 0,0 1 0,0-1 0,0 0 0,0 0 0,0 0 0,3-1 0,53-40 0,-40 23 0,-14 14 0,0 1 0,0-1 0,0 1 0,1 0 0,-1 0 0,1 0 0,0 1 0,0 0 0,0 0 0,11-5 0,-15 9 0,0 0 0,0 0 0,-1 0 0,1 0 0,0 0 0,-1 0 0,1 0 0,-1 0 0,1 0 0,-1 0 0,0 0 0,1 0 0,-1 0 0,0 0 0,0 0 0,0 0 0,0 0 0,0 1 0,0-1 0,0 0 0,0 0 0,0 0 0,0 0 0,-1 1 0,-3 33 0,-1-18-1232,-3 19-5329,8-35 6416,0 0 0,0-1-1,0 1 1,0 0 0,1-1 0,-1 1 0,0-1 0,1 1 0,-1 0 0,0-1 0,1 1 0,-1-1 0,1 1 0,-1-1 0,1 1-1,-1-1 1,1 1 0,-1-1 0,1 1 0,-1-1 0,1 0 0,0 1 0,-1-1 0,1 0 0,-1 0 0,1 1 0,0-1-1,-1 0 1,1 0 0,0 0 0,-1 0 0,1 0 0,0 0 0,0 0 0,-1 0 0,1 0 0,0 0 0,-1 0 0,1-1-1,0 1 1,-1 0 0,1 0 0,-1-1 0,1 1 0,1-1 0,18-7-5567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8.730"/>
    </inkml:context>
    <inkml:brush xml:id="br0">
      <inkml:brushProperty name="width" value="0.025" units="cm"/>
      <inkml:brushProperty name="height" value="0.025" units="cm"/>
    </inkml:brush>
  </inkml:definitions>
  <inkml:trace contextRef="#ctx0" brushRef="#br0">36 37 11435,'0'0'8878,"-6"10"-6231,-19 31-340,25-40-2235,0-1 0,-1 1 0,1-1 0,-1 1 0,1-1 0,0 1 0,-1 0 1,1-1-1,0 1 0,-1-1 0,1 1 0,0 0 0,0-1 0,0 1 0,0 0 0,0-1 1,0 1-1,-1 0 0,2-1 0,-1 1 0,0 0 0,0-1 0,0 1 0,0 0 0,0-1 1,0 1-1,1-1 0,-1 1 0,0 0 0,1-1 0,-1 1 0,0-1 0,1 1 1,-1-1-1,0 1 0,1-1 0,-1 1 0,1-1 0,-1 1 0,1-1 0,0 0 0,-1 1 1,1-1-1,-1 0 0,1 1 0,0-1 0,-1 0 0,2 1 0,32-1 1073,-25-1-741,0 1-248,1-1 0,-1 0 0,1-1 0,-1 0 0,0-1 1,0 1-1,0-2 0,10-4 0,-15 6-108,0 0 1,0 0-1,0 0 0,-1-1 0,1 1 0,-1-1 1,1 0-1,-1 0 0,0 0 0,0-1 1,-1 1-1,1 0 0,0-1 0,-1 0 1,0 0-1,0 0 0,0 0 0,-1 0 1,1 0-1,0-5 0,-2 9-48,0-1 0,0 0 0,1 1 0,-1-1 0,0 0 0,0 1 0,0-1 0,0 0 0,-1 1 0,1-1 0,0 0 0,0 1 0,0-1 0,0 0 0,-1 1 0,1-1 0,0 0 0,-1 1 0,1-1 0,0 1 0,-1-1 0,1 1 0,-1-1 0,1 1 0,-1-1 0,1 1 0,-1-1 0,1 1 0,-1 0 0,1-1 0,-1 1 0,-1-1 0,-25 2 0,18 1 0,1 0 0,0 1 0,1 0 0,-14 7 0,13-4 0,0 0 0,0 1 0,1-1 0,-1 1 0,2 1 0,-8 8 0,11-12 0,1 0 0,-1 0 0,1 1 0,0-1 0,0 0 0,0 1 0,0-1 0,1 1 0,0 0 0,0-1 0,0 1 0,0 0 0,1 0 0,0 8 0,1-10-165,-1-1 0,1 0 0,0 0 0,0 0 0,0 1 0,0-1 0,0 0 0,1 0 0,-1-1 0,0 1 0,1 0 0,0 0 0,-1-1 0,1 1 0,0-1 0,0 1 0,0-1 0,0 0 0,0 0 0,0 0 0,0 0 0,0 0 0,1 0 0,-1-1 0,0 1 0,4 0 0,8 1-2323,0 1 0,0-2 0,15 0 1,-23 0 1166,40-1-13605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9.415"/>
    </inkml:context>
    <inkml:brush xml:id="br0">
      <inkml:brushProperty name="width" value="0.025" units="cm"/>
      <inkml:brushProperty name="height" value="0.025" units="cm"/>
    </inkml:brush>
  </inkml:definitions>
  <inkml:trace contextRef="#ctx0" brushRef="#br0">122 1 15182,'0'0'10127,"-6"8"-8653,-11 21-930,2 1 0,0 0 0,2 1 0,1 0 0,2 1 0,1 1 0,1-1 0,2 1 0,2 0 0,-2 63 0,6-95-544,0-1 0,0 1 0,0-1 0,0 1 0,0-1 0,0 1 0,0-1 0,0 1 0,0-1 0,0 1 0,0-1 0,0 1 0,0-1 0,1 1 0,-1-1 0,0 1 0,0-1 0,0 0 0,1 1 0,-1-1 0,0 1 0,1-1 0,-1 0 0,0 1 0,1-1 0,-1 0 0,0 1 0,1-1 0,-1 0 0,0 0 0,1 1 0,-1-1 0,1 0 0,-1 0 0,1 0 0,-1 1 0,1-1 0,-1 0 0,1 0 0,-1 0 0,1 0 0,-1 0 0,1 0 0,0 0 0,0-1 0,0 1 0,0-1 0,0 1 0,1-1 0,-1 1 0,0-1 0,0 0 0,0 0 0,0 0 0,-1 1 0,1-1 0,0 0 0,0 0 0,0 0 0,-1 0 0,1 0 0,1-3 0,2-9 0,0-1 0,0 0 0,-1-1 0,-1 1 0,-1 0 0,0-1 0,-1-16 0,5-44 0,-5 75 0,0-1 0,0 0 0,0 1 0,1-1 0,-1 1 0,0-1 0,0 1 0,1 0 0,-1-1 0,0 1 0,1-1 0,-1 1 0,1 0 0,-1-1 0,0 1 0,1-1 0,-1 1 0,1 0 0,-1 0 0,1-1 0,-1 1 0,1 0 0,-1 0 0,1 0 0,-1 0 0,1-1 0,0 1 0,-1 0 0,1 0 0,-1 0 0,1 0 0,-1 0 0,1 0 0,-1 0 0,1 1 0,-1-1 0,1 0 0,-1 0 0,1 0 0,0 0 0,-1 1 0,1-1 0,31 14 0,-17-7 0,-5-5 0,0 0 0,0 0 0,1-1 0,-1-1 0,1 0 0,-1 0 0,0-1 0,1 0 0,-1-1 0,0 0 0,0-1 0,0 0 0,0 0 0,0-1 0,17-10 0,-22 11 0,0 0 0,1 0 0,-1-1 0,-1 0 0,1 0 0,-1 0 0,1-1 0,-1 1 0,0-1 0,-1 0 0,1 0 0,-1 0 0,0-1 0,-1 1 0,1-1 0,-1 1 0,0-1 0,0 0 0,-1 0 0,1 0 0,-2 0 0,1 0 0,0 0 0,-1-1 0,0 1 0,-1 0 0,1 0 0,-3-7 0,3 12 0,0 1 0,0 0 0,0-1 0,0 1 0,0-1 0,0 1 0,-1-1 0,1 1 0,0 0 0,0-1 0,0 1 0,-1-1 0,1 1 0,0 0 0,0-1 0,-1 1 0,1 0 0,0 0 0,-1-1 0,1 1 0,0 0 0,-1-1 0,1 1 0,-1 0 0,1 0 0,0 0 0,-1 0 0,1-1 0,-1 1 0,1 0 0,-1 0 0,1 0 0,-1 0 0,0 0 0,-17 8 0,-11 19 0,17-13 0,1 0 0,1 1 0,1 1 0,0-1 0,0 1 0,2 1 0,0-1 0,-7 26 0,14-40 0,0-1 0,1 1 0,-1-1 0,0 1 0,0-1 0,1 1 0,-1-1 0,1 0 0,-1 1 0,1-1 0,-1 0 0,1 0 0,0 1 0,0-1 0,0 0 0,0 0 0,0 0 0,0 0 0,0 0 0,0 0 0,0 0 0,0 0 0,0 0 0,1-1 0,-1 1 0,0 0 0,1-1 0,-1 1 0,0-1 0,1 1 0,-1-1 0,3 0 0,59 9 0,-44-7 0,-15-1-31,0-1 0,1 1 0,-1 0 0,0 0 0,1 0-1,-1 0 1,0 1 0,0 0 0,0 0 0,0 0 0,-1 0 0,1 1 0,0-1 0,-1 1 0,0 0 0,4 3 0,-6-2 4,1-1 1,0 0-1,-1 1 1,1-1-1,-1 1 1,0 0 0,0-1-1,-1 1 1,1 0-1,-1 0 1,0-1-1,0 1 1,0 0 0,0 0-1,0-1 1,-1 1-1,0 0 1,0 0-1,-2 4 1,-10 22 138,1-2-1105,8-10-3165,20-40-13512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49.760"/>
    </inkml:context>
    <inkml:brush xml:id="br0">
      <inkml:brushProperty name="width" value="0.025" units="cm"/>
      <inkml:brushProperty name="height" value="0.025" units="cm"/>
    </inkml:brush>
  </inkml:definitions>
  <inkml:trace contextRef="#ctx0" brushRef="#br0">154 20 13036,'0'0'11232,"-9"5"-9652,8-5-1570,-17 8 785,1 1 0,0 0 1,-23 17-1,36-23-721,0-1-1,1 1 1,-1 0-1,1 0 1,0 0-1,-1 0 1,1 1-1,1-1 1,-1 1-1,0 0 1,1 0 0,0 0-1,0 0 1,0 0-1,1 0 1,-1 0-1,1 1 1,0-1-1,0 1 1,0-1-1,1 1 1,0-1-1,-1 1 1,2 6-1,0-9-56,0-1 1,0 1-1,1 0 0,-1-1 0,0 1 0,1-1 0,0 1 1,-1-1-1,1 0 0,-1 0 0,1 0 0,0 0 0,0 0 1,0 0-1,0 0 0,0 0 0,0-1 0,0 1 0,0-1 1,0 1-1,0-1 0,0 0 0,0 0 0,0 0 0,0 0 1,0 0-1,0-1 0,4 0 0,0 1 11,1-1 0,-1 0-1,0 0 1,0 0 0,0-1-1,0 0 1,0 0 0,10-6 0,-11 3 9,0 1 1,0-1 0,-1-1-1,0 1 1,0-1 0,-1 1 0,1-1-1,-1 0 1,0 0 0,-1-1-1,1 1 1,-2-1 0,1 1-1,0-1 1,-1 1 0,0-11 0,0 14-47,-1 1 0,0-1 0,0 0 1,0 1-1,0-1 0,0 0 1,0 1-1,-1-1 0,1 0 1,-1 1-1,0-1 0,0 1 0,0-1 1,0 1-1,0 0 0,-1-1 1,1 1-1,-1 0 0,1 0 1,-1 0-1,0 0 0,0 0 0,0 0 1,0 0-1,0 1 0,0-1 1,0 1-1,-1-1 0,1 1 1,0 0-1,-1 0 0,1 0 1,-1 0-1,0 1 0,1-1 0,-1 1 1,1-1-1,-1 1 0,0 0 1,1 0-1,-1 0 0,-3 1 1,5-1-70,1 0 1,-1 0 0,0 0 0,0 0 0,0 1 0,1-1 0,-1 0 0,0 1 0,0-1 0,1 0 0,-1 1 0,0-1 0,0 1 0,1-1 0,-1 1 0,0-1 0,1 1 0,-1 0 0,1-1 0,-1 1 0,1 0 0,-1-1 0,1 1 0,0 0 0,-1-1 0,1 1 0,0 0 0,-1 0 0,1 0 0,0-1 0,0 1 0,0 0 0,0 0 0,0 0 0,0 0 0,0-1 0,0 1 0,0 0 0,0 0 0,0 0-1,0 0 1,1-1 0,-1 1 0,0 0 0,1 0 0,-1-1 0,0 1 0,1 0 0,0 0 0,0 3-426,1-1 0,-1 0 0,1 0 0,0 0 0,0 0 0,0 0 0,0-1 0,0 1 0,1 0 0,4 3 0,1-2-1016,0-1 0,0 0 0,1 0 1,-1-1-1,16 3 0,19-1-7359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50.118"/>
    </inkml:context>
    <inkml:brush xml:id="br0">
      <inkml:brushProperty name="width" value="0.025" units="cm"/>
      <inkml:brushProperty name="height" value="0.025" units="cm"/>
    </inkml:brush>
  </inkml:definitions>
  <inkml:trace contextRef="#ctx0" brushRef="#br0">195 154 16400,'0'0'4174,"-12"-1"-250,10 1-3819,-4-1 195,-1 0 0,0 1 0,0 0 0,0 0 0,1 1 0,-1 0 0,0 0 0,1 1 0,-1-1 0,1 1 0,-1 1 0,1-1 0,0 1 0,0 0 0,0 1 0,-9 6 0,8-3-65,1 0 1,0 0 0,0 1-1,1 0 1,0-1 0,0 2-1,1-1 1,0 1 0,-4 13-1,7-20-219,0 0 0,0 0 0,1 1 0,-1-1-1,1 0 1,-1 0 0,1 1 0,0-1 0,0 0 0,0 1-1,0-1 1,0 0 0,0 1 0,0-1 0,1 0 0,0 1-1,-1-1 1,1 0 0,0 0 0,0 0 0,0 0 0,0 0 0,0 0-1,1 0 1,-1 0 0,1 0 0,-1 0 0,1-1 0,0 1-1,-1-1 1,1 1 0,0-1 0,0 0 0,0 1 0,0-1-1,0 0 1,0 0 0,1-1 0,-1 1 0,0 0 0,0-1-1,4 1 1,1 0-14,0 0 0,-1-1 0,1 0-1,0 0 1,0 0 0,-1-1 0,1 0 0,-1 0-1,1-1 1,-1 0 0,1 0 0,-1-1-1,0 1 1,7-5 0,-3 0-1,0 0 0,0 0 0,0-1-1,-1 0 1,-1-1 0,1 0 0,9-14 0,-4 3-2,0-2 0,-2 0 0,0-1 0,-2 0 1,0-1-1,-2 0 0,6-25 0,-8 1 1,-28 83 0,16-22 9,1 0 1,0 0-1,1 1 0,1 0 1,0-1-1,1 1 0,0 0 1,1 18-1,1-27-25,0 0 0,1 0 0,0 0-1,0 0 1,0 0 0,1 0 0,-1 0 0,1 0 0,1 0-1,-1-1 1,0 1 0,1-1 0,0 1 0,0-1 0,1 0-1,-1-1 1,1 1 0,0 0 0,0-1 0,0 0 0,0 0-1,0 0 1,1 0 0,-1-1 0,6 2 0,29 10-2702,4-8-4478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0:27.455"/>
    </inkml:context>
    <inkml:brush xml:id="br0">
      <inkml:brushProperty name="width" value="0.025" units="cm"/>
      <inkml:brushProperty name="height" value="0.025" units="cm"/>
    </inkml:brush>
  </inkml:definitions>
  <inkml:trace contextRef="#ctx0" brushRef="#br0">0 256 13645,'0'0'4751,"12"-3"-3384,356-79 1496,16 27-2338,199-38 630,-566 90-985,-12 2-4,1 0 0,0 0 1,-1 0-1,1-1 0,-1 0 0,1 0 0,-1 0 0,7-5 0,-11 6 155,-15 1 138,-250 25-92,116-7-329,-31-5-38,-211 29-32,474-48-90,-26 3 57,206-15 92,55-5 16,-311 22-32,-5 1-2,0 0 0,0 0 0,1 0 0,-1-1 0,0 1 0,0-1 0,0 0 0,0 0 0,0 0 0,0 0 0,0-1 0,4-2 0,-34 2 199,-126 5-73,1 7 1,-224 44-1,354-48-61,29-2-50,42-3-36,-44-1 11,249-6-1275,307-46 1,-546 50 1253,0-1 1,29-8 0,-36 3 82,-19 3-74,-20-1-3,-101-3 540,0 5 1,-145 14 0,187 2-1162,-143 38-1,129-25-5299,51-15-2017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57.324"/>
    </inkml:context>
    <inkml:brush xml:id="br0">
      <inkml:brushProperty name="width" value="0.025" units="cm"/>
      <inkml:brushProperty name="height" value="0.025" units="cm"/>
    </inkml:brush>
  </inkml:definitions>
  <inkml:trace contextRef="#ctx0" brushRef="#br0">0 0 9769,'0'0'9193,"72"10"-8328,-44-8-289,5-2-287,6 0-225,6 0-32,-2 0-929,0 0-1954,-7-12-4099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18.412"/>
    </inkml:context>
    <inkml:brush xml:id="br0">
      <inkml:brushProperty name="width" value="0.025" units="cm"/>
      <inkml:brushProperty name="height" value="0.025" units="cm"/>
    </inkml:brush>
  </inkml:definitions>
  <inkml:trace contextRef="#ctx0" brushRef="#br0">419 39 4420,'0'0'2248,"-8"0"-551,1-1-1340,0 0 0,0 1 0,0 1 0,0-1 0,0 1 0,0 0 0,0 1 0,0-1 0,0 1 0,1 1 0,-1-1 0,1 1 0,-1 0 0,-7 6 0,3 0 77,1 1 1,1-1-1,-1 2 1,2-1 0,-1 1-1,-12 22 1,-33 80 144,16-31-469,12-32-43,3 1-1,-22 71 1,35-87 54,2 0 1,1 0-1,2 0 0,-1 65 0,6-89-105,-1 6-23,1-1-1,1 1 1,1-1 0,0 1-1,6 22 1,-6-34 27,0-1 1,0 1 0,0-1 0,0 0-1,1 0 1,-1 0 0,1 0 0,0 0 0,1-1-1,-1 1 1,0-1 0,1 0 0,0 0-1,0 0 1,0 0 0,0-1 0,0 1-1,1-1 1,-1 0 0,0-1 0,1 1 0,0-1-1,7 1 1,4 1 174,0-1 0,1-1 0,-1-1 0,1-1 1,-1 0-1,0-1 0,1 0 0,-1-2 0,0 0 0,0 0 0,-1-2 0,1 0 0,-1-1 0,-1 0 0,16-11 0,7-6 270,-1-2 0,-1-1 0,-1-2-1,43-48 1,-57 54-170,-1 0 0,-1-2-1,-1 0 1,-1 0 0,-1-2 0,-1 0-1,11-32 1,-18 38-177,0 0-1,-2 0 1,0-1-1,-1 0 1,-1 0 0,-1 0-1,-1 0 1,-1 0-1,-1 0 1,-6-31 0,4 40-96,0 0 1,-1 1 0,0-1 0,-1 1 0,-1 0-1,0 0 1,-1 0 0,0 1 0,0 0 0,-1 1 0,-1-1-1,0 1 1,0 1 0,-21-17 0,15 15-378,-1 1 0,0 1 0,0 0 0,-18-6 0,10 5-1917,0 2 0,-37-7 1,24 8-3500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26.431"/>
    </inkml:context>
    <inkml:brush xml:id="br0">
      <inkml:brushProperty name="width" value="0.025" units="cm"/>
      <inkml:brushProperty name="height" value="0.025" units="cm"/>
    </inkml:brush>
  </inkml:definitions>
  <inkml:trace contextRef="#ctx0" brushRef="#br0">1056 104 4965,'0'0'8456,"-10"-8"-7890,-3-3-241,0 0 1,-1 2-1,0-1 1,-1 2 0,0 0-1,0 1 1,0 0 0,-1 1-1,0 1 1,0 1 0,-21-4-1,-1 6-90,0 2 1,0 2-1,1 1 0,-1 2 0,-64 16 0,51-6 140,1 2-1,1 2 1,-74 40 0,103-47-329,0 0 1,1 2-1,0 0 1,1 1-1,0 1 1,1 1 0,1 0-1,1 1 1,1 0-1,0 2 1,1-1-1,1 2 1,1 0-1,1 0 1,1 1 0,1 0-1,1 0 1,0 1-1,2 0 1,1 0-1,1 1 1,1-1-1,0 1 1,5 46-1,1-51-25,0 0 0,2 0 0,0 0 0,1-1 0,1 0 0,1 0 0,16 25 0,-10-18 21,-1 1 0,14 38 0,-10 22 12,-16-68-38,1-1 0,1 0 0,0 0 0,11 27 0,-12-41 1,-1 0 0,0-1 0,0 1 0,1 0 0,0-1 0,-1 1 0,1-1 0,0 0 0,0 0 0,0 0 0,1 0 0,-1-1 1,0 1-1,1-1 0,-1 0 0,1 0 0,-1 0 0,1 0 0,-1 0 0,8-1 0,10 2 303,0-2-1,29-2 1,-31 0-164,36-4 57,0-3-1,0-2 1,-1-2 0,-1-3 0,0-2 0,55-28-1,-71 29-193,-1-2 1,0-1-1,45-34 0,-63 40 98,-1-1 0,-1-1 1,0 0-1,-1-1 0,-1 0 0,0-1 0,18-35 1,-5 2 614,34-96 1,-52 119-694,-1 0-1,-1-1 1,-2 1 0,0-1 0,0-40-1,-5 64-21,0 0 0,0 0 0,-1 0 0,0 1 0,0-1 0,0 0 0,0 0 0,-1 0 0,1 1-1,-1-1 1,0 1 0,-1-1 0,1 1 0,-1 0 0,0 0 0,-4-5 0,1 4-67,0 0 0,0 0 0,-1 1-1,1 0 1,-1 0 0,0 0 0,-1 1 0,1 0 0,-13-3 0,-115-21-6031,91 12 1602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32.515"/>
    </inkml:context>
    <inkml:brush xml:id="br0">
      <inkml:brushProperty name="width" value="0.025" units="cm"/>
      <inkml:brushProperty name="height" value="0.025" units="cm"/>
    </inkml:brush>
  </inkml:definitions>
  <inkml:trace contextRef="#ctx0" brushRef="#br0">543 88 14446,'0'0'5584,"-1"-8"-3972,2 5-1489,-1 0 0,-1 1 0,1-1 0,0 0 0,0 1-1,-1-1 1,0 1 0,1-1 0,-1 1 0,0-1 0,0 1 0,-1-1 0,1 1 0,0 0 0,-1 0 0,1 0 0,-1 0 0,0 0 0,0 0 0,0 0 0,0 0 0,0 1 0,0-1 0,0 1-1,0-1 1,-1 1 0,1 0 0,-1 0 0,1 0 0,-1 0 0,1 1 0,-5-2 0,-22-3 699,0 0 1,0 2-1,0 1 1,-38 3-1,29-1-637,33 1-146,-1 0-1,1 0 0,-1 1 0,1 0 0,0 0 0,0 0 1,0 0-1,0 1 0,0 0 0,0 0 0,1 0 0,-1 1 1,1-1-1,-7 9 0,-9 9 210,-24 35 0,40-51-244,-14 20 79,1 0 0,2 0 0,1 2 0,-16 40 0,24-54-47,2 1-1,0 0 0,0 0 0,2 0 1,-1 0-1,2 1 0,0-1 1,1 1-1,0-1 0,1 1 0,4 17 1,-3-23-14,1 0 0,0-1 0,0 1 0,1-1 0,0 0 0,1 0 0,0 0 0,0-1 0,1 1 0,-1-1 0,14 12 0,3-1 126,1 0-1,37 20 1,19 15 4,-67-43-152,0-2 0,1 0 0,1 0 0,-1-1 0,1-1 0,0 0 0,1-1 0,-1-1 0,1 0 0,0-1 0,0-1 0,0 0 0,0-1 0,0 0 0,1-1 0,-1-1 0,0-1 0,0 0 0,21-5 0,-18 3 0,-1 0 0,1-1 0,-1-1 0,1-1 0,-2 0 0,1-1 0,-1-1 0,0 0 0,-1-2 0,0 1 0,-1-2 0,0 0 0,-1-1 0,0 0 0,-1-1 0,-1 0 0,0-1 0,17-29 0,-14 17 0,8-12 0,32-78 0,-50 105 0,0 0 0,-1 0 0,0 0 0,-1-1 0,0 1 0,-1-1 0,0 0 0,-1 1 0,-1-1 0,0 0 0,-4-17 0,4 23 5,-1 1 0,0 0 1,-1 1-1,1-1 0,-1 0 0,0 1 0,-1-1 1,1 1-1,-1 0 0,0 0 0,0 1 0,-1-1 1,0 1-1,-7-6 0,4 5 4,-1-1-1,0 2 1,0-1 0,0 1-1,-1 1 1,1 0 0,-1 0-1,-14-1 1,0 1-120,0 1-1,-1 1 1,1 2-1,0 0 0,-1 2 1,-39 9-1,16-2-3945,5-4-4361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49.774"/>
    </inkml:context>
    <inkml:brush xml:id="br0">
      <inkml:brushProperty name="width" value="0.025" units="cm"/>
      <inkml:brushProperty name="height" value="0.025" units="cm"/>
    </inkml:brush>
  </inkml:definitions>
  <inkml:trace contextRef="#ctx0" brushRef="#br0">2 400 8808,'0'0'7725,"-1"-8"-7309,1 5-386,0 1 0,0 0-1,0-1 1,0 1-1,0 0 1,0-1 0,1 1-1,-1 0 1,1-1 0,0 1-1,0 0 1,0 0-1,0-1 1,1-1 0,1 1 29,0 0 0,1 0 0,-1 0 0,1 1 0,-1-1 0,1 1 1,0 0-1,0 0 0,7-3 0,167-73 946,207-80-276,-325 138-688,0 3-1,2 3 1,-1 2 0,104-6 0,490 11 576,-178 5-145,643 42 268,-1096-38-733,753 10 1450,-429-12-1392,-114 18-76,-43-1 54,71-5 37,306 54 0,-532-62-36,20 5 205,-44-5-4,-4-1 329,0 0 0,1-1-1,-1 0 1,0-1-1,1 1 1,15-1 0,269 1-564,-272 0-16,-1 0-1,0 1 1,0 2 0,0 0-1,20 8 1,-16-5-1,1-1 0,40 7 0,-24-13 85,-33-1-85,0 0 0,0 0 0,0 1 0,0 0 0,0 0 0,14 5 0,-19-5 11,-1 0-1,0 0 1,0 1-1,0-1 1,0 1-1,-1-1 1,1 1-1,0 0 1,0-1 0,-1 1-1,0 0 1,1 0-1,-1 0 1,0 1-1,0-1 1,0 0-1,0 0 1,0 1 0,0-1-1,-1 0 1,1 1-1,-1-1 1,0 1-1,0-1 1,1 0-1,-2 1 1,1 2 0,0 136 903,7-124-750,-5-30-18566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10.805"/>
    </inkml:context>
    <inkml:brush xml:id="br0">
      <inkml:brushProperty name="width" value="0.025" units="cm"/>
      <inkml:brushProperty name="height" value="0.025" units="cm"/>
    </inkml:brush>
  </inkml:definitions>
  <inkml:trace contextRef="#ctx0" brushRef="#br0">892 286 5285,'4'-14'2242,"0"-1"-1356,0 1 1,-1-1-1,-1 0 0,0 0 0,-1-18 0,-1 27-595,-1 0 0,1 0-1,-1 0 1,0 1 0,-1-1-1,1 0 1,-1 1 0,-1 0-1,1-1 1,0 1 0,-1 0-1,0 0 1,-1 0 0,1 0-1,-1 1 1,0-1 0,0 1-1,0 0 1,-8-5 0,-1 1-142,0 0-1,0 2 1,0-1 0,-1 2 0,0 0 0,-1 0 0,1 2 0,-1 0-1,1 0 1,-1 1 0,0 1 0,0 1 0,-21 1 0,13 1-31,0 1-1,0 1 1,0 1 0,1 1 0,0 1 0,0 1-1,0 1 1,-19 11 0,13-3-50,1 2 0,1 0-1,1 2 1,0 0 0,2 2 0,1 1 0,1 0 0,0 2 0,2 0-1,2 1 1,0 1 0,1 1 0,2 0 0,-15 47 0,8-12-9,3 0 0,3 2 0,3 0 0,3 1 0,-1 133 0,10-178-62,0-1 0,2 1 0,0-1 1,2 0-1,0 0 0,1 0 0,15 36 0,-16-49 83,0 0 1,0 0-1,1-1 0,0 0 0,0 0 0,1 0 0,0 0 0,0-1 1,1 0-1,-1-1 0,1 1 0,1-1 0,-1 0 0,1-1 0,-1 0 0,1 0 1,0-1-1,1 0 0,-1 0 0,1-1 0,13 2 0,-6-2 91,0 0 0,1-1 0,-1-1 0,0-1-1,0 0 1,0-1 0,1-1 0,-2-1 0,24-7-1,-17 2-48,1-1-1,-1 0 1,-1-2-1,0-1 1,32-26-1,-8 0-24,-2-3-1,-2-2 1,-2-1 0,46-69-1,-44 54-30,-3-2 0,48-103 0,-73 134-157,0 0 0,-3-1 0,0 0 1,-2 0-1,-1-1 0,-2 0 1,2-60-1,-7 87 58,0 1 1,-1 0 0,1-1-1,-1 1 1,0 0-1,0-1 1,0 1-1,-1 0 1,0 0-1,0 0 1,0 0 0,-1 1-1,1-1 1,-1 0-1,0 1 1,0 0-1,-5-5 1,3 5-115,-1 1-1,0-1 1,1 1-1,-1 0 1,-1 0-1,1 0 1,0 1 0,-1 0-1,1 1 1,-1-1-1,1 1 1,-1 0-1,-7 1 1,-10-2-1045,-1 2 1,1 1-1,-1 1 1,-40 8-1,-19 13-4151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18.108"/>
    </inkml:context>
    <inkml:brush xml:id="br0">
      <inkml:brushProperty name="width" value="0.025" units="cm"/>
      <inkml:brushProperty name="height" value="0.025" units="cm"/>
    </inkml:brush>
  </inkml:definitions>
  <inkml:trace contextRef="#ctx0" brushRef="#br0">31 70 9449,'0'0'9951,"8"-7"-9337,-1-1-398,-5 6-140,1-1 0,-1 0 0,0 1 0,1 0 0,0-1 0,-1 1 0,1 0 0,0 0 0,0 1 0,0-1 1,1 1-1,-1-1 0,6 0 0,19 1 610,-26 1-670,1 1 0,-1-1 0,1 1 0,-1-1 0,1 0 0,-1 0-1,0 0 1,1-1 0,-1 1 0,1 0 0,-1-1 0,1 0 0,-1 1 0,0-1-1,1 0 1,-1 0 0,0-1 0,0 1 0,0 0 0,0-1 0,3-2-1,-5 4 21,0-1-1,-1 1 0,1 0 1,0-1-1,0 1 0,-1 0 0,1-1 1,0 1-1,0 0 0,-1 0 1,1-1-1,0 1 0,-1 0 0,1 0 1,0-1-1,-1 1 0,1 0 1,-1 0-1,1 0 0,0 0 0,-1 0 1,1 0-1,-1 0 0,1-1 1,0 1-1,-1 0 0,1 0 0,-1 0 1,1 1-1,-1-1 0,1 0 1,0 0-1,-1 0 0,1 0 0,-1 0 1,-19 2 268,3 2-143,1 2 0,0-1 0,0 2-1,-26 15 1,11-6 290,30-15-184,16-5 58,35-15-234,-31 11-94,0 1-1,0 1 0,1 0 0,0 2 0,0 0 0,30-2 0,-74 4 266,22 1-288,0 0 0,0 1 0,0 0-1,0-1 1,-1 1 0,1 0 0,0 0 0,0 0-1,-1 0 1,1 1 0,0-1 0,0 1-1,-1-1 1,1 1 0,0 0 0,0-1 0,0 1-1,0 0 1,0 1 0,0-1 0,-3 3-1,2-2-339,-8 7-1871,4-5-2425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23.545"/>
    </inkml:context>
    <inkml:brush xml:id="br0">
      <inkml:brushProperty name="width" value="0.025" units="cm"/>
      <inkml:brushProperty name="height" value="0.025" units="cm"/>
    </inkml:brush>
  </inkml:definitions>
  <inkml:trace contextRef="#ctx0" brushRef="#br0">12 206 8392,'5'-10'1238,"3"-11"-368,40-86 4352,-11 39 3917,-37 73-5333,-3 33-2349,-37 98-415,29-106-775,0 1 0,3 0-1,0 1 1,2 0 0,-3 49 0,10-80-267,-1 0 0,0-1 0,1 1 0,-1 0 0,1 0 0,-1-1 0,1 1 0,-1 0 0,1-1 0,-1 1 0,1 0 0,0-1 0,-1 1 0,1-1 0,0 1 0,0-1 0,-1 0 0,1 1 0,0-1 0,0 0 0,0 1 0,-1-1 0,1 0 0,0 0 0,0 0 0,0 0 0,0 1 0,-1-1 0,1 0 0,0-1 0,0 1 0,0 0 0,1 0 0,35-5 0,48-26-154,-72 25 105,0 0 1,1 1-1,-1 0 0,1 1 1,0 0-1,0 1 1,0 1-1,1 1 1,-1 0-1,21 1 0,-34 0 44,0 0-1,0 0 0,1 1 1,-1-1-1,0 1 0,0-1 1,0 1-1,0-1 0,0 1 0,0 0 1,0 0-1,0-1 0,0 1 1,0 0-1,0 0 0,-1 0 1,1 0-1,0 0 0,0 0 1,-1 0-1,1 0 0,-1 0 1,1 0-1,-1 0 0,0 1 0,1-1 1,-1 0-1,0 0 0,0 0 1,1 1-1,-1-1 0,0 0 1,0 0-1,-1 0 0,1 1 1,0 0-1,-1 1 36,1 0-1,-1 0 1,1 0 0,-1 0-1,0 0 1,0 0 0,0-1-1,-1 1 1,1 0 0,-1-1 0,1 1-1,-1-1 1,0 1 0,-2 1-1,-8 5 4,0-2 0,0 0-1,0 0 1,-1-1 0,0-1-1,0 0 1,0-1 0,-1 0 0,-26 3-1,-6-1 32,-75-2-1,106-7-138,16-6-476,22-13-3943,9 0-5857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56.388"/>
    </inkml:context>
    <inkml:brush xml:id="br0">
      <inkml:brushProperty name="width" value="0.025" units="cm"/>
      <inkml:brushProperty name="height" value="0.025" units="cm"/>
    </inkml:brush>
  </inkml:definitions>
  <inkml:trace contextRef="#ctx0" brushRef="#br0">1 214 11018,'0'0'8392,"14"-4"-7666,100-23 369,141-15 0,138 4-605,-339 33-372,526-33 761,200-19-563,-776 56 342,-9 0-233,-24 1-199,-43 3-1769,-15 5-4532,51-8-663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01.914"/>
    </inkml:context>
    <inkml:brush xml:id="br0">
      <inkml:brushProperty name="width" value="0.025" units="cm"/>
      <inkml:brushProperty name="height" value="0.025" units="cm"/>
    </inkml:brush>
  </inkml:definitions>
  <inkml:trace contextRef="#ctx0" brushRef="#br0">1007 383 10122,'0'-20'286,"-1"-1"1,-1 1-1,-1 0 1,0 0-1,-2 0 1,0 1-1,-12-28 1,12 34-33,-1 1 1,-1 0-1,0 1 1,-1-1-1,0 2 0,-1-1 1,0 1-1,-1 0 1,0 1-1,0 0 1,-1 0-1,-12-6 1,10 7 79,1 1 1,-1 1-1,0 0 1,-1 1-1,1 0 1,-1 1-1,0 0 1,0 1-1,0 1 1,0 0-1,-1 1 1,-17 1-1,14 2-154,1 0 0,-1 2-1,0 0 1,1 0 0,0 2 0,0 0-1,0 1 1,-27 17 0,12-4-139,1 2 0,2 2 0,0 0 0,1 2 1,2 1-1,1 1 0,1 1 0,-35 56 0,32-41 135,2 1 1,2 1-1,2 2 0,2 0 0,2 0 0,2 2 0,3 0 1,2 1-1,2 0 0,2 0 0,2 0 0,5 82 0,2-110-169,0 0 0,2-1 0,0 0 0,2 0-1,0 0 1,2-1 0,0 0 0,2 0-1,0-1 1,1-1 0,0 0 0,2 0 0,1-2-1,0 1 1,23 18 0,-17-17-1,2-2 0,0 0 0,1-2 0,1 0 0,0-2 0,1-1 1,0-1-1,1-1 0,0-1 0,1-2 0,54 8 0,-44-11 41,-1-2 0,0-1 0,1-3 0,-1 0 0,0-3 1,0-1-1,0-2 0,-1-1 0,0-2 0,-1-1 0,0-2 0,-1-1 0,-1-2 0,0-2 0,-1 0 1,37-32-1,-24 16 287,-2-2 0,-2-2 1,-2-2-1,-1-1 1,-2-2-1,48-78 1,-64 88-238,-1-1 0,-2 0 1,-2-1-1,-1-1 0,-2 0 0,-2-1 1,-1-1-1,-2 1 0,-1-1 1,0-54-1,-6 74-64,-1-1 1,-1 1 0,-1 0-1,0-1 1,-2 2-1,0-1 1,-1 0-1,-1 1 1,0 0-1,-1 1 1,-22-34 0,22 40-11,-1 0 1,0 1 0,0 0 0,-1 0 0,-1 1 0,0 0 0,0 1 0,0 0 0,-1 1-1,0 0 1,-1 1 0,0 0 0,0 1 0,0 0 0,0 1 0,-1 1 0,-19-3 0,7 4-39,0 2 1,0 0-1,0 2 1,0 1-1,1 0 1,-1 2-1,1 2 1,0 0-1,0 1 0,1 1 1,-29 16-1,-19 14-1450,2 3 0,-79 62 0,90-63-2747,12-15-3673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2:00.242"/>
    </inkml:context>
    <inkml:brush xml:id="br0">
      <inkml:brushProperty name="width" value="0.025" units="cm"/>
      <inkml:brushProperty name="height" value="0.025" units="cm"/>
    </inkml:brush>
  </inkml:definitions>
  <inkml:trace contextRef="#ctx0" brushRef="#br0">2072 329 9545,'0'-9'1591,"0"0"-1303,-1 0 0,0 0 0,-1 0 0,0 0-1,0 0 1,-1 0 0,0 1 0,0 0 0,-1-1 0,0 1 0,-1 1 0,0-1 0,0 0 0,-9-9 0,-3 0-47,-1 0 0,0 2 1,-1 0-1,-1 2 1,0 0-1,0 1 1,-2 1-1,1 0 1,-1 2-1,-1 1 0,0 1 1,0 0-1,-39-4 1,-23 0 60,-1 5 0,-121 5 0,196 2-280,-51 1 317,1 4-1,-1 2 1,1 2 0,0 4 0,1 2 0,1 3 0,1 2-1,0 3 1,2 2 0,-104 66 0,114-60-244,1 2 0,2 1 0,1 3 1,3 1-1,0 2 0,3 1 0,2 2 0,1 2 1,3 1-1,1 1 0,3 1 0,-28 75 0,44-97-93,1 0-1,2 1 0,0 0 0,2 1 0,1-1 0,0 38 1,4-53-10,0 0 0,1 0 0,1 0 1,0-1-1,1 1 0,0-1 1,1 0-1,1 0 0,0 0 1,0 0-1,1-1 0,0 0 0,1 0 1,1 0-1,-1-1 0,15 14 1,-1-6 30,2 0 1,0-2-1,1 0 1,1-2-1,0-1 0,0 0 1,2-2-1,-1-1 1,55 12-1,2-5 130,1-3 1,88 2-1,-50-8 131,0-5 1,0-6 0,149-22 0,-221 17-83,-1-2 0,0-2 0,-1-2 1,-1-2-1,0-2 0,-1-2 0,-1-2 0,-1-2 0,-1-3 1,65-51-1,-85 57-83,0-2 0,-2 0 0,-1-1 1,-1-1-1,-1-1 0,-1-1 0,-1 0 0,-1-2 0,-2 1 1,-1-1-1,-1-1 0,-2 0 0,7-39 0,-11 42-91,-1-1 0,-1 1 0,-2-1 0,-1 1 0,-1-1-1,-1 0 1,-1 1 0,-2-1 0,-1 1 0,-1 1 0,-1-1-1,-1 1 1,-1 0 0,-2 1 0,-18-30 0,13 29-124,-1 1 1,-1 1-1,-1 1 1,0 1-1,-2 1 1,-1 0-1,-1 2 1,-26-17 0,17 15-3138,-51-22 1,48 27-3917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58.963"/>
    </inkml:context>
    <inkml:brush xml:id="br0">
      <inkml:brushProperty name="width" value="0.025" units="cm"/>
      <inkml:brushProperty name="height" value="0.025" units="cm"/>
    </inkml:brush>
  </inkml:definitions>
  <inkml:trace contextRef="#ctx0" brushRef="#br0">1 196 3171,'0'0'3251,"10"0"-2968,29-3-1258,11-2 3442,108-6 10615,101-4-9390,129-44-3014,-36 5-644,-216 35-29,119-11 59,-400 45-60,-74 4 3,-26-16 653,-397 27 2283,438-1-2804,324-25 21,462-15-295,-4-46-3365,-545 49 3442,-47 6 16,-59 3 42,65 0 15,-84 2 46,-194 7 1077,-299 49 1,561-53-1080,24-6-58,0 0 0,0 0 0,1-1 0,-1 1 0,0 0 0,0 0 0,0 0 0,0 0 0,0 0 0,0 0 0,0 0 0,1 0 0,-1 0 0,0 0 0,0 0 0,0 0 0,0 0 0,0 0 0,0 0 0,0 0 0,1 0 0,-1 1 0,0-1 0,0 0 0,0 0 0,0 0 0,0 0 0,0 0 0,0 0 0,0 0 0,0 0 0,1 0 0,-1 0 0,0 0 0,0 0 0,0 1 0,0-1 0,0 0 0,0 0 0,0 0 0,0 0 0,0 0 0,0 0 0,0 0 0,0 1 0,0-1 0,0 0 0,0 0 0,0 0 0,0 0 0,0 0 0,0 0 0,0 0 0,0 1 0,0-1 0,0 0 0,0 0 0,0 0 0,0 0 0,0 0 0,0 0 0,0 0 0,0 0 0,0 1 0,-1-1 0,1 0 0,0 0 0,45 4 112,580-22-187,-1-47-1181,-613 64 1252,30-5-48,-38 4-1,-25 1-18,-158 0-19,-250 5 1245,333 1-1498,-1 5 1,-126 30-1,215-38-291,-18 4-1419,11-5-3607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0:14.938"/>
    </inkml:context>
    <inkml:brush xml:id="br0">
      <inkml:brushProperty name="width" value="0.025" units="cm"/>
      <inkml:brushProperty name="height" value="0.025" units="cm"/>
    </inkml:brush>
  </inkml:definitions>
  <inkml:trace contextRef="#ctx0" brushRef="#br0">211 97 4484,'0'0'838,"-10"-1"1816,-158-39 8513,167 40-11097,0-1 0,0 1-1,0 0 1,0-1 0,0 1-1,0 0 1,0 0 0,0 0-1,0 0 1,0 0 0,0 0-1,0 0 1,0 0 0,0 0-1,-1 1 1,1-1 0,0 0-1,0 1 1,0-1 0,0 1-1,1-1 1,-1 1 0,0-1-1,0 1 1,0 0 0,0-1-1,0 1 1,1 0 0,-1 0-1,0 0 1,1 0 0,-1-1-1,1 1 1,-2 2 0,2-2-43,0 0 0,0 0 0,0 0 0,0 0 0,0 0 0,1 1 0,-1-1 0,0 0 0,1 0 0,-1 0 0,0 0 0,1 0 0,-1 0 0,1-1 0,0 1 0,-1 0 0,1 0 0,0 0 0,-1 0 0,1-1 0,0 1 0,0 0 0,0-1 1,0 1-1,0 0 0,-1-1 0,1 1 0,0-1 0,0 0 0,0 1 0,0-1 0,1 0 0,-1 0 0,1 1 0,30 4 399,0 0 0,1-2 0,-1-2 0,54-3 0,-11 0-266,129-7-21,232-41 0,-91 7-219,-220 40-209,-254 15 421,-239-7-1,27-3 1683,317-1-1700,0 2 1,0 0-1,1 1 0,-32 10 0,44-6-94,20-4-28,22-1 39,607-1-1302,-611-2 1081,-8 0 89,-1 0 0,1-1 0,-1-1 0,1 0 1,-1-2-1,29-8 0,-47 12 100,0 0 1,0 0 0,0 0 0,1 0 0,-1 0 0,0-1 0,0 1 0,0 0 0,0 0 0,1 0 0,-1 0 0,0 0 0,0 0 0,0 0 0,0 0 0,1 0 0,-1 0-1,0-1 1,0 1 0,0 0 0,0 0 0,0 0 0,1 0 0,-1 0 0,0-1 0,0 1 0,0 0 0,0 0 0,0 0 0,0 0 0,0-1 0,0 1 0,0 0-1,0 0 1,0 0 0,0-1 0,0 1 0,0 0 0,0 0 0,0 0 0,0 0 0,0-1 0,0 1 0,0 0 0,0 0 0,0 0 0,0-1 0,0 1 0,0 0 0,-14-4 13,-76-3-12,-92 6 0,90 2 61,-470 33 338,322 0-4259,174-24-3113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2.395"/>
    </inkml:context>
    <inkml:brush xml:id="br0">
      <inkml:brushProperty name="width" value="0.025" units="cm"/>
      <inkml:brushProperty name="height" value="0.025" units="cm"/>
    </inkml:brush>
  </inkml:definitions>
  <inkml:trace contextRef="#ctx0" brushRef="#br0">469 87 16015,'2'-3'442,"0"0"-1,0 0 1,-1 0-1,1-1 0,-1 1 1,1 0-1,-1-1 1,0 1-1,0-1 1,0 0-1,-1 1 1,0-1-1,1 1 1,-1-1-1,0 0 1,-1-6-1,0 9-259,1 0-1,-1 0 1,0 0 0,1 0 0,-1 0-1,0 0 1,0 0 0,0 0-1,1 0 1,-1 0 0,0 0 0,0 0-1,-1 0 1,1 1 0,0-1-1,0 0 1,0 1 0,-2-1 0,-1 0-82,1 0-1,-1 0 1,0 0 0,0 1 0,0-1 0,0 1 0,0 0 0,-5 1 0,-1 1-20,-1 0 1,0 1 0,1 0 0,-1 1-1,1 0 1,0 1 0,1 0 0,-1 0-1,1 1 1,0 0 0,0 1-1,1 0 1,0 1 0,0-1 0,0 1-1,-11 18 1,8-12-38,1 0-1,1 2 1,0-1 0,1 1-1,1 0 1,0 0 0,1 1-1,1 0 1,-6 33 0,9-39-19,1 1-1,0-1 1,1 0 0,0 0 0,1 0 0,0 1 0,0-1 0,1 0 0,1 0-1,0-1 1,0 1 0,1 0 0,0-1 0,1 0 0,1 0 0,7 12-1,-4-10 61,-5-7-73,0 0 0,0-1-1,-1 1 1,0 1 0,0-1 0,0 0 0,-1 1 0,0-1-1,0 1 1,0 0 0,1 9 0,-3-14-111,0-1 0,-1 1 0,1-1 0,-1 1 0,1-1 0,0 1 0,-1-1 0,1 1 0,-1-1 0,1 0 0,-1 1 0,0-1 0,1 0 0,-1 0 0,1 1 0,-1-1 0,1 0 0,-1 0 0,0 0 0,1 0 0,-1 0 0,0 0 0,1 0 0,-1 0 0,1 0 0,-1 0 0,0 0 0,1 0 0,-1 0 0,0 0 0,1 0 0,-1-1 0,1 1 0,-1 0 0,1-1 0,-1 1 0,-26-10-3279,6-2 1014,1-2 0,1 0 0,0-1 0,1-1 0,-19-22 0,-1-6 2158,5 0 4563,32 43-3951,0 1 1,1-1-1,-1 0 1,1 0-1,-1 0 1,1 1-1,0-1 1,-1 0-1,1 0 1,0 0-1,-1 0 1,1 0-1,0 0 1,0 0-1,0 0 1,0 0-1,0 0 1,0 0-1,0 0 1,0 0-1,1-1 1,14-10 3609,40 3-2389,-40 8-584,138-10 914,-87 9-4847,-44 2 767,-2-2-5713,1-5-7927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3.002"/>
    </inkml:context>
    <inkml:brush xml:id="br0">
      <inkml:brushProperty name="width" value="0.025" units="cm"/>
      <inkml:brushProperty name="height" value="0.025" units="cm"/>
    </inkml:brush>
  </inkml:definitions>
  <inkml:trace contextRef="#ctx0" brushRef="#br0">191 1 14798,'0'0'7500,"-8"1"-7030,-1 2-288,0 0 0,1 0 0,-1 1 0,1 0 0,0 0 0,0 1 0,0 0 0,0 1 0,1-1 0,0 2 0,0-1 1,1 1-1,0 0 0,0 0 0,0 0 0,-5 11 0,4-7 34,1 0-1,0 1 1,0 0 0,1 0 0,0 0 0,1 0 0,1 1 0,0 0 0,1 0 0,0 0 0,0 23 0,2-34-203,0 1 1,1 0-1,-1-1 1,1 1-1,0-1 1,-1 1-1,1-1 1,0 1-1,1-1 1,-1 0-1,0 1 1,1-1 0,-1 0-1,1 0 1,0 0-1,-1 0 1,1 0-1,4 2 1,-2-1-63,2 0 0,-1 0 0,0 0 0,0-1 1,1 0-1,-1 0 0,1 0 0,6 1 0,53 3-3211,-10-11-4946,-16-6-2769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3.344"/>
    </inkml:context>
    <inkml:brush xml:id="br0">
      <inkml:brushProperty name="width" value="0.025" units="cm"/>
      <inkml:brushProperty name="height" value="0.025" units="cm"/>
    </inkml:brush>
  </inkml:definitions>
  <inkml:trace contextRef="#ctx0" brushRef="#br0">313 1 19891,'0'0'5509,"-78"69"-3299,45-34-961,-3 0-448,0 0-417,7-2-255,1-4-97,7-7-193,6-4-639,2-8-674,5-9-1024,3-1-577,-1-7-1217,1-13-4100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3.700"/>
    </inkml:context>
    <inkml:brush xml:id="br0">
      <inkml:brushProperty name="width" value="0.025" units="cm"/>
      <inkml:brushProperty name="height" value="0.025" units="cm"/>
    </inkml:brush>
  </inkml:definitions>
  <inkml:trace contextRef="#ctx0" brushRef="#br0">0 258 8552,'0'0'13741,"60"-18"-11883,-29 18-417,5 2-384,6 7-512,1 3-417,0 1-96,-6 5-320,-3-1-2115,-6-3-2017,-7-4-2370</inkml:trace>
  <inkml:trace contextRef="#ctx0" brushRef="#br0" timeOffset="1">494 1 14862,'0'0'4196,"56"7"-2306,-34 7-513,5 6 0,-7 5-159,-7 4-290,-4 5-191,-9 5-256,-3 6-65,-22 5-64,-6 3-192,-5-1-95,-6-1-1,4-9-865,5-12-1826,9-14-3010,11-13-12909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3.238"/>
    </inkml:context>
    <inkml:brush xml:id="br0">
      <inkml:brushProperty name="width" value="0.025" units="cm"/>
      <inkml:brushProperty name="height" value="0.025" units="cm"/>
    </inkml:brush>
  </inkml:definitions>
  <inkml:trace contextRef="#ctx0" brushRef="#br0">339 92 17072,'0'0'2087,"3"-9"108,11-34 239,-14 42-2350,1 0-1,-1 0 1,0-1 0,1 1-1,-1 0 1,0 0 0,0 0 0,0 0-1,0-1 1,0 1 0,0 0 0,0 0-1,0-1 1,0 1 0,0 0-1,-1 0 1,1 0 0,-1 0 0,1 0-1,-1-1 1,1 1 0,-1 0 0,1 0-1,-1 0 1,0 0 0,0 0-1,1 1 1,-1-1 0,0 0 0,0 0-1,0 0 1,0 1 0,0-1 0,0 0-1,0 1 1,0-1 0,-1 1-1,1 0 1,0-1 0,0 1 0,0 0-1,0-1 1,-1 1 0,1 0 0,0 0-1,0 0 1,0 0 0,-1 0-1,1 1 1,-2-1 0,-3 1-59,1-1 0,-1 1 0,1 0 0,-1 1 0,1-1 0,-1 1 0,1 0 0,-10 6 0,4 1-9,1 0-1,0 1 1,1 1 0,0-1 0,0 2 0,1-1 0,1 1 0,0 0-1,-10 24 1,8-14 20,0 1 0,2-1 0,1 1 0,1 1 0,-3 23-1,7-35 48,0-1 0,1 0 0,0 0 0,1 0 0,0 0 0,3 13 0,-3-18-33,1-1 0,0 0 0,1 0 0,-1 0 0,1 0 0,0 0 0,0-1 0,0 1 0,1-1 0,0 0 0,0 0 0,0 0 1,9 6-1,10 4 44,13 8-32,-35-21-60,0 0 1,1 0 0,-1 0 0,1 1-1,-1-1 1,0 0 0,0 1 0,0-1-1,0 1 1,0-1 0,0 1 0,0-1-1,0 1 1,-1 0 0,1-1 0,0 4 0,-1-4-8,-1 0 1,1 0-1,-1 0 1,1-1-1,-1 1 1,1 0 0,-1 0-1,0-1 1,0 1-1,1 0 1,-1-1-1,0 1 1,0-1 0,0 1-1,1-1 1,-1 1-1,0-1 1,0 1-1,0-1 1,0 0 0,0 0-1,0 0 1,0 1-1,0-1 1,0 0 0,0 0-1,0 0 1,0 0-1,0 0 1,0-1-1,0 1 1,0 0 0,0 0-1,0-1 1,0 0-1,-41-9-668,28 1-176,1 0 1,0-1 0,1-1-1,0 0 1,1-1 0,-15-17-1,-52-84-2570,77 113 3477,1-1 0,0 1 0,-1 0 1,1-1-1,0 1 0,0 0 0,-1-1 1,1 1-1,0 0 0,0-1 0,0 1 1,0-1-1,-1 1 0,1-1 0,0 1 1,0 0-1,0-1 0,0 1 0,0-1 1,0 1-1,0-1 0,0 1 0,0-1 1,0 1-1,0 0 0,1-1 0,-1 1 1,0-1-1,0 1 0,1-1 0,13-1 1013,37 16-62,-28-8-432,6 0-621,1-2-1,0-1 0,0-2 0,44-2 0,-49-6-2886,-7-8-2215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3.582"/>
    </inkml:context>
    <inkml:brush xml:id="br0">
      <inkml:brushProperty name="width" value="0.025" units="cm"/>
      <inkml:brushProperty name="height" value="0.025" units="cm"/>
    </inkml:brush>
  </inkml:definitions>
  <inkml:trace contextRef="#ctx0" brushRef="#br0">1 1 13965,'0'0'11787,"12"72"-11723,-9-44-32,3 1-352,0-5-1057,3-4-1378,-2-7-1793,6-6-6054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3.911"/>
    </inkml:context>
    <inkml:brush xml:id="br0">
      <inkml:brushProperty name="width" value="0.025" units="cm"/>
      <inkml:brushProperty name="height" value="0.025" units="cm"/>
    </inkml:brush>
  </inkml:definitions>
  <inkml:trace contextRef="#ctx0" brushRef="#br0">120 0 16335,'0'0'6439,"-53"73"-5382,34-34-257,-1 5-383,4 2-257,7-3-64,6-4 0,3-4-32,4-8-32,14-7-64,8-6-737,5-3-832,5-8-609,-3-3-1986,4 0-4837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4.267"/>
    </inkml:context>
    <inkml:brush xml:id="br0">
      <inkml:brushProperty name="width" value="0.025" units="cm"/>
      <inkml:brushProperty name="height" value="0.025" units="cm"/>
    </inkml:brush>
  </inkml:definitions>
  <inkml:trace contextRef="#ctx0" brushRef="#br0">290 0 18257,'0'0'4292,"-43"52"-2466,10-15-641,-6 8 32,-3 1-352,2-1-513,5-6-191,9-7-65,9-11-385,7-8-736,6-12-768,3-11-4421,1-13-609</inkml:trace>
  <inkml:trace contextRef="#ctx0" brushRef="#br0" timeOffset="1">0 67 9673,'0'0'12588,"47"54"-11307,-24-36-512,7-2-513,3-4-128,4-5-192,2-5-1697,-1-2-1571,-4 0-2945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2:45.036"/>
    </inkml:context>
    <inkml:brush xml:id="br0">
      <inkml:brushProperty name="width" value="0.025" units="cm"/>
      <inkml:brushProperty name="height" value="0.025" units="cm"/>
    </inkml:brush>
  </inkml:definitions>
  <inkml:trace contextRef="#ctx0" brushRef="#br0">0 0 3491,'0'0'1570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4.611"/>
    </inkml:context>
    <inkml:brush xml:id="br0">
      <inkml:brushProperty name="width" value="0.025" units="cm"/>
      <inkml:brushProperty name="height" value="0.025" units="cm"/>
    </inkml:brush>
  </inkml:definitions>
  <inkml:trace contextRef="#ctx0" brushRef="#br0">55 1 17649,'0'0'4612,"8"65"-3587,-4-38 96,1 4-320,-4 3-385,-1 0-288,0 3-64,-7-1-32,-10-4-640,2-4-769,0-7-1442,4-7-1858,4-9-7462</inkml:trace>
  <inkml:trace contextRef="#ctx0" brushRef="#br0" timeOffset="1">705 106 11499,'0'0'13517,"72"-4"-13293,-42 4-160,4 4 0,3-1-64,2-1-448,-3 3-1827,-8-3 225,-7-1-2242,-8-1-1569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4.966"/>
    </inkml:context>
    <inkml:brush xml:id="br0">
      <inkml:brushProperty name="width" value="0.025" units="cm"/>
      <inkml:brushProperty name="height" value="0.025" units="cm"/>
    </inkml:brush>
  </inkml:definitions>
  <inkml:trace contextRef="#ctx0" brushRef="#br0">1 2 7751,'0'0'12588,"50"16"-10442,-7-16-800,8 0-674,8-2-384,-1-1-159,-1 0-129,-3 2-225,3-4-3907,-8 1-6277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4.246"/>
    </inkml:context>
    <inkml:brush xml:id="br0">
      <inkml:brushProperty name="width" value="0.025" units="cm"/>
      <inkml:brushProperty name="height" value="0.025" units="cm"/>
    </inkml:brush>
  </inkml:definitions>
  <inkml:trace contextRef="#ctx0" brushRef="#br0">0 49 17296,'0'0'8008,"57"-19"-6567,-16 15-192,6 2-512,6-2-384,2-1-257,-1 0-32,-4 1-32,-9 0-481,-5 3-1056,-10 1-865,-8 0-1346,-9 0-832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4.604"/>
    </inkml:context>
    <inkml:brush xml:id="br0">
      <inkml:brushProperty name="width" value="0.025" units="cm"/>
      <inkml:brushProperty name="height" value="0.025" units="cm"/>
    </inkml:brush>
  </inkml:definitions>
  <inkml:trace contextRef="#ctx0" brushRef="#br0">1 34 17424,'0'0'2691,"70"0"640,-20 0-608,10-7-705,5 1-1025,-4-1-673,1 4-224,-10 1-737,-7-1-3010,-12-2-3684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5.865"/>
    </inkml:context>
    <inkml:brush xml:id="br0">
      <inkml:brushProperty name="width" value="0.025" units="cm"/>
      <inkml:brushProperty name="height" value="0.025" units="cm"/>
    </inkml:brush>
  </inkml:definitions>
  <inkml:trace contextRef="#ctx0" brushRef="#br0">209 59 10346,'0'0'3924,"1"-9"-1640,1-37 1325,-2 46-3542,0 0 0,0 0 0,0-1 0,-1 1-1,1 0 1,0 0 0,0-1 0,0 1 0,0 0 0,-1 0 0,1 0-1,0-1 1,0 1 0,-1 0 0,1 0 0,0 0 0,0 0 0,-1 0-1,1-1 1,0 1 0,-1 0 0,1 0 0,0 0 0,0 0 0,-1 0-1,1 0 1,0 0 0,-1 0 0,1 0 0,0 0 0,-1 0 0,1 0-1,0 1 1,0-1 0,-1 0 0,1 0 0,0 0 0,0 0 0,-1 0-1,1 0 1,0 1 0,0-1 0,-1 0 0,1 0 0,0 0 0,0 1-1,0-1 1,-1 0 0,1 0 0,0 1 0,0-1 0,-15 11 321,-5 10 291,1 2 0,1-1 0,1 2 0,1 0 0,1 1 0,2 1 0,-12 28 1,16-30-559,1 0 1,2 0 0,0 0 0,1 1 0,2-1-1,0 1 1,2 0 0,2 38 0,0-57-119,-1-1 1,1 0-1,1 0 1,-1 0-1,0 0 1,1 0-1,0-1 0,1 1 1,-1 0-1,1-1 1,-1 0-1,2 1 1,-1-1-1,0 0 0,1-1 1,-1 1-1,1-1 1,0 1-1,0-1 1,1 0-1,-1 0 0,0-1 1,9 4-1,-3-2-344,0 0 0,1-1-1,0 1 1,11 0 0,45 2-5071,-15-6-3087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8.065"/>
    </inkml:context>
    <inkml:brush xml:id="br0">
      <inkml:brushProperty name="width" value="0.025" units="cm"/>
      <inkml:brushProperty name="height" value="0.025" units="cm"/>
    </inkml:brush>
  </inkml:definitions>
  <inkml:trace contextRef="#ctx0" brushRef="#br0">204 70 7399,'0'0'9839,"6"-9"-7661,18-26-224,-23 34-1880,-1 1 0,0-1 0,1 1 1,-1-1-1,0 1 0,1-1 0,-1 0 1,0 1-1,0-1 0,1 1 0,-1-1 1,0 0-1,0 1 0,0-1 0,0 0 1,0 1-1,0-1 0,0 0 0,0 1 1,0-1-1,0 0 0,0 1 0,-1-1 1,1 1-1,0-1 0,0 0 1,-1 1-1,1-1 0,0 1 0,-1-1 1,1 1-1,0-1 0,-1 1 0,1-1 1,-1 1-1,1-1 0,-1 1 0,1-1 1,-1 1-1,1 0 0,-1-1 0,0 1 1,1 0-1,-1 0 0,1-1 0,-1 1 1,0 0-1,1 0 0,-1 0 0,0 0 1,1 0-1,-1 0 0,0 0 0,1 0 1,-1 0-1,0 0 0,-43 1 194,40-1-39,-4 2-162,0-1 0,0 1 0,0 1-1,0 0 1,1 0 0,-1 0-1,1 1 1,0 0 0,0 1 0,0-1-1,1 1 1,-1 0 0,1 1 0,0 0-1,1 0 1,-7 9 0,6-8-44,1 0 0,0 0 0,1 0 0,0 0 1,0 1-1,0 0 0,1 0 0,1 0 0,-1 0 1,1 0-1,0 1 0,1-1 0,0 1 0,0-1 1,2 15-1,-1-22-30,0 0 1,1 1-1,0-1 1,-1 1-1,1-1 1,0 0-1,0 1 1,0-1-1,0 0 1,0 0 0,0 1-1,0-1 1,0 0-1,0 0 1,0 0-1,1 0 1,-1-1-1,0 1 1,1 0-1,-1-1 1,1 1-1,-1 0 1,1-1-1,-1 0 1,1 1-1,-1-1 1,1 0-1,-1 0 1,1 0-1,-1 0 1,1 0-1,0 0 1,1-1-1,5 1 34,0-1-1,0 0 0,0-1 0,0 1 0,11-5 0,-3-1 239,0-1 0,0-1 1,-1 0-1,0-1 0,-1 0 0,0-1 1,0-1-1,-1 0 0,-1-1 0,0 0 1,-1-1-1,12-19 0,-17 18 452,-10 15-217,-15 24-441,13-15-40,1 1-1,0 1 1,0-1 0,2 1-1,-5 14 1,8-24-74,-1 1 0,0 0 1,1-1-1,0 1 0,-1 0 0,1 0 0,0 0 1,0-1-1,0 1 0,0 0 0,0 0 0,0 0 1,0-1-1,1 1 0,-1 0 0,1 0 0,-1-1 1,1 1-1,0 0 0,0-1 0,0 1 0,0-1 0,0 1 1,0-1-1,0 1 0,0-1 0,0 0 0,1 1 1,-1-1-1,1 0 0,-1 0 0,1 0 0,-1 0 1,1 0-1,-1-1 0,1 1 0,0 0 0,-1-1 0,1 1 1,3 0-1,62 0-4756,-22-8-2694,-7-4-5184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9.234"/>
    </inkml:context>
    <inkml:brush xml:id="br0">
      <inkml:brushProperty name="width" value="0.025" units="cm"/>
      <inkml:brushProperty name="height" value="0.025" units="cm"/>
    </inkml:brush>
  </inkml:definitions>
  <inkml:trace contextRef="#ctx0" brushRef="#br0">250 25 10442,'0'0'6689,"9"-4"-4362,0-1-1570,-6 3-470,0 0 0,0 0 0,0 0 0,0 1 0,0 0 0,0-1 0,1 1 0,-1 0 0,0 1 1,1-1-1,6 0 0,-10 2-160,0 0 0,1-1 1,-1 1-1,0 0 1,0 0-1,0 0 0,0-1 1,1 1-1,-1 0 1,0 0-1,0 0 0,-1 0 1,1-1-1,0 1 0,0 0 1,0 0-1,-1 0 1,1-1-1,0 1 0,-1 0 1,1 0-1,0-1 1,-1 1-1,1 0 0,-1-1 1,1 1-1,-1 0 0,0 0 1,-21 25 647,-1-1 0,-1-1 1,-29 21-1,1 1-278,24-21-358,12-12-202,1 1 1,0 0 0,1 1 0,0 1-1,-16 26 1,29-65-11560,2-2 5243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29.576"/>
    </inkml:context>
    <inkml:brush xml:id="br0">
      <inkml:brushProperty name="width" value="0.025" units="cm"/>
      <inkml:brushProperty name="height" value="0.025" units="cm"/>
    </inkml:brush>
  </inkml:definitions>
  <inkml:trace contextRef="#ctx0" brushRef="#br0">0 0 13997,'0'0'7143,"81"1"-5157,-42 8-417,8 4-544,2-1-512,-1 5-417,-6 1-1057,-11 1-2755,-8 0-4291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4.905"/>
    </inkml:context>
    <inkml:brush xml:id="br0">
      <inkml:brushProperty name="width" value="0.025" units="cm"/>
      <inkml:brushProperty name="height" value="0.025" units="cm"/>
    </inkml:brush>
  </inkml:definitions>
  <inkml:trace contextRef="#ctx0" brushRef="#br0">3 1 17777,'0'0'11605,"1"12"-11140,-2 16-270,-1-8-130,2 0-1,0-1 1,1 1-1,4 20 1,16-16 339,-7-17-3344,-14-7 2690,0 0-1,1 0 0,-1 0 0,0 0 0,0 0 1,1 0-1,-1 0 0,0 0 0,0 0 0,0 0 1,1 0-1,-1 0 0,0 0 0,0 0 0,0-1 1,1 1-1,-1 0 0,0 0 0,0 0 0,0 0 1,0 0-1,1 0 0,-1-1 0,0 1 0,0 0 1,0 0-1,0 0 0,0 0 0,1-1 0,-1 1 1,0 0-1,0 0 0,0 0 0,0 0 0,0-1 1,0 1-1,0 0 0,0 0 0,0-1 0,0 1 1,0 0-1,0 0 0,0 0 0,0-1 0,0 1 1,0 0-1,0-11-10218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5.248"/>
    </inkml:context>
    <inkml:brush xml:id="br0">
      <inkml:brushProperty name="width" value="0.025" units="cm"/>
      <inkml:brushProperty name="height" value="0.025" units="cm"/>
    </inkml:brush>
  </inkml:definitions>
  <inkml:trace contextRef="#ctx0" brushRef="#br0">1 14 14221,'0'0'12332,"57"0"-10314,-19 0-769,8-3-672,2-2-449,-1 3-96,-7 0-1057,-11 2-2242,-7-2-4100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42:56.297"/>
    </inkml:context>
    <inkml:brush xml:id="br0">
      <inkml:brushProperty name="width" value="0.025" units="cm"/>
      <inkml:brushProperty name="height" value="0.025" units="cm"/>
    </inkml:brush>
  </inkml:definitions>
  <inkml:trace contextRef="#ctx0" brushRef="#br0">152 81 14414,'0'0'13597,"3"-9"-11889,-2 7-1329,1-3-174,-1 1 0,1 0 1,0 0-1,-1-1 0,0 1 1,0-1-1,0 1 0,-1-1 1,1 1-1,-1-1 0,0 1 1,-1-7-1,0 10-205,0 0 0,0 1 0,0-1 0,0 1 0,1 0 0,-1-1 0,0 1 0,0 0 0,0-1 0,0 1 0,0 0 0,0 0 0,0 0 0,0 0 0,0 0 0,0 0 0,0 0 0,0 0 0,0 0 0,0 1 0,1-1 0,-1 0 0,-2 1 0,-21 9 0,13-2 0,2 0 0,-1 1 0,1 0 0,1 1 0,-1 0 0,2 0 0,-1 0 0,2 1 0,-1 0 0,1 1 0,1 0 0,0 0 0,1 0 0,0 0 0,1 0 0,0 1 0,1 0 0,0-1 0,1 1 0,1 16 0,0-28 0,1-1 0,-1 1 0,0-1 0,1 1 0,-1 0 0,0-1 0,1 1 0,-1-1 0,1 1 0,-1-1 0,0 1 0,1-1 0,0 0 0,-1 1 0,1-1 0,-1 0 0,1 1 0,-1-1 0,1 0 0,0 1 0,-1-1 0,1 0 0,0 0 0,-1 0 0,1 0 0,-1 0 0,1 0 0,0 0 0,-1 0 0,1 0 0,0 0 0,-1 0 0,1 0 0,0 0 0,-1 0 0,1-1 0,0 1 0,-1 0 0,1-1 0,-1 1 0,2-1 0,27-13 0,-11-3 0,-1-1 0,-1 0 0,-1-1 0,0-1 0,-2 0 0,0-1 0,-1 0 0,-1-1 0,9-28 0,-26 101 0,5-51 0,-4 17 0,0 0 0,1 1 0,1 0 0,0-1 0,2 1 0,0 28 0,1-44-41,0 0 0,1 0 0,-1 0 0,1-1 0,-1 1 0,1 0 0,0 0 0,0-1 0,0 1 0,0-1 0,0 1 0,0-1 0,0 1 0,1-1 0,-1 1 0,0-1 0,1 0 0,-1 0 0,1 0 0,0 0 0,-1 0 0,1 0 0,0 0 0,-1-1 0,5 2 0,1 0-1259,1 0-1,-1-1 1,1 0 0,0-1 0,8 0 0,10 0-16770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5.777"/>
    </inkml:context>
    <inkml:brush xml:id="br0">
      <inkml:brushProperty name="width" value="0.025" units="cm"/>
      <inkml:brushProperty name="height" value="0.025" units="cm"/>
    </inkml:brush>
  </inkml:definitions>
  <inkml:trace contextRef="#ctx0" brushRef="#br0">165 63 6502,'0'0'2851,"11"-4"-753,-1 0-1397,46-17 2854,-53 19-2604,1 0 1,-1 0-1,1 0 0,-1 0 1,0-1-1,0 1 1,5-7-1,-8 9-837,0 0 1,1 0-1,-1 0 1,0 0-1,0-1 1,0 1-1,0 0 1,0 0-1,0 0 0,0-1 1,0 1-1,0 0 1,0 0-1,0 0 1,0 0-1,0-1 0,0 1 1,0 0-1,0 0 1,0 0-1,0-1 1,0 1-1,0 0 0,0 0 1,0 0-1,0 0 1,0-1-1,-1 1 1,1 0-1,0 0 0,0 0 1,0 0-1,0-1 1,0 1-1,-1 0 1,1 0-1,0 0 0,0 0 1,0 0-1,0 0 1,-1 0-1,1 0 1,0-1-1,0 1 1,0 0-1,0 0 0,-1 0 1,1 0-1,0 0 1,0 0-1,-1 0 1,-18-2 1227,-22 2-1295,28 2 94,0 0-1,0 1 1,0 0 0,0 1-1,1 0 1,-1 1-1,1 1 1,0 0 0,1 0-1,0 1 1,0 1-1,0-1 1,1 2-1,-15 14 1,24-21-141,-1 0 0,1-1 0,-1 1 0,1 0 0,0 0 0,0 0 0,0 0 0,0 0 0,0 0 0,0 0 0,0 1 0,1-1 0,-1 0 0,1 0 0,-1 1 0,1-1 0,0 0 0,0 0 0,0 1 0,0-1 0,1 0 0,-1 1 0,1 2 0,1-3 0,-1 0 0,1 0 0,0 0 0,0 0 0,0 0 0,0 0 0,0 0 0,0 0 0,0-1 0,1 1 0,-1-1 0,1 0 0,-1 0 0,1 0 0,-1 0 0,5 1 0,12 2 0,1 0 0,0-2 0,0 0 0,21-1 0,-35-1 0,45 2-687,29 0-3139,-3-9-3763,-46-3-9136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49.079"/>
    </inkml:context>
    <inkml:brush xml:id="br0">
      <inkml:brushProperty name="width" value="0.025" units="cm"/>
      <inkml:brushProperty name="height" value="0.025" units="cm"/>
    </inkml:brush>
  </inkml:definitions>
  <inkml:trace contextRef="#ctx0" brushRef="#br0">35 52 6790,'0'0'12807,"9"-8"-10442,28-24 123,-35 31-2362,0 0 0,0-1 0,-1 1 0,1 0 1,1 0-1,-1 0 0,0 1 0,0-1 0,0 0 0,0 1 1,0 0-1,1-1 0,-1 1 0,0 0 0,0 0 0,1 0 0,-1 0 1,0 1-1,0-1 0,0 0 0,1 1 0,-1 0 0,0-1 1,0 1-1,0 0 0,0 0 0,0 0 0,0 1 0,0-1 1,-1 0-1,1 1 0,0-1 0,-1 1 0,1-1 0,-1 1 0,1 0 1,-1 0-1,1 2 0,5 5-6,-1 1-1,0 0 1,-1 1-1,0-1 1,4 15-1,-1-1-11,-2-1-1,0 1 1,-2 0-1,-1 0 1,-1 0 0,-1 1-1,0-1 1,-2 1-1,-2-1 1,-6 36 0,6-46-152,-1 1-1,-1-1 1,0-1 0,0 1 0,-1-1 0,-1 0 0,-1 0 0,1-1 0,-2 0 0,0 0 0,0-1 0,-1 0 0,-1-1 0,1 0 0,-2 0 0,1-1 0,-1-1 0,-21 11 0,10-10-3227,9-8-4450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49.575"/>
    </inkml:context>
    <inkml:brush xml:id="br0">
      <inkml:brushProperty name="width" value="0.025" units="cm"/>
      <inkml:brushProperty name="height" value="0.025" units="cm"/>
    </inkml:brush>
  </inkml:definitions>
  <inkml:trace contextRef="#ctx0" brushRef="#br0">1 102 17040,'0'0'1479,"5"-10"517,-3 5-1699,1 0 0,0 0 0,0 0 0,0 1-1,0-1 1,1 1 0,0 0 0,0 0 0,0 0 0,0 0-1,1 0 1,-1 1 0,1 0 0,0 0 0,0 1-1,0-1 1,1 1 0,-1 0 0,11-2 0,80-11 1945,-86 14-2086,0 0 0,0 1 0,0 0 1,0 1-1,0 0 0,0 1 0,15 5 0,-24-7-147,0 1-1,0-1 1,0 1 0,0-1-1,0 1 1,0 0 0,0-1 0,0 1-1,0 0 1,0 0 0,-1 0-1,1 0 1,0 0 0,-1 0-1,1 0 1,-1 0 0,1 0-1,-1 0 1,1 0 0,-1 0 0,0 0-1,1 0 1,-1 0 0,0 1-1,0-1 1,0 0 0,0 0-1,0 0 1,0 0 0,0 0-1,0 1 1,-1-1 0,1 0 0,0 0-1,-2 2 1,1 1 59,-1 0 1,0 0-1,0 0 1,0 0-1,0 0 1,-1-1-1,0 1 0,-3 3 1,-109 95 1783,113-101-1849,1 1-1,0-1 0,0 0 0,0 0 0,0 1 1,-1-1-1,2 1 0,-1-1 0,0 1 0,0-1 1,0 1-1,1 0 0,-1-1 0,1 1 0,-1 0 1,1 0-1,0-1 0,0 4 0,0-4-1,0 0-1,1 0 1,-1 0-1,1 0 1,-1 0-1,1 0 1,-1 0-1,1 0 1,0-1-1,0 1 1,-1 0-1,1 0 1,0 0-1,0-1 1,0 1 0,0 0-1,0-1 1,0 1-1,0-1 1,0 1-1,1-1 1,8 3-3,0 0-1,0-1 1,0 0 0,19 0 0,-24-2 2,104 6-1644,3-5-3556,-37-1-3747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58.941"/>
    </inkml:context>
    <inkml:brush xml:id="br0">
      <inkml:brushProperty name="width" value="0.025" units="cm"/>
      <inkml:brushProperty name="height" value="0.025" units="cm"/>
    </inkml:brush>
  </inkml:definitions>
  <inkml:trace contextRef="#ctx0" brushRef="#br0">1 77 10794,'0'0'11675,"13"-9"-9833,-2 1-1459,-3 1-118,0 2 1,0-1-1,1 1 0,-1 0 0,1 1 1,1 0-1,-1 1 0,18-5 1,0 3 348,-1 1-1,1 2 1,-1 0 0,28 3 0,-53-1-598,0 0 1,1-1-1,-1 1 0,0 0 1,0 0-1,0 0 0,0 1 0,0-1 1,0 0-1,1 0 0,-1 0 1,0 1-1,0-1 0,0 1 0,0-1 1,0 1-1,0-1 0,0 1 1,0 0-1,0-1 0,-1 1 0,1 0 1,0 0-1,0-1 0,-1 1 0,1 0 1,0 0-1,-1 0 0,1 0 1,-1 0-1,1 0 0,-1 0 0,1 0 1,-1 0-1,0 1 0,1-1 1,-1 0-1,0 0 0,0 0 0,0 0 1,0 0-1,0 0 0,0 1 1,0-1-1,-1 0 0,1 0 0,0 0 1,-1 0-1,1 0 0,0 0 1,-1 0-1,1 0 0,-1 0 0,0 0 1,0 1-1,-3 5 115,-1 1 0,0-1 0,0 0 0,0-1 0,-13 12 0,-44 29 335,46-37-378,1 2-1,0-1 0,0 2 0,-23 25 0,38-37-87,-1-1 1,1 1-1,-1-1 1,1 1-1,-1-1 1,1 1-1,-1 0 1,1-1-1,0 1 1,0-1-1,-1 1 0,1 0 1,0-1-1,0 1 1,-1 0-1,1-1 1,0 1-1,0 0 1,0-1-1,0 1 1,0 0-1,0-1 0,0 1 1,0 0-1,1-1 1,-1 1-1,0 0 1,0-1-1,0 1 1,1 0-1,-1-1 0,1 2 1,1-1-1,-1 0 1,1 0-1,-1 0 0,1 0 1,0 0-1,-1-1 1,1 1-1,0 0 0,0-1 1,0 0-1,-1 1 0,4-1 1,67-1-5,-60 0 4,153-14-2166,-39 3-4898,-61 8-8754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0.417"/>
    </inkml:context>
    <inkml:brush xml:id="br0">
      <inkml:brushProperty name="width" value="0.025" units="cm"/>
      <inkml:brushProperty name="height" value="0.025" units="cm"/>
    </inkml:brush>
  </inkml:definitions>
  <inkml:trace contextRef="#ctx0" brushRef="#br0">123 0 6022,'0'0'18001,"-7"12"-17702,-16 24 47,3 0 1,-20 45-1,34-66-262,0 0 0,1 0 0,1 0 1,0 1-1,1-1 0,1 1 0,0 0 0,1 0 0,1 0 0,2 16 0,-1-27-113,0 0-1,0 0 0,1 0 1,0-1-1,0 1 1,0-1-1,1 1 0,0-1 1,-1 0-1,1 0 0,1 0 1,-1 0-1,1 0 1,-1-1-1,1 0 0,0 1 1,0-1-1,0-1 1,1 1-1,-1-1 0,1 1 1,-1-1-1,1-1 0,8 3 1,4 1-1180,0-2 0,0 0 0,0-1 0,0 0 0,0-2 0,19 0 0,15-5-7706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0.997"/>
    </inkml:context>
    <inkml:brush xml:id="br0">
      <inkml:brushProperty name="width" value="0.025" units="cm"/>
      <inkml:brushProperty name="height" value="0.025" units="cm"/>
    </inkml:brush>
  </inkml:definitions>
  <inkml:trace contextRef="#ctx0" brushRef="#br0">201 68 3587,'0'0'14921,"-3"-9"-12503,3 6-2284,-1-1 0,0 1-1,0 0 1,0 1-1,-1-1 1,1 0 0,-1 0-1,1 0 1,-1 1-1,0-1 1,0 1 0,0 0-1,-1-1 1,1 1-1,0 0 1,-1 0-1,1 0 1,-1 1 0,0-1-1,0 1 1,0-1-1,1 1 1,-1 0 0,0 0-1,-1 0 1,1 1-1,0-1 1,0 1 0,0-1-1,0 1 1,0 0-1,-1 0 1,1 1 0,0-1-1,0 1 1,0-1-1,0 1 1,0 0-1,0 0 1,-5 3 0,1 0-87,1 0 1,-1 1 0,0 0 0,1 0-1,0 0 1,1 1 0,-1 0 0,1 0 0,0 1-1,0-1 1,1 1 0,0 0 0,0 0-1,1 1 1,0-1 0,0 1 0,1-1-1,-3 12 1,5-18-43,0 0 0,1 0 0,-1 0 0,0 0 0,0 0 0,1 0 0,-1-1-1,0 1 1,1 0 0,-1 0 0,1 0 0,-1-1 0,1 1 0,0 0 0,-1 0 0,1-1 0,0 1-1,-1 0 1,1-1 0,0 1 0,0-1 0,-1 1 0,1-1 0,0 0 0,0 1 0,0-1 0,0 0 0,0 1-1,0-1 1,0 0 0,-1 0 0,1 0 0,0 0 0,0 0 0,0 0 0,2 0 0,39-5 278,-27-2-117,0 0 1,-1-1 0,0-1 0,0 0 0,-1-1 0,0-1-1,0 0 1,-1 0 0,-1-1 0,0-1 0,17-25 0,-36 50-149,-1 1 1,2 0 0,0 0-1,1 1 1,0 0 0,1 0-1,0 1 1,1-1 0,-3 25-1,7-38-131,0 1-1,0-1 0,0 1 1,1-1-1,-1 1 0,0-1 0,1 1 1,0-1-1,-1 0 0,1 1 1,0-1-1,-1 0 0,1 1 0,0-1 1,0 0-1,0 0 0,0 0 1,0 0-1,0 0 0,0 0 0,1 0 1,-1 0-1,0 0 0,1 0 1,-1-1-1,0 1 0,1 0 0,-1-1 1,1 1-1,-1-1 0,1 0 1,-1 0-1,1 1 0,-1-1 1,1 0-1,-1 0 0,1 0 0,-1 0 1,3-1-1,3 1-668,-1-1-1,0 0 1,1 0 0,-1-1-1,0 1 1,0-1-1,0-1 1,9-3 0,18-19-5293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1.386"/>
    </inkml:context>
    <inkml:brush xml:id="br0">
      <inkml:brushProperty name="width" value="0.025" units="cm"/>
      <inkml:brushProperty name="height" value="0.025" units="cm"/>
    </inkml:brush>
  </inkml:definitions>
  <inkml:trace contextRef="#ctx0" brushRef="#br0">194 1 12876,'0'0'7826,"0"9"-5669,0-1-1865,-1-1 0,0 1 0,0-1 0,-1 1 0,0-1 0,0 0 1,-1 1-1,0-1 0,0 0 0,-1-1 0,1 1 0,-2-1 0,-4 7 0,-10 14-58,9-12-390,-1 1 1,0-1 0,-1-1-1,-1 0 1,-1 0 0,1-2 0,-18 13-1,30-25-3,1 1 0,0-1 0,-1 0 0,1 0 0,-1 1 0,1-1 0,0 0 0,-1 0 0,1 0 0,-1 0 0,1 0 0,-1 1 0,1-1 0,-1 0 0,1 0 0,-1 0-1,1 0 1,-1 0 0,1-1 0,-1 1 0,1 0 0,-1 0 0,1 0 0,0 0 0,-1 0 0,1-1 0,-1 1 0,1 0 0,-1 0 0,1-1 0,0 1 0,-1 0 0,1 0 0,0-1 0,-1 1 0,1-1 0,0 1 0,-1 0-1,1-1 1,0 1 0,0-1 0,-1 1 0,1 0 0,0-1 0,0 1 0,0-1 0,0 1 0,0-1 0,0 1 0,0-1 0,0 1 0,0-1 0,-3-20-6140</inkml:trace>
  <inkml:trace contextRef="#ctx0" brushRef="#br0" timeOffset="1">40 95 14125,'0'0'6086,"60"45"-4869,-38-29-416,6 1-353,-2-2-287,0-2-450,-4-3-2657,0-4-3557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1.728"/>
    </inkml:context>
    <inkml:brush xml:id="br0">
      <inkml:brushProperty name="width" value="0.025" units="cm"/>
      <inkml:brushProperty name="height" value="0.025" units="cm"/>
    </inkml:brush>
  </inkml:definitions>
  <inkml:trace contextRef="#ctx0" brushRef="#br0">1 0 4100,'0'0'14221,"36"54"-11914,-36-35-386,0 1-223,0 1-673,0-1-352,0 3-449,-2-3-160,-1-1-32,0-1-1281,2-7-1986,-3-4-1922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2.084"/>
    </inkml:context>
    <inkml:brush xml:id="br0">
      <inkml:brushProperty name="width" value="0.025" units="cm"/>
      <inkml:brushProperty name="height" value="0.025" units="cm"/>
    </inkml:brush>
  </inkml:definitions>
  <inkml:trace contextRef="#ctx0" brushRef="#br0">0 5 16688,'0'0'8424,"82"-4"-7527,-43 4-481,4 0-288,4 0-128,-6 0-769,-2 0-2017,-7 0-2531,-5 0-2403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2.428"/>
    </inkml:context>
    <inkml:brush xml:id="br0">
      <inkml:brushProperty name="width" value="0.025" units="cm"/>
      <inkml:brushProperty name="height" value="0.025" units="cm"/>
    </inkml:brush>
  </inkml:definitions>
  <inkml:trace contextRef="#ctx0" brushRef="#br0">220 3 14446,'0'0'14680,"-11"-2"-14012,3 2-597,0 0 1,0 0-1,0 0 1,0 1 0,0 1-1,1-1 1,-1 1 0,0 0-1,1 1 1,-1 0 0,1 0-1,0 0 1,0 1 0,0 0-1,1 1 1,-1 0 0,1 0-1,-9 9 1,13-12-44,-38 38 239,38-38-264,0 1 0,0-1 0,0 1 0,1-1 0,-1 1 0,1 0 0,0 0-1,0 0 1,0-1 0,0 1 0,0 0 0,1 0 0,-1 0 0,1 0 0,0 6-1,0-7 4,1-1 0,0 1 0,0-1 0,0 1 0,0-1 0,0 1-1,0-1 1,0 1 0,1-1 0,-1 0 0,0 0 0,1 1 0,-1-1-1,1 0 1,-1 0 0,1-1 0,0 1 0,-1 0 0,1 0-1,0-1 1,0 1 0,-1-1 0,1 0 0,0 1 0,0-1 0,0 0-1,2 0 1,62 2 85,-52-2-127,9 0-288,75-4-2105,-87 3 693,0-2-1,0 1 0,20-8 1,2-6-6251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0.808"/>
    </inkml:context>
    <inkml:brush xml:id="br0">
      <inkml:brushProperty name="width" value="0.025" units="cm"/>
      <inkml:brushProperty name="height" value="0.025" units="cm"/>
    </inkml:brush>
  </inkml:definitions>
  <inkml:trace contextRef="#ctx0" brushRef="#br0">2 40 3171,'-2'-3'224,"2"-4"-64,0 1-64,0 2-64,0-1-192,0 3-512,0-2 95,0 1-31,0 1 95,0-1-288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02.781"/>
    </inkml:context>
    <inkml:brush xml:id="br0">
      <inkml:brushProperty name="width" value="0.025" units="cm"/>
      <inkml:brushProperty name="height" value="0.025" units="cm"/>
    </inkml:brush>
  </inkml:definitions>
  <inkml:trace contextRef="#ctx0" brushRef="#br0">159 5 11883,'0'0'12236,"50"-4"-10475,-26 21-159,5 6-449,0 8-448,-4 5-417,-2 5-192,-13 1 0,-10 4-64,-9 2 32,-25 0 64,-10 6-96,-13 1 33,-10 3-1026,-2-7-2435,0-5-3714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42.521"/>
    </inkml:context>
    <inkml:brush xml:id="br0">
      <inkml:brushProperty name="width" value="0.025" units="cm"/>
      <inkml:brushProperty name="height" value="0.025" units="cm"/>
    </inkml:brush>
  </inkml:definitions>
  <inkml:trace contextRef="#ctx0" brushRef="#br0">235 137 10730,'0'0'2515,"9"-5"447,-2 1-2749,3-1 1080,0-1 1,0 0-1,-1-1 0,11-8 0,-18 13-1002,0 0-1,0 1 1,-1-1 0,1 0-1,0 0 1,0-1-1,-1 1 1,0 0 0,1-1-1,-1 1 1,0 0 0,0-1-1,0 1 1,0-1 0,-1 0-1,1 1 1,-1-1-1,0 0 1,1 1 0,-1-1-1,0 0 1,0 1 0,-1-1-1,1 0 1,-1 1-1,0-5 1,-1 6-224,1-1 0,0 1 0,0-1 0,-1 1 0,1 0 0,-1-1 0,0 1 0,1 0 0,-1 0-1,0 0 1,1 0 0,-1 0 0,0 0 0,0 1 0,0-1 0,0 1 0,0-1 0,0 1 0,0 0 0,0 0 0,0 0 0,-3 0 0,-47 4 203,35 1-255,1 1 0,1 0 0,-1 1 0,1 1 0,0 0-1,1 1 1,0 0 0,0 2 0,1-1 0,0 2 0,1 0 0,1 0 0,0 1 0,-16 23 0,25-33-15,1-1 0,-1 1 0,1 0 0,0-1 0,0 1 0,0 0 0,0 0 0,0-1 0,1 1 0,-1 0 0,1 0 0,0 0 0,0 0 0,0 0 0,0 0 0,0 0 0,1 0 0,0 3 0,0-4 0,1 0 0,-1-1 0,0 1 0,1 0 0,-1-1 0,1 1 0,0-1 0,-1 0 0,1 1 0,0-1 0,0 0 0,0 0 0,-1 0 0,1 0 0,0-1 0,1 1 0,-1 0 0,0-1 0,0 1 0,0-1 0,0 0 0,0 0 0,4 0 0,12 0 0,0-1 0,0 0 0,0-2 0,0 0 0,-1-1 0,0-1 0,0 0 0,0-1 0,0-1 0,-1-1 0,0 0 0,-1-1 0,1-1 0,-2 0 0,0-1 0,0-1 0,-1 0 0,0 0 0,20-27 0,-44 52 0,0 1 0,2 0 0,-1 1 0,2 0 0,0 1 0,1-1 0,1 2 0,0-1 0,-4 21 0,10-35-4,0 1 0,0-1 0,0 1 0,0-1 0,1 1 0,-1 0 1,1-1-1,-1 1 0,1-1 0,0 0 0,0 1 0,0-1 0,0 0 0,1 1 0,-1-1 0,1 0 0,-1 0 0,1 0 0,0 0 1,-1 0-1,1-1 0,0 1 0,0 0 0,0-1 0,1 0 0,-1 1 0,0-1 0,1 0 0,-1 0 0,0 0 0,1 0 0,4 0 1,8 3-598,0-1 0,0 0 0,0-2 0,19 1 0,35-1-7764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45.414"/>
    </inkml:context>
    <inkml:brush xml:id="br0">
      <inkml:brushProperty name="width" value="0.025" units="cm"/>
      <inkml:brushProperty name="height" value="0.025" units="cm"/>
    </inkml:brush>
  </inkml:definitions>
  <inkml:trace contextRef="#ctx0" brushRef="#br0">78 84 10602,'0'0'2034,"-9"-4"-123,3 1-1175,-35-18 1208,20 13 5007,318 7-2621,151-5-2759,187-2-1643,106-7-49,63 0-329,-760 14 468,-23 0 12,-1 0 0,1 2 0,-1 0-1,0 1 1,1 1 0,-1 1-1,21 6 1,-35-1 137,3 3-789,-4-13-5537,0-11 666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19.205"/>
    </inkml:context>
    <inkml:brush xml:id="br0">
      <inkml:brushProperty name="width" value="0.025" units="cm"/>
      <inkml:brushProperty name="height" value="0.025" units="cm"/>
    </inkml:brush>
  </inkml:definitions>
  <inkml:trace contextRef="#ctx0" brushRef="#br0">830 126 12139,'0'-10'1896,"0"5"-1710,0 1 1,0 0 0,-1-1 0,0 1 0,0 0 0,0-1 0,0 1-1,0 0 1,-1 0 0,0 0 0,0 0 0,0 0 0,0 0-1,-1 1 1,0-1 0,1 1 0,-1-1 0,0 1 0,-1 0-1,1 0 1,0 0 0,-1 1 0,0-1 0,0 1 0,1 0 0,-1 0-1,0 0 1,-1 1 0,1 0 0,-5-2 0,-3 0-125,0 0 0,-1 1 0,1 0-1,-1 0 1,1 2 0,-1 0 0,0 0 0,1 1 0,-1 0 0,1 1 0,-1 1 0,1 0 0,0 1 0,0 0 0,0 1 0,1 0-1,0 1 1,0 0 0,-14 10 0,-16 14-70,2 2 1,1 1-1,-49 55 0,82-82 45,-49 51 13,-72 97 1,113-136-42,0 1-1,2 0 1,0 0 0,1 1 0,2 1-1,0-1 1,1 1 0,0 1 0,2-1-1,-3 33 1,7-49 31,1 1 0,0-1 0,0 1 0,1-1-1,-1 1 1,1-1 0,1 0 0,-1 1 0,1-1 0,0 0 0,0 0 0,0 0-1,1 0 1,0 0 0,0-1 0,6 8 0,-3-6 72,0-1 0,0 0 0,0 0-1,0-1 1,1 1 0,0-1 0,0-1 0,0 0 0,1 0 0,11 3 0,9 0 272,0-1 0,1-1-1,-1-2 1,1-1 0,38-3 0,-32-1-135,0-2 0,0-1 0,-1-2 0,1-1 0,-2-2 0,0-1 0,0-2 0,-1-1 1,-1-1-1,0-2 0,42-32 0,-52 33-81,-1-1 1,-1 0-1,0-1 1,-1-2-1,-1 1 0,25-44 1,-32 47-108,-1-1 1,-1 0 0,-1 0-1,0-1 1,-1 0-1,-2-1 1,0 1-1,0-1 1,0-36-1,-4 51-65,0 0-1,0 0 1,0 0 0,-1 0-1,0 0 1,0 1-1,0-1 1,0 0-1,-1 0 1,0 1-1,0-1 1,0 1-1,0 0 1,-1 0 0,0-1-1,0 2 1,0-1-1,-4-4 1,1 3-51,0 1 0,0 1 1,0-1-1,-1 1 0,1 0 1,-1 0-1,1 1 0,-1 0 1,0 0-1,0 1 0,0-1 1,-11 1-1,-35-3-2285,-59 4 1,0 9-5020,2 6-6900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22.174"/>
    </inkml:context>
    <inkml:brush xml:id="br0">
      <inkml:brushProperty name="width" value="0.025" units="cm"/>
      <inkml:brushProperty name="height" value="0.025" units="cm"/>
    </inkml:brush>
  </inkml:definitions>
  <inkml:trace contextRef="#ctx0" brushRef="#br0">691 115 12876,'0'-8'1682,"0"4"-1484,1 1 1,-1-1 0,0 0-1,0 1 1,-1-1-1,1 1 1,-1-1-1,0 0 1,0 1 0,0-1-1,0 1 1,0 0-1,-1-1 1,0 1 0,1 0-1,-1 0 1,0 0-1,-1 0 1,1 0 0,0 1-1,-1-1 1,0 1-1,0-1 1,1 1-1,-1 0 1,-1 0 0,1 0-1,0 1 1,-5-3-1,-2 1-121,0-1 0,0 2 0,0 0 0,0 0 0,-1 1 0,1 0 0,0 0 0,-1 2 0,1-1 0,0 1 0,-1 0 0,1 1 0,0 1 0,0-1 0,0 2 0,1-1 0,-1 1 0,1 1 0,-1 0 0,2 0 0,-12 9 0,-14 11-96,1 2 0,1 1 0,-49 58 0,51-51 23,1 0 0,2 2 1,1 1-1,-24 49 0,39-65-2,1 1 1,1 1-1,0 0 0,2 0 0,1 0 0,1 1 0,2 0 0,0 0 1,1 30-1,2-48 17,0 1 0,1-1 0,0 1 0,0-1 0,1 0 0,0 1 0,1-1 1,-1 0-1,1-1 0,1 1 0,-1 0 0,1-1 0,0 0 0,10 11 0,-7-10 41,0 0 0,1-1 1,0 0-1,0 0 0,0-1 0,1 0 0,0-1 0,-1 0 0,2 0 0,11 2 0,1 0 65,0-2 1,1-1-1,0 0 0,0-2 0,0 0 0,0-2 1,0-1-1,0 0 0,24-7 0,-18 1 111,1-1 1,-2-1-1,1-2 0,-2-1 0,1-1 1,-2-1-1,46-34 0,-52 33 17,-1-1-1,0 0 1,-1-1-1,-1-1 1,-1-1-1,-1-1 1,0 0-1,-2 0 0,19-41 1,-27 51-53,-1 0 1,-1 0-1,0-1 1,0 1-1,-1-1 1,-1 1-1,0-1 1,0-14-1,-1 25-193,0 1 0,0-1 0,-1 0-1,1 0 1,0 0 0,0 0 0,-1 0-1,1 0 1,0 0 0,-1 0 0,1 0 0,-1 0-1,1 1 1,-1-1 0,1 0 0,-1 0-1,0 1 1,0-1 0,1 0 0,-1 1-1,0-1 1,0 1 0,1-1 0,-1 1 0,0-1-1,-2 0 1,-31-1-45,25 3 10,0 1 1,0 0-1,1 0 0,-1 1 1,-12 6-1,13-4-91,-7 3-7,1 0 1,-23 19 0,34-24-304,-1 0 0,1 0 0,0 1 0,0-1 0,0 1 0,1 0 0,-1 0 0,-2 7 0,5-11 244,0 0 1,0 1-1,0-1 1,0 1-1,0-1 1,0 0-1,0 1 1,0-1-1,1 1 1,-1-1-1,0 0 1,0 1-1,0-1 1,1 0-1,-1 1 1,0-1-1,0 0 1,1 0-1,-1 1 1,0-1-1,1 0 1,-1 0-1,0 1 1,1-1-1,-1 0 1,0 0-1,1 0 1,-1 0-1,1 0 1,-1 0-1,0 1 1,1-1-1,-1 0 1,1 0-1,-1 0 1,0 0-1,1 0 1,-1 0-1,1 0 1,-1-1-1,0 1 1,1 0-1,-1 0 1,0 0-1,1 0 1,-1 0-1,0-1 1,1 1-1,-1 0 1,0 0-1,1-1 1,-1 1-1,0 0 1,1 0-1,-1-1 1,0 1-1,17-14-6611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37.350"/>
    </inkml:context>
    <inkml:brush xml:id="br0">
      <inkml:brushProperty name="width" value="0.025" units="cm"/>
      <inkml:brushProperty name="height" value="0.025" units="cm"/>
    </inkml:brush>
  </inkml:definitions>
  <inkml:trace contextRef="#ctx0" brushRef="#br0">238 0 5573,'0'0'13757,"1"11"-12011,7 208 4540,-22 132-4524,12-298-1301,-17 277 348,-19 534-481,-9 185 1525,-46 71-1661,92-1112-201,-16 159-2739,2 33-5786,15-238 319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38.252"/>
    </inkml:context>
    <inkml:brush xml:id="br0">
      <inkml:brushProperty name="width" value="0.025" units="cm"/>
      <inkml:brushProperty name="height" value="0.025" units="cm"/>
    </inkml:brush>
  </inkml:definitions>
  <inkml:trace contextRef="#ctx0" brushRef="#br0">1 45 16400,'0'0'2493,"9"-5"-2237,8-3-237,1 2 0,-1 0 0,1 0 0,1 2 0,-1 1 0,0 0 0,1 1 0,35 1 0,316 22 315,-19 1 341,666-39 1761,-139-1-1723,361 50 296,428-18 1372,-942-19-1730,-398 14 724,479 74 0,-767-75-3885,-32-5 1324,0-1-1,0 0 0,0 0 1,1-1-1,-1 0 0,0 0 1,1-1-1,-1 0 1,0 0-1,1-1 0,-1 0 1,0 0-1,10-3 1,6-9-9128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38.580"/>
    </inkml:context>
    <inkml:brush xml:id="br0">
      <inkml:brushProperty name="width" value="0.025" units="cm"/>
      <inkml:brushProperty name="height" value="0.025" units="cm"/>
    </inkml:brush>
  </inkml:definitions>
  <inkml:trace contextRef="#ctx0" brushRef="#br0">62 14 14061,'0'0'10811,"10"-3"-10117,7-1-494,1 1 1,1 1 0,-1 1 0,0 0-1,1 1 1,21 4 0,-10-1-120,0 2 0,-1 1 0,40 13 0,-64-17-68,0 0-1,0-1 0,0 2 1,-1-1-1,1 0 1,-1 1-1,1 0 0,-1 0 1,0 1-1,0-1 1,0 1-1,-1 0 1,1 0-1,-1 0 0,0 0 1,0 0-1,0 1 1,-1-1-1,4 8 0,-5-6 75,0-1-1,0 1 0,-1-1 0,0 1 0,1 0 0,-2-1 0,1 1 0,-1-1 0,0 1 1,0-1-1,0 1 0,-1-1 0,0 0 0,0 0 0,0 1 0,-1-2 0,0 1 1,-4 6-1,-45 61 1307,-3-3 1,-103 101-1,69-78-4228,6 2-6070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39.653"/>
    </inkml:context>
    <inkml:brush xml:id="br0">
      <inkml:brushProperty name="width" value="0.025" units="cm"/>
      <inkml:brushProperty name="height" value="0.025" units="cm"/>
    </inkml:brush>
  </inkml:definitions>
  <inkml:trace contextRef="#ctx0" brushRef="#br0">1592 187 9577,'0'0'7495,"-9"1"-6192,9-1-1297,-2 1 103,0-1 0,0 0-1,0 0 1,0 1 0,0-1 0,-1 0-1,1-1 1,0 1 0,0 0 0,0-1-1,0 1 1,0-1 0,0 1-1,0-1 1,0 0 0,0 0 0,1 0-1,-1 0 1,0 0 0,0-1 0,1 1-1,-1 0 1,1-1 0,-1 1 0,1-1-1,0 0 1,-1 1 0,1-1-1,0 0 1,0 0 0,-1-3 0,-1 1 82,1 1 1,-1 0 0,0 0 0,0 0 0,0 0-1,0 0 1,0 1 0,0-1 0,-1 1-1,1 0 1,-1 0 0,0 0 0,0 1-1,0-1 1,0 1 0,0 0 0,0 0-1,0 0 1,0 1 0,0-1 0,0 1 0,0 0-1,0 0 1,0 0 0,-5 2 0,-16 1 21,1 2 1,0 0-1,-27 10 1,16-4-6,-9-1-36,0-1 0,-1-3 0,0-1 0,0-3 0,0-1 0,-47-6 1,-10-8 618,-154-39 0,144 27-1018,-209-17 0,302 41-109,-32-4-579,49 5 601,-1-1 1,1 1-1,-1-1 1,1 0-1,-1 0 1,1 0-1,0 0 1,-1 0-1,1-1 1,0 1-1,0-1 1,0 0-1,0 1 1,0-1-1,-3-3 1,-4-19-5597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0.307"/>
    </inkml:context>
    <inkml:brush xml:id="br0">
      <inkml:brushProperty name="width" value="0.025" units="cm"/>
      <inkml:brushProperty name="height" value="0.025" units="cm"/>
    </inkml:brush>
  </inkml:definitions>
  <inkml:trace contextRef="#ctx0" brushRef="#br0">39 813 17136,'-5'9'2264,"-3"1"-1739,5-6-368,0 0 1,0 1-1,0-1 1,1 1 0,-1-1-1,1 1 1,1 0-1,-3 7 1,4-12-149,0 0 0,0 1 0,-1-1 1,1 0-1,0 0 0,0 0 0,0 0 0,0 0 1,0 1-1,0-1 0,0 0 0,0 0 0,0 0 1,0 0-1,0 0 0,0 1 0,0-1 0,0 0 0,0 0 1,0 0-1,0 0 0,0 0 0,0 1 0,0-1 1,0 0-1,0 0 0,0 0 0,0 0 0,0 0 1,1 0-1,-1 1 0,0-1 0,0 0 0,0 0 0,0 0 1,0 0-1,0 0 0,0 0 0,1 0 0,-1 0 1,0 1-1,0-1 0,0 0 0,0 0 0,0 0 1,0 0-1,1 0 0,-1 0 0,0 0 0,0 0 1,0 0-1,0 0 0,1 0 0,-1 0 0,0 0 0,12-6 113,13-14 117,25-35 765,-1-3 1,46-74-1,72-138-36,-87 137-593,-43 67-298,-25 43-14,1 1-1,0 0 1,2 1 0,23-27-1,-37 47-52,0 1 0,-1-1 0,1 0 0,0 0-1,-1 1 1,1-1 0,0 1 0,0-1 0,0 1-1,0-1 1,-1 1 0,1-1 0,0 1 0,0 0 0,0-1-1,0 1 1,0 0 0,2 0 0,6 10 195,-5 30 235,-4-34-348,1 65 663,-2-17-492,4 1-1,9 61 0,-10-102-304,1 0 0,1 0 0,0-1 1,0 1-1,2-1 0,-1 0 0,2 0 0,0-1 0,0 1 0,1-2 0,1 1 0,0-1 0,12 12 0,-14-17-191,1-1 0,-1 1 0,1-1 0,1-1 0,-1 1 0,0-2 0,14 5 0,-18-6-158,1-1-1,0 0 1,0 0-1,0-1 1,0 1-1,9-2 0,-11 1-104,-1 0 0,1-1 0,-1 1-1,1-1 1,-1 0 0,0 0 0,1 1-1,-1-2 1,0 1 0,0 0 0,0 0-1,1-1 1,2-3 0,8-19-10613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2.309"/>
    </inkml:context>
    <inkml:brush xml:id="br0">
      <inkml:brushProperty name="width" value="0.025" units="cm"/>
      <inkml:brushProperty name="height" value="0.025" units="cm"/>
    </inkml:brush>
  </inkml:definitions>
  <inkml:trace contextRef="#ctx0" brushRef="#br0">1 37 6182,'0'0'6753,"11"-2"-6668,75-7-81,0 3 0,113 8 0,-57 0 203,346 11 2508,-134-1-2173,2619-41 1828,-809 9-1585,-1519 22-97,115 36-187,-608-26-468,290 9 111,-293-16-90,-45 10 816,-106-15-904,1 1 1,-1-1 0,1 0 0,-1-1-1,1 1 1,-1 0 0,1 0-1,-1-1 1,1 1 0,0 0 0,-1-1-1,1 0 1,0 1 0,-1-1-1,1 0 1,0 0 0,0 1 0,-1-1-1,1 0 1,0 0 0,0 0-1,0-1 1,0 1 0,0 0 0,1 0-1,-1 0 1,0-1 0,0 1-1,1 0 1,-1-1 0,1 1 0,-1-1-1,1-1 1,18 11-9523,-4-7 737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0.963"/>
    </inkml:context>
    <inkml:brush xml:id="br0">
      <inkml:brushProperty name="width" value="0.025" units="cm"/>
      <inkml:brushProperty name="height" value="0.025" units="cm"/>
    </inkml:brush>
  </inkml:definitions>
  <inkml:trace contextRef="#ctx0" brushRef="#br0">143 92 7944,'0'-8'2695,"0"5"-2426,-4-41 3507,3 42-3483,1 1 1,0-1-1,-1 0 1,1 0-1,-1 0 1,1 1-1,-1-1 1,0 0-1,1 1 1,-1-1-1,0 0 1,0 1-1,-1-1 1,1 1-1,0 0 1,0-1-1,-1 1 0,1 0 1,-1 0-1,1 0 1,-1 0-1,1 0 1,-1 0-1,-2-1 1,3 2-200,0 1 1,0-1-1,0 0 1,0 0-1,-1 1 1,1-1-1,0 1 1,0-1-1,0 1 1,0-1-1,0 1 1,0 0-1,1 0 1,-1-1-1,0 1 1,0 0-1,0 0 1,1 0-1,-1 0 1,0 0-1,1 0 1,-1 0-1,1 0 1,-1 0-1,1 0 1,-1 0-1,1 0 1,0 2-1,-12 39-27,11-36 185,-8 45 221,2 0 0,2 1 1,3 0-1,1-1 0,13 93 1,-8-118-445,1 0 1,1 0 0,2-1-1,0 1 1,2-2 0,0 1-1,2-1 1,16 24 0,-36-62 142,1-1 0,0 0-1,-5-16 1,-4-10-256,-3-1-178,-2 1 1,-42-62-1,104 99 113,-8 5 383,-12 0-853,0 0 1,25-4-1,-40 2 10,-1 0-1,1 0 1,0 0 0,0-1 0,0 0 0,-1 0 0,1-1 0,-1 0 0,0 1 0,0-2 0,0 1 0,5-5 0,17-20-5119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1.319"/>
    </inkml:context>
    <inkml:brush xml:id="br0">
      <inkml:brushProperty name="width" value="0.025" units="cm"/>
      <inkml:brushProperty name="height" value="0.025" units="cm"/>
    </inkml:brush>
  </inkml:definitions>
  <inkml:trace contextRef="#ctx0" brushRef="#br0">83 0 15727,'0'0'2947,"-29"51"-1954,12-14 768,1 8-512,6 2-95,2 2-322,5 0-447,3-3-257,0-6-128,12-9-64,5-11-865,6-9-480,6-11-225,2-8-992,4-22-930,-1-10-1729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1.664"/>
    </inkml:context>
    <inkml:brush xml:id="br0">
      <inkml:brushProperty name="width" value="0.025" units="cm"/>
      <inkml:brushProperty name="height" value="0.025" units="cm"/>
    </inkml:brush>
  </inkml:definitions>
  <inkml:trace contextRef="#ctx0" brushRef="#br0">244 0 11531,'0'0'6374,"-41"58"-4644,17-14-353,-1 6-192,-1 2 96,4-3 97,5-6-674,5-4-480,3-12-192,9-7-32,0-9-608,0-5-1090,8-6-512,2-8-1217,1-14-2403</inkml:trace>
  <inkml:trace contextRef="#ctx0" brushRef="#br0" timeOffset="1">29 130 8072,'0'0'10986,"-29"66"-8872,29-47-801,19-3-384,12-6-256,10-2-385,5-7-96,2-1-448,-2-5-1602,-11-10 289,-10-7-737,-10-5-1794,-10-4-4452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2.022"/>
    </inkml:context>
    <inkml:brush xml:id="br0">
      <inkml:brushProperty name="width" value="0.025" units="cm"/>
      <inkml:brushProperty name="height" value="0.025" units="cm"/>
    </inkml:brush>
  </inkml:definitions>
  <inkml:trace contextRef="#ctx0" brushRef="#br0">299 2 13485,'0'0'6272,"10"0"-5129,-8 0-1115,1-1 57,0 1 0,0-1 0,0 1 0,-1 0 0,1 0 0,0 1 0,0-1 0,0 0 0,0 1 0,-1 0 0,1 0 0,0 0 0,-1 0 0,1 0 0,-1 0 0,1 1 0,-1-1 0,1 1 0,-1 0 0,0-1 0,0 1 0,0 0 0,0 0 0,0 1 0,0-1 0,-1 0 1,1 1-1,-1-1 0,1 0 0,1 6 0,2 9 175,0 0 0,-1 0 1,0 0-1,-2 0 0,0 0 1,-1 1-1,-1-1 0,0 1 1,-4 21-1,0-15-63,-1 0 0,0-1 0,-2 0 0,-1 0 0,-1 0 0,-13 24 0,-5-2 64,-1-2 0,-2-1 0,-2-1 0,-43 42-1,-22 11-2263,65-67-2578,8-12-3271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5.119"/>
    </inkml:context>
    <inkml:brush xml:id="br0">
      <inkml:brushProperty name="width" value="0.025" units="cm"/>
      <inkml:brushProperty name="height" value="0.025" units="cm"/>
    </inkml:brush>
  </inkml:definitions>
  <inkml:trace contextRef="#ctx0" brushRef="#br0">94 4476 8872,'0'0'2120,"-10"5"-989,-4 5-729,9-6-174,0-1 0,0 0 0,0 0 1,0 0-1,0 0 0,-1-1 1,1 0-1,-8 2 0,12-4-137,1 0 0,-1-1-1,0 1 1,0 0 0,1 0-1,-1-1 1,0 1 0,1 0 0,-1-1-1,0 1 1,1 0 0,-1-1-1,1 1 1,-1-1 0,0 1 0,1-1-1,-1 0 1,1 1 0,-1-1-1,1 1 1,0-1 0,-1 0 0,1 1-1,0-1 1,-1 0 0,1 0-1,0 1 1,0-1 0,0 0-1,-1 0 1,1 1 0,0-1 0,0 0-1,0 0 1,0 1 0,1-1-1,-1-1 1,-1-41-6,1 36 115,3-70 204,3 1-1,4 1 1,28-112 0,85-217 901,122-198-138,-147 376-162,149-263-635,-142 296-264,-78 141 84,2 2 0,3 0 0,1 3 0,3 1 0,2 1 1,1 2-1,90-74 0,-43 50-106,140-81 0,-185 126-57,0 1-1,1 3 0,1 1 0,1 2 1,0 2-1,55-9 0,24 3 207,0 5-1,1 5 0,148 9 0,-257 2-179,1 0-1,-1 2 1,0-1-1,-1 2 1,1 0-1,-1 1 1,0 0-1,0 1 1,-1 1-1,20 13 0,7 11 233,67 68 0,-12-11-161,-69-63-71,0 1 0,-2 1 0,-1 1 0,-1 1-1,29 53 1,-15-24-7,-15-30-14,1 0 0,2-2 0,29 27 0,-33-35 2,0 1-1,-1 1 1,-1 1-1,-1 0 1,-2 1-1,19 35 1,-24-37 59,8 21-1,1 0 0,2-1 0,2-2 0,2 0 1,53 63-1,-29-51 255,-16-18-254,-1 1 1,-2 2-1,46 70 0,18 77 145,-4-7-97,-34-80-36,123 157-1,-127-182-9,-3 3 0,46 92 0,-62-101 1,4-2-1,2-1 1,3-2-1,55 61 1,-69-92-84,1-2 0,2 0 0,0-3 0,1 0 0,2-2-1,0-2 1,2-1 0,0-1 0,1-2 0,0-2 0,1-1 0,70 13 0,-44-17 0,0-2 0,0-3-1,0-3 1,1-3 0,-1-2 0,0-4 0,0-2 0,103-31 0,-111 27 2,-1-3 0,0-2 0,-1-2 0,-1-3 0,-2-2 0,0-3 0,66-49 0,-27 3 3,-3-5 1,-4-4-1,-4-3 1,-3-3 0,63-102-1,-8-14 16,146-310 0,-153 245-5,-12-6 0,84-320 1,-69 216-59,-95 307 20,3 1 1,87-132-1,-96 166 8,186-247 7,-178 246-12,3 2 0,0 1 0,3 2 0,77-53 0,-105 80-1,33-21-1,53-26 0,-84 48-8,1 1 0,0 0 0,1 1-1,-1 0 1,1 2 0,0 0-1,0 0 1,19 1 0,-31 2 15,0 1 0,0 0 0,1 0 1,-1 0-1,0 1 0,-1 0 1,1 0-1,0 0 0,0 0 0,-1 0 1,1 1-1,4 3 0,42 42-12,-37-35 8,7 11 11,0 2 1,-2 1-1,-1 0 1,-1 1-1,-1 1 1,11 31-1,-6-16-11,12 24 14,48 77 0,-64-122-6,0 0 1,2-1-1,0-1 0,2-1 0,0 0 1,36 26-1,-27-24 0,1-2-1,1-2 1,0 0 0,1-3-1,1 0 1,1-2 0,0-1-1,0-2 1,1-2-1,0-1 1,1-1 0,52 1-1,-53-9 5,0-2-1,0-1 1,0-1-1,-1-2 1,0-1-1,0-2 1,-1-2-1,53-27 1,-36 13 5,-2-3 1,-1-1-1,-1-3 1,70-65-1,-61 41-4,-2-2 0,-3-2-1,-3-2 1,-3-3 0,-2-1-1,-4-2 1,41-104 0,-71 155-653,-2 0 0,6-30 0,-8 29-1716,-2-1 1,1-29 0,-3 3-3757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7.055"/>
    </inkml:context>
    <inkml:brush xml:id="br0">
      <inkml:brushProperty name="width" value="0.025" units="cm"/>
      <inkml:brushProperty name="height" value="0.025" units="cm"/>
    </inkml:brush>
  </inkml:definitions>
  <inkml:trace contextRef="#ctx0" brushRef="#br0">84 0 11018,'0'0'12428,"-3"10"-10944,-11 68-160,3 1 1,0 96-1,6-83-1010,-32 803 196,34-511-9380,3-349 2266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8.007"/>
    </inkml:context>
    <inkml:brush xml:id="br0">
      <inkml:brushProperty name="width" value="0.025" units="cm"/>
      <inkml:brushProperty name="height" value="0.025" units="cm"/>
    </inkml:brush>
  </inkml:definitions>
  <inkml:trace contextRef="#ctx0" brushRef="#br0">95 0 7687,'0'0'17361,"3"17"-16299,-1 27-590,-1 1 1,-2 0-1,-11 67 1,9-92-553,-55 422 1641,39-220-2714,12 0-5037,8-190 2496,4-8-1521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49.051"/>
    </inkml:context>
    <inkml:brush xml:id="br0">
      <inkml:brushProperty name="width" value="0.025" units="cm"/>
      <inkml:brushProperty name="height" value="0.025" units="cm"/>
    </inkml:brush>
  </inkml:definitions>
  <inkml:trace contextRef="#ctx0" brushRef="#br0">513 0 14350,'0'0'3907,"-9"7"-2321,-2 4-1275,0 1 1,1 1-1,1-1 0,0 1 1,0 1-1,1-1 1,1 2-1,-9 22 0,-8 31 280,2 1-1,3 1 1,-10 80-1,-13 222 599,8-56-779,-32 111-383,-21 146 748,36 5 388,26-297-967,10-154-2607,15-131-1641,0-26-3166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9:50.247"/>
    </inkml:context>
    <inkml:brush xml:id="br0">
      <inkml:brushProperty name="width" value="0.025" units="cm"/>
      <inkml:brushProperty name="height" value="0.025" units="cm"/>
    </inkml:brush>
  </inkml:definitions>
  <inkml:trace contextRef="#ctx0" brushRef="#br0">256 1 10826,'0'0'9401,"0"11"-8312,-20 243 3356,-24 146-4165,-41 118 647,-16 161 906,96-622-1673,5 90 1,13-63-2623,-11-71-411,-2-7-4301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0:19.764"/>
    </inkml:context>
    <inkml:brush xml:id="br0">
      <inkml:brushProperty name="width" value="0.025" units="cm"/>
      <inkml:brushProperty name="height" value="0.025" units="cm"/>
    </inkml:brush>
  </inkml:definitions>
  <inkml:trace contextRef="#ctx0" brushRef="#br0">91 89 5701,'0'0'5670,"-10"-1"-3113,-4 0-1859,-21-1 872,9 0 2648,70-5-534,-14 1-3225,199-15 1316,294 11 1,16 0-1713,-517 9-75,12-1-148,-1-1 0,55-12 1,-197 11-119,-173 25 436,-123 3 84,-150-37 1280,459 12-1613,447-11 219,-32 0-187,155 12-635,-778-9 572,187 8 266,-151 1 334,-284 35-1,548-34-1038,7-1-104,17 1-932,32-1-2375,14-9-2322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3.338"/>
    </inkml:context>
    <inkml:brush xml:id="br0">
      <inkml:brushProperty name="width" value="0.025" units="cm"/>
      <inkml:brushProperty name="height" value="0.025" units="cm"/>
    </inkml:brush>
  </inkml:definitions>
  <inkml:trace contextRef="#ctx0" brushRef="#br0">1 11 8488,'0'-1'67,"0"1"1,0 0-1,0-1 1,0 1-1,0 0 0,0-1 1,0 1-1,0-1 1,0 1-1,0 0 0,0-1 1,1 1-1,-1 0 0,0-1 1,0 1-1,0 0 1,0-1-1,1 1 0,-1 0 1,0 0-1,0-1 1,1 1-1,-1 0 0,0 0 1,1-1-1,-1 1 0,0 0 1,1 0-1,-1 0 1,0-1-1,1 1 0,-1 0 1,0 0-1,1 0 1,-1 0-1,1 0 0,-1 0 1,0 0-1,1 0 0,-1 0 1,0 0-1,1 0 1,-1 0-1,1 0 0,-1 0 1,0 0-1,1 1 1,-1-1-1,1 0 0,29 1-354,-27-1 493,202 29-137,11 1-138,717-35 2185,-353-9 87,270 30-1199,737 0-443,8 1 421,795 43-342,-1222-115 668,-1099 52-1331,33-5-401,-92 6-314,0 0 0,0 0 0,-1-1 0,12-5 0,8-10-5497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0:21.070"/>
    </inkml:context>
    <inkml:brush xml:id="br0">
      <inkml:brushProperty name="width" value="0.025" units="cm"/>
      <inkml:brushProperty name="height" value="0.025" units="cm"/>
    </inkml:brush>
  </inkml:definitions>
  <inkml:trace contextRef="#ctx0" brushRef="#br0">267 36 512,'0'0'7437,"7"2"-7165,4 1 147,0-2 0,-1 1 0,1-1 0,0 0 0,0-1 0,0-1 1,0 0-1,0 0 0,14-4 0,75-11 3662,142-5 0,-295 25-2961,-65 14 0,11-1-312,-40-3 320,76-9-484,1 2 0,-89 23-1,146-24-529,20-2-80,26-2-22,520-1-2475,-288-2 1120,-830-25 4680,696 26-5037,0-6 1,138-23-1,-391 22 2421,-282 30 458,221-10-965,177-12-435,-4-1-426,21-8-4020,31-15-6395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0:22.284"/>
    </inkml:context>
    <inkml:brush xml:id="br0">
      <inkml:brushProperty name="width" value="0.025" units="cm"/>
      <inkml:brushProperty name="height" value="0.025" units="cm"/>
    </inkml:brush>
  </inkml:definitions>
  <inkml:trace contextRef="#ctx0" brushRef="#br0">348 100 7944,'0'0'8728,"13"-8"-7933,-2 0-565,-6 4-151,0 1 0,-1 0 0,1-1 0,0 2 0,0-1 0,1 1 0,-1 0 0,0 0 0,1 0 0,-1 1 0,1-1 0,0 2 0,0-1 0,9 0 0,91 5 1388,148 0-509,-198-7-930,1-1 0,79-17 0,-128 17 43,-13 2 0,-33-1 71,-59 2 118,-785 56 3648,879-54-3909,-45 3 552,44-2-168,30-1-173,274 0-36,341-2-1827,-627 0 1633,5 2-52,-1-1 0,1-1 0,-1-1 0,1-1 1,-1 0-1,27-10 0,-44 13 72,1-1 1,-1 1-1,0-1 1,0 1 0,0-1-1,1 0 1,-1 1-1,0-1 1,0 0 0,0 0-1,0 0 1,0 0 0,-1 0-1,1 0 1,0 0-1,1-2 1,-2 2 3,0 0-1,0 1 1,0-1-1,-1 0 1,1 1-1,0-1 1,0 0-1,0 1 1,-1-1 0,1 0-1,0 1 1,-1-1-1,1 0 1,0 1-1,-1-1 1,1 1 0,-1-1-1,1 1 1,-1-1-1,1 1 1,-1-1-1,1 1 1,-1 0 0,0-1-1,1 1 1,-1 0-1,1-1 1,-1 1-1,0 0 1,1 0 0,-1 0-1,0 0 1,0-1-1,1 1 1,-2 0-1,-37-8 218,0 1 0,-1 2 0,-75 0 0,62 3-64,-534-1 1973,561 5-1922,32 1-130,44-1-27,172-4-913,208 4-1228,-418-2 2026,9 0-208,1 2-1,0 0 1,0 1 0,33 10-1,-42-4-1670,-22-2-58,-27 1-792,-27-4-1606,-15-3-3048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26.614"/>
    </inkml:context>
    <inkml:brush xml:id="br0">
      <inkml:brushProperty name="width" value="0.025" units="cm"/>
      <inkml:brushProperty name="height" value="0.025" units="cm"/>
    </inkml:brush>
  </inkml:definitions>
  <inkml:trace contextRef="#ctx0" brushRef="#br0">435 17 17072,'-14'-1'1046,"-18"-1"-320,0 0-1,1 3 0,-44 5 0,63-4-495,1 0 0,-1 0 1,1 1-1,0 1 0,0 0 0,0 1 0,1 0 0,0 0 0,0 1 1,0 0-1,0 1 0,1 0 0,0 1 0,-10 11 0,9-7-73,1 1 0,0 0-1,1 1 1,0 0 0,1 0 0,1 1 0,0 0-1,1 0 1,1 0 0,0 1 0,1-1 0,1 1-1,0 0 1,1 0 0,1 0 0,0-1-1,2 1 1,4 25 0,-5-36-121,1 0-1,1-1 1,-1 1 0,1 0-1,0-1 1,0 0 0,0 0-1,0 0 1,1 0 0,0 0-1,-1-1 1,1 1 0,1-1-1,-1 0 1,0 0 0,1-1 0,0 1-1,-1-1 1,1 0 0,0 0-1,0-1 1,8 2 0,7 1 406,0-1 0,0-1 1,0 0-1,32-3 0,-28-1-292,0-1-1,-1 0 1,1-2-1,0-1 1,-1-1-1,-1-1 0,1-1 1,-1-1-1,37-22 1,-49 25-94,0 0 1,0-1-1,-1 0 1,0 0 0,-1-1-1,1-1 1,-2 1-1,1-1 1,7-13-1,-12 15-41,1 0 0,-1 0 0,0 0 0,0-1 0,-1 1 0,0-1 0,-1 1 0,0-1 0,0 0 0,-1 0 0,0 1 0,0-1 0,-1 0 0,-2-9 0,0 9-15,1 1 0,-1-1 0,-1 1 0,1 0 0,-1 1 0,-1-1 0,1 0 0,-1 1 0,-1 0 0,1 1 0,-1-1 0,0 1 0,-1 0 0,1 0 0,-1 1 0,-1 0 0,1 0 0,-15-7 0,7 5 0,-1 0 0,0 1 0,0 1 0,-1 0 0,1 1 0,-1 1 0,0 1 0,-28-1 0,44 3-2,-24 2-3032,24-1 2739,1-1 1,-1 0 0,0 0-1,0 1 1,1-1-1,-1 0 1,0 1-1,1-1 1,-1 1 0,1-1-1,-1 1 1,0-1-1,1 1 1,-1-1 0,1 1-1,0-1 1,-1 1-1,1 0 1,-1-1-1,1 1 1,0 0 0,-1-1-1,1 1 1,0 0-1,0 0 1,0-1-1,-1 2 1,1 7-12737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40.584"/>
    </inkml:context>
    <inkml:brush xml:id="br0">
      <inkml:brushProperty name="width" value="0.025" units="cm"/>
      <inkml:brushProperty name="height" value="0.025" units="cm"/>
    </inkml:brush>
  </inkml:definitions>
  <inkml:trace contextRef="#ctx0" brushRef="#br0">7256 343 8456,'14'-16'1299,"-11"13"-1328,0 1 0,0-1 0,0 0-1,-1 0 1,1 0 0,-1-1 0,0 1 0,0 0 0,0-1 0,0 0-1,-1 1 1,0-1 0,1 0 0,-1 0 0,1-7 0,-3 10-5,1 0-1,-1-1 1,0 1 0,0 0 0,1-1 0,-1 1-1,0 0 1,0 0 0,0 0 0,0 0 0,-1 0-1,1 0 1,0 0 0,0 0 0,-1 0 0,1 1 0,0-1-1,-1 0 1,1 1 0,0-1 0,-3 1 0,-40-12 368,33 9-151,-42-11 816,-10-1-325,2-3 0,-87-37 0,95 32-315,0 2-1,-1 3 0,-1 3 0,-1 1 1,0 3-1,-1 3 0,0 2 1,-58 2-1,-1029-4-251,-96 12 61,431 3-80,-112 22 83,601-6-719,-636 81 487,877-87 248,0 3 1,1 4-1,1 3 0,-77 40 0,102-42-165,2 4-1,1 1 0,2 2 0,1 3 0,2 1 0,-63 66 0,97-92-13,2 0 1,-1 1 0,1 0-1,1 0 1,0 0 0,1 1-1,0 0 1,1 0 0,0 1 0,1 0-1,0-1 1,1 1 0,0 1-1,1-1 1,1 0 0,0 0-1,1 1 1,0-1 0,1 0-1,1 1 1,0-1 0,1 0-1,6 21 1,3-6 4,2 0-1,0-1 1,2 0 0,1-2 0,1 0-1,1 0 1,1-2 0,37 33 0,-4-10 185,1-3 1,104 62-1,-89-67-188,1-4 0,2-3-1,2-2 1,0-4 0,1-4 0,145 23 0,480 10 70,-606-51-58,1999 29 26,-1542-48-57,-1-25 0,741-150 0,-1281 189 12,433-95 89,-362 74-73,-1-3 0,-1-3 0,99-53 0,-154 69-12,0-1-1,-1-1 1,-1-2 0,-1 0 0,0-1-1,-1-1 1,-1 0 0,0-2-1,17-26 1,-28 34 10,0 0-1,-1 0 0,-1 0 1,0-1-1,-1 0 1,0 0-1,-1 0 0,-1 0 1,0-1-1,-1 0 1,-1 0-1,0 1 1,-1-1-1,0 0 0,-1 0 1,-1 1-1,-1-1 1,-6-24-1,1 17 36,-1 1 1,-1-1-1,-1 1 0,-1 1 1,-1 0-1,0 1 0,-2 0 1,0 1-1,-21-20 0,5 10 13,0 1 0,-2 1 1,-1 2-1,-53-29 0,40 30-15,-1 2 0,0 2 0,-1 3 0,-91-19 0,-213-9-2366,125 30-2168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44.558"/>
    </inkml:context>
    <inkml:brush xml:id="br0">
      <inkml:brushProperty name="width" value="0.025" units="cm"/>
      <inkml:brushProperty name="height" value="0.025" units="cm"/>
    </inkml:brush>
  </inkml:definitions>
  <inkml:trace contextRef="#ctx0" brushRef="#br0">1986 58 5477,'0'0'3721,"-10"-3"-3289,-18-3-81,-1 2 0,0 0 0,-51 2 0,-58-7 941,0-8-1003,0 7-1,-145 7 0,242 6-211,-1 1-1,1 2 1,1 2-1,-1 2 1,1 1-1,1 3 1,0 1-1,1 1 1,1 2-1,1 2 1,-43 30-1,26-11 22,1 3 1,3 1-1,1 3 1,3 1-1,1 3 1,-49 73-1,56-70-106,2-5 33,2 2 1,-37 75-1,63-110-18,0 0 0,1 0 0,1 0 0,1 1 0,0-1 0,1 1 0,1 0 0,0 0 0,1 0 0,1 0 0,1 1 0,0-1 0,6 30-1,-3-37 19,0 0-1,0 0 0,0 0 0,1-1 0,1 1 1,-1-1-1,1 0 0,1-1 0,0 0 0,0 0 1,0 0-1,0-1 0,1 0 0,0 0 0,13 6 1,5 2 99,0 0 1,2-2 0,51 16 0,-34-17 3,1-1 0,-1-3 0,1-1 0,0-2 0,1-3 0,-1-1 1,0-3-1,1-1 0,-2-3 0,1-1 0,-1-3 0,0-1 0,-1-3 0,60-28 0,2-8 422,191-126-1,78-100 1102,-365 269-1640,133-113 68,-130 109-63,0-2 0,-1 0 0,0 0 0,-2-1 0,1-1 0,-2 0 1,14-31-1,-20 42 44,-2 0 0,1-1 1,-1 1-1,0-1 0,0 0 0,0 1 1,-1-1-1,0 0 0,0 0 1,0 1-1,-3-11 0,2 12-21,0 0-1,0 1 1,-1-1 0,0 1-1,1 0 1,-1-1 0,0 1-1,-1 0 1,1 0-1,-1 0 1,1 1 0,-1-1-1,0 0 1,0 1 0,0 0-1,0 0 1,0 0-1,-6-3 1,-8-2-12,-1 0-1,0 2 1,0 0 0,0 1-1,-1 0 1,-20 0-1,-117 0-87,119 4-11,-147 8-1770,27-1-4419,48-7-4555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02.804"/>
    </inkml:context>
    <inkml:brush xml:id="br0">
      <inkml:brushProperty name="width" value="0.025" units="cm"/>
      <inkml:brushProperty name="height" value="0.025" units="cm"/>
    </inkml:brush>
  </inkml:definitions>
  <inkml:trace contextRef="#ctx0" brushRef="#br0">426 72 4740,'0'0'3348,"-5"-10"-1795,3 6-1454,0 0 72,1 1 0,-1-1 0,1 1 0,-1 0 0,0 0-1,0 0 1,-1 0 0,1 0 0,-1 0 0,1 1 0,-1-1 0,0 1 0,0-1 0,0 1 0,0 0 0,0 0 0,-1 1 0,1-1 0,0 1 0,-1-1 0,0 1 0,-6-1 0,-1 2-49,1 0 1,-1 1-1,1 1 1,-1 0-1,1 0 1,0 1 0,-1 0-1,1 1 1,1 0-1,-1 0 1,0 1 0,1 0-1,0 1 1,1 0-1,-1 1 1,1 0-1,0 0 1,-10 12 0,1 0 59,0 1 1,2 0 0,0 2 0,1 0 0,2 0 0,-17 39-1,21-41-65,1 0 0,1 1-1,0-1 1,2 1 0,1 0-1,0 1 1,1 32 0,2-45-75,1 0 1,0 0-1,0 0 1,1 0-1,0 0 1,1 0-1,0-1 1,0 1-1,1-1 1,0 0-1,0 0 1,1 0-1,0 0 0,0-1 1,1 0-1,0 0 1,1 0-1,-1-1 1,15 10-1,-6-5 98,1-2-1,1 0 1,0-1-1,0-1 1,0 0-1,1-1 1,0-1-1,0-1 1,1-1-1,27 2 1,-33-4-32,0-1 1,-1 0 0,1-1 0,0 0 0,-1-1 0,0-1-1,1 0 1,-1-1 0,0 0 0,0 0 0,-1-2 0,1 1 0,-1-1-1,-1-1 1,1 0 0,11-11 0,-7 4 52,-1-1 1,-1-1 0,0 0-1,-1-1 1,-1 0-1,-1-1 1,0 0-1,12-32 1,-17 35-144,0-1-1,-1 1 1,0-1 0,-1 0-1,-1 1 1,0-1-1,-1 0 1,-1 0 0,-1 0-1,0 0 1,-6-28-1,4 35-10,-1-1-1,0 0 0,-1 1 0,0 0 0,0 0 0,-1 0 0,0 1 1,-1 0-1,1 0 0,-2 0 0,1 1 0,-1 0 0,0 1 0,0-1 0,-1 2 1,0-1-1,0 1 0,0 1 0,-1-1 0,0 1 0,1 1 0,-20-4 0,12 3-209,-1 1 0,1 0 0,0 2 0,-1 0 0,-29 2 0,33 0-479,0 1 0,0 1 0,0 0 1,1 1-1,-1 0 0,-24 12 0,-3 8-4352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2:26.750"/>
    </inkml:context>
    <inkml:brush xml:id="br0">
      <inkml:brushProperty name="width" value="0.025" units="cm"/>
      <inkml:brushProperty name="height" value="0.025" units="cm"/>
    </inkml:brush>
  </inkml:definitions>
  <inkml:trace contextRef="#ctx0" brushRef="#br0">1 72 8968,'0'0'4159,"10"-7"-865,0-1-2499,0 1 0,1 0 0,-1 1 0,2 0 0,-1 1-1,1 0 1,0 1 0,0 0 0,0 1 0,20-3 0,-8 3 477,0 2 1,48 3-1,-71-2-1257,0 0 0,0 0 0,0 0-1,0 0 1,0 0 0,0 1 0,-1-1 0,1 0-1,0 0 1,0 0 0,0 1 0,0-1 0,-1 1-1,1-1 1,0 0 0,0 1 0,-1-1 0,1 1-1,0 0 1,0-1 0,-1 1 0,1 0 0,-1-1-1,1 1 1,-1 0 0,1-1 0,-1 1 0,1 0 0,-1 0-1,0 0 1,1 0 0,-1-1 0,0 1 0,0 0-1,0 0 1,1 0 0,-1 0 0,0 0 0,0 0-1,0 0 1,-1-1 0,1 1 0,0 0 0,0 1-1,-1 1 33,-1 0-1,1-1 0,0 1 0,-1 0 0,0-1 0,1 0 0,-1 1 0,0-1 0,0 0 0,0 0 0,0 0 0,-4 2 0,-55 30 758,48-28-647,1 0 0,0 0 0,1 1 1,0 1-1,0 0 0,0 0 0,-9 11 0,19-19-152,0 1 1,1-1-1,-1 1 0,0-1 1,1 1-1,-1-1 0,1 1 1,-1-1-1,1 1 0,-1 0 1,1-1-1,0 1 1,-1 0-1,1-1 0,0 1 1,-1 0-1,1 0 0,0-1 1,0 1-1,0 0 0,-1 0 1,1-1-1,0 1 0,0 0 1,0 0-1,0 0 0,1-1 1,-1 1-1,0 0 1,0 0-1,0-1 0,1 1 1,-1 0-1,0 0 0,1-1 1,-1 1-1,0 0 0,1-1 1,-1 1-1,1-1 0,-1 1 1,1 0-1,0-1 0,-1 1 1,1-1-1,-1 1 1,1-1-1,0 0 0,-1 1 1,1-1-1,0 0 0,0 1 1,0-1-1,47 7 163,-45-7-166,112 4-1611,0-4-3655,-78 0 2667,9 0-10546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3:08.082"/>
    </inkml:context>
    <inkml:brush xml:id="br0">
      <inkml:brushProperty name="width" value="0.025" units="cm"/>
      <inkml:brushProperty name="height" value="0.025" units="cm"/>
    </inkml:brush>
  </inkml:definitions>
  <inkml:trace contextRef="#ctx0" brushRef="#br0">1566 139 5381,'0'0'3379,"2"-9"-1329,-1 5-1885,0 1-1,-1 0 0,0 0 0,1 0 1,-1 0-1,0 0 0,-1-1 0,1 1 1,0 0-1,-1 0 0,0 0 1,-1-5-1,0 5-11,0 0-1,0 1 1,0-1-1,-1 1 1,1-1-1,-1 1 1,1 0 0,-1 0-1,0 0 1,0 0-1,0 0 1,0 1 0,0-1-1,0 1 1,0 0-1,-4-1 1,-34-11 310,-1 2 0,-1 2 0,1 2 0,-1 2 0,0 2 1,-82 3-1,52 6-476,0 3 1,1 4 0,-89 26-1,103-22 71,2 2 0,0 3 0,2 2 0,0 3-1,-69 46 1,95-53 110,1 1 1,1 0-1,1 3 0,1 0 0,1 1 0,1 1 0,2 1 1,0 1-1,2 0 0,1 2 0,-13 31 0,14-19-147,2-1 0,2 2 0,1-1 0,2 2 0,3-1 0,1 1 0,2 0 0,2 0 0,2 0 0,2 0 0,1 0 0,12 43 0,-12-68-55,2 0 1,0-1 0,1 1 0,1-2 0,1 1 0,0-1 0,1 0 0,1-1 0,0 0 0,2-1 0,0-1 0,0 0 0,1 0 0,1-1 0,0-1 0,1-1 0,0 0 0,1-1-1,0 0 1,0-2 0,1 0 0,0-1 0,1-1 0,-1 0 0,38 5 0,-15-7 187,1-2 0,-1-2 0,1-2 0,-1-1 0,0-2 1,0-2-1,0-2 0,-1-2 0,0-1 0,39-18 0,-34 10 184,-1-2 0,-1-2-1,0-1 1,-2-3 0,-2-1 0,0-2 0,-2-1-1,39-45 1,-53 49-253,-1 0 0,-1-2 0,-1-1-1,-2 0 1,-1-1 0,-2-1 0,-1-1-1,-1 0 1,10-49 0,-17 59-87,-2 0 1,0 0-1,-2-1 0,-1 1 0,-1-1 1,-1 0-1,-1 1 0,-1-1 1,-1 1-1,-1 0 0,-1 0 0,-2 1 1,0-1-1,-19-36 0,9 30-248,-2 0-1,-1 1 0,-1 2 1,-1 0-1,-1 1 0,-44-35 1,-37-16-6852,74 56-3447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46.746"/>
    </inkml:context>
    <inkml:brush xml:id="br0">
      <inkml:brushProperty name="width" value="0.025" units="cm"/>
      <inkml:brushProperty name="height" value="0.025" units="cm"/>
    </inkml:brush>
  </inkml:definitions>
  <inkml:trace contextRef="#ctx0" brushRef="#br0">6978 586 8936,'0'0'2355,"2"-10"-1309,0 6-946,-2 2-31,1 0 0,0 0 1,-1 0-1,1 0 0,-1 0 0,1 0 0,-1 0 0,0-1 1,0 1-1,0 0 0,0 0 0,0 0 0,0 0 0,-1 0 0,1 0 1,-1 0-1,0 0 0,1 0 0,-1 0 0,0 0 0,0 0 1,0 1-1,0-1 0,0 0 0,-1 1 0,1-1 0,-1 0 1,1 1-1,-1 0 0,1-1 0,-1 1 0,0 0 0,1 0 1,-1 0-1,0 0 0,0 0 0,0 0 0,-3 0 0,-54-21 502,-61-15-1,-15-4-216,15 2 204,-2 5 0,-185-27 0,-259 11-566,-243 9 1185,1-40-699,269 24 7,-763 16 1,1172 43-283,1 7 1,0 5-1,-183 43 0,237-37-198,1 3 0,1 3 0,1 4 1,2 2-1,1 4 0,2 2 0,-69 53 0,7 8-67,5 5-1,4 5 0,-107 127 0,210-215 67,0 0 0,1 1 0,0 0-1,2 1 1,-17 39 0,28-55 1,1 0 0,-1 0 1,1 0-1,0 1 0,1-1 1,0 0-1,0 1 0,0 0 0,1-1 1,0 1-1,1-1 0,0 1 1,0-1-1,1 1 0,-1-1 0,2 0 1,-1 1-1,1-1 0,0 0 1,0-1-1,1 1 0,0 0 1,0-1-1,7 7 0,5 4 5,1-1 0,1-1-1,1 0 1,0-2 0,0 0 0,1-1-1,1-1 1,0-1 0,1-1 0,0 0 0,0-2-1,37 7 1,23 1-45,0-4 0,98 2 0,485-3-1260,-61-3 940,-359 3 241,1941 34-626,-1494-85 719,-2-34 508,-549 59-329,510-78 264,-446 54-166,225-77 1,-428 116-259,50-16 146,76-36 0,-116 47 21,1 0 1,-1-1 0,-1-1-1,1 0 1,-1 0 0,-1-1-1,1-1 1,-2 0 0,1 0-1,-1-1 1,12-19 0,-18 24-114,0 0 1,0-1-1,-1 0 1,0 0 0,0 1-1,-1-1 1,0 0-1,0 0 1,0-1-1,-1 1 1,0 0 0,-1 0-1,1 0 1,-1 0-1,-1 0 1,1 0-1,-1 0 1,0 1 0,-1-1-1,0 0 1,0 1-1,0 0 1,-1 0-1,0 0 1,0 0 0,0 0-1,-6-4 1,-12-14-6,0 2 0,-2 1 1,-1 1-1,-44-28 0,-25-11 193,-3 4 0,-158-65 0,18 31-1602,-5 11-3505,74 26-1326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6:04.207"/>
    </inkml:context>
    <inkml:brush xml:id="br0">
      <inkml:brushProperty name="width" value="0.025" units="cm"/>
      <inkml:brushProperty name="height" value="0.025" units="cm"/>
    </inkml:brush>
  </inkml:definitions>
  <inkml:trace contextRef="#ctx0" brushRef="#br0">11716 523 9257,'0'0'3336,"5"-10"-2813,-3 7-531,19-40 917,-20 41-775,-1 1-1,1-1 1,0 0 0,-1 0 0,0 0 0,1 1 0,-1-1 0,0 0 0,0 0 0,0 0 0,0 0 0,0 1-1,-1-1 1,1 0 0,-1 0 0,1 0 0,-1 1 0,1-1 0,-1 0 0,0 1 0,0-1 0,0 0 0,0 1 0,0-1-1,0 1 1,0 0 0,-3-3 0,-14-8 254,-1 1-1,-1 0 0,0 2 1,0 0-1,-1 1 1,0 1-1,-1 1 0,1 1 1,-33-4-1,-25 2-231,-105 4 0,59 2-109,-384-51 181,181 11 532,-1385-44 318,776 56-1030,91 1 65,-572-23 196,168 19-237,-1 39-16,931 0-72,-572 88 0,724-63 11,3 7 0,1 7-1,2 7 1,3 7 0,-173 92-1,294-131-7,0 2 0,1 2-1,2 1 1,1 2 0,1 1-1,1 1 1,1 2 0,-35 50-1,46-55 0,2 1 0,1 1 0,2 1 0,0 1 0,2 0 0,2 0 0,1 1 0,1 0 0,2 1 0,1 0 0,-3 56 0,9-77 11,0 0-1,0 1 1,1-1-1,1 0 1,0 0-1,1 0 1,0 0-1,1 0 1,0 0-1,1-1 1,0 0-1,0 0 1,2 0-1,-1-1 1,1 0-1,1 0 1,0 0 0,0-1-1,10 8 1,22 18 22,2-1 1,0-2 0,3-2-1,0-2 1,2-2 0,0-2-1,98 34 1,18-9 69,191 33-1,-148-38-65,-53-13 86,2-6-1,298 7 1,-185-24-48,333 55 1,-368-36-44,379-6 1,-183-6-22,3 1 27,149-30-32,772-117 0,-491 25 10,-244 33-9,231 9 4,-672 55 6,392-49 13,-2-35-6,-431 70-9,109-19 4,287-51 11,-408 67-1,180-63-1,-243 67-4,-1-4-1,-1-2 0,-1-2 0,94-68 0,-137 87 1,-1-2 0,0 1 1,-1-2-1,0 0 0,-1-1 0,-1 0 1,0 0-1,-1-1 0,12-27 0,-17 30-3,0 0-1,-1 0 0,0 0 1,0 0-1,-2-1 0,0 1 1,0-1-1,-1 1 0,-1-1 1,0 0-1,-1 1 0,-1-1 1,0 0-1,-4-13 0,1 13 35,-1 1 0,0-1-1,-1 1 1,-1 0-1,0 1 1,-1-1 0,0 2-1,-1-1 1,0 1-1,-12-10 1,-13-9 117,-76-50 1,63 51-85,-1 2 0,-2 2 0,-1 2 0,0 3 0,-2 2 0,-76-15 0,-336-31-2708,384 56 1093,-49-7-5436,5-5-8558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36.649"/>
    </inkml:context>
    <inkml:brush xml:id="br0">
      <inkml:brushProperty name="width" value="0.025" units="cm"/>
      <inkml:brushProperty name="height" value="0.025" units="cm"/>
    </inkml:brush>
  </inkml:definitions>
  <inkml:trace contextRef="#ctx0" brushRef="#br0">241 30 13453,'12'-9'1728,"-10"7"-1013,0-1-1,1 1 1,-1 0-1,1 1 1,-1-1-1,1 0 1,0 1-1,0-1 1,0 1-1,5-2 0,-15 19 1459,-27 31-1131,-77 82 0,8-13 259,239-301-378,-131 180-940,-5 7-27,-8 20-87,-17 31-29,12-29 188,7-14 1,1 0-1,-1 0 1,2 0 0,-1 1-1,2-1 1,-1 1 0,1 0-1,1 0 1,-1 12 0,21-46 622,-17 15-639,1 1 0,-1-1 0,0-1 0,-1 1 0,0 0 0,0 0 0,-1 0 0,0 0 0,0 0 0,-1 0 0,0 1 0,-3-10 0,4 14-25,-1 0 0,1 0 0,-1 0 0,1 0 0,-1 0 0,0 0 0,0 1 0,0-1 0,0 1 0,-1-1 0,1 1 0,-1 0 0,1 0-1,-1 0 1,0 0 0,0 0 0,0 1 0,0-1 0,0 1 0,0 0 0,0 0 0,0 0 0,-1 0 0,1 0 0,0 1 0,-1-1 0,1 1 0,0 0 0,-1 0 0,1 1 0,-5 0 0,8-1 6,-1 0 1,1 0 0,0 0 0,-1 0 0,1 0 0,0 0-1,-1 0 1,1 0 0,0 0 0,-1 1 0,1-1 0,0 0 0,0 0-1,-1 0 1,1 0 0,0 1 0,0-1 0,-1 0 0,1 0-1,0 0 1,0 1 0,-1-1 0,1 0 0,0 1 0,0-1-1,0 0 1,0 0 0,0 1 0,-1-1 0,1 0 0,0 1-1,0-1 1,0 0 0,0 1 0,0-1 0,0 0 0,0 1 0,7 13-92,15 9 99,112 63 558,-48-34-1919,-80-46 117,0 0-1426,-3-4-2937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19.036"/>
    </inkml:context>
    <inkml:brush xml:id="br0">
      <inkml:brushProperty name="width" value="0.025" units="cm"/>
      <inkml:brushProperty name="height" value="0.025" units="cm"/>
    </inkml:brush>
  </inkml:definitions>
  <inkml:trace contextRef="#ctx0" brushRef="#br0">3032 290 6246,'-11'-7'1655,"-49"-33"-496,26 15-564,0 2 1,-2 1-1,0 2 1,-2 2-1,0 1 1,-40-11 0,-11 12 198,0 3 0,-148-1 0,14 1-561,-487-21 659,674 37-890,1 1 0,0 1 0,0 2 0,1 2 0,0 1 0,0 1 0,1 2 0,1 2 0,0 1 0,-30 20 0,-36 29-38,-147 130 0,224-178 32,-62 55 182,-146 161-1,198-195-47,1 2-1,1 1 0,3 1 0,1 1 1,2 1-1,-30 84 0,48-110-94,0 0 0,0 0 0,2 1 0,0-1 0,2 1-1,0 0 1,1 0 0,0-1 0,2 1 0,0 0 0,1-1 0,1 1-1,1-1 1,1 0 0,0 0 0,13 25 0,1-5-5,2 0 0,2-2 0,1 0 1,1-2-1,2 0 0,2-2 0,1-2 0,39 31 0,-29-31-190,1-2-1,1-1 0,2-3 0,0-1 0,1-3 1,84 26-1,-25-19 338,2-4 0,217 17 1,221-28 11,-510-12-211,120-3-34,164-26 0,-212 16 313,-19 3 113,165-39 0,-226 41-344,0-1-1,-1-2 0,0 0 1,-1-1-1,0-2 0,-1-1 1,0-1-1,-1 0 0,-1-2 0,23-24 1,9-20 222,-3-2 0,-3-3 1,-3-2-1,-3-1 0,50-116 0,-77 153 253,-2 0 0,-2-1 1,-1 0-1,11-68 0,-19 79-313,0 0 1,-2 0-1,0 1 0,-1-1 1,-2 0-1,0 1 1,-2-1-1,-12-38 1,-121-273 423,60 153-1337,67 155 383,-2-6-727,-30-55 0,38 78 482,-1 1 1,0-1-1,-1 1 1,0 0 0,0 0-1,-1 1 1,1 0 0,-2 0-1,1 1 1,-13-7-1,-44-14-8365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38.356"/>
    </inkml:context>
    <inkml:brush xml:id="br0">
      <inkml:brushProperty name="width" value="0.025" units="cm"/>
      <inkml:brushProperty name="height" value="0.025" units="cm"/>
    </inkml:brush>
  </inkml:definitions>
  <inkml:trace contextRef="#ctx0" brushRef="#br0">2118 408 8712,'-9'-10'4218,"-17"-16"-3198,-1 0 1,-2 2-1,-1 1 1,0 2-1,-2 0 1,0 3-1,-1 0 1,-55-20-1,-29-4 201,-160-37 1,189 59-899,-1 4 0,-1 3-1,0 5 1,0 4 0,-104 7 0,164 0-281,-1 1 0,1 2-1,0 0 1,0 2 0,1 2-1,0 0 1,0 2 0,2 1-1,-1 2 1,-49 34 0,45-24-28,2 2 1,0 1 0,2 1 0,1 1 0,1 2-1,2 0 1,-37 65 0,40-57 8,1 1 1,2 0-1,-16 55 1,27-72-15,1 0 0,1 0 0,2 1 0,0-1-1,2 1 1,0-1 0,5 40 0,-2-53-2,0 0 0,1 0 0,0-1-1,0 1 1,1-1 0,1 0 0,0 0 0,0-1-1,1 1 1,0-1 0,13 14 0,-8-11 54,1-1 0,0-1 1,0 0-1,2 0 0,-1-1 1,1-1-1,18 8 0,8 0 202,0-2-1,1-2 0,1-2 1,0-1-1,48 3 0,56 0-11,0-7 0,1-6 0,-1-6 0,0-6 0,-1-7 0,161-44 0,-246 49-189,-1-3 0,-1-2 0,-1-2 0,-1-3 0,77-47 0,-112 58-27,-1-1 0,-1-1 0,0 0 0,-1-2-1,0 0 1,27-37 0,-36 40 0,0 0-1,0-1 0,-1 0 0,-1 0 0,-1-1 1,-1 0-1,0 0 0,-1 0 0,0 0 1,1-31-1,-5 39-21,0-1 0,-1 0 0,1 0 0,-2 1 0,0-1 0,0 1 0,-1-1 0,0 1 0,0 0 0,-1 0 0,0 0 0,-1 1 0,0-1 0,0 1 0,-1 0-1,0 0 1,0 1 0,-1 0 0,0 0 0,0 1 0,-1-1 0,1 2 0,-2-1 0,1 1 0,-15-7 0,-7-2 2,-1 2-1,-1 0 0,0 2 1,-1 2-1,0 1 0,-41-4 0,-32 1-35,-1 5 0,-166 13-1,-212 51-5092,309-36-2530,15-8-7587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9:57.437"/>
    </inkml:context>
    <inkml:brush xml:id="br0">
      <inkml:brushProperty name="width" value="0.025" units="cm"/>
      <inkml:brushProperty name="height" value="0.025" units="cm"/>
    </inkml:brush>
  </inkml:definitions>
  <inkml:trace contextRef="#ctx0" brushRef="#br0">1879 41 9033,'-14'-2'250,"-318"-33"1592,319 34-1676,-42-1 550,0 3 1,-73 9 0,-47 2 245,64-12-405,-188 24 1,260-18-494,0 2 0,0 2 0,1 2 0,1 1 1,0 2-1,0 1 0,2 2 0,-45 30 0,52-28-29,0 1 0,1 2 1,2 0-1,0 2 0,2 1 0,0 1 0,-18 30 0,27-36-41,2 2 0,0-1 0,2 2 0,1-1 0,0 1-1,2 1 1,1-1 0,0 1 0,2 1 0,-1 33 0,4-35-12,1-1 0,1 1-1,1-1 1,1 1 0,1-1 0,1 0 0,8 23 0,-8-33-3,1 0 1,0 0-1,1-1 1,0 0-1,1 0 1,1-1-1,0 0 1,0 0-1,1-1 1,0 0-1,1-1 0,0 0 1,13 8-1,7 1 7,1-1-1,0-2 1,1-2-1,1 0 1,0-3-1,0 0 1,72 8-1,257 1 44,-285-18-54,29 0 31,1-5-1,-1-5 0,0-5 1,-1-4-1,-1-4 0,159-57 1,-169 42 14,-2-3 0,119-72 0,-157 78-2,-1-2-1,-3-3 1,0-2 0,82-87 0,-122 115 74,0 0 0,-1 0 1,0-1-1,-1 0 0,-1-1 0,0 0 0,-1 0 0,9-31 1,-14 39 31,0 0 0,-1 0 0,0 0 0,-1-1 0,0 1 0,0 0 0,0 0 0,-1 0 0,0-1 0,-1 1 1,1 0-1,-1 0 0,-1 0 0,1 1 0,-1-1 0,0 1 0,-1-1 0,1 1 0,-1 0 0,-1 0 0,1 0 0,-11-9 1,-7-5-61,-2 0 0,0 2 1,-1 1-1,-1 1 1,-1 1-1,0 1 0,-37-13 1,-13 0 72,-120-25 1,76 30-143,-1 5 1,-1 5 0,0 6 0,-192 15-1,157 10-1754,-244 61 0,215-37-2223,44-15-977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0:43.526"/>
    </inkml:context>
    <inkml:brush xml:id="br0">
      <inkml:brushProperty name="width" value="0.025" units="cm"/>
      <inkml:brushProperty name="height" value="0.025" units="cm"/>
    </inkml:brush>
  </inkml:definitions>
  <inkml:trace contextRef="#ctx0" brushRef="#br0">2151 307 9705,'-9'-7'342,"-135"-136"352,138 138-558,0-1 0,0 1 0,-1 0 0,0 0 0,0 1 0,0 0 0,0 0 0,-1 0 1,0 1-1,1 1 0,-1-1 0,0 1 0,0 0 0,-16-1 0,-9 1 22,-1 1 0,-44 5 0,41-1-239,8-1 112,-1-1 0,1-1-1,-1-1 1,0-2 0,1-1-1,0-2 1,-40-11 0,20-1 174,-2 3 0,0 3 0,0 1 0,-1 3 0,-1 2 0,1 2 0,-1 3 0,1 1 0,-65 10 0,60 1-193,0 2 0,1 2 0,0 3 0,2 3 0,-102 52 0,118-51-6,1 1 0,1 2 0,1 1 1,2 2-1,0 1 0,2 2 0,1 1 1,-40 57-1,63-79-14,0 0 1,1 0 0,0 1-1,1 0 1,0 0 0,1 0-1,0 0 1,0 1-1,2 0 1,-1 0 0,2-1-1,-1 1 1,2 0 0,-1 0-1,2 0 1,0 0 0,0 0-1,1 0 1,0 0-1,1 0 1,0-1 0,1 1-1,1-1 1,0 0 0,0-1-1,1 1 1,0-1 0,10 13-1,5 2 32,1-2 0,0 0 0,2-1 0,1-1 0,0-1 0,2-1 0,0-2 0,1-1 0,0-1 0,1-1-1,1-1 1,0-2 0,62 14 0,-9-9 58,1-3-1,0-5 0,0-2 1,96-8-1,-117 0-28,0-4-1,-1-2 1,1-3-1,-2-2 1,0-3-1,0-3 1,-2-3-1,-1-2 1,0-2-1,-2-4 1,88-60-1,-124 74 30,-2 0 0,0-1 1,-1-1-1,-1-1 0,-1 0 0,0-2 0,-2 1 0,0-1 0,-1-1 0,-2 0 0,0-1 0,-1 0 1,-1-1-1,-2 0 0,0 0 0,-1 0 0,-2 0 0,0-1 0,-2 0 0,-3-49 0,0 63-4,0 0-1,-1 0 0,0 1 0,-1-1 1,0 1-1,0-1 0,-1 1 0,-1 0 1,0 1-1,0 0 0,-1 0 0,0 0 1,0 1-1,-1-1 0,0 2 0,0-1 1,-1 1-1,0 1 0,-1 0 0,-10-6 0,-11-4-71,0 1-1,-1 1 1,-1 2-1,0 1 1,-44-8-1,32 10-168,0 3 0,0 1 0,-1 2 0,1 2 0,-1 2 0,1 2 0,-1 2 0,1 2 0,1 2 0,-51 17 0,-43 19-2170,-15 2-1954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1:23.536"/>
    </inkml:context>
    <inkml:brush xml:id="br0">
      <inkml:brushProperty name="width" value="0.025" units="cm"/>
      <inkml:brushProperty name="height" value="0.025" units="cm"/>
    </inkml:brush>
  </inkml:definitions>
  <inkml:trace contextRef="#ctx0" brushRef="#br0">1431 113 6150,'0'0'982,"-7"-9"-149,0 0-626,0 1 1,0-1-1,-1 1 1,0 1-1,-1 0 1,0 0-1,0 0 1,0 1-1,-1 1 1,0 0-1,0 0 1,0 0-1,-1 2 1,-20-6-1,-1 6-108,0 2 1,0 1-1,0 2 0,0 1 1,1 2-1,-1 0 0,1 2 1,0 2-1,-42 17 0,-27 17 401,-129 77-1,224-117-505,-63 35 5,2 2 1,1 3-1,-65 59 0,108-83-1,2 0 0,0 2 0,2 1 0,0 0 0,1 1 0,2 1 0,0 0 0,2 2 0,0-1 0,2 1 0,-15 54 0,10 3-56,5 0-1,3 0 0,4 1 0,8 103 1,-3-155-537,2 1-1,1-1 1,1 0 0,2 0 0,1-1 0,2 0 0,1 0-1,1-1 1,27 47 0,-22-49 743,2-1 0,0-1 0,26 25 0,-2-5 78,2-2 1,2-2-1,1-2 0,84 52 1,-115-83 13,0-1 1,0 0-1,1-1 1,0-1-1,0-1 1,0-1-1,0 0 1,1-2-1,21 1 0,-14-3 24,1-1 0,-1-1-1,0-1 1,1-2 0,47-14-1,-28 2-3,0-3-1,-2-1 1,0-2-1,-2-1 1,0-3-1,59-50 1,-73 52-108,-2-1 1,0-1-1,-2-2 1,-1 0-1,-1-2 1,-2 0-1,-1-1 1,-2-1-1,-1-1 1,-1 0-1,18-66 1,-15 26-92,-4 0 0,-2-1 0,-4 0 0,-3-139 0,-9 151 822,-4 0 0,-22-88-1,13 70-621,8 39-573,-1 0-1,-21-49 0,22 70-822,0 0-1,-2 1 1,0 0-1,-1 1 0,-29-35 1,-3 10-3301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19.159"/>
    </inkml:context>
    <inkml:brush xml:id="br0">
      <inkml:brushProperty name="width" value="0.025" units="cm"/>
      <inkml:brushProperty name="height" value="0.025" units="cm"/>
    </inkml:brush>
  </inkml:definitions>
  <inkml:trace contextRef="#ctx0" brushRef="#br0">626 273 3331,'0'0'12540,"-1"-8"-10826,1 0-2035,-1-14 3681,0 39-404,-1 29-1969,-1-1 1,-18 80 0,-34 90 172,15-65-580,34-126-414,-36 175 1009,37-171-1016,2-1 0,2 1 0,0 0 0,2 1 0,5 31 0,-6-57-142,1 0-1,-1 0 1,1-1 0,0 1-1,-1 0 1,1-1-1,0 1 1,1-1-1,-1 1 1,0-1 0,1 1-1,0-1 1,-1 0-1,1 0 1,0 0 0,0 0-1,0 0 1,0 0-1,0-1 1,1 1-1,-1-1 1,1 1 0,-1-1-1,1 0 1,2 1-1,5 0 16,-1 0 0,1-1 1,0 0-1,-1-1 0,20-1 0,2 0-31,113 4 371,-79 1-322,-1-3-1,1-3 1,127-20 0,-59-10-26,2 7 0,1 5 0,141-1 0,-184 22-29,167 25-1,-179-16 23,1-3 0,96-5 0,164-24 541,-115 5-275,1325-127-267,-1312 103-16,305-34 0,-405 73 0,-138 1 0,1-1 0,-1 1 0,0-1 0,1 0 0,-1 0 0,0 0 0,0 0 0,-1 0 0,1-1 0,0 1 0,-1 0 0,1-1 0,1-4 0,3-3 0,22-36 0,-3-1 0,-2-1 0,33-97 0,-56 143 0,8-24 0,-1 0 0,-1-1 0,-1 0 0,-1 0 0,-2 0 0,-1 0 0,-1 0 0,-1 0 0,-1-1 0,-2 1 0,0 1 0,-2-1 0,-15-41 0,-3-37 0,0 103 0,-10 0 0,0-1 0,-65-16 0,-22-3 0,-683-24 0,-3 48 0,801-2 0,-833 43 0,3 40 0,-431 29 0,900-79-123,305-23-252,2 3 0,-1 3 0,-108 44 0,113-37-4515,10-7-4580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28.657"/>
    </inkml:context>
    <inkml:brush xml:id="br0">
      <inkml:brushProperty name="width" value="0.025" units="cm"/>
      <inkml:brushProperty name="height" value="0.025" units="cm"/>
    </inkml:brush>
  </inkml:definitions>
  <inkml:trace contextRef="#ctx0" brushRef="#br0">1173 240 10922,'0'0'10501,"-7"12"-9289,-9 32-303,1 0-1,2 1 1,-11 74 0,-67 513 3084,84-449-3929,7-182-62,0 1 0,0-1 0,0 1-1,0-1 1,0 1 0,0-1-1,1 1 1,-1-1 0,0 1 0,1-1-1,-1 1 1,1-1 0,-1 0 0,1 1-1,0-1 1,0 0 0,-1 1-1,1-1 1,0 0 0,0 0 0,0 0-1,0 0 1,1 0 0,-1 0 0,0 0-1,0 0 1,1-1 0,-1 1-1,0 0 1,1-1 0,-1 1 0,0-1-1,1 1 1,-1-1 0,1 0 0,-1 1-1,1-1 1,-1 0 0,1 0-1,-1 0 1,1 0 0,-1-1 0,1 1-1,1-1 1,9-1 105,1-1 1,-1-1-1,0 0 0,16-8 0,-13 6 101,24-8-70,0 2 0,0 2 0,1 1 0,0 2 0,65-2 0,205 16-5,-82 2 230,-101-14-320,0-6 0,234-51 0,-224 33-25,243-48 18,-277 62-31,179-4 0,595 26 32,-820-4-22,60 12 1,-64-7 0,78 2 1,45-23-17,-7 0 0,-117 10 0,88-17 0,-59 7 0,-38 9 0,67 2 0,-82 4 0,0-2 0,0-1 0,-1-1 0,1-2 0,-1 0 0,39-13 0,43-26 0,-62 23 0,1 2 0,1 2 0,60-12 0,-77 23 0,-23 5 0,0-1 0,1-1 0,-1 0 0,0 0 0,17-7 0,-24 8 0,1-1 0,-1 1 0,0-1 0,0 1 0,0-1 0,0 0 0,0 0 0,0 0 0,0 0 0,-1 0 0,1 0 0,-1-1 0,1 1 0,-1 0 0,0-1 0,0 1 0,0-1 0,0 1 0,-1-1 0,1 0 0,-1 1 0,1-1 0,-1 0 0,0 1 0,0-5 0,-3-30-163,-2 0 0,-1 0-1,-2 1 1,-1 0 0,-26-62 0,-10-46-203,44 140 366,-7-30 34,-1 0 0,-2 0 1,-1 1-1,-17-32 0,24 55-22,-1 1-1,0 1 1,0-1-1,-1 1 1,0 0 0,0 1-1,-1-1 1,0 1-1,0 1 1,-1 0-1,0 0 1,0 0-1,0 1 1,-1 1-1,1 0 1,-1 0-1,-19-4 1,-43-5-99,-1 3 1,-115-1-1,65 5-6,-727-6 3,810 12 90,-994 70-258,677-37 121,-157 9-307,-611 59 418,283 32 283,541-78-482,165-34-2240,0-8-4556,40-10-1782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2:58.169"/>
    </inkml:context>
    <inkml:brush xml:id="br0">
      <inkml:brushProperty name="width" value="0.025" units="cm"/>
      <inkml:brushProperty name="height" value="0.025" units="cm"/>
    </inkml:brush>
  </inkml:definitions>
  <inkml:trace contextRef="#ctx0" brushRef="#br0">222 0 4676,'0'0'10864,"-10"9"-9983,2-2-677,0 1 0,0 0-1,1 0 1,1 1 0,-1-1 0,1 1 0,1 1 0,0-1-1,0 1 1,-4 12 0,-9 51 976,3 1-1,-6 88 1,-3 17-283,1-68-4,12-67-153,2 1-1,2 0 1,2 1 0,0 71-1,6-116-725,0 0 0,0-1 0,0 1 0,0-1 0,-1 1 0,1-1-1,0 1 1,0-1 0,0 1 0,0-1 0,0 0 0,0 1 0,1-1 0,-1 0-1,0 0 1,0 0 0,0 0 0,0 0 0,0 0 0,0 0 0,0 0 0,0-1 0,0 1-1,0 0 1,2-1 0,31-7 202,56-19-179,2 4 0,131-15 0,-135 25-36,314-23 18,4 35-9,98-4 52,-320 4-1389,-99 2-5188,-69-1 1294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3:20.402"/>
    </inkml:context>
    <inkml:brush xml:id="br0">
      <inkml:brushProperty name="width" value="0.025" units="cm"/>
      <inkml:brushProperty name="height" value="0.025" units="cm"/>
    </inkml:brush>
  </inkml:definitions>
  <inkml:trace contextRef="#ctx0" brushRef="#br0">24 5394 5381,'0'0'12204,"-4"8"-11553,-11 20-91,11-21 1336,28-23 383,103-118-939,-115 120-1310,0 0-1,-1-1 1,14-26 0,-15 25-2,-1 0-1,2 1 1,20-22 0,93-100 89,-99 110-108,-1-1-1,-1-1 1,26-44 0,-28 38 111,3 2 0,39-45 0,-29 39-39,-1-2-1,42-70 0,24-32 336,157-143 626,-206 232-760,84-99-100,21-23-114,-52 66 384,98-136-1,75-79-303,-60 78-99,-1 4-14,43-56 197,19-15 671,-87 107-802,-11 4-73,196-247 45,-52 41-51,-271 351 54,-3-2 0,-2-2 0,69-122 0,-91 143-22,57-73 0,-4 10-66,-104 111-5364,5-2-1137,-4-3-5530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4:32.191"/>
    </inkml:context>
    <inkml:brush xml:id="br0">
      <inkml:brushProperty name="width" value="0.025" units="cm"/>
      <inkml:brushProperty name="height" value="0.025" units="cm"/>
    </inkml:brush>
  </inkml:definitions>
  <inkml:trace contextRef="#ctx0" brushRef="#br0">2215 316 5157,'0'0'12396,"-5"-9"-11686,2 1-489,-1 1 1,0 0 0,-1 0 0,1 1 0,-1-1 0,-1 1-1,1 0 1,-1 0 0,0 1 0,0 0 0,-1 0 0,1 0 0,-1 1-1,0 0 1,0 0 0,-1 1 0,-9-4 0,-405-104 2527,287 82-2624,0 5 1,-2 6-1,-214-1 1,224 18-93,20-2-105,-190 21-1,278-15 66,1 0 0,-1 1 0,1 1-1,0 1 1,0 1 0,1 0 0,0 1 0,0 1 0,1 0 0,0 1 0,0 1 0,2 1 0,-1 0 0,1 1 0,1 0 0,0 1 0,1 1 0,1 0 0,0 0-1,1 1 1,0 1 0,2 0 0,0 0 0,1 0 0,0 1 0,2 0 0,0 0 0,1 1 0,1-1 0,-2 24 0,4-20 3,0 0 1,2 0-1,0 0 1,2 0-1,0 0 0,2 0 1,0-1-1,1 1 1,1-1-1,1-1 1,1 1-1,1-2 1,1 1-1,0-1 0,1-1 1,1 0-1,1-1 1,1 0-1,0-1 1,26 20-1,-13-16 23,1-2-1,0-1 0,1-1 1,1-2-1,0-1 1,1-1-1,1-2 0,61 11 1,-2-7 66,0-5 0,93-1 1,1-10 10,261-34 0,75-15 5,-495 51-20,0-2 0,-1-1 0,1 0 0,-1-2 0,0-2 0,-1 0 0,0-1 0,0-2-1,0 0 1,-1-2 0,-1 0 0,42-30 0,-18 4 23,-1-1 1,64-73-1,-93 94-49,-2-1 0,0-1 0,-2 0 1,0-1-1,-1 0 0,-1-1 0,-1 0 1,-1-1-1,7-30 0,-14 47-15,0-1 0,-1 1 1,0 0-1,-1 0 0,1-1 1,-1 1-1,0 0 0,-1-1 0,1 1 1,-1 0-1,-1-1 0,1 1 0,-1 0 1,0 0-1,0 0 0,-1 1 0,0-1 1,0 0-1,0 1 0,-1 0 1,0 0-1,0 0 0,0 0 0,0 0 1,-1 1-1,0 0 0,0 0 0,0 0 1,0 1-1,0-1 0,-1 1 0,0 1 1,0-1-1,-10-3 0,-7-2-43,-1 1-1,0 1 0,0 1 1,-46-4-1,-103 6-140,119 3-25,-99 9-1626,53 3-2317,60-7 1280,-21 1-3371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8.521"/>
    </inkml:context>
    <inkml:brush xml:id="br0">
      <inkml:brushProperty name="width" value="0.025" units="cm"/>
      <inkml:brushProperty name="height" value="0.025" units="cm"/>
    </inkml:brush>
  </inkml:definitions>
  <inkml:trace contextRef="#ctx0" brushRef="#br0">70 87 8616,'0'0'7250,"-4"-8"-5910,-1 0-922,4 5-272,-1 1 0,0-1 0,1 0 0,0 1 0,0-1 0,0 0 0,0 0 0,0 0 0,0 0 0,1 0 0,-1 0 0,1-4 0,0 5 42,1 1 0,-1-1 0,1 1 0,-1-1-1,1 1 1,0-1 0,-1 1 0,1 0-1,0-1 1,0 1 0,0 0 0,0 0 0,0-1-1,0 1 1,1 0 0,-1 0 0,0 0-1,0 1 1,1-1 0,-1 0 0,1 0 0,-1 1-1,1-1 1,-1 1 0,1-1 0,-1 1-1,1 0 1,-1-1 0,1 1 0,0 0 0,-1 0-1,1 0 1,-1 0 0,4 1 0,3-1 73,0 0 1,0 1-1,0 0 1,0 0-1,12 4 0,-14-3-177,0 1 0,0 0-1,0-1 1,0 2 0,-1-1-1,0 1 1,1 0 0,6 7-1,-11-10-75,0 0 0,0 0 0,0 0-1,0 1 1,-1-1 0,1 0 0,0 0-1,-1 1 1,1-1 0,-1 0 0,1 1-1,-1-1 1,0 1 0,0-1 0,0 0-1,0 1 1,0-1 0,0 1 0,0-1 0,0 1-1,0-1 1,-1 0 0,1 1 0,0-1-1,-1 1 1,1-1 0,-1 0 0,0 0-1,1 1 1,-1-1 0,0 0 0,0 0-1,0 0 1,0 0 0,0 0 0,0 0 0,0 0-1,0 0 1,0 0 0,-1 0 0,1-1-1,0 1 1,-2 0 0,-68 39 229,59-36-98,1 1 1,0 1 0,0 0-1,0 1 1,1 0 0,-1 1-1,2 0 1,-1 0 0,-14 17-1,24-24-124,-1 0 0,0-1 0,1 1 0,-1 0 0,1 0-1,-1 0 1,1-1 0,0 1 0,-1 0 0,1 0 0,0 0-1,-1 0 1,1 0 0,0 0 0,0 0 0,0 0 0,0 0-1,0 0 1,0 0 0,0 0 0,0 0 0,0 0 0,1 0-1,-1-1 1,0 1 0,1 0 0,-1 0 0,0 0 0,1 0-1,-1 0 1,1-1 0,0 1 0,-1 0 0,1 0 0,-1-1-1,1 1 1,0 0 0,0-1 0,-1 1 0,1-1 0,0 1-1,0-1 1,0 1 0,0-1 0,-1 1 0,1-1-1,0 0 1,0 0 0,0 1 0,0-1 0,0 0 0,0 0-1,0 0 1,2 0 0,10 1 21,0 0 0,-1 0 1,19-2-1,-16 0 60,-14 1-115,98-1-574,-34-5-5809,-45 2-1697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4:40.988"/>
    </inkml:context>
    <inkml:brush xml:id="br0">
      <inkml:brushProperty name="width" value="0.025" units="cm"/>
      <inkml:brushProperty name="height" value="0.025" units="cm"/>
    </inkml:brush>
  </inkml:definitions>
  <inkml:trace contextRef="#ctx0" brushRef="#br0">1247 232 3587,'0'0'2515,"2"-9"277,0 5-2494,0-1 0,-1 0 0,1 1 0,-1-1 0,-1 0 0,1 0 0,-1 0 0,1 0 0,-1 0 0,-1 1 0,1-1 0,-1 0 1,0 0-1,0 0 0,0 0 0,-1 1 0,1-1 0,-1 1 0,0-1 0,-1 1 0,1 0 0,-1 0 0,-5-7 0,-3 1 4,0 0-1,-1 1 1,0 1-1,-1 0 1,0 1 0,0 0-1,-1 0 1,1 2-1,-1 0 1,0 0-1,-1 1 1,-23-3-1,-17 0 385,-111 2-1,147 5-595,-18 0 163,0 2-1,1 2 1,-1 1-1,1 2 1,0 2-1,1 1 1,0 1 0,-61 30-1,69-27-172,2 2 0,-1 0-1,2 2 1,0 0 0,1 2 0,1 0-1,1 2 1,1 0 0,1 2-1,1 0 1,-19 33 0,16-18-59,3 1 1,1 0-1,1 2 0,3 0 1,1 0-1,3 1 0,1 1 1,2 0-1,2 0 1,2 0-1,2 0 0,7 60 1,-4-80-9,2 1 1,1-1-1,1 0 1,0 0-1,2-1 1,1 0 0,1-1-1,1 0 1,1-1-1,0 0 1,2-1-1,28 31 1,-28-36 52,0 0 0,2-2-1,0 1 1,0-2 0,1 0 0,1-1 0,0-1 0,0-1-1,1-1 1,0 0 0,0-2 0,1 0 0,0-1 0,42 4-1,-24-8 93,0-1 0,1-1 0,-1-3 0,0-1 0,-1-2 0,1-1 0,-1-2 0,-1-2 0,0-2 0,-1-1 0,0-1 0,-1-3 0,-1 0 0,-1-2 0,-1-2 0,35-31 0,-26 17-38,-2-1 0,-2-2 1,-2-1-1,-1-2 1,-2-1-1,49-93 1,-63 101-89,-2 0 1,-2-1-1,-1 0 1,-2-1-1,-1-1 1,-2 0-1,-2 0 1,-1 0 0,-3-1-1,-2-47 1,0 76-37,-1 0 1,-1 0-1,0 1 1,-1-1-1,0 1 1,0-1-1,-1 1 0,0 0 1,-1 1-1,0-1 1,-1 1-1,0 0 1,0 0-1,-1 0 1,0 1-1,-15-13 1,11 13-183,0 0 1,-1 0-1,0 1 1,0 1-1,-1 0 1,0 1-1,0 0 1,0 1-1,0 1 1,-1 0-1,1 0 1,-26 0-1,-4 1-2081,-1 2 0,-58 8 0,-4 13-4385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4:45.180"/>
    </inkml:context>
    <inkml:brush xml:id="br0">
      <inkml:brushProperty name="width" value="0.025" units="cm"/>
      <inkml:brushProperty name="height" value="0.025" units="cm"/>
    </inkml:brush>
  </inkml:definitions>
  <inkml:trace contextRef="#ctx0" brushRef="#br0">515 89 705,'0'0'16298,"10"-5"-15284,3-2-631,-6 4 18,-1 0 1,0 0-1,0-1 1,0 0-1,9-7 1,-15 11-335,0 0 1,0 0-1,0-1 1,0 1-1,0 0 1,0 0-1,0 0 1,0 0-1,0 0 1,1 0-1,-1-1 1,0 1-1,0 0 1,0 0-1,0 0 1,0 0-1,0 0 1,0-1-1,0 1 1,0 0-1,0 0 1,0 0-1,0 0 0,0 0 1,0-1-1,0 1 1,-1 0-1,1 0 1,0 0-1,0 0 1,0 0-1,0 0 1,0-1-1,0 1 1,0 0-1,0 0 1,0 0-1,0 0 1,-1 0-1,1 0 1,0 0-1,0 0 1,0-1-1,0 1 1,0 0-1,0 0 0,-1 0 1,1 0-1,0 0 1,0 0-1,0 0 1,0 0-1,0 0 1,-1 0-1,1 0 1,0 0-1,0 0 1,0 0-1,0 0 1,0 0-1,-1 0 1,1 0-1,0 0 1,-21-2 1226,-26 1-1069,45 1-25,-127-6 1400,-50 3-339,170 4-1188,0 1-1,0 0 1,0 0-1,0 1 0,1 0 1,-1 0-1,1 1 1,0 1-1,0-1 1,0 1-1,1 1 1,0-1-1,0 1 1,0 0-1,0 1 1,1 0-1,0 0 0,1 0 1,-7 11-1,6-9-28,1 1-1,-1-1 1,2 1-1,-1 0 1,2 0-1,-1 0 1,1 1-1,1-1 1,0 1-1,0 0 1,1 0-1,0-1 1,1 1-1,1 0 1,0 0-1,2 12 1,-2-19-33,1 0 0,0-1 0,0 1-1,0-1 1,0 0 0,0 0 0,1 0 0,-1 0 0,1 0 0,0 0 0,0-1 0,0 1 0,0-1 0,1 0-1,-1 0 1,0 0 0,1 0 0,0-1 0,-1 1 0,1-1 0,0 0 0,5 1 0,10 2 58,1 0 1,38 1-1,2-2 3,1-2 1,92-11-1,-136 8-58,-1-1 0,1 0 0,0-1 0,-1-1 0,0-1-1,0 0 1,0-1 0,-1-1 0,0 0 0,0-1 0,-1 0-1,0-2 1,22-21 0,-30 26-14,-1 0 0,-1-1 0,1 0 0,-1 1 0,0-1 0,-1-1 0,0 1 0,0-1 0,0 1 0,-1-1 0,0 0 0,1-14 0,-2 17 0,-1 0 0,0 1 0,-1-1 0,1 0 0,-1 1 0,1-1 0,-1 0 0,-1 1 0,1-1 0,-1 1 0,0-1 0,0 1 0,0 0 0,0 0 0,-1 0 0,0 0 0,1 0 0,-1 1 0,-1-1 0,1 1 0,-1 0 0,-5-5 0,-7-1-135,-1 0-1,0 0 1,0 2-1,-1 0 1,0 1 0,0 1-1,0 1 1,-1 0-1,1 2 1,-1 0 0,0 1-1,0 0 1,1 2-1,-1 0 1,0 1 0,1 1-1,-1 1 1,1 1-1,0 0 1,0 1 0,-20 11-1,7-1-6270,2 0-3619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4:53.290"/>
    </inkml:context>
    <inkml:brush xml:id="br0">
      <inkml:brushProperty name="width" value="0.025" units="cm"/>
      <inkml:brushProperty name="height" value="0.025" units="cm"/>
    </inkml:brush>
  </inkml:definitions>
  <inkml:trace contextRef="#ctx0" brushRef="#br0">896 75 5125,'0'0'5648,"-10"-4"-5168,-28-10 517,0 1 0,0 1 0,-1 3-1,-1 1 1,1 2 0,-57-2 0,67 8-569,-1 1 1,1 1 0,0 2 0,-1 1 0,-34 11-1,47-10-272,1 1-1,0 0 0,0 1 1,1 0-1,0 1 0,0 1 1,1 1-1,0 0 0,1 0 1,-14 17-1,8-6-69,1 2 0,1 0-1,1 1 1,1 1 0,2 0 0,0 1-1,2 0 1,1 1 0,1 0 0,1 1-1,2-1 1,1 2 0,1-1 0,0 32 0,4-58-74,0 1 1,1-1-1,0 0 1,-1 0 0,1 1-1,0-1 1,0 0 0,1 0-1,-1 0 1,1 0 0,-1 0-1,1 0 1,0-1 0,0 1-1,0 0 1,1-1 0,-1 0-1,1 1 1,-1-1-1,1 0 1,0 0 0,-1-1-1,1 1 1,0-1 0,0 1-1,1-1 1,-1 0 0,0 0-1,0 0 1,0 0 0,7 0-1,12 2 229,0 0-1,0-2 1,39-2-1,-34 0 16,24-1-12,0-2-1,0-3 0,-1-2 1,0-2-1,-1-2 0,-1-3 1,0-1-1,-1-3 0,0-1 1,-2-3-1,81-56 0,-114 71-63,-1-1-1,-1-1 0,0 1 0,0-1 0,-1-1 0,0 0 0,-1 0 0,9-19 0,-13 24-118,-1 0 0,0 0 0,0-1 0,0 1 0,-1-1 1,-1 0-1,1 0 0,-1 1 0,0-1 0,-1 0 0,0 0 0,0 0 1,-1 0-1,0 0 0,0 1 0,-1-1 0,-3-10 0,2 13-40,0 0-1,0 0 0,-1 0 0,0 0 1,0 1-1,0-1 0,-1 1 0,1 0 1,-1 0-1,0 1 0,0-1 0,-1 1 1,1 0-1,-1 1 0,1-1 0,-13-2 1,-6-3-15,-1 2 0,-41-5 0,18 6-59,-66 3 0,44 3-4170,27 1-2188,26-2-2830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5:05.306"/>
    </inkml:context>
    <inkml:brush xml:id="br0">
      <inkml:brushProperty name="width" value="0.025" units="cm"/>
      <inkml:brushProperty name="height" value="0.025" units="cm"/>
    </inkml:brush>
  </inkml:definitions>
  <inkml:trace contextRef="#ctx0" brushRef="#br0">333 68 5093,'0'0'7415,"-3"-8"-6604,1-2-596,1 6-144,1 0 0,-1 1 0,0-1-1,0 1 1,-1-1 0,1 1 0,-1 0 0,1-1 0,-4-2 0,4 5 71,0-1 1,-1 1 0,1 0-1,0 0 1,-1 1 0,1-1-1,-1 0 1,0 0 0,1 1-1,-1-1 1,0 1 0,1-1-1,-1 1 1,0 0 0,1 0-1,-1 0 1,0 0 0,0 0-1,1 0 1,-1 0 0,0 0-1,1 1 1,-3 0 0,-38 14 298,13 4-235,-92 55 639,116-71-761,0 1 0,-1 0 0,1 0 0,1 1 0,-1-1 0,1 1 0,0 0-1,0 0 1,0 1 0,0-1 0,1 1 0,0-1 0,0 1 0,1 0 0,0 0 0,0 1-1,0-1 1,-1 9 0,-1 12-44,0 1 0,2 51 0,2-76-32,0 0 1,0 1-1,1-1 0,-1 0 0,1 0 0,0 0 1,0 0-1,0 0 0,0 0 0,0 0 0,1 0 1,-1 0-1,1 0 0,0-1 0,0 1 0,0-1 1,0 1-1,1-1 0,-1 0 0,0 0 0,1 0 1,0 0-1,-1 0 0,1-1 0,0 1 1,0-1-1,0 0 0,0 1 0,0-2 0,0 1 1,0 0-1,6 0 0,11 2 53,0-1 0,0-1 0,0-1 1,26-3-1,-14 1-56,-6 2 1,1 1-1,27 6 1,4 0-60,-56-7 56,0 0 1,0-1 0,1 1 0,-1 0 0,0-1 0,0 1 0,0-1 0,0 0 0,0 0 0,0 0-1,0 0 1,0 0 0,0 0 0,0 0 0,-1-1 0,1 1 0,0-1 0,-1 1 0,1-1 0,-1 0-1,0 1 1,1-1 0,-1 0 0,0 0 0,1-3 0,5-9 299,-1 0-1,8-27 1,-1 1 74,-9 30-296,35-89 332,-35 89-225,-2 0 0,0 0 1,0-1-1,-1 1 0,0-1 1,-1 1-1,0-1 0,-2-11 1,1 20-135,0-1 0,0 1 1,0-1-1,-1 1 0,1 0 1,-1-1-1,0 1 1,0 0-1,0 0 0,0 0 1,0 0-1,0 1 0,0-1 1,-1 1-1,1-1 1,0 1-1,-1 0 0,0 0 1,1 0-1,-1 0 0,0 0 1,1 0-1,-1 1 1,0-1-1,0 1 0,1 0 1,-6 0-1,-3-1-79,0 1 0,1 0 0,-1 1 1,0 0-1,1 0 0,-14 4 0,12-1-490,-22 4-4995,23-8-313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5:09.979"/>
    </inkml:context>
    <inkml:brush xml:id="br0">
      <inkml:brushProperty name="width" value="0.025" units="cm"/>
      <inkml:brushProperty name="height" value="0.025" units="cm"/>
    </inkml:brush>
  </inkml:definitions>
  <inkml:trace contextRef="#ctx0" brushRef="#br0">473 0 5125,'-10'0'3219,"-3"0"-3095,0 0-1,1 1 1,-1 1 0,0 0 0,1 1-1,-1 0 1,1 1 0,0 0 0,0 1-1,-20 11 1,9 0 328,1 2-1,1 0 1,1 1 0,0 1-1,2 1 1,0 1-1,1 0 1,1 2 0,2 0-1,-21 45 1,19-34-162,2 2 0,2-1-1,1 2 1,2-1 0,2 1 0,1 1 0,0 47 0,5-77-281,1 1 1,1-1-1,-1 0 0,1 1 1,1-1-1,0 0 0,0 0 1,1 0-1,5 10 0,-6-14 56,1 0-1,1 0 1,-1-1-1,0 1 1,1-1-1,0 0 1,0 0 0,1-1-1,-1 1 1,0-1-1,1 0 1,0 0-1,0 0 1,0-1-1,0 0 1,9 3 0,5 0 113,0 0 1,0-2-1,0 0 1,1-1 0,-1-1-1,1-1 1,-1-1-1,1 0 1,-1-2-1,0 0 1,0-1 0,0-1-1,0 0 1,-1-2-1,0 0 1,0-1 0,-1-1-1,0-1 1,0 0-1,-1-1 1,15-13 0,-2-4 66,-2-2 1,0 0-1,-2-2 1,-2 0-1,-1-2 1,-1-1 0,-2 0-1,-2-1 1,-1-1-1,13-45 1,-24 64-185,-1 0 0,0 0-1,-1 0 1,0-32 0,-3 45-53,0-1-1,-1 0 1,1 1-1,-1-1 1,0 1-1,0-1 1,-1 1-1,0 0 0,0-1 1,0 1-1,0 0 1,-1 0-1,0 0 1,0 1-1,0-1 1,-1 1-1,1-1 1,-1 1-1,-6-4 1,1 2 3,-1 0 1,1 1 0,-1 0 0,-1 0 0,1 2-1,0-1 1,-1 1 0,0 1 0,0-1-1,0 2 1,0 0 0,-16 0 0,-55 8-1995,5 9-5759,58-13-394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5:26.731"/>
    </inkml:context>
    <inkml:brush xml:id="br0">
      <inkml:brushProperty name="width" value="0.025" units="cm"/>
      <inkml:brushProperty name="height" value="0.025" units="cm"/>
    </inkml:brush>
  </inkml:definitions>
  <inkml:trace contextRef="#ctx0" brushRef="#br0">454 117 6342,'4'-8'8242,"-4"7"-7948,22-54 4262,-18 21-1807,-4 33-2633,0 0 1,-1 0-1,1 0 0,0 1 1,0-1-1,-1 0 0,1 0 0,0 0 1,-1 1-1,1-1 0,-1 0 1,1 1-1,-1-1 0,1 0 1,-1 1-1,0-1 0,1 1 1,-1-1-1,0 0 0,1 1 1,-1 0-1,0-1 0,1 1 0,-1-1 1,0 1-1,0 0 0,0 0 1,0-1-1,-1 1 0,-5 0 3,0 0 0,-1 1 0,1-1 0,0 2 0,-1-1 0,1 1 0,0 0 0,0 0 0,1 1 0,-1 0 0,0 0 1,1 1-1,0 0 0,-1 0 0,2 0 0,-1 1 0,0-1 0,-7 11 0,-10 9 45,1 2 0,-32 48 1,13-12-25,3 3 0,2 1-1,4 1 1,-25 75 0,50-123 61,1 0-1,2 1 1,0-1-1,0 1 1,1 22-1,2-37-184,1-1-1,0 0 1,0 0 0,1 0-1,-1 0 1,1 1-1,0-1 1,0 0 0,0 0-1,0 0 1,1 0-1,-1-1 1,1 1 0,0 0-1,1-1 1,-1 1 0,0-1-1,1 0 1,0 0-1,0 0 1,0 0 0,0 0-1,0 0 1,1-1-1,-1 0 1,1 0 0,-1 0-1,1 0 1,0 0 0,7 1-1,2 0 35,0-1 0,0-1 0,1 0 0,-1-1 0,0 0 0,0-1 0,1-1 1,-1 0-1,0 0 0,0-2 0,0 0 0,-1 0 0,1-1 0,-1 0 0,0-1 0,-1-1 0,1 0 0,-1 0 0,10-10 0,-2 2 45,-1-1 1,0-1-1,-1-1 0,-1 0 1,-1-1-1,-1 0 0,-1-2 0,0 1 1,16-39-1,-9 8-95,-2 0 0,-2-1 0,-3-1 0,-2 0 0,5-73 0,-15 122 0,-1 0 0,0 0 0,0 1 0,0-1 0,0 0 0,0 0 0,-1 0 0,0 1 0,0-1 0,0 0 0,0 1 0,0-1 0,-1 1 0,-2-5 0,2 6 0,-1 0 0,1 0 0,-1 0 0,1 1 0,-1-1 0,0 1 0,0 0 0,1 0 0,-1 0 0,0 0 0,0 0 0,0 1 0,0-1 0,0 1 0,0 0 0,0-1 0,-6 2 0,-7-1-334,-1 1 0,1 1 0,0 0 1,0 1-1,-26 8 0,23-4-949,-1 1 0,2 1 0,-1 0-1,-17 13 1,20-10-9644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5:39.153"/>
    </inkml:context>
    <inkml:brush xml:id="br0">
      <inkml:brushProperty name="width" value="0.025" units="cm"/>
      <inkml:brushProperty name="height" value="0.025" units="cm"/>
    </inkml:brush>
  </inkml:definitions>
  <inkml:trace contextRef="#ctx0" brushRef="#br0">535 102 4100,'0'0'11285,"-2"-9"-9817,1 2-1284,-15-45 1522,16 50-1544,-1 0-1,0 0 0,0 0 0,0 0 0,0 0 1,-1 0-1,1 1 0,0-1 0,-1 1 0,1-1 1,-1 1-1,0-1 0,1 1 0,-1 0 0,0-1 1,0 1-1,0 0 0,0 0 0,0 1 0,0-1 1,0 0-1,0 1 0,0-1 0,-4 0 1,-12 3 346,1 0 0,0 1 0,0 1 0,0 0 0,1 2 0,-25 10 0,-25 8 468,49-19-885,0 1 0,1 1 0,0 0 1,0 1-1,0 1 0,1 1 0,1 0 1,-1 0-1,2 2 0,-14 13 0,18-15-75,1 0-1,0 0 1,1 1 0,0 0 0,0 0-1,2 0 1,-1 1 0,1 0-1,1 0 1,0 0 0,1 1-1,0-1 1,1 1 0,-1 22-1,2-27-6,1-1-1,0 0 1,1 1-1,-1-1 0,2 1 1,-1-1-1,1 0 1,0 1-1,0-1 1,1 0-1,0 0 0,0-1 1,1 1-1,0-1 1,0 1-1,0-1 0,1-1 1,0 1-1,0 0 1,0-1-1,1 0 1,0-1-1,0 1 0,0-1 1,12 6-1,-7-4 11,-1-1 1,1-1-1,0 1 0,1-2 0,-1 0 0,1 0 0,-1-1 1,1 0-1,0-1 0,0-1 0,0 0 0,17-2 0,-12 0 105,1-2-1,-1 0 1,0-1-1,0-1 1,-1 0-1,0-1 0,29-18 1,-24 12-28,-1-1 1,-1-1 0,0-1-1,-1 0 1,-1-2 0,-1 0-1,0 0 1,-1-2 0,-1 0-1,-1 0 1,-1-2 0,13-27-1,-22 39-83,0 0 0,0 0 0,0 0 0,-1 0 0,-1 0 0,0 0-1,0 0 1,-1 0 0,-1-11 0,0 17-7,1 1-1,-1-1 1,1 1 0,-1-1 0,0 1-1,-1 0 1,1-1 0,-1 1-1,1 0 1,-1 0 0,0 0-1,0 0 1,0 0 0,0 1-1,-1-1 1,1 0 0,-1 1-1,0 0 1,0 0 0,0 0-1,0 0 1,0 0 0,0 0-1,0 1 1,0 0 0,-1-1-1,1 1 1,-6-1 0,1 0-38,-1 1 0,0 0 0,0 0 0,0 0 0,0 1 0,1 1 0,-1 0 0,0 0 0,0 0 0,0 1 0,1 1 0,-1-1 0,1 1 0,0 1 0,0-1 0,-14 10 0,15-8-845,0 0 1,1 1 0,-1 0-1,1 0 1,0 1 0,-6 10 0,-2 2-5242,2-2-2899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34.071"/>
    </inkml:context>
    <inkml:brush xml:id="br0">
      <inkml:brushProperty name="width" value="0.025" units="cm"/>
      <inkml:brushProperty name="height" value="0.025" units="cm"/>
    </inkml:brush>
  </inkml:definitions>
  <inkml:trace contextRef="#ctx0" brushRef="#br0">8125 488 4708,'0'0'18279,"8"26"-8499,-6-26-9780,-1 0 0,0 0 0,-1 0 0,1 0 0,0 0 0,0 0 0,-1 0 0,1 0 0,0 0 0,0 0 0,0-1 0,-1 1 0,1 0 0,0 0 0,0-1 0,-1 1 0,1 0 0,0-1 0,-1 1 0,1-1 0,-1 1 0,1-1 0,0 1 0,-1-1 0,1 0 0,-1 1 0,1-1 0,-1 1 0,1-2 0,-1-22 0,-1 8 0,1 11 0,0 0 0,0 0 0,-1 0 0,1 1 0,-1-1 0,0 0 0,-1 1 0,1-1 0,-1 1 0,0-1 0,0 1 0,-1 0 0,-3-6 0,-1 2 0,0 0 0,-1 1 0,0 0 0,-13-9 0,-1-1 0,-50-28 0,27 19 0,9 3 0,26 15 0,0 1 0,0 1 0,0-1 0,-1 2 0,0 0 0,0 0 0,0 1 0,-1 0 0,1 1 0,-22-3 0,-461-9 0,275 13 0,137-3 0,-83-16 0,-21-3 0,-398 6 0,351 15 0,-1055-1 0,1046 6 0,-20 0 0,-684-15 0,236-4 0,90 4 0,-234 0 0,706 13 0,37 3 0,-78-3 0,162-2 0,-24-1 0,-97-19 0,138 19-65,6 2-137,0 0 1,0 0-1,0 0 1,0 0-1,0 1 1,0-1-1,-7 2 0,8-1 126,1 1-1,0 0 1,0 0-1,0 0 1,0 0-1,0 1 1,0-1-1,0 0 1,1 1-1,-1-1 0,0 1 1,1 0-1,-1-1 1,1 1-1,0 0 1,-2 3-1,-15 22 173,2 1-1,1 0 1,1 1 0,2 0-1,0 1 1,3 1-1,0 0 1,2 0 0,1 0-1,-3 51 1,9-82 347,1 0-379,0 0 0,-1 0 0,1 0 0,-1 0 0,1 0 0,-1-1-1,1 1 1,-1 0 0,1 0 0,-1-1 0,1 1 0,-1 0 0,1-1 0,-1 1 0,1 0 0,-1-1 0,0 1 0,1-1 0,-1 1 0,1-1 0,-1 1 0,0 0-1,1-2 1,4-17-2838,-5-16-10918,-1 22 7495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08:34.432"/>
    </inkml:context>
    <inkml:brush xml:id="br0">
      <inkml:brushProperty name="width" value="0.025" units="cm"/>
      <inkml:brushProperty name="height" value="0.025" units="cm"/>
    </inkml:brush>
  </inkml:definitions>
  <inkml:trace contextRef="#ctx0" brushRef="#br0">22 39 12908,'-9'-12'4633,"4"25"-3036,2 26-508,1 24 359,0-22-977,1 0 1,10 74-1,-9-113-365,0 1 1,0-1 0,0 1 0,1-1-1,-1 1 1,1-1 0,0 1 0,0-1-1,0 1 1,0-1 0,0 0 0,0 0-1,1 0 1,-1 1 0,1-1 0,-1-1-1,1 1 1,0 0 0,0 0 0,0-1-1,0 1 1,0-1 0,0 1 0,0-1-1,1 0 1,-1 0 0,0 0 0,1 0-1,-1 0 1,1-1 0,-1 1 0,1-1-1,-1 1 1,1-1 0,-1 0 0,1 0-1,-1 0 1,1 0 0,-1-1 0,1 1-1,3-2 1,6-2 274,-1 0 0,-1 0 0,1-1 1,-1-1-1,1 0 0,-2 0 0,17-14 0,-6 3-149,-1 0 0,-1-2 1,0 0-1,-2-2 0,0 1 0,-1-2 0,22-43 0,-28 44-3004,0 1 0,10-43 0,-11 27-5919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5:50.127"/>
    </inkml:context>
    <inkml:brush xml:id="br0">
      <inkml:brushProperty name="width" value="0.025" units="cm"/>
      <inkml:brushProperty name="height" value="0.025" units="cm"/>
    </inkml:brush>
  </inkml:definitions>
  <inkml:trace contextRef="#ctx0" brushRef="#br0">530 98 3587,'0'0'9994,"1"-8"-8297,1-25-122,-2 32-1497,-1 0-1,1 1 0,0-1 1,0 0-1,-1 0 0,1 1 1,0-1-1,-1 0 0,1 1 1,-1-1-1,1 0 1,-1 1-1,1-1 0,-1 0 1,0 1-1,1-1 0,-1 1 1,0 0-1,1-1 0,-1 1 1,0-1-1,1 1 0,-1 0 1,0-1-1,0 1 1,0 0-1,1 0 0,-1 0 1,0 0-1,0 0 0,-1 0 1,-30 0 1046,26 0-554,-10 1-256,1 0 1,0 1-1,-1 1 1,1 1 0,0 0-1,1 1 1,-1 0 0,1 1-1,0 1 1,0 0 0,1 1-1,0 0 1,0 1-1,1 1 1,0 0 0,1 0-1,0 1 1,0 1 0,-15 22-1,7-6-200,0 2-1,2 0 1,1 1 0,2 1-1,1 0 1,1 1-1,-13 61 1,12-36 39,3-1-1,2 2 1,2-1 0,4 93-1,2-147-134,0 0-1,1 0 0,-1 0 0,1-1 0,0 1 1,0 0-1,0-1 0,0 1 0,1 0 0,0-1 1,0 0-1,0 1 0,0-1 0,0 0 0,0 0 0,1 0 1,0 0-1,-1-1 0,1 1 0,4 2 0,-3-3 50,1 0 0,0 1 0,0-2 0,1 1 0,-1-1 0,0 1 0,0-1 0,1-1 0,-1 1 0,1-1 0,-1 0 0,10-1 0,2-2 75,-1 0 0,1-1 0,-1 0 0,0-2 0,0 0 0,-1 0 0,1-2 0,14-9-1,-6 1-77,-1-2 0,0 0-1,-1-1 1,-1-2-1,-1 0 1,-1-1-1,-1-1 1,-1 0-1,-1-2 1,-1 0-1,-2 0 1,0-2-1,-1 1 1,-2-2-1,-1 1 1,-1-1-1,-1-1 1,-2 1-1,4-52 1,-8 62-64,3-21 0,-3-1 0,-3-40 0,2 76 0,-1 0 0,0 1 0,0-1 0,0 0 0,0 1 0,0-1 0,-1 1 0,0 0 0,1-1 0,-1 1 0,-1 0 0,1 0 0,0 0 0,-1 0 0,1 1 0,-4-4 0,0 2 0,-1 0 0,1 0 0,0 0 0,-1 1 0,0 0 0,1 0 0,-14-3 0,-4 1 0,-1 1 0,1 1 0,-46 1 0,64 3 0,-1-1 0,0 1 0,0 1 0,0-1 0,1 1 0,-1 1 0,1-1 0,0 1 0,-1 0 0,1 0 0,1 1 0,-1 0 0,0 0 0,1 0 0,0 1 0,0 0 0,0 0 0,0 0 0,1 0 0,0 1 0,-3 6 0,-10 16 0,1 1 0,2 1 0,-14 38 0,8-19 0,-7 15 0,3 2 0,3 0 0,3 1 0,2 1 0,-11 121 0,27-188 0,-1 10 0,0-1 0,1 1 0,1-1 0,-1 0 0,2 1 0,2 14 0,-3-23 0,1 1 0,-1 0 0,0-1 0,1 1 0,-1-1 0,1 1 0,0-1 0,0 0 0,0 1 0,0-1 0,0 0 0,1 0 0,-1-1 0,1 1 0,-1-1 0,1 1 0,-1-1 0,1 0 0,0 1 0,0-1 0,0-1 0,-1 1 0,1 0 0,0-1 0,0 1 0,0-1 0,4 0 0,3 0 0,1 0 0,-1-1 0,1 0 0,-1-1 0,0 0 0,1-1 0,-1 0 0,0 0 0,-1-1 0,1 0 0,-1-1 0,1 0 0,-2-1 0,1 0 0,0 0 0,-1-1 0,0 0 0,-1 0 0,0-1 0,8-10 0,11-15 0,-2-2 0,-2 0 0,31-67 0,-25 44 0,-3-2 0,-2-1 0,14-64 0,-27 81 0,-2-1 0,-2 0 0,-1 0 0,-3-1 0,-4-51 0,1 88 0,0 1 0,0 0 0,-1 0 0,0 0 0,0 0 0,-1 0 0,0 1 0,0-1 0,-1 1 0,-6-10 0,9 15 0,-1 0 0,0 0 0,1 0 0,-1 1 0,0-1 0,0 0 0,0 1 0,0 0 0,0-1 0,-1 1 0,1 0 0,0 0 0,0 0 0,-1 0 0,1 1 0,-1-1 0,1 1 0,-1-1 0,1 1 0,-1 0 0,1 0 0,-1 0 0,1 0 0,-1 0 0,1 1 0,0-1 0,-1 1 0,1 0 0,-1-1 0,1 1 0,0 0 0,0 0 0,-1 1 0,1-1 0,0 0 0,0 1 0,0-1 0,-2 3 0,-19 15-208,0 0 0,2 2-1,-38 45 1,-47 78-1906,63-81-1882,16-22-2113,6-6-5214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6:02.097"/>
    </inkml:context>
    <inkml:brush xml:id="br0">
      <inkml:brushProperty name="width" value="0.025" units="cm"/>
      <inkml:brushProperty name="height" value="0.025" units="cm"/>
    </inkml:brush>
  </inkml:definitions>
  <inkml:trace contextRef="#ctx0" brushRef="#br0">475 11 3748,'0'0'224,"-93"-5"-192,50 5 32,2 0-64,2-1-64,3 0 0,2-1 96,3 2 32,0-1 128,3 1-96,1 0-64,2 0-32,1 0-64,1 0-897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3.863"/>
    </inkml:context>
    <inkml:brush xml:id="br0">
      <inkml:brushProperty name="width" value="0.025" units="cm"/>
      <inkml:brushProperty name="height" value="0.025" units="cm"/>
    </inkml:brush>
  </inkml:definitions>
  <inkml:trace contextRef="#ctx0" brushRef="#br0">35 0 13677,'0'0'10570,"-34"67"-9641,47-48-353,5-1-319,8-1-129,7-4-32,3-7-1473,1 0-1186,1-6-992,-1 0-1826,-11-5-3460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6.540"/>
    </inkml:context>
    <inkml:brush xml:id="br0">
      <inkml:brushProperty name="width" value="0.025" units="cm"/>
      <inkml:brushProperty name="height" value="0.025" units="cm"/>
    </inkml:brush>
  </inkml:definitions>
  <inkml:trace contextRef="#ctx0" brushRef="#br0">54 1 5765,'0'0'17286,"4"0"-16250,-3 0-965,-1-1 0,1 1 1,0 1-1,0-1 1,0 0-1,-1 0 0,1 0 1,0 0-1,0 1 0,0-1 1,-1 0-1,1 0 0,0 1 1,0-1-1,-1 1 0,1-1 1,0 1-1,-1-1 1,1 1-1,-1-1 0,1 1 1,-1 0-1,1-1 0,-1 1 1,1 0-1,-1-1 0,1 1 1,-1 0-1,0-1 0,0 1 1,1 1-1,1 34 2613,-3-18-2099,-1 20 19,-3-1 0,-1 0 0,-1 0 0,-16 47 0,-13 61-1201,75-261-9426,-17 58 2915,-11 32 1306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6.885"/>
    </inkml:context>
    <inkml:brush xml:id="br0">
      <inkml:brushProperty name="width" value="0.025" units="cm"/>
      <inkml:brushProperty name="height" value="0.025" units="cm"/>
    </inkml:brush>
  </inkml:definitions>
  <inkml:trace contextRef="#ctx0" brushRef="#br0">158 3 13453,'0'0'13458,"-8"-1"-13122,6 0-328,0 1 0,0 0 0,0 0-1,0-1 1,-1 1 0,1 0 0,0 1 0,0-1-1,0 0 1,0 1 0,0-1 0,0 1 0,0-1 0,0 1-1,-3 2 1,4-1-7,-1 0 0,0 0 1,1 0-1,0 1 0,0-1 0,-1 1 0,1-1 0,1 1 0,-1-1 0,0 1 1,1 0-1,-1-1 0,1 1 0,0 0 0,0-1 0,0 5 0,-3 243 525,5-138-518,-3-112-80,1 1 0,0-1 0,-1 0 0,1 0 1,0 1-1,0-1 0,-1 0 0,1 0 0,0 0 0,-1 1 0,1-1 0,-1 0 0,1 0 0,0 0 0,-1 0 1,1 0-1,0 0 0,-1 0 0,1 0 0,-1 0 0,1 0 0,0 0 0,-1 0 0,1 0 0,0 0 0,-1 0 1,1 0-1,-1 0 0,1-1 0,0 1 0,-1 0 0,1 0 0,0 0 0,-1-1 0,1 1 0,0 0 0,0 0 1,-1-1-1,1 1 0,0 0 0,0-1 0,-1 1 0,1 0 0,0 0 0,0-1 0,-17-12-2866,-23-37-5785,14 17 507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7.258"/>
    </inkml:context>
    <inkml:brush xml:id="br0">
      <inkml:brushProperty name="width" value="0.025" units="cm"/>
      <inkml:brushProperty name="height" value="0.025" units="cm"/>
    </inkml:brush>
  </inkml:definitions>
  <inkml:trace contextRef="#ctx0" brushRef="#br0">1 105 14862,'0'0'12460,"73"-34"-12140,-23 22-224,7-3-32,5 0-32,1 2-96,-1 3-1249,-11 4-1698,-9 6-2050,-14 0-3042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7.772"/>
    </inkml:context>
    <inkml:brush xml:id="br0">
      <inkml:brushProperty name="width" value="0.025" units="cm"/>
      <inkml:brushProperty name="height" value="0.025" units="cm"/>
    </inkml:brush>
  </inkml:definitions>
  <inkml:trace contextRef="#ctx0" brushRef="#br0">205 1 18610,'0'0'4297,"-8"1"-2498,4 0-1710,0-1 0,0 1 0,1 0 0,-1 0 0,0 1 0,1-1 0,-1 1 0,0 0 1,1 0-1,0 0 0,0 0 0,-1 0 0,1 1 0,1-1 0,-1 1 0,0 0 0,1 0 0,-1 0 0,1 0 0,0 1 0,-3 4 0,0 3 24,-10 14 41,1 1 1,2 0 0,1 1 0,-10 34-1,61-91-218,81-94 347,-110 119-232,-11 17 80,-11 19 242,-2-4-201,0 1 0,2 1 0,1-1-1,1 2 1,-6 38 0,15-82 116,0-1-1,-1 1 1,-1-1 0,0 1 0,-1 0 0,-6-18-1,8 26-323,-1-1 0,0 1 0,-1 0 0,1 0 0,-1 1 0,0-1 0,-1 0 0,1 1 0,-1 0 0,0 0 0,-1 0 0,1 0 0,-1 1 0,0 0 0,0 0 0,0 0 0,-10-5 0,12 8 19,0 1 1,0-1-1,0 1 0,0 0 0,0 0 0,0 0 0,0 0 0,0 0 0,0 1 0,-3 0 0,-2 6-50,20 2-43,17-1 148,0-1-1,32 4 0,-27-6-389,59 18 0,-38 3-3528,-48-22 2554,-1 0 0,0 1 1,0 0-1,-1 0 0,10 12 0,0 4-6837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8.117"/>
    </inkml:context>
    <inkml:brush xml:id="br0">
      <inkml:brushProperty name="width" value="0.025" units="cm"/>
      <inkml:brushProperty name="height" value="0.025" units="cm"/>
    </inkml:brush>
  </inkml:definitions>
  <inkml:trace contextRef="#ctx0" brushRef="#br0">0 1 3267,'0'0'26938,"61"18"-26330,-33-18-480,0 0-160,0 0-1377,-6 0-993,-2 1-930,-5 6-95,-7 2-448,-8-1-1090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5:38.475"/>
    </inkml:context>
    <inkml:brush xml:id="br0">
      <inkml:brushProperty name="width" value="0.025" units="cm"/>
      <inkml:brushProperty name="height" value="0.025" units="cm"/>
    </inkml:brush>
  </inkml:definitions>
  <inkml:trace contextRef="#ctx0" brushRef="#br0">1 290 18353,'0'0'6727,"72"27"-6663,-31-27-1089,6-3-2210,1-7-1762,-1-4-1121</inkml:trace>
  <inkml:trace contextRef="#ctx0" brushRef="#br0" timeOffset="1">539 136 11403,'0'0'4735,"3"-10"-2295,1-2-1551,-2 8-487,0-1 1,0 1-1,-1-1 1,0 0-1,0 1 0,0-1 1,0 0-1,-1-8 1,0 13-346,0-1 0,0 1 1,0-1-1,0 1 1,0 0-1,0-1 1,0 1-1,0-1 1,0 1-1,-1 0 1,1-1-1,0 1 1,0-1-1,0 1 1,0 0-1,-1-1 1,1 1-1,0 0 1,0-1-1,-1 1 1,1 0-1,0-1 0,-1 1 1,1 0-1,0 0 1,-1-1-1,1 1 1,-1 0-1,1 0 1,0 0-1,-1-1 1,1 1-1,-1 0 1,1 0-1,0 0 1,-1 0-1,1 0 1,-1 0-1,1 0 1,-1 0-1,1 0 1,0 0-1,-1 0 0,1 0 1,-1 0-1,1 0 1,0 1-1,-1-1 1,1 0-1,-1 0 1,1 0-1,0 1 1,-1-1-1,-22 17 91,13 0-29,0 0 1,2 0 0,0 1 0,1 0-1,0 1 1,2 0 0,0 0-1,1 0 1,1 0 0,1 1 0,1-1-1,0 1 1,3 19 0,-2-35-92,0-1 0,1 1 0,-1-1 0,1 1 0,0-1 0,0 0 0,0 1 0,0-1 0,1 0 0,-1 1 0,1-1 1,0 0-1,0 0 0,0-1 0,0 1 0,1 0 0,-1-1 0,1 1 0,-1-1 0,5 3 0,-3-3 99,1 1-1,0-1 1,0-1-1,0 1 1,0-1-1,0 0 1,1 0-1,-1 0 1,0-1 0,0 1-1,0-1 1,8-1-1,2-1 144,1-1-1,-1 0 1,0-2-1,0 1 1,0-2 0,0 0-1,-1 0 1,17-11-1,-15 5-255,1 0 1,-2 0-1,1-2 0,-2 0 0,0-1 0,-1 0 1,20-30-1,-26 34-16,0 0 0,-1-1 0,-1 0 1,0 0-1,0-1 0,-1 1 0,-1-1 1,0 0-1,-1 0 0,0 0 0,-1 0 1,-1-24-1,0 35 3,0 0 0,0-1 0,0 1 0,-1-1 0,1 1-1,-1-1 1,0 1 0,0 0 0,0-1 0,0 1 0,0 0 0,0 0 0,0 0 0,-1 0 0,1 0 0,-1 0-1,0 0 1,1 1 0,-1-1 0,0 0 0,-3-1 0,2 1 1,0 1-1,-1 0 1,1 0-1,-1 0 1,1 0-1,-1 1 1,1-1-1,-1 1 1,0 0-1,1 0 1,-1 0-1,-7 1 1,-2 2-31,-1 1 1,1 0-1,0 0 1,0 2-1,0-1 0,-16 12 1,-67 52-3274,46-30-2968,16-15-2447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6:37.099"/>
    </inkml:context>
    <inkml:brush xml:id="br0">
      <inkml:brushProperty name="width" value="0.025" units="cm"/>
      <inkml:brushProperty name="height" value="0.025" units="cm"/>
    </inkml:brush>
  </inkml:definitions>
  <inkml:trace contextRef="#ctx0" brushRef="#br0">82 36 9513,'0'0'-641,"-61"-35"866,47 35-97,7 0-385,7 4-2049,5-4-64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6:38.204"/>
    </inkml:context>
    <inkml:brush xml:id="br0">
      <inkml:brushProperty name="width" value="0.025" units="cm"/>
      <inkml:brushProperty name="height" value="0.025" units="cm"/>
    </inkml:brush>
  </inkml:definitions>
  <inkml:trace contextRef="#ctx0" brushRef="#br0">1450 1 6726,'0'0'566,"-11"7"-427,5-3 7,-14 9-144,0-1 1,-33 14-1,45-23 499,-1 0 1,0 0-1,0-1 0,0 0 1,0-1-1,-15 1 0,-43 7 531,52-6-1012,1-1-1,-1 0 1,-17-1 0,-22-5 535,0-3 0,-71-18 0,74 13 60,-1 2 1,-90-5 0,104 14-556,0 2-1,-1 2 1,1 2 0,1 1-1,-56 16 1,69-14-28,1 1 1,1 1 0,0 2-1,0-1 1,1 2-1,0 1 1,1 1-1,1 0 1,-27 29 0,31-28-43,0 0 0,2 0 1,0 1-1,-18 33 0,25-38 6,1 0-1,1 0 0,0 0 0,0 1 0,1 0 1,1-1-1,0 1 0,1 0 0,0 15 0,3-4 5,0 1-1,2-1 0,0 0 0,2 0 0,1-1 0,0 1 0,14 25 1,9 15-16,46 71 1,-57-107-5,0-1-1,2-1 1,1-1-1,0-1 1,2 0-1,1-2 1,1-1 0,1-1-1,0-2 1,2 0-1,41 18 1,-30-18 12,2-2 0,0-2 1,1-1-1,0-3 0,1-1 0,0-2 1,0-3-1,46 0 0,-19-5 7,0-3 0,-1-3 0,0-4 0,108-29 0,-128 24 10,-1-1 0,-1-3 1,-1-2-1,-1-2 0,-1-1 0,82-64 0,-63 38 8,-2-2-1,98-113 1,-143 147 104,-2-1-1,-1 0 0,0-1 1,-2 0-1,0-1 0,-2-1 1,0 0-1,-2 0 0,0 0 1,-1-1-1,-2-1 0,-1 1 0,3-44 1,-7 57-66,0 0 0,-1 0 0,0 0 0,-1 0 0,0 0 0,-1 0 0,0 0 0,-1 1 0,0 0 0,0 0 0,-1 0 0,-1 0 0,0 1 0,0-1 0,-1 1 0,0 1 0,0 0 0,-1 0 0,0 0 0,0 1 0,-1 0 0,-17-10 0,-1 1-39,-1 1 0,-1 2 0,0 1 0,-1 1 0,0 2 0,0 0 0,-1 2 0,-37-3 0,-24 2 40,-138 4 0,166 7-30,0 3 0,1 2 0,0 3 0,-103 32 0,116-27-108,1 4-1,1 1 0,1 2 1,1 2-1,1 3 0,-47 37 1,-28 41-1785,70-60-1825,-70 50-1,13-31-3471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6:48.372"/>
    </inkml:context>
    <inkml:brush xml:id="br0">
      <inkml:brushProperty name="width" value="0.025" units="cm"/>
      <inkml:brushProperty name="height" value="0.025" units="cm"/>
    </inkml:brush>
  </inkml:definitions>
  <inkml:trace contextRef="#ctx0" brushRef="#br0">0 0 6566,'0'0'6534,"11"68"-6181,-9-34-257,1 8-64,1 10-32,2 11 64,2 15-32,-1 8-352,4 12-2659,-1 7-7399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37:17.650"/>
    </inkml:context>
    <inkml:brush xml:id="br0">
      <inkml:brushProperty name="width" value="0.025" units="cm"/>
      <inkml:brushProperty name="height" value="0.025" units="cm"/>
    </inkml:brush>
  </inkml:definitions>
  <inkml:trace contextRef="#ctx0" brushRef="#br0">1787 225 3651,'-286'0'2339,"-65"3"-2322,271 2 139,1 3 0,-105 24 0,136-19 131,1 1-1,1 3 0,0 1 0,1 3 0,1 1 1,1 2-1,1 3 0,2 0 0,0 3 0,2 2 1,2 1-1,0 1 0,3 2 0,1 2 0,1 1 1,3 1-1,-36 65 0,52-79-286,1 0 0,2 1 0,0-1 0,2 2 0,0-1 0,3 1 0,0 0 0,1 0 0,2 0 0,1 1 0,4 33 0,-1-43 5,1 0 1,1 0-1,1 0 1,0-1-1,1 0 1,2 0-1,-1 0 1,2-1-1,0-1 0,1 0 1,1 0-1,14 15 1,1-3 10,1-1-1,0 0 1,2-3 0,1 0 0,39 21-1,-12-13 29,2-3 0,1-3-1,1-3 1,66 17 0,262 46-12,445 24 8,-231-39-16,-277-26 11,401 3 0,112-81-67,-483-19 71,-1-16 0,588-193 0,-794 210 10,-2-8 0,-2-5 0,-3-7 0,-4-7 0,171-124 0,-293 190-49,0-2 1,-1 0-1,-1 0 0,0-2 1,-1 0-1,0 0 0,-2-2 1,12-18-1,-19 25 2,0 0 0,0 0 0,-1 0 0,-1 0 0,0 0 0,0-1 0,-1 0 0,0 1 0,-1-1 0,-1 0 0,0 0 0,-1 0 0,0 0 0,0 1 0,-1-1 0,-4-12 0,-2 1 15,-2-1-1,0 1 1,-1 1-1,-1 0 1,-1 0-1,-1 1 1,-1 1-1,-1 0 1,-1 2-1,0-1 1,-23-16-1,-3-1 282,-3 2-1,-1 2 1,-93-48-1,4 17-216,-1 6 0,-3 6 0,-2 6 0,-189-33 0,114 42 3,-1 10 0,-278 2 0,-361 35-85,87 0 7,418-13 21,-612 14 1238,751 5-1098,1 10-1,1 9 1,2 10-1,-246 87 1,163-38-5356,147-55-1105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4.207"/>
    </inkml:context>
    <inkml:brush xml:id="br0">
      <inkml:brushProperty name="width" value="0.025" units="cm"/>
      <inkml:brushProperty name="height" value="0.025" units="cm"/>
    </inkml:brush>
  </inkml:definitions>
  <inkml:trace contextRef="#ctx0" brushRef="#br0">249 0 16976,'0'0'5221,"-70"81"-4420,41-42 224,-2 9 0,-2 6-545,2 2-288,5 2-64,5-5-224,14-8-1505,7-12-1410,0-14-1601,16-18-4421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4.687"/>
    </inkml:context>
    <inkml:brush xml:id="br0">
      <inkml:brushProperty name="width" value="0.025" units="cm"/>
      <inkml:brushProperty name="height" value="0.025" units="cm"/>
    </inkml:brush>
  </inkml:definitions>
  <inkml:trace contextRef="#ctx0" brushRef="#br0">1 62 15182,'0'0'15919,"15"0"-14541,36-3-1238,1-3 0,60-14 0,-63 9-590,0 2 1,1 3 0,94 0-1,-137 12-3365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5.126"/>
    </inkml:context>
    <inkml:brush xml:id="br0">
      <inkml:brushProperty name="width" value="0.025" units="cm"/>
      <inkml:brushProperty name="height" value="0.025" units="cm"/>
    </inkml:brush>
  </inkml:definitions>
  <inkml:trace contextRef="#ctx0" brushRef="#br0">1 0 1537,'0'0'28118,"11"6"-26976,17 5-862,0-1 0,41 9-1,-30-9-82,69 26 0,-103-34-193,-1 0 0,0 1 0,1-1-1,-1 1 1,0-1 0,0 1 0,-1 1-1,1-1 1,-1 0 0,1 1 0,-1 0 0,0-1-1,0 1 1,-1 1 0,1-1 0,-1 0-1,0 1 1,0-1 0,0 1 0,-1-1-1,0 1 1,1 5 0,-1-3 6,-1 1-1,0-1 1,-1 0-1,0 0 1,0 0-1,0 0 1,-1 0-1,0 0 1,0 0-1,-1 0 1,0 0-1,0-1 1,-1 0-1,-5 8 1,-97 127 101,57-86-5107,33-42-3641,4-8-9108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8.100"/>
    </inkml:context>
    <inkml:brush xml:id="br0">
      <inkml:brushProperty name="width" value="0.025" units="cm"/>
      <inkml:brushProperty name="height" value="0.025" units="cm"/>
    </inkml:brush>
  </inkml:definitions>
  <inkml:trace contextRef="#ctx0" brushRef="#br0">0 0 1121,'21'4'929,"8"0"256,7-3-480,8 4-257,7 0 33,6-1-129,3-1-256,8-2-640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40.569"/>
    </inkml:context>
    <inkml:brush xml:id="br0">
      <inkml:brushProperty name="width" value="0.025" units="cm"/>
      <inkml:brushProperty name="height" value="0.025" units="cm"/>
    </inkml:brush>
  </inkml:definitions>
  <inkml:trace contextRef="#ctx0" brushRef="#br0">1 1 10346,'0'0'11787,"67"0"-10186,-37 0-447,2 0-386,4 0-544,1 0-159,1 0-33,1 0-1282,-5 3-1985,-6-3-3043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7.527"/>
    </inkml:context>
    <inkml:brush xml:id="br0">
      <inkml:brushProperty name="width" value="0.025" units="cm"/>
      <inkml:brushProperty name="height" value="0.025" units="cm"/>
    </inkml:brush>
  </inkml:definitions>
  <inkml:trace contextRef="#ctx0" brushRef="#br0">1 39 14606,'0'0'6950,"75"5"-5636,-28-5-193,12-7-417,6-3-383,2-1-257,-7 2-192,-6 4-833,-11 3-609,-13 2-288,-15 0-159,-10 5-1539,-5 6-2369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7.885"/>
    </inkml:context>
    <inkml:brush xml:id="br0">
      <inkml:brushProperty name="width" value="0.025" units="cm"/>
      <inkml:brushProperty name="height" value="0.025" units="cm"/>
    </inkml:brush>
  </inkml:definitions>
  <inkml:trace contextRef="#ctx0" brushRef="#br0">1 1 10634,'0'0'14222,"54"14"-13422,-9-13-576,10-1-159,1 2-418,-2-1-3394,0-1-5414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8.446"/>
    </inkml:context>
    <inkml:brush xml:id="br0">
      <inkml:brushProperty name="width" value="0.025" units="cm"/>
      <inkml:brushProperty name="height" value="0.025" units="cm"/>
    </inkml:brush>
  </inkml:definitions>
  <inkml:trace contextRef="#ctx0" brushRef="#br0">166 146 5381,'11'-5'3684,"-1"-1"-2953,2 1 712,1-2 0,-1 0-1,13-11 1,-22 17-1008,-1-1 1,1 0-1,-1-1 0,1 1 1,-1 0-1,0-1 0,0 1 1,0-1-1,0 0 0,-1 0 0,1 0 1,-1 0-1,1 0 0,-1 0 1,0 0-1,0 0 0,-1 0 1,1 0-1,-1-1 0,1 1 0,-1-4 1,-1 5-309,1 1 1,-1-1-1,0 0 0,1 1 1,-1-1-1,0 1 0,0-1 1,0 1-1,0 0 1,0-1-1,-1 1 0,1 0 1,0 0-1,0 0 0,-1 0 1,1 0-1,-1 0 1,1 0-1,-1 0 0,1 0 1,-1 1-1,0-1 1,1 1-1,-1-1 0,0 1 1,1 0-1,-4-1 0,-50-2 760,50 3-760,-2 0-81,-1 2-1,1-1 1,-1 1-1,1 0 1,0 1-1,0-1 1,0 1-1,0 1 1,1-1-1,-1 1 1,1 1-1,0-1 1,0 1-1,0 0 1,1 0-1,0 1 0,0-1 1,-8 12-1,6-8 15,1 0 0,0 1-1,1-1 1,0 1-1,0 0 1,1 1 0,0-1-1,1 1 1,0-1-1,1 1 1,0 0-1,0 15 1,2-25-55,0 0 0,0 0 0,0 0 0,0 0 0,1 0 0,-1 0 0,0 0 0,1 0 0,-1 0 0,0 0 0,1 0 0,-1 0 0,1 0 0,-1-1 0,1 1 0,0 0 0,-1 0 0,1-1 0,0 1 0,0 0 0,-1-1 0,1 1 0,0-1 0,0 1 0,2 0 0,30 4 102,-19-7-65,-1 0 0,0 0 1,17-6-1,-2-1-60,-1-2 0,0 0 0,-1-2 0,-1-1 0,0-2 0,0 0 0,-2-1 0,0-1 0,-1-2 0,23-25 0,-31 27-83,-17 21-38,-22 32-37,14-13 217,-15 42-1,24-58-35,0 0 1,0 0-1,1 0 0,0 0 0,0 0 1,0 0-1,1 0 0,0 0 0,0 0 1,0 0-1,1 0 0,0 0 0,2 7 1,-2-11-70,0 0 1,0 0-1,1 0 1,-1 0-1,1-1 1,-1 1-1,1-1 1,-1 1-1,1-1 1,0 0-1,0 1 1,-1-1-1,1 0 1,0 0-1,0 0 1,0 0-1,1-1 1,-1 1-1,0-1 1,0 1-1,3 0 1,50-1-5790,-4-10-3313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9.004"/>
    </inkml:context>
    <inkml:brush xml:id="br0">
      <inkml:brushProperty name="width" value="0.025" units="cm"/>
      <inkml:brushProperty name="height" value="0.025" units="cm"/>
    </inkml:brush>
  </inkml:definitions>
  <inkml:trace contextRef="#ctx0" brushRef="#br0">50 0 11147,'0'0'16928,"-1"11"-15871,-2 10-744,0 0 1,-12 33 0,7-27-222,1 1 0,-5 41 0,12-68-141,0 0 1,-1 1 0,1-1 0,0 1 0,1-1-1,-1 1 1,0-1 0,0 1 0,1-1-1,-1 0 1,0 1 0,1-1 0,0 0 0,-1 1-1,2 0 1,-2-1-54,1-1 1,-1 1-1,1-1 0,-1 1 0,1-1 0,-1 0 1,1 1-1,0-1 0,-1 0 0,1 0 0,0 1 1,-1-1-1,1 0 0,0 0 0,-1 0 0,1 0 1,0 0-1,-1 0 0,1 0 0,0 0 1,-1 0-1,2 0 0,1-1-334,0 0 1,0 0-1,-1 0 0,1-1 1,0 1-1,-1-1 0,1 1 1,-1-1-1,1 0 0,-1 0 1,0 0-1,4-4 0,17-25-5980,1-6-4736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9.364"/>
    </inkml:context>
    <inkml:brush xml:id="br0">
      <inkml:brushProperty name="width" value="0.025" units="cm"/>
      <inkml:brushProperty name="height" value="0.025" units="cm"/>
    </inkml:brush>
  </inkml:definitions>
  <inkml:trace contextRef="#ctx0" brushRef="#br0">113 0 13261,'0'0'6374,"-33"68"-4260,15-35-161,-3 3-383,3 2-385,5-3-512,6-6-449,4-4-160,3-6-64,0-9-769,8-9-1089,3-1-896,-1-6-1186,-2-13-3363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49.722"/>
    </inkml:context>
    <inkml:brush xml:id="br0">
      <inkml:brushProperty name="width" value="0.025" units="cm"/>
      <inkml:brushProperty name="height" value="0.025" units="cm"/>
    </inkml:brush>
  </inkml:definitions>
  <inkml:trace contextRef="#ctx0" brushRef="#br0">1 65 10154,'0'0'16912,"74"-42"-15984,-14 34-447,10 2-289,10 0-128,0 3 0,-5 3-800,-10 0-3236,-11 0-3139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4.565"/>
    </inkml:context>
    <inkml:brush xml:id="br0">
      <inkml:brushProperty name="width" value="0.025" units="cm"/>
      <inkml:brushProperty name="height" value="0.025" units="cm"/>
    </inkml:brush>
  </inkml:definitions>
  <inkml:trace contextRef="#ctx0" brushRef="#br0">0 17 17809,'0'0'6694,"56"0"-5445,-17 1 193,9-1-738,6 0-383,3 0-417,-5-2-2883,-6-13-3940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3.435"/>
    </inkml:context>
    <inkml:brush xml:id="br0">
      <inkml:brushProperty name="width" value="0.025" units="cm"/>
      <inkml:brushProperty name="height" value="0.025" units="cm"/>
    </inkml:brush>
  </inkml:definitions>
  <inkml:trace contextRef="#ctx0" brushRef="#br0">454 52 12043,'0'0'3540,"-8"-8"-2403,4 4-975,0 0 0,0 0 0,0 1 0,0-1-1,-1 1 1,0 0 0,1 0 0,-1 1 0,0 0 0,0-1 0,0 1 0,0 1 0,-1-1 0,1 1 0,0 0 0,-1 0 0,1 1 0,-1-1 0,1 1-1,-1 1 1,1-1 0,-1 1 0,-5 1 0,-4 2-95,1 1 0,-1 1-1,1 0 1,0 1 0,1 0-1,-1 2 1,2-1 0,-1 1-1,1 1 1,-20 20 0,14-10-5,0 0 0,1 1-1,1 1 1,1 0 0,-17 34 0,26-43-30,0 0 1,1 0-1,0 0 0,1 1 0,1-1 1,-4 23-1,7-32-15,0-1 0,0 0 1,0 0-1,0 1 0,0-1 0,1 0 0,-1 0 1,1 1-1,0-1 0,0 0 0,0 0 1,0 0-1,1 0 0,-1 0 0,1 0 0,0-1 1,0 1-1,0-1 0,0 1 0,0-1 1,0 1-1,1-1 0,-1 0 0,1 0 1,0 0-1,-1-1 0,1 1 0,0 0 0,0-1 1,0 0-1,0 0 0,0 0 0,5 1 1,19 3 284,0-1 1,0-1 0,1-2 0,-1-1 0,0-1 0,1-1-1,-1-1 1,0-1 0,0-2 0,43-15 0,-56 16-122,0-2-1,-1 0 1,0 0 0,0-1-1,0-1 1,-1 0 0,-1-1 0,1 0-1,-2-1 1,1 0 0,16-25 0,-23 31-140,-1 1 1,-1-1-1,1 0 1,0 0 0,-1 0-1,0-1 1,-1 1-1,1 0 1,-1-1 0,0 1-1,0-1 1,-1 1-1,1-1 1,-1 0 0,0 1-1,-1-1 1,1 1-1,-1-1 1,-1 1 0,1-1-1,-1 1 1,1 0-1,-2 0 1,1-1 0,0 1-1,-1 1 1,0-1-1,0 0 1,-1 1 0,1-1-1,-1 1 1,0 0-1,0 1 1,-9-8 0,6 6-106,-1-1 0,0 1 0,0 0 0,0 1 0,-1-1 0,1 2 0,-1-1 0,0 1 0,0 1 0,-10-2 0,-31 0-5585,35 4-437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5.887"/>
    </inkml:context>
    <inkml:brush xml:id="br0">
      <inkml:brushProperty name="width" value="0.025" units="cm"/>
      <inkml:brushProperty name="height" value="0.025" units="cm"/>
    </inkml:brush>
  </inkml:definitions>
  <inkml:trace contextRef="#ctx0" brushRef="#br0">170 0 17745,'0'0'14472,"0"14"-14002,0-10-444,1 6-20,-1-1-1,0 0 0,-1 1 1,0-1-1,0 1 1,-1-1-1,0 0 0,-1 0 1,-5 14-1,-57 92-5,41-76 0,-32 71 0,55-107 0,0 0 0,-1 0 0,1 0 0,1 0 0,-1 0 0,0 0 0,1 0 0,-1 0 0,1 0 0,0 1 0,0-1 0,0 0 0,1 4 0,0-6 0,0 0 0,-1 1 0,1-1 0,0 0 0,0 0 0,0 0 0,0 0 0,0 1 0,0-1 0,1-1 0,-1 1 0,0 0 0,0 0 0,1 0 0,-1-1 0,0 1 0,1 0 0,-1-1 0,1 0 0,-1 1 0,1-1 0,-1 0 0,1 1 0,-1-1 0,1 0 0,-1 0 0,3-1 0,20 1 23,-1-1 0,1-2 0,-1 0 0,44-12-1,90-39-514,-99 32-128,-29 10-3838,-7-1-3186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6.213"/>
    </inkml:context>
    <inkml:brush xml:id="br0">
      <inkml:brushProperty name="width" value="0.025" units="cm"/>
      <inkml:brushProperty name="height" value="0.025" units="cm"/>
    </inkml:brush>
  </inkml:definitions>
  <inkml:trace contextRef="#ctx0" brushRef="#br0">3 0 19667,'0'0'13100,"14"50"-13100,-14-18 0,-1 3 0,-6-2 0,1 0 0,3-3 0,3-7 0,0-8-2498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6.763"/>
    </inkml:context>
    <inkml:brush xml:id="br0">
      <inkml:brushProperty name="width" value="0.025" units="cm"/>
      <inkml:brushProperty name="height" value="0.025" units="cm"/>
    </inkml:brush>
  </inkml:definitions>
  <inkml:trace contextRef="#ctx0" brushRef="#br0">160 0 14542,'0'0'15316,"-5"16"-15060,-58 128 266,-1 0 317,64-143-831,-22 66 370,20-63-366,1 1 0,0 0 0,0 0 0,1 0 0,-1 0-1,1 0 1,0 0 0,1 0 0,-1 0 0,1 0 0,2 7 0,-1-10-45,-1 0 1,1 0 0,0 0 0,0 0 0,0 0 0,0-1-1,1 1 1,-1-1 0,0 0 0,1 1 0,-1-1 0,1 0 0,-1-1-1,1 1 1,-1 0 0,1-1 0,0 1 0,-1-1 0,1 0-1,0 0 1,4 0 0,61-5-2479,-52 2 187,-1-1 1,0-1 0,0 0 0,23-12-1,11-8-10424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7.134"/>
    </inkml:context>
    <inkml:brush xml:id="br0">
      <inkml:brushProperty name="width" value="0.025" units="cm"/>
      <inkml:brushProperty name="height" value="0.025" units="cm"/>
    </inkml:brush>
  </inkml:definitions>
  <inkml:trace contextRef="#ctx0" brushRef="#br0">98 1 19859,'0'0'8915,"-8"13"-7266,2-2-1213,-52 103 1338,53-105-1763,1 1-1,1 0 1,-1 1 0,2-1 0,-1 1-1,1-1 1,1 1 0,0 0 0,0-1-1,2 18 1,0-28-53,-1 1 0,0 0-1,1-1 1,-1 1 0,1-1 0,-1 1-1,1-1 1,-1 1 0,1-1 0,0 0-1,-1 1 1,1-1 0,-1 1 0,1-1 0,0 0-1,-1 0 1,1 0 0,0 1 0,-1-1-1,1 0 1,0 0 0,-1 0 0,1 0-1,0 0 1,0 0 0,-1 0 0,1 0 0,0 0-1,-1 0 1,1-1 0,0 1 0,24-6-1677,-15 0 301,-1 1-1,1-2 0,-1 1 0,-1-1 0,1 0 0,13-16 0,-3 4-2310,20-18-5853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7.462"/>
    </inkml:context>
    <inkml:brush xml:id="br0">
      <inkml:brushProperty name="width" value="0.025" units="cm"/>
      <inkml:brushProperty name="height" value="0.025" units="cm"/>
    </inkml:brush>
  </inkml:definitions>
  <inkml:trace contextRef="#ctx0" brushRef="#br0">470 98 15631,'0'0'3267,"-16"50"480,-8-13-896,-3 7-577,-4-2-288,5 2-512,5-7-610,9-4-543,3-8-225,7-7-64,2-9-224,0-6-801,8-3-737,-3 0-1121,-5-9-1152,0-10-1058,-2-4-2659</inkml:trace>
  <inkml:trace contextRef="#ctx0" brushRef="#br0" timeOffset="1">1 3 17360,'0'0'11467,"89"-2"-10057,-34 9-738,11 0-480,3 0-128,1 1-352,-4 0-1409,-4-6-2531,-8-2-1666,-7 0-7110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2:47.819"/>
    </inkml:context>
    <inkml:brush xml:id="br0">
      <inkml:brushProperty name="width" value="0.025" units="cm"/>
      <inkml:brushProperty name="height" value="0.025" units="cm"/>
    </inkml:brush>
  </inkml:definitions>
  <inkml:trace contextRef="#ctx0" brushRef="#br0">538 0 14862,'0'0'2792,"10"2"-374,-3-1-2072,0 1 0,0 0 0,-1 0 0,1 1 0,0 0 0,-1 0 0,0 0 1,1 1-1,-1 0 0,-1 0 0,1 1 0,0-1 0,-1 1 0,0 0 0,0 1 0,-1-1 0,0 1 0,0 0 0,0 0 0,0 1 0,3 9 0,-2-3-144,-1 1 1,-1-1 0,0 1-1,-1 0 1,0 0-1,-1 0 1,-1 0-1,0 0 1,-1 0 0,-1 0-1,0 0 1,0 0-1,-2-1 1,1 1-1,-2-1 1,0 0 0,-7 13-1,-8 12-62,-1-1 0,-3-1 0,0 0-1,-39 41 1,2-9-274,-2-2-1,-106 85 0,125-118-3183,-53 31-1,26-28-6552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8.446"/>
    </inkml:context>
    <inkml:brush xml:id="br0">
      <inkml:brushProperty name="width" value="0.025" units="cm"/>
      <inkml:brushProperty name="height" value="0.025" units="cm"/>
    </inkml:brush>
  </inkml:definitions>
  <inkml:trace contextRef="#ctx0" brushRef="#br0">0 0 3011,'0'0'-96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41.300"/>
    </inkml:context>
    <inkml:brush xml:id="br0">
      <inkml:brushProperty name="width" value="0.025" units="cm"/>
      <inkml:brushProperty name="height" value="0.025" units="cm"/>
    </inkml:brush>
  </inkml:definitions>
  <inkml:trace contextRef="#ctx0" brushRef="#br0">1 40 5061,'0'0'17841,"87"17"-16048,-33-17-511,10 0-770,8-5-416,0-7-801,-3-5-2754,-7-6-3716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00.346"/>
    </inkml:context>
    <inkml:brush xml:id="br0">
      <inkml:brushProperty name="width" value="0.025" units="cm"/>
      <inkml:brushProperty name="height" value="0.025" units="cm"/>
    </inkml:brush>
  </inkml:definitions>
  <inkml:trace contextRef="#ctx0" brushRef="#br0">1 29 9897,'0'0'12780,"83"3"-11466,-40-3-578,7 0-415,3 0-225,1 0-32,-1 0-64,-1-5-737,-5-3-1377,-7 1-1858,-9-4-5156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9.626"/>
    </inkml:context>
    <inkml:brush xml:id="br0">
      <inkml:brushProperty name="width" value="0.025" units="cm"/>
      <inkml:brushProperty name="height" value="0.025" units="cm"/>
    </inkml:brush>
  </inkml:definitions>
  <inkml:trace contextRef="#ctx0" brushRef="#br0">433 0 12172,'0'0'7046,"-11"4"-5983,-5 3-765,0 1 0,0 1 1,1 0-1,1 1 0,0 1 1,0 0-1,1 1 0,-14 15 1,-8 13 262,2 1 1,1 1-1,3 2 1,2 1-1,-23 51 1,37-68-423,1 1-1,2 1 1,0-1 0,2 1 0,2 1-1,1 0 1,1-1 0,1 1-1,4 60 1,-1-84-184,1 0 0,0 0-1,1 0 1,0-1-1,0 1 1,0-1 0,1 1-1,0-1 1,0 0 0,0 0-1,1 0 1,0 0 0,0-1-1,1 0 1,0 1 0,-1-2-1,2 1 1,-1-1 0,0 1-1,1-1 1,0-1 0,9 5-1,2-1-981,0 0 1,0-2-1,1 0 0,0-1 1,0-1-1,0 0 0,26 0 0,43-2-7893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02.124"/>
    </inkml:context>
    <inkml:brush xml:id="br0">
      <inkml:brushProperty name="width" value="0.025" units="cm"/>
      <inkml:brushProperty name="height" value="0.025" units="cm"/>
    </inkml:brush>
  </inkml:definitions>
  <inkml:trace contextRef="#ctx0" brushRef="#br0">11 39 7399,'-5'0'2498,"0"0"4709,8 0-5733,12-2-33,6-6-64,7 2-352,6-3-192,3 2-385,1 2-319,-1 5-97,1 0-161,-11 0-2177,-3-2-4676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57.042"/>
    </inkml:context>
    <inkml:brush xml:id="br0">
      <inkml:brushProperty name="width" value="0.025" units="cm"/>
      <inkml:brushProperty name="height" value="0.025" units="cm"/>
    </inkml:brush>
  </inkml:definitions>
  <inkml:trace contextRef="#ctx0" brushRef="#br0">43 3 1281,'-22'-1'1570,"2"-1"-4421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3:57.758"/>
    </inkml:context>
    <inkml:brush xml:id="br0">
      <inkml:brushProperty name="width" value="0.025" units="cm"/>
      <inkml:brushProperty name="height" value="0.025" units="cm"/>
    </inkml:brush>
  </inkml:definitions>
  <inkml:trace contextRef="#ctx0" brushRef="#br0">198 1 2659,'0'0'1179,"-9"0"-607,-4 1-589,-1 1 0,0 0 0,1 1 0,-1 1 0,-18 7 0,-12-4 3633,0-11 7470,53 4-10392,371 5 3000,2 0-3737,301 12 128,0 0 172,-581-17 177,588-20 1508,-684 19-1223,-6 2-893,1-1 1,-1 0-1,0 0 1,1 0-1,-1 0 1,1 0 0,-1 0-1,0 0 1,1 0-1,-1 0 1,1 0-1,-1 0 1,0 0-1,1 0 1,-1 0-1,0 0 1,1-1-1,-1 1 1,1 0 0,-1 0-1,0 0 1,1-1-1,-1 1 1,0 0-1,0 0 1,1-1-1,-1 1 1,0 0-1,0-1 1,1 1-1,-1 0 1,0-1 0,0 1-1,0 0 1,1-1-1,-1 1 1,0 0-1,0-1 1,0 1-1,0-1 1,0 1-1,0 0 1,0-1-1,0-9-5532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0.777"/>
    </inkml:context>
    <inkml:brush xml:id="br0">
      <inkml:brushProperty name="width" value="0.025" units="cm"/>
      <inkml:brushProperty name="height" value="0.025" units="cm"/>
    </inkml:brush>
  </inkml:definitions>
  <inkml:trace contextRef="#ctx0" brushRef="#br0">16 65 6438,'0'0'9460,"19"0"-4949,-17 1-4462,0 1 1,0-1 0,-1 0 0,1 0 0,1 0 0,-1 0-1,0 0 1,0 0 0,0 0 0,0-1 0,1 1 0,-1-1-1,0 1 1,0-1 0,1 0 0,1 0 0,45-2 372,-36 1-266,13-2-36,1-2 0,27-9 0,2 2 614,-95 13-114,-48-2 711,79 1-1114,1-1-1,0 0 1,-1-1-1,1 0 1,0 0-1,0 0 1,0-1-1,0 0 1,-7-5-1,60 3 137,-32 4-333,202-10 114,-231 13-147,-1 0 0,1 1 0,0 1 0,0 1 0,-18 7 0,-17 5 22,-159 41 226,276-67-187,-8-2-1265,-1 2 0,97 0-1,-141 12-106,-18 5-319,-20 5-685,-7-8-1035,-3-4-2099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4:31.527"/>
    </inkml:context>
    <inkml:brush xml:id="br0">
      <inkml:brushProperty name="width" value="0.025" units="cm"/>
      <inkml:brushProperty name="height" value="0.025" units="cm"/>
    </inkml:brush>
  </inkml:definitions>
  <inkml:trace contextRef="#ctx0" brushRef="#br0">0 0 3844,'0'2'12363,"0"-1"-12042,0 1-257,0 0-96,0 1 0,0-2-32,0 4-417,0-2-320,0-1-544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28.034"/>
    </inkml:context>
    <inkml:brush xml:id="br0">
      <inkml:brushProperty name="width" value="0.025" units="cm"/>
      <inkml:brushProperty name="height" value="0.025" units="cm"/>
    </inkml:brush>
  </inkml:definitions>
  <inkml:trace contextRef="#ctx0" brushRef="#br0">264 76 12204,'0'0'3395,"5"-8"-561,0 1-1690,17-26 77,-15 6 6851,-24 39-6422,0 4-1402,1 1-1,1 1 1,0 1 0,-16 26 0,-44 87 760,53-88-1008,1 0 0,-26 85 0,40-103 0,1-1 0,1 2 0,1-1 0,1 0 0,2 1 0,3 48 0,-2-69-76,1 0 0,0-1 0,0 1 0,1-1 0,0 0 0,0 1 0,0-1 0,0 0 0,1 0 0,0 0 0,0-1 0,0 1 0,0-1 0,1 1 0,0-1 0,0 0 0,0-1 0,0 1 0,1-1 0,0 0 0,-1 0 0,8 4 0,0-3-828,-1 0 1,1 0-1,0-1 1,0 0-1,0-1 1,0-1-1,0 0 1,0 0-1,18-3 0,46-5-18773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0.945"/>
    </inkml:context>
    <inkml:brush xml:id="br0">
      <inkml:brushProperty name="width" value="0.025" units="cm"/>
      <inkml:brushProperty name="height" value="0.025" units="cm"/>
    </inkml:brush>
  </inkml:definitions>
  <inkml:trace contextRef="#ctx0" brushRef="#br0">136 68 5958,'0'0'7634,"8"-9"-5072,3-6-1667,6-7 106,3 0 3658,-21 29-33,-7 24-3555,-33 48 785,25-53-1505,2 1 0,1 0 0,1 1 0,1 1 0,1-1 0,-5 33 0,15-60-350,0 0 1,0 0-1,0-1 0,0 1 0,0 0 1,0 0-1,0 0 0,0-1 0,1 1 1,-1 0-1,0 0 0,1 0 0,-1-1 1,1 1-1,-1 0 0,1-1 1,-1 1-1,1 0 0,-1-1 0,1 1 1,-1-1-1,1 1 0,0-1 0,-1 1 1,1-1-1,0 1 0,0-1 0,-1 0 1,1 1-1,0-1 0,0 0 1,0 0-1,-1 1 0,1-1 0,0 0 1,0 0-1,0 0 0,0 0 0,0 0 1,-1 0-1,1 0 0,0-1 0,0 1 1,0 0-1,-1 0 0,3-1 1,48-12-13,-43 10 10,5-2-117,1 0 0,0 1 0,0 1 0,0 0 0,0 1 0,1 1 0,-1 0 0,1 1 0,14 1 0,-28 0 94,1-1 0,0 1 0,0 0 0,0 0-1,-1-1 1,1 1 0,0 0 0,-1 1 0,1-1-1,-1 0 1,1 0 0,-1 1 0,0-1 0,1 1 0,-1-1-1,0 1 1,0-1 0,0 1 0,0 0 0,0 0 0,-1-1-1,1 1 1,0 0 0,-1 0 0,0 0 0,1 0-1,-1 0 1,0 0 0,0 0 0,0-1 0,0 1 0,0 0-1,0 0 1,-1 0 0,1 0 0,-1 0 0,1 0-1,-2 2 1,0 4 34,0-1 0,-1 0 0,0 0 0,0 0 0,0 0-1,-1 0 1,0-1 0,-8 10 0,4-8 97,-1-1 0,1 0 0,-1 0 0,0-1 0,-1 0 0,1-1 0,-1 0 0,0-1 1,-1 0-1,1 0 0,-1-1 0,0 0 0,1-1 0,-1-1 0,0 1 0,0-2 0,0 1 0,-22-3 0,30 1-107,-1 1 0,1-1 0,-1 0 0,1 0 0,-1 0 0,1 0 0,-1-1 0,1 1 0,0-1 0,0 0 0,0 0 0,0 0 0,0 0 0,0-1 0,1 1 0,-1-1 0,1 0 0,-1 0 0,1 1 0,0-2 0,0 1 0,0 0 0,1 0 0,-1 0 0,1-1 0,0 1 0,-1-5 0,2 7-171,0 0 0,1 0 0,-1 0 0,0-1 0,1 1 0,-1 0 0,1 0 0,0 0 0,-1 0 0,1 0 0,0 0 0,-1 0 0,1 0 0,0 1 0,0-1 0,0 0 0,0 0 0,0 1 0,0-1 0,0 0 0,0 1 0,0-1 0,0 1 0,0-1 0,0 1 0,1 0 0,-1 0 0,0-1 0,0 1 0,0 0 0,2 0 0,4-2-1660,19-6-6337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1.903"/>
    </inkml:context>
    <inkml:brush xml:id="br0">
      <inkml:brushProperty name="width" value="0.025" units="cm"/>
      <inkml:brushProperty name="height" value="0.025" units="cm"/>
    </inkml:brush>
  </inkml:definitions>
  <inkml:trace contextRef="#ctx0" brushRef="#br0">253 25 13389,'1'-1'520,"0"0"0,0 0 1,0-1-1,-1 1 0,1 0 0,0 0 1,-1 0-1,0-1 0,1 1 1,-1 0-1,0-1 0,1 1 0,-1 0 1,0-1-1,0 1 0,0-2 1,-1 2-335,1 1 0,-1 0 0,1 0 0,-1 0 0,1-1 0,-1 1 0,1 0 0,-1 0 0,1 0 0,-1 0 0,1 0 0,-1 0 0,1 0 0,-1 0 0,1 0 0,-1 0 0,1 1 0,-1-1 0,1 0 0,-1 0 0,1 0 0,-1 1 0,1-1 0,0 0 0,-1 0 0,1 1 0,-1 0 0,-40 30 1749,13-2-1568,2 2 0,2 1 0,0 1 0,-20 41 0,34-58-225,2 1-1,0 1 0,1-1 1,1 1-1,1 1 0,0-1 1,1 1-1,1 0 0,1 0 1,1 37-1,1-51-204,1-1 0,0 1 0,1 0 0,-1-1-1,1 1 1,0-1 0,0 1 0,1-1 0,-1 0 0,1 0 0,0 0 0,0 0-1,0 0 1,0-1 0,1 0 0,-1 1 0,1-1 0,0 0 0,0-1 0,0 1-1,1-1 1,-1 0 0,0 0 0,1 0 0,-1 0 0,11 1 0,2 1-848,1 0 1,-1-2 0,1 0-1,0-1 1,0 0-1,21-3 1,30-8-11192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5.567"/>
    </inkml:context>
    <inkml:brush xml:id="br0">
      <inkml:brushProperty name="width" value="0.025" units="cm"/>
      <inkml:brushProperty name="height" value="0.025" units="cm"/>
    </inkml:brush>
  </inkml:definitions>
  <inkml:trace contextRef="#ctx0" brushRef="#br0">0 0 14606,'0'0'7111,"52"27"-6407,-9-27-351,8 0-193,4 0-160,1-8-1666,-1 1-2370,-4 0-5541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5.911"/>
    </inkml:context>
    <inkml:brush xml:id="br0">
      <inkml:brushProperty name="width" value="0.025" units="cm"/>
      <inkml:brushProperty name="height" value="0.025" units="cm"/>
    </inkml:brush>
  </inkml:definitions>
  <inkml:trace contextRef="#ctx0" brushRef="#br0">1 14 9353,'0'0'13068,"49"0"-12812,-16 0 97,-1 0-225,1 0-448,-2-3-3908,-1-8-8937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50.389"/>
    </inkml:context>
    <inkml:brush xml:id="br0">
      <inkml:brushProperty name="width" value="0.025" units="cm"/>
      <inkml:brushProperty name="height" value="0.025" units="cm"/>
    </inkml:brush>
  </inkml:definitions>
  <inkml:trace contextRef="#ctx0" brushRef="#br0">350 0 13741,'0'0'5152,"10"6"-3951,4 2-721,-2 2 0,1-1-1,-1 2 1,-1-1 0,0 2 0,0-1 0,-1 1 0,0 1 0,14 25 0,-16-22-395,1-1 1,-2 1-1,0 1 1,-1 0-1,-1-1 0,0 2 1,-2-1-1,0 0 1,0 1-1,-2-1 0,0 1 1,-1 0-1,-1 0 1,-1-1-1,0 1 1,-1-1-1,-1 0 0,-1 1 1,0-2-1,-1 1 1,-1-1-1,0 0 0,-2 0 1,-15 23-1,-17 19-248,-2-1-1,-3-3 0,-3-1 0,-1-3 1,-112 86-1,116-107-3162,12-17-2834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5.964"/>
    </inkml:context>
    <inkml:brush xml:id="br0">
      <inkml:brushProperty name="width" value="0.025" units="cm"/>
      <inkml:brushProperty name="height" value="0.025" units="cm"/>
    </inkml:brush>
  </inkml:definitions>
  <inkml:trace contextRef="#ctx0" brushRef="#br0">12 0 19186,'0'0'11109,"1"10"-10303,0 24-443,-1 1 0,-8 59 0,6-83-630,1 0-1,-1 0 0,2 1 0,-1-1 0,3 14 1,-2-24 161,0-1 0,1 1 0,-1-1 1,0 0-1,1 1 0,-1-1 1,0 0-1,1 1 0,-1-1 0,0 0 1,1 1-1,-1-1 0,1 0 1,-1 0-1,0 1 0,1-1 0,-1 0 1,1 0-1,-1 0 0,1 0 1,-1 0-1,1 0 0,-1 0 0,1 0 1,-1 0-1,1 0 0,-1 0 1,1 0-1,-1 0 0,1 0 0,-1 0 1,1 0-1,-1 0 0,1-1 1,-1 1-1,0 0 0,1 0 0,-1-1 1,1 1-1,-1 0 0,0-1 1,1 0-1,20-12-3089,2-13-2352,5-6-3357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6.336"/>
    </inkml:context>
    <inkml:brush xml:id="br0">
      <inkml:brushProperty name="width" value="0.025" units="cm"/>
      <inkml:brushProperty name="height" value="0.025" units="cm"/>
    </inkml:brush>
  </inkml:definitions>
  <inkml:trace contextRef="#ctx0" brushRef="#br0">65 0 17617,'0'0'5028,"-20"50"-3042,6-20-416,4 2-1,-1 2-640,4-2-416,4-3-289,3-6-192,0-5 0,0-5-224,6-5-641,-2-8-1281,-4-8-4837,-4-11 129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6.662"/>
    </inkml:context>
    <inkml:brush xml:id="br0">
      <inkml:brushProperty name="width" value="0.025" units="cm"/>
      <inkml:brushProperty name="height" value="0.025" units="cm"/>
    </inkml:brush>
  </inkml:definitions>
  <inkml:trace contextRef="#ctx0" brushRef="#br0">1 18 10186,'0'0'17488,"83"10"-16527,-29-10-512,9 0-321,1-9-32,2 3-417,-6 2-1857,-10-1-2626,-6 1-2915</inkml:trace>
  <inkml:trace contextRef="#ctx0" brushRef="#br0" timeOffset="1">534 224 16335,'0'0'8809,"58"12"-7208,-20-12-384,8 0-736,4 0-353,1-1-128,-1-2-1473,-4-1-2275,-7-2-1601,-4-1-6214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7.052"/>
    </inkml:context>
    <inkml:brush xml:id="br0">
      <inkml:brushProperty name="width" value="0.025" units="cm"/>
      <inkml:brushProperty name="height" value="0.025" units="cm"/>
    </inkml:brush>
  </inkml:definitions>
  <inkml:trace contextRef="#ctx0" brushRef="#br0">57 0 20147,'0'0'2723,"-10"58"-1538,-1-27 0,-1 3-160,-1 2-449,5-1-415,5-6-193,3-2-1250,0-10-672,8-11-576,11-6-897,-1-4-1986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7.414"/>
    </inkml:context>
    <inkml:brush xml:id="br0">
      <inkml:brushProperty name="width" value="0.025" units="cm"/>
      <inkml:brushProperty name="height" value="0.025" units="cm"/>
    </inkml:brush>
  </inkml:definitions>
  <inkml:trace contextRef="#ctx0" brushRef="#br0">387 60 13357,'0'0'8392,"-24"61"-7143,11-31-160,0 2-192,6-1-289,1-1-191,0-2-161,4-5-192,2-6 32,0-6-608,0-2-610,0-6-735</inkml:trace>
  <inkml:trace contextRef="#ctx0" brushRef="#br0" timeOffset="1">0 23 14542,'0'0'9961,"74"0"-8455,-31-1-353,9-2-705,2 2-352,3-3-96,0 3-1441,-7-2-2691,-11 0-1762,-6-4-5989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7.771"/>
    </inkml:context>
    <inkml:brush xml:id="br0">
      <inkml:brushProperty name="width" value="0.025" units="cm"/>
      <inkml:brushProperty name="height" value="0.025" units="cm"/>
    </inkml:brush>
  </inkml:definitions>
  <inkml:trace contextRef="#ctx0" brushRef="#br0">52 83 14478,'0'0'10345,"-3"9"-8337,-10 26-412,13-34-1552,0 0 0,0 0 1,0-1-1,0 1 0,0 0 0,0 0 1,0-1-1,0 1 0,1 0 1,-1 0-1,0-1 0,0 1 0,1 0 1,-1-1-1,0 1 0,1 0 0,-1-1 1,1 1-1,-1-1 0,1 1 0,-1 0 1,1-1-1,0 1 0,-1-1 1,1 0-1,-1 1 0,1-1 0,0 1 1,-1-1-1,1 0 0,0 0 0,0 1 1,-1-1-1,1 0 0,0 0 0,1 0 1,29 3 581,-26-3-488,6 0-80,-1 0-1,1 0 1,-1-1 0,1 0-1,-1-1 1,0-1 0,1 1-1,-1-2 1,10-4 0,-16 6-76,0 0 0,0 0 0,0-1 0,-1 1-1,1-1 1,-1 0 0,0 0 0,0 0 0,0 0 0,0-1 0,-1 1 0,1-1 0,-1 0 0,0 0 0,0 0 0,0 0 0,0 0 0,-1 0-1,0 0 1,0 0 0,0-1 0,0 1 0,-1 0 0,1-1 0,-1-4 0,-1 8 4,1-1-1,0 0 1,-1 1 0,0-1 0,1 1-1,-1-1 1,0 1 0,0-1-1,0 1 1,0-1 0,0 1 0,0 0-1,0 0 1,0-1 0,0 1-1,-1 0 1,1 0 0,0 0 0,-1 0-1,1 0 1,-1 1 0,1-1-1,-1 0 1,1 1 0,-1-1 0,0 1-1,1-1 1,-1 1 0,0 0-1,1 0 1,-1 0 0,0 0 0,0 0-1,-1 0 1,-6 0-48,0 0 1,0 1-1,1 0 0,-1 0 0,-14 4 1,11 0 149,0 0 0,0 1 0,0 0 0,1 1 0,-20 14 0,26-17-10,0 1 0,0-1-1,0 1 1,0-1 0,1 1 0,0 1 0,0-1-1,0 0 1,1 1 0,0 0 0,0 0 0,0 0 0,-3 10-1,6-15-78,0 1 0,0 0 0,0 0 0,0 0 0,0 0 0,0-1 0,1 1 0,-1 0 0,0 0 0,1 0 0,0-1-1,-1 1 1,1 0 0,0-1 0,0 1 0,0 0 0,0-1 0,0 1 0,0-1 0,0 0 0,1 1 0,-1-1 0,0 0 0,1 0 0,-1 0 0,1 0-1,0 0 1,-1 0 0,1 0 0,0 0 0,-1-1 0,1 1 0,0-1 0,0 1 0,3-1 0,8 3-538,0-1 0,0 0 0,24-1 0,-28-1-85,41 1-4442,2-1-3455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8.115"/>
    </inkml:context>
    <inkml:brush xml:id="br0">
      <inkml:brushProperty name="width" value="0.025" units="cm"/>
      <inkml:brushProperty name="height" value="0.025" units="cm"/>
    </inkml:brush>
  </inkml:definitions>
  <inkml:trace contextRef="#ctx0" brushRef="#br0">340 0 16784,'0'0'4612,"39"76"-3266,-25-39 159,-7 1-256,-7 7-416,0 3 32,-20 4-385,-10 5-224,-12 4-127,-11 6-33,-1 5-449,-5-3-447,4-8-1667,6-12-1569,12-12-13837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39.515"/>
    </inkml:context>
    <inkml:brush xml:id="br0">
      <inkml:brushProperty name="width" value="0.025" units="cm"/>
      <inkml:brushProperty name="height" value="0.025" units="cm"/>
    </inkml:brush>
  </inkml:definitions>
  <inkml:trace contextRef="#ctx0" brushRef="#br0">1 32 15951,'0'0'10314,"48"0"-8232,-20 0-321,7 0-479,6 0-674,5 0-480,4-3-64,1 0-416,2-2-1858,-10-3-3171,-5-5-6662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0.884"/>
    </inkml:context>
    <inkml:brush xml:id="br0">
      <inkml:brushProperty name="width" value="0.025" units="cm"/>
      <inkml:brushProperty name="height" value="0.025" units="cm"/>
    </inkml:brush>
  </inkml:definitions>
  <inkml:trace contextRef="#ctx0" brushRef="#br0">31 0 6118,'0'0'17947,"3"10"-16505,1 8-1092,0 1 1,-2-1-1,0 0 1,-2 1 0,0-1-1,0 1 1,-2-1-1,-6 29 1,-5 2 148,8-35-302,0 0 0,2 0 1,0 0-1,0 1 0,1-1 0,1 1 0,1 29 0,1-43-137,0-1 0,1 0 0,-1 1 0,0-1 0,0 0 0,0 0 0,1 0 0,-1 0 0,0 0 0,0 0 0,1-1 0,-1 1 0,0 0 0,0 0 0,0-1 0,2 0 0,12-8 69,-1 0 1,-1-1-1,1 0 0,-2-1 0,1-1 0,11-14 1,6-5-26,30-29-66,-31 30-126,1 1 1,52-38 0,-79 64-632,2-1-22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1.214"/>
    </inkml:context>
    <inkml:brush xml:id="br0">
      <inkml:brushProperty name="width" value="0.025" units="cm"/>
      <inkml:brushProperty name="height" value="0.025" units="cm"/>
    </inkml:brush>
  </inkml:definitions>
  <inkml:trace contextRef="#ctx0" brushRef="#br0">1 1 17296,'0'0'8200,"18"61"-6534,0-45-994,3 1-576,5-2-896,-1-4-3460,1-7-4677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6.782"/>
    </inkml:context>
    <inkml:brush xml:id="br0">
      <inkml:brushProperty name="width" value="0.025" units="cm"/>
      <inkml:brushProperty name="height" value="0.025" units="cm"/>
    </inkml:brush>
  </inkml:definitions>
  <inkml:trace contextRef="#ctx0" brushRef="#br0">72 42 23831,'0'0'2573,"-4"12"-977,-5 11-931,-31 94 1477,35-100-2167,1 0 1,1 1-1,0 0 0,1 0 0,0 19 0,2-36-35,0 0 0,1 0-1,-1 0 1,0 0 0,0 1-1,1-1 1,-1 0-1,1 0 1,-1 0 0,1 0-1,-1-1 1,1 1 0,0 0-1,-1 0 1,1 0-1,0 0 1,0-1 0,0 1-1,-1 0 1,1-1 0,0 1-1,0 0 1,0-1 0,0 1-1,0-1 1,0 0-1,0 1 1,0-1 0,1 0-1,-1 0 1,0 1 0,0-1-1,0 0 1,0 0 0,0 0-1,0 0 1,0-1-1,0 1 1,1 0 0,-1 0-1,0-1 1,2 0 0,2 0-489,1-1 0,-1 1 0,1-1 0,-1-1-1,0 1 1,1-1 0,5-4 0,3-5-1532,0 0-1,-1-1 1,0-1-1,-1 0 1,-1 0-1,18-32 1,10-28-2107,-6-2 8833,-24 57-1342,-9 17-2926,0 1 0,1-1 0,-1 1 0,1 0-1,-1-1 1,1 1 0,0-1 0,0 1 0,-1 0 0,1-1 0,0 1 0,0 0-1,0 0 1,0 0 0,1 0 0,-1 0 0,2-2 0,1 24 5165,-11 46-1458,-2-26-3150,4-23-840,0 1 0,2-1 0,0 0 0,1 1 1,1 0-1,1 0 0,4 31 0,7-34-1502,-3-10-2004,0-11-6069,-5-6-2883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1.932"/>
    </inkml:context>
    <inkml:brush xml:id="br0">
      <inkml:brushProperty name="width" value="0.025" units="cm"/>
      <inkml:brushProperty name="height" value="0.025" units="cm"/>
    </inkml:brush>
  </inkml:definitions>
  <inkml:trace contextRef="#ctx0" brushRef="#br0">1 13 5926,'0'0'20723,"57"0"-19410,-29 0-544,1-2-384,6 1-257,-1 1-96,2 0-32,-1 0-673,-2 0-1889,-4-1-1859,-4-7-3714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2.337"/>
    </inkml:context>
    <inkml:brush xml:id="br0">
      <inkml:brushProperty name="width" value="0.025" units="cm"/>
      <inkml:brushProperty name="height" value="0.025" units="cm"/>
    </inkml:brush>
  </inkml:definitions>
  <inkml:trace contextRef="#ctx0" brushRef="#br0">0 179 12460,'0'0'15033,"12"-4"-13667,13-10-1246,-1 0 1,0-1-1,-1-1 0,-1-2 0,-1 0 0,0-1 0,34-42 0,-64 77-171,0 0 0,0 1-1,-8 28 1,12-32 48,1 0 0,0 0 0,1 1 0,0-1 0,2 1 0,-1 0 0,2 19 0,0-32-86,0 0 1,0 0-1,0 0 1,1-1-1,-1 1 1,0 0-1,1 0 1,-1-1-1,0 1 1,1 0-1,-1-1 1,1 1-1,-1 0 0,1-1 1,0 1-1,-1-1 1,1 1-1,-1-1 1,1 1-1,0-1 1,0 1-1,-1-1 1,1 0-1,0 0 1,0 1-1,-1-1 1,1 0-1,0 0 1,0 0-1,0 1 1,-1-1-1,1 0 1,0 0-1,0 0 1,0-1-1,-1 1 1,3 0-1,-1-1-613,0 1 1,0 0-1,0-1 0,0 1 0,0-1 0,0 0 1,0 0-1,-1 0 0,1 0 0,0 0 0,0 0 1,-1 0-1,1 0 0,1-2 0,8-14-10610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2.678"/>
    </inkml:context>
    <inkml:brush xml:id="br0">
      <inkml:brushProperty name="width" value="0.025" units="cm"/>
      <inkml:brushProperty name="height" value="0.025" units="cm"/>
    </inkml:brush>
  </inkml:definitions>
  <inkml:trace contextRef="#ctx0" brushRef="#br0">151 0 16464,'0'0'6144,"11"2"-5252,-6-1-762,0 0 1,0 0-1,0 1 1,-1 0-1,1-1 1,0 1 0,-1 1-1,1-1 1,-1 1-1,0 0 1,0-1-1,0 2 1,0-1 0,-1 0-1,1 1 1,-1 0-1,0 0 1,0 0-1,0 0 1,0 0 0,-1 1-1,0-1 1,2 7-1,1 1 13,0 0 0,-1 0-1,-1 1 1,0 0 0,-1 0 0,0 0-1,-1 0 1,0 0 0,-1 0 0,-1 0 0,0 0-1,-1 0 1,0 0 0,-1-1 0,0 1-1,-1-1 1,-10 22 0,0-7-217,-1 0 1,-1-2-1,-2 0 1,0-1-1,-2-1 1,-35 33-1,17-22-3387,9-19-4091,2-9-9322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3.196"/>
    </inkml:context>
    <inkml:brush xml:id="br0">
      <inkml:brushProperty name="width" value="0.025" units="cm"/>
      <inkml:brushProperty name="height" value="0.025" units="cm"/>
    </inkml:brush>
  </inkml:definitions>
  <inkml:trace contextRef="#ctx0" brushRef="#br0">251 1 10250,'0'0'12817,"-12"8"-11984,-13 10-290,0 2 0,2 1 0,1 0 0,0 2 0,2 1 0,-34 50 0,47-61-434,0-1 0,1 1 0,1 0-1,0 1 1,0-1 0,2 1 0,0 0 0,0 0 0,1 0 0,0 18 0,2-25-121,1 1 1,0 0-1,0-1 1,0 1-1,1 0 1,0-1-1,1 0 1,-1 0-1,1 1 0,1-2 1,-1 1-1,1 0 1,1-1-1,-1 1 1,1-1-1,0-1 1,0 1-1,1-1 1,-1 1-1,10 4 0,-2-1-904,0-1-1,1-1 0,-1-1 0,2 0 0,-1 0 0,1-2 0,15 4 1,54 7-8234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4.551"/>
    </inkml:context>
    <inkml:brush xml:id="br0">
      <inkml:brushProperty name="width" value="0.025" units="cm"/>
      <inkml:brushProperty name="height" value="0.025" units="cm"/>
    </inkml:brush>
  </inkml:definitions>
  <inkml:trace contextRef="#ctx0" brushRef="#br0">0 63 5733,'0'0'7794,"7"-10"-5407,19-28 127,-26 37-2233,1 0-1,0 0 1,-1 0 0,1 0-1,0 0 1,0 0 0,0 1-1,0-1 1,0 0 0,0 0-1,0 1 1,0-1 0,0 0-1,0 1 1,0-1-1,0 1 1,1-1 0,-1 1-1,2-1 1,-2 2-128,0-1 0,0 0-1,0 0 1,0 1 0,-1-1 0,1 0 0,0 1-1,0-1 1,0 1 0,-1-1 0,1 1 0,0-1-1,-1 1 1,1 0 0,0-1 0,-1 1 0,1 0-1,-1 0 1,1-1 0,-1 2 0,14 39 2414,-14-40-2500,5 58 1776,-5-51-1770,0 0 1,0 1-1,1-1 0,0 0 1,0 1-1,1-1 0,0 0 1,0 0-1,1 0 0,0 0 1,7 12-1,-8-18-212,0 0 0,0 0 0,1-1 0,-1 1 1,0 0-1,1-1 0,0 0 0,-1 1 0,1-1 0,0 0 0,0 0 0,-1-1 1,1 1-1,0 0 0,0-1 0,0 0 0,0 0 0,0 0 0,0 0 1,0 0-1,0 0 0,5-2 0,-1 0-770,0 1 0,-1-1 0,1 0-1,0-1 1,-1 0 0,0 0 0,1 0 0,6-6 0,18-18-5908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4.896"/>
    </inkml:context>
    <inkml:brush xml:id="br0">
      <inkml:brushProperty name="width" value="0.025" units="cm"/>
      <inkml:brushProperty name="height" value="0.025" units="cm"/>
    </inkml:brush>
  </inkml:definitions>
  <inkml:trace contextRef="#ctx0" brushRef="#br0">215 0 10698,'0'0'6502,"-45"65"-4388,15-25 609,2 3-1026,-2 2-223,3 1-161,1-2-448,8-5-609,10-5-224,6-10-128,2-6-1441,5-11-1346,11-7-1345,2 0-3363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5.641"/>
    </inkml:context>
    <inkml:brush xml:id="br0">
      <inkml:brushProperty name="width" value="0.025" units="cm"/>
      <inkml:brushProperty name="height" value="0.025" units="cm"/>
    </inkml:brush>
  </inkml:definitions>
  <inkml:trace contextRef="#ctx0" brushRef="#br0">198 0 9417,'0'0'17499,"1"11"-16378,-2-3-993,1 0-1,-1 0 1,0 0-1,-1-1 0,0 1 1,0 0-1,-1-1 1,0 0-1,0 1 1,-1-1-1,0 0 1,0-1-1,0 1 1,-1-1-1,-9 10 0,-7 9 356,13-13-293,-1-1-1,-1 0 0,1-1 0,-2 0 0,0 0 1,0-1-1,-17 11 0,28-22-170,-1 1 1,0 0-1,1-1 0,-1 1 0,1 0 1,0-1-1,-1 1 0,1-1 1,0 1-1,0-1 0,0 1 0,0-1 1,0 1-1,0 0 0,1-1 0,-1 1 1,1-3-1,5-15-308,1 1 0,0 0 0,2 0 0,0 1 0,1 0 0,18-24 0,-30 107-58,-9 3 380,9-45 134,-2 0 0,-6 24 0,5-43 129,-1-13-109,-1-13-67,1-11-101,-1 1-1,-1-1 1,-25-59 0,39 100-10,0 0 0,1 0 0,0-1 1,0-1-1,1 1 0,0-1 1,0 0-1,1-1 0,0 0 1,0 0-1,1-1 0,-1 0 0,1-1 1,12 4-1,7 2-514,50 12 0,-13-10-2911,-38-9-1997,-4-2-3049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45.982"/>
    </inkml:context>
    <inkml:brush xml:id="br0">
      <inkml:brushProperty name="width" value="0.025" units="cm"/>
      <inkml:brushProperty name="height" value="0.025" units="cm"/>
    </inkml:brush>
  </inkml:definitions>
  <inkml:trace contextRef="#ctx0" brushRef="#br0">182 1 10218,'0'0'10474,"33"49"-8553,-16-16-319,5 10-321,-1 6-224,-4 4-512,-9 8-385,-8 4-96,-5 5-64,-25 7-705,-17 2-960,-11 7-1090,-14 4-832,-15 2-4165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17.105"/>
    </inkml:context>
    <inkml:brush xml:id="br0">
      <inkml:brushProperty name="width" value="0.025" units="cm"/>
      <inkml:brushProperty name="height" value="0.025" units="cm"/>
    </inkml:brush>
  </inkml:definitions>
  <inkml:trace contextRef="#ctx0" brushRef="#br0">0 10 14318,'0'0'6699,"11"0"-5604,100 5 1707,-32 1-2633,-1-4 0,111-12 0,-167 5-244,-30 2-69,-38 0-4632,40 3 2586,-15-2-7750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5:59.878"/>
    </inkml:context>
    <inkml:brush xml:id="br0">
      <inkml:brushProperty name="width" value="0.025" units="cm"/>
      <inkml:brushProperty name="height" value="0.025" units="cm"/>
    </inkml:brush>
  </inkml:definitions>
  <inkml:trace contextRef="#ctx0" brushRef="#br0">98 1 14125,'0'0'17430,"-2"8"-16661,-15 60-550,4-24-174,2-1 0,3 2 0,1-1-1,-1 48 1,12-110-3084,-7-24-2842,-11 13-766,-5-3-2385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7.139"/>
    </inkml:context>
    <inkml:brush xml:id="br0">
      <inkml:brushProperty name="width" value="0.025" units="cm"/>
      <inkml:brushProperty name="height" value="0.025" units="cm"/>
    </inkml:brush>
  </inkml:definitions>
  <inkml:trace contextRef="#ctx0" brushRef="#br0">1 93 13741,'0'0'17328,"66"5"-16078,-11-20-802,9-1-448,6-4 0,-3 5 0,-5 3 0,-13 4-3171,-10 2-4132,-7 0-8328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6:00.237"/>
    </inkml:context>
    <inkml:brush xml:id="br0">
      <inkml:brushProperty name="width" value="0.025" units="cm"/>
      <inkml:brushProperty name="height" value="0.025" units="cm"/>
    </inkml:brush>
  </inkml:definitions>
  <inkml:trace contextRef="#ctx0" brushRef="#br0">0 0 3844,'0'0'19538,"55"39"-17007,-9-32 31,13-6-1249,11-1-864,4 0-353,0-11-2210,-4-7-7431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36.396"/>
    </inkml:context>
    <inkml:brush xml:id="br0">
      <inkml:brushProperty name="width" value="0.025" units="cm"/>
      <inkml:brushProperty name="height" value="0.025" units="cm"/>
    </inkml:brush>
  </inkml:definitions>
  <inkml:trace contextRef="#ctx0" brushRef="#br0">447 108 13357,'0'0'1105,"-7"-8"245,3 3-1228,-5-7 534,-1 0 0,-1 1 0,0 0 0,-22-16 0,29 25-572,0-1 1,1 1 0,-1-1 0,-1 1-1,1 1 1,0-1 0,0 0 0,-1 1-1,1 0 1,-1 0 0,1 0 0,-1 1-1,1-1 1,-1 1 0,1 0-1,-1 1 1,1-1 0,-1 1 0,0 0-1,1 0 1,0 0 0,-1 0 0,1 1-1,-5 2 1,-2 3-24,-1 1 0,1 1 1,0 0-1,0 1 0,1-1 0,1 2 0,0 0 0,-11 16 0,-2 5 385,-30 63 0,39-67-286,2 1 0,0 0 0,2 0 1,1 1-1,2 0 0,0 1 0,2-1 1,2 1-1,1 47 0,2-63-144,1-1-1,1 1 0,0-1 0,0 0 1,2 0-1,-1 0 0,2-1 1,0 1-1,13 19 0,-13-23 0,1-1 0,1-1 0,0 1 0,0-1 0,0 0 0,1-1 0,0 0-1,1-1 1,0 0 0,0 0 0,0-1 0,0 0 0,18 5 0,-14-6 173,-1-1 0,1 0 0,0-1-1,0-1 1,0 0 0,1-1 0,-1 0 0,0-2-1,0 1 1,0-2 0,0 1 0,0-2 0,-1 0 0,0-1-1,1 0 1,-2-1 0,1 0 0,-1-1 0,0-1 0,0 0-1,-1 0 1,0-1 0,16-17 0,-11 10-68,-2 0 1,0 0-1,-1-2 1,-1 1-1,0-2 1,-1 0-1,-2 0 1,1 0-1,-2-2 1,-1 1-1,-1-1 1,0 0-1,-2 0 1,4-41-1,-8 50-107,-1 0-1,-1 0 0,0-1 1,0 1-1,-2 1 0,1-1 1,-1 0-1,-1 1 0,0 0 1,-1 0-1,0 0 0,-1 0 1,0 1-1,0 0 1,-1 1-1,0 0 0,-1 0 1,0 1-1,0 0 0,-12-8 1,7 6-238,-1 0 1,0 1-1,0 1 1,-1 0-1,0 1 1,0 0 0,-1 2-1,1 0 1,-1 1-1,0 0 1,-1 2 0,1 0-1,-32 0 1,21 7-4746,6 5-3689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37.689"/>
    </inkml:context>
    <inkml:brush xml:id="br0">
      <inkml:brushProperty name="width" value="0.025" units="cm"/>
      <inkml:brushProperty name="height" value="0.025" units="cm"/>
    </inkml:brush>
  </inkml:definitions>
  <inkml:trace contextRef="#ctx0" brushRef="#br0">1763 285 9321,'0'0'2066,"-12"-6"58,-21-12-206,1-1 0,0-2 0,-43-37 0,56 41-1821,0 2 0,-1 0 1,0 1-1,-2 2 1,1 0-1,-1 1 0,-1 1 1,0 1-1,-35-9 1,11 8-127,-1 2 0,0 2 1,-90 1-1,83 4 29,-1 3 0,2 2 0,-1 3 0,1 2 0,0 2 0,0 3 0,2 2 0,-75 34 0,81-28 84,2 3 0,1 1 1,0 2-1,3 2 0,-67 63 0,90-77-12,2 0-1,0 2 1,0-1-1,2 2 1,1 0-1,0 0 1,1 1-1,1 1 1,1 0-1,1 0 1,1 0 0,0 1-1,2 0 1,1 1-1,-2 28 1,5-43-48,2 0-1,-1-1 1,1 1 0,0 0 0,1 0 0,0 0-1,0-1 1,1 1 0,0-1 0,0 1-1,0-1 1,1 0 0,9 12 0,-5-9 27,1 0-1,0-1 1,1-1 0,0 1-1,0-1 1,1-1 0,21 12-1,9-1 63,1-2 0,0-1 0,85 17 0,22-4-41,2-6 0,1-7 0,261-8 0,-368-9 212,1-2 0,-1-2 0,0-2 0,0-3-1,-1-1 1,0-2 0,49-22 0,-63 21 43,0-1 1,-1-1-1,0-2 0,-2 0 1,0-2-1,-1-1 1,-1-1-1,-2-1 1,0-2-1,25-36 1,-40 51-292,-1 0 0,-1 0 0,0-1 0,-1 0 0,0 0 0,0 0 0,-1 0 0,-1-1 0,0 0 0,-1 1 0,1-18 0,-4 22-29,1-1 0,-1 1 0,0 0-1,0-1 1,-1 1 0,0 0-1,-1 0 1,0 0 0,0 0 0,-1 0-1,1 1 1,-2 0 0,1 0 0,-1 0-1,0 0 1,-1 0 0,1 1 0,-9-7-1,-5-2-87,0 1 1,-1 1-1,0 0 0,-1 2 0,0 0 0,-1 1 0,0 1 0,0 2 0,-1 0 1,-32-5-1,-15 1-2593,0 4 1,-85 1-1,44 6-5189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1:32.204"/>
    </inkml:context>
    <inkml:brush xml:id="br0">
      <inkml:brushProperty name="width" value="0.025" units="cm"/>
      <inkml:brushProperty name="height" value="0.025" units="cm"/>
    </inkml:brush>
  </inkml:definitions>
  <inkml:trace contextRef="#ctx0" brushRef="#br0">0 13 1281,'0'0'7687,"54"-12"-9704,-48 14-1218,-3 2-449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53.658"/>
    </inkml:context>
    <inkml:brush xml:id="br0">
      <inkml:brushProperty name="width" value="0.025" units="cm"/>
      <inkml:brushProperty name="height" value="0.025" units="cm"/>
    </inkml:brush>
  </inkml:definitions>
  <inkml:trace contextRef="#ctx0" brushRef="#br0">38 60 10186,'0'0'11803,"14"-4"-11446,169-21 246,-84 14-522,-69 4-22,-30 7-58,0 0 1,0 0 0,0 0-1,0 0 1,0 0-1,0 0 1,0 0 0,0-1-1,1 1 1,-1 0-1,0 0 1,0 0-1,0 0 1,0 0 0,0 0-1,0-1 1,0 1-1,0 0 1,0 0-1,0 0 1,0 0 0,0-1-1,0 1 1,0 0-1,0 0 1,0 0 0,0 0-1,0 0 1,0-1-1,0 1 1,0 0-1,0 0 1,0 0 0,0 0-1,-1 0 1,1 0-1,0-1 1,0 1 0,0 0-1,0 0 1,0 0-1,0 0 1,0 0-1,0 0 1,-1 0 0,1 0-1,0 0 1,0-1-1,0 1 1,0 0 0,0 0-1,-1 0 1,1 0-1,0 0 1,0 0-1,0 0 1,0 0 0,0 0-1,-1 0 1,1 0-1,0 0 1,0 0 0,0 0-1,0 0 1,0 0-1,-1 0 1,1 0-1,0 1 1,-52-7 150,41 6-146,-22-1 234,0 1-1,0 1 0,0 2 1,0 1-1,0 2 0,-52 16 1,71-12-40,26-6-600,30-3-2921,-37-1 2042,20 0-5052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6.097"/>
    </inkml:context>
    <inkml:brush xml:id="br0">
      <inkml:brushProperty name="width" value="0.025" units="cm"/>
      <inkml:brushProperty name="height" value="0.025" units="cm"/>
    </inkml:brush>
  </inkml:definitions>
  <inkml:trace contextRef="#ctx0" brushRef="#br0">30 47 6919,'-8'-2'2278,"-5"-1"5236,5 1 1344,18 1-5509,385-13 500,-378 14-3849,-13 1 0,1 0 0,0-1 0,-1 0 0,1 0 0,0 0 0,0 0 0,-1-1 0,1 0 0,0 0 0,7-3 0,-40 0 0,-262 14 0,155-1 0,172-11 0,380-30 0,-449 35 0,-60-4 0,-3 1 0,64 1-356,19-1-688,-1 0 0,0 1 1,0 0-1,1 1 0,-1 1 0,1 0 0,-15 5 0,40-15-10652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34.168"/>
    </inkml:context>
    <inkml:brush xml:id="br0">
      <inkml:brushProperty name="width" value="0.025" units="cm"/>
      <inkml:brushProperty name="height" value="0.025" units="cm"/>
    </inkml:brush>
  </inkml:definitions>
  <inkml:trace contextRef="#ctx0" brushRef="#br0">0 0 7687,'6'1'2541,"3"3"5568,5 1 3212,-3-3-8212,215-10-3109,-264 9 0,0 1 0,0 3 0,0 1 0,-69 20 0,107-26 0,0 0 0,1 0 0,-1 0 0,0 0 0,0 0 0,0 0 0,0 0 0,1 0 0,-1 0 0,0 0 0,0 1 0,0-1 0,0 0 0,0 0 0,0 0 0,1 0 0,-1 0 0,0 1 0,0-1 0,0 0 0,0 0 0,0 0 0,0 0 0,0 1 0,0-1 0,0 0 0,0 0 0,0 0 0,0 1 0,0-1 0,0 0 0,0 0 0,0 0 0,0 1 0,0-1 0,0 0 0,0 0 0,0 0 0,0 0 0,0 1 0,0-1 0,0 0 0,0 0 0,0 0 0,0 0 0,-1 1 0,1-1 0,0 0 0,0 0 0,19 3 0,230-9 0,-461 6 0,212-1-21,0 1 1,0 0-1,0 0 1,-1 0-1,1 0 1,0 0-1,0 0 0,0 0 1,0 0-1,0 0 1,0-1-1,-1 1 1,1 0-1,0 0 1,0 0-1,0 0 0,0 0 1,0-1-1,0 1 1,0 0-1,0 0 1,0 0-1,0 0 0,0-1 1,0 1-1,0 0 1,0 0-1,0 0 1,0 0-1,0-1 1,0 1-1,0 0 0,0 0 1,0 0-1,0 0 1,0 0-1,0-1 1,0 1-1,0 0 0,0 0 1,0 0-1,0 0 1,1 0-1,-1-1 1,0 1-1,0 0 1,0 0-1,0 0 0,0 0 1,0 0-1,1 0 1,-1 0-1,0-1 1,0 1-1,0 0 0,0 0 1,0 0-1,1 0 1,-1 0-1,0 0 1,0 0-1,0 0 0,0 0 1,1 0-1,-1 0 1,0 0-1,0 0 1,15-11-6331,-14 10 4037,27-22-14464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35.537"/>
    </inkml:context>
    <inkml:brush xml:id="br0">
      <inkml:brushProperty name="width" value="0.025" units="cm"/>
      <inkml:brushProperty name="height" value="0.025" units="cm"/>
    </inkml:brush>
  </inkml:definitions>
  <inkml:trace contextRef="#ctx0" brushRef="#br0">29 66 5029,'0'0'9032,"4"-9"-6747,8-19-911,1 9 838,1 10 4414,-13 15-3737,-1 11-2784,0-15 238,-1 23-42,-2-1 1,-1 0-1,-1 0 0,-9 27 1,7-30-75,2 0 1,0 1-1,1-1 1,1 1-1,0 38 1,4-59-228,-1 0 0,1 0 0,-1-1 0,1 1 0,-1 0 0,1 0 0,-1 0 0,1-1 0,0 1 0,-1 0 0,1-1 0,0 1 0,0-1 0,-1 1 0,1-1 0,0 1 0,0-1 0,0 1 0,0-1 0,0 0 0,0 0 0,0 1 0,-1-1 0,1 0 0,0 0 0,0 0 0,0 0 0,0 0 0,0 0 0,0 0 0,0 0 0,0-1 0,0 1 0,0 0 0,0 0 0,0-1 0,1 0 0,39-13 0,16-22 0,-48 29 0,1 0 0,0 0 0,0 1 0,0 0 0,1 1 0,0 0 0,0 0 0,0 1 0,19-3 0,-29 7 0,1 0 0,-1 1 0,0-1 0,0 0 0,1 1 0,-1-1 0,0 1 0,0 0 0,0-1 0,0 1 0,0 0 0,0 0 0,0-1 0,0 1 0,0 0 0,0 0 0,0 0 0,0 0 0,-1 0 0,1 1 0,0-1 0,-1 0 0,1 0 0,-1 0 0,1 1 0,-1-1 0,0 0 0,1 0 0,-1 1 0,0-1 0,0 0 0,0 1 0,0-1 0,0 0 0,0 0 0,0 1 0,-1 2 0,0 2 0,1 1 0,-1 0 0,0 0 0,0-1 0,-1 1 0,-3 7 0,2-8 0,-1 0 0,-1 0 0,1-1 0,-1 1 0,0-1 0,0 0 0,0-1 0,-1 1 0,0-1 0,0 0 0,0 0 0,0-1 0,-1 0 0,1 0 0,-1-1 0,1 1 0,-1-1 0,-9 1 0,-3 1 0,0-1 0,-1-1 0,1 0 0,0-2 0,-29-2 0,47 2-15,0 0 1,0 0-1,0 0 1,0 0-1,0 0 0,0 0 1,0 0-1,0-1 0,0 1 1,0 0-1,0-1 1,0 1-1,0 0 0,0-1 1,1 1-1,-1-1 0,0 0 1,0 1-1,0-1 1,1 0-1,-1 1 0,0-1 1,0 0-1,1 0 1,-1 0-1,1 0 0,-1 1 1,1-1-1,-1 0 0,1 0 1,0 0-1,-1 0 1,1 0-1,0 0 0,0 0 1,0 0-1,0 0 0,0 0 1,0 0-1,0 0 1,0 0-1,0-2 0,1-1-548,1 0 0,-1 0-1,1 0 1,-1 0 0,1 0-1,1 1 1,-1-1 0,0 1-1,4-4 1,18-21-13194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39.651"/>
    </inkml:context>
    <inkml:brush xml:id="br0">
      <inkml:brushProperty name="width" value="0.025" units="cm"/>
      <inkml:brushProperty name="height" value="0.025" units="cm"/>
    </inkml:brush>
  </inkml:definitions>
  <inkml:trace contextRef="#ctx0" brushRef="#br0">202 0 7303,'0'0'18903,"-11"9"-18097,-6 5-495,1 1 0,1 1 0,0 1 0,1 0 0,1 1 0,0 0 0,-15 30 0,18-28-216,1-1 1,1 1 0,1 0-1,0 1 1,2-1-1,0 1 1,2 1-1,0-1 1,0 37-1,3-56-105,1 1 0,-1-1 0,0 1 0,1-1 0,-1 1 0,1-1 0,0 0-1,0 1 1,0-1 0,0 0 0,0 0 0,1 1 0,-1-1 0,1 0-1,-1 0 1,1-1 0,0 1 0,-1 0 0,1-1 0,0 1 0,0-1 0,0 1-1,1-1 1,-1 0 0,0 0 0,5 2 0,1-1-773,0 0 0,0 0 0,0-1 0,0 0 0,1-1 0,15 0 0,12-3-5533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0.150"/>
    </inkml:context>
    <inkml:brush xml:id="br0">
      <inkml:brushProperty name="width" value="0.025" units="cm"/>
      <inkml:brushProperty name="height" value="0.025" units="cm"/>
    </inkml:brush>
  </inkml:definitions>
  <inkml:trace contextRef="#ctx0" brushRef="#br0">0 243 9865,'0'0'19213,"13"0"-18236,-11 0-942,4 1 25,-1-1-1,1 0 1,0-1 0,-1 1 0,1-1-1,-1 0 1,0 0 0,1-1 0,-1 0-1,0 0 1,0 0 0,0 0 0,0-1-1,0 0 1,0 0 0,-1 0 0,5-5-1,23-24 342,-1-1-1,-1-2 1,48-74-1,-108 186-400,13-42 19,12-27-35,0 1 1,0 0-1,1 0 0,1 1 0,0-1 0,0 1 1,1 0-1,0-1 0,-1 12 0,11-26-9080,-3-5 1099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27.915"/>
    </inkml:context>
    <inkml:brush xml:id="br0">
      <inkml:brushProperty name="width" value="0.025" units="cm"/>
      <inkml:brushProperty name="height" value="0.025" units="cm"/>
    </inkml:brush>
  </inkml:definitions>
  <inkml:trace contextRef="#ctx0" brushRef="#br0">277 1 5349,'0'0'26238,"-12"10"-25869,-35 31-167,2 1 1,2 2 0,-45 60 0,123-150-203,-23 33 0,-1-2 0,0 0 0,0 0 0,-2-1 0,0 0 0,-1 0 0,11-32 0,-19 48 0,0 0 0,0 0 0,-1 1 0,1-1 0,0 0 0,0 0 0,0 0 0,-1 0 0,1 0 0,0 0 0,0 0 0,0 0 0,-1 0 0,1 0 0,0 0 0,0 0 0,0 0 0,-1 0 0,1 0 0,0 0 0,0 0 0,0 0 0,0-1 0,-1 1 0,1 0 0,0 0 0,0 0 0,0 0 0,0 0 0,-1 0 0,1 0 0,0-1 0,0 1 0,0 0 0,0 0 0,0 0 0,0 0 0,-1-1 0,1 1 0,0 0 0,0 0 0,0 0 0,0 0 0,0-1 0,0 1 0,0 0 0,0-1 0,0 2 0,-7 6 0,1 1 0,0 1 0,1-1 0,0 1 0,0 0 0,1 0 0,0 0 0,0 1 0,-3 16 0,2-5 0,2 1 0,0 0 0,0 34 0,3-57 0,0 0 0,1 1 0,-1-1 0,0 0 0,1 0 0,-1 0 0,0 1 0,1-1 0,-1 0 0,1 0 0,0 1 0,-1-1 0,1 1 0,-1-1 0,1 0 0,0 1 0,0-1 0,-1 1 0,1-1 0,0 1 0,0 0 0,-1-1 0,1 1 0,0 0 0,0 0 0,0-1 0,0 1 0,-1 0 0,1 0 0,0 0 0,0 0 0,0 0 0,0 0 0,0 0 0,0 0 0,-1 1 0,1-1 0,0 0 0,0 0 0,0 1 0,0-1 0,-1 1 0,1-1 0,0 1 0,-1-1 0,1 1 0,0-1 0,-1 1 0,1-1 0,0 1 0,-1 0 0,1-1 0,-1 1 0,1 0 0,-1 0 0,1-1 0,-1 1 0,0 0 0,1 0 0,-1 0 0,0 1 0,0-16 0,-1 0 0,-1 0 0,0 0 0,-1 1 0,-1-1 0,0 1 0,0-1 0,-2 1 0,1 1 0,-2-1 0,0 1 0,0 0 0,-1 1 0,-1-1 0,1 2 0,-14-13 0,22 22 0,0 1 0,-1-1 0,1 1 0,-1-1 0,1 0 0,-1 1 0,1-1 0,-1 1 0,1-1 0,-1 1 0,1 0 0,-1-1 0,1 1 0,-1-1 0,0 1 0,1 0 0,-1 0 0,0-1 0,1 1 0,-1 0 0,0 0 0,0 0 0,1 0 0,-1 0 0,0 0 0,1 0 0,-1 0 0,0 0 0,0 0 0,1 0 0,-1 0 0,0 0 0,1 1 0,-1-1 0,0 0 0,1 0 0,-1 1 0,0-1 0,1 1 0,-1-1 0,1 0 0,-1 1 0,1-1 0,-1 1 0,1-1 0,-1 1 0,1 0 0,-1-1 0,1 1 0,0-1 0,-1 1 0,1 0 0,0-1 0,0 1 0,-1 0 0,1 0 0,0 0 0,-1 2 0,1 1 0,0-1 0,-1 0 0,1 0 0,0 0 0,1 0 0,-1 0 0,0 0 0,1 0 0,0 0 0,0 0 0,0 0 0,1 3 0,3 1 0,0-1 0,0 0 0,0 0 0,1-1 0,-1 0 0,2 0 0,-1 0 0,0 0 0,1-1 0,11 6 0,79 30 0,-91-38 0,112 37-1886,-39-19-2954,-29-9-6115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0.805"/>
    </inkml:context>
    <inkml:brush xml:id="br0">
      <inkml:brushProperty name="width" value="0.025" units="cm"/>
      <inkml:brushProperty name="height" value="0.025" units="cm"/>
    </inkml:brush>
  </inkml:definitions>
  <inkml:trace contextRef="#ctx0" brushRef="#br0">78 0 19058,'0'0'12054,"3"12"-10842,0-1-1168,-1 0 1,-1 0-1,0 1 0,0-1 0,-1 1 1,0-1-1,-1 0 0,-1 1 1,-3 15-1,-28 57-44,25-66 0,0 0 0,1 0 0,1 1 0,0 0 0,2 0 0,-5 36 0,10-55 0,-1 1 0,0-1 0,0 0 0,0 1 0,1-1 0,-1 0 0,0 0 0,0 1 0,1-1 0,-1 0 0,0 0 0,1 1 0,-1-1 0,0 0 0,1 0 0,-1 0 0,0 0 0,1 1 0,-1-1 0,0 0 0,1 0 0,-1 0 0,0 0 0,1 0 0,-1 0 0,0 0 0,1 0 0,-1 0 0,1 0 0,-1 0 0,0 0 0,1 0 0,-1-1 0,0 1 0,1 0 0,-1 0 0,0 0 0,1 0 0,-1-1 0,0 1 0,1 0 0,-1 0 0,1-1 0,17-8 0,14-20 0,0 0 0,-2-2 0,-2-1 0,28-41 0,64-70 0,-116 142 0,-16 7-3635,-2 1-2969,-4-2-325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1.145"/>
    </inkml:context>
    <inkml:brush xml:id="br0">
      <inkml:brushProperty name="width" value="0.025" units="cm"/>
      <inkml:brushProperty name="height" value="0.025" units="cm"/>
    </inkml:brush>
  </inkml:definitions>
  <inkml:trace contextRef="#ctx0" brushRef="#br0">0 0 17585,'0'0'9417,"3"57"-7239,9-40-289,1 1-639,1 1-802,1 0-448,2-2 0,-2-1 0,-3-1 0,-1-4 0,-4-1-1666,1-5-1505,-3-5-2754,2 0-5062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1.501"/>
    </inkml:context>
    <inkml:brush xml:id="br0">
      <inkml:brushProperty name="width" value="0.025" units="cm"/>
      <inkml:brushProperty name="height" value="0.025" units="cm"/>
    </inkml:brush>
  </inkml:definitions>
  <inkml:trace contextRef="#ctx0" brushRef="#br0">1 0 13421,'0'0'19346,"56"17"-19346,-30-17 0,0 0 0,0 0 0,-5 0-224,-6 0-3748,-1-3-3747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1.829"/>
    </inkml:context>
    <inkml:brush xml:id="br0">
      <inkml:brushProperty name="width" value="0.025" units="cm"/>
      <inkml:brushProperty name="height" value="0.025" units="cm"/>
    </inkml:brush>
  </inkml:definitions>
  <inkml:trace contextRef="#ctx0" brushRef="#br0">0 259 18129,'0'0'14216,"12"-8"-13821,29-23-389,-2-2-1,-2-1 0,0-2 1,61-80-1,-96 145-5,-27 51 65,-4 13-70,27-84-50,0 0 1,1 1 0,0-1 0,0 0 0,1 0 0,0 1-1,3 16 1,2-20-3642,0-6-3642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2.615"/>
    </inkml:context>
    <inkml:brush xml:id="br0">
      <inkml:brushProperty name="width" value="0.025" units="cm"/>
      <inkml:brushProperty name="height" value="0.025" units="cm"/>
    </inkml:brush>
  </inkml:definitions>
  <inkml:trace contextRef="#ctx0" brushRef="#br0">121 0 10474,'0'0'15908,"10"1"-14589,-5-1-1198,0 1 0,-1-1-1,1 1 1,0 1 0,-1-1 0,1 0 0,-1 1 0,1 0-1,-1 0 1,0 1 0,0-1 0,0 1 0,0 0 0,0-1 0,-1 2-1,1-1 1,-1 0 0,0 1 0,0 0 0,0 0 0,3 5-1,1 2 0,-1 1 0,-1 0-1,0 0 1,0 0 0,-1 0-1,0 1 1,-1 0 0,-1-1-1,0 1 1,-1 0 0,0 0-1,-1 0 1,0 0 0,-1 0-1,-1 0 1,0 0 0,-1 0-1,0 0 1,-1-1-1,0 0 1,-9 18 0,2-7-193,-2-1 1,0-1 0,-1 0-1,-1-1 1,-1-1 0,-1 0-1,0-1 1,-2-1 0,0 0-1,-27 17 1,25-21-2810,8-11-5004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3.933"/>
    </inkml:context>
    <inkml:brush xml:id="br0">
      <inkml:brushProperty name="width" value="0.025" units="cm"/>
      <inkml:brushProperty name="height" value="0.025" units="cm"/>
    </inkml:brush>
  </inkml:definitions>
  <inkml:trace contextRef="#ctx0" brushRef="#br0">0 1 11819,'0'0'16085,"6"11"-14308,45 95 946,-50-102-2721,1 0 0,0 0 0,0 0 0,1-1 0,-1 1 1,1-1-1,-1 1 0,1-1 0,0 0 0,0 0 0,1 0 0,-1-1 0,0 1 0,1-1 0,0 1 0,0-1 0,-1 0 1,1-1-1,0 1 0,1-1 0,-1 0 0,0 0 0,0 0 0,0 0 0,1-1 0,-1 0 0,7 0 0,-6 0-451,1-1-1,-1 0 1,0-1-1,0 1 0,0-1 1,0 0-1,0 0 0,0 0 1,6-5-1,-5 3-952,-1 1 0,0-2 0,0 1 0,-1 0 0,1-1 0,-1 0 0,0 0 0,4-7 0,7-15-10102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4.262"/>
    </inkml:context>
    <inkml:brush xml:id="br0">
      <inkml:brushProperty name="width" value="0.025" units="cm"/>
      <inkml:brushProperty name="height" value="0.025" units="cm"/>
    </inkml:brush>
  </inkml:definitions>
  <inkml:trace contextRef="#ctx0" brushRef="#br0">253 1 13325,'0'0'7623,"-31"53"-4805,10-21-575,-3 5-97,-3 7-289,-3 6-447,3 3-481,-3 0-513,7-3-416,4-6 0,5-8 0,8-11-96,6-11-1217,0-7-1314,4-7-1409,7 0-1569,4-12-4132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44.892"/>
    </inkml:context>
    <inkml:brush xml:id="br0">
      <inkml:brushProperty name="width" value="0.025" units="cm"/>
      <inkml:brushProperty name="height" value="0.025" units="cm"/>
    </inkml:brush>
  </inkml:definitions>
  <inkml:trace contextRef="#ctx0" brushRef="#br0">290 1 17553,'0'0'13223,"-11"10"-13036,-61 58 715,-99 70 0,197-171-902,-4 11-128,-1-1 0,0-1 0,-2-1 0,-1-1-1,15-28 1,-47 80 161,3 1 0,0 0-1,1 0 1,2 1 0,1 1-1,1-1 1,-4 59 0,11-88-26,-1 1 1,0-1-1,0 1 1,0-1-1,1 1 1,-1-1-1,0 1 1,1-1-1,-1 1 0,0-1 1,1 1-1,-1-1 1,1 1-1,-1-1 1,1 1-1,-1 0 1,1-1-1,-1 1 1,1 0-1,-1 0 0,1-1 1,-1 1-1,1 0 1,-1 0-1,1 0 1,-1 0-1,1 0 1,0-1-1,-1 1 1,1 0-1,-1 0 1,1 0-1,0 1 0,-1-1 1,1 0-1,-1 0 1,1 0-1,-1 0 1,1 1-1,0-1 1,-1 0-1,1 0 1,-1 1-1,1-1 0,-1 0 1,1 1-1,-1-1 1,0 1-1,1-1 1,-1 0-1,1 1 1,-1-1-1,0 1 1,0-1-1,1 1 1,-1-1-1,0 1 0,0 0 1,1-1-1,-1 1 1,0-1-1,0 1 1,0-1-1,0 1 1,0 0-1,0-1 1,0 2-1,-1-11-7,0 0 0,0 0 0,-1 0 0,0 0 0,-1 0 0,0 0 0,0 1 0,-1 0 0,0-1 0,-8-10 0,1 3 0,0 1 0,-1 0 0,0 1 0,-17-15 0,5 15 0,24 14 0,-1 0 0,1 0 0,0 0 0,-1 0 0,1 0 0,0 0 0,-1 0 0,1 0 0,-1 0 0,1 0 0,0 0 0,-1 0 0,1 0 0,0 0 0,-1 0 0,1 0 0,0 0 0,-1 1 0,1-1 0,0 0 0,-1 0 0,1 0 0,0 1 0,-1-1 0,1 0 0,0 0 0,0 1 0,-1-1 0,1 0 0,0 1 0,0-1 0,0 0 0,-1 1 0,1-1 0,0 2 0,0-1 0,1 1 0,-1 0 0,0-1 0,1 1 0,-1-1 0,1 1 0,-1-1 0,1 0 0,0 1 0,0-1 0,0 1 0,0-1 0,0 0 0,0 0 0,0 0 0,0 1 0,0-1 0,0 0 0,1 0 0,-1-1 0,0 1 0,1 0 0,-1 0 0,0-1 0,3 2 0,18 7-217,0 0 1,0-2-1,1 0 0,42 6 0,98 5-2809,-145-16 2545,23 0-6224,0-2-5862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0.016"/>
    </inkml:context>
    <inkml:brush xml:id="br0">
      <inkml:brushProperty name="width" value="0.025" units="cm"/>
      <inkml:brushProperty name="height" value="0.025" units="cm"/>
    </inkml:brush>
  </inkml:definitions>
  <inkml:trace contextRef="#ctx0" brushRef="#br0">139 0 18193,'0'0'12060,"0"13"-11030,-4 55-414,-19 98 0,4-41-364,19-102-252,9-17 0,-6-7 0,1 0 0,-1 0 0,0-1 0,0 1 0,-1-1 0,1 0 0,0 0 0,0 0 0,3-4 0,7-5 0,1-1 0,0 0 0,31-19 0,-42 29 0,0 0 0,0 1 0,0-1 0,0 1 0,1-1 0,-1 1 0,0 0 0,1 0 0,-1 1 0,1-1 0,-1 1 0,1-1 0,-1 1 0,1 0 0,-1 1 0,1-1 0,-1 0 0,1 1 0,-1 0 0,0 0 0,1 0 0,3 2 0,-5-1 0,1 0 0,-1-1 0,0 1 0,0 0 0,0 1 0,-1-1 0,1 0 0,0 0 0,-1 1 0,0-1 0,1 1 0,-1-1 0,0 1 0,0 0 0,-1-1 0,1 1 0,0 0 0,-1 0 0,0-1 0,1 1 0,-1 0 0,0 0 0,-1 0 0,1-1 0,0 1 0,-1 0 0,0 0 0,1-1 0,-1 1 0,0 0 0,0-1 0,-1 1 0,1-1 0,0 1 0,-1-1 0,0 0 0,1 0 0,-1 1 0,0-1 0,0 0 0,-3 2 0,-13 4 0,-1-1 0,0-1 0,1 0 0,-2-1 0,1-1 0,-1-1 0,1-1 0,-1-1 0,0 0 0,0-1 0,-20-4 0,37 4 4,0 0 1,0 0-1,1-1 1,-1 1-1,0-1 0,0 0 1,1 0-1,-1 0 0,0 0 1,1 0-1,-1-1 1,1 1-1,-5-4 0,6 4-1,0-1 1,0 1-1,1 0 0,-1 0 0,0 0 0,0-1 0,1 1 0,-1 0 0,1-1 0,-1 1 0,1-1 0,-1 1 0,1-1 0,0 1 0,0 0 1,0-1-1,0 1 0,0-1 0,0-2 0,1 0-42,1 0 1,-1-1 0,1 1-1,0 0 1,0 0 0,0 0-1,0 1 1,1-1-1,-1 0 1,1 1 0,0 0-1,0-1 1,1 1 0,-1 0-1,7-4 1,40-23-6708,-36 21 3114,21-11-7408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0.465"/>
    </inkml:context>
    <inkml:brush xml:id="br0">
      <inkml:brushProperty name="width" value="0.025" units="cm"/>
      <inkml:brushProperty name="height" value="0.025" units="cm"/>
    </inkml:brush>
  </inkml:definitions>
  <inkml:trace contextRef="#ctx0" brushRef="#br0">1 56 17649,'0'0'10805,"13"-8"-9225,-6 2-1384,1 0 0,0 1 1,1 1-1,-1-1 0,1 1 0,0 1 1,0-1-1,0 2 0,0-1 1,1 1-1,-1 1 0,13-1 0,-14 2-156,-2-1-19,1 1-1,-1 0 0,1 1 0,0-1 0,-1 2 1,13 2-1,-18-3-20,0-1 0,-1 0 1,1 1-1,0-1 0,0 1 0,0-1 0,-1 1 1,1 0-1,0-1 0,-1 1 0,1 0 0,-1-1 0,1 1 1,-1 0-1,1 0 0,-1 0 0,1-1 0,-1 1 1,0 0-1,1 0 0,-1 0 0,0 1 0,0 0 0,0 1 0,0-1-1,0 0 1,-1 1 0,1-1-1,-1 0 1,0 1 0,0-1-1,0 0 1,0 0 0,0 0-1,-3 4 1,-4 5 0,0 0 0,-1-1 0,-1 0 0,-17 15 0,17-17 0,1 0 0,0 1 0,0 0 0,1 0 0,1 1 0,-10 14 0,16-23 0,1 0 0,-1 0 0,1-1 0,0 1 0,-1 0 0,1 0 0,0 0 0,-1 0 0,1-1 0,0 1 0,0 0 0,0 0 0,0 0 0,0 0 0,0 0 0,0 0 0,0 0 0,0-1 0,0 1 0,0 0 0,0 0 0,1 0 0,-1 0 0,0 0 0,1-1 0,-1 1 0,1 0 0,-1 0 0,1 0 0,1 1 0,0-1 0,0 0 0,0 0 0,0 0 0,-1 0 0,1 0 0,1-1 0,-1 1 0,0 0 0,0-1 0,0 0 0,3 1 0,11 0 0,0-1 0,28-3 0,-34 2 0,72-12-2601,-31-6-4236,-29 5-8741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42.350"/>
    </inkml:context>
    <inkml:brush xml:id="br0">
      <inkml:brushProperty name="width" value="0.025" units="cm"/>
      <inkml:brushProperty name="height" value="0.025" units="cm"/>
    </inkml:brush>
  </inkml:definitions>
  <inkml:trace contextRef="#ctx0" brushRef="#br0">18 1 14926,'0'0'3940,"74"25"-2787,-37 1-352,4 3 352,-2 11-352,-2 4-449,-9 6-128,-13 4-128,-10 3-32,-10 3 32,-22 2 32,-13 0-128,-8-2-96,-7-4-768,-2-10-1795,-5-9-3138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1.271"/>
    </inkml:context>
    <inkml:brush xml:id="br0">
      <inkml:brushProperty name="width" value="0.025" units="cm"/>
      <inkml:brushProperty name="height" value="0.025" units="cm"/>
    </inkml:brush>
  </inkml:definitions>
  <inkml:trace contextRef="#ctx0" brushRef="#br0">8 1 16400,'0'0'10441,"0"11"-8754,-8 249 2552,8-259-4315,0-1 1,0 1-1,0-1 0,0 1 0,0-1 1,0 1-1,1-1 0,-1 1 0,0-1 1,0 0-1,0 1 0,0-1 1,1 1-1,-1-1 0,0 1 0,0-1 1,1 1-1,-1-1 0,0 0 0,1 1 1,-1-1-1,0 0 0,1 1 0,-1-1 1,1 0-1,-1 0 0,0 1 1,1-1-1,-1 0 0,1 0 0,-1 0 1,1 1-1,-1-1 0,1 0 0,-1 0 1,1 0-1,-1 0 0,1 0 1,-1 0-1,1 0 0,-1 0 0,1 0 1,0 0-232,1-1 1,-1 1 0,0 0 0,0-1-1,0 1 1,0 0 0,0-1 0,0 0-1,0 1 1,0-1 0,0 1 0,0-1-1,0 0 1,0 0 0,0 0 0,-1 1-1,1-1 1,1-1 0,5-16-6127,1-7-3139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1.614"/>
    </inkml:context>
    <inkml:brush xml:id="br0">
      <inkml:brushProperty name="width" value="0.025" units="cm"/>
      <inkml:brushProperty name="height" value="0.025" units="cm"/>
    </inkml:brush>
  </inkml:definitions>
  <inkml:trace contextRef="#ctx0" brushRef="#br0">20 0 18417,'0'0'7752,"-10"52"-6087,7-27-159,0 4-353,1 2-609,1 2-287,1-5-129,0 1-96,0-5 0,0-6 0,0-4-449,4-6-576,-2-4-704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1.958"/>
    </inkml:context>
    <inkml:brush xml:id="br0">
      <inkml:brushProperty name="width" value="0.025" units="cm"/>
      <inkml:brushProperty name="height" value="0.025" units="cm"/>
    </inkml:brush>
  </inkml:definitions>
  <inkml:trace contextRef="#ctx0" brushRef="#br0">0 58 13132,'0'0'14126,"3"-53"-12172,14 49-289,7 3-608,3 1-352,7 0-577,2 0-128,3 1 0,3 3 0,-1-1 0,1-1 0,-3-2-1826,-3-1-5861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4.149"/>
    </inkml:context>
    <inkml:brush xml:id="br0">
      <inkml:brushProperty name="width" value="0.025" units="cm"/>
      <inkml:brushProperty name="height" value="0.025" units="cm"/>
    </inkml:brush>
  </inkml:definitions>
  <inkml:trace contextRef="#ctx0" brushRef="#br0">1 34 15855,'0'0'8040,"55"-5"-6311,-29 5 33,4 0-545,3 5-608,3-1-449,-2-2-64,-1-2-480,-3 0-2179,-4-15-3459,-4-9-10890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4.898"/>
    </inkml:context>
    <inkml:brush xml:id="br0">
      <inkml:brushProperty name="width" value="0.025" units="cm"/>
      <inkml:brushProperty name="height" value="0.025" units="cm"/>
    </inkml:brush>
  </inkml:definitions>
  <inkml:trace contextRef="#ctx0" brushRef="#br0">83 1 14286,'0'0'11109,"2"13"-9801,9 171 1297,-11-183-2593,1 1 0,-1 0 1,1-1-1,-1 1 1,1-1-1,-1 1 0,1-1 1,0 1-1,0-1 1,0 1-1,0-1 0,0 0 1,0 1-1,0-1 0,0 0 1,1 0-1,-1 0 1,0 0-1,1 0 0,-1 0 1,1 0-1,-1 0 0,1-1 1,-1 1-1,1 0 1,0-1-1,-1 0 0,1 1 1,-1-1-1,1 0 1,0 0-1,2 0 0,73 1 236,-48-2-258,-24 1 3,0 0 1,-1 1 0,1 0-1,0 0 1,0 0 0,0 1-1,-1-1 1,1 1 0,-1 0-1,1 1 1,-1-1 0,0 1-1,6 4 1,-9-5-1,1 0 0,0-1 0,0 1-1,-1 0 1,1 1 0,-1-1 0,1 0 0,-1 0 0,0 1 0,0-1 0,0 0-1,0 1 1,0-1 0,-1 1 0,1-1 0,-1 1 0,0 0 0,1-1 0,-1 1-1,0-1 1,-1 1 0,1-1 0,0 1 0,-1 0 0,0-1 0,1 1 0,-2 2-1,0-2 41,0 1-1,-1-1 0,1 1 1,-1-1-1,0 0 0,0 0 1,0 0-1,0 0 1,0-1-1,-1 1 0,1-1 1,-1 0-1,1 0 0,-1 0 1,0 0-1,0-1 0,0 0 1,0 1-1,-7 0 0,-6 1 453,-1 1-1,-1-2 0,-18 0 0,27-2-404,-8 1 39,-1-1 0,-34-5 0,50 5-116,0 0 1,-1-1-1,1 1 0,0-1 1,0 0-1,0 0 1,0-1-1,0 1 0,0 0 1,0-1-1,0 0 0,0 0 1,1 0-1,-1 0 1,1 0-1,-1 0 0,1 0 1,0-1-1,0 0 0,0 1 1,0-1-1,1 0 1,-3-4-1,4 6-175,0 0-1,0 0 1,0 0 0,0 0-1,0 0 1,0 0 0,0 0-1,1 0 1,-1 0 0,0 0-1,1 0 1,-1 0 0,1 0-1,-1 0 1,1 0 0,-1 0-1,1 0 1,0 1 0,-1-1-1,1 0 1,0 1 0,0-1-1,-1 0 1,1 1 0,0-1-1,0 1 1,0-1 0,0 1-1,0-1 1,0 1 0,0 0-1,0-1 1,0 1 0,0 0-1,0 0 1,0 0 0,0 0 0,0 0-1,1 0 1,13-5-3767,7-8-4319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5.225"/>
    </inkml:context>
    <inkml:brush xml:id="br0">
      <inkml:brushProperty name="width" value="0.025" units="cm"/>
      <inkml:brushProperty name="height" value="0.025" units="cm"/>
    </inkml:brush>
  </inkml:definitions>
  <inkml:trace contextRef="#ctx0" brushRef="#br0">1 53 16464,'10'-6'2840,"3"-1"-2109,0 0 0,0 2 1,1-1-1,-1 1 0,1 1 1,0 1-1,1 0 0,14-1 1,-18 3-243,5 0 1,0 1-1,0 0 1,0 1 0,17 4-1,-31-5-465,1 0 0,-1 0-1,1 1 1,-1 0 0,1-1-1,-1 1 1,0 0 0,0 0-1,1 0 1,-1 1 0,0-1-1,0 0 1,0 1 0,0-1-1,0 1 1,-1 0 0,1 0-1,0 0 1,-1 0 0,1 0-1,-1 0 1,0 0 0,0 0-1,0 0 1,0 1 0,0-1-1,0 0 1,0 1 0,-1-1-1,1 0 1,-1 1 0,0-1-1,0 6 1,0-5 44,-1 1 1,0 0-1,-1-1 1,1 1-1,0-1 1,-1 1-1,0-1 1,0 0-1,0 0 0,0 0 1,-1 0-1,1 0 1,-1 0-1,1 0 1,-1-1-1,0 1 0,-6 3 1,-64 34 1124,54-30-895,3-2-149,9-6-128,1 0-1,0 1 1,0 0-1,1 0 1,-1 0-1,1 1 1,-1 0-1,1 0 1,0 0-1,1 1 1,-1 0-1,-4 6 1,9-10-21,-1-1 0,1 1 0,0 0 0,0 0 0,0-1 0,0 1 0,0 0 0,0 0 0,1-1 0,-1 1 0,0 0 0,0-1 0,0 1 0,1 0 0,-1-1 0,0 1 0,1 0 0,-1-1 0,0 1 0,1-1 0,-1 1 0,1-1 0,-1 1 0,1-1 0,-1 1 0,1-1 0,0 1 0,-1-1 0,1 1 0,-1-1 0,1 0 0,0 0 0,-1 1 0,1-1 0,1 0 0,28 9 0,-24-8 0,70 9-1687,3-7-4132,-22-3-4772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7.890"/>
    </inkml:context>
    <inkml:brush xml:id="br0">
      <inkml:brushProperty name="width" value="0.025" units="cm"/>
      <inkml:brushProperty name="height" value="0.025" units="cm"/>
    </inkml:brush>
  </inkml:definitions>
  <inkml:trace contextRef="#ctx0" brushRef="#br0">2 0 8232,'0'0'897,"-2"35"-737,5-40 544,2 2 674,-5-1-257,0 2-865,0-2-1633,0-2-6887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8.251"/>
    </inkml:context>
    <inkml:brush xml:id="br0">
      <inkml:brushProperty name="width" value="0.025" units="cm"/>
      <inkml:brushProperty name="height" value="0.025" units="cm"/>
    </inkml:brush>
  </inkml:definitions>
  <inkml:trace contextRef="#ctx0" brushRef="#br0">4 1 9161,'0'0'19132,"3"9"-18710,1 13-282,0 1-1,-2 0 1,0 0-1,-2 0 0,-1 1 1,0-1-1,-8 35 1,2 2-119,9-42-2396,8-22-2065,9-28-5395,-8 4-1765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8.593"/>
    </inkml:context>
    <inkml:brush xml:id="br0">
      <inkml:brushProperty name="width" value="0.025" units="cm"/>
      <inkml:brushProperty name="height" value="0.025" units="cm"/>
    </inkml:brush>
  </inkml:definitions>
  <inkml:trace contextRef="#ctx0" brushRef="#br0">231 104 14414,'0'0'8584,"-20"55"-7015,12-25-223,3 4-161,1-1-513,1 3-383,3-7-161,0-3-64,0-7 0,2-4-96,3-9-1089,-1-6-1089,-1 0-1346,-3-8-1280,0-11-3268</inkml:trace>
  <inkml:trace contextRef="#ctx0" brushRef="#br0" timeOffset="1">1 23 13997,'0'0'15663,"87"-2"-15215,-37 2-255,2-3-129,-1-2-192,-5 1-1922,-7 0-2371,-7 0-3554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7:29.044"/>
    </inkml:context>
    <inkml:brush xml:id="br0">
      <inkml:brushProperty name="width" value="0.025" units="cm"/>
      <inkml:brushProperty name="height" value="0.025" units="cm"/>
    </inkml:brush>
  </inkml:definitions>
  <inkml:trace contextRef="#ctx0" brushRef="#br0">93 159 12684,'0'0'19928,"12"2"-19789,-6-1-138,0 0-1,0-1 1,0 1-1,0-1 1,0 0 0,-1-1-1,1 0 1,0 0 0,0 0-1,-1 0 1,1-1-1,0 0 1,-1 0 0,0-1-1,1 0 1,-1 0-1,0 0 1,0 0 0,-1-1-1,1 1 1,-1-1 0,0-1-1,0 1 1,0 0-1,6-10 1,-8 11-1,0-1 0,0 1 0,0 0 0,0 0 0,-1-1 0,1 1 0,-1-1 0,0 1 0,0-1 0,-1 1 0,1-1 0,-1 0 0,1 0 0,-1 1 0,0-1 0,-1-7 0,0 9 0,0 0 0,0 0 0,0 0 0,0 0 0,-1 1 0,1-1 0,0 0 0,-1 1 0,1-1 0,-1 1 0,0-1 0,1 1 0,-1-1 0,0 1 0,0 0 0,0 0 0,0 0 0,0 0 0,0 1 0,0-1 0,0 0 0,0 1 0,0 0 0,-1-1 0,1 1 0,0 0 0,0 0 0,0 0 0,-3 0 0,-4 1 0,0 1 0,0-1 0,0 1 0,0 1 0,0 0 0,0 0 0,1 1 0,-1 0 0,1 0 0,0 1 0,0 0 0,1 0 0,-12 11 0,11-10 0,1 0 0,1 1 0,-1 0 0,1 0 0,0 1 0,1-1 0,0 1 0,0 0 0,0 1 0,1-1 0,1 1 0,-1 0 0,-3 15 0,7-22-1,0 1 0,0-1 0,0 1 0,0-1 0,0 1 0,0-1 0,0 1 1,1-1-1,0 1 0,-1-1 0,1 1 0,0-1 0,0 0 0,0 1 0,0-1 0,1 0 0,-1 0 0,1 0 0,2 3 0,0-1-13,0-1 0,0 0 0,1 1 0,-1-2 0,1 1 0,0 0 0,0-1 0,10 3 0,5 1-237,1-2 0,0 0 1,37 1-1,31-4-5112,-58-1 1603,28 0-7013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1:38:39.482"/>
    </inkml:context>
    <inkml:brush xml:id="br0">
      <inkml:brushProperty name="width" value="0.025" units="cm"/>
      <inkml:brushProperty name="height" value="0.025" units="cm"/>
    </inkml:brush>
  </inkml:definitions>
  <inkml:trace contextRef="#ctx0" brushRef="#br0">1 1 5894,'0'0'512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7.516"/>
    </inkml:context>
    <inkml:brush xml:id="br0">
      <inkml:brushProperty name="width" value="0.025" units="cm"/>
      <inkml:brushProperty name="height" value="0.025" units="cm"/>
    </inkml:brush>
  </inkml:definitions>
  <inkml:trace contextRef="#ctx0" brushRef="#br0">418 18 7207,'0'0'4948,"-9"-3"-2246,0-1-2413,-1 2 0,1-1 0,-1 1-1,0 1 1,1 0 0,-1 0 0,0 1 0,0 0 0,0 0 0,1 1 0,-1 1 0,0-1 0,1 2 0,-1-1 0,-13 7 0,6 0-38,0 2 0,0-1 0,1 2 0,1 1 0,0 0 1,0 0-1,1 2 0,1-1 0,-21 33 0,25-33-177,0 0 0,1 0 1,1 1-1,1 1 0,0-1 0,1 1 0,0 0 0,1 0 0,1 1 1,1-1-1,0 1 0,1 19 0,1-32-81,0 1 0,1-1-1,0 0 1,0 1 0,0-1 0,0 0 0,1 1 0,-1-1-1,1 0 1,0 0 0,0 0 0,1-1 0,-1 1-1,1 0 1,0-1 0,0 0 0,6 6 0,-3-5 3,0 1 1,1-1-1,-1 0 1,1-1-1,0 0 1,1 0 0,-1-1-1,0 1 1,14 1-1,-3-1 26,1-2 0,0 0 0,0-1-1,0 0 1,0-2 0,-1 0 0,36-10 0,-35 6 257,0-1 1,0 0 0,0-2-1,-1 0 1,0-1-1,-1-1 1,0-1 0,-1 0-1,20-20 1,-29 25-165,0-1-1,0 1 1,0-2 0,-1 1-1,-1 0 1,0-1 0,0 0 0,0-1-1,-1 1 1,0-1 0,-1 1-1,0-1 1,-1 0 0,0 0-1,-1-1 1,1 1 0,-2 0 0,0 0-1,0-1 1,-2-12 0,1 19-196,0 0 1,0 1-1,-1-1 1,1 0-1,-1 0 1,0 0-1,0 1 1,0-1-1,0 1 1,-1 0 0,1-1-1,-1 1 1,0 0-1,0 1 1,0-1-1,0 0 1,-1 1-1,1 0 1,-7-4-1,3 3-938,1 0 0,-1 1-1,0-1 1,0 1 0,0 1 0,-9-2-1,-2 2-6779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08.246"/>
    </inkml:context>
    <inkml:brush xml:id="br0">
      <inkml:brushProperty name="width" value="0.025" units="cm"/>
      <inkml:brushProperty name="height" value="0.025" units="cm"/>
    </inkml:brush>
  </inkml:definitions>
  <inkml:trace contextRef="#ctx0" brushRef="#br0">384 23 10442,'0'0'7089,"-10"-5"-5978,5 2-978,0 1 1,-1-1 0,1 1-1,0 0 1,-1 1 0,1-1 0,-1 1-1,1 0 1,-1 1 0,1-1-1,-1 1 1,0 0 0,1 1-1,-1-1 1,0 1 0,1 0 0,-1 0-1,1 1 1,0 0 0,-1 0-1,-6 4 1,-9 7 168,0 1 0,1 0-1,1 2 1,1 1 0,0 0 0,1 1 0,-15 21-1,22-27-143,1 1 0,0 1 0,1-1 0,1 2-1,0-1 1,1 1 0,0 0 0,2 0 0,-1 0 0,2 1-1,-4 31 1,7-45-148,0 1 0,1 0-1,-1-1 1,0 1 0,1 0 0,-1-1-1,1 1 1,0-1 0,0 1-1,0-1 1,0 1 0,0-1 0,1 1-1,-1-1 1,1 0 0,-1 0-1,1 0 1,3 2 0,-1 0 38,0-1 1,0 0-1,1 0 1,0-1-1,-1 1 0,1-1 1,0 0-1,10 2 1,7 1 179,1-2 0,-1 0 1,34-1-1,-41-2-150,30 2 46,1 0 28,70-6-1,-104 3-195,-1 0-1,0-1 1,1-1-1,-1 0 1,0 0-1,-1-1 1,1 0-1,0-1 1,-1-1 0,0 1-1,13-11 1,-21 15 2,1-1 1,-1 0 0,0 0 0,0 0-1,0 0 1,1 0 0,-2 0-1,1-1 1,0 1 0,0-1 0,-1 1-1,0-1 1,1 0 0,-1 1 0,0-1-1,0 0 1,0 0 0,-1 0 0,1 0-1,-1 0 1,0 0 0,1 0 0,-1 0-1,-1 0 1,1 0 0,0 1-1,-1-1 1,1 0 0,-1 0 0,0 0-1,0 0 1,0 0 0,-3-4 0,0 1-310,-1 0 1,0 0 0,0 1-1,0 0 1,-1-1-1,0 2 1,0-1 0,0 1-1,0 0 1,-1 0 0,0 1-1,-8-4 1,-40-12-6707,-6 1-6172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13.916"/>
    </inkml:context>
    <inkml:brush xml:id="br0">
      <inkml:brushProperty name="width" value="0.025" units="cm"/>
      <inkml:brushProperty name="height" value="0.025" units="cm"/>
    </inkml:brush>
  </inkml:definitions>
  <inkml:trace contextRef="#ctx0" brushRef="#br0">75 61 8040,'0'0'5333,"-8"-2"-2077,1 0-2251,-26-7 1444,6 6 6765,30 3-8296,177-8 1965,1-9-4658,-140 13 571,-28 0-6150,-22 1 3108,-28-1-2123,34 3 4933,-35-3-9278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14.304"/>
    </inkml:context>
    <inkml:brush xml:id="br0">
      <inkml:brushProperty name="width" value="0.025" units="cm"/>
      <inkml:brushProperty name="height" value="0.025" units="cm"/>
    </inkml:brush>
  </inkml:definitions>
  <inkml:trace contextRef="#ctx0" brushRef="#br0">164 0 10666,'0'0'10314,"0"9"-8211,0 0-1439,1-1 0,0 1-1,0 0 1,1 0 0,0-1 0,1 1-1,0-1 1,5 10 0,-5-9-568,0 1 1,0-1-1,-1 0 1,0 1-1,-1-1 1,0 1-1,0 0 1,-1 0-1,0-1 1,-1 1-1,0 0 1,-1-1-1,0 1 1,0-1-1,-7 17 1,-6 10 499,-1-1 1,-37 56 0,7-10-221,35-61-376,5-9 0,0-1 0,1 1 0,0 0 0,0 1 0,2-1 0,-1 1 0,1 0 0,-2 22 0,5-34 0,0 1 0,0 0 0,0 0 0,0-1 0,1 1 0,-1 0 0,0-1 0,0 1 0,1 0 0,-1-1 0,0 1 0,1 0 0,-1-1 0,1 1 0,-1-1 0,1 1 0,-1-1 0,1 1 0,-1-1 0,1 1 0,0-1 0,-1 1 0,1-1 0,0 0 0,-1 1 0,2-1 0,27 5 0,31-9 0,-59 4 0,111-22 0,-75 14 0,-1 1 0,1 1 0,40 0 0,-76 6-113,0 0 1,0 0-1,-1-1 1,1 1-1,0 0 1,0 0-1,-1 0 1,1 0-1,0 0 1,0 1-1,-1-1 1,1 0-1,0 0 1,0 0-1,-1 1 1,1-1-1,0 0 1,-1 0-1,1 1 0,0-1 1,-1 1-1,1-1 1,-1 1-1,1-1 1,-1 1-1,1-1 1,-1 1-1,1 0 1,-1-1-1,1 1 1,-1-1-1,1 1 1,-1 0-1,0 0 1,0-1-1,1 1 0,-1 1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0.175"/>
    </inkml:context>
    <inkml:brush xml:id="br0">
      <inkml:brushProperty name="width" value="0.025" units="cm"/>
      <inkml:brushProperty name="height" value="0.025" units="cm"/>
    </inkml:brush>
  </inkml:definitions>
  <inkml:trace contextRef="#ctx0" brushRef="#br0">97 78 9769,'4'-17'11689,"-4"-3"-5518,0 18-5991,-1 0 0,1-1 0,0 1-1,0 0 1,0 0 0,0-1 0,0 1-1,0 0 1,1 0 0,-1 0 0,1-1-1,0 1 1,-1 0 0,1 0 0,0 0-1,2-3 1560,-5 41-1253,-6-10-471,0-1 0,-20 42 0,20-51-16,0 2 0,1-1 0,1 1 0,0 0 0,2 0 0,0 1 0,-3 30 0,9-49 1,-1 1 0,1-1 0,-1 0 0,1 0 0,-1 0 0,1 0 0,-1-1 0,1 1 0,-1 0 0,1-1 0,-1 1 0,0-1 0,1 1 0,-1-1 0,1 1 0,1-2 0,9-5 0,1 1 0,0 0 0,0 1 0,0 1 0,0 0 0,1 1 0,0 0 0,0 1 0,0 0 0,0 2 0,0-1 0,25 4 0,-36-3 0,-1 1 0,1 0 0,-1 0 0,0 0 0,1 0 0,-1 0 0,0 0 0,1 0 0,-1 1 0,0-1 0,0 1 0,0 0 0,0-1 0,-1 1 0,1 0 0,0 0 0,-1 0 0,0 1 0,1-1 0,-1 0 0,0 0 0,0 1 0,0-1 0,0 1 0,0-1 0,-1 1 0,1-1 0,-1 1 0,0-1 0,0 1 0,0-1 0,0 5 0,0-3 0,-1-1 0,1 1 0,-1-1 0,0 1 0,0-1 0,0 0 0,0 1 0,-1-1 0,0 0 0,1 0 0,-1 0 0,0 0 0,0 0 0,0-1 0,-1 1 0,1-1 0,-1 1 0,1-1 0,-1 0 0,0 0 0,0 0 0,0 0 0,-6 2 0,-2 0 0,-1-2 0,0 1 0,1-1 0,-1-1 0,0 0 0,0-1 0,0 0 0,-19-3 0,25 2 0,0 1 0,0-2 0,0 1 0,0 0 0,0-1 0,0 0 0,0-1 0,1 1 0,-1-1 0,1 0 0,0-1 0,0 1 0,0-1 0,0 0 0,1 0 0,-1 0 0,1-1 0,-5-6 0,9 10-74,-1 0 1,0 0-1,1 0 0,-1 1 1,1-1-1,0 0 0,-1 0 1,1 0-1,0 0 1,-1 0-1,1 0 0,0 0 1,0 0-1,0-1 0,0 1 1,0 0-1,0 0 0,0 0 1,0 0-1,0 0 0,1 0 1,-1 0-1,0 0 0,1 0 1,-1 0-1,0 0 1,1 0-1,-1 0 0,1 1 1,0-1-1,-1 0 0,1 0 1,0 0-1,-1 1 0,1-1 1,0 0-1,0 1 0,0-1 1,1 0-1,5-2-986,-1 0 1,1 1-1,-1 0 0,1 0 1,8-1-1,6-2-2160,4-3-5748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0.597"/>
    </inkml:context>
    <inkml:brush xml:id="br0">
      <inkml:brushProperty name="width" value="0.025" units="cm"/>
      <inkml:brushProperty name="height" value="0.025" units="cm"/>
    </inkml:brush>
  </inkml:definitions>
  <inkml:trace contextRef="#ctx0" brushRef="#br0">1 59 15310,'0'0'8376,"9"-9"-6390,-7 7-1936,2-2 183,1-1-1,0 1 0,0 0 0,0 0 1,1 1-1,-1-1 0,1 1 0,0 0 1,0 1-1,0 0 0,0-1 0,0 2 1,1-1-1,-1 1 0,0 0 0,9 0 1,-12 1-182,5 0 107,0 0 0,0 0 1,0 1-1,0 0 0,14 4 0,-21-4-128,1-1 0,-1 1 0,1-1 0,-1 1 0,0 0 0,0 0 0,1 0 0,-1-1 0,0 1 0,0 0 0,0 0 0,0 1 0,0-1 0,0 0 0,0 0 0,-1 0 0,1 1 0,0-1 0,-1 0 0,1 1 1,-1-1-1,1 1 0,-1-1 0,1 0 0,-1 1 0,0-1 0,0 1 0,0-1 0,0 1 0,0-1 0,0 1 0,0-1 0,-1 1 0,1-1 0,0 1 0,-1-1 0,1 0 0,-1 1 0,0-1 0,0 2 0,-2 2 9,-1 1-1,1-1 0,-1 0 1,0 0-1,-1 0 1,1-1-1,-1 1 0,0-1 1,0 0-1,0-1 1,-1 1-1,1-1 0,-1 0 1,-7 3-1,7-4-16,0 1 1,0 1-1,0-1 0,0 1 0,0 0 1,1 0-1,0 1 0,-1 0 0,2 0 0,-1 0 1,1 0-1,-5 7 0,9-11-22,-1-1 0,1 1 0,0 0 0,-1-1 0,1 1 0,0 0 0,0-1 0,0 1 0,-1 0 0,1-1 0,0 1 0,0 0 0,0 0 0,0-1 0,0 1 0,0 0 0,1-1 0,-1 1 0,0 0 0,0 0 0,0-1 0,1 1 0,-1 0 0,0-1 0,1 1 0,-1 0 0,0-1 0,2 1 0,20 9 0,37-7 0,-49-4 0,18 1-284,74-3-6399,-61-4-2525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1.327"/>
    </inkml:context>
    <inkml:brush xml:id="br0">
      <inkml:brushProperty name="width" value="0.025" units="cm"/>
      <inkml:brushProperty name="height" value="0.025" units="cm"/>
    </inkml:brush>
  </inkml:definitions>
  <inkml:trace contextRef="#ctx0" brushRef="#br0">48 0 6438,'0'0'21183,"-2"12"-19598,-11 40-302,4-19-803,1 1 0,1 0 0,-1 37 0,8-71-509,0 1 0,0-1 0,0 0 0,0 1 0,0-1 0,0 1 0,1-1 0,-1 0-1,0 1 1,0-1 0,0 1 0,1-1 0,-1 0 0,0 1 0,0-1 0,1 0 0,-1 1 0,0-1-1,1 0 1,-1 0 0,0 1 0,1-1 0,-1 0 0,0 0 0,1 0 0,-1 1 0,1-1 0,-1 0-1,1 0 1,-1 0 0,0 0 0,1 0 0,-1 0 0,1 0 0,-1 0 0,1 0 0,-1 0 0,0 0-1,1 0 1,-1 0 0,1 0 0,-1 0 0,0-1 0,1 1 0,-1 0 0,1 0 0,-1 0 0,0-1-1,1 1 1,-1 0 0,0 0 0,1-1 0,-1 1 0,0 0 0,1-1 0,-1 1 0,0-1 0,23-16-2666,-15 5 490,0 0 0,-1-1 0,0 1 1,5-17-1,1-7-3908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1.683"/>
    </inkml:context>
    <inkml:brush xml:id="br0">
      <inkml:brushProperty name="width" value="0.025" units="cm"/>
      <inkml:brushProperty name="height" value="0.025" units="cm"/>
    </inkml:brush>
  </inkml:definitions>
  <inkml:trace contextRef="#ctx0" brushRef="#br0">21 0 12620,'0'0'13522,"-3"11"-11707,-2 11-903,0 0-1,-2 34 1,7-46-981,-1 1 0,1-1 0,1 1 0,0-1 0,1 1 0,-1-1 0,2 0 0,0 0 0,4 12 0,-5-18-1267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2.013"/>
    </inkml:context>
    <inkml:brush xml:id="br0">
      <inkml:brushProperty name="width" value="0.025" units="cm"/>
      <inkml:brushProperty name="height" value="0.025" units="cm"/>
    </inkml:brush>
  </inkml:definitions>
  <inkml:trace contextRef="#ctx0" brushRef="#br0">0 73 13805,'0'0'14478,"49"-41"-13806,-15 34-223,5 0-193,-1 2-128,2 0-96,-1 2-32,-4 3-801,-6 0-1953,-4 0-2275,-4-5-4836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18:43.493"/>
    </inkml:context>
    <inkml:brush xml:id="br0">
      <inkml:brushProperty name="width" value="0.025" units="cm"/>
      <inkml:brushProperty name="height" value="0.025" units="cm"/>
    </inkml:brush>
  </inkml:definitions>
  <inkml:trace contextRef="#ctx0" brushRef="#br0">31 200 9673,'0'0'19165,"5"0"-18055,8-1-896,0-1 0,0 0 0,-1-1 0,1 0-1,-1-1 1,0-1 0,0 1 0,0-2 0,16-9 0,-21 11-203,-1 0 1,1 0 0,-1 0-1,0-1 1,0 0 0,-1 0-1,1-1 1,-1 1 0,0-1 0,-1 0-1,1 0 1,-1-1 0,-1 0-1,1 1 1,-1-1 0,0 0 0,4-15-1,-7 20-7,0 1 0,0-1 0,0 1 0,0-1 0,0 1 0,-1-1 1,1 1-1,0 0 0,-1-1 0,1 1 0,-1-1 0,1 1 0,-1 0 0,0-1 0,0 1 0,1 0 0,-1-1 0,0 1 0,0 0 0,0 0 0,0 0 0,-1 0 0,1 0 0,0 0 0,0 0 0,-1 1 0,1-1 0,0 0 1,-1 1-1,1-1 0,0 1 0,-1-1 0,1 1 0,-1 0 0,1-1 0,-1 1 0,1 0 0,-1 0 0,1 0 0,-4 1 0,-1-2 6,-1 2-1,0-1 0,0 1 1,0 0-1,1 0 1,-1 1-1,1 0 1,-8 3-1,-1 3 13,0 0-1,1 2 1,0-1-1,1 2 1,-18 17 0,25-23-17,1 0 1,0 1-1,0-1 1,0 1 0,1 0-1,0 1 1,0-1-1,1 0 1,0 1-1,0 0 1,0 0 0,1 0-1,0 0 1,1 0-1,-2 8 1,3-14-6,1 1 0,-1-1 0,0 0 0,1 1 0,-1-1 0,0 0 0,1 1 0,0-1 0,-1 0 0,1 0 0,0 0 0,0 0 0,-1 0 0,1 0 0,0 0 0,0 0 0,0 0 0,0 0 0,0 0 0,1 0 0,-1-1 0,0 1 0,0 0 0,0-1 0,1 1 0,-1-1 0,0 0 0,1 1 0,-1-1 0,2 0 0,48 5 0,-45-5 0,37 1-205,-15 0-1216,0-1 1,0-1-1,42-7 0,-27-4-7233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19.11.2025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7683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8890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8667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620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0955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19.11.2025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19.11.2025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5.xml"/><Relationship Id="rId18" Type="http://schemas.openxmlformats.org/officeDocument/2006/relationships/image" Target="../media/image7.png"/><Relationship Id="rId26" Type="http://schemas.openxmlformats.org/officeDocument/2006/relationships/image" Target="../media/image11.png"/><Relationship Id="rId3" Type="http://schemas.openxmlformats.org/officeDocument/2006/relationships/hyperlink" Target="https://www.sfu.ca/~kkasa/barro83.pdf" TargetMode="External"/><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4.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customXml" Target="../ink/ink13.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customXml" Target="../ink/ink4.xml"/><Relationship Id="rId24" Type="http://schemas.openxmlformats.org/officeDocument/2006/relationships/image" Target="../media/image10.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2.png"/><Relationship Id="rId10" Type="http://schemas.openxmlformats.org/officeDocument/2006/relationships/image" Target="../media/image3.png"/><Relationship Id="rId19" Type="http://schemas.openxmlformats.org/officeDocument/2006/relationships/customXml" Target="../ink/ink8.xml"/><Relationship Id="rId4" Type="http://schemas.openxmlformats.org/officeDocument/2006/relationships/hyperlink" Target="http://www.finnkydland.com/papers/Rules%20Rather%20than%20Discretion%20The%20Inconsistency%20of%20Optimal%20Plans.pdf" TargetMode="External"/><Relationship Id="rId9" Type="http://schemas.openxmlformats.org/officeDocument/2006/relationships/customXml" Target="../ink/ink3.xml"/><Relationship Id="rId14" Type="http://schemas.openxmlformats.org/officeDocument/2006/relationships/image" Target="../media/image5.png"/><Relationship Id="rId22" Type="http://schemas.openxmlformats.org/officeDocument/2006/relationships/image" Target="../media/image9.png"/><Relationship Id="rId27" Type="http://schemas.openxmlformats.org/officeDocument/2006/relationships/customXml" Target="../ink/ink12.xml"/><Relationship Id="rId30"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010.png"/><Relationship Id="rId13" Type="http://schemas.openxmlformats.org/officeDocument/2006/relationships/image" Target="../media/image3300.png"/><Relationship Id="rId18" Type="http://schemas.openxmlformats.org/officeDocument/2006/relationships/image" Target="../media/image19100.png"/><Relationship Id="rId3" Type="http://schemas.openxmlformats.org/officeDocument/2006/relationships/image" Target="../media/image2202.png"/><Relationship Id="rId21" Type="http://schemas.openxmlformats.org/officeDocument/2006/relationships/image" Target="../media/image22000.png"/><Relationship Id="rId7" Type="http://schemas.openxmlformats.org/officeDocument/2006/relationships/image" Target="../media/image8410.png"/><Relationship Id="rId12" Type="http://schemas.openxmlformats.org/officeDocument/2006/relationships/image" Target="../media/image13000.png"/><Relationship Id="rId17" Type="http://schemas.openxmlformats.org/officeDocument/2006/relationships/image" Target="../media/image18000.png"/><Relationship Id="rId2" Type="http://schemas.openxmlformats.org/officeDocument/2006/relationships/notesSlide" Target="../notesSlides/notesSlide12.xml"/><Relationship Id="rId16" Type="http://schemas.openxmlformats.org/officeDocument/2006/relationships/image" Target="../media/image17000.png"/><Relationship Id="rId20" Type="http://schemas.openxmlformats.org/officeDocument/2006/relationships/image" Target="../media/image21000.png"/><Relationship Id="rId1" Type="http://schemas.openxmlformats.org/officeDocument/2006/relationships/slideLayout" Target="../slideLayouts/slideLayout7.xml"/><Relationship Id="rId6" Type="http://schemas.openxmlformats.org/officeDocument/2006/relationships/image" Target="../media/image3200.png"/><Relationship Id="rId11" Type="http://schemas.openxmlformats.org/officeDocument/2006/relationships/image" Target="../media/image12000.png"/><Relationship Id="rId5" Type="http://schemas.openxmlformats.org/officeDocument/2006/relationships/image" Target="../media/image3210.png"/><Relationship Id="rId15" Type="http://schemas.openxmlformats.org/officeDocument/2006/relationships/image" Target="../media/image16100.png"/><Relationship Id="rId10" Type="http://schemas.openxmlformats.org/officeDocument/2006/relationships/image" Target="../media/image11010.png"/><Relationship Id="rId19" Type="http://schemas.openxmlformats.org/officeDocument/2006/relationships/image" Target="../media/image20000.png"/><Relationship Id="rId4" Type="http://schemas.openxmlformats.org/officeDocument/2006/relationships/image" Target="../media/image5610.png"/><Relationship Id="rId9" Type="http://schemas.openxmlformats.org/officeDocument/2006/relationships/image" Target="../media/image10010.png"/><Relationship Id="rId14" Type="http://schemas.openxmlformats.org/officeDocument/2006/relationships/image" Target="../media/image3400.png"/></Relationships>
</file>

<file path=ppt/slides/_rels/slide13.xml.rels><?xml version="1.0" encoding="UTF-8" standalone="yes"?>
<Relationships xmlns="http://schemas.openxmlformats.org/package/2006/relationships"><Relationship Id="rId3" Type="http://schemas.openxmlformats.org/officeDocument/2006/relationships/hyperlink" Target="https://www.jstor.org/stable/1885679?seq=1#metadata_info_tab_contents" TargetMode="External"/><Relationship Id="rId7" Type="http://schemas.openxmlformats.org/officeDocument/2006/relationships/image" Target="../media/image68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5" Type="http://schemas.openxmlformats.org/officeDocument/2006/relationships/hyperlink" Target="https://larseosvensson.se/files/papers/HandbookIT.pdf" TargetMode="External"/><Relationship Id="rId4" Type="http://schemas.openxmlformats.org/officeDocument/2006/relationships/hyperlink" Target="https://web.stanford.edu/~johntayl/Onlinepaperscombinedbyyear/1993/Discretion_versus_Policy_Rules_in_Practic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rchiv.ub.uni-heidelberg.de/volltextserver/1156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jstor.org/stable/40439394?seq=1#metadata_info_tab_contents" TargetMode="External"/></Relationships>
</file>

<file path=ppt/slides/_rels/slide2.xml.rels><?xml version="1.0" encoding="UTF-8" standalone="yes"?>
<Relationships xmlns="http://schemas.openxmlformats.org/package/2006/relationships"><Relationship Id="rId117" Type="http://schemas.openxmlformats.org/officeDocument/2006/relationships/customXml" Target="../ink/ink71.xml"/><Relationship Id="rId21" Type="http://schemas.openxmlformats.org/officeDocument/2006/relationships/customXml" Target="../ink/ink23.xml"/><Relationship Id="rId63" Type="http://schemas.openxmlformats.org/officeDocument/2006/relationships/customXml" Target="../ink/ink44.xml"/><Relationship Id="rId159" Type="http://schemas.openxmlformats.org/officeDocument/2006/relationships/image" Target="../media/image91.png"/><Relationship Id="rId170" Type="http://schemas.openxmlformats.org/officeDocument/2006/relationships/customXml" Target="../ink/ink98.xml"/><Relationship Id="rId226" Type="http://schemas.openxmlformats.org/officeDocument/2006/relationships/image" Target="../media/image124.png"/><Relationship Id="rId268" Type="http://schemas.openxmlformats.org/officeDocument/2006/relationships/image" Target="../media/image145.png"/><Relationship Id="rId32" Type="http://schemas.openxmlformats.org/officeDocument/2006/relationships/image" Target="../media/image28.png"/><Relationship Id="rId74" Type="http://schemas.openxmlformats.org/officeDocument/2006/relationships/image" Target="../media/image49.png"/><Relationship Id="rId128" Type="http://schemas.openxmlformats.org/officeDocument/2006/relationships/image" Target="../media/image76.png"/><Relationship Id="rId5" Type="http://schemas.openxmlformats.org/officeDocument/2006/relationships/customXml" Target="../ink/ink15.xml"/><Relationship Id="rId95" Type="http://schemas.openxmlformats.org/officeDocument/2006/relationships/customXml" Target="../ink/ink60.xml"/><Relationship Id="rId160" Type="http://schemas.openxmlformats.org/officeDocument/2006/relationships/customXml" Target="../ink/ink93.xml"/><Relationship Id="rId181" Type="http://schemas.openxmlformats.org/officeDocument/2006/relationships/customXml" Target="../ink/ink104.xml"/><Relationship Id="rId216" Type="http://schemas.openxmlformats.org/officeDocument/2006/relationships/image" Target="../media/image119.png"/><Relationship Id="rId237" Type="http://schemas.openxmlformats.org/officeDocument/2006/relationships/customXml" Target="../ink/ink132.xml"/><Relationship Id="rId258" Type="http://schemas.openxmlformats.org/officeDocument/2006/relationships/image" Target="../media/image140.png"/><Relationship Id="rId22" Type="http://schemas.openxmlformats.org/officeDocument/2006/relationships/image" Target="../media/image23.png"/><Relationship Id="rId43" Type="http://schemas.openxmlformats.org/officeDocument/2006/relationships/customXml" Target="../ink/ink34.xml"/><Relationship Id="rId64" Type="http://schemas.openxmlformats.org/officeDocument/2006/relationships/image" Target="../media/image44.png"/><Relationship Id="rId118" Type="http://schemas.openxmlformats.org/officeDocument/2006/relationships/image" Target="../media/image71.png"/><Relationship Id="rId139" Type="http://schemas.openxmlformats.org/officeDocument/2006/relationships/customXml" Target="../ink/ink82.xml"/><Relationship Id="rId85" Type="http://schemas.openxmlformats.org/officeDocument/2006/relationships/customXml" Target="../ink/ink55.xml"/><Relationship Id="rId150" Type="http://schemas.openxmlformats.org/officeDocument/2006/relationships/customXml" Target="../ink/ink88.xml"/><Relationship Id="rId171" Type="http://schemas.openxmlformats.org/officeDocument/2006/relationships/image" Target="../media/image97.png"/><Relationship Id="rId192" Type="http://schemas.openxmlformats.org/officeDocument/2006/relationships/image" Target="../media/image107.png"/><Relationship Id="rId206" Type="http://schemas.openxmlformats.org/officeDocument/2006/relationships/image" Target="../media/image114.png"/><Relationship Id="rId227" Type="http://schemas.openxmlformats.org/officeDocument/2006/relationships/customXml" Target="../ink/ink127.xml"/><Relationship Id="rId248" Type="http://schemas.openxmlformats.org/officeDocument/2006/relationships/image" Target="../media/image135.png"/><Relationship Id="rId269" Type="http://schemas.openxmlformats.org/officeDocument/2006/relationships/customXml" Target="../ink/ink148.xml"/><Relationship Id="rId12" Type="http://schemas.openxmlformats.org/officeDocument/2006/relationships/image" Target="../media/image18.png"/><Relationship Id="rId33" Type="http://schemas.openxmlformats.org/officeDocument/2006/relationships/customXml" Target="../ink/ink29.xml"/><Relationship Id="rId108" Type="http://schemas.openxmlformats.org/officeDocument/2006/relationships/image" Target="../media/image66.png"/><Relationship Id="rId129" Type="http://schemas.openxmlformats.org/officeDocument/2006/relationships/customXml" Target="../ink/ink77.xml"/><Relationship Id="rId54" Type="http://schemas.openxmlformats.org/officeDocument/2006/relationships/image" Target="../media/image39.png"/><Relationship Id="rId75" Type="http://schemas.openxmlformats.org/officeDocument/2006/relationships/customXml" Target="../ink/ink50.xml"/><Relationship Id="rId96" Type="http://schemas.openxmlformats.org/officeDocument/2006/relationships/image" Target="../media/image60.png"/><Relationship Id="rId140" Type="http://schemas.openxmlformats.org/officeDocument/2006/relationships/image" Target="../media/image82.png"/><Relationship Id="rId161" Type="http://schemas.openxmlformats.org/officeDocument/2006/relationships/image" Target="../media/image92.png"/><Relationship Id="rId182" Type="http://schemas.openxmlformats.org/officeDocument/2006/relationships/image" Target="../media/image102.png"/><Relationship Id="rId217" Type="http://schemas.openxmlformats.org/officeDocument/2006/relationships/customXml" Target="../ink/ink122.xml"/><Relationship Id="rId6" Type="http://schemas.openxmlformats.org/officeDocument/2006/relationships/image" Target="../media/image15.png"/><Relationship Id="rId238" Type="http://schemas.openxmlformats.org/officeDocument/2006/relationships/image" Target="../media/image130.png"/><Relationship Id="rId259" Type="http://schemas.openxmlformats.org/officeDocument/2006/relationships/customXml" Target="../ink/ink143.xml"/><Relationship Id="rId23" Type="http://schemas.openxmlformats.org/officeDocument/2006/relationships/customXml" Target="../ink/ink24.xml"/><Relationship Id="rId119" Type="http://schemas.openxmlformats.org/officeDocument/2006/relationships/customXml" Target="../ink/ink72.xml"/><Relationship Id="rId270" Type="http://schemas.openxmlformats.org/officeDocument/2006/relationships/image" Target="../media/image146.png"/><Relationship Id="rId44" Type="http://schemas.openxmlformats.org/officeDocument/2006/relationships/image" Target="../media/image34.png"/><Relationship Id="rId65" Type="http://schemas.openxmlformats.org/officeDocument/2006/relationships/customXml" Target="../ink/ink45.xml"/><Relationship Id="rId86" Type="http://schemas.openxmlformats.org/officeDocument/2006/relationships/image" Target="../media/image55.png"/><Relationship Id="rId130" Type="http://schemas.openxmlformats.org/officeDocument/2006/relationships/image" Target="../media/image77.png"/><Relationship Id="rId151" Type="http://schemas.openxmlformats.org/officeDocument/2006/relationships/image" Target="../media/image87.png"/><Relationship Id="rId172" Type="http://schemas.openxmlformats.org/officeDocument/2006/relationships/customXml" Target="../ink/ink99.xml"/><Relationship Id="rId193" Type="http://schemas.openxmlformats.org/officeDocument/2006/relationships/customXml" Target="../ink/ink110.xml"/><Relationship Id="rId207" Type="http://schemas.openxmlformats.org/officeDocument/2006/relationships/customXml" Target="../ink/ink117.xml"/><Relationship Id="rId228" Type="http://schemas.openxmlformats.org/officeDocument/2006/relationships/image" Target="../media/image125.png"/><Relationship Id="rId249" Type="http://schemas.openxmlformats.org/officeDocument/2006/relationships/customXml" Target="../ink/ink138.xml"/><Relationship Id="rId13" Type="http://schemas.openxmlformats.org/officeDocument/2006/relationships/customXml" Target="../ink/ink19.xml"/><Relationship Id="rId109" Type="http://schemas.openxmlformats.org/officeDocument/2006/relationships/customXml" Target="../ink/ink67.xml"/><Relationship Id="rId260" Type="http://schemas.openxmlformats.org/officeDocument/2006/relationships/image" Target="../media/image141.png"/><Relationship Id="rId34" Type="http://schemas.openxmlformats.org/officeDocument/2006/relationships/image" Target="../media/image29.png"/><Relationship Id="rId55" Type="http://schemas.openxmlformats.org/officeDocument/2006/relationships/customXml" Target="../ink/ink40.xml"/><Relationship Id="rId76" Type="http://schemas.openxmlformats.org/officeDocument/2006/relationships/image" Target="../media/image50.png"/><Relationship Id="rId97" Type="http://schemas.openxmlformats.org/officeDocument/2006/relationships/customXml" Target="../ink/ink61.xml"/><Relationship Id="rId120" Type="http://schemas.openxmlformats.org/officeDocument/2006/relationships/image" Target="../media/image72.png"/><Relationship Id="rId141" Type="http://schemas.openxmlformats.org/officeDocument/2006/relationships/customXml" Target="../ink/ink83.xml"/><Relationship Id="rId7" Type="http://schemas.openxmlformats.org/officeDocument/2006/relationships/customXml" Target="../ink/ink16.xml"/><Relationship Id="rId162" Type="http://schemas.openxmlformats.org/officeDocument/2006/relationships/customXml" Target="../ink/ink94.xml"/><Relationship Id="rId183" Type="http://schemas.openxmlformats.org/officeDocument/2006/relationships/customXml" Target="../ink/ink105.xml"/><Relationship Id="rId218" Type="http://schemas.openxmlformats.org/officeDocument/2006/relationships/image" Target="../media/image120.png"/><Relationship Id="rId239" Type="http://schemas.openxmlformats.org/officeDocument/2006/relationships/customXml" Target="../ink/ink133.xml"/><Relationship Id="rId250" Type="http://schemas.openxmlformats.org/officeDocument/2006/relationships/image" Target="../media/image136.png"/><Relationship Id="rId271" Type="http://schemas.openxmlformats.org/officeDocument/2006/relationships/customXml" Target="../ink/ink149.xml"/><Relationship Id="rId24" Type="http://schemas.openxmlformats.org/officeDocument/2006/relationships/image" Target="../media/image24.png"/><Relationship Id="rId45" Type="http://schemas.openxmlformats.org/officeDocument/2006/relationships/customXml" Target="../ink/ink35.xml"/><Relationship Id="rId66" Type="http://schemas.openxmlformats.org/officeDocument/2006/relationships/image" Target="../media/image45.png"/><Relationship Id="rId87" Type="http://schemas.openxmlformats.org/officeDocument/2006/relationships/customXml" Target="../ink/ink56.xml"/><Relationship Id="rId110" Type="http://schemas.openxmlformats.org/officeDocument/2006/relationships/image" Target="../media/image67.png"/><Relationship Id="rId131" Type="http://schemas.openxmlformats.org/officeDocument/2006/relationships/customXml" Target="../ink/ink78.xml"/><Relationship Id="rId152" Type="http://schemas.openxmlformats.org/officeDocument/2006/relationships/customXml" Target="../ink/ink89.xml"/><Relationship Id="rId173" Type="http://schemas.openxmlformats.org/officeDocument/2006/relationships/customXml" Target="../ink/ink100.xml"/><Relationship Id="rId194" Type="http://schemas.openxmlformats.org/officeDocument/2006/relationships/image" Target="../media/image108.png"/><Relationship Id="rId208" Type="http://schemas.openxmlformats.org/officeDocument/2006/relationships/image" Target="../media/image115.png"/><Relationship Id="rId229" Type="http://schemas.openxmlformats.org/officeDocument/2006/relationships/customXml" Target="../ink/ink128.xml"/><Relationship Id="rId240" Type="http://schemas.openxmlformats.org/officeDocument/2006/relationships/image" Target="../media/image131.png"/><Relationship Id="rId261" Type="http://schemas.openxmlformats.org/officeDocument/2006/relationships/customXml" Target="../ink/ink144.xml"/><Relationship Id="rId14" Type="http://schemas.openxmlformats.org/officeDocument/2006/relationships/image" Target="../media/image19.png"/><Relationship Id="rId35" Type="http://schemas.openxmlformats.org/officeDocument/2006/relationships/customXml" Target="../ink/ink30.xml"/><Relationship Id="rId56" Type="http://schemas.openxmlformats.org/officeDocument/2006/relationships/image" Target="../media/image40.png"/><Relationship Id="rId77" Type="http://schemas.openxmlformats.org/officeDocument/2006/relationships/customXml" Target="../ink/ink51.xml"/><Relationship Id="rId100" Type="http://schemas.openxmlformats.org/officeDocument/2006/relationships/image" Target="../media/image62.png"/><Relationship Id="rId8" Type="http://schemas.openxmlformats.org/officeDocument/2006/relationships/image" Target="../media/image16.png"/><Relationship Id="rId98" Type="http://schemas.openxmlformats.org/officeDocument/2006/relationships/image" Target="../media/image61.png"/><Relationship Id="rId121" Type="http://schemas.openxmlformats.org/officeDocument/2006/relationships/customXml" Target="../ink/ink73.xml"/><Relationship Id="rId142" Type="http://schemas.openxmlformats.org/officeDocument/2006/relationships/customXml" Target="../ink/ink84.xml"/><Relationship Id="rId163" Type="http://schemas.openxmlformats.org/officeDocument/2006/relationships/image" Target="../media/image93.png"/><Relationship Id="rId184" Type="http://schemas.openxmlformats.org/officeDocument/2006/relationships/image" Target="../media/image103.png"/><Relationship Id="rId219" Type="http://schemas.openxmlformats.org/officeDocument/2006/relationships/customXml" Target="../ink/ink123.xml"/><Relationship Id="rId230" Type="http://schemas.openxmlformats.org/officeDocument/2006/relationships/image" Target="../media/image126.png"/><Relationship Id="rId251" Type="http://schemas.openxmlformats.org/officeDocument/2006/relationships/customXml" Target="../ink/ink139.xml"/><Relationship Id="rId25" Type="http://schemas.openxmlformats.org/officeDocument/2006/relationships/customXml" Target="../ink/ink25.xml"/><Relationship Id="rId46" Type="http://schemas.openxmlformats.org/officeDocument/2006/relationships/image" Target="../media/image35.png"/><Relationship Id="rId67" Type="http://schemas.openxmlformats.org/officeDocument/2006/relationships/customXml" Target="../ink/ink46.xml"/><Relationship Id="rId272" Type="http://schemas.openxmlformats.org/officeDocument/2006/relationships/image" Target="../media/image147.png"/><Relationship Id="rId88" Type="http://schemas.openxmlformats.org/officeDocument/2006/relationships/image" Target="../media/image56.png"/><Relationship Id="rId111" Type="http://schemas.openxmlformats.org/officeDocument/2006/relationships/customXml" Target="../ink/ink68.xml"/><Relationship Id="rId132" Type="http://schemas.openxmlformats.org/officeDocument/2006/relationships/image" Target="../media/image78.png"/><Relationship Id="rId153" Type="http://schemas.openxmlformats.org/officeDocument/2006/relationships/image" Target="../media/image88.png"/><Relationship Id="rId174" Type="http://schemas.openxmlformats.org/officeDocument/2006/relationships/image" Target="../media/image98.png"/><Relationship Id="rId195" Type="http://schemas.openxmlformats.org/officeDocument/2006/relationships/customXml" Target="../ink/ink111.xml"/><Relationship Id="rId209" Type="http://schemas.openxmlformats.org/officeDocument/2006/relationships/customXml" Target="../ink/ink118.xml"/><Relationship Id="rId220" Type="http://schemas.openxmlformats.org/officeDocument/2006/relationships/image" Target="../media/image121.png"/><Relationship Id="rId241" Type="http://schemas.openxmlformats.org/officeDocument/2006/relationships/customXml" Target="../ink/ink134.xml"/><Relationship Id="rId15" Type="http://schemas.openxmlformats.org/officeDocument/2006/relationships/customXml" Target="../ink/ink20.xml"/><Relationship Id="rId36" Type="http://schemas.openxmlformats.org/officeDocument/2006/relationships/image" Target="../media/image30.png"/><Relationship Id="rId57" Type="http://schemas.openxmlformats.org/officeDocument/2006/relationships/customXml" Target="../ink/ink41.xml"/><Relationship Id="rId262" Type="http://schemas.openxmlformats.org/officeDocument/2006/relationships/image" Target="../media/image142.png"/><Relationship Id="rId78" Type="http://schemas.openxmlformats.org/officeDocument/2006/relationships/image" Target="../media/image51.png"/><Relationship Id="rId99" Type="http://schemas.openxmlformats.org/officeDocument/2006/relationships/customXml" Target="../ink/ink62.xml"/><Relationship Id="rId101" Type="http://schemas.openxmlformats.org/officeDocument/2006/relationships/customXml" Target="../ink/ink63.xml"/><Relationship Id="rId122" Type="http://schemas.openxmlformats.org/officeDocument/2006/relationships/image" Target="../media/image73.png"/><Relationship Id="rId143" Type="http://schemas.openxmlformats.org/officeDocument/2006/relationships/image" Target="../media/image83.png"/><Relationship Id="rId164" Type="http://schemas.openxmlformats.org/officeDocument/2006/relationships/customXml" Target="../ink/ink95.xml"/><Relationship Id="rId185" Type="http://schemas.openxmlformats.org/officeDocument/2006/relationships/customXml" Target="../ink/ink106.xml"/><Relationship Id="rId9" Type="http://schemas.openxmlformats.org/officeDocument/2006/relationships/customXml" Target="../ink/ink17.xml"/><Relationship Id="rId210" Type="http://schemas.openxmlformats.org/officeDocument/2006/relationships/image" Target="../media/image116.png"/><Relationship Id="rId26" Type="http://schemas.openxmlformats.org/officeDocument/2006/relationships/image" Target="../media/image25.png"/><Relationship Id="rId231" Type="http://schemas.openxmlformats.org/officeDocument/2006/relationships/customXml" Target="../ink/ink129.xml"/><Relationship Id="rId252" Type="http://schemas.openxmlformats.org/officeDocument/2006/relationships/image" Target="../media/image137.png"/><Relationship Id="rId273" Type="http://schemas.openxmlformats.org/officeDocument/2006/relationships/customXml" Target="../ink/ink150.xml"/><Relationship Id="rId47" Type="http://schemas.openxmlformats.org/officeDocument/2006/relationships/customXml" Target="../ink/ink36.xml"/><Relationship Id="rId68" Type="http://schemas.openxmlformats.org/officeDocument/2006/relationships/image" Target="../media/image46.png"/><Relationship Id="rId89" Type="http://schemas.openxmlformats.org/officeDocument/2006/relationships/customXml" Target="../ink/ink57.xml"/><Relationship Id="rId112" Type="http://schemas.openxmlformats.org/officeDocument/2006/relationships/image" Target="../media/image68.png"/><Relationship Id="rId133" Type="http://schemas.openxmlformats.org/officeDocument/2006/relationships/customXml" Target="../ink/ink79.xml"/><Relationship Id="rId154" Type="http://schemas.openxmlformats.org/officeDocument/2006/relationships/customXml" Target="../ink/ink90.xml"/><Relationship Id="rId175" Type="http://schemas.openxmlformats.org/officeDocument/2006/relationships/customXml" Target="../ink/ink101.xml"/><Relationship Id="rId196" Type="http://schemas.openxmlformats.org/officeDocument/2006/relationships/image" Target="../media/image109.png"/><Relationship Id="rId200" Type="http://schemas.openxmlformats.org/officeDocument/2006/relationships/image" Target="../media/image111.png"/><Relationship Id="rId16" Type="http://schemas.openxmlformats.org/officeDocument/2006/relationships/image" Target="../media/image20.png"/><Relationship Id="rId221" Type="http://schemas.openxmlformats.org/officeDocument/2006/relationships/customXml" Target="../ink/ink124.xml"/><Relationship Id="rId242" Type="http://schemas.openxmlformats.org/officeDocument/2006/relationships/image" Target="../media/image132.png"/><Relationship Id="rId263" Type="http://schemas.openxmlformats.org/officeDocument/2006/relationships/customXml" Target="../ink/ink145.xml"/><Relationship Id="rId37" Type="http://schemas.openxmlformats.org/officeDocument/2006/relationships/customXml" Target="../ink/ink31.xml"/><Relationship Id="rId58" Type="http://schemas.openxmlformats.org/officeDocument/2006/relationships/image" Target="../media/image41.png"/><Relationship Id="rId79" Type="http://schemas.openxmlformats.org/officeDocument/2006/relationships/customXml" Target="../ink/ink52.xml"/><Relationship Id="rId102" Type="http://schemas.openxmlformats.org/officeDocument/2006/relationships/image" Target="../media/image63.png"/><Relationship Id="rId123" Type="http://schemas.openxmlformats.org/officeDocument/2006/relationships/customXml" Target="../ink/ink74.xml"/><Relationship Id="rId144" Type="http://schemas.openxmlformats.org/officeDocument/2006/relationships/customXml" Target="../ink/ink85.xml"/><Relationship Id="rId90" Type="http://schemas.openxmlformats.org/officeDocument/2006/relationships/image" Target="../media/image57.png"/><Relationship Id="rId165" Type="http://schemas.openxmlformats.org/officeDocument/2006/relationships/image" Target="../media/image94.png"/><Relationship Id="rId186" Type="http://schemas.openxmlformats.org/officeDocument/2006/relationships/image" Target="../media/image104.png"/><Relationship Id="rId211" Type="http://schemas.openxmlformats.org/officeDocument/2006/relationships/customXml" Target="../ink/ink119.xml"/><Relationship Id="rId232" Type="http://schemas.openxmlformats.org/officeDocument/2006/relationships/image" Target="../media/image127.png"/><Relationship Id="rId253" Type="http://schemas.openxmlformats.org/officeDocument/2006/relationships/customXml" Target="../ink/ink140.xml"/><Relationship Id="rId274" Type="http://schemas.openxmlformats.org/officeDocument/2006/relationships/image" Target="../media/image148.png"/><Relationship Id="rId27" Type="http://schemas.openxmlformats.org/officeDocument/2006/relationships/customXml" Target="../ink/ink26.xml"/><Relationship Id="rId48" Type="http://schemas.openxmlformats.org/officeDocument/2006/relationships/image" Target="../media/image36.png"/><Relationship Id="rId69" Type="http://schemas.openxmlformats.org/officeDocument/2006/relationships/customXml" Target="../ink/ink47.xml"/><Relationship Id="rId113" Type="http://schemas.openxmlformats.org/officeDocument/2006/relationships/customXml" Target="../ink/ink69.xml"/><Relationship Id="rId134" Type="http://schemas.openxmlformats.org/officeDocument/2006/relationships/image" Target="../media/image79.png"/><Relationship Id="rId80" Type="http://schemas.openxmlformats.org/officeDocument/2006/relationships/image" Target="../media/image52.png"/><Relationship Id="rId155" Type="http://schemas.openxmlformats.org/officeDocument/2006/relationships/image" Target="../media/image89.png"/><Relationship Id="rId176" Type="http://schemas.openxmlformats.org/officeDocument/2006/relationships/image" Target="../media/image99.png"/><Relationship Id="rId197" Type="http://schemas.openxmlformats.org/officeDocument/2006/relationships/customXml" Target="../ink/ink112.xml"/><Relationship Id="rId201" Type="http://schemas.openxmlformats.org/officeDocument/2006/relationships/customXml" Target="../ink/ink114.xml"/><Relationship Id="rId222" Type="http://schemas.openxmlformats.org/officeDocument/2006/relationships/image" Target="../media/image122.png"/><Relationship Id="rId243" Type="http://schemas.openxmlformats.org/officeDocument/2006/relationships/customXml" Target="../ink/ink135.xml"/><Relationship Id="rId264" Type="http://schemas.openxmlformats.org/officeDocument/2006/relationships/image" Target="../media/image143.png"/><Relationship Id="rId17" Type="http://schemas.openxmlformats.org/officeDocument/2006/relationships/customXml" Target="../ink/ink21.xml"/><Relationship Id="rId38" Type="http://schemas.openxmlformats.org/officeDocument/2006/relationships/image" Target="../media/image31.png"/><Relationship Id="rId59" Type="http://schemas.openxmlformats.org/officeDocument/2006/relationships/customXml" Target="../ink/ink42.xml"/><Relationship Id="rId103" Type="http://schemas.openxmlformats.org/officeDocument/2006/relationships/customXml" Target="../ink/ink64.xml"/><Relationship Id="rId124" Type="http://schemas.openxmlformats.org/officeDocument/2006/relationships/image" Target="../media/image74.png"/><Relationship Id="rId70" Type="http://schemas.openxmlformats.org/officeDocument/2006/relationships/image" Target="../media/image47.png"/><Relationship Id="rId91" Type="http://schemas.openxmlformats.org/officeDocument/2006/relationships/customXml" Target="../ink/ink58.xml"/><Relationship Id="rId145" Type="http://schemas.openxmlformats.org/officeDocument/2006/relationships/image" Target="../media/image84.png"/><Relationship Id="rId166" Type="http://schemas.openxmlformats.org/officeDocument/2006/relationships/customXml" Target="../ink/ink96.xml"/><Relationship Id="rId187" Type="http://schemas.openxmlformats.org/officeDocument/2006/relationships/customXml" Target="../ink/ink107.xml"/><Relationship Id="rId1" Type="http://schemas.openxmlformats.org/officeDocument/2006/relationships/slideLayout" Target="../slideLayouts/slideLayout7.xml"/><Relationship Id="rId212" Type="http://schemas.openxmlformats.org/officeDocument/2006/relationships/image" Target="../media/image117.png"/><Relationship Id="rId233" Type="http://schemas.openxmlformats.org/officeDocument/2006/relationships/customXml" Target="../ink/ink130.xml"/><Relationship Id="rId254" Type="http://schemas.openxmlformats.org/officeDocument/2006/relationships/image" Target="../media/image138.png"/><Relationship Id="rId28" Type="http://schemas.openxmlformats.org/officeDocument/2006/relationships/image" Target="../media/image26.png"/><Relationship Id="rId49" Type="http://schemas.openxmlformats.org/officeDocument/2006/relationships/customXml" Target="../ink/ink37.xml"/><Relationship Id="rId114" Type="http://schemas.openxmlformats.org/officeDocument/2006/relationships/image" Target="../media/image69.png"/><Relationship Id="rId275" Type="http://schemas.openxmlformats.org/officeDocument/2006/relationships/customXml" Target="../ink/ink151.xml"/><Relationship Id="rId60" Type="http://schemas.openxmlformats.org/officeDocument/2006/relationships/image" Target="../media/image42.png"/><Relationship Id="rId81" Type="http://schemas.openxmlformats.org/officeDocument/2006/relationships/customXml" Target="../ink/ink53.xml"/><Relationship Id="rId135" Type="http://schemas.openxmlformats.org/officeDocument/2006/relationships/customXml" Target="../ink/ink80.xml"/><Relationship Id="rId156" Type="http://schemas.openxmlformats.org/officeDocument/2006/relationships/customXml" Target="../ink/ink91.xml"/><Relationship Id="rId177" Type="http://schemas.openxmlformats.org/officeDocument/2006/relationships/customXml" Target="../ink/ink102.xml"/><Relationship Id="rId198" Type="http://schemas.openxmlformats.org/officeDocument/2006/relationships/image" Target="../media/image110.png"/><Relationship Id="rId202" Type="http://schemas.openxmlformats.org/officeDocument/2006/relationships/image" Target="../media/image112.png"/><Relationship Id="rId223" Type="http://schemas.openxmlformats.org/officeDocument/2006/relationships/customXml" Target="../ink/ink125.xml"/><Relationship Id="rId244" Type="http://schemas.openxmlformats.org/officeDocument/2006/relationships/image" Target="../media/image133.png"/><Relationship Id="rId18" Type="http://schemas.openxmlformats.org/officeDocument/2006/relationships/image" Target="../media/image21.png"/><Relationship Id="rId39" Type="http://schemas.openxmlformats.org/officeDocument/2006/relationships/customXml" Target="../ink/ink32.xml"/><Relationship Id="rId265" Type="http://schemas.openxmlformats.org/officeDocument/2006/relationships/customXml" Target="../ink/ink146.xml"/><Relationship Id="rId50" Type="http://schemas.openxmlformats.org/officeDocument/2006/relationships/image" Target="../media/image37.png"/><Relationship Id="rId104" Type="http://schemas.openxmlformats.org/officeDocument/2006/relationships/image" Target="../media/image64.png"/><Relationship Id="rId125" Type="http://schemas.openxmlformats.org/officeDocument/2006/relationships/customXml" Target="../ink/ink75.xml"/><Relationship Id="rId146" Type="http://schemas.openxmlformats.org/officeDocument/2006/relationships/customXml" Target="../ink/ink86.xml"/><Relationship Id="rId167" Type="http://schemas.openxmlformats.org/officeDocument/2006/relationships/image" Target="../media/image95.png"/><Relationship Id="rId188" Type="http://schemas.openxmlformats.org/officeDocument/2006/relationships/image" Target="../media/image105.png"/><Relationship Id="rId71" Type="http://schemas.openxmlformats.org/officeDocument/2006/relationships/customXml" Target="../ink/ink48.xml"/><Relationship Id="rId92" Type="http://schemas.openxmlformats.org/officeDocument/2006/relationships/image" Target="../media/image58.png"/><Relationship Id="rId213" Type="http://schemas.openxmlformats.org/officeDocument/2006/relationships/customXml" Target="../ink/ink120.xml"/><Relationship Id="rId234" Type="http://schemas.openxmlformats.org/officeDocument/2006/relationships/image" Target="../media/image128.png"/><Relationship Id="rId2" Type="http://schemas.openxmlformats.org/officeDocument/2006/relationships/notesSlide" Target="../notesSlides/notesSlide2.xml"/><Relationship Id="rId29" Type="http://schemas.openxmlformats.org/officeDocument/2006/relationships/customXml" Target="../ink/ink27.xml"/><Relationship Id="rId255" Type="http://schemas.openxmlformats.org/officeDocument/2006/relationships/customXml" Target="../ink/ink141.xml"/><Relationship Id="rId40" Type="http://schemas.openxmlformats.org/officeDocument/2006/relationships/image" Target="../media/image32.png"/><Relationship Id="rId115" Type="http://schemas.openxmlformats.org/officeDocument/2006/relationships/customXml" Target="../ink/ink70.xml"/><Relationship Id="rId136" Type="http://schemas.openxmlformats.org/officeDocument/2006/relationships/image" Target="../media/image80.png"/><Relationship Id="rId157" Type="http://schemas.openxmlformats.org/officeDocument/2006/relationships/image" Target="../media/image90.png"/><Relationship Id="rId178" Type="http://schemas.openxmlformats.org/officeDocument/2006/relationships/image" Target="../media/image100.png"/><Relationship Id="rId61" Type="http://schemas.openxmlformats.org/officeDocument/2006/relationships/customXml" Target="../ink/ink43.xml"/><Relationship Id="rId82" Type="http://schemas.openxmlformats.org/officeDocument/2006/relationships/image" Target="../media/image53.png"/><Relationship Id="rId199" Type="http://schemas.openxmlformats.org/officeDocument/2006/relationships/customXml" Target="../ink/ink113.xml"/><Relationship Id="rId203" Type="http://schemas.openxmlformats.org/officeDocument/2006/relationships/customXml" Target="../ink/ink115.xml"/><Relationship Id="rId19" Type="http://schemas.openxmlformats.org/officeDocument/2006/relationships/customXml" Target="../ink/ink22.xml"/><Relationship Id="rId224" Type="http://schemas.openxmlformats.org/officeDocument/2006/relationships/image" Target="../media/image123.png"/><Relationship Id="rId245" Type="http://schemas.openxmlformats.org/officeDocument/2006/relationships/customXml" Target="../ink/ink136.xml"/><Relationship Id="rId266" Type="http://schemas.openxmlformats.org/officeDocument/2006/relationships/image" Target="../media/image144.png"/><Relationship Id="rId30" Type="http://schemas.openxmlformats.org/officeDocument/2006/relationships/image" Target="../media/image27.png"/><Relationship Id="rId105" Type="http://schemas.openxmlformats.org/officeDocument/2006/relationships/customXml" Target="../ink/ink65.xml"/><Relationship Id="rId126" Type="http://schemas.openxmlformats.org/officeDocument/2006/relationships/image" Target="../media/image75.png"/><Relationship Id="rId147" Type="http://schemas.openxmlformats.org/officeDocument/2006/relationships/image" Target="../media/image85.png"/><Relationship Id="rId168" Type="http://schemas.openxmlformats.org/officeDocument/2006/relationships/customXml" Target="../ink/ink97.xml"/><Relationship Id="rId51" Type="http://schemas.openxmlformats.org/officeDocument/2006/relationships/customXml" Target="../ink/ink38.xml"/><Relationship Id="rId72" Type="http://schemas.openxmlformats.org/officeDocument/2006/relationships/image" Target="../media/image48.png"/><Relationship Id="rId93" Type="http://schemas.openxmlformats.org/officeDocument/2006/relationships/customXml" Target="../ink/ink59.xml"/><Relationship Id="rId189" Type="http://schemas.openxmlformats.org/officeDocument/2006/relationships/customXml" Target="../ink/ink108.xml"/><Relationship Id="rId3" Type="http://schemas.openxmlformats.org/officeDocument/2006/relationships/customXml" Target="../ink/ink14.xml"/><Relationship Id="rId214" Type="http://schemas.openxmlformats.org/officeDocument/2006/relationships/image" Target="../media/image118.png"/><Relationship Id="rId235" Type="http://schemas.openxmlformats.org/officeDocument/2006/relationships/customXml" Target="../ink/ink131.xml"/><Relationship Id="rId256" Type="http://schemas.openxmlformats.org/officeDocument/2006/relationships/image" Target="../media/image139.png"/><Relationship Id="rId116" Type="http://schemas.openxmlformats.org/officeDocument/2006/relationships/image" Target="../media/image70.png"/><Relationship Id="rId137" Type="http://schemas.openxmlformats.org/officeDocument/2006/relationships/customXml" Target="../ink/ink81.xml"/><Relationship Id="rId158" Type="http://schemas.openxmlformats.org/officeDocument/2006/relationships/customXml" Target="../ink/ink92.xml"/><Relationship Id="rId20" Type="http://schemas.openxmlformats.org/officeDocument/2006/relationships/image" Target="../media/image22.png"/><Relationship Id="rId41" Type="http://schemas.openxmlformats.org/officeDocument/2006/relationships/customXml" Target="../ink/ink33.xml"/><Relationship Id="rId62" Type="http://schemas.openxmlformats.org/officeDocument/2006/relationships/image" Target="../media/image43.png"/><Relationship Id="rId83" Type="http://schemas.openxmlformats.org/officeDocument/2006/relationships/customXml" Target="../ink/ink54.xml"/><Relationship Id="rId179" Type="http://schemas.openxmlformats.org/officeDocument/2006/relationships/customXml" Target="../ink/ink103.xml"/><Relationship Id="rId190" Type="http://schemas.openxmlformats.org/officeDocument/2006/relationships/image" Target="../media/image106.png"/><Relationship Id="rId204" Type="http://schemas.openxmlformats.org/officeDocument/2006/relationships/image" Target="../media/image113.png"/><Relationship Id="rId225" Type="http://schemas.openxmlformats.org/officeDocument/2006/relationships/customXml" Target="../ink/ink126.xml"/><Relationship Id="rId246" Type="http://schemas.openxmlformats.org/officeDocument/2006/relationships/image" Target="../media/image134.png"/><Relationship Id="rId267" Type="http://schemas.openxmlformats.org/officeDocument/2006/relationships/customXml" Target="../ink/ink147.xml"/><Relationship Id="rId106" Type="http://schemas.openxmlformats.org/officeDocument/2006/relationships/image" Target="../media/image65.png"/><Relationship Id="rId127" Type="http://schemas.openxmlformats.org/officeDocument/2006/relationships/customXml" Target="../ink/ink76.xml"/><Relationship Id="rId10" Type="http://schemas.openxmlformats.org/officeDocument/2006/relationships/image" Target="../media/image17.png"/><Relationship Id="rId31" Type="http://schemas.openxmlformats.org/officeDocument/2006/relationships/customXml" Target="../ink/ink28.xml"/><Relationship Id="rId52" Type="http://schemas.openxmlformats.org/officeDocument/2006/relationships/image" Target="../media/image38.png"/><Relationship Id="rId73" Type="http://schemas.openxmlformats.org/officeDocument/2006/relationships/customXml" Target="../ink/ink49.xml"/><Relationship Id="rId94" Type="http://schemas.openxmlformats.org/officeDocument/2006/relationships/image" Target="../media/image59.png"/><Relationship Id="rId148" Type="http://schemas.openxmlformats.org/officeDocument/2006/relationships/customXml" Target="../ink/ink87.xml"/><Relationship Id="rId169" Type="http://schemas.openxmlformats.org/officeDocument/2006/relationships/image" Target="../media/image96.png"/><Relationship Id="rId4" Type="http://schemas.openxmlformats.org/officeDocument/2006/relationships/image" Target="../media/image14.png"/><Relationship Id="rId180" Type="http://schemas.openxmlformats.org/officeDocument/2006/relationships/image" Target="../media/image101.png"/><Relationship Id="rId215" Type="http://schemas.openxmlformats.org/officeDocument/2006/relationships/customXml" Target="../ink/ink121.xml"/><Relationship Id="rId236" Type="http://schemas.openxmlformats.org/officeDocument/2006/relationships/image" Target="../media/image129.png"/><Relationship Id="rId257" Type="http://schemas.openxmlformats.org/officeDocument/2006/relationships/customXml" Target="../ink/ink142.xml"/><Relationship Id="rId42" Type="http://schemas.openxmlformats.org/officeDocument/2006/relationships/image" Target="../media/image33.png"/><Relationship Id="rId84" Type="http://schemas.openxmlformats.org/officeDocument/2006/relationships/image" Target="../media/image54.png"/><Relationship Id="rId138" Type="http://schemas.openxmlformats.org/officeDocument/2006/relationships/image" Target="../media/image81.png"/><Relationship Id="rId191" Type="http://schemas.openxmlformats.org/officeDocument/2006/relationships/customXml" Target="../ink/ink109.xml"/><Relationship Id="rId205" Type="http://schemas.openxmlformats.org/officeDocument/2006/relationships/customXml" Target="../ink/ink116.xml"/><Relationship Id="rId247" Type="http://schemas.openxmlformats.org/officeDocument/2006/relationships/customXml" Target="../ink/ink137.xml"/><Relationship Id="rId107" Type="http://schemas.openxmlformats.org/officeDocument/2006/relationships/customXml" Target="../ink/ink66.xml"/><Relationship Id="rId11" Type="http://schemas.openxmlformats.org/officeDocument/2006/relationships/customXml" Target="../ink/ink18.xml"/><Relationship Id="rId53" Type="http://schemas.openxmlformats.org/officeDocument/2006/relationships/customXml" Target="../ink/ink39.xml"/><Relationship Id="rId149" Type="http://schemas.openxmlformats.org/officeDocument/2006/relationships/image" Target="../media/image86.png"/></Relationships>
</file>

<file path=ppt/slides/_rels/slide3.xml.rels><?xml version="1.0" encoding="UTF-8" standalone="yes"?>
<Relationships xmlns="http://schemas.openxmlformats.org/package/2006/relationships"><Relationship Id="rId117" Type="http://schemas.openxmlformats.org/officeDocument/2006/relationships/image" Target="../media/image205.png"/><Relationship Id="rId21" Type="http://schemas.openxmlformats.org/officeDocument/2006/relationships/image" Target="../media/image157.png"/><Relationship Id="rId42" Type="http://schemas.openxmlformats.org/officeDocument/2006/relationships/customXml" Target="../ink/ink171.xml"/><Relationship Id="rId63" Type="http://schemas.openxmlformats.org/officeDocument/2006/relationships/image" Target="../media/image178.png"/><Relationship Id="rId84" Type="http://schemas.openxmlformats.org/officeDocument/2006/relationships/customXml" Target="../ink/ink192.xml"/><Relationship Id="rId138" Type="http://schemas.openxmlformats.org/officeDocument/2006/relationships/customXml" Target="../ink/ink219.xml"/><Relationship Id="rId107" Type="http://schemas.openxmlformats.org/officeDocument/2006/relationships/image" Target="../media/image200.png"/><Relationship Id="rId11" Type="http://schemas.openxmlformats.org/officeDocument/2006/relationships/image" Target="../media/image152.png"/><Relationship Id="rId32" Type="http://schemas.openxmlformats.org/officeDocument/2006/relationships/customXml" Target="../ink/ink166.xml"/><Relationship Id="rId53" Type="http://schemas.openxmlformats.org/officeDocument/2006/relationships/image" Target="../media/image173.png"/><Relationship Id="rId74" Type="http://schemas.openxmlformats.org/officeDocument/2006/relationships/customXml" Target="../ink/ink187.xml"/><Relationship Id="rId128" Type="http://schemas.openxmlformats.org/officeDocument/2006/relationships/customXml" Target="../ink/ink214.xml"/><Relationship Id="rId5" Type="http://schemas.openxmlformats.org/officeDocument/2006/relationships/image" Target="../media/image149.png"/><Relationship Id="rId90" Type="http://schemas.openxmlformats.org/officeDocument/2006/relationships/customXml" Target="../ink/ink195.xml"/><Relationship Id="rId95" Type="http://schemas.openxmlformats.org/officeDocument/2006/relationships/image" Target="../media/image194.png"/><Relationship Id="rId22" Type="http://schemas.openxmlformats.org/officeDocument/2006/relationships/customXml" Target="../ink/ink161.xml"/><Relationship Id="rId27" Type="http://schemas.openxmlformats.org/officeDocument/2006/relationships/image" Target="../media/image160.png"/><Relationship Id="rId43" Type="http://schemas.openxmlformats.org/officeDocument/2006/relationships/image" Target="../media/image168.png"/><Relationship Id="rId48" Type="http://schemas.openxmlformats.org/officeDocument/2006/relationships/customXml" Target="../ink/ink174.xml"/><Relationship Id="rId64" Type="http://schemas.openxmlformats.org/officeDocument/2006/relationships/customXml" Target="../ink/ink182.xml"/><Relationship Id="rId69" Type="http://schemas.openxmlformats.org/officeDocument/2006/relationships/image" Target="../media/image181.png"/><Relationship Id="rId113" Type="http://schemas.openxmlformats.org/officeDocument/2006/relationships/image" Target="../media/image203.png"/><Relationship Id="rId118" Type="http://schemas.openxmlformats.org/officeDocument/2006/relationships/customXml" Target="../ink/ink209.xml"/><Relationship Id="rId134" Type="http://schemas.openxmlformats.org/officeDocument/2006/relationships/customXml" Target="../ink/ink217.xml"/><Relationship Id="rId139" Type="http://schemas.openxmlformats.org/officeDocument/2006/relationships/image" Target="../media/image216.png"/><Relationship Id="rId80" Type="http://schemas.openxmlformats.org/officeDocument/2006/relationships/customXml" Target="../ink/ink190.xml"/><Relationship Id="rId85" Type="http://schemas.openxmlformats.org/officeDocument/2006/relationships/image" Target="../media/image189.png"/><Relationship Id="rId12" Type="http://schemas.openxmlformats.org/officeDocument/2006/relationships/customXml" Target="../ink/ink156.xml"/><Relationship Id="rId17" Type="http://schemas.openxmlformats.org/officeDocument/2006/relationships/image" Target="../media/image155.png"/><Relationship Id="rId33" Type="http://schemas.openxmlformats.org/officeDocument/2006/relationships/image" Target="../media/image163.png"/><Relationship Id="rId38" Type="http://schemas.openxmlformats.org/officeDocument/2006/relationships/customXml" Target="../ink/ink169.xml"/><Relationship Id="rId59" Type="http://schemas.openxmlformats.org/officeDocument/2006/relationships/image" Target="../media/image176.png"/><Relationship Id="rId103" Type="http://schemas.openxmlformats.org/officeDocument/2006/relationships/image" Target="../media/image198.png"/><Relationship Id="rId108" Type="http://schemas.openxmlformats.org/officeDocument/2006/relationships/customXml" Target="../ink/ink204.xml"/><Relationship Id="rId124" Type="http://schemas.openxmlformats.org/officeDocument/2006/relationships/customXml" Target="../ink/ink212.xml"/><Relationship Id="rId129" Type="http://schemas.openxmlformats.org/officeDocument/2006/relationships/image" Target="../media/image211.png"/><Relationship Id="rId54" Type="http://schemas.openxmlformats.org/officeDocument/2006/relationships/customXml" Target="../ink/ink177.xml"/><Relationship Id="rId70" Type="http://schemas.openxmlformats.org/officeDocument/2006/relationships/customXml" Target="../ink/ink185.xml"/><Relationship Id="rId75" Type="http://schemas.openxmlformats.org/officeDocument/2006/relationships/image" Target="../media/image184.png"/><Relationship Id="rId91" Type="http://schemas.openxmlformats.org/officeDocument/2006/relationships/image" Target="../media/image192.png"/><Relationship Id="rId96" Type="http://schemas.openxmlformats.org/officeDocument/2006/relationships/customXml" Target="../ink/ink198.xml"/><Relationship Id="rId140" Type="http://schemas.openxmlformats.org/officeDocument/2006/relationships/customXml" Target="../ink/ink220.xml"/><Relationship Id="rId145"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customXml" Target="../ink/ink153.xml"/><Relationship Id="rId23" Type="http://schemas.openxmlformats.org/officeDocument/2006/relationships/image" Target="../media/image158.png"/><Relationship Id="rId28" Type="http://schemas.openxmlformats.org/officeDocument/2006/relationships/customXml" Target="../ink/ink164.xml"/><Relationship Id="rId49" Type="http://schemas.openxmlformats.org/officeDocument/2006/relationships/image" Target="../media/image171.png"/><Relationship Id="rId114" Type="http://schemas.openxmlformats.org/officeDocument/2006/relationships/customXml" Target="../ink/ink207.xml"/><Relationship Id="rId119" Type="http://schemas.openxmlformats.org/officeDocument/2006/relationships/image" Target="../media/image206.png"/><Relationship Id="rId44" Type="http://schemas.openxmlformats.org/officeDocument/2006/relationships/customXml" Target="../ink/ink172.xml"/><Relationship Id="rId60" Type="http://schemas.openxmlformats.org/officeDocument/2006/relationships/customXml" Target="../ink/ink180.xml"/><Relationship Id="rId65" Type="http://schemas.openxmlformats.org/officeDocument/2006/relationships/image" Target="../media/image179.png"/><Relationship Id="rId81" Type="http://schemas.openxmlformats.org/officeDocument/2006/relationships/image" Target="../media/image187.png"/><Relationship Id="rId86" Type="http://schemas.openxmlformats.org/officeDocument/2006/relationships/customXml" Target="../ink/ink193.xml"/><Relationship Id="rId130" Type="http://schemas.openxmlformats.org/officeDocument/2006/relationships/customXml" Target="../ink/ink215.xml"/><Relationship Id="rId135" Type="http://schemas.openxmlformats.org/officeDocument/2006/relationships/image" Target="../media/image214.png"/><Relationship Id="rId13" Type="http://schemas.openxmlformats.org/officeDocument/2006/relationships/image" Target="../media/image153.png"/><Relationship Id="rId18" Type="http://schemas.openxmlformats.org/officeDocument/2006/relationships/customXml" Target="../ink/ink159.xml"/><Relationship Id="rId39" Type="http://schemas.openxmlformats.org/officeDocument/2006/relationships/image" Target="../media/image166.png"/><Relationship Id="rId109" Type="http://schemas.openxmlformats.org/officeDocument/2006/relationships/image" Target="../media/image201.png"/><Relationship Id="rId34" Type="http://schemas.openxmlformats.org/officeDocument/2006/relationships/customXml" Target="../ink/ink167.xml"/><Relationship Id="rId50" Type="http://schemas.openxmlformats.org/officeDocument/2006/relationships/customXml" Target="../ink/ink175.xml"/><Relationship Id="rId55" Type="http://schemas.openxmlformats.org/officeDocument/2006/relationships/image" Target="../media/image174.png"/><Relationship Id="rId76" Type="http://schemas.openxmlformats.org/officeDocument/2006/relationships/customXml" Target="../ink/ink188.xml"/><Relationship Id="rId97" Type="http://schemas.openxmlformats.org/officeDocument/2006/relationships/image" Target="../media/image195.png"/><Relationship Id="rId104" Type="http://schemas.openxmlformats.org/officeDocument/2006/relationships/customXml" Target="../ink/ink202.xml"/><Relationship Id="rId120" Type="http://schemas.openxmlformats.org/officeDocument/2006/relationships/customXml" Target="../ink/ink210.xml"/><Relationship Id="rId125" Type="http://schemas.openxmlformats.org/officeDocument/2006/relationships/image" Target="../media/image209.png"/><Relationship Id="rId141" Type="http://schemas.openxmlformats.org/officeDocument/2006/relationships/image" Target="../media/image52.png"/><Relationship Id="rId7" Type="http://schemas.openxmlformats.org/officeDocument/2006/relationships/image" Target="../media/image150.png"/><Relationship Id="rId71" Type="http://schemas.openxmlformats.org/officeDocument/2006/relationships/image" Target="../media/image182.png"/><Relationship Id="rId92" Type="http://schemas.openxmlformats.org/officeDocument/2006/relationships/customXml" Target="../ink/ink196.xml"/><Relationship Id="rId2" Type="http://schemas.openxmlformats.org/officeDocument/2006/relationships/notesSlide" Target="../notesSlides/notesSlide3.xml"/><Relationship Id="rId29" Type="http://schemas.openxmlformats.org/officeDocument/2006/relationships/image" Target="../media/image161.png"/><Relationship Id="rId24" Type="http://schemas.openxmlformats.org/officeDocument/2006/relationships/customXml" Target="../ink/ink162.xml"/><Relationship Id="rId40" Type="http://schemas.openxmlformats.org/officeDocument/2006/relationships/customXml" Target="../ink/ink170.xml"/><Relationship Id="rId45" Type="http://schemas.openxmlformats.org/officeDocument/2006/relationships/image" Target="../media/image169.png"/><Relationship Id="rId66" Type="http://schemas.openxmlformats.org/officeDocument/2006/relationships/customXml" Target="../ink/ink183.xml"/><Relationship Id="rId87" Type="http://schemas.openxmlformats.org/officeDocument/2006/relationships/image" Target="../media/image190.png"/><Relationship Id="rId110" Type="http://schemas.openxmlformats.org/officeDocument/2006/relationships/customXml" Target="../ink/ink205.xml"/><Relationship Id="rId115" Type="http://schemas.openxmlformats.org/officeDocument/2006/relationships/image" Target="../media/image204.png"/><Relationship Id="rId131" Type="http://schemas.openxmlformats.org/officeDocument/2006/relationships/image" Target="../media/image212.png"/><Relationship Id="rId136" Type="http://schemas.openxmlformats.org/officeDocument/2006/relationships/customXml" Target="../ink/ink218.xml"/><Relationship Id="rId61" Type="http://schemas.openxmlformats.org/officeDocument/2006/relationships/image" Target="../media/image177.png"/><Relationship Id="rId82" Type="http://schemas.openxmlformats.org/officeDocument/2006/relationships/customXml" Target="../ink/ink191.xml"/><Relationship Id="rId19" Type="http://schemas.openxmlformats.org/officeDocument/2006/relationships/image" Target="../media/image156.png"/><Relationship Id="rId14" Type="http://schemas.openxmlformats.org/officeDocument/2006/relationships/customXml" Target="../ink/ink157.xml"/><Relationship Id="rId30" Type="http://schemas.openxmlformats.org/officeDocument/2006/relationships/customXml" Target="../ink/ink165.xml"/><Relationship Id="rId35" Type="http://schemas.openxmlformats.org/officeDocument/2006/relationships/image" Target="../media/image164.png"/><Relationship Id="rId56" Type="http://schemas.openxmlformats.org/officeDocument/2006/relationships/customXml" Target="../ink/ink178.xml"/><Relationship Id="rId77" Type="http://schemas.openxmlformats.org/officeDocument/2006/relationships/image" Target="../media/image185.png"/><Relationship Id="rId100" Type="http://schemas.openxmlformats.org/officeDocument/2006/relationships/customXml" Target="../ink/ink200.xml"/><Relationship Id="rId105" Type="http://schemas.openxmlformats.org/officeDocument/2006/relationships/image" Target="../media/image199.png"/><Relationship Id="rId126" Type="http://schemas.openxmlformats.org/officeDocument/2006/relationships/customXml" Target="../ink/ink213.xml"/><Relationship Id="rId8" Type="http://schemas.openxmlformats.org/officeDocument/2006/relationships/customXml" Target="../ink/ink154.xml"/><Relationship Id="rId51" Type="http://schemas.openxmlformats.org/officeDocument/2006/relationships/image" Target="../media/image172.png"/><Relationship Id="rId72" Type="http://schemas.openxmlformats.org/officeDocument/2006/relationships/customXml" Target="../ink/ink186.xml"/><Relationship Id="rId93" Type="http://schemas.openxmlformats.org/officeDocument/2006/relationships/image" Target="../media/image193.png"/><Relationship Id="rId98" Type="http://schemas.openxmlformats.org/officeDocument/2006/relationships/customXml" Target="../ink/ink199.xml"/><Relationship Id="rId121" Type="http://schemas.openxmlformats.org/officeDocument/2006/relationships/image" Target="../media/image207.png"/><Relationship Id="rId142" Type="http://schemas.openxmlformats.org/officeDocument/2006/relationships/customXml" Target="../ink/ink221.xml"/><Relationship Id="rId3" Type="http://schemas.openxmlformats.org/officeDocument/2006/relationships/hyperlink" Target="https://www.nber.org/system/files/working_papers/w0807/w0807.pdf" TargetMode="External"/><Relationship Id="rId25" Type="http://schemas.openxmlformats.org/officeDocument/2006/relationships/image" Target="../media/image159.png"/><Relationship Id="rId46" Type="http://schemas.openxmlformats.org/officeDocument/2006/relationships/customXml" Target="../ink/ink173.xml"/><Relationship Id="rId67" Type="http://schemas.openxmlformats.org/officeDocument/2006/relationships/image" Target="../media/image180.png"/><Relationship Id="rId116" Type="http://schemas.openxmlformats.org/officeDocument/2006/relationships/customXml" Target="../ink/ink208.xml"/><Relationship Id="rId137" Type="http://schemas.openxmlformats.org/officeDocument/2006/relationships/image" Target="../media/image215.png"/><Relationship Id="rId20" Type="http://schemas.openxmlformats.org/officeDocument/2006/relationships/customXml" Target="../ink/ink160.xml"/><Relationship Id="rId41" Type="http://schemas.openxmlformats.org/officeDocument/2006/relationships/image" Target="../media/image167.png"/><Relationship Id="rId62" Type="http://schemas.openxmlformats.org/officeDocument/2006/relationships/customXml" Target="../ink/ink181.xml"/><Relationship Id="rId83" Type="http://schemas.openxmlformats.org/officeDocument/2006/relationships/image" Target="../media/image188.png"/><Relationship Id="rId88" Type="http://schemas.openxmlformats.org/officeDocument/2006/relationships/customXml" Target="../ink/ink194.xml"/><Relationship Id="rId111" Type="http://schemas.openxmlformats.org/officeDocument/2006/relationships/image" Target="../media/image202.png"/><Relationship Id="rId132" Type="http://schemas.openxmlformats.org/officeDocument/2006/relationships/customXml" Target="../ink/ink216.xml"/><Relationship Id="rId15" Type="http://schemas.openxmlformats.org/officeDocument/2006/relationships/image" Target="../media/image154.png"/><Relationship Id="rId36" Type="http://schemas.openxmlformats.org/officeDocument/2006/relationships/customXml" Target="../ink/ink168.xml"/><Relationship Id="rId57" Type="http://schemas.openxmlformats.org/officeDocument/2006/relationships/image" Target="../media/image175.png"/><Relationship Id="rId106" Type="http://schemas.openxmlformats.org/officeDocument/2006/relationships/customXml" Target="../ink/ink203.xml"/><Relationship Id="rId127" Type="http://schemas.openxmlformats.org/officeDocument/2006/relationships/image" Target="../media/image210.png"/><Relationship Id="rId10" Type="http://schemas.openxmlformats.org/officeDocument/2006/relationships/customXml" Target="../ink/ink155.xml"/><Relationship Id="rId31" Type="http://schemas.openxmlformats.org/officeDocument/2006/relationships/image" Target="../media/image162.png"/><Relationship Id="rId52" Type="http://schemas.openxmlformats.org/officeDocument/2006/relationships/customXml" Target="../ink/ink176.xml"/><Relationship Id="rId73" Type="http://schemas.openxmlformats.org/officeDocument/2006/relationships/image" Target="../media/image183.png"/><Relationship Id="rId78" Type="http://schemas.openxmlformats.org/officeDocument/2006/relationships/customXml" Target="../ink/ink189.xml"/><Relationship Id="rId94" Type="http://schemas.openxmlformats.org/officeDocument/2006/relationships/customXml" Target="../ink/ink197.xml"/><Relationship Id="rId99" Type="http://schemas.openxmlformats.org/officeDocument/2006/relationships/image" Target="../media/image196.png"/><Relationship Id="rId101" Type="http://schemas.openxmlformats.org/officeDocument/2006/relationships/image" Target="../media/image197.png"/><Relationship Id="rId122" Type="http://schemas.openxmlformats.org/officeDocument/2006/relationships/customXml" Target="../ink/ink211.xml"/><Relationship Id="rId143" Type="http://schemas.openxmlformats.org/officeDocument/2006/relationships/image" Target="../media/image217.png"/><Relationship Id="rId4" Type="http://schemas.openxmlformats.org/officeDocument/2006/relationships/customXml" Target="../ink/ink152.xml"/><Relationship Id="rId9" Type="http://schemas.openxmlformats.org/officeDocument/2006/relationships/image" Target="../media/image151.png"/><Relationship Id="rId26" Type="http://schemas.openxmlformats.org/officeDocument/2006/relationships/customXml" Target="../ink/ink163.xml"/><Relationship Id="rId47" Type="http://schemas.openxmlformats.org/officeDocument/2006/relationships/image" Target="../media/image170.png"/><Relationship Id="rId68" Type="http://schemas.openxmlformats.org/officeDocument/2006/relationships/customXml" Target="../ink/ink184.xml"/><Relationship Id="rId89" Type="http://schemas.openxmlformats.org/officeDocument/2006/relationships/image" Target="../media/image191.png"/><Relationship Id="rId112" Type="http://schemas.openxmlformats.org/officeDocument/2006/relationships/customXml" Target="../ink/ink206.xml"/><Relationship Id="rId133" Type="http://schemas.openxmlformats.org/officeDocument/2006/relationships/image" Target="../media/image213.png"/><Relationship Id="rId16" Type="http://schemas.openxmlformats.org/officeDocument/2006/relationships/customXml" Target="../ink/ink158.xml"/><Relationship Id="rId37" Type="http://schemas.openxmlformats.org/officeDocument/2006/relationships/image" Target="../media/image165.png"/><Relationship Id="rId58" Type="http://schemas.openxmlformats.org/officeDocument/2006/relationships/customXml" Target="../ink/ink179.xml"/><Relationship Id="rId79" Type="http://schemas.openxmlformats.org/officeDocument/2006/relationships/image" Target="../media/image186.png"/><Relationship Id="rId102" Type="http://schemas.openxmlformats.org/officeDocument/2006/relationships/customXml" Target="../ink/ink201.xml"/><Relationship Id="rId123" Type="http://schemas.openxmlformats.org/officeDocument/2006/relationships/image" Target="../media/image208.png"/><Relationship Id="rId144" Type="http://schemas.openxmlformats.org/officeDocument/2006/relationships/customXml" Target="../ink/ink222.xml"/></Relationships>
</file>

<file path=ppt/slides/_rels/slide4.xml.rels><?xml version="1.0" encoding="UTF-8" standalone="yes"?>
<Relationships xmlns="http://schemas.openxmlformats.org/package/2006/relationships"><Relationship Id="rId117" Type="http://schemas.openxmlformats.org/officeDocument/2006/relationships/image" Target="../media/image274.png"/><Relationship Id="rId671" Type="http://schemas.openxmlformats.org/officeDocument/2006/relationships/customXml" Target="../ink/ink560.xml"/><Relationship Id="rId769" Type="http://schemas.openxmlformats.org/officeDocument/2006/relationships/customXml" Target="../ink/ink609.xml"/><Relationship Id="rId21" Type="http://schemas.openxmlformats.org/officeDocument/2006/relationships/image" Target="../media/image226.png"/><Relationship Id="rId324" Type="http://schemas.openxmlformats.org/officeDocument/2006/relationships/customXml" Target="../ink/ink383.xml"/><Relationship Id="rId531" Type="http://schemas.openxmlformats.org/officeDocument/2006/relationships/image" Target="../media/image477.png"/><Relationship Id="rId629" Type="http://schemas.openxmlformats.org/officeDocument/2006/relationships/image" Target="../media/image526.png"/><Relationship Id="rId170" Type="http://schemas.openxmlformats.org/officeDocument/2006/relationships/customXml" Target="../ink/ink305.xml"/><Relationship Id="rId268" Type="http://schemas.openxmlformats.org/officeDocument/2006/relationships/image" Target="../media/image350.png"/><Relationship Id="rId475" Type="http://schemas.openxmlformats.org/officeDocument/2006/relationships/image" Target="../media/image450.png"/><Relationship Id="rId682" Type="http://schemas.openxmlformats.org/officeDocument/2006/relationships/image" Target="../media/image552.png"/><Relationship Id="rId32" Type="http://schemas.openxmlformats.org/officeDocument/2006/relationships/customXml" Target="../ink/ink236.xml"/><Relationship Id="rId128" Type="http://schemas.openxmlformats.org/officeDocument/2006/relationships/customXml" Target="../ink/ink284.xml"/><Relationship Id="rId335" Type="http://schemas.openxmlformats.org/officeDocument/2006/relationships/image" Target="../media/image383.png"/><Relationship Id="rId542" Type="http://schemas.openxmlformats.org/officeDocument/2006/relationships/customXml" Target="../ink/ink495.xml"/><Relationship Id="rId181" Type="http://schemas.openxmlformats.org/officeDocument/2006/relationships/image" Target="../media/image307.png"/><Relationship Id="rId402" Type="http://schemas.openxmlformats.org/officeDocument/2006/relationships/customXml" Target="../ink/ink423.xml"/><Relationship Id="rId279" Type="http://schemas.openxmlformats.org/officeDocument/2006/relationships/customXml" Target="../ink/ink360.xml"/><Relationship Id="rId486" Type="http://schemas.openxmlformats.org/officeDocument/2006/relationships/customXml" Target="../ink/ink466.xml"/><Relationship Id="rId693" Type="http://schemas.openxmlformats.org/officeDocument/2006/relationships/customXml" Target="../ink/ink571.xml"/><Relationship Id="rId707" Type="http://schemas.openxmlformats.org/officeDocument/2006/relationships/customXml" Target="../ink/ink578.xml"/><Relationship Id="rId43" Type="http://schemas.openxmlformats.org/officeDocument/2006/relationships/image" Target="../media/image237.png"/><Relationship Id="rId139" Type="http://schemas.openxmlformats.org/officeDocument/2006/relationships/image" Target="../media/image284.png"/><Relationship Id="rId346" Type="http://schemas.openxmlformats.org/officeDocument/2006/relationships/customXml" Target="../ink/ink394.xml"/><Relationship Id="rId553" Type="http://schemas.openxmlformats.org/officeDocument/2006/relationships/image" Target="../media/image488.png"/><Relationship Id="rId760" Type="http://schemas.openxmlformats.org/officeDocument/2006/relationships/image" Target="../media/image591.png"/><Relationship Id="rId192" Type="http://schemas.openxmlformats.org/officeDocument/2006/relationships/customXml" Target="../ink/ink316.xml"/><Relationship Id="rId206" Type="http://schemas.openxmlformats.org/officeDocument/2006/relationships/customXml" Target="../ink/ink323.xml"/><Relationship Id="rId413" Type="http://schemas.openxmlformats.org/officeDocument/2006/relationships/image" Target="../media/image420.png"/><Relationship Id="rId497" Type="http://schemas.openxmlformats.org/officeDocument/2006/relationships/customXml" Target="../ink/ink472.xml"/><Relationship Id="rId620" Type="http://schemas.openxmlformats.org/officeDocument/2006/relationships/customXml" Target="../ink/ink534.xml"/><Relationship Id="rId718" Type="http://schemas.openxmlformats.org/officeDocument/2006/relationships/image" Target="../media/image570.png"/><Relationship Id="rId357" Type="http://schemas.openxmlformats.org/officeDocument/2006/relationships/customXml" Target="../ink/ink400.xml"/><Relationship Id="rId54" Type="http://schemas.openxmlformats.org/officeDocument/2006/relationships/customXml" Target="../ink/ink247.xml"/><Relationship Id="rId217" Type="http://schemas.openxmlformats.org/officeDocument/2006/relationships/image" Target="../media/image325.png"/><Relationship Id="rId564" Type="http://schemas.openxmlformats.org/officeDocument/2006/relationships/customXml" Target="../ink/ink506.xml"/><Relationship Id="rId771" Type="http://schemas.openxmlformats.org/officeDocument/2006/relationships/customXml" Target="../ink/ink610.xml"/><Relationship Id="rId424" Type="http://schemas.openxmlformats.org/officeDocument/2006/relationships/customXml" Target="../ink/ink434.xml"/><Relationship Id="rId631" Type="http://schemas.openxmlformats.org/officeDocument/2006/relationships/image" Target="../media/image527.png"/><Relationship Id="rId729" Type="http://schemas.openxmlformats.org/officeDocument/2006/relationships/customXml" Target="../ink/ink589.xml"/><Relationship Id="rId270" Type="http://schemas.openxmlformats.org/officeDocument/2006/relationships/image" Target="../media/image351.png"/><Relationship Id="rId65" Type="http://schemas.openxmlformats.org/officeDocument/2006/relationships/image" Target="../media/image248.png"/><Relationship Id="rId130" Type="http://schemas.openxmlformats.org/officeDocument/2006/relationships/customXml" Target="../ink/ink285.xml"/><Relationship Id="rId368" Type="http://schemas.openxmlformats.org/officeDocument/2006/relationships/image" Target="../media/image398.png"/><Relationship Id="rId575" Type="http://schemas.openxmlformats.org/officeDocument/2006/relationships/image" Target="../media/image499.png"/><Relationship Id="rId782" Type="http://schemas.openxmlformats.org/officeDocument/2006/relationships/image" Target="../media/image602.png"/><Relationship Id="rId228" Type="http://schemas.openxmlformats.org/officeDocument/2006/relationships/image" Target="../media/image330.png"/><Relationship Id="rId435" Type="http://schemas.openxmlformats.org/officeDocument/2006/relationships/image" Target="../media/image431.png"/><Relationship Id="rId642" Type="http://schemas.openxmlformats.org/officeDocument/2006/relationships/customXml" Target="../ink/ink545.xml"/><Relationship Id="rId281" Type="http://schemas.openxmlformats.org/officeDocument/2006/relationships/customXml" Target="../ink/ink361.xml"/><Relationship Id="rId502" Type="http://schemas.openxmlformats.org/officeDocument/2006/relationships/image" Target="../media/image463.png"/><Relationship Id="rId76" Type="http://schemas.openxmlformats.org/officeDocument/2006/relationships/customXml" Target="../ink/ink258.xml"/><Relationship Id="rId141" Type="http://schemas.openxmlformats.org/officeDocument/2006/relationships/image" Target="../media/image285.png"/><Relationship Id="rId379" Type="http://schemas.openxmlformats.org/officeDocument/2006/relationships/image" Target="../media/image403.png"/><Relationship Id="rId586" Type="http://schemas.openxmlformats.org/officeDocument/2006/relationships/customXml" Target="../ink/ink517.xml"/><Relationship Id="rId793" Type="http://schemas.openxmlformats.org/officeDocument/2006/relationships/customXml" Target="../ink/ink621.xml"/><Relationship Id="rId7" Type="http://schemas.openxmlformats.org/officeDocument/2006/relationships/image" Target="../media/image219.png"/><Relationship Id="rId239" Type="http://schemas.openxmlformats.org/officeDocument/2006/relationships/customXml" Target="../ink/ink340.xml"/><Relationship Id="rId446" Type="http://schemas.openxmlformats.org/officeDocument/2006/relationships/customXml" Target="../ink/ink445.xml"/><Relationship Id="rId653" Type="http://schemas.openxmlformats.org/officeDocument/2006/relationships/image" Target="../media/image538.png"/><Relationship Id="rId292" Type="http://schemas.openxmlformats.org/officeDocument/2006/relationships/customXml" Target="../ink/ink367.xml"/><Relationship Id="rId306" Type="http://schemas.openxmlformats.org/officeDocument/2006/relationships/customXml" Target="../ink/ink374.xml"/><Relationship Id="rId87" Type="http://schemas.openxmlformats.org/officeDocument/2006/relationships/image" Target="../media/image259.png"/><Relationship Id="rId513" Type="http://schemas.openxmlformats.org/officeDocument/2006/relationships/customXml" Target="../ink/ink480.xml"/><Relationship Id="rId597" Type="http://schemas.openxmlformats.org/officeDocument/2006/relationships/image" Target="../media/image510.png"/><Relationship Id="rId720" Type="http://schemas.openxmlformats.org/officeDocument/2006/relationships/image" Target="../media/image571.png"/><Relationship Id="rId152" Type="http://schemas.openxmlformats.org/officeDocument/2006/relationships/customXml" Target="../ink/ink296.xml"/><Relationship Id="rId457" Type="http://schemas.openxmlformats.org/officeDocument/2006/relationships/image" Target="../media/image442.png"/><Relationship Id="rId664" Type="http://schemas.openxmlformats.org/officeDocument/2006/relationships/customXml" Target="../ink/ink556.xml"/><Relationship Id="rId14" Type="http://schemas.openxmlformats.org/officeDocument/2006/relationships/customXml" Target="../ink/ink227.xml"/><Relationship Id="rId317" Type="http://schemas.openxmlformats.org/officeDocument/2006/relationships/image" Target="../media/image374.png"/><Relationship Id="rId524" Type="http://schemas.openxmlformats.org/officeDocument/2006/relationships/customXml" Target="../ink/ink486.xml"/><Relationship Id="rId731" Type="http://schemas.openxmlformats.org/officeDocument/2006/relationships/customXml" Target="../ink/ink590.xml"/><Relationship Id="rId98" Type="http://schemas.openxmlformats.org/officeDocument/2006/relationships/customXml" Target="../ink/ink269.xml"/><Relationship Id="rId163" Type="http://schemas.openxmlformats.org/officeDocument/2006/relationships/image" Target="../media/image297.png"/><Relationship Id="rId370" Type="http://schemas.openxmlformats.org/officeDocument/2006/relationships/image" Target="../media/image399.png"/><Relationship Id="rId230" Type="http://schemas.openxmlformats.org/officeDocument/2006/relationships/image" Target="../media/image331.png"/><Relationship Id="rId468" Type="http://schemas.openxmlformats.org/officeDocument/2006/relationships/customXml" Target="../ink/ink457.xml"/><Relationship Id="rId675" Type="http://schemas.openxmlformats.org/officeDocument/2006/relationships/customXml" Target="../ink/ink562.xml"/><Relationship Id="rId25" Type="http://schemas.openxmlformats.org/officeDocument/2006/relationships/image" Target="../media/image228.png"/><Relationship Id="rId328" Type="http://schemas.openxmlformats.org/officeDocument/2006/relationships/customXml" Target="../ink/ink385.xml"/><Relationship Id="rId535" Type="http://schemas.openxmlformats.org/officeDocument/2006/relationships/image" Target="../media/image479.png"/><Relationship Id="rId742" Type="http://schemas.openxmlformats.org/officeDocument/2006/relationships/image" Target="../media/image582.png"/><Relationship Id="rId174" Type="http://schemas.openxmlformats.org/officeDocument/2006/relationships/customXml" Target="../ink/ink307.xml"/><Relationship Id="rId381" Type="http://schemas.openxmlformats.org/officeDocument/2006/relationships/image" Target="../media/image404.png"/><Relationship Id="rId602" Type="http://schemas.openxmlformats.org/officeDocument/2006/relationships/customXml" Target="../ink/ink525.xml"/><Relationship Id="rId241" Type="http://schemas.openxmlformats.org/officeDocument/2006/relationships/customXml" Target="../ink/ink341.xml"/><Relationship Id="rId479" Type="http://schemas.openxmlformats.org/officeDocument/2006/relationships/image" Target="../media/image452.png"/><Relationship Id="rId686" Type="http://schemas.openxmlformats.org/officeDocument/2006/relationships/image" Target="../media/image554.png"/><Relationship Id="rId36" Type="http://schemas.openxmlformats.org/officeDocument/2006/relationships/customXml" Target="../ink/ink238.xml"/><Relationship Id="rId339" Type="http://schemas.openxmlformats.org/officeDocument/2006/relationships/image" Target="../media/image385.png"/><Relationship Id="rId546" Type="http://schemas.openxmlformats.org/officeDocument/2006/relationships/customXml" Target="../ink/ink497.xml"/><Relationship Id="rId753" Type="http://schemas.openxmlformats.org/officeDocument/2006/relationships/customXml" Target="../ink/ink601.xml"/><Relationship Id="rId101" Type="http://schemas.openxmlformats.org/officeDocument/2006/relationships/image" Target="../media/image266.png"/><Relationship Id="rId185" Type="http://schemas.openxmlformats.org/officeDocument/2006/relationships/image" Target="../media/image309.png"/><Relationship Id="rId406" Type="http://schemas.openxmlformats.org/officeDocument/2006/relationships/customXml" Target="../ink/ink425.xml"/><Relationship Id="rId392" Type="http://schemas.openxmlformats.org/officeDocument/2006/relationships/customXml" Target="../ink/ink418.xml"/><Relationship Id="rId613" Type="http://schemas.openxmlformats.org/officeDocument/2006/relationships/image" Target="../media/image518.png"/><Relationship Id="rId697" Type="http://schemas.openxmlformats.org/officeDocument/2006/relationships/customXml" Target="../ink/ink573.xml"/><Relationship Id="rId252" Type="http://schemas.openxmlformats.org/officeDocument/2006/relationships/image" Target="../media/image342.png"/><Relationship Id="rId47" Type="http://schemas.openxmlformats.org/officeDocument/2006/relationships/image" Target="../media/image239.png"/><Relationship Id="rId112" Type="http://schemas.openxmlformats.org/officeDocument/2006/relationships/customXml" Target="../ink/ink276.xml"/><Relationship Id="rId557" Type="http://schemas.openxmlformats.org/officeDocument/2006/relationships/image" Target="../media/image490.png"/><Relationship Id="rId764" Type="http://schemas.openxmlformats.org/officeDocument/2006/relationships/image" Target="../media/image593.png"/><Relationship Id="rId196" Type="http://schemas.openxmlformats.org/officeDocument/2006/relationships/customXml" Target="../ink/ink318.xml"/><Relationship Id="rId417" Type="http://schemas.openxmlformats.org/officeDocument/2006/relationships/image" Target="../media/image422.png"/><Relationship Id="rId624" Type="http://schemas.openxmlformats.org/officeDocument/2006/relationships/customXml" Target="../ink/ink536.xml"/><Relationship Id="rId263" Type="http://schemas.openxmlformats.org/officeDocument/2006/relationships/customXml" Target="../ink/ink352.xml"/><Relationship Id="rId470" Type="http://schemas.openxmlformats.org/officeDocument/2006/relationships/customXml" Target="../ink/ink458.xml"/><Relationship Id="rId58" Type="http://schemas.openxmlformats.org/officeDocument/2006/relationships/customXml" Target="../ink/ink249.xml"/><Relationship Id="rId123" Type="http://schemas.openxmlformats.org/officeDocument/2006/relationships/image" Target="../media/image276.png"/><Relationship Id="rId330" Type="http://schemas.openxmlformats.org/officeDocument/2006/relationships/customXml" Target="../ink/ink386.xml"/><Relationship Id="rId568" Type="http://schemas.openxmlformats.org/officeDocument/2006/relationships/customXml" Target="../ink/ink508.xml"/><Relationship Id="rId775" Type="http://schemas.openxmlformats.org/officeDocument/2006/relationships/customXml" Target="../ink/ink612.xml"/><Relationship Id="rId428" Type="http://schemas.openxmlformats.org/officeDocument/2006/relationships/customXml" Target="../ink/ink436.xml"/><Relationship Id="rId635" Type="http://schemas.openxmlformats.org/officeDocument/2006/relationships/image" Target="../media/image529.png"/><Relationship Id="rId274" Type="http://schemas.openxmlformats.org/officeDocument/2006/relationships/image" Target="../media/image353.png"/><Relationship Id="rId481" Type="http://schemas.openxmlformats.org/officeDocument/2006/relationships/image" Target="../media/image453.png"/><Relationship Id="rId702" Type="http://schemas.openxmlformats.org/officeDocument/2006/relationships/image" Target="../media/image562.png"/><Relationship Id="rId69" Type="http://schemas.openxmlformats.org/officeDocument/2006/relationships/image" Target="../media/image250.png"/><Relationship Id="rId134" Type="http://schemas.openxmlformats.org/officeDocument/2006/relationships/customXml" Target="../ink/ink287.xml"/><Relationship Id="rId579" Type="http://schemas.openxmlformats.org/officeDocument/2006/relationships/image" Target="../media/image501.png"/><Relationship Id="rId786" Type="http://schemas.openxmlformats.org/officeDocument/2006/relationships/image" Target="../media/image604.png"/><Relationship Id="rId341" Type="http://schemas.openxmlformats.org/officeDocument/2006/relationships/image" Target="../media/image386.png"/><Relationship Id="rId439" Type="http://schemas.openxmlformats.org/officeDocument/2006/relationships/image" Target="../media/image433.png"/><Relationship Id="rId646" Type="http://schemas.openxmlformats.org/officeDocument/2006/relationships/customXml" Target="../ink/ink547.xml"/><Relationship Id="rId201" Type="http://schemas.openxmlformats.org/officeDocument/2006/relationships/image" Target="../media/image317.png"/><Relationship Id="rId285" Type="http://schemas.openxmlformats.org/officeDocument/2006/relationships/customXml" Target="../ink/ink363.xml"/><Relationship Id="rId506" Type="http://schemas.openxmlformats.org/officeDocument/2006/relationships/image" Target="../media/image465.png"/><Relationship Id="rId492" Type="http://schemas.openxmlformats.org/officeDocument/2006/relationships/customXml" Target="../ink/ink469.xml"/><Relationship Id="rId713" Type="http://schemas.openxmlformats.org/officeDocument/2006/relationships/customXml" Target="../ink/ink581.xml"/><Relationship Id="rId797" Type="http://schemas.openxmlformats.org/officeDocument/2006/relationships/customXml" Target="../ink/ink623.xml"/><Relationship Id="rId145" Type="http://schemas.openxmlformats.org/officeDocument/2006/relationships/image" Target="../media/image287.png"/><Relationship Id="rId352" Type="http://schemas.openxmlformats.org/officeDocument/2006/relationships/customXml" Target="../ink/ink397.xml"/><Relationship Id="rId212" Type="http://schemas.openxmlformats.org/officeDocument/2006/relationships/customXml" Target="../ink/ink326.xml"/><Relationship Id="rId657" Type="http://schemas.openxmlformats.org/officeDocument/2006/relationships/image" Target="../media/image540.png"/><Relationship Id="rId296" Type="http://schemas.openxmlformats.org/officeDocument/2006/relationships/customXml" Target="../ink/ink369.xml"/><Relationship Id="rId517" Type="http://schemas.openxmlformats.org/officeDocument/2006/relationships/customXml" Target="../ink/ink482.xml"/><Relationship Id="rId724" Type="http://schemas.openxmlformats.org/officeDocument/2006/relationships/image" Target="../media/image573.png"/><Relationship Id="rId60" Type="http://schemas.openxmlformats.org/officeDocument/2006/relationships/customXml" Target="../ink/ink250.xml"/><Relationship Id="rId156" Type="http://schemas.openxmlformats.org/officeDocument/2006/relationships/customXml" Target="../ink/ink298.xml"/><Relationship Id="rId363" Type="http://schemas.openxmlformats.org/officeDocument/2006/relationships/customXml" Target="../ink/ink403.xml"/><Relationship Id="rId570" Type="http://schemas.openxmlformats.org/officeDocument/2006/relationships/customXml" Target="../ink/ink509.xml"/><Relationship Id="rId223" Type="http://schemas.openxmlformats.org/officeDocument/2006/relationships/customXml" Target="../ink/ink332.xml"/><Relationship Id="rId430" Type="http://schemas.openxmlformats.org/officeDocument/2006/relationships/customXml" Target="../ink/ink437.xml"/><Relationship Id="rId668" Type="http://schemas.openxmlformats.org/officeDocument/2006/relationships/image" Target="../media/image545.png"/><Relationship Id="rId18" Type="http://schemas.openxmlformats.org/officeDocument/2006/relationships/customXml" Target="../ink/ink229.xml"/><Relationship Id="rId528" Type="http://schemas.openxmlformats.org/officeDocument/2006/relationships/customXml" Target="../ink/ink488.xml"/><Relationship Id="rId735" Type="http://schemas.openxmlformats.org/officeDocument/2006/relationships/customXml" Target="../ink/ink592.xml"/><Relationship Id="rId167" Type="http://schemas.openxmlformats.org/officeDocument/2006/relationships/image" Target="../media/image299.png"/><Relationship Id="rId374" Type="http://schemas.openxmlformats.org/officeDocument/2006/relationships/customXml" Target="../ink/ink409.xml"/><Relationship Id="rId581" Type="http://schemas.openxmlformats.org/officeDocument/2006/relationships/image" Target="../media/image502.png"/><Relationship Id="rId71" Type="http://schemas.openxmlformats.org/officeDocument/2006/relationships/image" Target="../media/image251.png"/><Relationship Id="rId234" Type="http://schemas.openxmlformats.org/officeDocument/2006/relationships/image" Target="../media/image333.png"/><Relationship Id="rId679" Type="http://schemas.openxmlformats.org/officeDocument/2006/relationships/customXml" Target="../ink/ink564.xml"/><Relationship Id="rId2" Type="http://schemas.openxmlformats.org/officeDocument/2006/relationships/notesSlide" Target="../notesSlides/notesSlide4.xml"/><Relationship Id="rId29" Type="http://schemas.openxmlformats.org/officeDocument/2006/relationships/image" Target="../media/image230.png"/><Relationship Id="rId441" Type="http://schemas.openxmlformats.org/officeDocument/2006/relationships/image" Target="../media/image434.png"/><Relationship Id="rId539" Type="http://schemas.openxmlformats.org/officeDocument/2006/relationships/image" Target="../media/image481.png"/><Relationship Id="rId746" Type="http://schemas.openxmlformats.org/officeDocument/2006/relationships/image" Target="../media/image584.png"/><Relationship Id="rId178" Type="http://schemas.openxmlformats.org/officeDocument/2006/relationships/customXml" Target="../ink/ink309.xml"/><Relationship Id="rId301" Type="http://schemas.openxmlformats.org/officeDocument/2006/relationships/image" Target="../media/image366.png"/><Relationship Id="rId82" Type="http://schemas.openxmlformats.org/officeDocument/2006/relationships/customXml" Target="../ink/ink261.xml"/><Relationship Id="rId385" Type="http://schemas.openxmlformats.org/officeDocument/2006/relationships/image" Target="../media/image406.png"/><Relationship Id="rId592" Type="http://schemas.openxmlformats.org/officeDocument/2006/relationships/customXml" Target="../ink/ink520.xml"/><Relationship Id="rId606" Type="http://schemas.openxmlformats.org/officeDocument/2006/relationships/customXml" Target="../ink/ink527.xml"/><Relationship Id="rId245" Type="http://schemas.openxmlformats.org/officeDocument/2006/relationships/customXml" Target="../ink/ink343.xml"/><Relationship Id="rId452" Type="http://schemas.openxmlformats.org/officeDocument/2006/relationships/customXml" Target="../ink/ink448.xml"/><Relationship Id="rId105" Type="http://schemas.openxmlformats.org/officeDocument/2006/relationships/image" Target="../media/image268.png"/><Relationship Id="rId312" Type="http://schemas.openxmlformats.org/officeDocument/2006/relationships/customXml" Target="../ink/ink377.xml"/><Relationship Id="rId757" Type="http://schemas.openxmlformats.org/officeDocument/2006/relationships/customXml" Target="../ink/ink603.xml"/><Relationship Id="rId93" Type="http://schemas.openxmlformats.org/officeDocument/2006/relationships/image" Target="../media/image262.png"/><Relationship Id="rId189" Type="http://schemas.openxmlformats.org/officeDocument/2006/relationships/image" Target="../media/image311.png"/><Relationship Id="rId396" Type="http://schemas.openxmlformats.org/officeDocument/2006/relationships/customXml" Target="../ink/ink420.xml"/><Relationship Id="rId617" Type="http://schemas.openxmlformats.org/officeDocument/2006/relationships/image" Target="../media/image520.png"/><Relationship Id="rId256" Type="http://schemas.openxmlformats.org/officeDocument/2006/relationships/image" Target="../media/image344.png"/><Relationship Id="rId463" Type="http://schemas.openxmlformats.org/officeDocument/2006/relationships/image" Target="../media/image444.png"/><Relationship Id="rId670" Type="http://schemas.openxmlformats.org/officeDocument/2006/relationships/image" Target="../media/image546.png"/><Relationship Id="rId116" Type="http://schemas.openxmlformats.org/officeDocument/2006/relationships/customXml" Target="../ink/ink278.xml"/><Relationship Id="rId323" Type="http://schemas.openxmlformats.org/officeDocument/2006/relationships/image" Target="../media/image377.png"/><Relationship Id="rId530" Type="http://schemas.openxmlformats.org/officeDocument/2006/relationships/customXml" Target="../ink/ink489.xml"/><Relationship Id="rId768" Type="http://schemas.openxmlformats.org/officeDocument/2006/relationships/image" Target="../media/image595.png"/><Relationship Id="rId20" Type="http://schemas.openxmlformats.org/officeDocument/2006/relationships/customXml" Target="../ink/ink230.xml"/><Relationship Id="rId628" Type="http://schemas.openxmlformats.org/officeDocument/2006/relationships/customXml" Target="../ink/ink538.xml"/><Relationship Id="rId267" Type="http://schemas.openxmlformats.org/officeDocument/2006/relationships/customXml" Target="../ink/ink354.xml"/><Relationship Id="rId474" Type="http://schemas.openxmlformats.org/officeDocument/2006/relationships/customXml" Target="../ink/ink460.xml"/><Relationship Id="rId127" Type="http://schemas.openxmlformats.org/officeDocument/2006/relationships/image" Target="../media/image278.png"/><Relationship Id="rId681" Type="http://schemas.openxmlformats.org/officeDocument/2006/relationships/customXml" Target="../ink/ink565.xml"/><Relationship Id="rId779" Type="http://schemas.openxmlformats.org/officeDocument/2006/relationships/customXml" Target="../ink/ink614.xml"/><Relationship Id="rId31" Type="http://schemas.openxmlformats.org/officeDocument/2006/relationships/image" Target="../media/image231.png"/><Relationship Id="rId334" Type="http://schemas.openxmlformats.org/officeDocument/2006/relationships/customXml" Target="../ink/ink388.xml"/><Relationship Id="rId541" Type="http://schemas.openxmlformats.org/officeDocument/2006/relationships/image" Target="../media/image482.png"/><Relationship Id="rId639" Type="http://schemas.openxmlformats.org/officeDocument/2006/relationships/image" Target="../media/image531.png"/><Relationship Id="rId180" Type="http://schemas.openxmlformats.org/officeDocument/2006/relationships/customXml" Target="../ink/ink310.xml"/><Relationship Id="rId278" Type="http://schemas.openxmlformats.org/officeDocument/2006/relationships/image" Target="../media/image355.png"/><Relationship Id="rId401" Type="http://schemas.openxmlformats.org/officeDocument/2006/relationships/image" Target="../media/image414.png"/><Relationship Id="rId485" Type="http://schemas.openxmlformats.org/officeDocument/2006/relationships/image" Target="../media/image455.png"/><Relationship Id="rId692" Type="http://schemas.openxmlformats.org/officeDocument/2006/relationships/image" Target="../media/image557.png"/><Relationship Id="rId706" Type="http://schemas.openxmlformats.org/officeDocument/2006/relationships/image" Target="../media/image564.png"/><Relationship Id="rId42" Type="http://schemas.openxmlformats.org/officeDocument/2006/relationships/customXml" Target="../ink/ink241.xml"/><Relationship Id="rId138" Type="http://schemas.openxmlformats.org/officeDocument/2006/relationships/customXml" Target="../ink/ink289.xml"/><Relationship Id="rId345" Type="http://schemas.openxmlformats.org/officeDocument/2006/relationships/image" Target="../media/image388.png"/><Relationship Id="rId552" Type="http://schemas.openxmlformats.org/officeDocument/2006/relationships/customXml" Target="../ink/ink500.xml"/><Relationship Id="rId191" Type="http://schemas.openxmlformats.org/officeDocument/2006/relationships/image" Target="../media/image312.png"/><Relationship Id="rId205" Type="http://schemas.openxmlformats.org/officeDocument/2006/relationships/image" Target="../media/image319.png"/><Relationship Id="rId412" Type="http://schemas.openxmlformats.org/officeDocument/2006/relationships/customXml" Target="../ink/ink428.xml"/><Relationship Id="rId289" Type="http://schemas.openxmlformats.org/officeDocument/2006/relationships/image" Target="../media/image360.png"/><Relationship Id="rId496" Type="http://schemas.openxmlformats.org/officeDocument/2006/relationships/image" Target="../media/image460.png"/><Relationship Id="rId717" Type="http://schemas.openxmlformats.org/officeDocument/2006/relationships/customXml" Target="../ink/ink583.xml"/><Relationship Id="rId53" Type="http://schemas.openxmlformats.org/officeDocument/2006/relationships/image" Target="../media/image242.png"/><Relationship Id="rId149" Type="http://schemas.openxmlformats.org/officeDocument/2006/relationships/image" Target="../media/image289.png"/><Relationship Id="rId356" Type="http://schemas.openxmlformats.org/officeDocument/2006/relationships/image" Target="../media/image53.png"/><Relationship Id="rId563" Type="http://schemas.openxmlformats.org/officeDocument/2006/relationships/image" Target="../media/image493.png"/><Relationship Id="rId770" Type="http://schemas.openxmlformats.org/officeDocument/2006/relationships/image" Target="../media/image596.png"/><Relationship Id="rId216" Type="http://schemas.openxmlformats.org/officeDocument/2006/relationships/customXml" Target="../ink/ink328.xml"/><Relationship Id="rId423" Type="http://schemas.openxmlformats.org/officeDocument/2006/relationships/image" Target="../media/image425.png"/><Relationship Id="rId630" Type="http://schemas.openxmlformats.org/officeDocument/2006/relationships/customXml" Target="../ink/ink539.xml"/><Relationship Id="rId728" Type="http://schemas.openxmlformats.org/officeDocument/2006/relationships/image" Target="../media/image575.png"/><Relationship Id="rId64" Type="http://schemas.openxmlformats.org/officeDocument/2006/relationships/customXml" Target="../ink/ink252.xml"/><Relationship Id="rId367" Type="http://schemas.openxmlformats.org/officeDocument/2006/relationships/customXml" Target="../ink/ink405.xml"/><Relationship Id="rId574" Type="http://schemas.openxmlformats.org/officeDocument/2006/relationships/customXml" Target="../ink/ink511.xml"/><Relationship Id="rId171" Type="http://schemas.openxmlformats.org/officeDocument/2006/relationships/image" Target="../media/image302.png"/><Relationship Id="rId227" Type="http://schemas.openxmlformats.org/officeDocument/2006/relationships/customXml" Target="../ink/ink334.xml"/><Relationship Id="rId781" Type="http://schemas.openxmlformats.org/officeDocument/2006/relationships/customXml" Target="../ink/ink615.xml"/><Relationship Id="rId269" Type="http://schemas.openxmlformats.org/officeDocument/2006/relationships/customXml" Target="../ink/ink355.xml"/><Relationship Id="rId434" Type="http://schemas.openxmlformats.org/officeDocument/2006/relationships/customXml" Target="../ink/ink439.xml"/><Relationship Id="rId476" Type="http://schemas.openxmlformats.org/officeDocument/2006/relationships/customXml" Target="../ink/ink461.xml"/><Relationship Id="rId641" Type="http://schemas.openxmlformats.org/officeDocument/2006/relationships/image" Target="../media/image532.png"/><Relationship Id="rId683" Type="http://schemas.openxmlformats.org/officeDocument/2006/relationships/customXml" Target="../ink/ink566.xml"/><Relationship Id="rId739" Type="http://schemas.openxmlformats.org/officeDocument/2006/relationships/customXml" Target="../ink/ink594.xml"/><Relationship Id="rId33" Type="http://schemas.openxmlformats.org/officeDocument/2006/relationships/image" Target="../media/image232.png"/><Relationship Id="rId129" Type="http://schemas.openxmlformats.org/officeDocument/2006/relationships/image" Target="../media/image279.png"/><Relationship Id="rId280" Type="http://schemas.openxmlformats.org/officeDocument/2006/relationships/image" Target="../media/image356.png"/><Relationship Id="rId336" Type="http://schemas.openxmlformats.org/officeDocument/2006/relationships/customXml" Target="../ink/ink389.xml"/><Relationship Id="rId501" Type="http://schemas.openxmlformats.org/officeDocument/2006/relationships/customXml" Target="../ink/ink474.xml"/><Relationship Id="rId543" Type="http://schemas.openxmlformats.org/officeDocument/2006/relationships/image" Target="../media/image483.png"/><Relationship Id="rId75" Type="http://schemas.openxmlformats.org/officeDocument/2006/relationships/image" Target="../media/image253.png"/><Relationship Id="rId140" Type="http://schemas.openxmlformats.org/officeDocument/2006/relationships/customXml" Target="../ink/ink290.xml"/><Relationship Id="rId182" Type="http://schemas.openxmlformats.org/officeDocument/2006/relationships/customXml" Target="../ink/ink311.xml"/><Relationship Id="rId378" Type="http://schemas.openxmlformats.org/officeDocument/2006/relationships/customXml" Target="../ink/ink411.xml"/><Relationship Id="rId403" Type="http://schemas.openxmlformats.org/officeDocument/2006/relationships/image" Target="../media/image415.png"/><Relationship Id="rId585" Type="http://schemas.openxmlformats.org/officeDocument/2006/relationships/image" Target="../media/image504.png"/><Relationship Id="rId750" Type="http://schemas.openxmlformats.org/officeDocument/2006/relationships/image" Target="../media/image586.png"/><Relationship Id="rId792" Type="http://schemas.openxmlformats.org/officeDocument/2006/relationships/image" Target="../media/image607.png"/><Relationship Id="rId6" Type="http://schemas.openxmlformats.org/officeDocument/2006/relationships/customXml" Target="../ink/ink223.xml"/><Relationship Id="rId238" Type="http://schemas.openxmlformats.org/officeDocument/2006/relationships/image" Target="../media/image335.png"/><Relationship Id="rId445" Type="http://schemas.openxmlformats.org/officeDocument/2006/relationships/image" Target="../media/image436.png"/><Relationship Id="rId487" Type="http://schemas.openxmlformats.org/officeDocument/2006/relationships/image" Target="../media/image456.png"/><Relationship Id="rId610" Type="http://schemas.openxmlformats.org/officeDocument/2006/relationships/customXml" Target="../ink/ink529.xml"/><Relationship Id="rId652" Type="http://schemas.openxmlformats.org/officeDocument/2006/relationships/customXml" Target="../ink/ink550.xml"/><Relationship Id="rId694" Type="http://schemas.openxmlformats.org/officeDocument/2006/relationships/image" Target="../media/image558.png"/><Relationship Id="rId708" Type="http://schemas.openxmlformats.org/officeDocument/2006/relationships/image" Target="../media/image565.png"/><Relationship Id="rId291" Type="http://schemas.openxmlformats.org/officeDocument/2006/relationships/image" Target="../media/image361.png"/><Relationship Id="rId305" Type="http://schemas.openxmlformats.org/officeDocument/2006/relationships/image" Target="../media/image368.png"/><Relationship Id="rId347" Type="http://schemas.openxmlformats.org/officeDocument/2006/relationships/image" Target="../media/image389.png"/><Relationship Id="rId512" Type="http://schemas.openxmlformats.org/officeDocument/2006/relationships/image" Target="../media/image468.png"/><Relationship Id="rId44" Type="http://schemas.openxmlformats.org/officeDocument/2006/relationships/customXml" Target="../ink/ink242.xml"/><Relationship Id="rId86" Type="http://schemas.openxmlformats.org/officeDocument/2006/relationships/customXml" Target="../ink/ink263.xml"/><Relationship Id="rId151" Type="http://schemas.openxmlformats.org/officeDocument/2006/relationships/image" Target="../media/image291.png"/><Relationship Id="rId389" Type="http://schemas.openxmlformats.org/officeDocument/2006/relationships/image" Target="../media/image408.png"/><Relationship Id="rId554" Type="http://schemas.openxmlformats.org/officeDocument/2006/relationships/customXml" Target="../ink/ink501.xml"/><Relationship Id="rId596" Type="http://schemas.openxmlformats.org/officeDocument/2006/relationships/customXml" Target="../ink/ink522.xml"/><Relationship Id="rId761" Type="http://schemas.openxmlformats.org/officeDocument/2006/relationships/customXml" Target="../ink/ink605.xml"/><Relationship Id="rId193" Type="http://schemas.openxmlformats.org/officeDocument/2006/relationships/image" Target="../media/image313.png"/><Relationship Id="rId207" Type="http://schemas.openxmlformats.org/officeDocument/2006/relationships/image" Target="../media/image320.png"/><Relationship Id="rId249" Type="http://schemas.openxmlformats.org/officeDocument/2006/relationships/customXml" Target="../ink/ink345.xml"/><Relationship Id="rId414" Type="http://schemas.openxmlformats.org/officeDocument/2006/relationships/customXml" Target="../ink/ink429.xml"/><Relationship Id="rId456" Type="http://schemas.openxmlformats.org/officeDocument/2006/relationships/customXml" Target="../ink/ink450.xml"/><Relationship Id="rId498" Type="http://schemas.openxmlformats.org/officeDocument/2006/relationships/image" Target="../media/image461.png"/><Relationship Id="rId621" Type="http://schemas.openxmlformats.org/officeDocument/2006/relationships/image" Target="../media/image522.png"/><Relationship Id="rId663" Type="http://schemas.openxmlformats.org/officeDocument/2006/relationships/image" Target="../media/image543.png"/><Relationship Id="rId13" Type="http://schemas.openxmlformats.org/officeDocument/2006/relationships/image" Target="../media/image222.png"/><Relationship Id="rId109" Type="http://schemas.openxmlformats.org/officeDocument/2006/relationships/image" Target="../media/image270.png"/><Relationship Id="rId260" Type="http://schemas.openxmlformats.org/officeDocument/2006/relationships/image" Target="../media/image346.png"/><Relationship Id="rId316" Type="http://schemas.openxmlformats.org/officeDocument/2006/relationships/customXml" Target="../ink/ink379.xml"/><Relationship Id="rId523" Type="http://schemas.openxmlformats.org/officeDocument/2006/relationships/image" Target="../media/image473.png"/><Relationship Id="rId719" Type="http://schemas.openxmlformats.org/officeDocument/2006/relationships/customXml" Target="../ink/ink584.xml"/><Relationship Id="rId55" Type="http://schemas.openxmlformats.org/officeDocument/2006/relationships/image" Target="../media/image243.png"/><Relationship Id="rId97" Type="http://schemas.openxmlformats.org/officeDocument/2006/relationships/image" Target="../media/image264.png"/><Relationship Id="rId120" Type="http://schemas.openxmlformats.org/officeDocument/2006/relationships/customXml" Target="../ink/ink280.xml"/><Relationship Id="rId358" Type="http://schemas.openxmlformats.org/officeDocument/2006/relationships/image" Target="../media/image393.png"/><Relationship Id="rId565" Type="http://schemas.openxmlformats.org/officeDocument/2006/relationships/image" Target="../media/image494.png"/><Relationship Id="rId730" Type="http://schemas.openxmlformats.org/officeDocument/2006/relationships/image" Target="../media/image576.png"/><Relationship Id="rId772" Type="http://schemas.openxmlformats.org/officeDocument/2006/relationships/image" Target="../media/image597.png"/><Relationship Id="rId162" Type="http://schemas.openxmlformats.org/officeDocument/2006/relationships/customXml" Target="../ink/ink301.xml"/><Relationship Id="rId218" Type="http://schemas.openxmlformats.org/officeDocument/2006/relationships/customXml" Target="../ink/ink329.xml"/><Relationship Id="rId425" Type="http://schemas.openxmlformats.org/officeDocument/2006/relationships/image" Target="../media/image426.png"/><Relationship Id="rId467" Type="http://schemas.openxmlformats.org/officeDocument/2006/relationships/image" Target="../media/image446.png"/><Relationship Id="rId632" Type="http://schemas.openxmlformats.org/officeDocument/2006/relationships/customXml" Target="../ink/ink540.xml"/><Relationship Id="rId271" Type="http://schemas.openxmlformats.org/officeDocument/2006/relationships/customXml" Target="../ink/ink356.xml"/><Relationship Id="rId674" Type="http://schemas.openxmlformats.org/officeDocument/2006/relationships/image" Target="../media/image548.png"/><Relationship Id="rId24" Type="http://schemas.openxmlformats.org/officeDocument/2006/relationships/customXml" Target="../ink/ink232.xml"/><Relationship Id="rId66" Type="http://schemas.openxmlformats.org/officeDocument/2006/relationships/customXml" Target="../ink/ink253.xml"/><Relationship Id="rId131" Type="http://schemas.openxmlformats.org/officeDocument/2006/relationships/image" Target="../media/image280.png"/><Relationship Id="rId327" Type="http://schemas.openxmlformats.org/officeDocument/2006/relationships/image" Target="../media/image379.png"/><Relationship Id="rId369" Type="http://schemas.openxmlformats.org/officeDocument/2006/relationships/customXml" Target="../ink/ink406.xml"/><Relationship Id="rId534" Type="http://schemas.openxmlformats.org/officeDocument/2006/relationships/customXml" Target="../ink/ink491.xml"/><Relationship Id="rId576" Type="http://schemas.openxmlformats.org/officeDocument/2006/relationships/customXml" Target="../ink/ink512.xml"/><Relationship Id="rId741" Type="http://schemas.openxmlformats.org/officeDocument/2006/relationships/customXml" Target="../ink/ink595.xml"/><Relationship Id="rId783" Type="http://schemas.openxmlformats.org/officeDocument/2006/relationships/customXml" Target="../ink/ink616.xml"/><Relationship Id="rId173" Type="http://schemas.openxmlformats.org/officeDocument/2006/relationships/image" Target="../media/image303.png"/><Relationship Id="rId229" Type="http://schemas.openxmlformats.org/officeDocument/2006/relationships/customXml" Target="../ink/ink335.xml"/><Relationship Id="rId380" Type="http://schemas.openxmlformats.org/officeDocument/2006/relationships/customXml" Target="../ink/ink412.xml"/><Relationship Id="rId436" Type="http://schemas.openxmlformats.org/officeDocument/2006/relationships/customXml" Target="../ink/ink440.xml"/><Relationship Id="rId601" Type="http://schemas.openxmlformats.org/officeDocument/2006/relationships/image" Target="../media/image512.png"/><Relationship Id="rId643" Type="http://schemas.openxmlformats.org/officeDocument/2006/relationships/image" Target="../media/image533.png"/><Relationship Id="rId240" Type="http://schemas.openxmlformats.org/officeDocument/2006/relationships/image" Target="../media/image336.png"/><Relationship Id="rId478" Type="http://schemas.openxmlformats.org/officeDocument/2006/relationships/customXml" Target="../ink/ink462.xml"/><Relationship Id="rId685" Type="http://schemas.openxmlformats.org/officeDocument/2006/relationships/customXml" Target="../ink/ink567.xml"/><Relationship Id="rId35" Type="http://schemas.openxmlformats.org/officeDocument/2006/relationships/image" Target="../media/image233.png"/><Relationship Id="rId77" Type="http://schemas.openxmlformats.org/officeDocument/2006/relationships/image" Target="../media/image254.png"/><Relationship Id="rId100" Type="http://schemas.openxmlformats.org/officeDocument/2006/relationships/customXml" Target="../ink/ink270.xml"/><Relationship Id="rId282" Type="http://schemas.openxmlformats.org/officeDocument/2006/relationships/image" Target="../media/image357.png"/><Relationship Id="rId338" Type="http://schemas.openxmlformats.org/officeDocument/2006/relationships/customXml" Target="../ink/ink390.xml"/><Relationship Id="rId503" Type="http://schemas.openxmlformats.org/officeDocument/2006/relationships/customXml" Target="../ink/ink475.xml"/><Relationship Id="rId545" Type="http://schemas.openxmlformats.org/officeDocument/2006/relationships/image" Target="../media/image484.png"/><Relationship Id="rId587" Type="http://schemas.openxmlformats.org/officeDocument/2006/relationships/image" Target="../media/image505.png"/><Relationship Id="rId710" Type="http://schemas.openxmlformats.org/officeDocument/2006/relationships/image" Target="../media/image566.png"/><Relationship Id="rId752" Type="http://schemas.openxmlformats.org/officeDocument/2006/relationships/image" Target="../media/image587.png"/><Relationship Id="rId8" Type="http://schemas.openxmlformats.org/officeDocument/2006/relationships/customXml" Target="../ink/ink224.xml"/><Relationship Id="rId142" Type="http://schemas.openxmlformats.org/officeDocument/2006/relationships/customXml" Target="../ink/ink291.xml"/><Relationship Id="rId184" Type="http://schemas.openxmlformats.org/officeDocument/2006/relationships/customXml" Target="../ink/ink312.xml"/><Relationship Id="rId391" Type="http://schemas.openxmlformats.org/officeDocument/2006/relationships/image" Target="../media/image409.png"/><Relationship Id="rId405" Type="http://schemas.openxmlformats.org/officeDocument/2006/relationships/image" Target="../media/image416.png"/><Relationship Id="rId447" Type="http://schemas.openxmlformats.org/officeDocument/2006/relationships/image" Target="../media/image437.png"/><Relationship Id="rId612" Type="http://schemas.openxmlformats.org/officeDocument/2006/relationships/customXml" Target="../ink/ink530.xml"/><Relationship Id="rId794" Type="http://schemas.openxmlformats.org/officeDocument/2006/relationships/image" Target="../media/image608.png"/><Relationship Id="rId251" Type="http://schemas.openxmlformats.org/officeDocument/2006/relationships/customXml" Target="../ink/ink346.xml"/><Relationship Id="rId489" Type="http://schemas.openxmlformats.org/officeDocument/2006/relationships/image" Target="../media/image457.png"/><Relationship Id="rId654" Type="http://schemas.openxmlformats.org/officeDocument/2006/relationships/customXml" Target="../ink/ink551.xml"/><Relationship Id="rId696" Type="http://schemas.openxmlformats.org/officeDocument/2006/relationships/image" Target="../media/image559.png"/><Relationship Id="rId46" Type="http://schemas.openxmlformats.org/officeDocument/2006/relationships/customXml" Target="../ink/ink243.xml"/><Relationship Id="rId293" Type="http://schemas.openxmlformats.org/officeDocument/2006/relationships/image" Target="../media/image362.png"/><Relationship Id="rId307" Type="http://schemas.openxmlformats.org/officeDocument/2006/relationships/image" Target="../media/image369.png"/><Relationship Id="rId349" Type="http://schemas.openxmlformats.org/officeDocument/2006/relationships/image" Target="../media/image390.png"/><Relationship Id="rId514" Type="http://schemas.openxmlformats.org/officeDocument/2006/relationships/image" Target="../media/image469.png"/><Relationship Id="rId556" Type="http://schemas.openxmlformats.org/officeDocument/2006/relationships/customXml" Target="../ink/ink502.xml"/><Relationship Id="rId721" Type="http://schemas.openxmlformats.org/officeDocument/2006/relationships/customXml" Target="../ink/ink585.xml"/><Relationship Id="rId763" Type="http://schemas.openxmlformats.org/officeDocument/2006/relationships/customXml" Target="../ink/ink606.xml"/><Relationship Id="rId88" Type="http://schemas.openxmlformats.org/officeDocument/2006/relationships/customXml" Target="../ink/ink264.xml"/><Relationship Id="rId111" Type="http://schemas.openxmlformats.org/officeDocument/2006/relationships/image" Target="../media/image271.png"/><Relationship Id="rId153" Type="http://schemas.openxmlformats.org/officeDocument/2006/relationships/image" Target="../media/image292.png"/><Relationship Id="rId195" Type="http://schemas.openxmlformats.org/officeDocument/2006/relationships/image" Target="../media/image314.png"/><Relationship Id="rId209" Type="http://schemas.openxmlformats.org/officeDocument/2006/relationships/image" Target="../media/image321.png"/><Relationship Id="rId360" Type="http://schemas.openxmlformats.org/officeDocument/2006/relationships/image" Target="../media/image394.png"/><Relationship Id="rId416" Type="http://schemas.openxmlformats.org/officeDocument/2006/relationships/customXml" Target="../ink/ink430.xml"/><Relationship Id="rId598" Type="http://schemas.openxmlformats.org/officeDocument/2006/relationships/customXml" Target="../ink/ink523.xml"/><Relationship Id="rId220" Type="http://schemas.openxmlformats.org/officeDocument/2006/relationships/customXml" Target="../ink/ink330.xml"/><Relationship Id="rId458" Type="http://schemas.openxmlformats.org/officeDocument/2006/relationships/customXml" Target="../ink/ink451.xml"/><Relationship Id="rId623" Type="http://schemas.openxmlformats.org/officeDocument/2006/relationships/image" Target="../media/image523.png"/><Relationship Id="rId665" Type="http://schemas.openxmlformats.org/officeDocument/2006/relationships/customXml" Target="../ink/ink557.xml"/><Relationship Id="rId15" Type="http://schemas.openxmlformats.org/officeDocument/2006/relationships/image" Target="../media/image223.png"/><Relationship Id="rId57" Type="http://schemas.openxmlformats.org/officeDocument/2006/relationships/image" Target="../media/image244.png"/><Relationship Id="rId262" Type="http://schemas.openxmlformats.org/officeDocument/2006/relationships/image" Target="../media/image347.png"/><Relationship Id="rId318" Type="http://schemas.openxmlformats.org/officeDocument/2006/relationships/customXml" Target="../ink/ink380.xml"/><Relationship Id="rId525" Type="http://schemas.openxmlformats.org/officeDocument/2006/relationships/image" Target="../media/image474.png"/><Relationship Id="rId567" Type="http://schemas.openxmlformats.org/officeDocument/2006/relationships/image" Target="../media/image495.png"/><Relationship Id="rId732" Type="http://schemas.openxmlformats.org/officeDocument/2006/relationships/image" Target="../media/image577.png"/><Relationship Id="rId99" Type="http://schemas.openxmlformats.org/officeDocument/2006/relationships/image" Target="../media/image265.png"/><Relationship Id="rId122" Type="http://schemas.openxmlformats.org/officeDocument/2006/relationships/customXml" Target="../ink/ink281.xml"/><Relationship Id="rId164" Type="http://schemas.openxmlformats.org/officeDocument/2006/relationships/customXml" Target="../ink/ink302.xml"/><Relationship Id="rId371" Type="http://schemas.openxmlformats.org/officeDocument/2006/relationships/customXml" Target="../ink/ink407.xml"/><Relationship Id="rId774" Type="http://schemas.openxmlformats.org/officeDocument/2006/relationships/image" Target="../media/image598.png"/><Relationship Id="rId427" Type="http://schemas.openxmlformats.org/officeDocument/2006/relationships/image" Target="../media/image427.png"/><Relationship Id="rId469" Type="http://schemas.openxmlformats.org/officeDocument/2006/relationships/image" Target="../media/image447.png"/><Relationship Id="rId634" Type="http://schemas.openxmlformats.org/officeDocument/2006/relationships/customXml" Target="../ink/ink541.xml"/><Relationship Id="rId676" Type="http://schemas.openxmlformats.org/officeDocument/2006/relationships/image" Target="../media/image549.png"/><Relationship Id="rId26" Type="http://schemas.openxmlformats.org/officeDocument/2006/relationships/customXml" Target="../ink/ink233.xml"/><Relationship Id="rId231" Type="http://schemas.openxmlformats.org/officeDocument/2006/relationships/customXml" Target="../ink/ink336.xml"/><Relationship Id="rId273" Type="http://schemas.openxmlformats.org/officeDocument/2006/relationships/customXml" Target="../ink/ink357.xml"/><Relationship Id="rId329" Type="http://schemas.openxmlformats.org/officeDocument/2006/relationships/image" Target="../media/image380.png"/><Relationship Id="rId480" Type="http://schemas.openxmlformats.org/officeDocument/2006/relationships/customXml" Target="../ink/ink463.xml"/><Relationship Id="rId536" Type="http://schemas.openxmlformats.org/officeDocument/2006/relationships/customXml" Target="../ink/ink492.xml"/><Relationship Id="rId701" Type="http://schemas.openxmlformats.org/officeDocument/2006/relationships/customXml" Target="../ink/ink575.xml"/><Relationship Id="rId68" Type="http://schemas.openxmlformats.org/officeDocument/2006/relationships/customXml" Target="../ink/ink254.xml"/><Relationship Id="rId133" Type="http://schemas.openxmlformats.org/officeDocument/2006/relationships/image" Target="../media/image281.png"/><Relationship Id="rId175" Type="http://schemas.openxmlformats.org/officeDocument/2006/relationships/image" Target="../media/image304.png"/><Relationship Id="rId340" Type="http://schemas.openxmlformats.org/officeDocument/2006/relationships/customXml" Target="../ink/ink391.xml"/><Relationship Id="rId578" Type="http://schemas.openxmlformats.org/officeDocument/2006/relationships/customXml" Target="../ink/ink513.xml"/><Relationship Id="rId743" Type="http://schemas.openxmlformats.org/officeDocument/2006/relationships/customXml" Target="../ink/ink596.xml"/><Relationship Id="rId785" Type="http://schemas.openxmlformats.org/officeDocument/2006/relationships/customXml" Target="../ink/ink617.xml"/><Relationship Id="rId200" Type="http://schemas.openxmlformats.org/officeDocument/2006/relationships/customXml" Target="../ink/ink320.xml"/><Relationship Id="rId382" Type="http://schemas.openxmlformats.org/officeDocument/2006/relationships/customXml" Target="../ink/ink413.xml"/><Relationship Id="rId438" Type="http://schemas.openxmlformats.org/officeDocument/2006/relationships/customXml" Target="../ink/ink441.xml"/><Relationship Id="rId603" Type="http://schemas.openxmlformats.org/officeDocument/2006/relationships/image" Target="../media/image513.png"/><Relationship Id="rId645" Type="http://schemas.openxmlformats.org/officeDocument/2006/relationships/image" Target="../media/image534.png"/><Relationship Id="rId687" Type="http://schemas.openxmlformats.org/officeDocument/2006/relationships/customXml" Target="../ink/ink568.xml"/><Relationship Id="rId242" Type="http://schemas.openxmlformats.org/officeDocument/2006/relationships/image" Target="../media/image337.png"/><Relationship Id="rId284" Type="http://schemas.openxmlformats.org/officeDocument/2006/relationships/image" Target="../media/image358.png"/><Relationship Id="rId491" Type="http://schemas.openxmlformats.org/officeDocument/2006/relationships/image" Target="../media/image458.png"/><Relationship Id="rId505" Type="http://schemas.openxmlformats.org/officeDocument/2006/relationships/customXml" Target="../ink/ink476.xml"/><Relationship Id="rId712" Type="http://schemas.openxmlformats.org/officeDocument/2006/relationships/image" Target="../media/image567.png"/><Relationship Id="rId37" Type="http://schemas.openxmlformats.org/officeDocument/2006/relationships/image" Target="../media/image234.png"/><Relationship Id="rId79" Type="http://schemas.openxmlformats.org/officeDocument/2006/relationships/image" Target="../media/image255.png"/><Relationship Id="rId102" Type="http://schemas.openxmlformats.org/officeDocument/2006/relationships/customXml" Target="../ink/ink271.xml"/><Relationship Id="rId144" Type="http://schemas.openxmlformats.org/officeDocument/2006/relationships/customXml" Target="../ink/ink292.xml"/><Relationship Id="rId547" Type="http://schemas.openxmlformats.org/officeDocument/2006/relationships/image" Target="../media/image485.png"/><Relationship Id="rId589" Type="http://schemas.openxmlformats.org/officeDocument/2006/relationships/image" Target="../media/image506.png"/><Relationship Id="rId754" Type="http://schemas.openxmlformats.org/officeDocument/2006/relationships/image" Target="../media/image588.png"/><Relationship Id="rId796" Type="http://schemas.openxmlformats.org/officeDocument/2006/relationships/image" Target="../media/image609.png"/><Relationship Id="rId90" Type="http://schemas.openxmlformats.org/officeDocument/2006/relationships/customXml" Target="../ink/ink265.xml"/><Relationship Id="rId186" Type="http://schemas.openxmlformats.org/officeDocument/2006/relationships/customXml" Target="../ink/ink313.xml"/><Relationship Id="rId351" Type="http://schemas.openxmlformats.org/officeDocument/2006/relationships/image" Target="../media/image391.png"/><Relationship Id="rId393" Type="http://schemas.openxmlformats.org/officeDocument/2006/relationships/image" Target="../media/image410.png"/><Relationship Id="rId407" Type="http://schemas.openxmlformats.org/officeDocument/2006/relationships/image" Target="../media/image417.png"/><Relationship Id="rId449" Type="http://schemas.openxmlformats.org/officeDocument/2006/relationships/image" Target="../media/image438.png"/><Relationship Id="rId614" Type="http://schemas.openxmlformats.org/officeDocument/2006/relationships/customXml" Target="../ink/ink531.xml"/><Relationship Id="rId656" Type="http://schemas.openxmlformats.org/officeDocument/2006/relationships/customXml" Target="../ink/ink552.xml"/><Relationship Id="rId211" Type="http://schemas.openxmlformats.org/officeDocument/2006/relationships/image" Target="../media/image322.png"/><Relationship Id="rId253" Type="http://schemas.openxmlformats.org/officeDocument/2006/relationships/customXml" Target="../ink/ink347.xml"/><Relationship Id="rId295" Type="http://schemas.openxmlformats.org/officeDocument/2006/relationships/image" Target="../media/image363.png"/><Relationship Id="rId309" Type="http://schemas.openxmlformats.org/officeDocument/2006/relationships/image" Target="../media/image370.png"/><Relationship Id="rId460" Type="http://schemas.openxmlformats.org/officeDocument/2006/relationships/customXml" Target="../ink/ink453.xml"/><Relationship Id="rId516" Type="http://schemas.openxmlformats.org/officeDocument/2006/relationships/image" Target="../media/image470.png"/><Relationship Id="rId698" Type="http://schemas.openxmlformats.org/officeDocument/2006/relationships/image" Target="../media/image560.png"/><Relationship Id="rId48" Type="http://schemas.openxmlformats.org/officeDocument/2006/relationships/customXml" Target="../ink/ink244.xml"/><Relationship Id="rId113" Type="http://schemas.openxmlformats.org/officeDocument/2006/relationships/image" Target="../media/image272.png"/><Relationship Id="rId320" Type="http://schemas.openxmlformats.org/officeDocument/2006/relationships/customXml" Target="../ink/ink381.xml"/><Relationship Id="rId558" Type="http://schemas.openxmlformats.org/officeDocument/2006/relationships/customXml" Target="../ink/ink503.xml"/><Relationship Id="rId723" Type="http://schemas.openxmlformats.org/officeDocument/2006/relationships/customXml" Target="../ink/ink586.xml"/><Relationship Id="rId765" Type="http://schemas.openxmlformats.org/officeDocument/2006/relationships/customXml" Target="../ink/ink607.xml"/><Relationship Id="rId155" Type="http://schemas.openxmlformats.org/officeDocument/2006/relationships/image" Target="../media/image293.png"/><Relationship Id="rId197" Type="http://schemas.openxmlformats.org/officeDocument/2006/relationships/image" Target="../media/image315.png"/><Relationship Id="rId362" Type="http://schemas.openxmlformats.org/officeDocument/2006/relationships/image" Target="../media/image395.png"/><Relationship Id="rId418" Type="http://schemas.openxmlformats.org/officeDocument/2006/relationships/customXml" Target="../ink/ink431.xml"/><Relationship Id="rId625" Type="http://schemas.openxmlformats.org/officeDocument/2006/relationships/image" Target="../media/image524.png"/><Relationship Id="rId222" Type="http://schemas.openxmlformats.org/officeDocument/2006/relationships/image" Target="../media/image327.png"/><Relationship Id="rId264" Type="http://schemas.openxmlformats.org/officeDocument/2006/relationships/image" Target="../media/image348.png"/><Relationship Id="rId471" Type="http://schemas.openxmlformats.org/officeDocument/2006/relationships/image" Target="../media/image448.png"/><Relationship Id="rId667" Type="http://schemas.openxmlformats.org/officeDocument/2006/relationships/customXml" Target="../ink/ink558.xml"/><Relationship Id="rId17" Type="http://schemas.openxmlformats.org/officeDocument/2006/relationships/image" Target="../media/image224.png"/><Relationship Id="rId59" Type="http://schemas.openxmlformats.org/officeDocument/2006/relationships/image" Target="../media/image245.png"/><Relationship Id="rId124" Type="http://schemas.openxmlformats.org/officeDocument/2006/relationships/customXml" Target="../ink/ink282.xml"/><Relationship Id="rId527" Type="http://schemas.openxmlformats.org/officeDocument/2006/relationships/image" Target="../media/image475.png"/><Relationship Id="rId569" Type="http://schemas.openxmlformats.org/officeDocument/2006/relationships/image" Target="../media/image496.png"/><Relationship Id="rId734" Type="http://schemas.openxmlformats.org/officeDocument/2006/relationships/image" Target="../media/image578.png"/><Relationship Id="rId776" Type="http://schemas.openxmlformats.org/officeDocument/2006/relationships/image" Target="../media/image599.png"/><Relationship Id="rId70" Type="http://schemas.openxmlformats.org/officeDocument/2006/relationships/customXml" Target="../ink/ink255.xml"/><Relationship Id="rId166" Type="http://schemas.openxmlformats.org/officeDocument/2006/relationships/customXml" Target="../ink/ink303.xml"/><Relationship Id="rId331" Type="http://schemas.openxmlformats.org/officeDocument/2006/relationships/image" Target="../media/image381.png"/><Relationship Id="rId373" Type="http://schemas.openxmlformats.org/officeDocument/2006/relationships/image" Target="../media/image400.png"/><Relationship Id="rId429" Type="http://schemas.openxmlformats.org/officeDocument/2006/relationships/image" Target="../media/image428.png"/><Relationship Id="rId580" Type="http://schemas.openxmlformats.org/officeDocument/2006/relationships/customXml" Target="../ink/ink514.xml"/><Relationship Id="rId636" Type="http://schemas.openxmlformats.org/officeDocument/2006/relationships/customXml" Target="../ink/ink542.xml"/><Relationship Id="rId1" Type="http://schemas.openxmlformats.org/officeDocument/2006/relationships/slideLayout" Target="../slideLayouts/slideLayout7.xml"/><Relationship Id="rId233" Type="http://schemas.openxmlformats.org/officeDocument/2006/relationships/customXml" Target="../ink/ink337.xml"/><Relationship Id="rId440" Type="http://schemas.openxmlformats.org/officeDocument/2006/relationships/customXml" Target="../ink/ink442.xml"/><Relationship Id="rId678" Type="http://schemas.openxmlformats.org/officeDocument/2006/relationships/image" Target="../media/image550.png"/><Relationship Id="rId28" Type="http://schemas.openxmlformats.org/officeDocument/2006/relationships/customXml" Target="../ink/ink234.xml"/><Relationship Id="rId275" Type="http://schemas.openxmlformats.org/officeDocument/2006/relationships/customXml" Target="../ink/ink358.xml"/><Relationship Id="rId300" Type="http://schemas.openxmlformats.org/officeDocument/2006/relationships/customXml" Target="../ink/ink371.xml"/><Relationship Id="rId482" Type="http://schemas.openxmlformats.org/officeDocument/2006/relationships/customXml" Target="../ink/ink464.xml"/><Relationship Id="rId538" Type="http://schemas.openxmlformats.org/officeDocument/2006/relationships/customXml" Target="../ink/ink493.xml"/><Relationship Id="rId703" Type="http://schemas.openxmlformats.org/officeDocument/2006/relationships/customXml" Target="../ink/ink576.xml"/><Relationship Id="rId745" Type="http://schemas.openxmlformats.org/officeDocument/2006/relationships/customXml" Target="../ink/ink597.xml"/><Relationship Id="rId81" Type="http://schemas.openxmlformats.org/officeDocument/2006/relationships/image" Target="../media/image256.png"/><Relationship Id="rId135" Type="http://schemas.openxmlformats.org/officeDocument/2006/relationships/image" Target="../media/image282.png"/><Relationship Id="rId177" Type="http://schemas.openxmlformats.org/officeDocument/2006/relationships/image" Target="../media/image305.png"/><Relationship Id="rId342" Type="http://schemas.openxmlformats.org/officeDocument/2006/relationships/customXml" Target="../ink/ink392.xml"/><Relationship Id="rId384" Type="http://schemas.openxmlformats.org/officeDocument/2006/relationships/customXml" Target="../ink/ink414.xml"/><Relationship Id="rId591" Type="http://schemas.openxmlformats.org/officeDocument/2006/relationships/image" Target="../media/image507.png"/><Relationship Id="rId605" Type="http://schemas.openxmlformats.org/officeDocument/2006/relationships/image" Target="../media/image514.png"/><Relationship Id="rId787" Type="http://schemas.openxmlformats.org/officeDocument/2006/relationships/customXml" Target="../ink/ink618.xml"/><Relationship Id="rId202" Type="http://schemas.openxmlformats.org/officeDocument/2006/relationships/customXml" Target="../ink/ink321.xml"/><Relationship Id="rId244" Type="http://schemas.openxmlformats.org/officeDocument/2006/relationships/image" Target="../media/image338.png"/><Relationship Id="rId647" Type="http://schemas.openxmlformats.org/officeDocument/2006/relationships/image" Target="../media/image535.png"/><Relationship Id="rId689" Type="http://schemas.openxmlformats.org/officeDocument/2006/relationships/customXml" Target="../ink/ink569.xml"/><Relationship Id="rId39" Type="http://schemas.openxmlformats.org/officeDocument/2006/relationships/image" Target="../media/image235.png"/><Relationship Id="rId286" Type="http://schemas.openxmlformats.org/officeDocument/2006/relationships/image" Target="../media/image359.png"/><Relationship Id="rId451" Type="http://schemas.openxmlformats.org/officeDocument/2006/relationships/image" Target="../media/image439.png"/><Relationship Id="rId493" Type="http://schemas.openxmlformats.org/officeDocument/2006/relationships/image" Target="../media/image459.png"/><Relationship Id="rId507" Type="http://schemas.openxmlformats.org/officeDocument/2006/relationships/customXml" Target="../ink/ink477.xml"/><Relationship Id="rId549" Type="http://schemas.openxmlformats.org/officeDocument/2006/relationships/image" Target="../media/image486.png"/><Relationship Id="rId714" Type="http://schemas.openxmlformats.org/officeDocument/2006/relationships/image" Target="../media/image568.png"/><Relationship Id="rId756" Type="http://schemas.openxmlformats.org/officeDocument/2006/relationships/image" Target="../media/image589.png"/><Relationship Id="rId50" Type="http://schemas.openxmlformats.org/officeDocument/2006/relationships/customXml" Target="../ink/ink245.xml"/><Relationship Id="rId104" Type="http://schemas.openxmlformats.org/officeDocument/2006/relationships/customXml" Target="../ink/ink272.xml"/><Relationship Id="rId146" Type="http://schemas.openxmlformats.org/officeDocument/2006/relationships/customXml" Target="../ink/ink293.xml"/><Relationship Id="rId188" Type="http://schemas.openxmlformats.org/officeDocument/2006/relationships/customXml" Target="../ink/ink314.xml"/><Relationship Id="rId311" Type="http://schemas.openxmlformats.org/officeDocument/2006/relationships/image" Target="../media/image371.png"/><Relationship Id="rId353" Type="http://schemas.openxmlformats.org/officeDocument/2006/relationships/customXml" Target="../ink/ink398.xml"/><Relationship Id="rId395" Type="http://schemas.openxmlformats.org/officeDocument/2006/relationships/image" Target="../media/image411.png"/><Relationship Id="rId409" Type="http://schemas.openxmlformats.org/officeDocument/2006/relationships/image" Target="../media/image418.png"/><Relationship Id="rId560" Type="http://schemas.openxmlformats.org/officeDocument/2006/relationships/customXml" Target="../ink/ink504.xml"/><Relationship Id="rId798" Type="http://schemas.openxmlformats.org/officeDocument/2006/relationships/image" Target="../media/image610.png"/><Relationship Id="rId92" Type="http://schemas.openxmlformats.org/officeDocument/2006/relationships/customXml" Target="../ink/ink266.xml"/><Relationship Id="rId213" Type="http://schemas.openxmlformats.org/officeDocument/2006/relationships/image" Target="../media/image323.png"/><Relationship Id="rId420" Type="http://schemas.openxmlformats.org/officeDocument/2006/relationships/customXml" Target="../ink/ink432.xml"/><Relationship Id="rId616" Type="http://schemas.openxmlformats.org/officeDocument/2006/relationships/customXml" Target="../ink/ink532.xml"/><Relationship Id="rId658" Type="http://schemas.openxmlformats.org/officeDocument/2006/relationships/customXml" Target="../ink/ink553.xml"/><Relationship Id="rId255" Type="http://schemas.openxmlformats.org/officeDocument/2006/relationships/customXml" Target="../ink/ink348.xml"/><Relationship Id="rId297" Type="http://schemas.openxmlformats.org/officeDocument/2006/relationships/image" Target="../media/image364.png"/><Relationship Id="rId462" Type="http://schemas.openxmlformats.org/officeDocument/2006/relationships/customXml" Target="../ink/ink454.xml"/><Relationship Id="rId518" Type="http://schemas.openxmlformats.org/officeDocument/2006/relationships/image" Target="../media/image471.png"/><Relationship Id="rId725" Type="http://schemas.openxmlformats.org/officeDocument/2006/relationships/customXml" Target="../ink/ink587.xml"/><Relationship Id="rId115" Type="http://schemas.openxmlformats.org/officeDocument/2006/relationships/image" Target="../media/image273.png"/><Relationship Id="rId157" Type="http://schemas.openxmlformats.org/officeDocument/2006/relationships/image" Target="../media/image294.png"/><Relationship Id="rId322" Type="http://schemas.openxmlformats.org/officeDocument/2006/relationships/customXml" Target="../ink/ink382.xml"/><Relationship Id="rId364" Type="http://schemas.openxmlformats.org/officeDocument/2006/relationships/image" Target="../media/image396.png"/><Relationship Id="rId767" Type="http://schemas.openxmlformats.org/officeDocument/2006/relationships/customXml" Target="../ink/ink608.xml"/><Relationship Id="rId61" Type="http://schemas.openxmlformats.org/officeDocument/2006/relationships/image" Target="../media/image246.png"/><Relationship Id="rId199" Type="http://schemas.openxmlformats.org/officeDocument/2006/relationships/image" Target="../media/image316.png"/><Relationship Id="rId571" Type="http://schemas.openxmlformats.org/officeDocument/2006/relationships/image" Target="../media/image497.png"/><Relationship Id="rId627" Type="http://schemas.openxmlformats.org/officeDocument/2006/relationships/image" Target="../media/image525.png"/><Relationship Id="rId669" Type="http://schemas.openxmlformats.org/officeDocument/2006/relationships/customXml" Target="../ink/ink559.xml"/><Relationship Id="rId19" Type="http://schemas.openxmlformats.org/officeDocument/2006/relationships/image" Target="../media/image225.png"/><Relationship Id="rId224" Type="http://schemas.openxmlformats.org/officeDocument/2006/relationships/image" Target="../media/image328.png"/><Relationship Id="rId266" Type="http://schemas.openxmlformats.org/officeDocument/2006/relationships/image" Target="../media/image349.png"/><Relationship Id="rId431" Type="http://schemas.openxmlformats.org/officeDocument/2006/relationships/image" Target="../media/image429.png"/><Relationship Id="rId473" Type="http://schemas.openxmlformats.org/officeDocument/2006/relationships/image" Target="../media/image449.png"/><Relationship Id="rId529" Type="http://schemas.openxmlformats.org/officeDocument/2006/relationships/image" Target="../media/image476.png"/><Relationship Id="rId680" Type="http://schemas.openxmlformats.org/officeDocument/2006/relationships/image" Target="../media/image551.png"/><Relationship Id="rId736" Type="http://schemas.openxmlformats.org/officeDocument/2006/relationships/image" Target="../media/image579.png"/><Relationship Id="rId30" Type="http://schemas.openxmlformats.org/officeDocument/2006/relationships/customXml" Target="../ink/ink235.xml"/><Relationship Id="rId126" Type="http://schemas.openxmlformats.org/officeDocument/2006/relationships/customXml" Target="../ink/ink283.xml"/><Relationship Id="rId168" Type="http://schemas.openxmlformats.org/officeDocument/2006/relationships/customXml" Target="../ink/ink304.xml"/><Relationship Id="rId333" Type="http://schemas.openxmlformats.org/officeDocument/2006/relationships/image" Target="../media/image382.png"/><Relationship Id="rId540" Type="http://schemas.openxmlformats.org/officeDocument/2006/relationships/customXml" Target="../ink/ink494.xml"/><Relationship Id="rId778" Type="http://schemas.openxmlformats.org/officeDocument/2006/relationships/image" Target="../media/image600.png"/><Relationship Id="rId72" Type="http://schemas.openxmlformats.org/officeDocument/2006/relationships/customXml" Target="../ink/ink256.xml"/><Relationship Id="rId375" Type="http://schemas.openxmlformats.org/officeDocument/2006/relationships/image" Target="../media/image401.png"/><Relationship Id="rId582" Type="http://schemas.openxmlformats.org/officeDocument/2006/relationships/customXml" Target="../ink/ink515.xml"/><Relationship Id="rId638" Type="http://schemas.openxmlformats.org/officeDocument/2006/relationships/customXml" Target="../ink/ink543.xml"/><Relationship Id="rId3" Type="http://schemas.openxmlformats.org/officeDocument/2006/relationships/image" Target="../media/image3100.png"/><Relationship Id="rId235" Type="http://schemas.openxmlformats.org/officeDocument/2006/relationships/customXml" Target="../ink/ink338.xml"/><Relationship Id="rId277" Type="http://schemas.openxmlformats.org/officeDocument/2006/relationships/customXml" Target="../ink/ink359.xml"/><Relationship Id="rId400" Type="http://schemas.openxmlformats.org/officeDocument/2006/relationships/customXml" Target="../ink/ink422.xml"/><Relationship Id="rId442" Type="http://schemas.openxmlformats.org/officeDocument/2006/relationships/customXml" Target="../ink/ink443.xml"/><Relationship Id="rId484" Type="http://schemas.openxmlformats.org/officeDocument/2006/relationships/customXml" Target="../ink/ink465.xml"/><Relationship Id="rId705" Type="http://schemas.openxmlformats.org/officeDocument/2006/relationships/customXml" Target="../ink/ink577.xml"/><Relationship Id="rId137" Type="http://schemas.openxmlformats.org/officeDocument/2006/relationships/image" Target="../media/image283.png"/><Relationship Id="rId302" Type="http://schemas.openxmlformats.org/officeDocument/2006/relationships/customXml" Target="../ink/ink372.xml"/><Relationship Id="rId344" Type="http://schemas.openxmlformats.org/officeDocument/2006/relationships/customXml" Target="../ink/ink393.xml"/><Relationship Id="rId691" Type="http://schemas.openxmlformats.org/officeDocument/2006/relationships/customXml" Target="../ink/ink570.xml"/><Relationship Id="rId747" Type="http://schemas.openxmlformats.org/officeDocument/2006/relationships/customXml" Target="../ink/ink598.xml"/><Relationship Id="rId789" Type="http://schemas.openxmlformats.org/officeDocument/2006/relationships/customXml" Target="../ink/ink619.xml"/><Relationship Id="rId41" Type="http://schemas.openxmlformats.org/officeDocument/2006/relationships/image" Target="../media/image236.png"/><Relationship Id="rId83" Type="http://schemas.openxmlformats.org/officeDocument/2006/relationships/image" Target="../media/image257.png"/><Relationship Id="rId179" Type="http://schemas.openxmlformats.org/officeDocument/2006/relationships/image" Target="../media/image306.png"/><Relationship Id="rId386" Type="http://schemas.openxmlformats.org/officeDocument/2006/relationships/customXml" Target="../ink/ink415.xml"/><Relationship Id="rId551" Type="http://schemas.openxmlformats.org/officeDocument/2006/relationships/image" Target="../media/image487.png"/><Relationship Id="rId593" Type="http://schemas.openxmlformats.org/officeDocument/2006/relationships/image" Target="../media/image508.png"/><Relationship Id="rId607" Type="http://schemas.openxmlformats.org/officeDocument/2006/relationships/image" Target="../media/image515.png"/><Relationship Id="rId649" Type="http://schemas.openxmlformats.org/officeDocument/2006/relationships/image" Target="../media/image536.png"/><Relationship Id="rId190" Type="http://schemas.openxmlformats.org/officeDocument/2006/relationships/customXml" Target="../ink/ink315.xml"/><Relationship Id="rId204" Type="http://schemas.openxmlformats.org/officeDocument/2006/relationships/customXml" Target="../ink/ink322.xml"/><Relationship Id="rId246" Type="http://schemas.openxmlformats.org/officeDocument/2006/relationships/image" Target="../media/image339.png"/><Relationship Id="rId288" Type="http://schemas.openxmlformats.org/officeDocument/2006/relationships/customXml" Target="../ink/ink365.xml"/><Relationship Id="rId411" Type="http://schemas.openxmlformats.org/officeDocument/2006/relationships/image" Target="../media/image419.png"/><Relationship Id="rId453" Type="http://schemas.openxmlformats.org/officeDocument/2006/relationships/image" Target="../media/image440.png"/><Relationship Id="rId509" Type="http://schemas.openxmlformats.org/officeDocument/2006/relationships/customXml" Target="../ink/ink478.xml"/><Relationship Id="rId660" Type="http://schemas.openxmlformats.org/officeDocument/2006/relationships/customXml" Target="../ink/ink554.xml"/><Relationship Id="rId106" Type="http://schemas.openxmlformats.org/officeDocument/2006/relationships/customXml" Target="../ink/ink273.xml"/><Relationship Id="rId313" Type="http://schemas.openxmlformats.org/officeDocument/2006/relationships/image" Target="../media/image372.png"/><Relationship Id="rId495" Type="http://schemas.openxmlformats.org/officeDocument/2006/relationships/customXml" Target="../ink/ink471.xml"/><Relationship Id="rId716" Type="http://schemas.openxmlformats.org/officeDocument/2006/relationships/image" Target="../media/image569.png"/><Relationship Id="rId758" Type="http://schemas.openxmlformats.org/officeDocument/2006/relationships/image" Target="../media/image590.png"/><Relationship Id="rId10" Type="http://schemas.openxmlformats.org/officeDocument/2006/relationships/customXml" Target="../ink/ink225.xml"/><Relationship Id="rId52" Type="http://schemas.openxmlformats.org/officeDocument/2006/relationships/customXml" Target="../ink/ink246.xml"/><Relationship Id="rId94" Type="http://schemas.openxmlformats.org/officeDocument/2006/relationships/customXml" Target="../ink/ink267.xml"/><Relationship Id="rId148" Type="http://schemas.openxmlformats.org/officeDocument/2006/relationships/customXml" Target="../ink/ink294.xml"/><Relationship Id="rId355" Type="http://schemas.openxmlformats.org/officeDocument/2006/relationships/customXml" Target="../ink/ink399.xml"/><Relationship Id="rId397" Type="http://schemas.openxmlformats.org/officeDocument/2006/relationships/image" Target="../media/image412.png"/><Relationship Id="rId520" Type="http://schemas.openxmlformats.org/officeDocument/2006/relationships/image" Target="../media/image472.png"/><Relationship Id="rId562" Type="http://schemas.openxmlformats.org/officeDocument/2006/relationships/customXml" Target="../ink/ink505.xml"/><Relationship Id="rId618" Type="http://schemas.openxmlformats.org/officeDocument/2006/relationships/customXml" Target="../ink/ink533.xml"/><Relationship Id="rId215" Type="http://schemas.openxmlformats.org/officeDocument/2006/relationships/image" Target="../media/image324.png"/><Relationship Id="rId257" Type="http://schemas.openxmlformats.org/officeDocument/2006/relationships/customXml" Target="../ink/ink349.xml"/><Relationship Id="rId422" Type="http://schemas.openxmlformats.org/officeDocument/2006/relationships/customXml" Target="../ink/ink433.xml"/><Relationship Id="rId464" Type="http://schemas.openxmlformats.org/officeDocument/2006/relationships/customXml" Target="../ink/ink455.xml"/><Relationship Id="rId299" Type="http://schemas.openxmlformats.org/officeDocument/2006/relationships/image" Target="../media/image365.png"/><Relationship Id="rId727" Type="http://schemas.openxmlformats.org/officeDocument/2006/relationships/customXml" Target="../ink/ink588.xml"/><Relationship Id="rId63" Type="http://schemas.openxmlformats.org/officeDocument/2006/relationships/image" Target="../media/image247.png"/><Relationship Id="rId159" Type="http://schemas.openxmlformats.org/officeDocument/2006/relationships/image" Target="../media/image295.png"/><Relationship Id="rId366" Type="http://schemas.openxmlformats.org/officeDocument/2006/relationships/image" Target="../media/image397.png"/><Relationship Id="rId573" Type="http://schemas.openxmlformats.org/officeDocument/2006/relationships/image" Target="../media/image498.png"/><Relationship Id="rId780" Type="http://schemas.openxmlformats.org/officeDocument/2006/relationships/image" Target="../media/image601.png"/><Relationship Id="rId226" Type="http://schemas.openxmlformats.org/officeDocument/2006/relationships/image" Target="../media/image329.png"/><Relationship Id="rId433" Type="http://schemas.openxmlformats.org/officeDocument/2006/relationships/image" Target="../media/image430.png"/><Relationship Id="rId640" Type="http://schemas.openxmlformats.org/officeDocument/2006/relationships/customXml" Target="../ink/ink544.xml"/><Relationship Id="rId738" Type="http://schemas.openxmlformats.org/officeDocument/2006/relationships/image" Target="../media/image580.png"/><Relationship Id="rId74" Type="http://schemas.openxmlformats.org/officeDocument/2006/relationships/customXml" Target="../ink/ink257.xml"/><Relationship Id="rId377" Type="http://schemas.openxmlformats.org/officeDocument/2006/relationships/image" Target="../media/image402.png"/><Relationship Id="rId500" Type="http://schemas.openxmlformats.org/officeDocument/2006/relationships/image" Target="../media/image462.png"/><Relationship Id="rId584" Type="http://schemas.openxmlformats.org/officeDocument/2006/relationships/customXml" Target="../ink/ink516.xml"/><Relationship Id="rId5" Type="http://schemas.openxmlformats.org/officeDocument/2006/relationships/image" Target="../media/image300.png"/><Relationship Id="rId237" Type="http://schemas.openxmlformats.org/officeDocument/2006/relationships/customXml" Target="../ink/ink339.xml"/><Relationship Id="rId791" Type="http://schemas.openxmlformats.org/officeDocument/2006/relationships/customXml" Target="../ink/ink620.xml"/><Relationship Id="rId444" Type="http://schemas.openxmlformats.org/officeDocument/2006/relationships/customXml" Target="../ink/ink444.xml"/><Relationship Id="rId651" Type="http://schemas.openxmlformats.org/officeDocument/2006/relationships/image" Target="../media/image537.png"/><Relationship Id="rId749" Type="http://schemas.openxmlformats.org/officeDocument/2006/relationships/customXml" Target="../ink/ink599.xml"/><Relationship Id="rId290" Type="http://schemas.openxmlformats.org/officeDocument/2006/relationships/customXml" Target="../ink/ink366.xml"/><Relationship Id="rId304" Type="http://schemas.openxmlformats.org/officeDocument/2006/relationships/customXml" Target="../ink/ink373.xml"/><Relationship Id="rId388" Type="http://schemas.openxmlformats.org/officeDocument/2006/relationships/customXml" Target="../ink/ink416.xml"/><Relationship Id="rId511" Type="http://schemas.openxmlformats.org/officeDocument/2006/relationships/customXml" Target="../ink/ink479.xml"/><Relationship Id="rId609" Type="http://schemas.openxmlformats.org/officeDocument/2006/relationships/image" Target="../media/image516.png"/><Relationship Id="rId85" Type="http://schemas.openxmlformats.org/officeDocument/2006/relationships/image" Target="../media/image258.png"/><Relationship Id="rId150" Type="http://schemas.openxmlformats.org/officeDocument/2006/relationships/customXml" Target="../ink/ink295.xml"/><Relationship Id="rId595" Type="http://schemas.openxmlformats.org/officeDocument/2006/relationships/image" Target="../media/image509.png"/><Relationship Id="rId248" Type="http://schemas.openxmlformats.org/officeDocument/2006/relationships/image" Target="../media/image340.png"/><Relationship Id="rId455" Type="http://schemas.openxmlformats.org/officeDocument/2006/relationships/image" Target="../media/image441.png"/><Relationship Id="rId662" Type="http://schemas.openxmlformats.org/officeDocument/2006/relationships/customXml" Target="../ink/ink555.xml"/><Relationship Id="rId12" Type="http://schemas.openxmlformats.org/officeDocument/2006/relationships/customXml" Target="../ink/ink226.xml"/><Relationship Id="rId108" Type="http://schemas.openxmlformats.org/officeDocument/2006/relationships/customXml" Target="../ink/ink274.xml"/><Relationship Id="rId315" Type="http://schemas.openxmlformats.org/officeDocument/2006/relationships/image" Target="../media/image373.png"/><Relationship Id="rId522" Type="http://schemas.openxmlformats.org/officeDocument/2006/relationships/customXml" Target="../ink/ink485.xml"/><Relationship Id="rId96" Type="http://schemas.openxmlformats.org/officeDocument/2006/relationships/customXml" Target="../ink/ink268.xml"/><Relationship Id="rId161" Type="http://schemas.openxmlformats.org/officeDocument/2006/relationships/image" Target="../media/image296.png"/><Relationship Id="rId399" Type="http://schemas.openxmlformats.org/officeDocument/2006/relationships/image" Target="../media/image413.png"/><Relationship Id="rId259" Type="http://schemas.openxmlformats.org/officeDocument/2006/relationships/customXml" Target="../ink/ink350.xml"/><Relationship Id="rId466" Type="http://schemas.openxmlformats.org/officeDocument/2006/relationships/customXml" Target="../ink/ink456.xml"/><Relationship Id="rId673" Type="http://schemas.openxmlformats.org/officeDocument/2006/relationships/customXml" Target="../ink/ink561.xml"/><Relationship Id="rId23" Type="http://schemas.openxmlformats.org/officeDocument/2006/relationships/image" Target="../media/image227.png"/><Relationship Id="rId119" Type="http://schemas.openxmlformats.org/officeDocument/2006/relationships/image" Target="../media/image275.png"/><Relationship Id="rId326" Type="http://schemas.openxmlformats.org/officeDocument/2006/relationships/customXml" Target="../ink/ink384.xml"/><Relationship Id="rId533" Type="http://schemas.openxmlformats.org/officeDocument/2006/relationships/image" Target="../media/image478.png"/><Relationship Id="rId740" Type="http://schemas.openxmlformats.org/officeDocument/2006/relationships/image" Target="../media/image581.png"/><Relationship Id="rId172" Type="http://schemas.openxmlformats.org/officeDocument/2006/relationships/customXml" Target="../ink/ink306.xml"/><Relationship Id="rId477" Type="http://schemas.openxmlformats.org/officeDocument/2006/relationships/image" Target="../media/image451.png"/><Relationship Id="rId600" Type="http://schemas.openxmlformats.org/officeDocument/2006/relationships/customXml" Target="../ink/ink524.xml"/><Relationship Id="rId684" Type="http://schemas.openxmlformats.org/officeDocument/2006/relationships/image" Target="../media/image553.png"/><Relationship Id="rId337" Type="http://schemas.openxmlformats.org/officeDocument/2006/relationships/image" Target="../media/image384.png"/><Relationship Id="rId34" Type="http://schemas.openxmlformats.org/officeDocument/2006/relationships/customXml" Target="../ink/ink237.xml"/><Relationship Id="rId544" Type="http://schemas.openxmlformats.org/officeDocument/2006/relationships/customXml" Target="../ink/ink496.xml"/><Relationship Id="rId751" Type="http://schemas.openxmlformats.org/officeDocument/2006/relationships/customXml" Target="../ink/ink600.xml"/><Relationship Id="rId183" Type="http://schemas.openxmlformats.org/officeDocument/2006/relationships/image" Target="../media/image308.png"/><Relationship Id="rId390" Type="http://schemas.openxmlformats.org/officeDocument/2006/relationships/customXml" Target="../ink/ink417.xml"/><Relationship Id="rId404" Type="http://schemas.openxmlformats.org/officeDocument/2006/relationships/customXml" Target="../ink/ink424.xml"/><Relationship Id="rId611" Type="http://schemas.openxmlformats.org/officeDocument/2006/relationships/image" Target="../media/image517.png"/><Relationship Id="rId250" Type="http://schemas.openxmlformats.org/officeDocument/2006/relationships/image" Target="../media/image341.png"/><Relationship Id="rId488" Type="http://schemas.openxmlformats.org/officeDocument/2006/relationships/customXml" Target="../ink/ink467.xml"/><Relationship Id="rId695" Type="http://schemas.openxmlformats.org/officeDocument/2006/relationships/customXml" Target="../ink/ink572.xml"/><Relationship Id="rId709" Type="http://schemas.openxmlformats.org/officeDocument/2006/relationships/customXml" Target="../ink/ink579.xml"/><Relationship Id="rId45" Type="http://schemas.openxmlformats.org/officeDocument/2006/relationships/image" Target="../media/image238.png"/><Relationship Id="rId110" Type="http://schemas.openxmlformats.org/officeDocument/2006/relationships/customXml" Target="../ink/ink275.xml"/><Relationship Id="rId348" Type="http://schemas.openxmlformats.org/officeDocument/2006/relationships/customXml" Target="../ink/ink395.xml"/><Relationship Id="rId555" Type="http://schemas.openxmlformats.org/officeDocument/2006/relationships/image" Target="../media/image489.png"/><Relationship Id="rId762" Type="http://schemas.openxmlformats.org/officeDocument/2006/relationships/image" Target="../media/image592.png"/><Relationship Id="rId194" Type="http://schemas.openxmlformats.org/officeDocument/2006/relationships/customXml" Target="../ink/ink317.xml"/><Relationship Id="rId208" Type="http://schemas.openxmlformats.org/officeDocument/2006/relationships/customXml" Target="../ink/ink324.xml"/><Relationship Id="rId415" Type="http://schemas.openxmlformats.org/officeDocument/2006/relationships/image" Target="../media/image421.png"/><Relationship Id="rId622" Type="http://schemas.openxmlformats.org/officeDocument/2006/relationships/customXml" Target="../ink/ink535.xml"/><Relationship Id="rId261" Type="http://schemas.openxmlformats.org/officeDocument/2006/relationships/customXml" Target="../ink/ink351.xml"/><Relationship Id="rId499" Type="http://schemas.openxmlformats.org/officeDocument/2006/relationships/customXml" Target="../ink/ink473.xml"/><Relationship Id="rId56" Type="http://schemas.openxmlformats.org/officeDocument/2006/relationships/customXml" Target="../ink/ink248.xml"/><Relationship Id="rId359" Type="http://schemas.openxmlformats.org/officeDocument/2006/relationships/customXml" Target="../ink/ink401.xml"/><Relationship Id="rId566" Type="http://schemas.openxmlformats.org/officeDocument/2006/relationships/customXml" Target="../ink/ink507.xml"/><Relationship Id="rId773" Type="http://schemas.openxmlformats.org/officeDocument/2006/relationships/customXml" Target="../ink/ink611.xml"/><Relationship Id="rId121" Type="http://schemas.openxmlformats.org/officeDocument/2006/relationships/image" Target="../media/image52.png"/><Relationship Id="rId219" Type="http://schemas.openxmlformats.org/officeDocument/2006/relationships/image" Target="../media/image326.png"/><Relationship Id="rId426" Type="http://schemas.openxmlformats.org/officeDocument/2006/relationships/customXml" Target="../ink/ink435.xml"/><Relationship Id="rId633" Type="http://schemas.openxmlformats.org/officeDocument/2006/relationships/image" Target="../media/image528.png"/><Relationship Id="rId67" Type="http://schemas.openxmlformats.org/officeDocument/2006/relationships/image" Target="../media/image249.png"/><Relationship Id="rId272" Type="http://schemas.openxmlformats.org/officeDocument/2006/relationships/image" Target="../media/image352.png"/><Relationship Id="rId577" Type="http://schemas.openxmlformats.org/officeDocument/2006/relationships/image" Target="../media/image500.png"/><Relationship Id="rId700" Type="http://schemas.openxmlformats.org/officeDocument/2006/relationships/image" Target="../media/image561.png"/><Relationship Id="rId132" Type="http://schemas.openxmlformats.org/officeDocument/2006/relationships/customXml" Target="../ink/ink286.xml"/><Relationship Id="rId784" Type="http://schemas.openxmlformats.org/officeDocument/2006/relationships/image" Target="../media/image603.png"/><Relationship Id="rId437" Type="http://schemas.openxmlformats.org/officeDocument/2006/relationships/image" Target="../media/image432.png"/><Relationship Id="rId644" Type="http://schemas.openxmlformats.org/officeDocument/2006/relationships/customXml" Target="../ink/ink546.xml"/><Relationship Id="rId283" Type="http://schemas.openxmlformats.org/officeDocument/2006/relationships/customXml" Target="../ink/ink362.xml"/><Relationship Id="rId490" Type="http://schemas.openxmlformats.org/officeDocument/2006/relationships/customXml" Target="../ink/ink468.xml"/><Relationship Id="rId504" Type="http://schemas.openxmlformats.org/officeDocument/2006/relationships/image" Target="../media/image464.png"/><Relationship Id="rId711" Type="http://schemas.openxmlformats.org/officeDocument/2006/relationships/customXml" Target="../ink/ink580.xml"/><Relationship Id="rId78" Type="http://schemas.openxmlformats.org/officeDocument/2006/relationships/customXml" Target="../ink/ink259.xml"/><Relationship Id="rId143" Type="http://schemas.openxmlformats.org/officeDocument/2006/relationships/image" Target="../media/image286.png"/><Relationship Id="rId350" Type="http://schemas.openxmlformats.org/officeDocument/2006/relationships/customXml" Target="../ink/ink396.xml"/><Relationship Id="rId588" Type="http://schemas.openxmlformats.org/officeDocument/2006/relationships/customXml" Target="../ink/ink518.xml"/><Relationship Id="rId795" Type="http://schemas.openxmlformats.org/officeDocument/2006/relationships/customXml" Target="../ink/ink622.xml"/><Relationship Id="rId9" Type="http://schemas.openxmlformats.org/officeDocument/2006/relationships/image" Target="../media/image220.png"/><Relationship Id="rId210" Type="http://schemas.openxmlformats.org/officeDocument/2006/relationships/customXml" Target="../ink/ink325.xml"/><Relationship Id="rId448" Type="http://schemas.openxmlformats.org/officeDocument/2006/relationships/customXml" Target="../ink/ink446.xml"/><Relationship Id="rId655" Type="http://schemas.openxmlformats.org/officeDocument/2006/relationships/image" Target="../media/image539.png"/><Relationship Id="rId294" Type="http://schemas.openxmlformats.org/officeDocument/2006/relationships/customXml" Target="../ink/ink368.xml"/><Relationship Id="rId308" Type="http://schemas.openxmlformats.org/officeDocument/2006/relationships/customXml" Target="../ink/ink375.xml"/><Relationship Id="rId515" Type="http://schemas.openxmlformats.org/officeDocument/2006/relationships/customXml" Target="../ink/ink481.xml"/><Relationship Id="rId722" Type="http://schemas.openxmlformats.org/officeDocument/2006/relationships/image" Target="../media/image572.png"/><Relationship Id="rId89" Type="http://schemas.openxmlformats.org/officeDocument/2006/relationships/image" Target="../media/image260.png"/><Relationship Id="rId154" Type="http://schemas.openxmlformats.org/officeDocument/2006/relationships/customXml" Target="../ink/ink297.xml"/><Relationship Id="rId361" Type="http://schemas.openxmlformats.org/officeDocument/2006/relationships/customXml" Target="../ink/ink402.xml"/><Relationship Id="rId599" Type="http://schemas.openxmlformats.org/officeDocument/2006/relationships/image" Target="../media/image511.png"/><Relationship Id="rId459" Type="http://schemas.openxmlformats.org/officeDocument/2006/relationships/customXml" Target="../ink/ink452.xml"/><Relationship Id="rId666" Type="http://schemas.openxmlformats.org/officeDocument/2006/relationships/image" Target="../media/image544.png"/><Relationship Id="rId16" Type="http://schemas.openxmlformats.org/officeDocument/2006/relationships/customXml" Target="../ink/ink228.xml"/><Relationship Id="rId221" Type="http://schemas.openxmlformats.org/officeDocument/2006/relationships/customXml" Target="../ink/ink331.xml"/><Relationship Id="rId319" Type="http://schemas.openxmlformats.org/officeDocument/2006/relationships/image" Target="../media/image375.png"/><Relationship Id="rId526" Type="http://schemas.openxmlformats.org/officeDocument/2006/relationships/customXml" Target="../ink/ink487.xml"/><Relationship Id="rId733" Type="http://schemas.openxmlformats.org/officeDocument/2006/relationships/customXml" Target="../ink/ink591.xml"/><Relationship Id="rId165" Type="http://schemas.openxmlformats.org/officeDocument/2006/relationships/image" Target="../media/image298.png"/><Relationship Id="rId372" Type="http://schemas.openxmlformats.org/officeDocument/2006/relationships/customXml" Target="../ink/ink408.xml"/><Relationship Id="rId677" Type="http://schemas.openxmlformats.org/officeDocument/2006/relationships/customXml" Target="../ink/ink563.xml"/><Relationship Id="rId800" Type="http://schemas.openxmlformats.org/officeDocument/2006/relationships/image" Target="../media/image611.png"/><Relationship Id="rId232" Type="http://schemas.openxmlformats.org/officeDocument/2006/relationships/image" Target="../media/image332.png"/><Relationship Id="rId27" Type="http://schemas.openxmlformats.org/officeDocument/2006/relationships/image" Target="../media/image229.png"/><Relationship Id="rId537" Type="http://schemas.openxmlformats.org/officeDocument/2006/relationships/image" Target="../media/image480.png"/><Relationship Id="rId744" Type="http://schemas.openxmlformats.org/officeDocument/2006/relationships/image" Target="../media/image583.png"/><Relationship Id="rId80" Type="http://schemas.openxmlformats.org/officeDocument/2006/relationships/customXml" Target="../ink/ink260.xml"/><Relationship Id="rId176" Type="http://schemas.openxmlformats.org/officeDocument/2006/relationships/customXml" Target="../ink/ink308.xml"/><Relationship Id="rId383" Type="http://schemas.openxmlformats.org/officeDocument/2006/relationships/image" Target="../media/image405.png"/><Relationship Id="rId590" Type="http://schemas.openxmlformats.org/officeDocument/2006/relationships/customXml" Target="../ink/ink519.xml"/><Relationship Id="rId604" Type="http://schemas.openxmlformats.org/officeDocument/2006/relationships/customXml" Target="../ink/ink526.xml"/><Relationship Id="rId243" Type="http://schemas.openxmlformats.org/officeDocument/2006/relationships/customXml" Target="../ink/ink342.xml"/><Relationship Id="rId450" Type="http://schemas.openxmlformats.org/officeDocument/2006/relationships/customXml" Target="../ink/ink447.xml"/><Relationship Id="rId688" Type="http://schemas.openxmlformats.org/officeDocument/2006/relationships/image" Target="../media/image555.png"/><Relationship Id="rId38" Type="http://schemas.openxmlformats.org/officeDocument/2006/relationships/customXml" Target="../ink/ink239.xml"/><Relationship Id="rId103" Type="http://schemas.openxmlformats.org/officeDocument/2006/relationships/image" Target="../media/image267.png"/><Relationship Id="rId310" Type="http://schemas.openxmlformats.org/officeDocument/2006/relationships/customXml" Target="../ink/ink376.xml"/><Relationship Id="rId548" Type="http://schemas.openxmlformats.org/officeDocument/2006/relationships/customXml" Target="../ink/ink498.xml"/><Relationship Id="rId755" Type="http://schemas.openxmlformats.org/officeDocument/2006/relationships/customXml" Target="../ink/ink602.xml"/><Relationship Id="rId91" Type="http://schemas.openxmlformats.org/officeDocument/2006/relationships/image" Target="../media/image261.png"/><Relationship Id="rId187" Type="http://schemas.openxmlformats.org/officeDocument/2006/relationships/image" Target="../media/image310.png"/><Relationship Id="rId394" Type="http://schemas.openxmlformats.org/officeDocument/2006/relationships/customXml" Target="../ink/ink419.xml"/><Relationship Id="rId408" Type="http://schemas.openxmlformats.org/officeDocument/2006/relationships/customXml" Target="../ink/ink426.xml"/><Relationship Id="rId615" Type="http://schemas.openxmlformats.org/officeDocument/2006/relationships/image" Target="../media/image519.png"/><Relationship Id="rId254" Type="http://schemas.openxmlformats.org/officeDocument/2006/relationships/image" Target="../media/image343.png"/><Relationship Id="rId699" Type="http://schemas.openxmlformats.org/officeDocument/2006/relationships/customXml" Target="../ink/ink574.xml"/><Relationship Id="rId49" Type="http://schemas.openxmlformats.org/officeDocument/2006/relationships/image" Target="../media/image240.png"/><Relationship Id="rId114" Type="http://schemas.openxmlformats.org/officeDocument/2006/relationships/customXml" Target="../ink/ink277.xml"/><Relationship Id="rId461" Type="http://schemas.openxmlformats.org/officeDocument/2006/relationships/image" Target="../media/image443.png"/><Relationship Id="rId559" Type="http://schemas.openxmlformats.org/officeDocument/2006/relationships/image" Target="../media/image491.png"/><Relationship Id="rId766" Type="http://schemas.openxmlformats.org/officeDocument/2006/relationships/image" Target="../media/image594.png"/><Relationship Id="rId198" Type="http://schemas.openxmlformats.org/officeDocument/2006/relationships/customXml" Target="../ink/ink319.xml"/><Relationship Id="rId321" Type="http://schemas.openxmlformats.org/officeDocument/2006/relationships/image" Target="../media/image376.png"/><Relationship Id="rId419" Type="http://schemas.openxmlformats.org/officeDocument/2006/relationships/image" Target="../media/image423.png"/><Relationship Id="rId626" Type="http://schemas.openxmlformats.org/officeDocument/2006/relationships/customXml" Target="../ink/ink537.xml"/><Relationship Id="rId265" Type="http://schemas.openxmlformats.org/officeDocument/2006/relationships/customXml" Target="../ink/ink353.xml"/><Relationship Id="rId472" Type="http://schemas.openxmlformats.org/officeDocument/2006/relationships/customXml" Target="../ink/ink459.xml"/><Relationship Id="rId125" Type="http://schemas.openxmlformats.org/officeDocument/2006/relationships/image" Target="../media/image277.png"/><Relationship Id="rId332" Type="http://schemas.openxmlformats.org/officeDocument/2006/relationships/customXml" Target="../ink/ink387.xml"/><Relationship Id="rId777" Type="http://schemas.openxmlformats.org/officeDocument/2006/relationships/customXml" Target="../ink/ink613.xml"/><Relationship Id="rId637" Type="http://schemas.openxmlformats.org/officeDocument/2006/relationships/image" Target="../media/image530.png"/><Relationship Id="rId276" Type="http://schemas.openxmlformats.org/officeDocument/2006/relationships/image" Target="../media/image354.png"/><Relationship Id="rId483" Type="http://schemas.openxmlformats.org/officeDocument/2006/relationships/image" Target="../media/image454.png"/><Relationship Id="rId690" Type="http://schemas.openxmlformats.org/officeDocument/2006/relationships/image" Target="../media/image556.png"/><Relationship Id="rId704" Type="http://schemas.openxmlformats.org/officeDocument/2006/relationships/image" Target="../media/image563.png"/><Relationship Id="rId40" Type="http://schemas.openxmlformats.org/officeDocument/2006/relationships/customXml" Target="../ink/ink240.xml"/><Relationship Id="rId136" Type="http://schemas.openxmlformats.org/officeDocument/2006/relationships/customXml" Target="../ink/ink288.xml"/><Relationship Id="rId343" Type="http://schemas.openxmlformats.org/officeDocument/2006/relationships/image" Target="../media/image387.png"/><Relationship Id="rId550" Type="http://schemas.openxmlformats.org/officeDocument/2006/relationships/customXml" Target="../ink/ink499.xml"/><Relationship Id="rId788" Type="http://schemas.openxmlformats.org/officeDocument/2006/relationships/image" Target="../media/image605.png"/><Relationship Id="rId203" Type="http://schemas.openxmlformats.org/officeDocument/2006/relationships/image" Target="../media/image318.png"/><Relationship Id="rId648" Type="http://schemas.openxmlformats.org/officeDocument/2006/relationships/customXml" Target="../ink/ink548.xml"/><Relationship Id="rId287" Type="http://schemas.openxmlformats.org/officeDocument/2006/relationships/customXml" Target="../ink/ink364.xml"/><Relationship Id="rId410" Type="http://schemas.openxmlformats.org/officeDocument/2006/relationships/customXml" Target="../ink/ink427.xml"/><Relationship Id="rId494" Type="http://schemas.openxmlformats.org/officeDocument/2006/relationships/customXml" Target="../ink/ink470.xml"/><Relationship Id="rId508" Type="http://schemas.openxmlformats.org/officeDocument/2006/relationships/image" Target="../media/image466.png"/><Relationship Id="rId715" Type="http://schemas.openxmlformats.org/officeDocument/2006/relationships/customXml" Target="../ink/ink582.xml"/><Relationship Id="rId147" Type="http://schemas.openxmlformats.org/officeDocument/2006/relationships/image" Target="../media/image288.png"/><Relationship Id="rId354" Type="http://schemas.openxmlformats.org/officeDocument/2006/relationships/image" Target="../media/image392.png"/><Relationship Id="rId799" Type="http://schemas.openxmlformats.org/officeDocument/2006/relationships/customXml" Target="../ink/ink624.xml"/><Relationship Id="rId51" Type="http://schemas.openxmlformats.org/officeDocument/2006/relationships/image" Target="../media/image241.png"/><Relationship Id="rId561" Type="http://schemas.openxmlformats.org/officeDocument/2006/relationships/image" Target="../media/image492.png"/><Relationship Id="rId659" Type="http://schemas.openxmlformats.org/officeDocument/2006/relationships/image" Target="../media/image541.png"/><Relationship Id="rId214" Type="http://schemas.openxmlformats.org/officeDocument/2006/relationships/customXml" Target="../ink/ink327.xml"/><Relationship Id="rId298" Type="http://schemas.openxmlformats.org/officeDocument/2006/relationships/customXml" Target="../ink/ink370.xml"/><Relationship Id="rId421" Type="http://schemas.openxmlformats.org/officeDocument/2006/relationships/image" Target="../media/image424.png"/><Relationship Id="rId519" Type="http://schemas.openxmlformats.org/officeDocument/2006/relationships/customXml" Target="../ink/ink483.xml"/><Relationship Id="rId158" Type="http://schemas.openxmlformats.org/officeDocument/2006/relationships/customXml" Target="../ink/ink299.xml"/><Relationship Id="rId726" Type="http://schemas.openxmlformats.org/officeDocument/2006/relationships/image" Target="../media/image574.png"/><Relationship Id="rId62" Type="http://schemas.openxmlformats.org/officeDocument/2006/relationships/customXml" Target="../ink/ink251.xml"/><Relationship Id="rId365" Type="http://schemas.openxmlformats.org/officeDocument/2006/relationships/customXml" Target="../ink/ink404.xml"/><Relationship Id="rId572" Type="http://schemas.openxmlformats.org/officeDocument/2006/relationships/customXml" Target="../ink/ink510.xml"/><Relationship Id="rId225" Type="http://schemas.openxmlformats.org/officeDocument/2006/relationships/customXml" Target="../ink/ink333.xml"/><Relationship Id="rId432" Type="http://schemas.openxmlformats.org/officeDocument/2006/relationships/customXml" Target="../ink/ink438.xml"/><Relationship Id="rId737" Type="http://schemas.openxmlformats.org/officeDocument/2006/relationships/customXml" Target="../ink/ink593.xml"/><Relationship Id="rId73" Type="http://schemas.openxmlformats.org/officeDocument/2006/relationships/image" Target="../media/image252.png"/><Relationship Id="rId169" Type="http://schemas.openxmlformats.org/officeDocument/2006/relationships/image" Target="../media/image301.png"/><Relationship Id="rId376" Type="http://schemas.openxmlformats.org/officeDocument/2006/relationships/customXml" Target="../ink/ink410.xml"/><Relationship Id="rId583" Type="http://schemas.openxmlformats.org/officeDocument/2006/relationships/image" Target="../media/image503.png"/><Relationship Id="rId790" Type="http://schemas.openxmlformats.org/officeDocument/2006/relationships/image" Target="../media/image606.png"/><Relationship Id="rId4" Type="http://schemas.openxmlformats.org/officeDocument/2006/relationships/image" Target="../media/image290.png"/><Relationship Id="rId236" Type="http://schemas.openxmlformats.org/officeDocument/2006/relationships/image" Target="../media/image334.png"/><Relationship Id="rId443" Type="http://schemas.openxmlformats.org/officeDocument/2006/relationships/image" Target="../media/image435.png"/><Relationship Id="rId650" Type="http://schemas.openxmlformats.org/officeDocument/2006/relationships/customXml" Target="../ink/ink549.xml"/><Relationship Id="rId303" Type="http://schemas.openxmlformats.org/officeDocument/2006/relationships/image" Target="../media/image367.png"/><Relationship Id="rId748" Type="http://schemas.openxmlformats.org/officeDocument/2006/relationships/image" Target="../media/image585.png"/><Relationship Id="rId84" Type="http://schemas.openxmlformats.org/officeDocument/2006/relationships/customXml" Target="../ink/ink262.xml"/><Relationship Id="rId387" Type="http://schemas.openxmlformats.org/officeDocument/2006/relationships/image" Target="../media/image407.png"/><Relationship Id="rId510" Type="http://schemas.openxmlformats.org/officeDocument/2006/relationships/image" Target="../media/image467.png"/><Relationship Id="rId594" Type="http://schemas.openxmlformats.org/officeDocument/2006/relationships/customXml" Target="../ink/ink521.xml"/><Relationship Id="rId608" Type="http://schemas.openxmlformats.org/officeDocument/2006/relationships/customXml" Target="../ink/ink528.xml"/><Relationship Id="rId247" Type="http://schemas.openxmlformats.org/officeDocument/2006/relationships/customXml" Target="../ink/ink344.xml"/><Relationship Id="rId107" Type="http://schemas.openxmlformats.org/officeDocument/2006/relationships/image" Target="../media/image269.png"/><Relationship Id="rId454" Type="http://schemas.openxmlformats.org/officeDocument/2006/relationships/customXml" Target="../ink/ink449.xml"/><Relationship Id="rId661" Type="http://schemas.openxmlformats.org/officeDocument/2006/relationships/image" Target="../media/image542.png"/><Relationship Id="rId759" Type="http://schemas.openxmlformats.org/officeDocument/2006/relationships/customXml" Target="../ink/ink604.xml"/><Relationship Id="rId11" Type="http://schemas.openxmlformats.org/officeDocument/2006/relationships/image" Target="../media/image221.png"/><Relationship Id="rId314" Type="http://schemas.openxmlformats.org/officeDocument/2006/relationships/customXml" Target="../ink/ink378.xml"/><Relationship Id="rId398" Type="http://schemas.openxmlformats.org/officeDocument/2006/relationships/customXml" Target="../ink/ink421.xml"/><Relationship Id="rId521" Type="http://schemas.openxmlformats.org/officeDocument/2006/relationships/customXml" Target="../ink/ink484.xml"/><Relationship Id="rId619" Type="http://schemas.openxmlformats.org/officeDocument/2006/relationships/image" Target="../media/image521.png"/><Relationship Id="rId95" Type="http://schemas.openxmlformats.org/officeDocument/2006/relationships/image" Target="../media/image263.png"/><Relationship Id="rId160" Type="http://schemas.openxmlformats.org/officeDocument/2006/relationships/customXml" Target="../ink/ink300.xml"/><Relationship Id="rId258" Type="http://schemas.openxmlformats.org/officeDocument/2006/relationships/image" Target="../media/image345.png"/><Relationship Id="rId465" Type="http://schemas.openxmlformats.org/officeDocument/2006/relationships/image" Target="../media/image445.png"/><Relationship Id="rId672" Type="http://schemas.openxmlformats.org/officeDocument/2006/relationships/image" Target="../media/image547.png"/><Relationship Id="rId22" Type="http://schemas.openxmlformats.org/officeDocument/2006/relationships/customXml" Target="../ink/ink231.xml"/><Relationship Id="rId118" Type="http://schemas.openxmlformats.org/officeDocument/2006/relationships/customXml" Target="../ink/ink279.xml"/><Relationship Id="rId325" Type="http://schemas.openxmlformats.org/officeDocument/2006/relationships/image" Target="../media/image378.png"/><Relationship Id="rId532" Type="http://schemas.openxmlformats.org/officeDocument/2006/relationships/customXml" Target="../ink/ink490.xml"/></Relationships>
</file>

<file path=ppt/slides/_rels/slide5.xml.rels><?xml version="1.0" encoding="UTF-8" standalone="yes"?>
<Relationships xmlns="http://schemas.openxmlformats.org/package/2006/relationships"><Relationship Id="rId117" Type="http://schemas.openxmlformats.org/officeDocument/2006/relationships/image" Target="../media/image667.png"/><Relationship Id="rId299" Type="http://schemas.openxmlformats.org/officeDocument/2006/relationships/customXml" Target="../ink/ink773.xml"/><Relationship Id="rId21" Type="http://schemas.openxmlformats.org/officeDocument/2006/relationships/image" Target="../media/image619.png"/><Relationship Id="rId63" Type="http://schemas.openxmlformats.org/officeDocument/2006/relationships/image" Target="../media/image640.png"/><Relationship Id="rId159" Type="http://schemas.openxmlformats.org/officeDocument/2006/relationships/image" Target="../media/image688.png"/><Relationship Id="rId170" Type="http://schemas.openxmlformats.org/officeDocument/2006/relationships/customXml" Target="../ink/ink707.xml"/><Relationship Id="rId226" Type="http://schemas.openxmlformats.org/officeDocument/2006/relationships/customXml" Target="../ink/ink736.xml"/><Relationship Id="rId268" Type="http://schemas.openxmlformats.org/officeDocument/2006/relationships/image" Target="../media/image741.png"/><Relationship Id="rId32" Type="http://schemas.openxmlformats.org/officeDocument/2006/relationships/customXml" Target="../ink/ink638.xml"/><Relationship Id="rId74" Type="http://schemas.openxmlformats.org/officeDocument/2006/relationships/customXml" Target="../ink/ink659.xml"/><Relationship Id="rId128" Type="http://schemas.openxmlformats.org/officeDocument/2006/relationships/customXml" Target="../ink/ink686.xml"/><Relationship Id="rId5" Type="http://schemas.openxmlformats.org/officeDocument/2006/relationships/image" Target="../media/image300.png"/><Relationship Id="rId181" Type="http://schemas.openxmlformats.org/officeDocument/2006/relationships/image" Target="../media/image699.png"/><Relationship Id="rId237" Type="http://schemas.openxmlformats.org/officeDocument/2006/relationships/image" Target="../media/image726.png"/><Relationship Id="rId279" Type="http://schemas.openxmlformats.org/officeDocument/2006/relationships/customXml" Target="../ink/ink763.xml"/><Relationship Id="rId43" Type="http://schemas.openxmlformats.org/officeDocument/2006/relationships/image" Target="../media/image630.png"/><Relationship Id="rId139" Type="http://schemas.openxmlformats.org/officeDocument/2006/relationships/image" Target="../media/image678.png"/><Relationship Id="rId290" Type="http://schemas.openxmlformats.org/officeDocument/2006/relationships/image" Target="../media/image752.png"/><Relationship Id="rId304" Type="http://schemas.openxmlformats.org/officeDocument/2006/relationships/image" Target="../media/image759.png"/><Relationship Id="rId85" Type="http://schemas.openxmlformats.org/officeDocument/2006/relationships/image" Target="../media/image651.png"/><Relationship Id="rId150" Type="http://schemas.openxmlformats.org/officeDocument/2006/relationships/customXml" Target="../ink/ink697.xml"/><Relationship Id="rId192" Type="http://schemas.openxmlformats.org/officeDocument/2006/relationships/image" Target="../media/image704.png"/><Relationship Id="rId206" Type="http://schemas.openxmlformats.org/officeDocument/2006/relationships/image" Target="../media/image711.png"/><Relationship Id="rId248" Type="http://schemas.openxmlformats.org/officeDocument/2006/relationships/customXml" Target="../ink/ink747.xml"/><Relationship Id="rId12" Type="http://schemas.openxmlformats.org/officeDocument/2006/relationships/customXml" Target="../ink/ink628.xml"/><Relationship Id="rId108" Type="http://schemas.openxmlformats.org/officeDocument/2006/relationships/customXml" Target="../ink/ink676.xml"/><Relationship Id="rId315" Type="http://schemas.openxmlformats.org/officeDocument/2006/relationships/customXml" Target="../ink/ink781.xml"/><Relationship Id="rId54" Type="http://schemas.openxmlformats.org/officeDocument/2006/relationships/customXml" Target="../ink/ink649.xml"/><Relationship Id="rId96" Type="http://schemas.openxmlformats.org/officeDocument/2006/relationships/customXml" Target="../ink/ink670.xml"/><Relationship Id="rId161" Type="http://schemas.openxmlformats.org/officeDocument/2006/relationships/image" Target="../media/image689.png"/><Relationship Id="rId217" Type="http://schemas.openxmlformats.org/officeDocument/2006/relationships/customXml" Target="../ink/ink731.xml"/><Relationship Id="rId259" Type="http://schemas.openxmlformats.org/officeDocument/2006/relationships/customXml" Target="../ink/ink753.xml"/><Relationship Id="rId23" Type="http://schemas.openxmlformats.org/officeDocument/2006/relationships/image" Target="../media/image620.png"/><Relationship Id="rId119" Type="http://schemas.openxmlformats.org/officeDocument/2006/relationships/image" Target="../media/image668.png"/><Relationship Id="rId270" Type="http://schemas.openxmlformats.org/officeDocument/2006/relationships/image" Target="../media/image742.png"/><Relationship Id="rId65" Type="http://schemas.openxmlformats.org/officeDocument/2006/relationships/image" Target="../media/image641.png"/><Relationship Id="rId130" Type="http://schemas.openxmlformats.org/officeDocument/2006/relationships/customXml" Target="../ink/ink687.xml"/><Relationship Id="rId172" Type="http://schemas.openxmlformats.org/officeDocument/2006/relationships/customXml" Target="../ink/ink708.xml"/><Relationship Id="rId193" Type="http://schemas.openxmlformats.org/officeDocument/2006/relationships/customXml" Target="../ink/ink719.xml"/><Relationship Id="rId207" Type="http://schemas.openxmlformats.org/officeDocument/2006/relationships/customXml" Target="../ink/ink726.xml"/><Relationship Id="rId228" Type="http://schemas.openxmlformats.org/officeDocument/2006/relationships/customXml" Target="../ink/ink737.xml"/><Relationship Id="rId249" Type="http://schemas.openxmlformats.org/officeDocument/2006/relationships/image" Target="../media/image732.png"/><Relationship Id="rId13" Type="http://schemas.openxmlformats.org/officeDocument/2006/relationships/image" Target="../media/image615.png"/><Relationship Id="rId109" Type="http://schemas.openxmlformats.org/officeDocument/2006/relationships/image" Target="../media/image663.png"/><Relationship Id="rId260" Type="http://schemas.openxmlformats.org/officeDocument/2006/relationships/image" Target="../media/image737.png"/><Relationship Id="rId281" Type="http://schemas.openxmlformats.org/officeDocument/2006/relationships/customXml" Target="../ink/ink764.xml"/><Relationship Id="rId316" Type="http://schemas.openxmlformats.org/officeDocument/2006/relationships/image" Target="../media/image765.png"/><Relationship Id="rId34" Type="http://schemas.openxmlformats.org/officeDocument/2006/relationships/customXml" Target="../ink/ink639.xml"/><Relationship Id="rId55" Type="http://schemas.openxmlformats.org/officeDocument/2006/relationships/image" Target="../media/image636.png"/><Relationship Id="rId76" Type="http://schemas.openxmlformats.org/officeDocument/2006/relationships/customXml" Target="../ink/ink660.xml"/><Relationship Id="rId97" Type="http://schemas.openxmlformats.org/officeDocument/2006/relationships/image" Target="../media/image657.png"/><Relationship Id="rId120" Type="http://schemas.openxmlformats.org/officeDocument/2006/relationships/customXml" Target="../ink/ink682.xml"/><Relationship Id="rId141" Type="http://schemas.openxmlformats.org/officeDocument/2006/relationships/image" Target="../media/image679.png"/><Relationship Id="rId7" Type="http://schemas.openxmlformats.org/officeDocument/2006/relationships/image" Target="../media/image612.png"/><Relationship Id="rId162" Type="http://schemas.openxmlformats.org/officeDocument/2006/relationships/customXml" Target="../ink/ink703.xml"/><Relationship Id="rId183" Type="http://schemas.openxmlformats.org/officeDocument/2006/relationships/image" Target="../media/image700.png"/><Relationship Id="rId218" Type="http://schemas.openxmlformats.org/officeDocument/2006/relationships/image" Target="../media/image717.png"/><Relationship Id="rId239" Type="http://schemas.openxmlformats.org/officeDocument/2006/relationships/image" Target="../media/image727.png"/><Relationship Id="rId250" Type="http://schemas.openxmlformats.org/officeDocument/2006/relationships/customXml" Target="../ink/ink748.xml"/><Relationship Id="rId271" Type="http://schemas.openxmlformats.org/officeDocument/2006/relationships/customXml" Target="../ink/ink759.xml"/><Relationship Id="rId292" Type="http://schemas.openxmlformats.org/officeDocument/2006/relationships/image" Target="../media/image753.png"/><Relationship Id="rId306" Type="http://schemas.openxmlformats.org/officeDocument/2006/relationships/image" Target="../media/image760.png"/><Relationship Id="rId24" Type="http://schemas.openxmlformats.org/officeDocument/2006/relationships/customXml" Target="../ink/ink634.xml"/><Relationship Id="rId45" Type="http://schemas.openxmlformats.org/officeDocument/2006/relationships/image" Target="../media/image631.png"/><Relationship Id="rId66" Type="http://schemas.openxmlformats.org/officeDocument/2006/relationships/customXml" Target="../ink/ink655.xml"/><Relationship Id="rId87" Type="http://schemas.openxmlformats.org/officeDocument/2006/relationships/image" Target="../media/image652.png"/><Relationship Id="rId110" Type="http://schemas.openxmlformats.org/officeDocument/2006/relationships/customXml" Target="../ink/ink677.xml"/><Relationship Id="rId131" Type="http://schemas.openxmlformats.org/officeDocument/2006/relationships/image" Target="../media/image674.png"/><Relationship Id="rId152" Type="http://schemas.openxmlformats.org/officeDocument/2006/relationships/customXml" Target="../ink/ink698.xml"/><Relationship Id="rId173" Type="http://schemas.openxmlformats.org/officeDocument/2006/relationships/image" Target="../media/image695.png"/><Relationship Id="rId194" Type="http://schemas.openxmlformats.org/officeDocument/2006/relationships/image" Target="../media/image705.png"/><Relationship Id="rId208" Type="http://schemas.openxmlformats.org/officeDocument/2006/relationships/image" Target="../media/image712.png"/><Relationship Id="rId229" Type="http://schemas.openxmlformats.org/officeDocument/2006/relationships/image" Target="../media/image722.png"/><Relationship Id="rId240" Type="http://schemas.openxmlformats.org/officeDocument/2006/relationships/customXml" Target="../ink/ink743.xml"/><Relationship Id="rId261" Type="http://schemas.openxmlformats.org/officeDocument/2006/relationships/customXml" Target="../ink/ink754.xml"/><Relationship Id="rId14" Type="http://schemas.openxmlformats.org/officeDocument/2006/relationships/customXml" Target="../ink/ink629.xml"/><Relationship Id="rId35" Type="http://schemas.openxmlformats.org/officeDocument/2006/relationships/image" Target="../media/image626.png"/><Relationship Id="rId56" Type="http://schemas.openxmlformats.org/officeDocument/2006/relationships/customXml" Target="../ink/ink650.xml"/><Relationship Id="rId77" Type="http://schemas.openxmlformats.org/officeDocument/2006/relationships/image" Target="../media/image647.png"/><Relationship Id="rId100" Type="http://schemas.openxmlformats.org/officeDocument/2006/relationships/customXml" Target="../ink/ink672.xml"/><Relationship Id="rId282" Type="http://schemas.openxmlformats.org/officeDocument/2006/relationships/image" Target="../media/image748.png"/><Relationship Id="rId8" Type="http://schemas.openxmlformats.org/officeDocument/2006/relationships/customXml" Target="../ink/ink626.xml"/><Relationship Id="rId98" Type="http://schemas.openxmlformats.org/officeDocument/2006/relationships/customXml" Target="../ink/ink671.xml"/><Relationship Id="rId121" Type="http://schemas.openxmlformats.org/officeDocument/2006/relationships/image" Target="../media/image669.png"/><Relationship Id="rId142" Type="http://schemas.openxmlformats.org/officeDocument/2006/relationships/customXml" Target="../ink/ink693.xml"/><Relationship Id="rId163" Type="http://schemas.openxmlformats.org/officeDocument/2006/relationships/image" Target="../media/image690.png"/><Relationship Id="rId184" Type="http://schemas.openxmlformats.org/officeDocument/2006/relationships/customXml" Target="../ink/ink714.xml"/><Relationship Id="rId219" Type="http://schemas.openxmlformats.org/officeDocument/2006/relationships/customXml" Target="../ink/ink732.xml"/><Relationship Id="rId230" Type="http://schemas.openxmlformats.org/officeDocument/2006/relationships/customXml" Target="../ink/ink738.xml"/><Relationship Id="rId251" Type="http://schemas.openxmlformats.org/officeDocument/2006/relationships/image" Target="../media/image733.png"/><Relationship Id="rId25" Type="http://schemas.openxmlformats.org/officeDocument/2006/relationships/image" Target="../media/image621.png"/><Relationship Id="rId46" Type="http://schemas.openxmlformats.org/officeDocument/2006/relationships/customXml" Target="../ink/ink645.xml"/><Relationship Id="rId67" Type="http://schemas.openxmlformats.org/officeDocument/2006/relationships/image" Target="../media/image642.png"/><Relationship Id="rId272" Type="http://schemas.openxmlformats.org/officeDocument/2006/relationships/image" Target="../media/image743.png"/><Relationship Id="rId293" Type="http://schemas.openxmlformats.org/officeDocument/2006/relationships/customXml" Target="../ink/ink770.xml"/><Relationship Id="rId307" Type="http://schemas.openxmlformats.org/officeDocument/2006/relationships/customXml" Target="../ink/ink777.xml"/><Relationship Id="rId88" Type="http://schemas.openxmlformats.org/officeDocument/2006/relationships/customXml" Target="../ink/ink666.xml"/><Relationship Id="rId111" Type="http://schemas.openxmlformats.org/officeDocument/2006/relationships/image" Target="../media/image664.png"/><Relationship Id="rId132" Type="http://schemas.openxmlformats.org/officeDocument/2006/relationships/customXml" Target="../ink/ink688.xml"/><Relationship Id="rId153" Type="http://schemas.openxmlformats.org/officeDocument/2006/relationships/image" Target="../media/image685.png"/><Relationship Id="rId174" Type="http://schemas.openxmlformats.org/officeDocument/2006/relationships/customXml" Target="../ink/ink709.xml"/><Relationship Id="rId195" Type="http://schemas.openxmlformats.org/officeDocument/2006/relationships/customXml" Target="../ink/ink720.xml"/><Relationship Id="rId209" Type="http://schemas.openxmlformats.org/officeDocument/2006/relationships/customXml" Target="../ink/ink727.xml"/><Relationship Id="rId220" Type="http://schemas.openxmlformats.org/officeDocument/2006/relationships/image" Target="../media/image718.png"/><Relationship Id="rId241" Type="http://schemas.openxmlformats.org/officeDocument/2006/relationships/image" Target="../media/image728.png"/><Relationship Id="rId15" Type="http://schemas.openxmlformats.org/officeDocument/2006/relationships/image" Target="../media/image616.png"/><Relationship Id="rId36" Type="http://schemas.openxmlformats.org/officeDocument/2006/relationships/customXml" Target="../ink/ink640.xml"/><Relationship Id="rId57" Type="http://schemas.openxmlformats.org/officeDocument/2006/relationships/image" Target="../media/image637.png"/><Relationship Id="rId262" Type="http://schemas.openxmlformats.org/officeDocument/2006/relationships/image" Target="../media/image738.png"/><Relationship Id="rId283" Type="http://schemas.openxmlformats.org/officeDocument/2006/relationships/customXml" Target="../ink/ink765.xml"/><Relationship Id="rId78" Type="http://schemas.openxmlformats.org/officeDocument/2006/relationships/customXml" Target="../ink/ink661.xml"/><Relationship Id="rId99" Type="http://schemas.openxmlformats.org/officeDocument/2006/relationships/image" Target="../media/image658.png"/><Relationship Id="rId101" Type="http://schemas.openxmlformats.org/officeDocument/2006/relationships/image" Target="../media/image659.png"/><Relationship Id="rId122" Type="http://schemas.openxmlformats.org/officeDocument/2006/relationships/customXml" Target="../ink/ink683.xml"/><Relationship Id="rId143" Type="http://schemas.openxmlformats.org/officeDocument/2006/relationships/image" Target="../media/image680.png"/><Relationship Id="rId164" Type="http://schemas.openxmlformats.org/officeDocument/2006/relationships/customXml" Target="../ink/ink704.xml"/><Relationship Id="rId185" Type="http://schemas.openxmlformats.org/officeDocument/2006/relationships/image" Target="../media/image701.png"/><Relationship Id="rId9" Type="http://schemas.openxmlformats.org/officeDocument/2006/relationships/image" Target="../media/image613.png"/><Relationship Id="rId210" Type="http://schemas.openxmlformats.org/officeDocument/2006/relationships/image" Target="../media/image713.png"/><Relationship Id="rId26" Type="http://schemas.openxmlformats.org/officeDocument/2006/relationships/customXml" Target="../ink/ink635.xml"/><Relationship Id="rId231" Type="http://schemas.openxmlformats.org/officeDocument/2006/relationships/image" Target="../media/image723.png"/><Relationship Id="rId252" Type="http://schemas.openxmlformats.org/officeDocument/2006/relationships/customXml" Target="../ink/ink749.xml"/><Relationship Id="rId273" Type="http://schemas.openxmlformats.org/officeDocument/2006/relationships/customXml" Target="../ink/ink760.xml"/><Relationship Id="rId294" Type="http://schemas.openxmlformats.org/officeDocument/2006/relationships/image" Target="../media/image754.png"/><Relationship Id="rId308" Type="http://schemas.openxmlformats.org/officeDocument/2006/relationships/image" Target="../media/image761.png"/><Relationship Id="rId47" Type="http://schemas.openxmlformats.org/officeDocument/2006/relationships/image" Target="../media/image632.png"/><Relationship Id="rId68" Type="http://schemas.openxmlformats.org/officeDocument/2006/relationships/customXml" Target="../ink/ink656.xml"/><Relationship Id="rId89" Type="http://schemas.openxmlformats.org/officeDocument/2006/relationships/image" Target="../media/image653.png"/><Relationship Id="rId112" Type="http://schemas.openxmlformats.org/officeDocument/2006/relationships/customXml" Target="../ink/ink678.xml"/><Relationship Id="rId133" Type="http://schemas.openxmlformats.org/officeDocument/2006/relationships/image" Target="../media/image675.png"/><Relationship Id="rId154" Type="http://schemas.openxmlformats.org/officeDocument/2006/relationships/customXml" Target="../ink/ink699.xml"/><Relationship Id="rId175" Type="http://schemas.openxmlformats.org/officeDocument/2006/relationships/image" Target="../media/image696.png"/><Relationship Id="rId196" Type="http://schemas.openxmlformats.org/officeDocument/2006/relationships/image" Target="../media/image706.png"/><Relationship Id="rId200" Type="http://schemas.openxmlformats.org/officeDocument/2006/relationships/image" Target="../media/image708.png"/><Relationship Id="rId16" Type="http://schemas.openxmlformats.org/officeDocument/2006/relationships/customXml" Target="../ink/ink630.xml"/><Relationship Id="rId221" Type="http://schemas.openxmlformats.org/officeDocument/2006/relationships/customXml" Target="../ink/ink733.xml"/><Relationship Id="rId242" Type="http://schemas.openxmlformats.org/officeDocument/2006/relationships/customXml" Target="../ink/ink744.xml"/><Relationship Id="rId263" Type="http://schemas.openxmlformats.org/officeDocument/2006/relationships/customXml" Target="../ink/ink755.xml"/><Relationship Id="rId284" Type="http://schemas.openxmlformats.org/officeDocument/2006/relationships/image" Target="../media/image749.png"/><Relationship Id="rId37" Type="http://schemas.openxmlformats.org/officeDocument/2006/relationships/image" Target="../media/image627.png"/><Relationship Id="rId58" Type="http://schemas.openxmlformats.org/officeDocument/2006/relationships/customXml" Target="../ink/ink651.xml"/><Relationship Id="rId79" Type="http://schemas.openxmlformats.org/officeDocument/2006/relationships/image" Target="../media/image648.png"/><Relationship Id="rId102" Type="http://schemas.openxmlformats.org/officeDocument/2006/relationships/customXml" Target="../ink/ink673.xml"/><Relationship Id="rId123" Type="http://schemas.openxmlformats.org/officeDocument/2006/relationships/image" Target="../media/image670.png"/><Relationship Id="rId144" Type="http://schemas.openxmlformats.org/officeDocument/2006/relationships/customXml" Target="../ink/ink694.xml"/><Relationship Id="rId90" Type="http://schemas.openxmlformats.org/officeDocument/2006/relationships/customXml" Target="../ink/ink667.xml"/><Relationship Id="rId165" Type="http://schemas.openxmlformats.org/officeDocument/2006/relationships/image" Target="../media/image691.png"/><Relationship Id="rId186" Type="http://schemas.openxmlformats.org/officeDocument/2006/relationships/customXml" Target="../ink/ink715.xml"/><Relationship Id="rId211" Type="http://schemas.openxmlformats.org/officeDocument/2006/relationships/customXml" Target="../ink/ink728.xml"/><Relationship Id="rId232" Type="http://schemas.openxmlformats.org/officeDocument/2006/relationships/customXml" Target="../ink/ink739.xml"/><Relationship Id="rId253" Type="http://schemas.openxmlformats.org/officeDocument/2006/relationships/image" Target="../media/image734.png"/><Relationship Id="rId274" Type="http://schemas.openxmlformats.org/officeDocument/2006/relationships/image" Target="../media/image744.png"/><Relationship Id="rId295" Type="http://schemas.openxmlformats.org/officeDocument/2006/relationships/customXml" Target="../ink/ink771.xml"/><Relationship Id="rId309" Type="http://schemas.openxmlformats.org/officeDocument/2006/relationships/customXml" Target="../ink/ink778.xml"/><Relationship Id="rId27" Type="http://schemas.openxmlformats.org/officeDocument/2006/relationships/image" Target="../media/image622.png"/><Relationship Id="rId48" Type="http://schemas.openxmlformats.org/officeDocument/2006/relationships/customXml" Target="../ink/ink646.xml"/><Relationship Id="rId69" Type="http://schemas.openxmlformats.org/officeDocument/2006/relationships/image" Target="../media/image643.png"/><Relationship Id="rId113" Type="http://schemas.openxmlformats.org/officeDocument/2006/relationships/image" Target="../media/image665.png"/><Relationship Id="rId134" Type="http://schemas.openxmlformats.org/officeDocument/2006/relationships/customXml" Target="../ink/ink689.xml"/><Relationship Id="rId80" Type="http://schemas.openxmlformats.org/officeDocument/2006/relationships/customXml" Target="../ink/ink662.xml"/><Relationship Id="rId155" Type="http://schemas.openxmlformats.org/officeDocument/2006/relationships/image" Target="../media/image686.png"/><Relationship Id="rId176" Type="http://schemas.openxmlformats.org/officeDocument/2006/relationships/customXml" Target="../ink/ink710.xml"/><Relationship Id="rId197" Type="http://schemas.openxmlformats.org/officeDocument/2006/relationships/customXml" Target="../ink/ink721.xml"/><Relationship Id="rId201" Type="http://schemas.openxmlformats.org/officeDocument/2006/relationships/customXml" Target="../ink/ink723.xml"/><Relationship Id="rId222" Type="http://schemas.openxmlformats.org/officeDocument/2006/relationships/customXml" Target="../ink/ink734.xml"/><Relationship Id="rId243" Type="http://schemas.openxmlformats.org/officeDocument/2006/relationships/image" Target="../media/image729.png"/><Relationship Id="rId264" Type="http://schemas.openxmlformats.org/officeDocument/2006/relationships/image" Target="../media/image739.png"/><Relationship Id="rId285" Type="http://schemas.openxmlformats.org/officeDocument/2006/relationships/customXml" Target="../ink/ink766.xml"/><Relationship Id="rId17" Type="http://schemas.openxmlformats.org/officeDocument/2006/relationships/image" Target="../media/image617.png"/><Relationship Id="rId38" Type="http://schemas.openxmlformats.org/officeDocument/2006/relationships/customXml" Target="../ink/ink641.xml"/><Relationship Id="rId59" Type="http://schemas.openxmlformats.org/officeDocument/2006/relationships/image" Target="../media/image638.png"/><Relationship Id="rId103" Type="http://schemas.openxmlformats.org/officeDocument/2006/relationships/image" Target="../media/image660.png"/><Relationship Id="rId124" Type="http://schemas.openxmlformats.org/officeDocument/2006/relationships/customXml" Target="../ink/ink684.xml"/><Relationship Id="rId310" Type="http://schemas.openxmlformats.org/officeDocument/2006/relationships/image" Target="../media/image762.png"/><Relationship Id="rId70" Type="http://schemas.openxmlformats.org/officeDocument/2006/relationships/customXml" Target="../ink/ink657.xml"/><Relationship Id="rId91" Type="http://schemas.openxmlformats.org/officeDocument/2006/relationships/image" Target="../media/image654.png"/><Relationship Id="rId145" Type="http://schemas.openxmlformats.org/officeDocument/2006/relationships/image" Target="../media/image681.png"/><Relationship Id="rId166" Type="http://schemas.openxmlformats.org/officeDocument/2006/relationships/customXml" Target="../ink/ink705.xml"/><Relationship Id="rId187" Type="http://schemas.openxmlformats.org/officeDocument/2006/relationships/image" Target="../media/image702.png"/><Relationship Id="rId1" Type="http://schemas.openxmlformats.org/officeDocument/2006/relationships/slideLayout" Target="../slideLayouts/slideLayout7.xml"/><Relationship Id="rId212" Type="http://schemas.openxmlformats.org/officeDocument/2006/relationships/image" Target="../media/image714.png"/><Relationship Id="rId233" Type="http://schemas.openxmlformats.org/officeDocument/2006/relationships/image" Target="../media/image724.png"/><Relationship Id="rId254" Type="http://schemas.openxmlformats.org/officeDocument/2006/relationships/customXml" Target="../ink/ink750.xml"/><Relationship Id="rId28" Type="http://schemas.openxmlformats.org/officeDocument/2006/relationships/customXml" Target="../ink/ink636.xml"/><Relationship Id="rId49" Type="http://schemas.openxmlformats.org/officeDocument/2006/relationships/image" Target="../media/image633.png"/><Relationship Id="rId114" Type="http://schemas.openxmlformats.org/officeDocument/2006/relationships/customXml" Target="../ink/ink679.xml"/><Relationship Id="rId275" Type="http://schemas.openxmlformats.org/officeDocument/2006/relationships/customXml" Target="../ink/ink761.xml"/><Relationship Id="rId296" Type="http://schemas.openxmlformats.org/officeDocument/2006/relationships/image" Target="../media/image755.png"/><Relationship Id="rId300" Type="http://schemas.openxmlformats.org/officeDocument/2006/relationships/image" Target="../media/image757.png"/><Relationship Id="rId60" Type="http://schemas.openxmlformats.org/officeDocument/2006/relationships/customXml" Target="../ink/ink652.xml"/><Relationship Id="rId81" Type="http://schemas.openxmlformats.org/officeDocument/2006/relationships/image" Target="../media/image649.png"/><Relationship Id="rId135" Type="http://schemas.openxmlformats.org/officeDocument/2006/relationships/image" Target="../media/image676.png"/><Relationship Id="rId156" Type="http://schemas.openxmlformats.org/officeDocument/2006/relationships/customXml" Target="../ink/ink700.xml"/><Relationship Id="rId177" Type="http://schemas.openxmlformats.org/officeDocument/2006/relationships/image" Target="../media/image697.png"/><Relationship Id="rId198" Type="http://schemas.openxmlformats.org/officeDocument/2006/relationships/image" Target="../media/image707.png"/><Relationship Id="rId202" Type="http://schemas.openxmlformats.org/officeDocument/2006/relationships/image" Target="../media/image709.png"/><Relationship Id="rId223" Type="http://schemas.openxmlformats.org/officeDocument/2006/relationships/image" Target="../media/image719.png"/><Relationship Id="rId244" Type="http://schemas.openxmlformats.org/officeDocument/2006/relationships/customXml" Target="../ink/ink745.xml"/><Relationship Id="rId18" Type="http://schemas.openxmlformats.org/officeDocument/2006/relationships/customXml" Target="../ink/ink631.xml"/><Relationship Id="rId39" Type="http://schemas.openxmlformats.org/officeDocument/2006/relationships/image" Target="../media/image628.png"/><Relationship Id="rId265" Type="http://schemas.openxmlformats.org/officeDocument/2006/relationships/customXml" Target="../ink/ink756.xml"/><Relationship Id="rId286" Type="http://schemas.openxmlformats.org/officeDocument/2006/relationships/image" Target="../media/image750.png"/><Relationship Id="rId50" Type="http://schemas.openxmlformats.org/officeDocument/2006/relationships/customXml" Target="../ink/ink647.xml"/><Relationship Id="rId104" Type="http://schemas.openxmlformats.org/officeDocument/2006/relationships/customXml" Target="../ink/ink674.xml"/><Relationship Id="rId125" Type="http://schemas.openxmlformats.org/officeDocument/2006/relationships/image" Target="../media/image671.png"/><Relationship Id="rId146" Type="http://schemas.openxmlformats.org/officeDocument/2006/relationships/customXml" Target="../ink/ink695.xml"/><Relationship Id="rId167" Type="http://schemas.openxmlformats.org/officeDocument/2006/relationships/image" Target="../media/image692.png"/><Relationship Id="rId188" Type="http://schemas.openxmlformats.org/officeDocument/2006/relationships/customXml" Target="../ink/ink716.xml"/><Relationship Id="rId311" Type="http://schemas.openxmlformats.org/officeDocument/2006/relationships/customXml" Target="../ink/ink779.xml"/><Relationship Id="rId71" Type="http://schemas.openxmlformats.org/officeDocument/2006/relationships/image" Target="../media/image644.png"/><Relationship Id="rId92" Type="http://schemas.openxmlformats.org/officeDocument/2006/relationships/customXml" Target="../ink/ink668.xml"/><Relationship Id="rId213" Type="http://schemas.openxmlformats.org/officeDocument/2006/relationships/customXml" Target="../ink/ink729.xml"/><Relationship Id="rId234" Type="http://schemas.openxmlformats.org/officeDocument/2006/relationships/customXml" Target="../ink/ink740.xml"/><Relationship Id="rId2" Type="http://schemas.openxmlformats.org/officeDocument/2006/relationships/notesSlide" Target="../notesSlides/notesSlide5.xml"/><Relationship Id="rId29" Type="http://schemas.openxmlformats.org/officeDocument/2006/relationships/image" Target="../media/image623.png"/><Relationship Id="rId255" Type="http://schemas.openxmlformats.org/officeDocument/2006/relationships/image" Target="../media/image735.png"/><Relationship Id="rId276" Type="http://schemas.openxmlformats.org/officeDocument/2006/relationships/image" Target="../media/image745.png"/><Relationship Id="rId297" Type="http://schemas.openxmlformats.org/officeDocument/2006/relationships/customXml" Target="../ink/ink772.xml"/><Relationship Id="rId40" Type="http://schemas.openxmlformats.org/officeDocument/2006/relationships/customXml" Target="../ink/ink642.xml"/><Relationship Id="rId115" Type="http://schemas.openxmlformats.org/officeDocument/2006/relationships/image" Target="../media/image666.png"/><Relationship Id="rId136" Type="http://schemas.openxmlformats.org/officeDocument/2006/relationships/customXml" Target="../ink/ink690.xml"/><Relationship Id="rId157" Type="http://schemas.openxmlformats.org/officeDocument/2006/relationships/image" Target="../media/image687.png"/><Relationship Id="rId178" Type="http://schemas.openxmlformats.org/officeDocument/2006/relationships/customXml" Target="../ink/ink711.xml"/><Relationship Id="rId301" Type="http://schemas.openxmlformats.org/officeDocument/2006/relationships/customXml" Target="../ink/ink774.xml"/><Relationship Id="rId61" Type="http://schemas.openxmlformats.org/officeDocument/2006/relationships/image" Target="../media/image639.png"/><Relationship Id="rId82" Type="http://schemas.openxmlformats.org/officeDocument/2006/relationships/customXml" Target="../ink/ink663.xml"/><Relationship Id="rId199" Type="http://schemas.openxmlformats.org/officeDocument/2006/relationships/customXml" Target="../ink/ink722.xml"/><Relationship Id="rId203" Type="http://schemas.openxmlformats.org/officeDocument/2006/relationships/customXml" Target="../ink/ink724.xml"/><Relationship Id="rId19" Type="http://schemas.openxmlformats.org/officeDocument/2006/relationships/image" Target="../media/image618.png"/><Relationship Id="rId224" Type="http://schemas.openxmlformats.org/officeDocument/2006/relationships/customXml" Target="../ink/ink735.xml"/><Relationship Id="rId245" Type="http://schemas.openxmlformats.org/officeDocument/2006/relationships/image" Target="../media/image730.png"/><Relationship Id="rId266" Type="http://schemas.openxmlformats.org/officeDocument/2006/relationships/image" Target="../media/image740.png"/><Relationship Id="rId287" Type="http://schemas.openxmlformats.org/officeDocument/2006/relationships/customXml" Target="../ink/ink767.xml"/><Relationship Id="rId30" Type="http://schemas.openxmlformats.org/officeDocument/2006/relationships/customXml" Target="../ink/ink637.xml"/><Relationship Id="rId105" Type="http://schemas.openxmlformats.org/officeDocument/2006/relationships/image" Target="../media/image661.png"/><Relationship Id="rId126" Type="http://schemas.openxmlformats.org/officeDocument/2006/relationships/customXml" Target="../ink/ink685.xml"/><Relationship Id="rId147" Type="http://schemas.openxmlformats.org/officeDocument/2006/relationships/image" Target="../media/image682.png"/><Relationship Id="rId168" Type="http://schemas.openxmlformats.org/officeDocument/2006/relationships/customXml" Target="../ink/ink706.xml"/><Relationship Id="rId312" Type="http://schemas.openxmlformats.org/officeDocument/2006/relationships/image" Target="../media/image763.png"/><Relationship Id="rId51" Type="http://schemas.openxmlformats.org/officeDocument/2006/relationships/image" Target="../media/image634.png"/><Relationship Id="rId72" Type="http://schemas.openxmlformats.org/officeDocument/2006/relationships/customXml" Target="../ink/ink658.xml"/><Relationship Id="rId93" Type="http://schemas.openxmlformats.org/officeDocument/2006/relationships/image" Target="../media/image655.png"/><Relationship Id="rId189" Type="http://schemas.openxmlformats.org/officeDocument/2006/relationships/customXml" Target="../ink/ink717.xml"/><Relationship Id="rId3" Type="http://schemas.openxmlformats.org/officeDocument/2006/relationships/image" Target="../media/image3100.png"/><Relationship Id="rId214" Type="http://schemas.openxmlformats.org/officeDocument/2006/relationships/image" Target="../media/image715.png"/><Relationship Id="rId235" Type="http://schemas.openxmlformats.org/officeDocument/2006/relationships/image" Target="../media/image725.png"/><Relationship Id="rId256" Type="http://schemas.openxmlformats.org/officeDocument/2006/relationships/customXml" Target="../ink/ink751.xml"/><Relationship Id="rId277" Type="http://schemas.openxmlformats.org/officeDocument/2006/relationships/customXml" Target="../ink/ink762.xml"/><Relationship Id="rId298" Type="http://schemas.openxmlformats.org/officeDocument/2006/relationships/image" Target="../media/image756.png"/><Relationship Id="rId116" Type="http://schemas.openxmlformats.org/officeDocument/2006/relationships/customXml" Target="../ink/ink680.xml"/><Relationship Id="rId137" Type="http://schemas.openxmlformats.org/officeDocument/2006/relationships/image" Target="../media/image677.png"/><Relationship Id="rId158" Type="http://schemas.openxmlformats.org/officeDocument/2006/relationships/customXml" Target="../ink/ink701.xml"/><Relationship Id="rId302" Type="http://schemas.openxmlformats.org/officeDocument/2006/relationships/image" Target="../media/image758.png"/><Relationship Id="rId20" Type="http://schemas.openxmlformats.org/officeDocument/2006/relationships/customXml" Target="../ink/ink632.xml"/><Relationship Id="rId41" Type="http://schemas.openxmlformats.org/officeDocument/2006/relationships/image" Target="../media/image629.png"/><Relationship Id="rId62" Type="http://schemas.openxmlformats.org/officeDocument/2006/relationships/customXml" Target="../ink/ink653.xml"/><Relationship Id="rId83" Type="http://schemas.openxmlformats.org/officeDocument/2006/relationships/image" Target="../media/image650.png"/><Relationship Id="rId179" Type="http://schemas.openxmlformats.org/officeDocument/2006/relationships/image" Target="../media/image698.png"/><Relationship Id="rId190" Type="http://schemas.openxmlformats.org/officeDocument/2006/relationships/image" Target="../media/image703.png"/><Relationship Id="rId204" Type="http://schemas.openxmlformats.org/officeDocument/2006/relationships/image" Target="../media/image710.png"/><Relationship Id="rId225" Type="http://schemas.openxmlformats.org/officeDocument/2006/relationships/image" Target="../media/image720.png"/><Relationship Id="rId246" Type="http://schemas.openxmlformats.org/officeDocument/2006/relationships/customXml" Target="../ink/ink746.xml"/><Relationship Id="rId267" Type="http://schemas.openxmlformats.org/officeDocument/2006/relationships/customXml" Target="../ink/ink757.xml"/><Relationship Id="rId288" Type="http://schemas.openxmlformats.org/officeDocument/2006/relationships/image" Target="../media/image751.png"/><Relationship Id="rId106" Type="http://schemas.openxmlformats.org/officeDocument/2006/relationships/customXml" Target="../ink/ink675.xml"/><Relationship Id="rId127" Type="http://schemas.openxmlformats.org/officeDocument/2006/relationships/image" Target="../media/image672.png"/><Relationship Id="rId313" Type="http://schemas.openxmlformats.org/officeDocument/2006/relationships/customXml" Target="../ink/ink780.xml"/><Relationship Id="rId10" Type="http://schemas.openxmlformats.org/officeDocument/2006/relationships/customXml" Target="../ink/ink627.xml"/><Relationship Id="rId31" Type="http://schemas.openxmlformats.org/officeDocument/2006/relationships/image" Target="../media/image624.png"/><Relationship Id="rId52" Type="http://schemas.openxmlformats.org/officeDocument/2006/relationships/customXml" Target="../ink/ink648.xml"/><Relationship Id="rId73" Type="http://schemas.openxmlformats.org/officeDocument/2006/relationships/image" Target="../media/image645.png"/><Relationship Id="rId94" Type="http://schemas.openxmlformats.org/officeDocument/2006/relationships/customXml" Target="../ink/ink669.xml"/><Relationship Id="rId148" Type="http://schemas.openxmlformats.org/officeDocument/2006/relationships/customXml" Target="../ink/ink696.xml"/><Relationship Id="rId169" Type="http://schemas.openxmlformats.org/officeDocument/2006/relationships/image" Target="../media/image693.png"/><Relationship Id="rId4" Type="http://schemas.openxmlformats.org/officeDocument/2006/relationships/image" Target="../media/image290.png"/><Relationship Id="rId180" Type="http://schemas.openxmlformats.org/officeDocument/2006/relationships/customXml" Target="../ink/ink712.xml"/><Relationship Id="rId215" Type="http://schemas.openxmlformats.org/officeDocument/2006/relationships/customXml" Target="../ink/ink730.xml"/><Relationship Id="rId236" Type="http://schemas.openxmlformats.org/officeDocument/2006/relationships/customXml" Target="../ink/ink741.xml"/><Relationship Id="rId257" Type="http://schemas.openxmlformats.org/officeDocument/2006/relationships/customXml" Target="../ink/ink752.xml"/><Relationship Id="rId278" Type="http://schemas.openxmlformats.org/officeDocument/2006/relationships/image" Target="../media/image746.png"/><Relationship Id="rId303" Type="http://schemas.openxmlformats.org/officeDocument/2006/relationships/customXml" Target="../ink/ink775.xml"/><Relationship Id="rId42" Type="http://schemas.openxmlformats.org/officeDocument/2006/relationships/customXml" Target="../ink/ink643.xml"/><Relationship Id="rId84" Type="http://schemas.openxmlformats.org/officeDocument/2006/relationships/customXml" Target="../ink/ink664.xml"/><Relationship Id="rId138" Type="http://schemas.openxmlformats.org/officeDocument/2006/relationships/customXml" Target="../ink/ink691.xml"/><Relationship Id="rId191" Type="http://schemas.openxmlformats.org/officeDocument/2006/relationships/customXml" Target="../ink/ink718.xml"/><Relationship Id="rId205" Type="http://schemas.openxmlformats.org/officeDocument/2006/relationships/customXml" Target="../ink/ink725.xml"/><Relationship Id="rId247" Type="http://schemas.openxmlformats.org/officeDocument/2006/relationships/image" Target="../media/image731.png"/><Relationship Id="rId107" Type="http://schemas.openxmlformats.org/officeDocument/2006/relationships/image" Target="../media/image662.png"/><Relationship Id="rId289" Type="http://schemas.openxmlformats.org/officeDocument/2006/relationships/customXml" Target="../ink/ink768.xml"/><Relationship Id="rId11" Type="http://schemas.openxmlformats.org/officeDocument/2006/relationships/image" Target="../media/image614.png"/><Relationship Id="rId53" Type="http://schemas.openxmlformats.org/officeDocument/2006/relationships/image" Target="../media/image635.png"/><Relationship Id="rId149" Type="http://schemas.openxmlformats.org/officeDocument/2006/relationships/image" Target="../media/image683.png"/><Relationship Id="rId314" Type="http://schemas.openxmlformats.org/officeDocument/2006/relationships/image" Target="../media/image764.png"/><Relationship Id="rId95" Type="http://schemas.openxmlformats.org/officeDocument/2006/relationships/image" Target="../media/image656.png"/><Relationship Id="rId160" Type="http://schemas.openxmlformats.org/officeDocument/2006/relationships/customXml" Target="../ink/ink702.xml"/><Relationship Id="rId216" Type="http://schemas.openxmlformats.org/officeDocument/2006/relationships/image" Target="../media/image716.png"/><Relationship Id="rId258" Type="http://schemas.openxmlformats.org/officeDocument/2006/relationships/image" Target="../media/image736.png"/><Relationship Id="rId22" Type="http://schemas.openxmlformats.org/officeDocument/2006/relationships/customXml" Target="../ink/ink633.xml"/><Relationship Id="rId64" Type="http://schemas.openxmlformats.org/officeDocument/2006/relationships/customXml" Target="../ink/ink654.xml"/><Relationship Id="rId118" Type="http://schemas.openxmlformats.org/officeDocument/2006/relationships/customXml" Target="../ink/ink681.xml"/><Relationship Id="rId171" Type="http://schemas.openxmlformats.org/officeDocument/2006/relationships/image" Target="../media/image694.png"/><Relationship Id="rId227" Type="http://schemas.openxmlformats.org/officeDocument/2006/relationships/image" Target="../media/image721.png"/><Relationship Id="rId269" Type="http://schemas.openxmlformats.org/officeDocument/2006/relationships/customXml" Target="../ink/ink758.xml"/><Relationship Id="rId33" Type="http://schemas.openxmlformats.org/officeDocument/2006/relationships/image" Target="../media/image625.png"/><Relationship Id="rId129" Type="http://schemas.openxmlformats.org/officeDocument/2006/relationships/image" Target="../media/image673.png"/><Relationship Id="rId280" Type="http://schemas.openxmlformats.org/officeDocument/2006/relationships/image" Target="../media/image747.png"/><Relationship Id="rId75" Type="http://schemas.openxmlformats.org/officeDocument/2006/relationships/image" Target="../media/image646.png"/><Relationship Id="rId140" Type="http://schemas.openxmlformats.org/officeDocument/2006/relationships/customXml" Target="../ink/ink692.xml"/><Relationship Id="rId182" Type="http://schemas.openxmlformats.org/officeDocument/2006/relationships/customXml" Target="../ink/ink713.xml"/><Relationship Id="rId6" Type="http://schemas.openxmlformats.org/officeDocument/2006/relationships/customXml" Target="../ink/ink625.xml"/><Relationship Id="rId238" Type="http://schemas.openxmlformats.org/officeDocument/2006/relationships/customXml" Target="../ink/ink742.xml"/><Relationship Id="rId291" Type="http://schemas.openxmlformats.org/officeDocument/2006/relationships/customXml" Target="../ink/ink769.xml"/><Relationship Id="rId305" Type="http://schemas.openxmlformats.org/officeDocument/2006/relationships/customXml" Target="../ink/ink776.xml"/><Relationship Id="rId44" Type="http://schemas.openxmlformats.org/officeDocument/2006/relationships/customXml" Target="../ink/ink644.xml"/><Relationship Id="rId86" Type="http://schemas.openxmlformats.org/officeDocument/2006/relationships/customXml" Target="../ink/ink665.xml"/><Relationship Id="rId151" Type="http://schemas.openxmlformats.org/officeDocument/2006/relationships/image" Target="../media/image684.png"/></Relationships>
</file>

<file path=ppt/slides/_rels/slide6.xml.rels><?xml version="1.0" encoding="UTF-8" standalone="yes"?>
<Relationships xmlns="http://schemas.openxmlformats.org/package/2006/relationships"><Relationship Id="rId21" Type="http://schemas.openxmlformats.org/officeDocument/2006/relationships/customXml" Target="../ink/ink791.xml"/><Relationship Id="rId170" Type="http://schemas.openxmlformats.org/officeDocument/2006/relationships/image" Target="../media/image6950.png"/><Relationship Id="rId268" Type="http://schemas.openxmlformats.org/officeDocument/2006/relationships/image" Target="../media/image7440.png"/><Relationship Id="rId475" Type="http://schemas.openxmlformats.org/officeDocument/2006/relationships/image" Target="../media/image847.png"/><Relationship Id="rId682" Type="http://schemas.openxmlformats.org/officeDocument/2006/relationships/image" Target="../media/image950.png"/><Relationship Id="rId128" Type="http://schemas.openxmlformats.org/officeDocument/2006/relationships/image" Target="../media/image6740.png"/><Relationship Id="rId335" Type="http://schemas.openxmlformats.org/officeDocument/2006/relationships/image" Target="../media/image777.png"/><Relationship Id="rId542" Type="http://schemas.openxmlformats.org/officeDocument/2006/relationships/customXml" Target="../ink/ink1051.xml"/><Relationship Id="rId987" Type="http://schemas.openxmlformats.org/officeDocument/2006/relationships/image" Target="../media/image1099.png"/><Relationship Id="rId1172" Type="http://schemas.openxmlformats.org/officeDocument/2006/relationships/customXml" Target="../ink/ink1369.xml"/><Relationship Id="rId402" Type="http://schemas.openxmlformats.org/officeDocument/2006/relationships/customXml" Target="../ink/ink981.xml"/><Relationship Id="rId847" Type="http://schemas.openxmlformats.org/officeDocument/2006/relationships/customXml" Target="../ink/ink1205.xml"/><Relationship Id="rId1032" Type="http://schemas.openxmlformats.org/officeDocument/2006/relationships/image" Target="../media/image1121.png"/><Relationship Id="rId707" Type="http://schemas.openxmlformats.org/officeDocument/2006/relationships/customXml" Target="../ink/ink1134.xml"/><Relationship Id="rId914" Type="http://schemas.openxmlformats.org/officeDocument/2006/relationships/image" Target="../media/image1063.png"/><Relationship Id="rId43" Type="http://schemas.openxmlformats.org/officeDocument/2006/relationships/image" Target="../media/image6310.png"/><Relationship Id="rId192" Type="http://schemas.openxmlformats.org/officeDocument/2006/relationships/image" Target="../media/image7060.png"/><Relationship Id="rId497" Type="http://schemas.openxmlformats.org/officeDocument/2006/relationships/image" Target="../media/image858.png"/><Relationship Id="rId357" Type="http://schemas.openxmlformats.org/officeDocument/2006/relationships/image" Target="../media/image788.png"/><Relationship Id="rId1194" Type="http://schemas.openxmlformats.org/officeDocument/2006/relationships/customXml" Target="../ink/ink1380.xml"/><Relationship Id="rId217" Type="http://schemas.openxmlformats.org/officeDocument/2006/relationships/customXml" Target="../ink/ink888.xml"/><Relationship Id="rId564" Type="http://schemas.openxmlformats.org/officeDocument/2006/relationships/customXml" Target="../ink/ink1062.xml"/><Relationship Id="rId771" Type="http://schemas.openxmlformats.org/officeDocument/2006/relationships/customXml" Target="../ink/ink1167.xml"/><Relationship Id="rId869" Type="http://schemas.openxmlformats.org/officeDocument/2006/relationships/customXml" Target="../ink/ink1216.xml"/><Relationship Id="rId424" Type="http://schemas.openxmlformats.org/officeDocument/2006/relationships/customXml" Target="../ink/ink992.xml"/><Relationship Id="rId631" Type="http://schemas.openxmlformats.org/officeDocument/2006/relationships/customXml" Target="../ink/ink1096.xml"/><Relationship Id="rId729" Type="http://schemas.openxmlformats.org/officeDocument/2006/relationships/customXml" Target="../ink/ink1145.xml"/><Relationship Id="rId1054" Type="http://schemas.openxmlformats.org/officeDocument/2006/relationships/image" Target="../media/image1132.png"/><Relationship Id="rId936" Type="http://schemas.openxmlformats.org/officeDocument/2006/relationships/image" Target="../media/image1074.png"/><Relationship Id="rId1121" Type="http://schemas.openxmlformats.org/officeDocument/2006/relationships/customXml" Target="../ink/ink1343.xml"/><Relationship Id="rId1219" Type="http://schemas.openxmlformats.org/officeDocument/2006/relationships/image" Target="../media/image1214.png"/><Relationship Id="rId65" Type="http://schemas.openxmlformats.org/officeDocument/2006/relationships/customXml" Target="../ink/ink812.xml"/><Relationship Id="rId281" Type="http://schemas.openxmlformats.org/officeDocument/2006/relationships/customXml" Target="../ink/ink920.xml"/><Relationship Id="rId141" Type="http://schemas.openxmlformats.org/officeDocument/2006/relationships/customXml" Target="../ink/ink850.xml"/><Relationship Id="rId379" Type="http://schemas.openxmlformats.org/officeDocument/2006/relationships/image" Target="../media/image799.png"/><Relationship Id="rId586" Type="http://schemas.openxmlformats.org/officeDocument/2006/relationships/customXml" Target="../ink/ink1073.xml"/><Relationship Id="rId793" Type="http://schemas.openxmlformats.org/officeDocument/2006/relationships/customXml" Target="../ink/ink1178.xml"/><Relationship Id="rId7" Type="http://schemas.openxmlformats.org/officeDocument/2006/relationships/customXml" Target="../ink/ink784.xml"/><Relationship Id="rId239" Type="http://schemas.openxmlformats.org/officeDocument/2006/relationships/customXml" Target="../ink/ink899.xml"/><Relationship Id="rId446" Type="http://schemas.openxmlformats.org/officeDocument/2006/relationships/customXml" Target="../ink/ink1003.xml"/><Relationship Id="rId653" Type="http://schemas.openxmlformats.org/officeDocument/2006/relationships/customXml" Target="../ink/ink1107.xml"/><Relationship Id="rId1076" Type="http://schemas.openxmlformats.org/officeDocument/2006/relationships/image" Target="../media/image1143.png"/><Relationship Id="rId306" Type="http://schemas.openxmlformats.org/officeDocument/2006/relationships/customXml" Target="../ink/ink933.xml"/><Relationship Id="rId860" Type="http://schemas.openxmlformats.org/officeDocument/2006/relationships/image" Target="../media/image1036.png"/><Relationship Id="rId958" Type="http://schemas.openxmlformats.org/officeDocument/2006/relationships/image" Target="../media/image1085.png"/><Relationship Id="rId1143" Type="http://schemas.openxmlformats.org/officeDocument/2006/relationships/image" Target="../media/image1176.png"/><Relationship Id="rId87" Type="http://schemas.openxmlformats.org/officeDocument/2006/relationships/customXml" Target="../ink/ink823.xml"/><Relationship Id="rId513" Type="http://schemas.openxmlformats.org/officeDocument/2006/relationships/image" Target="../media/image866.png"/><Relationship Id="rId720" Type="http://schemas.openxmlformats.org/officeDocument/2006/relationships/image" Target="../media/image967.png"/><Relationship Id="rId818" Type="http://schemas.openxmlformats.org/officeDocument/2006/relationships/image" Target="../media/image1015.png"/><Relationship Id="rId1003" Type="http://schemas.openxmlformats.org/officeDocument/2006/relationships/image" Target="../media/image1107.png"/><Relationship Id="rId1210" Type="http://schemas.openxmlformats.org/officeDocument/2006/relationships/customXml" Target="../ink/ink1388.xml"/><Relationship Id="rId14" Type="http://schemas.openxmlformats.org/officeDocument/2006/relationships/image" Target="../media/image6170.png"/><Relationship Id="rId163" Type="http://schemas.openxmlformats.org/officeDocument/2006/relationships/customXml" Target="../ink/ink861.xml"/><Relationship Id="rId370" Type="http://schemas.openxmlformats.org/officeDocument/2006/relationships/customXml" Target="../ink/ink965.xml"/><Relationship Id="rId230" Type="http://schemas.openxmlformats.org/officeDocument/2006/relationships/image" Target="../media/image7250.png"/><Relationship Id="rId468" Type="http://schemas.openxmlformats.org/officeDocument/2006/relationships/customXml" Target="../ink/ink1014.xml"/><Relationship Id="rId675" Type="http://schemas.openxmlformats.org/officeDocument/2006/relationships/customXml" Target="../ink/ink1118.xml"/><Relationship Id="rId882" Type="http://schemas.openxmlformats.org/officeDocument/2006/relationships/image" Target="../media/image1047.png"/><Relationship Id="rId1098" Type="http://schemas.openxmlformats.org/officeDocument/2006/relationships/image" Target="../media/image1154.png"/><Relationship Id="rId328" Type="http://schemas.openxmlformats.org/officeDocument/2006/relationships/customXml" Target="../ink/ink944.xml"/><Relationship Id="rId535" Type="http://schemas.openxmlformats.org/officeDocument/2006/relationships/image" Target="../media/image877.png"/><Relationship Id="rId742" Type="http://schemas.openxmlformats.org/officeDocument/2006/relationships/customXml" Target="../ink/ink1152.xml"/><Relationship Id="rId1165" Type="http://schemas.openxmlformats.org/officeDocument/2006/relationships/image" Target="../media/image1187.png"/><Relationship Id="rId602" Type="http://schemas.openxmlformats.org/officeDocument/2006/relationships/customXml" Target="../ink/ink1081.xml"/><Relationship Id="rId1025" Type="http://schemas.openxmlformats.org/officeDocument/2006/relationships/customXml" Target="../ink/ink1295.xml"/><Relationship Id="rId907" Type="http://schemas.openxmlformats.org/officeDocument/2006/relationships/customXml" Target="../ink/ink1235.xml"/><Relationship Id="rId36" Type="http://schemas.openxmlformats.org/officeDocument/2006/relationships/customXml" Target="../ink/ink798.xml"/><Relationship Id="rId185" Type="http://schemas.openxmlformats.org/officeDocument/2006/relationships/customXml" Target="../ink/ink872.xml"/><Relationship Id="rId392" Type="http://schemas.openxmlformats.org/officeDocument/2006/relationships/customXml" Target="../ink/ink976.xml"/><Relationship Id="rId697" Type="http://schemas.openxmlformats.org/officeDocument/2006/relationships/customXml" Target="../ink/ink1129.xml"/><Relationship Id="rId252" Type="http://schemas.openxmlformats.org/officeDocument/2006/relationships/image" Target="../media/image7360.png"/><Relationship Id="rId1187" Type="http://schemas.openxmlformats.org/officeDocument/2006/relationships/image" Target="../media/image1198.png"/><Relationship Id="rId112" Type="http://schemas.openxmlformats.org/officeDocument/2006/relationships/image" Target="../media/image6660.png"/><Relationship Id="rId557" Type="http://schemas.openxmlformats.org/officeDocument/2006/relationships/image" Target="../media/image888.png"/><Relationship Id="rId764" Type="http://schemas.openxmlformats.org/officeDocument/2006/relationships/image" Target="../media/image988.png"/><Relationship Id="rId971" Type="http://schemas.openxmlformats.org/officeDocument/2006/relationships/customXml" Target="../ink/ink1267.xml"/><Relationship Id="rId417" Type="http://schemas.openxmlformats.org/officeDocument/2006/relationships/image" Target="../media/image818.png"/><Relationship Id="rId624" Type="http://schemas.openxmlformats.org/officeDocument/2006/relationships/image" Target="../media/image921.png"/><Relationship Id="rId831" Type="http://schemas.openxmlformats.org/officeDocument/2006/relationships/customXml" Target="../ink/ink1197.xml"/><Relationship Id="rId1047" Type="http://schemas.openxmlformats.org/officeDocument/2006/relationships/customXml" Target="../ink/ink1306.xml"/><Relationship Id="rId929" Type="http://schemas.openxmlformats.org/officeDocument/2006/relationships/customXml" Target="../ink/ink1246.xml"/><Relationship Id="rId1114" Type="http://schemas.openxmlformats.org/officeDocument/2006/relationships/image" Target="../media/image1162.png"/><Relationship Id="rId58" Type="http://schemas.openxmlformats.org/officeDocument/2006/relationships/customXml" Target="../ink/ink809.xml"/><Relationship Id="rId274" Type="http://schemas.openxmlformats.org/officeDocument/2006/relationships/image" Target="../media/image7470.png"/><Relationship Id="rId481" Type="http://schemas.openxmlformats.org/officeDocument/2006/relationships/image" Target="../media/image850.png"/><Relationship Id="rId134" Type="http://schemas.openxmlformats.org/officeDocument/2006/relationships/image" Target="../media/image6770.png"/><Relationship Id="rId579" Type="http://schemas.openxmlformats.org/officeDocument/2006/relationships/image" Target="../media/image899.png"/><Relationship Id="rId786" Type="http://schemas.openxmlformats.org/officeDocument/2006/relationships/image" Target="../media/image999.png"/><Relationship Id="rId993" Type="http://schemas.openxmlformats.org/officeDocument/2006/relationships/image" Target="../media/image1102.png"/><Relationship Id="rId341" Type="http://schemas.openxmlformats.org/officeDocument/2006/relationships/image" Target="../media/image780.png"/><Relationship Id="rId439" Type="http://schemas.openxmlformats.org/officeDocument/2006/relationships/image" Target="../media/image829.png"/><Relationship Id="rId646" Type="http://schemas.openxmlformats.org/officeDocument/2006/relationships/image" Target="../media/image932.png"/><Relationship Id="rId1069" Type="http://schemas.openxmlformats.org/officeDocument/2006/relationships/customXml" Target="../ink/ink1317.xml"/><Relationship Id="rId201" Type="http://schemas.openxmlformats.org/officeDocument/2006/relationships/customXml" Target="../ink/ink880.xml"/><Relationship Id="rId506" Type="http://schemas.openxmlformats.org/officeDocument/2006/relationships/customXml" Target="../ink/ink1033.xml"/><Relationship Id="rId853" Type="http://schemas.openxmlformats.org/officeDocument/2006/relationships/customXml" Target="../ink/ink1208.xml"/><Relationship Id="rId1136" Type="http://schemas.openxmlformats.org/officeDocument/2006/relationships/customXml" Target="../ink/ink1351.xml"/><Relationship Id="rId713" Type="http://schemas.openxmlformats.org/officeDocument/2006/relationships/customXml" Target="../ink/ink1137.xml"/><Relationship Id="rId920" Type="http://schemas.openxmlformats.org/officeDocument/2006/relationships/image" Target="../media/image1066.png"/><Relationship Id="rId1203" Type="http://schemas.openxmlformats.org/officeDocument/2006/relationships/image" Target="../media/image1206.png"/><Relationship Id="rId296" Type="http://schemas.openxmlformats.org/officeDocument/2006/relationships/customXml" Target="../ink/ink928.xml"/><Relationship Id="rId156" Type="http://schemas.openxmlformats.org/officeDocument/2006/relationships/image" Target="../media/image6880.png"/><Relationship Id="rId363" Type="http://schemas.openxmlformats.org/officeDocument/2006/relationships/image" Target="../media/image791.png"/><Relationship Id="rId570" Type="http://schemas.openxmlformats.org/officeDocument/2006/relationships/customXml" Target="../ink/ink1065.xml"/><Relationship Id="rId223" Type="http://schemas.openxmlformats.org/officeDocument/2006/relationships/customXml" Target="../ink/ink891.xml"/><Relationship Id="rId430" Type="http://schemas.openxmlformats.org/officeDocument/2006/relationships/customXml" Target="../ink/ink995.xml"/><Relationship Id="rId668" Type="http://schemas.openxmlformats.org/officeDocument/2006/relationships/image" Target="../media/image943.png"/><Relationship Id="rId875" Type="http://schemas.openxmlformats.org/officeDocument/2006/relationships/customXml" Target="../ink/ink1219.xml"/><Relationship Id="rId1060" Type="http://schemas.openxmlformats.org/officeDocument/2006/relationships/image" Target="../media/image1135.png"/><Relationship Id="rId528" Type="http://schemas.openxmlformats.org/officeDocument/2006/relationships/customXml" Target="../ink/ink1044.xml"/><Relationship Id="rId735" Type="http://schemas.openxmlformats.org/officeDocument/2006/relationships/image" Target="../media/image974.png"/><Relationship Id="rId942" Type="http://schemas.openxmlformats.org/officeDocument/2006/relationships/image" Target="../media/image1077.png"/><Relationship Id="rId1158" Type="http://schemas.openxmlformats.org/officeDocument/2006/relationships/customXml" Target="../ink/ink1362.xml"/><Relationship Id="rId167" Type="http://schemas.openxmlformats.org/officeDocument/2006/relationships/customXml" Target="../ink/ink863.xml"/><Relationship Id="rId374" Type="http://schemas.openxmlformats.org/officeDocument/2006/relationships/customXml" Target="../ink/ink967.xml"/><Relationship Id="rId581" Type="http://schemas.openxmlformats.org/officeDocument/2006/relationships/image" Target="../media/image900.png"/><Relationship Id="rId1018" Type="http://schemas.openxmlformats.org/officeDocument/2006/relationships/image" Target="../media/image1114.png"/><Relationship Id="rId71" Type="http://schemas.openxmlformats.org/officeDocument/2006/relationships/customXml" Target="../ink/ink815.xml"/><Relationship Id="rId234" Type="http://schemas.openxmlformats.org/officeDocument/2006/relationships/image" Target="../media/image7270.png"/><Relationship Id="rId679" Type="http://schemas.openxmlformats.org/officeDocument/2006/relationships/customXml" Target="../ink/ink1120.xml"/><Relationship Id="rId802" Type="http://schemas.openxmlformats.org/officeDocument/2006/relationships/image" Target="../media/image1007.png"/><Relationship Id="rId886" Type="http://schemas.openxmlformats.org/officeDocument/2006/relationships/image" Target="../media/image1049.png"/><Relationship Id="rId2" Type="http://schemas.openxmlformats.org/officeDocument/2006/relationships/notesSlide" Target="../notesSlides/notesSlide6.xml"/><Relationship Id="rId29" Type="http://schemas.openxmlformats.org/officeDocument/2006/relationships/customXml" Target="../ink/ink795.xml"/><Relationship Id="rId441" Type="http://schemas.openxmlformats.org/officeDocument/2006/relationships/image" Target="../media/image830.png"/><Relationship Id="rId539" Type="http://schemas.openxmlformats.org/officeDocument/2006/relationships/image" Target="../media/image879.png"/><Relationship Id="rId746" Type="http://schemas.openxmlformats.org/officeDocument/2006/relationships/customXml" Target="../ink/ink1154.xml"/><Relationship Id="rId1071" Type="http://schemas.openxmlformats.org/officeDocument/2006/relationships/customXml" Target="../ink/ink1318.xml"/><Relationship Id="rId1169" Type="http://schemas.openxmlformats.org/officeDocument/2006/relationships/image" Target="../media/image1189.png"/><Relationship Id="rId178" Type="http://schemas.openxmlformats.org/officeDocument/2006/relationships/image" Target="../media/image6990.png"/><Relationship Id="rId301" Type="http://schemas.openxmlformats.org/officeDocument/2006/relationships/image" Target="../media/image7600.png"/><Relationship Id="rId953" Type="http://schemas.openxmlformats.org/officeDocument/2006/relationships/customXml" Target="../ink/ink1258.xml"/><Relationship Id="rId1029" Type="http://schemas.openxmlformats.org/officeDocument/2006/relationships/customXml" Target="../ink/ink1297.xml"/><Relationship Id="rId82" Type="http://schemas.openxmlformats.org/officeDocument/2006/relationships/image" Target="../media/image6510.png"/><Relationship Id="rId385" Type="http://schemas.openxmlformats.org/officeDocument/2006/relationships/image" Target="../media/image802.png"/><Relationship Id="rId592" Type="http://schemas.openxmlformats.org/officeDocument/2006/relationships/customXml" Target="../ink/ink1076.xml"/><Relationship Id="rId606" Type="http://schemas.openxmlformats.org/officeDocument/2006/relationships/customXml" Target="../ink/ink1083.xml"/><Relationship Id="rId813" Type="http://schemas.openxmlformats.org/officeDocument/2006/relationships/customXml" Target="../ink/ink1188.xml"/><Relationship Id="rId245" Type="http://schemas.openxmlformats.org/officeDocument/2006/relationships/customXml" Target="../ink/ink902.xml"/><Relationship Id="rId452" Type="http://schemas.openxmlformats.org/officeDocument/2006/relationships/customXml" Target="../ink/ink1006.xml"/><Relationship Id="rId897" Type="http://schemas.openxmlformats.org/officeDocument/2006/relationships/customXml" Target="../ink/ink1230.xml"/><Relationship Id="rId1082" Type="http://schemas.openxmlformats.org/officeDocument/2006/relationships/image" Target="../media/image1146.png"/><Relationship Id="rId105" Type="http://schemas.openxmlformats.org/officeDocument/2006/relationships/customXml" Target="../ink/ink832.xml"/><Relationship Id="rId312" Type="http://schemas.openxmlformats.org/officeDocument/2006/relationships/customXml" Target="../ink/ink936.xml"/><Relationship Id="rId757" Type="http://schemas.openxmlformats.org/officeDocument/2006/relationships/customXml" Target="../ink/ink1160.xml"/><Relationship Id="rId964" Type="http://schemas.openxmlformats.org/officeDocument/2006/relationships/image" Target="../media/image1088.png"/><Relationship Id="rId93" Type="http://schemas.openxmlformats.org/officeDocument/2006/relationships/customXml" Target="../ink/ink826.xml"/><Relationship Id="rId189" Type="http://schemas.openxmlformats.org/officeDocument/2006/relationships/customXml" Target="../ink/ink874.xml"/><Relationship Id="rId396" Type="http://schemas.openxmlformats.org/officeDocument/2006/relationships/customXml" Target="../ink/ink978.xml"/><Relationship Id="rId617" Type="http://schemas.openxmlformats.org/officeDocument/2006/relationships/customXml" Target="../ink/ink1089.xml"/><Relationship Id="rId824" Type="http://schemas.openxmlformats.org/officeDocument/2006/relationships/image" Target="../media/image1018.png"/><Relationship Id="rId256" Type="http://schemas.openxmlformats.org/officeDocument/2006/relationships/image" Target="../media/image7380.png"/><Relationship Id="rId463" Type="http://schemas.openxmlformats.org/officeDocument/2006/relationships/image" Target="../media/image841.png"/><Relationship Id="rId670" Type="http://schemas.openxmlformats.org/officeDocument/2006/relationships/image" Target="../media/image944.png"/><Relationship Id="rId1093" Type="http://schemas.openxmlformats.org/officeDocument/2006/relationships/customXml" Target="../ink/ink1329.xml"/><Relationship Id="rId1107" Type="http://schemas.openxmlformats.org/officeDocument/2006/relationships/customXml" Target="../ink/ink1336.xml"/><Relationship Id="rId116" Type="http://schemas.openxmlformats.org/officeDocument/2006/relationships/image" Target="../media/image6680.png"/><Relationship Id="rId323" Type="http://schemas.openxmlformats.org/officeDocument/2006/relationships/image" Target="../media/image771.png"/><Relationship Id="rId530" Type="http://schemas.openxmlformats.org/officeDocument/2006/relationships/customXml" Target="../ink/ink1045.xml"/><Relationship Id="rId768" Type="http://schemas.openxmlformats.org/officeDocument/2006/relationships/image" Target="../media/image990.png"/><Relationship Id="rId975" Type="http://schemas.openxmlformats.org/officeDocument/2006/relationships/customXml" Target="../ink/ink1269.xml"/><Relationship Id="rId1160" Type="http://schemas.openxmlformats.org/officeDocument/2006/relationships/customXml" Target="../ink/ink1363.xml"/><Relationship Id="rId20" Type="http://schemas.openxmlformats.org/officeDocument/2006/relationships/image" Target="../media/image6200.png"/><Relationship Id="rId628" Type="http://schemas.openxmlformats.org/officeDocument/2006/relationships/image" Target="../media/image923.png"/><Relationship Id="rId835" Type="http://schemas.openxmlformats.org/officeDocument/2006/relationships/customXml" Target="../ink/ink1199.xml"/><Relationship Id="rId267" Type="http://schemas.openxmlformats.org/officeDocument/2006/relationships/customXml" Target="../ink/ink913.xml"/><Relationship Id="rId474" Type="http://schemas.openxmlformats.org/officeDocument/2006/relationships/customXml" Target="../ink/ink1017.xml"/><Relationship Id="rId1020" Type="http://schemas.openxmlformats.org/officeDocument/2006/relationships/image" Target="../media/image1115.png"/><Relationship Id="rId1118" Type="http://schemas.openxmlformats.org/officeDocument/2006/relationships/image" Target="../media/image1164.png"/><Relationship Id="rId127" Type="http://schemas.openxmlformats.org/officeDocument/2006/relationships/customXml" Target="../ink/ink843.xml"/><Relationship Id="rId681" Type="http://schemas.openxmlformats.org/officeDocument/2006/relationships/customXml" Target="../ink/ink1121.xml"/><Relationship Id="rId779" Type="http://schemas.openxmlformats.org/officeDocument/2006/relationships/customXml" Target="../ink/ink1171.xml"/><Relationship Id="rId902" Type="http://schemas.openxmlformats.org/officeDocument/2006/relationships/image" Target="../media/image1057.png"/><Relationship Id="rId986" Type="http://schemas.openxmlformats.org/officeDocument/2006/relationships/customXml" Target="../ink/ink1275.xml"/><Relationship Id="rId31" Type="http://schemas.openxmlformats.org/officeDocument/2006/relationships/image" Target="../media/image6250.png"/><Relationship Id="rId334" Type="http://schemas.openxmlformats.org/officeDocument/2006/relationships/customXml" Target="../ink/ink947.xml"/><Relationship Id="rId541" Type="http://schemas.openxmlformats.org/officeDocument/2006/relationships/image" Target="../media/image880.png"/><Relationship Id="rId639" Type="http://schemas.openxmlformats.org/officeDocument/2006/relationships/customXml" Target="../ink/ink1100.xml"/><Relationship Id="rId1171" Type="http://schemas.openxmlformats.org/officeDocument/2006/relationships/image" Target="../media/image1190.png"/><Relationship Id="rId180" Type="http://schemas.openxmlformats.org/officeDocument/2006/relationships/image" Target="../media/image7000.png"/><Relationship Id="rId278" Type="http://schemas.openxmlformats.org/officeDocument/2006/relationships/image" Target="../media/image7490.png"/><Relationship Id="rId401" Type="http://schemas.openxmlformats.org/officeDocument/2006/relationships/image" Target="../media/image810.png"/><Relationship Id="rId846" Type="http://schemas.openxmlformats.org/officeDocument/2006/relationships/image" Target="../media/image1029.png"/><Relationship Id="rId1031" Type="http://schemas.openxmlformats.org/officeDocument/2006/relationships/customXml" Target="../ink/ink1298.xml"/><Relationship Id="rId1129" Type="http://schemas.openxmlformats.org/officeDocument/2006/relationships/image" Target="../media/image1169.png"/><Relationship Id="rId485" Type="http://schemas.openxmlformats.org/officeDocument/2006/relationships/image" Target="../media/image852.png"/><Relationship Id="rId692" Type="http://schemas.openxmlformats.org/officeDocument/2006/relationships/image" Target="../media/image954.png"/><Relationship Id="rId706" Type="http://schemas.openxmlformats.org/officeDocument/2006/relationships/image" Target="../media/image960.png"/><Relationship Id="rId913" Type="http://schemas.openxmlformats.org/officeDocument/2006/relationships/customXml" Target="../ink/ink1238.xml"/><Relationship Id="rId42" Type="http://schemas.openxmlformats.org/officeDocument/2006/relationships/customXml" Target="../ink/ink801.xml"/><Relationship Id="rId138" Type="http://schemas.openxmlformats.org/officeDocument/2006/relationships/image" Target="../media/image6790.png"/><Relationship Id="rId345" Type="http://schemas.openxmlformats.org/officeDocument/2006/relationships/image" Target="../media/image782.png"/><Relationship Id="rId552" Type="http://schemas.openxmlformats.org/officeDocument/2006/relationships/customXml" Target="../ink/ink1056.xml"/><Relationship Id="rId997" Type="http://schemas.openxmlformats.org/officeDocument/2006/relationships/image" Target="../media/image1104.png"/><Relationship Id="rId1182" Type="http://schemas.openxmlformats.org/officeDocument/2006/relationships/customXml" Target="../ink/ink1374.xml"/><Relationship Id="rId191" Type="http://schemas.openxmlformats.org/officeDocument/2006/relationships/customXml" Target="../ink/ink875.xml"/><Relationship Id="rId205" Type="http://schemas.openxmlformats.org/officeDocument/2006/relationships/customXml" Target="../ink/ink882.xml"/><Relationship Id="rId412" Type="http://schemas.openxmlformats.org/officeDocument/2006/relationships/customXml" Target="../ink/ink986.xml"/><Relationship Id="rId857" Type="http://schemas.openxmlformats.org/officeDocument/2006/relationships/customXml" Target="../ink/ink1210.xml"/><Relationship Id="rId1042" Type="http://schemas.openxmlformats.org/officeDocument/2006/relationships/image" Target="../media/image1126.png"/><Relationship Id="rId289" Type="http://schemas.openxmlformats.org/officeDocument/2006/relationships/customXml" Target="../ink/ink924.xml"/><Relationship Id="rId496" Type="http://schemas.openxmlformats.org/officeDocument/2006/relationships/customXml" Target="../ink/ink1028.xml"/><Relationship Id="rId717" Type="http://schemas.openxmlformats.org/officeDocument/2006/relationships/customXml" Target="../ink/ink1139.xml"/><Relationship Id="rId924" Type="http://schemas.openxmlformats.org/officeDocument/2006/relationships/image" Target="../media/image1068.png"/><Relationship Id="rId53" Type="http://schemas.openxmlformats.org/officeDocument/2006/relationships/image" Target="../media/image6360.png"/><Relationship Id="rId149" Type="http://schemas.openxmlformats.org/officeDocument/2006/relationships/customXml" Target="../ink/ink854.xml"/><Relationship Id="rId356" Type="http://schemas.openxmlformats.org/officeDocument/2006/relationships/customXml" Target="../ink/ink958.xml"/><Relationship Id="rId563" Type="http://schemas.openxmlformats.org/officeDocument/2006/relationships/image" Target="../media/image891.png"/><Relationship Id="rId770" Type="http://schemas.openxmlformats.org/officeDocument/2006/relationships/image" Target="../media/image991.png"/><Relationship Id="rId1193" Type="http://schemas.openxmlformats.org/officeDocument/2006/relationships/image" Target="../media/image1201.png"/><Relationship Id="rId1207" Type="http://schemas.openxmlformats.org/officeDocument/2006/relationships/image" Target="../media/image1208.png"/><Relationship Id="rId216" Type="http://schemas.openxmlformats.org/officeDocument/2006/relationships/image" Target="../media/image7180.png"/><Relationship Id="rId423" Type="http://schemas.openxmlformats.org/officeDocument/2006/relationships/image" Target="../media/image821.png"/><Relationship Id="rId868" Type="http://schemas.openxmlformats.org/officeDocument/2006/relationships/image" Target="../media/image1040.png"/><Relationship Id="rId1053" Type="http://schemas.openxmlformats.org/officeDocument/2006/relationships/customXml" Target="../ink/ink1309.xml"/><Relationship Id="rId630" Type="http://schemas.openxmlformats.org/officeDocument/2006/relationships/image" Target="../media/image924.png"/><Relationship Id="rId728" Type="http://schemas.openxmlformats.org/officeDocument/2006/relationships/image" Target="../media/image971.png"/><Relationship Id="rId935" Type="http://schemas.openxmlformats.org/officeDocument/2006/relationships/customXml" Target="../ink/ink1249.xml"/><Relationship Id="rId64" Type="http://schemas.openxmlformats.org/officeDocument/2006/relationships/image" Target="../media/image6420.png"/><Relationship Id="rId367" Type="http://schemas.openxmlformats.org/officeDocument/2006/relationships/image" Target="../media/image793.png"/><Relationship Id="rId574" Type="http://schemas.openxmlformats.org/officeDocument/2006/relationships/customXml" Target="../ink/ink1067.xml"/><Relationship Id="rId1120" Type="http://schemas.openxmlformats.org/officeDocument/2006/relationships/image" Target="../media/image1165.png"/><Relationship Id="rId1218" Type="http://schemas.openxmlformats.org/officeDocument/2006/relationships/customXml" Target="../ink/ink1392.xml"/><Relationship Id="rId227" Type="http://schemas.openxmlformats.org/officeDocument/2006/relationships/customXml" Target="../ink/ink893.xml"/><Relationship Id="rId781" Type="http://schemas.openxmlformats.org/officeDocument/2006/relationships/customXml" Target="../ink/ink1172.xml"/><Relationship Id="rId879" Type="http://schemas.openxmlformats.org/officeDocument/2006/relationships/customXml" Target="../ink/ink1221.xml"/><Relationship Id="rId434" Type="http://schemas.openxmlformats.org/officeDocument/2006/relationships/customXml" Target="../ink/ink997.xml"/><Relationship Id="rId641" Type="http://schemas.openxmlformats.org/officeDocument/2006/relationships/customXml" Target="../ink/ink1101.xml"/><Relationship Id="rId739" Type="http://schemas.openxmlformats.org/officeDocument/2006/relationships/image" Target="../media/image976.png"/><Relationship Id="rId1064" Type="http://schemas.openxmlformats.org/officeDocument/2006/relationships/image" Target="../media/image1137.png"/><Relationship Id="rId280" Type="http://schemas.openxmlformats.org/officeDocument/2006/relationships/image" Target="../media/image7500.png"/><Relationship Id="rId501" Type="http://schemas.openxmlformats.org/officeDocument/2006/relationships/image" Target="../media/image860.png"/><Relationship Id="rId946" Type="http://schemas.openxmlformats.org/officeDocument/2006/relationships/image" Target="../media/image1079.png"/><Relationship Id="rId1131" Type="http://schemas.openxmlformats.org/officeDocument/2006/relationships/image" Target="../media/image1170.png"/><Relationship Id="rId75" Type="http://schemas.openxmlformats.org/officeDocument/2006/relationships/customXml" Target="../ink/ink817.xml"/><Relationship Id="rId140" Type="http://schemas.openxmlformats.org/officeDocument/2006/relationships/image" Target="../media/image6800.png"/><Relationship Id="rId378" Type="http://schemas.openxmlformats.org/officeDocument/2006/relationships/customXml" Target="../ink/ink969.xml"/><Relationship Id="rId585" Type="http://schemas.openxmlformats.org/officeDocument/2006/relationships/image" Target="../media/image902.png"/><Relationship Id="rId792" Type="http://schemas.openxmlformats.org/officeDocument/2006/relationships/image" Target="../media/image1002.png"/><Relationship Id="rId806" Type="http://schemas.openxmlformats.org/officeDocument/2006/relationships/image" Target="../media/image1009.png"/><Relationship Id="rId6" Type="http://schemas.openxmlformats.org/officeDocument/2006/relationships/image" Target="../media/image6130.png"/><Relationship Id="rId238" Type="http://schemas.openxmlformats.org/officeDocument/2006/relationships/image" Target="../media/image7290.png"/><Relationship Id="rId445" Type="http://schemas.openxmlformats.org/officeDocument/2006/relationships/image" Target="../media/image832.png"/><Relationship Id="rId652" Type="http://schemas.openxmlformats.org/officeDocument/2006/relationships/image" Target="../media/image935.png"/><Relationship Id="rId1075" Type="http://schemas.openxmlformats.org/officeDocument/2006/relationships/customXml" Target="../ink/ink1320.xml"/><Relationship Id="rId291" Type="http://schemas.openxmlformats.org/officeDocument/2006/relationships/customXml" Target="../ink/ink925.xml"/><Relationship Id="rId305" Type="http://schemas.openxmlformats.org/officeDocument/2006/relationships/image" Target="../media/image7620.png"/><Relationship Id="rId512" Type="http://schemas.openxmlformats.org/officeDocument/2006/relationships/customXml" Target="../ink/ink1036.xml"/><Relationship Id="rId957" Type="http://schemas.openxmlformats.org/officeDocument/2006/relationships/customXml" Target="../ink/ink1260.xml"/><Relationship Id="rId1142" Type="http://schemas.openxmlformats.org/officeDocument/2006/relationships/customXml" Target="../ink/ink1354.xml"/><Relationship Id="rId86" Type="http://schemas.openxmlformats.org/officeDocument/2006/relationships/image" Target="../media/image6530.png"/><Relationship Id="rId151" Type="http://schemas.openxmlformats.org/officeDocument/2006/relationships/customXml" Target="../ink/ink855.xml"/><Relationship Id="rId389" Type="http://schemas.openxmlformats.org/officeDocument/2006/relationships/image" Target="../media/image804.png"/><Relationship Id="rId596" Type="http://schemas.openxmlformats.org/officeDocument/2006/relationships/customXml" Target="../ink/ink1078.xml"/><Relationship Id="rId817" Type="http://schemas.openxmlformats.org/officeDocument/2006/relationships/customXml" Target="../ink/ink1190.xml"/><Relationship Id="rId1002" Type="http://schemas.openxmlformats.org/officeDocument/2006/relationships/customXml" Target="../ink/ink1283.xml"/><Relationship Id="rId249" Type="http://schemas.openxmlformats.org/officeDocument/2006/relationships/customXml" Target="../ink/ink904.xml"/><Relationship Id="rId456" Type="http://schemas.openxmlformats.org/officeDocument/2006/relationships/customXml" Target="../ink/ink1008.xml"/><Relationship Id="rId663" Type="http://schemas.openxmlformats.org/officeDocument/2006/relationships/customXml" Target="../ink/ink1112.xml"/><Relationship Id="rId870" Type="http://schemas.openxmlformats.org/officeDocument/2006/relationships/image" Target="../media/image1041.png"/><Relationship Id="rId1086" Type="http://schemas.openxmlformats.org/officeDocument/2006/relationships/image" Target="../media/image1148.png"/><Relationship Id="rId13" Type="http://schemas.openxmlformats.org/officeDocument/2006/relationships/customXml" Target="../ink/ink787.xml"/><Relationship Id="rId109" Type="http://schemas.openxmlformats.org/officeDocument/2006/relationships/customXml" Target="../ink/ink834.xml"/><Relationship Id="rId316" Type="http://schemas.openxmlformats.org/officeDocument/2006/relationships/customXml" Target="../ink/ink938.xml"/><Relationship Id="rId523" Type="http://schemas.openxmlformats.org/officeDocument/2006/relationships/image" Target="../media/image871.png"/><Relationship Id="rId968" Type="http://schemas.openxmlformats.org/officeDocument/2006/relationships/image" Target="../media/image1090.png"/><Relationship Id="rId1153" Type="http://schemas.openxmlformats.org/officeDocument/2006/relationships/image" Target="../media/image1181.png"/><Relationship Id="rId97" Type="http://schemas.openxmlformats.org/officeDocument/2006/relationships/customXml" Target="../ink/ink828.xml"/><Relationship Id="rId730" Type="http://schemas.openxmlformats.org/officeDocument/2006/relationships/image" Target="../media/image972.png"/><Relationship Id="rId828" Type="http://schemas.openxmlformats.org/officeDocument/2006/relationships/image" Target="../media/image1020.png"/><Relationship Id="rId1013" Type="http://schemas.openxmlformats.org/officeDocument/2006/relationships/customXml" Target="../ink/ink1289.xml"/><Relationship Id="rId162" Type="http://schemas.openxmlformats.org/officeDocument/2006/relationships/image" Target="../media/image6910.png"/><Relationship Id="rId467" Type="http://schemas.openxmlformats.org/officeDocument/2006/relationships/image" Target="../media/image843.png"/><Relationship Id="rId1097" Type="http://schemas.openxmlformats.org/officeDocument/2006/relationships/customXml" Target="../ink/ink1331.xml"/><Relationship Id="rId674" Type="http://schemas.openxmlformats.org/officeDocument/2006/relationships/image" Target="../media/image946.png"/><Relationship Id="rId881" Type="http://schemas.openxmlformats.org/officeDocument/2006/relationships/customXml" Target="../ink/ink1222.xml"/><Relationship Id="rId979" Type="http://schemas.openxmlformats.org/officeDocument/2006/relationships/image" Target="../media/image1095.png"/><Relationship Id="rId24" Type="http://schemas.openxmlformats.org/officeDocument/2006/relationships/image" Target="../media/image6210.png"/><Relationship Id="rId327" Type="http://schemas.openxmlformats.org/officeDocument/2006/relationships/image" Target="../media/image773.png"/><Relationship Id="rId534" Type="http://schemas.openxmlformats.org/officeDocument/2006/relationships/customXml" Target="../ink/ink1047.xml"/><Relationship Id="rId741" Type="http://schemas.openxmlformats.org/officeDocument/2006/relationships/image" Target="../media/image977.png"/><Relationship Id="rId839" Type="http://schemas.openxmlformats.org/officeDocument/2006/relationships/customXml" Target="../ink/ink1201.xml"/><Relationship Id="rId1164" Type="http://schemas.openxmlformats.org/officeDocument/2006/relationships/customXml" Target="../ink/ink1365.xml"/><Relationship Id="rId173" Type="http://schemas.openxmlformats.org/officeDocument/2006/relationships/customXml" Target="../ink/ink866.xml"/><Relationship Id="rId380" Type="http://schemas.openxmlformats.org/officeDocument/2006/relationships/customXml" Target="../ink/ink970.xml"/><Relationship Id="rId601" Type="http://schemas.openxmlformats.org/officeDocument/2006/relationships/image" Target="../media/image910.png"/><Relationship Id="rId1024" Type="http://schemas.openxmlformats.org/officeDocument/2006/relationships/image" Target="../media/image1117.png"/><Relationship Id="rId240" Type="http://schemas.openxmlformats.org/officeDocument/2006/relationships/image" Target="../media/image7300.png"/><Relationship Id="rId478" Type="http://schemas.openxmlformats.org/officeDocument/2006/relationships/customXml" Target="../ink/ink1019.xml"/><Relationship Id="rId685" Type="http://schemas.openxmlformats.org/officeDocument/2006/relationships/customXml" Target="../ink/ink1123.xml"/><Relationship Id="rId892" Type="http://schemas.openxmlformats.org/officeDocument/2006/relationships/image" Target="../media/image1052.png"/><Relationship Id="rId906" Type="http://schemas.openxmlformats.org/officeDocument/2006/relationships/image" Target="../media/image1059.png"/><Relationship Id="rId35" Type="http://schemas.openxmlformats.org/officeDocument/2006/relationships/image" Target="../media/image6270.png"/><Relationship Id="rId100" Type="http://schemas.openxmlformats.org/officeDocument/2006/relationships/image" Target="../media/image6600.png"/><Relationship Id="rId338" Type="http://schemas.openxmlformats.org/officeDocument/2006/relationships/customXml" Target="../ink/ink949.xml"/><Relationship Id="rId545" Type="http://schemas.openxmlformats.org/officeDocument/2006/relationships/image" Target="../media/image882.png"/><Relationship Id="rId752" Type="http://schemas.openxmlformats.org/officeDocument/2006/relationships/image" Target="../media/image982.png"/><Relationship Id="rId1175" Type="http://schemas.openxmlformats.org/officeDocument/2006/relationships/image" Target="../media/image1192.png"/><Relationship Id="rId184" Type="http://schemas.openxmlformats.org/officeDocument/2006/relationships/image" Target="../media/image7020.png"/><Relationship Id="rId391" Type="http://schemas.openxmlformats.org/officeDocument/2006/relationships/image" Target="../media/image805.png"/><Relationship Id="rId405" Type="http://schemas.openxmlformats.org/officeDocument/2006/relationships/image" Target="../media/image812.png"/><Relationship Id="rId612" Type="http://schemas.openxmlformats.org/officeDocument/2006/relationships/customXml" Target="../ink/ink1086.xml"/><Relationship Id="rId1035" Type="http://schemas.openxmlformats.org/officeDocument/2006/relationships/customXml" Target="../ink/ink1300.xml"/><Relationship Id="rId251" Type="http://schemas.openxmlformats.org/officeDocument/2006/relationships/customXml" Target="../ink/ink905.xml"/><Relationship Id="rId489" Type="http://schemas.openxmlformats.org/officeDocument/2006/relationships/image" Target="../media/image854.png"/><Relationship Id="rId696" Type="http://schemas.openxmlformats.org/officeDocument/2006/relationships/image" Target="../media/image406.png"/><Relationship Id="rId917" Type="http://schemas.openxmlformats.org/officeDocument/2006/relationships/customXml" Target="../ink/ink1240.xml"/><Relationship Id="rId1102" Type="http://schemas.openxmlformats.org/officeDocument/2006/relationships/image" Target="../media/image1156.png"/><Relationship Id="rId46" Type="http://schemas.openxmlformats.org/officeDocument/2006/relationships/customXml" Target="../ink/ink803.xml"/><Relationship Id="rId349" Type="http://schemas.openxmlformats.org/officeDocument/2006/relationships/image" Target="../media/image784.png"/><Relationship Id="rId556" Type="http://schemas.openxmlformats.org/officeDocument/2006/relationships/customXml" Target="../ink/ink1058.xml"/><Relationship Id="rId763" Type="http://schemas.openxmlformats.org/officeDocument/2006/relationships/customXml" Target="../ink/ink1163.xml"/><Relationship Id="rId1186" Type="http://schemas.openxmlformats.org/officeDocument/2006/relationships/customXml" Target="../ink/ink1376.xml"/><Relationship Id="rId111" Type="http://schemas.openxmlformats.org/officeDocument/2006/relationships/customXml" Target="../ink/ink835.xml"/><Relationship Id="rId195" Type="http://schemas.openxmlformats.org/officeDocument/2006/relationships/customXml" Target="../ink/ink877.xml"/><Relationship Id="rId209" Type="http://schemas.openxmlformats.org/officeDocument/2006/relationships/customXml" Target="../ink/ink884.xml"/><Relationship Id="rId416" Type="http://schemas.openxmlformats.org/officeDocument/2006/relationships/customXml" Target="../ink/ink988.xml"/><Relationship Id="rId970" Type="http://schemas.openxmlformats.org/officeDocument/2006/relationships/image" Target="../media/image1091.png"/><Relationship Id="rId1046" Type="http://schemas.openxmlformats.org/officeDocument/2006/relationships/image" Target="../media/image1128.png"/><Relationship Id="rId623" Type="http://schemas.openxmlformats.org/officeDocument/2006/relationships/customXml" Target="../ink/ink1092.xml"/><Relationship Id="rId830" Type="http://schemas.openxmlformats.org/officeDocument/2006/relationships/image" Target="../media/image1021.png"/><Relationship Id="rId928" Type="http://schemas.openxmlformats.org/officeDocument/2006/relationships/image" Target="../media/image1070.png"/><Relationship Id="rId57" Type="http://schemas.openxmlformats.org/officeDocument/2006/relationships/image" Target="../media/image6380.png"/><Relationship Id="rId262" Type="http://schemas.openxmlformats.org/officeDocument/2006/relationships/image" Target="../media/image7410.png"/><Relationship Id="rId567" Type="http://schemas.openxmlformats.org/officeDocument/2006/relationships/image" Target="../media/image893.png"/><Relationship Id="rId1113" Type="http://schemas.openxmlformats.org/officeDocument/2006/relationships/customXml" Target="../ink/ink1339.xml"/><Relationship Id="rId1197" Type="http://schemas.openxmlformats.org/officeDocument/2006/relationships/image" Target="../media/image1203.png"/><Relationship Id="rId122" Type="http://schemas.openxmlformats.org/officeDocument/2006/relationships/image" Target="../media/image6710.png"/><Relationship Id="rId774" Type="http://schemas.openxmlformats.org/officeDocument/2006/relationships/image" Target="../media/image993.png"/><Relationship Id="rId981" Type="http://schemas.openxmlformats.org/officeDocument/2006/relationships/image" Target="../media/image1096.png"/><Relationship Id="rId1057" Type="http://schemas.openxmlformats.org/officeDocument/2006/relationships/customXml" Target="../ink/ink1311.xml"/><Relationship Id="rId427" Type="http://schemas.openxmlformats.org/officeDocument/2006/relationships/image" Target="../media/image823.png"/><Relationship Id="rId634" Type="http://schemas.openxmlformats.org/officeDocument/2006/relationships/image" Target="../media/image926.png"/><Relationship Id="rId841" Type="http://schemas.openxmlformats.org/officeDocument/2006/relationships/customXml" Target="../ink/ink1202.xml"/><Relationship Id="rId273" Type="http://schemas.openxmlformats.org/officeDocument/2006/relationships/customXml" Target="../ink/ink916.xml"/><Relationship Id="rId480" Type="http://schemas.openxmlformats.org/officeDocument/2006/relationships/customXml" Target="../ink/ink1020.xml"/><Relationship Id="rId701" Type="http://schemas.openxmlformats.org/officeDocument/2006/relationships/customXml" Target="../ink/ink1131.xml"/><Relationship Id="rId939" Type="http://schemas.openxmlformats.org/officeDocument/2006/relationships/customXml" Target="../ink/ink1251.xml"/><Relationship Id="rId1124" Type="http://schemas.openxmlformats.org/officeDocument/2006/relationships/customXml" Target="../ink/ink1345.xml"/><Relationship Id="rId68" Type="http://schemas.openxmlformats.org/officeDocument/2006/relationships/image" Target="../media/image6440.png"/><Relationship Id="rId133" Type="http://schemas.openxmlformats.org/officeDocument/2006/relationships/customXml" Target="../ink/ink846.xml"/><Relationship Id="rId340" Type="http://schemas.openxmlformats.org/officeDocument/2006/relationships/customXml" Target="../ink/ink950.xml"/><Relationship Id="rId578" Type="http://schemas.openxmlformats.org/officeDocument/2006/relationships/customXml" Target="../ink/ink1069.xml"/><Relationship Id="rId785" Type="http://schemas.openxmlformats.org/officeDocument/2006/relationships/customXml" Target="../ink/ink1174.xml"/><Relationship Id="rId992" Type="http://schemas.openxmlformats.org/officeDocument/2006/relationships/customXml" Target="../ink/ink1278.xml"/><Relationship Id="rId200" Type="http://schemas.openxmlformats.org/officeDocument/2006/relationships/image" Target="../media/image7100.png"/><Relationship Id="rId438" Type="http://schemas.openxmlformats.org/officeDocument/2006/relationships/customXml" Target="../ink/ink999.xml"/><Relationship Id="rId645" Type="http://schemas.openxmlformats.org/officeDocument/2006/relationships/customXml" Target="../ink/ink1103.xml"/><Relationship Id="rId852" Type="http://schemas.openxmlformats.org/officeDocument/2006/relationships/image" Target="../media/image1032.png"/><Relationship Id="rId1068" Type="http://schemas.openxmlformats.org/officeDocument/2006/relationships/image" Target="../media/image1139.png"/><Relationship Id="rId284" Type="http://schemas.openxmlformats.org/officeDocument/2006/relationships/image" Target="../media/image7520.png"/><Relationship Id="rId491" Type="http://schemas.openxmlformats.org/officeDocument/2006/relationships/image" Target="../media/image855.png"/><Relationship Id="rId505" Type="http://schemas.openxmlformats.org/officeDocument/2006/relationships/image" Target="../media/image862.png"/><Relationship Id="rId712" Type="http://schemas.openxmlformats.org/officeDocument/2006/relationships/image" Target="../media/image963.png"/><Relationship Id="rId1135" Type="http://schemas.openxmlformats.org/officeDocument/2006/relationships/image" Target="../media/image1172.png"/><Relationship Id="rId79" Type="http://schemas.openxmlformats.org/officeDocument/2006/relationships/customXml" Target="../ink/ink819.xml"/><Relationship Id="rId144" Type="http://schemas.openxmlformats.org/officeDocument/2006/relationships/image" Target="../media/image6820.png"/><Relationship Id="rId589" Type="http://schemas.openxmlformats.org/officeDocument/2006/relationships/image" Target="../media/image904.png"/><Relationship Id="rId796" Type="http://schemas.openxmlformats.org/officeDocument/2006/relationships/image" Target="../media/image1004.png"/><Relationship Id="rId1202" Type="http://schemas.openxmlformats.org/officeDocument/2006/relationships/customXml" Target="../ink/ink1384.xml"/><Relationship Id="rId351" Type="http://schemas.openxmlformats.org/officeDocument/2006/relationships/image" Target="../media/image785.png"/><Relationship Id="rId449" Type="http://schemas.openxmlformats.org/officeDocument/2006/relationships/image" Target="../media/image834.png"/><Relationship Id="rId656" Type="http://schemas.openxmlformats.org/officeDocument/2006/relationships/image" Target="../media/image937.png"/><Relationship Id="rId863" Type="http://schemas.openxmlformats.org/officeDocument/2006/relationships/customXml" Target="../ink/ink1213.xml"/><Relationship Id="rId1079" Type="http://schemas.openxmlformats.org/officeDocument/2006/relationships/customXml" Target="../ink/ink1322.xml"/><Relationship Id="rId211" Type="http://schemas.openxmlformats.org/officeDocument/2006/relationships/customXml" Target="../ink/ink885.xml"/><Relationship Id="rId295" Type="http://schemas.openxmlformats.org/officeDocument/2006/relationships/customXml" Target="../ink/ink927.xml"/><Relationship Id="rId309" Type="http://schemas.openxmlformats.org/officeDocument/2006/relationships/image" Target="../media/image7640.png"/><Relationship Id="rId516" Type="http://schemas.openxmlformats.org/officeDocument/2006/relationships/customXml" Target="../ink/ink1038.xml"/><Relationship Id="rId1146" Type="http://schemas.openxmlformats.org/officeDocument/2006/relationships/customXml" Target="../ink/ink1356.xml"/><Relationship Id="rId723" Type="http://schemas.openxmlformats.org/officeDocument/2006/relationships/customXml" Target="../ink/ink1142.xml"/><Relationship Id="rId930" Type="http://schemas.openxmlformats.org/officeDocument/2006/relationships/image" Target="../media/image1071.png"/><Relationship Id="rId1006" Type="http://schemas.openxmlformats.org/officeDocument/2006/relationships/customXml" Target="../ink/ink1285.xml"/><Relationship Id="rId155" Type="http://schemas.openxmlformats.org/officeDocument/2006/relationships/customXml" Target="../ink/ink857.xml"/><Relationship Id="rId362" Type="http://schemas.openxmlformats.org/officeDocument/2006/relationships/customXml" Target="../ink/ink961.xml"/><Relationship Id="rId1213" Type="http://schemas.openxmlformats.org/officeDocument/2006/relationships/image" Target="../media/image1211.png"/><Relationship Id="rId222" Type="http://schemas.openxmlformats.org/officeDocument/2006/relationships/image" Target="../media/image7210.png"/><Relationship Id="rId667" Type="http://schemas.openxmlformats.org/officeDocument/2006/relationships/customXml" Target="../ink/ink1114.xml"/><Relationship Id="rId874" Type="http://schemas.openxmlformats.org/officeDocument/2006/relationships/image" Target="../media/image1043.png"/><Relationship Id="rId17" Type="http://schemas.openxmlformats.org/officeDocument/2006/relationships/customXml" Target="../ink/ink789.xml"/><Relationship Id="rId527" Type="http://schemas.openxmlformats.org/officeDocument/2006/relationships/image" Target="../media/image873.png"/><Relationship Id="rId734" Type="http://schemas.openxmlformats.org/officeDocument/2006/relationships/customXml" Target="../ink/ink1148.xml"/><Relationship Id="rId941" Type="http://schemas.openxmlformats.org/officeDocument/2006/relationships/customXml" Target="../ink/ink1252.xml"/><Relationship Id="rId1157" Type="http://schemas.openxmlformats.org/officeDocument/2006/relationships/image" Target="../media/image1183.png"/><Relationship Id="rId70" Type="http://schemas.openxmlformats.org/officeDocument/2006/relationships/image" Target="../media/image6450.png"/><Relationship Id="rId166" Type="http://schemas.openxmlformats.org/officeDocument/2006/relationships/image" Target="../media/image6930.png"/><Relationship Id="rId373" Type="http://schemas.openxmlformats.org/officeDocument/2006/relationships/image" Target="../media/image796.png"/><Relationship Id="rId580" Type="http://schemas.openxmlformats.org/officeDocument/2006/relationships/customXml" Target="../ink/ink1070.xml"/><Relationship Id="rId801" Type="http://schemas.openxmlformats.org/officeDocument/2006/relationships/customXml" Target="../ink/ink1182.xml"/><Relationship Id="rId1017" Type="http://schemas.openxmlformats.org/officeDocument/2006/relationships/customXml" Target="../ink/ink1291.xml"/><Relationship Id="rId1" Type="http://schemas.openxmlformats.org/officeDocument/2006/relationships/slideLayout" Target="../slideLayouts/slideLayout7.xml"/><Relationship Id="rId233" Type="http://schemas.openxmlformats.org/officeDocument/2006/relationships/customXml" Target="../ink/ink896.xml"/><Relationship Id="rId440" Type="http://schemas.openxmlformats.org/officeDocument/2006/relationships/customXml" Target="../ink/ink1000.xml"/><Relationship Id="rId678" Type="http://schemas.openxmlformats.org/officeDocument/2006/relationships/image" Target="../media/image948.png"/><Relationship Id="rId885" Type="http://schemas.openxmlformats.org/officeDocument/2006/relationships/customXml" Target="../ink/ink1224.xml"/><Relationship Id="rId1070" Type="http://schemas.openxmlformats.org/officeDocument/2006/relationships/image" Target="../media/image1140.png"/><Relationship Id="rId28" Type="http://schemas.openxmlformats.org/officeDocument/2006/relationships/image" Target="../media/image6230.png"/><Relationship Id="rId300" Type="http://schemas.openxmlformats.org/officeDocument/2006/relationships/customXml" Target="../ink/ink930.xml"/><Relationship Id="rId538" Type="http://schemas.openxmlformats.org/officeDocument/2006/relationships/customXml" Target="../ink/ink1049.xml"/><Relationship Id="rId745" Type="http://schemas.openxmlformats.org/officeDocument/2006/relationships/image" Target="../media/image979.png"/><Relationship Id="rId952" Type="http://schemas.openxmlformats.org/officeDocument/2006/relationships/image" Target="../media/image1082.png"/><Relationship Id="rId1168" Type="http://schemas.openxmlformats.org/officeDocument/2006/relationships/customXml" Target="../ink/ink1367.xml"/><Relationship Id="rId81" Type="http://schemas.openxmlformats.org/officeDocument/2006/relationships/customXml" Target="../ink/ink820.xml"/><Relationship Id="rId177" Type="http://schemas.openxmlformats.org/officeDocument/2006/relationships/customXml" Target="../ink/ink868.xml"/><Relationship Id="rId384" Type="http://schemas.openxmlformats.org/officeDocument/2006/relationships/customXml" Target="../ink/ink972.xml"/><Relationship Id="rId591" Type="http://schemas.openxmlformats.org/officeDocument/2006/relationships/image" Target="../media/image905.png"/><Relationship Id="rId605" Type="http://schemas.openxmlformats.org/officeDocument/2006/relationships/image" Target="../media/image912.png"/><Relationship Id="rId812" Type="http://schemas.openxmlformats.org/officeDocument/2006/relationships/image" Target="../media/image1012.png"/><Relationship Id="rId1028" Type="http://schemas.openxmlformats.org/officeDocument/2006/relationships/image" Target="../media/image1119.png"/><Relationship Id="rId244" Type="http://schemas.openxmlformats.org/officeDocument/2006/relationships/image" Target="../media/image7320.png"/><Relationship Id="rId689" Type="http://schemas.openxmlformats.org/officeDocument/2006/relationships/customXml" Target="../ink/ink1125.xml"/><Relationship Id="rId896" Type="http://schemas.openxmlformats.org/officeDocument/2006/relationships/image" Target="../media/image1054.png"/><Relationship Id="rId1081" Type="http://schemas.openxmlformats.org/officeDocument/2006/relationships/customXml" Target="../ink/ink1323.xml"/><Relationship Id="rId39" Type="http://schemas.openxmlformats.org/officeDocument/2006/relationships/image" Target="../media/image6290.png"/><Relationship Id="rId451" Type="http://schemas.openxmlformats.org/officeDocument/2006/relationships/image" Target="../media/image835.png"/><Relationship Id="rId549" Type="http://schemas.openxmlformats.org/officeDocument/2006/relationships/image" Target="../media/image884.png"/><Relationship Id="rId756" Type="http://schemas.openxmlformats.org/officeDocument/2006/relationships/image" Target="../media/image984.png"/><Relationship Id="rId1179" Type="http://schemas.openxmlformats.org/officeDocument/2006/relationships/image" Target="../media/image1194.png"/><Relationship Id="rId104" Type="http://schemas.openxmlformats.org/officeDocument/2006/relationships/image" Target="../media/image6620.png"/><Relationship Id="rId188" Type="http://schemas.openxmlformats.org/officeDocument/2006/relationships/image" Target="../media/image7040.png"/><Relationship Id="rId311" Type="http://schemas.openxmlformats.org/officeDocument/2006/relationships/image" Target="../media/image7650.png"/><Relationship Id="rId395" Type="http://schemas.openxmlformats.org/officeDocument/2006/relationships/image" Target="../media/image807.png"/><Relationship Id="rId409" Type="http://schemas.openxmlformats.org/officeDocument/2006/relationships/image" Target="../media/image814.png"/><Relationship Id="rId963" Type="http://schemas.openxmlformats.org/officeDocument/2006/relationships/customXml" Target="../ink/ink1263.xml"/><Relationship Id="rId1039" Type="http://schemas.openxmlformats.org/officeDocument/2006/relationships/customXml" Target="../ink/ink1302.xml"/><Relationship Id="rId92" Type="http://schemas.openxmlformats.org/officeDocument/2006/relationships/image" Target="../media/image6560.png"/><Relationship Id="rId616" Type="http://schemas.openxmlformats.org/officeDocument/2006/relationships/image" Target="../media/image917.png"/><Relationship Id="rId823" Type="http://schemas.openxmlformats.org/officeDocument/2006/relationships/customXml" Target="../ink/ink1193.xml"/><Relationship Id="rId255" Type="http://schemas.openxmlformats.org/officeDocument/2006/relationships/customXml" Target="../ink/ink907.xml"/><Relationship Id="rId462" Type="http://schemas.openxmlformats.org/officeDocument/2006/relationships/customXml" Target="../ink/ink1011.xml"/><Relationship Id="rId1092" Type="http://schemas.openxmlformats.org/officeDocument/2006/relationships/image" Target="../media/image1151.png"/><Relationship Id="rId1106" Type="http://schemas.openxmlformats.org/officeDocument/2006/relationships/image" Target="../media/image1158.png"/><Relationship Id="rId115" Type="http://schemas.openxmlformats.org/officeDocument/2006/relationships/customXml" Target="../ink/ink837.xml"/><Relationship Id="rId322" Type="http://schemas.openxmlformats.org/officeDocument/2006/relationships/customXml" Target="../ink/ink941.xml"/><Relationship Id="rId767" Type="http://schemas.openxmlformats.org/officeDocument/2006/relationships/customXml" Target="../ink/ink1165.xml"/><Relationship Id="rId974" Type="http://schemas.openxmlformats.org/officeDocument/2006/relationships/image" Target="../media/image1093.png"/><Relationship Id="rId199" Type="http://schemas.openxmlformats.org/officeDocument/2006/relationships/customXml" Target="../ink/ink879.xml"/><Relationship Id="rId627" Type="http://schemas.openxmlformats.org/officeDocument/2006/relationships/customXml" Target="../ink/ink1094.xml"/><Relationship Id="rId834" Type="http://schemas.openxmlformats.org/officeDocument/2006/relationships/image" Target="../media/image1023.png"/><Relationship Id="rId266" Type="http://schemas.openxmlformats.org/officeDocument/2006/relationships/image" Target="../media/image7430.png"/><Relationship Id="rId473" Type="http://schemas.openxmlformats.org/officeDocument/2006/relationships/image" Target="../media/image846.png"/><Relationship Id="rId680" Type="http://schemas.openxmlformats.org/officeDocument/2006/relationships/image" Target="../media/image949.png"/><Relationship Id="rId901" Type="http://schemas.openxmlformats.org/officeDocument/2006/relationships/customXml" Target="../ink/ink1232.xml"/><Relationship Id="rId1117" Type="http://schemas.openxmlformats.org/officeDocument/2006/relationships/customXml" Target="../ink/ink1341.xml"/><Relationship Id="rId30" Type="http://schemas.openxmlformats.org/officeDocument/2006/relationships/image" Target="../media/image6240.png"/><Relationship Id="rId126" Type="http://schemas.openxmlformats.org/officeDocument/2006/relationships/image" Target="../media/image6730.png"/><Relationship Id="rId333" Type="http://schemas.openxmlformats.org/officeDocument/2006/relationships/image" Target="../media/image776.png"/><Relationship Id="rId540" Type="http://schemas.openxmlformats.org/officeDocument/2006/relationships/customXml" Target="../ink/ink1050.xml"/><Relationship Id="rId778" Type="http://schemas.openxmlformats.org/officeDocument/2006/relationships/image" Target="../media/image995.png"/><Relationship Id="rId985" Type="http://schemas.openxmlformats.org/officeDocument/2006/relationships/image" Target="../media/image1098.png"/><Relationship Id="rId1170" Type="http://schemas.openxmlformats.org/officeDocument/2006/relationships/customXml" Target="../ink/ink1368.xml"/><Relationship Id="rId638" Type="http://schemas.openxmlformats.org/officeDocument/2006/relationships/image" Target="../media/image928.png"/><Relationship Id="rId845" Type="http://schemas.openxmlformats.org/officeDocument/2006/relationships/customXml" Target="../ink/ink1204.xml"/><Relationship Id="rId1030" Type="http://schemas.openxmlformats.org/officeDocument/2006/relationships/image" Target="../media/image1120.png"/><Relationship Id="rId277" Type="http://schemas.openxmlformats.org/officeDocument/2006/relationships/customXml" Target="../ink/ink918.xml"/><Relationship Id="rId400" Type="http://schemas.openxmlformats.org/officeDocument/2006/relationships/customXml" Target="../ink/ink980.xml"/><Relationship Id="rId484" Type="http://schemas.openxmlformats.org/officeDocument/2006/relationships/customXml" Target="../ink/ink1022.xml"/><Relationship Id="rId705" Type="http://schemas.openxmlformats.org/officeDocument/2006/relationships/customXml" Target="../ink/ink1133.xml"/><Relationship Id="rId1128" Type="http://schemas.openxmlformats.org/officeDocument/2006/relationships/customXml" Target="../ink/ink1347.xml"/><Relationship Id="rId137" Type="http://schemas.openxmlformats.org/officeDocument/2006/relationships/customXml" Target="../ink/ink848.xml"/><Relationship Id="rId344" Type="http://schemas.openxmlformats.org/officeDocument/2006/relationships/customXml" Target="../ink/ink952.xml"/><Relationship Id="rId691" Type="http://schemas.openxmlformats.org/officeDocument/2006/relationships/customXml" Target="../ink/ink1126.xml"/><Relationship Id="rId789" Type="http://schemas.openxmlformats.org/officeDocument/2006/relationships/customXml" Target="../ink/ink1176.xml"/><Relationship Id="rId912" Type="http://schemas.openxmlformats.org/officeDocument/2006/relationships/image" Target="../media/image1062.png"/><Relationship Id="rId996" Type="http://schemas.openxmlformats.org/officeDocument/2006/relationships/customXml" Target="../ink/ink1280.xml"/><Relationship Id="rId41" Type="http://schemas.openxmlformats.org/officeDocument/2006/relationships/image" Target="../media/image6300.png"/><Relationship Id="rId551" Type="http://schemas.openxmlformats.org/officeDocument/2006/relationships/image" Target="../media/image885.png"/><Relationship Id="rId649" Type="http://schemas.openxmlformats.org/officeDocument/2006/relationships/customXml" Target="../ink/ink1105.xml"/><Relationship Id="rId856" Type="http://schemas.openxmlformats.org/officeDocument/2006/relationships/image" Target="../media/image1034.png"/><Relationship Id="rId1181" Type="http://schemas.openxmlformats.org/officeDocument/2006/relationships/image" Target="../media/image1195.png"/><Relationship Id="rId190" Type="http://schemas.openxmlformats.org/officeDocument/2006/relationships/image" Target="../media/image7050.png"/><Relationship Id="rId204" Type="http://schemas.openxmlformats.org/officeDocument/2006/relationships/image" Target="../media/image7120.png"/><Relationship Id="rId288" Type="http://schemas.openxmlformats.org/officeDocument/2006/relationships/image" Target="../media/image7540.png"/><Relationship Id="rId411" Type="http://schemas.openxmlformats.org/officeDocument/2006/relationships/image" Target="../media/image815.png"/><Relationship Id="rId509" Type="http://schemas.openxmlformats.org/officeDocument/2006/relationships/image" Target="../media/image864.png"/><Relationship Id="rId1041" Type="http://schemas.openxmlformats.org/officeDocument/2006/relationships/customXml" Target="../ink/ink1303.xml"/><Relationship Id="rId1139" Type="http://schemas.openxmlformats.org/officeDocument/2006/relationships/image" Target="../media/image1174.png"/><Relationship Id="rId495" Type="http://schemas.openxmlformats.org/officeDocument/2006/relationships/image" Target="../media/image857.png"/><Relationship Id="rId716" Type="http://schemas.openxmlformats.org/officeDocument/2006/relationships/image" Target="../media/image965.png"/><Relationship Id="rId923" Type="http://schemas.openxmlformats.org/officeDocument/2006/relationships/customXml" Target="../ink/ink1243.xml"/><Relationship Id="rId52" Type="http://schemas.openxmlformats.org/officeDocument/2006/relationships/customXml" Target="../ink/ink806.xml"/><Relationship Id="rId148" Type="http://schemas.openxmlformats.org/officeDocument/2006/relationships/image" Target="../media/image6840.png"/><Relationship Id="rId355" Type="http://schemas.openxmlformats.org/officeDocument/2006/relationships/image" Target="../media/image787.png"/><Relationship Id="rId562" Type="http://schemas.openxmlformats.org/officeDocument/2006/relationships/customXml" Target="../ink/ink1061.xml"/><Relationship Id="rId1192" Type="http://schemas.openxmlformats.org/officeDocument/2006/relationships/customXml" Target="../ink/ink1379.xml"/><Relationship Id="rId1206" Type="http://schemas.openxmlformats.org/officeDocument/2006/relationships/customXml" Target="../ink/ink1386.xml"/><Relationship Id="rId215" Type="http://schemas.openxmlformats.org/officeDocument/2006/relationships/customXml" Target="../ink/ink887.xml"/><Relationship Id="rId422" Type="http://schemas.openxmlformats.org/officeDocument/2006/relationships/customXml" Target="../ink/ink991.xml"/><Relationship Id="rId867" Type="http://schemas.openxmlformats.org/officeDocument/2006/relationships/customXml" Target="../ink/ink1215.xml"/><Relationship Id="rId1052" Type="http://schemas.openxmlformats.org/officeDocument/2006/relationships/image" Target="../media/image1131.png"/><Relationship Id="rId299" Type="http://schemas.openxmlformats.org/officeDocument/2006/relationships/image" Target="../media/image7590.png"/><Relationship Id="rId727" Type="http://schemas.openxmlformats.org/officeDocument/2006/relationships/customXml" Target="../ink/ink1144.xml"/><Relationship Id="rId934" Type="http://schemas.openxmlformats.org/officeDocument/2006/relationships/image" Target="../media/image1073.png"/><Relationship Id="rId63" Type="http://schemas.openxmlformats.org/officeDocument/2006/relationships/customXml" Target="../ink/ink811.xml"/><Relationship Id="rId159" Type="http://schemas.openxmlformats.org/officeDocument/2006/relationships/customXml" Target="../ink/ink859.xml"/><Relationship Id="rId366" Type="http://schemas.openxmlformats.org/officeDocument/2006/relationships/customXml" Target="../ink/ink963.xml"/><Relationship Id="rId573" Type="http://schemas.openxmlformats.org/officeDocument/2006/relationships/image" Target="../media/image896.png"/><Relationship Id="rId780" Type="http://schemas.openxmlformats.org/officeDocument/2006/relationships/image" Target="../media/image996.png"/><Relationship Id="rId1217" Type="http://schemas.openxmlformats.org/officeDocument/2006/relationships/image" Target="../media/image1213.png"/><Relationship Id="rId226" Type="http://schemas.openxmlformats.org/officeDocument/2006/relationships/image" Target="../media/image7230.png"/><Relationship Id="rId433" Type="http://schemas.openxmlformats.org/officeDocument/2006/relationships/image" Target="../media/image826.png"/><Relationship Id="rId878" Type="http://schemas.openxmlformats.org/officeDocument/2006/relationships/image" Target="../media/image1045.png"/><Relationship Id="rId1063" Type="http://schemas.openxmlformats.org/officeDocument/2006/relationships/customXml" Target="../ink/ink1314.xml"/><Relationship Id="rId640" Type="http://schemas.openxmlformats.org/officeDocument/2006/relationships/image" Target="../media/image929.png"/><Relationship Id="rId738" Type="http://schemas.openxmlformats.org/officeDocument/2006/relationships/customXml" Target="../ink/ink1150.xml"/><Relationship Id="rId945" Type="http://schemas.openxmlformats.org/officeDocument/2006/relationships/customXml" Target="../ink/ink1254.xml"/><Relationship Id="rId74" Type="http://schemas.openxmlformats.org/officeDocument/2006/relationships/image" Target="../media/image6470.png"/><Relationship Id="rId377" Type="http://schemas.openxmlformats.org/officeDocument/2006/relationships/image" Target="../media/image798.png"/><Relationship Id="rId500" Type="http://schemas.openxmlformats.org/officeDocument/2006/relationships/customXml" Target="../ink/ink1030.xml"/><Relationship Id="rId584" Type="http://schemas.openxmlformats.org/officeDocument/2006/relationships/customXml" Target="../ink/ink1072.xml"/><Relationship Id="rId805" Type="http://schemas.openxmlformats.org/officeDocument/2006/relationships/customXml" Target="../ink/ink1184.xml"/><Relationship Id="rId1130" Type="http://schemas.openxmlformats.org/officeDocument/2006/relationships/customXml" Target="../ink/ink1348.xml"/><Relationship Id="rId5" Type="http://schemas.openxmlformats.org/officeDocument/2006/relationships/customXml" Target="../ink/ink783.xml"/><Relationship Id="rId237" Type="http://schemas.openxmlformats.org/officeDocument/2006/relationships/customXml" Target="../ink/ink898.xml"/><Relationship Id="rId791" Type="http://schemas.openxmlformats.org/officeDocument/2006/relationships/customXml" Target="../ink/ink1177.xml"/><Relationship Id="rId889" Type="http://schemas.openxmlformats.org/officeDocument/2006/relationships/customXml" Target="../ink/ink1226.xml"/><Relationship Id="rId1074" Type="http://schemas.openxmlformats.org/officeDocument/2006/relationships/image" Target="../media/image1142.png"/><Relationship Id="rId444" Type="http://schemas.openxmlformats.org/officeDocument/2006/relationships/customXml" Target="../ink/ink1002.xml"/><Relationship Id="rId651" Type="http://schemas.openxmlformats.org/officeDocument/2006/relationships/customXml" Target="../ink/ink1106.xml"/><Relationship Id="rId749" Type="http://schemas.openxmlformats.org/officeDocument/2006/relationships/image" Target="../media/image981.png"/><Relationship Id="rId290" Type="http://schemas.openxmlformats.org/officeDocument/2006/relationships/image" Target="../media/image7550.png"/><Relationship Id="rId304" Type="http://schemas.openxmlformats.org/officeDocument/2006/relationships/customXml" Target="../ink/ink932.xml"/><Relationship Id="rId388" Type="http://schemas.openxmlformats.org/officeDocument/2006/relationships/customXml" Target="../ink/ink974.xml"/><Relationship Id="rId511" Type="http://schemas.openxmlformats.org/officeDocument/2006/relationships/image" Target="../media/image865.png"/><Relationship Id="rId609" Type="http://schemas.openxmlformats.org/officeDocument/2006/relationships/image" Target="../media/image914.png"/><Relationship Id="rId956" Type="http://schemas.openxmlformats.org/officeDocument/2006/relationships/image" Target="../media/image1084.png"/><Relationship Id="rId1141" Type="http://schemas.openxmlformats.org/officeDocument/2006/relationships/image" Target="../media/image1175.png"/><Relationship Id="rId85" Type="http://schemas.openxmlformats.org/officeDocument/2006/relationships/customXml" Target="../ink/ink822.xml"/><Relationship Id="rId150" Type="http://schemas.openxmlformats.org/officeDocument/2006/relationships/image" Target="../media/image6850.png"/><Relationship Id="rId595" Type="http://schemas.openxmlformats.org/officeDocument/2006/relationships/image" Target="../media/image907.png"/><Relationship Id="rId816" Type="http://schemas.openxmlformats.org/officeDocument/2006/relationships/image" Target="../media/image1014.png"/><Relationship Id="rId1001" Type="http://schemas.openxmlformats.org/officeDocument/2006/relationships/image" Target="../media/image1106.png"/><Relationship Id="rId248" Type="http://schemas.openxmlformats.org/officeDocument/2006/relationships/image" Target="../media/image7340.png"/><Relationship Id="rId455" Type="http://schemas.openxmlformats.org/officeDocument/2006/relationships/image" Target="../media/image837.png"/><Relationship Id="rId662" Type="http://schemas.openxmlformats.org/officeDocument/2006/relationships/image" Target="../media/image940.png"/><Relationship Id="rId1085" Type="http://schemas.openxmlformats.org/officeDocument/2006/relationships/customXml" Target="../ink/ink1325.xml"/><Relationship Id="rId12" Type="http://schemas.openxmlformats.org/officeDocument/2006/relationships/image" Target="../media/image6160.png"/><Relationship Id="rId108" Type="http://schemas.openxmlformats.org/officeDocument/2006/relationships/image" Target="../media/image6640.png"/><Relationship Id="rId315" Type="http://schemas.openxmlformats.org/officeDocument/2006/relationships/image" Target="../media/image767.png"/><Relationship Id="rId522" Type="http://schemas.openxmlformats.org/officeDocument/2006/relationships/customXml" Target="../ink/ink1041.xml"/><Relationship Id="rId967" Type="http://schemas.openxmlformats.org/officeDocument/2006/relationships/customXml" Target="../ink/ink1265.xml"/><Relationship Id="rId1152" Type="http://schemas.openxmlformats.org/officeDocument/2006/relationships/customXml" Target="../ink/ink1359.xml"/><Relationship Id="rId96" Type="http://schemas.openxmlformats.org/officeDocument/2006/relationships/image" Target="../media/image6580.png"/><Relationship Id="rId161" Type="http://schemas.openxmlformats.org/officeDocument/2006/relationships/customXml" Target="../ink/ink860.xml"/><Relationship Id="rId399" Type="http://schemas.openxmlformats.org/officeDocument/2006/relationships/image" Target="../media/image809.png"/><Relationship Id="rId827" Type="http://schemas.openxmlformats.org/officeDocument/2006/relationships/customXml" Target="../ink/ink1195.xml"/><Relationship Id="rId1012" Type="http://schemas.openxmlformats.org/officeDocument/2006/relationships/image" Target="../media/image1111.png"/><Relationship Id="rId259" Type="http://schemas.openxmlformats.org/officeDocument/2006/relationships/customXml" Target="../ink/ink909.xml"/><Relationship Id="rId466" Type="http://schemas.openxmlformats.org/officeDocument/2006/relationships/customXml" Target="../ink/ink1013.xml"/><Relationship Id="rId673" Type="http://schemas.openxmlformats.org/officeDocument/2006/relationships/customXml" Target="../ink/ink1117.xml"/><Relationship Id="rId880" Type="http://schemas.openxmlformats.org/officeDocument/2006/relationships/image" Target="../media/image1046.png"/><Relationship Id="rId1096" Type="http://schemas.openxmlformats.org/officeDocument/2006/relationships/image" Target="../media/image1153.png"/><Relationship Id="rId23" Type="http://schemas.openxmlformats.org/officeDocument/2006/relationships/customXml" Target="../ink/ink792.xml"/><Relationship Id="rId119" Type="http://schemas.openxmlformats.org/officeDocument/2006/relationships/customXml" Target="../ink/ink839.xml"/><Relationship Id="rId326" Type="http://schemas.openxmlformats.org/officeDocument/2006/relationships/customXml" Target="../ink/ink943.xml"/><Relationship Id="rId533" Type="http://schemas.openxmlformats.org/officeDocument/2006/relationships/image" Target="../media/image876.png"/><Relationship Id="rId978" Type="http://schemas.openxmlformats.org/officeDocument/2006/relationships/customXml" Target="../ink/ink1271.xml"/><Relationship Id="rId1163" Type="http://schemas.openxmlformats.org/officeDocument/2006/relationships/image" Target="../media/image1186.png"/><Relationship Id="rId740" Type="http://schemas.openxmlformats.org/officeDocument/2006/relationships/customXml" Target="../ink/ink1151.xml"/><Relationship Id="rId838" Type="http://schemas.openxmlformats.org/officeDocument/2006/relationships/image" Target="../media/image1025.png"/><Relationship Id="rId1023" Type="http://schemas.openxmlformats.org/officeDocument/2006/relationships/customXml" Target="../ink/ink1294.xml"/><Relationship Id="rId172" Type="http://schemas.openxmlformats.org/officeDocument/2006/relationships/image" Target="../media/image6960.png"/><Relationship Id="rId477" Type="http://schemas.openxmlformats.org/officeDocument/2006/relationships/image" Target="../media/image848.png"/><Relationship Id="rId600" Type="http://schemas.openxmlformats.org/officeDocument/2006/relationships/customXml" Target="../ink/ink1080.xml"/><Relationship Id="rId684" Type="http://schemas.openxmlformats.org/officeDocument/2006/relationships/image" Target="../media/image951.png"/><Relationship Id="rId337" Type="http://schemas.openxmlformats.org/officeDocument/2006/relationships/image" Target="../media/image778.png"/><Relationship Id="rId891" Type="http://schemas.openxmlformats.org/officeDocument/2006/relationships/customXml" Target="../ink/ink1227.xml"/><Relationship Id="rId905" Type="http://schemas.openxmlformats.org/officeDocument/2006/relationships/customXml" Target="../ink/ink1234.xml"/><Relationship Id="rId989" Type="http://schemas.openxmlformats.org/officeDocument/2006/relationships/image" Target="../media/image1100.png"/><Relationship Id="rId34" Type="http://schemas.openxmlformats.org/officeDocument/2006/relationships/customXml" Target="../ink/ink797.xml"/><Relationship Id="rId544" Type="http://schemas.openxmlformats.org/officeDocument/2006/relationships/customXml" Target="../ink/ink1052.xml"/><Relationship Id="rId751" Type="http://schemas.openxmlformats.org/officeDocument/2006/relationships/customXml" Target="../ink/ink1157.xml"/><Relationship Id="rId849" Type="http://schemas.openxmlformats.org/officeDocument/2006/relationships/customXml" Target="../ink/ink1206.xml"/><Relationship Id="rId1174" Type="http://schemas.openxmlformats.org/officeDocument/2006/relationships/customXml" Target="../ink/ink1370.xml"/><Relationship Id="rId183" Type="http://schemas.openxmlformats.org/officeDocument/2006/relationships/customXml" Target="../ink/ink871.xml"/><Relationship Id="rId390" Type="http://schemas.openxmlformats.org/officeDocument/2006/relationships/customXml" Target="../ink/ink975.xml"/><Relationship Id="rId404" Type="http://schemas.openxmlformats.org/officeDocument/2006/relationships/customXml" Target="../ink/ink982.xml"/><Relationship Id="rId611" Type="http://schemas.openxmlformats.org/officeDocument/2006/relationships/image" Target="../media/image915.png"/><Relationship Id="rId1034" Type="http://schemas.openxmlformats.org/officeDocument/2006/relationships/image" Target="../media/image1122.png"/><Relationship Id="rId250" Type="http://schemas.openxmlformats.org/officeDocument/2006/relationships/image" Target="../media/image7350.png"/><Relationship Id="rId488" Type="http://schemas.openxmlformats.org/officeDocument/2006/relationships/customXml" Target="../ink/ink1024.xml"/><Relationship Id="rId695" Type="http://schemas.openxmlformats.org/officeDocument/2006/relationships/customXml" Target="../ink/ink1128.xml"/><Relationship Id="rId709" Type="http://schemas.openxmlformats.org/officeDocument/2006/relationships/customXml" Target="../ink/ink1135.xml"/><Relationship Id="rId916" Type="http://schemas.openxmlformats.org/officeDocument/2006/relationships/image" Target="../media/image1064.png"/><Relationship Id="rId1101" Type="http://schemas.openxmlformats.org/officeDocument/2006/relationships/customXml" Target="../ink/ink1333.xml"/><Relationship Id="rId45" Type="http://schemas.openxmlformats.org/officeDocument/2006/relationships/image" Target="../media/image6320.png"/><Relationship Id="rId110" Type="http://schemas.openxmlformats.org/officeDocument/2006/relationships/image" Target="../media/image6650.png"/><Relationship Id="rId348" Type="http://schemas.openxmlformats.org/officeDocument/2006/relationships/customXml" Target="../ink/ink954.xml"/><Relationship Id="rId555" Type="http://schemas.openxmlformats.org/officeDocument/2006/relationships/image" Target="../media/image887.png"/><Relationship Id="rId762" Type="http://schemas.openxmlformats.org/officeDocument/2006/relationships/image" Target="../media/image987.png"/><Relationship Id="rId1185" Type="http://schemas.openxmlformats.org/officeDocument/2006/relationships/image" Target="../media/image1197.png"/><Relationship Id="rId194" Type="http://schemas.openxmlformats.org/officeDocument/2006/relationships/image" Target="../media/image7070.png"/><Relationship Id="rId208" Type="http://schemas.openxmlformats.org/officeDocument/2006/relationships/image" Target="../media/image7140.png"/><Relationship Id="rId415" Type="http://schemas.openxmlformats.org/officeDocument/2006/relationships/image" Target="../media/image817.png"/><Relationship Id="rId622" Type="http://schemas.openxmlformats.org/officeDocument/2006/relationships/image" Target="../media/image920.png"/><Relationship Id="rId1045" Type="http://schemas.openxmlformats.org/officeDocument/2006/relationships/customXml" Target="../ink/ink1305.xml"/><Relationship Id="rId261" Type="http://schemas.openxmlformats.org/officeDocument/2006/relationships/customXml" Target="../ink/ink910.xml"/><Relationship Id="rId499" Type="http://schemas.openxmlformats.org/officeDocument/2006/relationships/image" Target="../media/image859.png"/><Relationship Id="rId927" Type="http://schemas.openxmlformats.org/officeDocument/2006/relationships/customXml" Target="../ink/ink1245.xml"/><Relationship Id="rId1112" Type="http://schemas.openxmlformats.org/officeDocument/2006/relationships/image" Target="../media/image1161.png"/><Relationship Id="rId56" Type="http://schemas.openxmlformats.org/officeDocument/2006/relationships/customXml" Target="../ink/ink808.xml"/><Relationship Id="rId359" Type="http://schemas.openxmlformats.org/officeDocument/2006/relationships/image" Target="../media/image789.png"/><Relationship Id="rId566" Type="http://schemas.openxmlformats.org/officeDocument/2006/relationships/customXml" Target="../ink/ink1063.xml"/><Relationship Id="rId773" Type="http://schemas.openxmlformats.org/officeDocument/2006/relationships/customXml" Target="../ink/ink1168.xml"/><Relationship Id="rId1196" Type="http://schemas.openxmlformats.org/officeDocument/2006/relationships/customXml" Target="../ink/ink1381.xml"/><Relationship Id="rId121" Type="http://schemas.openxmlformats.org/officeDocument/2006/relationships/customXml" Target="../ink/ink840.xml"/><Relationship Id="rId219" Type="http://schemas.openxmlformats.org/officeDocument/2006/relationships/customXml" Target="../ink/ink889.xml"/><Relationship Id="rId426" Type="http://schemas.openxmlformats.org/officeDocument/2006/relationships/customXml" Target="../ink/ink993.xml"/><Relationship Id="rId633" Type="http://schemas.openxmlformats.org/officeDocument/2006/relationships/customXml" Target="../ink/ink1097.xml"/><Relationship Id="rId980" Type="http://schemas.openxmlformats.org/officeDocument/2006/relationships/customXml" Target="../ink/ink1272.xml"/><Relationship Id="rId1056" Type="http://schemas.openxmlformats.org/officeDocument/2006/relationships/image" Target="../media/image1133.png"/><Relationship Id="rId840" Type="http://schemas.openxmlformats.org/officeDocument/2006/relationships/image" Target="../media/image1026.png"/><Relationship Id="rId938" Type="http://schemas.openxmlformats.org/officeDocument/2006/relationships/image" Target="../media/image1075.png"/><Relationship Id="rId67" Type="http://schemas.openxmlformats.org/officeDocument/2006/relationships/customXml" Target="../ink/ink813.xml"/><Relationship Id="rId272" Type="http://schemas.openxmlformats.org/officeDocument/2006/relationships/image" Target="../media/image7460.png"/><Relationship Id="rId577" Type="http://schemas.openxmlformats.org/officeDocument/2006/relationships/image" Target="../media/image898.png"/><Relationship Id="rId700" Type="http://schemas.openxmlformats.org/officeDocument/2006/relationships/image" Target="../media/image957.png"/><Relationship Id="rId1123" Type="http://schemas.openxmlformats.org/officeDocument/2006/relationships/image" Target="../media/image1166.png"/><Relationship Id="rId132" Type="http://schemas.openxmlformats.org/officeDocument/2006/relationships/image" Target="../media/image6760.png"/><Relationship Id="rId784" Type="http://schemas.openxmlformats.org/officeDocument/2006/relationships/image" Target="../media/image998.png"/><Relationship Id="rId991" Type="http://schemas.openxmlformats.org/officeDocument/2006/relationships/image" Target="../media/image1101.png"/><Relationship Id="rId1067" Type="http://schemas.openxmlformats.org/officeDocument/2006/relationships/customXml" Target="../ink/ink1316.xml"/><Relationship Id="rId437" Type="http://schemas.openxmlformats.org/officeDocument/2006/relationships/image" Target="../media/image828.png"/><Relationship Id="rId644" Type="http://schemas.openxmlformats.org/officeDocument/2006/relationships/image" Target="../media/image931.png"/><Relationship Id="rId851" Type="http://schemas.openxmlformats.org/officeDocument/2006/relationships/customXml" Target="../ink/ink1207.xml"/><Relationship Id="rId283" Type="http://schemas.openxmlformats.org/officeDocument/2006/relationships/customXml" Target="../ink/ink921.xml"/><Relationship Id="rId490" Type="http://schemas.openxmlformats.org/officeDocument/2006/relationships/customXml" Target="../ink/ink1025.xml"/><Relationship Id="rId504" Type="http://schemas.openxmlformats.org/officeDocument/2006/relationships/customXml" Target="../ink/ink1032.xml"/><Relationship Id="rId711" Type="http://schemas.openxmlformats.org/officeDocument/2006/relationships/customXml" Target="../ink/ink1136.xml"/><Relationship Id="rId949" Type="http://schemas.openxmlformats.org/officeDocument/2006/relationships/customXml" Target="../ink/ink1256.xml"/><Relationship Id="rId1134" Type="http://schemas.openxmlformats.org/officeDocument/2006/relationships/customXml" Target="../ink/ink1350.xml"/><Relationship Id="rId78" Type="http://schemas.openxmlformats.org/officeDocument/2006/relationships/image" Target="../media/image6490.png"/><Relationship Id="rId143" Type="http://schemas.openxmlformats.org/officeDocument/2006/relationships/customXml" Target="../ink/ink851.xml"/><Relationship Id="rId350" Type="http://schemas.openxmlformats.org/officeDocument/2006/relationships/customXml" Target="../ink/ink955.xml"/><Relationship Id="rId588" Type="http://schemas.openxmlformats.org/officeDocument/2006/relationships/customXml" Target="../ink/ink1074.xml"/><Relationship Id="rId795" Type="http://schemas.openxmlformats.org/officeDocument/2006/relationships/customXml" Target="../ink/ink1179.xml"/><Relationship Id="rId809" Type="http://schemas.openxmlformats.org/officeDocument/2006/relationships/customXml" Target="../ink/ink1186.xml"/><Relationship Id="rId1201" Type="http://schemas.openxmlformats.org/officeDocument/2006/relationships/image" Target="../media/image1205.png"/><Relationship Id="rId9" Type="http://schemas.openxmlformats.org/officeDocument/2006/relationships/customXml" Target="../ink/ink785.xml"/><Relationship Id="rId210" Type="http://schemas.openxmlformats.org/officeDocument/2006/relationships/image" Target="../media/image7150.png"/><Relationship Id="rId448" Type="http://schemas.openxmlformats.org/officeDocument/2006/relationships/customXml" Target="../ink/ink1004.xml"/><Relationship Id="rId655" Type="http://schemas.openxmlformats.org/officeDocument/2006/relationships/customXml" Target="../ink/ink1108.xml"/><Relationship Id="rId862" Type="http://schemas.openxmlformats.org/officeDocument/2006/relationships/image" Target="../media/image1037.png"/><Relationship Id="rId1078" Type="http://schemas.openxmlformats.org/officeDocument/2006/relationships/image" Target="../media/image1144.png"/><Relationship Id="rId294" Type="http://schemas.openxmlformats.org/officeDocument/2006/relationships/image" Target="../media/image7570.png"/><Relationship Id="rId308" Type="http://schemas.openxmlformats.org/officeDocument/2006/relationships/customXml" Target="../ink/ink934.xml"/><Relationship Id="rId515" Type="http://schemas.openxmlformats.org/officeDocument/2006/relationships/image" Target="../media/image867.png"/><Relationship Id="rId722" Type="http://schemas.openxmlformats.org/officeDocument/2006/relationships/image" Target="../media/image968.png"/><Relationship Id="rId1145" Type="http://schemas.openxmlformats.org/officeDocument/2006/relationships/image" Target="../media/image1177.png"/><Relationship Id="rId89" Type="http://schemas.openxmlformats.org/officeDocument/2006/relationships/customXml" Target="../ink/ink824.xml"/><Relationship Id="rId154" Type="http://schemas.openxmlformats.org/officeDocument/2006/relationships/image" Target="../media/image6870.png"/><Relationship Id="rId361" Type="http://schemas.openxmlformats.org/officeDocument/2006/relationships/image" Target="../media/image790.png"/><Relationship Id="rId599" Type="http://schemas.openxmlformats.org/officeDocument/2006/relationships/image" Target="../media/image909.png"/><Relationship Id="rId1005" Type="http://schemas.openxmlformats.org/officeDocument/2006/relationships/image" Target="../media/image1108.png"/><Relationship Id="rId1212" Type="http://schemas.openxmlformats.org/officeDocument/2006/relationships/customXml" Target="../ink/ink1389.xml"/><Relationship Id="rId459" Type="http://schemas.openxmlformats.org/officeDocument/2006/relationships/image" Target="../media/image839.png"/><Relationship Id="rId666" Type="http://schemas.openxmlformats.org/officeDocument/2006/relationships/image" Target="../media/image942.png"/><Relationship Id="rId873" Type="http://schemas.openxmlformats.org/officeDocument/2006/relationships/customXml" Target="../ink/ink1218.xml"/><Relationship Id="rId1089" Type="http://schemas.openxmlformats.org/officeDocument/2006/relationships/customXml" Target="../ink/ink1327.xml"/><Relationship Id="rId16" Type="http://schemas.openxmlformats.org/officeDocument/2006/relationships/image" Target="../media/image6180.png"/><Relationship Id="rId221" Type="http://schemas.openxmlformats.org/officeDocument/2006/relationships/customXml" Target="../ink/ink890.xml"/><Relationship Id="rId319" Type="http://schemas.openxmlformats.org/officeDocument/2006/relationships/image" Target="../media/image769.png"/><Relationship Id="rId526" Type="http://schemas.openxmlformats.org/officeDocument/2006/relationships/customXml" Target="../ink/ink1043.xml"/><Relationship Id="rId1156" Type="http://schemas.openxmlformats.org/officeDocument/2006/relationships/customXml" Target="../ink/ink1361.xml"/><Relationship Id="rId733" Type="http://schemas.openxmlformats.org/officeDocument/2006/relationships/customXml" Target="../ink/ink1147.xml"/><Relationship Id="rId940" Type="http://schemas.openxmlformats.org/officeDocument/2006/relationships/image" Target="../media/image1076.png"/><Relationship Id="rId1016" Type="http://schemas.openxmlformats.org/officeDocument/2006/relationships/image" Target="../media/image1113.png"/><Relationship Id="rId165" Type="http://schemas.openxmlformats.org/officeDocument/2006/relationships/customXml" Target="../ink/ink862.xml"/><Relationship Id="rId372" Type="http://schemas.openxmlformats.org/officeDocument/2006/relationships/customXml" Target="../ink/ink966.xml"/><Relationship Id="rId677" Type="http://schemas.openxmlformats.org/officeDocument/2006/relationships/customXml" Target="../ink/ink1119.xml"/><Relationship Id="rId800" Type="http://schemas.openxmlformats.org/officeDocument/2006/relationships/image" Target="../media/image1006.png"/><Relationship Id="rId232" Type="http://schemas.openxmlformats.org/officeDocument/2006/relationships/image" Target="../media/image7260.png"/><Relationship Id="rId884" Type="http://schemas.openxmlformats.org/officeDocument/2006/relationships/image" Target="../media/image1048.png"/><Relationship Id="rId27" Type="http://schemas.openxmlformats.org/officeDocument/2006/relationships/customXml" Target="../ink/ink794.xml"/><Relationship Id="rId537" Type="http://schemas.openxmlformats.org/officeDocument/2006/relationships/image" Target="../media/image878.png"/><Relationship Id="rId744" Type="http://schemas.openxmlformats.org/officeDocument/2006/relationships/customXml" Target="../ink/ink1153.xml"/><Relationship Id="rId951" Type="http://schemas.openxmlformats.org/officeDocument/2006/relationships/customXml" Target="../ink/ink1257.xml"/><Relationship Id="rId1167" Type="http://schemas.openxmlformats.org/officeDocument/2006/relationships/image" Target="../media/image1188.png"/><Relationship Id="rId80" Type="http://schemas.openxmlformats.org/officeDocument/2006/relationships/image" Target="../media/image6500.png"/><Relationship Id="rId176" Type="http://schemas.openxmlformats.org/officeDocument/2006/relationships/image" Target="../media/image6980.png"/><Relationship Id="rId383" Type="http://schemas.openxmlformats.org/officeDocument/2006/relationships/image" Target="../media/image801.png"/><Relationship Id="rId590" Type="http://schemas.openxmlformats.org/officeDocument/2006/relationships/customXml" Target="../ink/ink1075.xml"/><Relationship Id="rId604" Type="http://schemas.openxmlformats.org/officeDocument/2006/relationships/customXml" Target="../ink/ink1082.xml"/><Relationship Id="rId811" Type="http://schemas.openxmlformats.org/officeDocument/2006/relationships/customXml" Target="../ink/ink1187.xml"/><Relationship Id="rId1027" Type="http://schemas.openxmlformats.org/officeDocument/2006/relationships/customXml" Target="../ink/ink1296.xml"/><Relationship Id="rId243" Type="http://schemas.openxmlformats.org/officeDocument/2006/relationships/customXml" Target="../ink/ink901.xml"/><Relationship Id="rId450" Type="http://schemas.openxmlformats.org/officeDocument/2006/relationships/customXml" Target="../ink/ink1005.xml"/><Relationship Id="rId688" Type="http://schemas.openxmlformats.org/officeDocument/2006/relationships/image" Target="../media/image952.png"/><Relationship Id="rId895" Type="http://schemas.openxmlformats.org/officeDocument/2006/relationships/customXml" Target="../ink/ink1229.xml"/><Relationship Id="rId909" Type="http://schemas.openxmlformats.org/officeDocument/2006/relationships/customXml" Target="../ink/ink1236.xml"/><Relationship Id="rId1080" Type="http://schemas.openxmlformats.org/officeDocument/2006/relationships/image" Target="../media/image1145.png"/><Relationship Id="rId38" Type="http://schemas.openxmlformats.org/officeDocument/2006/relationships/customXml" Target="../ink/ink799.xml"/><Relationship Id="rId103" Type="http://schemas.openxmlformats.org/officeDocument/2006/relationships/customXml" Target="../ink/ink831.xml"/><Relationship Id="rId310" Type="http://schemas.openxmlformats.org/officeDocument/2006/relationships/customXml" Target="../ink/ink935.xml"/><Relationship Id="rId548" Type="http://schemas.openxmlformats.org/officeDocument/2006/relationships/customXml" Target="../ink/ink1054.xml"/><Relationship Id="rId755" Type="http://schemas.openxmlformats.org/officeDocument/2006/relationships/customXml" Target="../ink/ink1159.xml"/><Relationship Id="rId962" Type="http://schemas.openxmlformats.org/officeDocument/2006/relationships/image" Target="../media/image1087.png"/><Relationship Id="rId1178" Type="http://schemas.openxmlformats.org/officeDocument/2006/relationships/customXml" Target="../ink/ink1372.xml"/><Relationship Id="rId91" Type="http://schemas.openxmlformats.org/officeDocument/2006/relationships/customXml" Target="../ink/ink825.xml"/><Relationship Id="rId187" Type="http://schemas.openxmlformats.org/officeDocument/2006/relationships/customXml" Target="../ink/ink873.xml"/><Relationship Id="rId394" Type="http://schemas.openxmlformats.org/officeDocument/2006/relationships/customXml" Target="../ink/ink977.xml"/><Relationship Id="rId408" Type="http://schemas.openxmlformats.org/officeDocument/2006/relationships/customXml" Target="../ink/ink984.xml"/><Relationship Id="rId615" Type="http://schemas.openxmlformats.org/officeDocument/2006/relationships/customXml" Target="../ink/ink1088.xml"/><Relationship Id="rId822" Type="http://schemas.openxmlformats.org/officeDocument/2006/relationships/image" Target="../media/image1017.png"/><Relationship Id="rId1038" Type="http://schemas.openxmlformats.org/officeDocument/2006/relationships/image" Target="../media/image1124.png"/><Relationship Id="rId254" Type="http://schemas.openxmlformats.org/officeDocument/2006/relationships/image" Target="../media/image7370.png"/><Relationship Id="rId699" Type="http://schemas.openxmlformats.org/officeDocument/2006/relationships/customXml" Target="../ink/ink1130.xml"/><Relationship Id="rId1091" Type="http://schemas.openxmlformats.org/officeDocument/2006/relationships/customXml" Target="../ink/ink1328.xml"/><Relationship Id="rId1105" Type="http://schemas.openxmlformats.org/officeDocument/2006/relationships/customXml" Target="../ink/ink1335.xml"/><Relationship Id="rId49" Type="http://schemas.openxmlformats.org/officeDocument/2006/relationships/image" Target="../media/image6340.png"/><Relationship Id="rId114" Type="http://schemas.openxmlformats.org/officeDocument/2006/relationships/image" Target="../media/image6670.png"/><Relationship Id="rId461" Type="http://schemas.openxmlformats.org/officeDocument/2006/relationships/image" Target="../media/image840.png"/><Relationship Id="rId559" Type="http://schemas.openxmlformats.org/officeDocument/2006/relationships/image" Target="../media/image889.png"/><Relationship Id="rId766" Type="http://schemas.openxmlformats.org/officeDocument/2006/relationships/image" Target="../media/image989.png"/><Relationship Id="rId1189" Type="http://schemas.openxmlformats.org/officeDocument/2006/relationships/image" Target="../media/image1199.png"/><Relationship Id="rId198" Type="http://schemas.openxmlformats.org/officeDocument/2006/relationships/image" Target="../media/image7090.png"/><Relationship Id="rId321" Type="http://schemas.openxmlformats.org/officeDocument/2006/relationships/image" Target="../media/image770.png"/><Relationship Id="rId419" Type="http://schemas.openxmlformats.org/officeDocument/2006/relationships/image" Target="../media/image819.png"/><Relationship Id="rId626" Type="http://schemas.openxmlformats.org/officeDocument/2006/relationships/image" Target="../media/image922.png"/><Relationship Id="rId973" Type="http://schemas.openxmlformats.org/officeDocument/2006/relationships/customXml" Target="../ink/ink1268.xml"/><Relationship Id="rId1049" Type="http://schemas.openxmlformats.org/officeDocument/2006/relationships/customXml" Target="../ink/ink1307.xml"/><Relationship Id="rId833" Type="http://schemas.openxmlformats.org/officeDocument/2006/relationships/customXml" Target="../ink/ink1198.xml"/><Relationship Id="rId1116" Type="http://schemas.openxmlformats.org/officeDocument/2006/relationships/image" Target="../media/image1163.png"/><Relationship Id="rId265" Type="http://schemas.openxmlformats.org/officeDocument/2006/relationships/customXml" Target="../ink/ink912.xml"/><Relationship Id="rId472" Type="http://schemas.openxmlformats.org/officeDocument/2006/relationships/customXml" Target="../ink/ink1016.xml"/><Relationship Id="rId900" Type="http://schemas.openxmlformats.org/officeDocument/2006/relationships/image" Target="../media/image1056.png"/><Relationship Id="rId125" Type="http://schemas.openxmlformats.org/officeDocument/2006/relationships/customXml" Target="../ink/ink842.xml"/><Relationship Id="rId332" Type="http://schemas.openxmlformats.org/officeDocument/2006/relationships/customXml" Target="../ink/ink946.xml"/><Relationship Id="rId777" Type="http://schemas.openxmlformats.org/officeDocument/2006/relationships/customXml" Target="../ink/ink1170.xml"/><Relationship Id="rId984" Type="http://schemas.openxmlformats.org/officeDocument/2006/relationships/customXml" Target="../ink/ink1274.xml"/><Relationship Id="rId637" Type="http://schemas.openxmlformats.org/officeDocument/2006/relationships/customXml" Target="../ink/ink1099.xml"/><Relationship Id="rId844" Type="http://schemas.openxmlformats.org/officeDocument/2006/relationships/image" Target="../media/image1028.png"/><Relationship Id="rId276" Type="http://schemas.openxmlformats.org/officeDocument/2006/relationships/image" Target="../media/image7480.png"/><Relationship Id="rId483" Type="http://schemas.openxmlformats.org/officeDocument/2006/relationships/image" Target="../media/image851.png"/><Relationship Id="rId690" Type="http://schemas.openxmlformats.org/officeDocument/2006/relationships/image" Target="../media/image953.png"/><Relationship Id="rId704" Type="http://schemas.openxmlformats.org/officeDocument/2006/relationships/image" Target="../media/image959.png"/><Relationship Id="rId911" Type="http://schemas.openxmlformats.org/officeDocument/2006/relationships/customXml" Target="../ink/ink1237.xml"/><Relationship Id="rId1127" Type="http://schemas.openxmlformats.org/officeDocument/2006/relationships/image" Target="../media/image1168.png"/><Relationship Id="rId40" Type="http://schemas.openxmlformats.org/officeDocument/2006/relationships/customXml" Target="../ink/ink800.xml"/><Relationship Id="rId136" Type="http://schemas.openxmlformats.org/officeDocument/2006/relationships/image" Target="../media/image6780.png"/><Relationship Id="rId343" Type="http://schemas.openxmlformats.org/officeDocument/2006/relationships/image" Target="../media/image781.png"/><Relationship Id="rId550" Type="http://schemas.openxmlformats.org/officeDocument/2006/relationships/customXml" Target="../ink/ink1055.xml"/><Relationship Id="rId788" Type="http://schemas.openxmlformats.org/officeDocument/2006/relationships/image" Target="../media/image1000.png"/><Relationship Id="rId995" Type="http://schemas.openxmlformats.org/officeDocument/2006/relationships/image" Target="../media/image1103.png"/><Relationship Id="rId1180" Type="http://schemas.openxmlformats.org/officeDocument/2006/relationships/customXml" Target="../ink/ink1373.xml"/><Relationship Id="rId203" Type="http://schemas.openxmlformats.org/officeDocument/2006/relationships/customXml" Target="../ink/ink881.xml"/><Relationship Id="rId648" Type="http://schemas.openxmlformats.org/officeDocument/2006/relationships/image" Target="../media/image933.png"/><Relationship Id="rId855" Type="http://schemas.openxmlformats.org/officeDocument/2006/relationships/customXml" Target="../ink/ink1209.xml"/><Relationship Id="rId1040" Type="http://schemas.openxmlformats.org/officeDocument/2006/relationships/image" Target="../media/image1125.png"/><Relationship Id="rId287" Type="http://schemas.openxmlformats.org/officeDocument/2006/relationships/customXml" Target="../ink/ink923.xml"/><Relationship Id="rId410" Type="http://schemas.openxmlformats.org/officeDocument/2006/relationships/customXml" Target="../ink/ink985.xml"/><Relationship Id="rId494" Type="http://schemas.openxmlformats.org/officeDocument/2006/relationships/customXml" Target="../ink/ink1027.xml"/><Relationship Id="rId508" Type="http://schemas.openxmlformats.org/officeDocument/2006/relationships/customXml" Target="../ink/ink1034.xml"/><Relationship Id="rId715" Type="http://schemas.openxmlformats.org/officeDocument/2006/relationships/customXml" Target="../ink/ink1138.xml"/><Relationship Id="rId922" Type="http://schemas.openxmlformats.org/officeDocument/2006/relationships/image" Target="../media/image1067.png"/><Relationship Id="rId1138" Type="http://schemas.openxmlformats.org/officeDocument/2006/relationships/customXml" Target="../ink/ink1352.xml"/><Relationship Id="rId147" Type="http://schemas.openxmlformats.org/officeDocument/2006/relationships/customXml" Target="../ink/ink853.xml"/><Relationship Id="rId354" Type="http://schemas.openxmlformats.org/officeDocument/2006/relationships/customXml" Target="../ink/ink957.xml"/><Relationship Id="rId799" Type="http://schemas.openxmlformats.org/officeDocument/2006/relationships/customXml" Target="../ink/ink1181.xml"/><Relationship Id="rId1191" Type="http://schemas.openxmlformats.org/officeDocument/2006/relationships/image" Target="../media/image1200.png"/><Relationship Id="rId1205" Type="http://schemas.openxmlformats.org/officeDocument/2006/relationships/image" Target="../media/image1207.png"/><Relationship Id="rId51" Type="http://schemas.openxmlformats.org/officeDocument/2006/relationships/image" Target="../media/image6350.png"/><Relationship Id="rId561" Type="http://schemas.openxmlformats.org/officeDocument/2006/relationships/image" Target="../media/image890.png"/><Relationship Id="rId659" Type="http://schemas.openxmlformats.org/officeDocument/2006/relationships/customXml" Target="../ink/ink1110.xml"/><Relationship Id="rId866" Type="http://schemas.openxmlformats.org/officeDocument/2006/relationships/image" Target="../media/image1039.png"/><Relationship Id="rId214" Type="http://schemas.openxmlformats.org/officeDocument/2006/relationships/image" Target="../media/image7170.png"/><Relationship Id="rId298" Type="http://schemas.openxmlformats.org/officeDocument/2006/relationships/customXml" Target="../ink/ink929.xml"/><Relationship Id="rId421" Type="http://schemas.openxmlformats.org/officeDocument/2006/relationships/image" Target="../media/image820.png"/><Relationship Id="rId519" Type="http://schemas.openxmlformats.org/officeDocument/2006/relationships/image" Target="../media/image869.png"/><Relationship Id="rId1051" Type="http://schemas.openxmlformats.org/officeDocument/2006/relationships/customXml" Target="../ink/ink1308.xml"/><Relationship Id="rId1149" Type="http://schemas.openxmlformats.org/officeDocument/2006/relationships/image" Target="../media/image1179.png"/><Relationship Id="rId158" Type="http://schemas.openxmlformats.org/officeDocument/2006/relationships/image" Target="../media/image6890.png"/><Relationship Id="rId726" Type="http://schemas.openxmlformats.org/officeDocument/2006/relationships/image" Target="../media/image970.png"/><Relationship Id="rId933" Type="http://schemas.openxmlformats.org/officeDocument/2006/relationships/customXml" Target="../ink/ink1248.xml"/><Relationship Id="rId1009" Type="http://schemas.openxmlformats.org/officeDocument/2006/relationships/customXml" Target="../ink/ink1287.xml"/><Relationship Id="rId62" Type="http://schemas.openxmlformats.org/officeDocument/2006/relationships/image" Target="../media/image6410.png"/><Relationship Id="rId365" Type="http://schemas.openxmlformats.org/officeDocument/2006/relationships/image" Target="../media/image792.png"/><Relationship Id="rId572" Type="http://schemas.openxmlformats.org/officeDocument/2006/relationships/customXml" Target="../ink/ink1066.xml"/><Relationship Id="rId1216" Type="http://schemas.openxmlformats.org/officeDocument/2006/relationships/customXml" Target="../ink/ink1391.xml"/><Relationship Id="rId225" Type="http://schemas.openxmlformats.org/officeDocument/2006/relationships/customXml" Target="../ink/ink892.xml"/><Relationship Id="rId432" Type="http://schemas.openxmlformats.org/officeDocument/2006/relationships/customXml" Target="../ink/ink996.xml"/><Relationship Id="rId877" Type="http://schemas.openxmlformats.org/officeDocument/2006/relationships/customXml" Target="../ink/ink1220.xml"/><Relationship Id="rId1062" Type="http://schemas.openxmlformats.org/officeDocument/2006/relationships/image" Target="../media/image1136.png"/><Relationship Id="rId737" Type="http://schemas.openxmlformats.org/officeDocument/2006/relationships/image" Target="../media/image975.png"/><Relationship Id="rId944" Type="http://schemas.openxmlformats.org/officeDocument/2006/relationships/image" Target="../media/image1078.png"/><Relationship Id="rId73" Type="http://schemas.openxmlformats.org/officeDocument/2006/relationships/customXml" Target="../ink/ink816.xml"/><Relationship Id="rId169" Type="http://schemas.openxmlformats.org/officeDocument/2006/relationships/customXml" Target="../ink/ink864.xml"/><Relationship Id="rId376" Type="http://schemas.openxmlformats.org/officeDocument/2006/relationships/customXml" Target="../ink/ink968.xml"/><Relationship Id="rId583" Type="http://schemas.openxmlformats.org/officeDocument/2006/relationships/image" Target="../media/image901.png"/><Relationship Id="rId790" Type="http://schemas.openxmlformats.org/officeDocument/2006/relationships/image" Target="../media/image1001.png"/><Relationship Id="rId804" Type="http://schemas.openxmlformats.org/officeDocument/2006/relationships/image" Target="../media/image1008.png"/><Relationship Id="rId4" Type="http://schemas.openxmlformats.org/officeDocument/2006/relationships/image" Target="../media/image6120.png"/><Relationship Id="rId236" Type="http://schemas.openxmlformats.org/officeDocument/2006/relationships/image" Target="../media/image7280.png"/><Relationship Id="rId443" Type="http://schemas.openxmlformats.org/officeDocument/2006/relationships/image" Target="../media/image831.png"/><Relationship Id="rId650" Type="http://schemas.openxmlformats.org/officeDocument/2006/relationships/image" Target="../media/image934.png"/><Relationship Id="rId888" Type="http://schemas.openxmlformats.org/officeDocument/2006/relationships/image" Target="../media/image1050.png"/><Relationship Id="rId1073" Type="http://schemas.openxmlformats.org/officeDocument/2006/relationships/customXml" Target="../ink/ink1319.xml"/><Relationship Id="rId303" Type="http://schemas.openxmlformats.org/officeDocument/2006/relationships/image" Target="../media/image7610.png"/><Relationship Id="rId748" Type="http://schemas.openxmlformats.org/officeDocument/2006/relationships/customXml" Target="../ink/ink1155.xml"/><Relationship Id="rId955" Type="http://schemas.openxmlformats.org/officeDocument/2006/relationships/customXml" Target="../ink/ink1259.xml"/><Relationship Id="rId1140" Type="http://schemas.openxmlformats.org/officeDocument/2006/relationships/customXml" Target="../ink/ink1353.xml"/><Relationship Id="rId84" Type="http://schemas.openxmlformats.org/officeDocument/2006/relationships/image" Target="../media/image6520.png"/><Relationship Id="rId387" Type="http://schemas.openxmlformats.org/officeDocument/2006/relationships/image" Target="../media/image803.png"/><Relationship Id="rId510" Type="http://schemas.openxmlformats.org/officeDocument/2006/relationships/customXml" Target="../ink/ink1035.xml"/><Relationship Id="rId594" Type="http://schemas.openxmlformats.org/officeDocument/2006/relationships/customXml" Target="../ink/ink1077.xml"/><Relationship Id="rId608" Type="http://schemas.openxmlformats.org/officeDocument/2006/relationships/customXml" Target="../ink/ink1084.xml"/><Relationship Id="rId815" Type="http://schemas.openxmlformats.org/officeDocument/2006/relationships/customXml" Target="../ink/ink1189.xml"/><Relationship Id="rId247" Type="http://schemas.openxmlformats.org/officeDocument/2006/relationships/customXml" Target="../ink/ink903.xml"/><Relationship Id="rId899" Type="http://schemas.openxmlformats.org/officeDocument/2006/relationships/customXml" Target="../ink/ink1231.xml"/><Relationship Id="rId1000" Type="http://schemas.openxmlformats.org/officeDocument/2006/relationships/customXml" Target="../ink/ink1282.xml"/><Relationship Id="rId1084" Type="http://schemas.openxmlformats.org/officeDocument/2006/relationships/image" Target="../media/image1147.png"/><Relationship Id="rId107" Type="http://schemas.openxmlformats.org/officeDocument/2006/relationships/customXml" Target="../ink/ink833.xml"/><Relationship Id="rId454" Type="http://schemas.openxmlformats.org/officeDocument/2006/relationships/customXml" Target="../ink/ink1007.xml"/><Relationship Id="rId661" Type="http://schemas.openxmlformats.org/officeDocument/2006/relationships/customXml" Target="../ink/ink1111.xml"/><Relationship Id="rId759" Type="http://schemas.openxmlformats.org/officeDocument/2006/relationships/customXml" Target="../ink/ink1161.xml"/><Relationship Id="rId966" Type="http://schemas.openxmlformats.org/officeDocument/2006/relationships/image" Target="../media/image1089.png"/><Relationship Id="rId11" Type="http://schemas.openxmlformats.org/officeDocument/2006/relationships/customXml" Target="../ink/ink786.xml"/><Relationship Id="rId314" Type="http://schemas.openxmlformats.org/officeDocument/2006/relationships/customXml" Target="../ink/ink937.xml"/><Relationship Id="rId398" Type="http://schemas.openxmlformats.org/officeDocument/2006/relationships/customXml" Target="../ink/ink979.xml"/><Relationship Id="rId521" Type="http://schemas.openxmlformats.org/officeDocument/2006/relationships/image" Target="../media/image870.png"/><Relationship Id="rId619" Type="http://schemas.openxmlformats.org/officeDocument/2006/relationships/customXml" Target="../ink/ink1090.xml"/><Relationship Id="rId1151" Type="http://schemas.openxmlformats.org/officeDocument/2006/relationships/image" Target="../media/image1180.png"/><Relationship Id="rId95" Type="http://schemas.openxmlformats.org/officeDocument/2006/relationships/customXml" Target="../ink/ink827.xml"/><Relationship Id="rId160" Type="http://schemas.openxmlformats.org/officeDocument/2006/relationships/image" Target="../media/image6900.png"/><Relationship Id="rId826" Type="http://schemas.openxmlformats.org/officeDocument/2006/relationships/image" Target="../media/image1019.png"/><Relationship Id="rId1011" Type="http://schemas.openxmlformats.org/officeDocument/2006/relationships/customXml" Target="../ink/ink1288.xml"/><Relationship Id="rId1109" Type="http://schemas.openxmlformats.org/officeDocument/2006/relationships/customXml" Target="../ink/ink1337.xml"/><Relationship Id="rId258" Type="http://schemas.openxmlformats.org/officeDocument/2006/relationships/image" Target="../media/image7390.png"/><Relationship Id="rId465" Type="http://schemas.openxmlformats.org/officeDocument/2006/relationships/image" Target="../media/image842.png"/><Relationship Id="rId672" Type="http://schemas.openxmlformats.org/officeDocument/2006/relationships/image" Target="../media/image945.png"/><Relationship Id="rId1095" Type="http://schemas.openxmlformats.org/officeDocument/2006/relationships/customXml" Target="../ink/ink1330.xml"/><Relationship Id="rId22" Type="http://schemas.openxmlformats.org/officeDocument/2006/relationships/image" Target="../media/image52.png"/><Relationship Id="rId118" Type="http://schemas.openxmlformats.org/officeDocument/2006/relationships/image" Target="../media/image6690.png"/><Relationship Id="rId325" Type="http://schemas.openxmlformats.org/officeDocument/2006/relationships/image" Target="../media/image772.png"/><Relationship Id="rId532" Type="http://schemas.openxmlformats.org/officeDocument/2006/relationships/customXml" Target="../ink/ink1046.xml"/><Relationship Id="rId977" Type="http://schemas.openxmlformats.org/officeDocument/2006/relationships/customXml" Target="../ink/ink1270.xml"/><Relationship Id="rId1162" Type="http://schemas.openxmlformats.org/officeDocument/2006/relationships/customXml" Target="../ink/ink1364.xml"/><Relationship Id="rId171" Type="http://schemas.openxmlformats.org/officeDocument/2006/relationships/customXml" Target="../ink/ink865.xml"/><Relationship Id="rId837" Type="http://schemas.openxmlformats.org/officeDocument/2006/relationships/customXml" Target="../ink/ink1200.xml"/><Relationship Id="rId1022" Type="http://schemas.openxmlformats.org/officeDocument/2006/relationships/image" Target="../media/image1116.png"/><Relationship Id="rId269" Type="http://schemas.openxmlformats.org/officeDocument/2006/relationships/customXml" Target="../ink/ink914.xml"/><Relationship Id="rId476" Type="http://schemas.openxmlformats.org/officeDocument/2006/relationships/customXml" Target="../ink/ink1018.xml"/><Relationship Id="rId683" Type="http://schemas.openxmlformats.org/officeDocument/2006/relationships/customXml" Target="../ink/ink1122.xml"/><Relationship Id="rId890" Type="http://schemas.openxmlformats.org/officeDocument/2006/relationships/image" Target="../media/image1051.png"/><Relationship Id="rId904" Type="http://schemas.openxmlformats.org/officeDocument/2006/relationships/image" Target="../media/image1058.png"/><Relationship Id="rId33" Type="http://schemas.openxmlformats.org/officeDocument/2006/relationships/image" Target="../media/image6260.png"/><Relationship Id="rId129" Type="http://schemas.openxmlformats.org/officeDocument/2006/relationships/customXml" Target="../ink/ink844.xml"/><Relationship Id="rId336" Type="http://schemas.openxmlformats.org/officeDocument/2006/relationships/customXml" Target="../ink/ink948.xml"/><Relationship Id="rId543" Type="http://schemas.openxmlformats.org/officeDocument/2006/relationships/image" Target="../media/image881.png"/><Relationship Id="rId988" Type="http://schemas.openxmlformats.org/officeDocument/2006/relationships/customXml" Target="../ink/ink1276.xml"/><Relationship Id="rId1173" Type="http://schemas.openxmlformats.org/officeDocument/2006/relationships/image" Target="../media/image1191.png"/><Relationship Id="rId182" Type="http://schemas.openxmlformats.org/officeDocument/2006/relationships/image" Target="../media/image7010.png"/><Relationship Id="rId403" Type="http://schemas.openxmlformats.org/officeDocument/2006/relationships/image" Target="../media/image811.png"/><Relationship Id="rId750" Type="http://schemas.openxmlformats.org/officeDocument/2006/relationships/customXml" Target="../ink/ink1156.xml"/><Relationship Id="rId848" Type="http://schemas.openxmlformats.org/officeDocument/2006/relationships/image" Target="../media/image1030.png"/><Relationship Id="rId1033" Type="http://schemas.openxmlformats.org/officeDocument/2006/relationships/customXml" Target="../ink/ink1299.xml"/><Relationship Id="rId487" Type="http://schemas.openxmlformats.org/officeDocument/2006/relationships/image" Target="../media/image853.png"/><Relationship Id="rId610" Type="http://schemas.openxmlformats.org/officeDocument/2006/relationships/customXml" Target="../ink/ink1085.xml"/><Relationship Id="rId694" Type="http://schemas.openxmlformats.org/officeDocument/2006/relationships/image" Target="../media/image955.png"/><Relationship Id="rId708" Type="http://schemas.openxmlformats.org/officeDocument/2006/relationships/image" Target="../media/image961.png"/><Relationship Id="rId915" Type="http://schemas.openxmlformats.org/officeDocument/2006/relationships/customXml" Target="../ink/ink1239.xml"/><Relationship Id="rId347" Type="http://schemas.openxmlformats.org/officeDocument/2006/relationships/image" Target="../media/image783.png"/><Relationship Id="rId999" Type="http://schemas.openxmlformats.org/officeDocument/2006/relationships/image" Target="../media/image1105.png"/><Relationship Id="rId1100" Type="http://schemas.openxmlformats.org/officeDocument/2006/relationships/image" Target="../media/image1155.png"/><Relationship Id="rId1184" Type="http://schemas.openxmlformats.org/officeDocument/2006/relationships/customXml" Target="../ink/ink1375.xml"/><Relationship Id="rId44" Type="http://schemas.openxmlformats.org/officeDocument/2006/relationships/customXml" Target="../ink/ink802.xml"/><Relationship Id="rId554" Type="http://schemas.openxmlformats.org/officeDocument/2006/relationships/customXml" Target="../ink/ink1057.xml"/><Relationship Id="rId761" Type="http://schemas.openxmlformats.org/officeDocument/2006/relationships/customXml" Target="../ink/ink1162.xml"/><Relationship Id="rId859" Type="http://schemas.openxmlformats.org/officeDocument/2006/relationships/customXml" Target="../ink/ink1211.xml"/><Relationship Id="rId193" Type="http://schemas.openxmlformats.org/officeDocument/2006/relationships/customXml" Target="../ink/ink876.xml"/><Relationship Id="rId207" Type="http://schemas.openxmlformats.org/officeDocument/2006/relationships/customXml" Target="../ink/ink883.xml"/><Relationship Id="rId414" Type="http://schemas.openxmlformats.org/officeDocument/2006/relationships/customXml" Target="../ink/ink987.xml"/><Relationship Id="rId498" Type="http://schemas.openxmlformats.org/officeDocument/2006/relationships/customXml" Target="../ink/ink1029.xml"/><Relationship Id="rId621" Type="http://schemas.openxmlformats.org/officeDocument/2006/relationships/customXml" Target="../ink/ink1091.xml"/><Relationship Id="rId1044" Type="http://schemas.openxmlformats.org/officeDocument/2006/relationships/image" Target="../media/image1127.png"/><Relationship Id="rId260" Type="http://schemas.openxmlformats.org/officeDocument/2006/relationships/image" Target="../media/image7400.png"/><Relationship Id="rId719" Type="http://schemas.openxmlformats.org/officeDocument/2006/relationships/customXml" Target="../ink/ink1140.xml"/><Relationship Id="rId926" Type="http://schemas.openxmlformats.org/officeDocument/2006/relationships/image" Target="../media/image1069.png"/><Relationship Id="rId1111" Type="http://schemas.openxmlformats.org/officeDocument/2006/relationships/customXml" Target="../ink/ink1338.xml"/><Relationship Id="rId55" Type="http://schemas.openxmlformats.org/officeDocument/2006/relationships/image" Target="../media/image6370.png"/><Relationship Id="rId120" Type="http://schemas.openxmlformats.org/officeDocument/2006/relationships/image" Target="../media/image6700.png"/><Relationship Id="rId358" Type="http://schemas.openxmlformats.org/officeDocument/2006/relationships/customXml" Target="../ink/ink959.xml"/><Relationship Id="rId565" Type="http://schemas.openxmlformats.org/officeDocument/2006/relationships/image" Target="../media/image892.png"/><Relationship Id="rId772" Type="http://schemas.openxmlformats.org/officeDocument/2006/relationships/image" Target="../media/image992.png"/><Relationship Id="rId1195" Type="http://schemas.openxmlformats.org/officeDocument/2006/relationships/image" Target="../media/image1202.png"/><Relationship Id="rId1209" Type="http://schemas.openxmlformats.org/officeDocument/2006/relationships/image" Target="../media/image1209.png"/><Relationship Id="rId218" Type="http://schemas.openxmlformats.org/officeDocument/2006/relationships/image" Target="../media/image7190.png"/><Relationship Id="rId425" Type="http://schemas.openxmlformats.org/officeDocument/2006/relationships/image" Target="../media/image822.png"/><Relationship Id="rId632" Type="http://schemas.openxmlformats.org/officeDocument/2006/relationships/image" Target="../media/image925.png"/><Relationship Id="rId1055" Type="http://schemas.openxmlformats.org/officeDocument/2006/relationships/customXml" Target="../ink/ink1310.xml"/><Relationship Id="rId271" Type="http://schemas.openxmlformats.org/officeDocument/2006/relationships/customXml" Target="../ink/ink915.xml"/><Relationship Id="rId937" Type="http://schemas.openxmlformats.org/officeDocument/2006/relationships/customXml" Target="../ink/ink1250.xml"/><Relationship Id="rId1122" Type="http://schemas.openxmlformats.org/officeDocument/2006/relationships/customXml" Target="../ink/ink1344.xml"/><Relationship Id="rId66" Type="http://schemas.openxmlformats.org/officeDocument/2006/relationships/image" Target="../media/image6430.png"/><Relationship Id="rId131" Type="http://schemas.openxmlformats.org/officeDocument/2006/relationships/customXml" Target="../ink/ink845.xml"/><Relationship Id="rId369" Type="http://schemas.openxmlformats.org/officeDocument/2006/relationships/image" Target="../media/image794.png"/><Relationship Id="rId576" Type="http://schemas.openxmlformats.org/officeDocument/2006/relationships/customXml" Target="../ink/ink1068.xml"/><Relationship Id="rId783" Type="http://schemas.openxmlformats.org/officeDocument/2006/relationships/customXml" Target="../ink/ink1173.xml"/><Relationship Id="rId990" Type="http://schemas.openxmlformats.org/officeDocument/2006/relationships/customXml" Target="../ink/ink1277.xml"/><Relationship Id="rId229" Type="http://schemas.openxmlformats.org/officeDocument/2006/relationships/customXml" Target="../ink/ink894.xml"/><Relationship Id="rId436" Type="http://schemas.openxmlformats.org/officeDocument/2006/relationships/customXml" Target="../ink/ink998.xml"/><Relationship Id="rId643" Type="http://schemas.openxmlformats.org/officeDocument/2006/relationships/customXml" Target="../ink/ink1102.xml"/><Relationship Id="rId1066" Type="http://schemas.openxmlformats.org/officeDocument/2006/relationships/image" Target="../media/image1138.png"/><Relationship Id="rId850" Type="http://schemas.openxmlformats.org/officeDocument/2006/relationships/image" Target="../media/image1031.png"/><Relationship Id="rId948" Type="http://schemas.openxmlformats.org/officeDocument/2006/relationships/image" Target="../media/image1080.png"/><Relationship Id="rId1133" Type="http://schemas.openxmlformats.org/officeDocument/2006/relationships/image" Target="../media/image1171.png"/><Relationship Id="rId77" Type="http://schemas.openxmlformats.org/officeDocument/2006/relationships/customXml" Target="../ink/ink818.xml"/><Relationship Id="rId282" Type="http://schemas.openxmlformats.org/officeDocument/2006/relationships/image" Target="../media/image7510.png"/><Relationship Id="rId503" Type="http://schemas.openxmlformats.org/officeDocument/2006/relationships/image" Target="../media/image861.png"/><Relationship Id="rId587" Type="http://schemas.openxmlformats.org/officeDocument/2006/relationships/image" Target="../media/image903.png"/><Relationship Id="rId710" Type="http://schemas.openxmlformats.org/officeDocument/2006/relationships/image" Target="../media/image962.png"/><Relationship Id="rId808" Type="http://schemas.openxmlformats.org/officeDocument/2006/relationships/image" Target="../media/image1010.png"/><Relationship Id="rId8" Type="http://schemas.openxmlformats.org/officeDocument/2006/relationships/image" Target="../media/image6140.png"/><Relationship Id="rId142" Type="http://schemas.openxmlformats.org/officeDocument/2006/relationships/image" Target="../media/image6811.png"/><Relationship Id="rId447" Type="http://schemas.openxmlformats.org/officeDocument/2006/relationships/image" Target="../media/image833.png"/><Relationship Id="rId794" Type="http://schemas.openxmlformats.org/officeDocument/2006/relationships/image" Target="../media/image1003.png"/><Relationship Id="rId1077" Type="http://schemas.openxmlformats.org/officeDocument/2006/relationships/customXml" Target="../ink/ink1321.xml"/><Relationship Id="rId1200" Type="http://schemas.openxmlformats.org/officeDocument/2006/relationships/customXml" Target="../ink/ink1383.xml"/><Relationship Id="rId654" Type="http://schemas.openxmlformats.org/officeDocument/2006/relationships/image" Target="../media/image936.png"/><Relationship Id="rId861" Type="http://schemas.openxmlformats.org/officeDocument/2006/relationships/customXml" Target="../ink/ink1212.xml"/><Relationship Id="rId959" Type="http://schemas.openxmlformats.org/officeDocument/2006/relationships/customXml" Target="../ink/ink1261.xml"/><Relationship Id="rId293" Type="http://schemas.openxmlformats.org/officeDocument/2006/relationships/customXml" Target="../ink/ink926.xml"/><Relationship Id="rId307" Type="http://schemas.openxmlformats.org/officeDocument/2006/relationships/image" Target="../media/image7630.png"/><Relationship Id="rId514" Type="http://schemas.openxmlformats.org/officeDocument/2006/relationships/customXml" Target="../ink/ink1037.xml"/><Relationship Id="rId721" Type="http://schemas.openxmlformats.org/officeDocument/2006/relationships/customXml" Target="../ink/ink1141.xml"/><Relationship Id="rId1144" Type="http://schemas.openxmlformats.org/officeDocument/2006/relationships/customXml" Target="../ink/ink1355.xml"/><Relationship Id="rId88" Type="http://schemas.openxmlformats.org/officeDocument/2006/relationships/image" Target="../media/image6540.png"/><Relationship Id="rId153" Type="http://schemas.openxmlformats.org/officeDocument/2006/relationships/customXml" Target="../ink/ink856.xml"/><Relationship Id="rId360" Type="http://schemas.openxmlformats.org/officeDocument/2006/relationships/customXml" Target="../ink/ink960.xml"/><Relationship Id="rId598" Type="http://schemas.openxmlformats.org/officeDocument/2006/relationships/customXml" Target="../ink/ink1079.xml"/><Relationship Id="rId819" Type="http://schemas.openxmlformats.org/officeDocument/2006/relationships/customXml" Target="../ink/ink1191.xml"/><Relationship Id="rId1004" Type="http://schemas.openxmlformats.org/officeDocument/2006/relationships/customXml" Target="../ink/ink1284.xml"/><Relationship Id="rId1211" Type="http://schemas.openxmlformats.org/officeDocument/2006/relationships/image" Target="../media/image1210.png"/><Relationship Id="rId220" Type="http://schemas.openxmlformats.org/officeDocument/2006/relationships/image" Target="../media/image7200.png"/><Relationship Id="rId458" Type="http://schemas.openxmlformats.org/officeDocument/2006/relationships/customXml" Target="../ink/ink1009.xml"/><Relationship Id="rId665" Type="http://schemas.openxmlformats.org/officeDocument/2006/relationships/customXml" Target="../ink/ink1113.xml"/><Relationship Id="rId872" Type="http://schemas.openxmlformats.org/officeDocument/2006/relationships/image" Target="../media/image1042.png"/><Relationship Id="rId1088" Type="http://schemas.openxmlformats.org/officeDocument/2006/relationships/image" Target="../media/image1149.png"/><Relationship Id="rId15" Type="http://schemas.openxmlformats.org/officeDocument/2006/relationships/customXml" Target="../ink/ink788.xml"/><Relationship Id="rId318" Type="http://schemas.openxmlformats.org/officeDocument/2006/relationships/customXml" Target="../ink/ink939.xml"/><Relationship Id="rId525" Type="http://schemas.openxmlformats.org/officeDocument/2006/relationships/image" Target="../media/image872.png"/><Relationship Id="rId732" Type="http://schemas.openxmlformats.org/officeDocument/2006/relationships/image" Target="../media/image973.png"/><Relationship Id="rId1155" Type="http://schemas.openxmlformats.org/officeDocument/2006/relationships/image" Target="../media/image1182.png"/><Relationship Id="rId99" Type="http://schemas.openxmlformats.org/officeDocument/2006/relationships/customXml" Target="../ink/ink829.xml"/><Relationship Id="rId164" Type="http://schemas.openxmlformats.org/officeDocument/2006/relationships/image" Target="../media/image6920.png"/><Relationship Id="rId371" Type="http://schemas.openxmlformats.org/officeDocument/2006/relationships/image" Target="../media/image795.png"/><Relationship Id="rId1015" Type="http://schemas.openxmlformats.org/officeDocument/2006/relationships/customXml" Target="../ink/ink1290.xml"/><Relationship Id="rId469" Type="http://schemas.openxmlformats.org/officeDocument/2006/relationships/image" Target="../media/image844.png"/><Relationship Id="rId676" Type="http://schemas.openxmlformats.org/officeDocument/2006/relationships/image" Target="../media/image947.png"/><Relationship Id="rId883" Type="http://schemas.openxmlformats.org/officeDocument/2006/relationships/customXml" Target="../ink/ink1223.xml"/><Relationship Id="rId1099" Type="http://schemas.openxmlformats.org/officeDocument/2006/relationships/customXml" Target="../ink/ink1332.xml"/><Relationship Id="rId26" Type="http://schemas.openxmlformats.org/officeDocument/2006/relationships/image" Target="../media/image6220.png"/><Relationship Id="rId231" Type="http://schemas.openxmlformats.org/officeDocument/2006/relationships/customXml" Target="../ink/ink895.xml"/><Relationship Id="rId329" Type="http://schemas.openxmlformats.org/officeDocument/2006/relationships/image" Target="../media/image774.png"/><Relationship Id="rId536" Type="http://schemas.openxmlformats.org/officeDocument/2006/relationships/customXml" Target="../ink/ink1048.xml"/><Relationship Id="rId1166" Type="http://schemas.openxmlformats.org/officeDocument/2006/relationships/customXml" Target="../ink/ink1366.xml"/><Relationship Id="rId175" Type="http://schemas.openxmlformats.org/officeDocument/2006/relationships/customXml" Target="../ink/ink867.xml"/><Relationship Id="rId743" Type="http://schemas.openxmlformats.org/officeDocument/2006/relationships/image" Target="../media/image978.png"/><Relationship Id="rId950" Type="http://schemas.openxmlformats.org/officeDocument/2006/relationships/image" Target="../media/image1081.png"/><Relationship Id="rId1026" Type="http://schemas.openxmlformats.org/officeDocument/2006/relationships/image" Target="../media/image1118.png"/><Relationship Id="rId382" Type="http://schemas.openxmlformats.org/officeDocument/2006/relationships/customXml" Target="../ink/ink971.xml"/><Relationship Id="rId603" Type="http://schemas.openxmlformats.org/officeDocument/2006/relationships/image" Target="../media/image911.png"/><Relationship Id="rId687" Type="http://schemas.openxmlformats.org/officeDocument/2006/relationships/customXml" Target="../ink/ink1124.xml"/><Relationship Id="rId810" Type="http://schemas.openxmlformats.org/officeDocument/2006/relationships/image" Target="../media/image1011.png"/><Relationship Id="rId908" Type="http://schemas.openxmlformats.org/officeDocument/2006/relationships/image" Target="../media/image1060.png"/><Relationship Id="rId242" Type="http://schemas.openxmlformats.org/officeDocument/2006/relationships/image" Target="../media/image7310.png"/><Relationship Id="rId894" Type="http://schemas.openxmlformats.org/officeDocument/2006/relationships/image" Target="../media/image1053.png"/><Relationship Id="rId1177" Type="http://schemas.openxmlformats.org/officeDocument/2006/relationships/image" Target="../media/image1193.png"/><Relationship Id="rId37" Type="http://schemas.openxmlformats.org/officeDocument/2006/relationships/image" Target="../media/image6280.png"/><Relationship Id="rId102" Type="http://schemas.openxmlformats.org/officeDocument/2006/relationships/image" Target="../media/image6610.png"/><Relationship Id="rId547" Type="http://schemas.openxmlformats.org/officeDocument/2006/relationships/image" Target="../media/image883.png"/><Relationship Id="rId754" Type="http://schemas.openxmlformats.org/officeDocument/2006/relationships/image" Target="../media/image983.png"/><Relationship Id="rId961" Type="http://schemas.openxmlformats.org/officeDocument/2006/relationships/customXml" Target="../ink/ink1262.xml"/><Relationship Id="rId90" Type="http://schemas.openxmlformats.org/officeDocument/2006/relationships/image" Target="../media/image6550.png"/><Relationship Id="rId186" Type="http://schemas.openxmlformats.org/officeDocument/2006/relationships/image" Target="../media/image7030.png"/><Relationship Id="rId393" Type="http://schemas.openxmlformats.org/officeDocument/2006/relationships/image" Target="../media/image806.png"/><Relationship Id="rId407" Type="http://schemas.openxmlformats.org/officeDocument/2006/relationships/image" Target="../media/image813.png"/><Relationship Id="rId614" Type="http://schemas.openxmlformats.org/officeDocument/2006/relationships/image" Target="../media/image916.png"/><Relationship Id="rId821" Type="http://schemas.openxmlformats.org/officeDocument/2006/relationships/customXml" Target="../ink/ink1192.xml"/><Relationship Id="rId1037" Type="http://schemas.openxmlformats.org/officeDocument/2006/relationships/customXml" Target="../ink/ink1301.xml"/><Relationship Id="rId253" Type="http://schemas.openxmlformats.org/officeDocument/2006/relationships/customXml" Target="../ink/ink906.xml"/><Relationship Id="rId460" Type="http://schemas.openxmlformats.org/officeDocument/2006/relationships/customXml" Target="../ink/ink1010.xml"/><Relationship Id="rId698" Type="http://schemas.openxmlformats.org/officeDocument/2006/relationships/image" Target="../media/image956.png"/><Relationship Id="rId919" Type="http://schemas.openxmlformats.org/officeDocument/2006/relationships/customXml" Target="../ink/ink1241.xml"/><Relationship Id="rId1090" Type="http://schemas.openxmlformats.org/officeDocument/2006/relationships/image" Target="../media/image1150.png"/><Relationship Id="rId1104" Type="http://schemas.openxmlformats.org/officeDocument/2006/relationships/image" Target="../media/image1157.png"/><Relationship Id="rId48" Type="http://schemas.openxmlformats.org/officeDocument/2006/relationships/customXml" Target="../ink/ink804.xml"/><Relationship Id="rId113" Type="http://schemas.openxmlformats.org/officeDocument/2006/relationships/customXml" Target="../ink/ink836.xml"/><Relationship Id="rId320" Type="http://schemas.openxmlformats.org/officeDocument/2006/relationships/customXml" Target="../ink/ink940.xml"/><Relationship Id="rId558" Type="http://schemas.openxmlformats.org/officeDocument/2006/relationships/customXml" Target="../ink/ink1059.xml"/><Relationship Id="rId765" Type="http://schemas.openxmlformats.org/officeDocument/2006/relationships/customXml" Target="../ink/ink1164.xml"/><Relationship Id="rId972" Type="http://schemas.openxmlformats.org/officeDocument/2006/relationships/image" Target="../media/image1092.png"/><Relationship Id="rId1188" Type="http://schemas.openxmlformats.org/officeDocument/2006/relationships/customXml" Target="../ink/ink1377.xml"/><Relationship Id="rId197" Type="http://schemas.openxmlformats.org/officeDocument/2006/relationships/customXml" Target="../ink/ink878.xml"/><Relationship Id="rId418" Type="http://schemas.openxmlformats.org/officeDocument/2006/relationships/customXml" Target="../ink/ink989.xml"/><Relationship Id="rId625" Type="http://schemas.openxmlformats.org/officeDocument/2006/relationships/customXml" Target="../ink/ink1093.xml"/><Relationship Id="rId832" Type="http://schemas.openxmlformats.org/officeDocument/2006/relationships/image" Target="../media/image1022.png"/><Relationship Id="rId1048" Type="http://schemas.openxmlformats.org/officeDocument/2006/relationships/image" Target="../media/image1129.png"/><Relationship Id="rId264" Type="http://schemas.openxmlformats.org/officeDocument/2006/relationships/image" Target="../media/image7420.png"/><Relationship Id="rId471" Type="http://schemas.openxmlformats.org/officeDocument/2006/relationships/image" Target="../media/image845.png"/><Relationship Id="rId1115" Type="http://schemas.openxmlformats.org/officeDocument/2006/relationships/customXml" Target="../ink/ink1340.xml"/><Relationship Id="rId59" Type="http://schemas.openxmlformats.org/officeDocument/2006/relationships/image" Target="../media/image6390.png"/><Relationship Id="rId124" Type="http://schemas.openxmlformats.org/officeDocument/2006/relationships/image" Target="../media/image6720.png"/><Relationship Id="rId569" Type="http://schemas.openxmlformats.org/officeDocument/2006/relationships/image" Target="../media/image894.png"/><Relationship Id="rId776" Type="http://schemas.openxmlformats.org/officeDocument/2006/relationships/image" Target="../media/image994.png"/><Relationship Id="rId983" Type="http://schemas.openxmlformats.org/officeDocument/2006/relationships/image" Target="../media/image1097.png"/><Relationship Id="rId1199" Type="http://schemas.openxmlformats.org/officeDocument/2006/relationships/image" Target="../media/image1204.png"/><Relationship Id="rId331" Type="http://schemas.openxmlformats.org/officeDocument/2006/relationships/image" Target="../media/image775.png"/><Relationship Id="rId429" Type="http://schemas.openxmlformats.org/officeDocument/2006/relationships/image" Target="../media/image824.png"/><Relationship Id="rId636" Type="http://schemas.openxmlformats.org/officeDocument/2006/relationships/image" Target="../media/image927.png"/><Relationship Id="rId1059" Type="http://schemas.openxmlformats.org/officeDocument/2006/relationships/customXml" Target="../ink/ink1312.xml"/><Relationship Id="rId843" Type="http://schemas.openxmlformats.org/officeDocument/2006/relationships/customXml" Target="../ink/ink1203.xml"/><Relationship Id="rId1126" Type="http://schemas.openxmlformats.org/officeDocument/2006/relationships/customXml" Target="../ink/ink1346.xml"/><Relationship Id="rId275" Type="http://schemas.openxmlformats.org/officeDocument/2006/relationships/customXml" Target="../ink/ink917.xml"/><Relationship Id="rId482" Type="http://schemas.openxmlformats.org/officeDocument/2006/relationships/customXml" Target="../ink/ink1021.xml"/><Relationship Id="rId703" Type="http://schemas.openxmlformats.org/officeDocument/2006/relationships/customXml" Target="../ink/ink1132.xml"/><Relationship Id="rId910" Type="http://schemas.openxmlformats.org/officeDocument/2006/relationships/image" Target="../media/image1061.png"/><Relationship Id="rId135" Type="http://schemas.openxmlformats.org/officeDocument/2006/relationships/customXml" Target="../ink/ink847.xml"/><Relationship Id="rId342" Type="http://schemas.openxmlformats.org/officeDocument/2006/relationships/customXml" Target="../ink/ink951.xml"/><Relationship Id="rId787" Type="http://schemas.openxmlformats.org/officeDocument/2006/relationships/customXml" Target="../ink/ink1175.xml"/><Relationship Id="rId994" Type="http://schemas.openxmlformats.org/officeDocument/2006/relationships/customXml" Target="../ink/ink1279.xml"/><Relationship Id="rId202" Type="http://schemas.openxmlformats.org/officeDocument/2006/relationships/image" Target="../media/image7110.png"/><Relationship Id="rId647" Type="http://schemas.openxmlformats.org/officeDocument/2006/relationships/customXml" Target="../ink/ink1104.xml"/><Relationship Id="rId854" Type="http://schemas.openxmlformats.org/officeDocument/2006/relationships/image" Target="../media/image1033.png"/><Relationship Id="rId286" Type="http://schemas.openxmlformats.org/officeDocument/2006/relationships/image" Target="../media/image7530.png"/><Relationship Id="rId493" Type="http://schemas.openxmlformats.org/officeDocument/2006/relationships/image" Target="../media/image856.png"/><Relationship Id="rId507" Type="http://schemas.openxmlformats.org/officeDocument/2006/relationships/image" Target="../media/image863.png"/><Relationship Id="rId714" Type="http://schemas.openxmlformats.org/officeDocument/2006/relationships/image" Target="../media/image964.png"/><Relationship Id="rId921" Type="http://schemas.openxmlformats.org/officeDocument/2006/relationships/customXml" Target="../ink/ink1242.xml"/><Relationship Id="rId1137" Type="http://schemas.openxmlformats.org/officeDocument/2006/relationships/image" Target="../media/image1173.png"/><Relationship Id="rId50" Type="http://schemas.openxmlformats.org/officeDocument/2006/relationships/customXml" Target="../ink/ink805.xml"/><Relationship Id="rId146" Type="http://schemas.openxmlformats.org/officeDocument/2006/relationships/image" Target="../media/image6830.png"/><Relationship Id="rId353" Type="http://schemas.openxmlformats.org/officeDocument/2006/relationships/image" Target="../media/image786.png"/><Relationship Id="rId560" Type="http://schemas.openxmlformats.org/officeDocument/2006/relationships/customXml" Target="../ink/ink1060.xml"/><Relationship Id="rId798" Type="http://schemas.openxmlformats.org/officeDocument/2006/relationships/image" Target="../media/image1005.png"/><Relationship Id="rId1190" Type="http://schemas.openxmlformats.org/officeDocument/2006/relationships/customXml" Target="../ink/ink1378.xml"/><Relationship Id="rId1204" Type="http://schemas.openxmlformats.org/officeDocument/2006/relationships/customXml" Target="../ink/ink1385.xml"/><Relationship Id="rId213" Type="http://schemas.openxmlformats.org/officeDocument/2006/relationships/customXml" Target="../ink/ink886.xml"/><Relationship Id="rId420" Type="http://schemas.openxmlformats.org/officeDocument/2006/relationships/customXml" Target="../ink/ink990.xml"/><Relationship Id="rId658" Type="http://schemas.openxmlformats.org/officeDocument/2006/relationships/image" Target="../media/image938.png"/><Relationship Id="rId865" Type="http://schemas.openxmlformats.org/officeDocument/2006/relationships/customXml" Target="../ink/ink1214.xml"/><Relationship Id="rId1050" Type="http://schemas.openxmlformats.org/officeDocument/2006/relationships/image" Target="../media/image1130.png"/><Relationship Id="rId297" Type="http://schemas.openxmlformats.org/officeDocument/2006/relationships/image" Target="../media/image7580.png"/><Relationship Id="rId518" Type="http://schemas.openxmlformats.org/officeDocument/2006/relationships/customXml" Target="../ink/ink1039.xml"/><Relationship Id="rId725" Type="http://schemas.openxmlformats.org/officeDocument/2006/relationships/customXml" Target="../ink/ink1143.xml"/><Relationship Id="rId932" Type="http://schemas.openxmlformats.org/officeDocument/2006/relationships/image" Target="../media/image1072.png"/><Relationship Id="rId1148" Type="http://schemas.openxmlformats.org/officeDocument/2006/relationships/customXml" Target="../ink/ink1357.xml"/><Relationship Id="rId157" Type="http://schemas.openxmlformats.org/officeDocument/2006/relationships/customXml" Target="../ink/ink858.xml"/><Relationship Id="rId364" Type="http://schemas.openxmlformats.org/officeDocument/2006/relationships/customXml" Target="../ink/ink962.xml"/><Relationship Id="rId1008" Type="http://schemas.openxmlformats.org/officeDocument/2006/relationships/image" Target="../media/image1109.png"/><Relationship Id="rId1215" Type="http://schemas.openxmlformats.org/officeDocument/2006/relationships/image" Target="../media/image1212.png"/><Relationship Id="rId61" Type="http://schemas.openxmlformats.org/officeDocument/2006/relationships/customXml" Target="../ink/ink810.xml"/><Relationship Id="rId571" Type="http://schemas.openxmlformats.org/officeDocument/2006/relationships/image" Target="../media/image895.png"/><Relationship Id="rId669" Type="http://schemas.openxmlformats.org/officeDocument/2006/relationships/customXml" Target="../ink/ink1115.xml"/><Relationship Id="rId876" Type="http://schemas.openxmlformats.org/officeDocument/2006/relationships/image" Target="../media/image1044.png"/><Relationship Id="rId19" Type="http://schemas.openxmlformats.org/officeDocument/2006/relationships/customXml" Target="../ink/ink790.xml"/><Relationship Id="rId224" Type="http://schemas.openxmlformats.org/officeDocument/2006/relationships/image" Target="../media/image7220.png"/><Relationship Id="rId431" Type="http://schemas.openxmlformats.org/officeDocument/2006/relationships/image" Target="../media/image825.png"/><Relationship Id="rId529" Type="http://schemas.openxmlformats.org/officeDocument/2006/relationships/image" Target="../media/image874.png"/><Relationship Id="rId736" Type="http://schemas.openxmlformats.org/officeDocument/2006/relationships/customXml" Target="../ink/ink1149.xml"/><Relationship Id="rId1061" Type="http://schemas.openxmlformats.org/officeDocument/2006/relationships/customXml" Target="../ink/ink1313.xml"/><Relationship Id="rId1159" Type="http://schemas.openxmlformats.org/officeDocument/2006/relationships/image" Target="../media/image1184.png"/><Relationship Id="rId168" Type="http://schemas.openxmlformats.org/officeDocument/2006/relationships/image" Target="../media/image6940.png"/><Relationship Id="rId943" Type="http://schemas.openxmlformats.org/officeDocument/2006/relationships/customXml" Target="../ink/ink1253.xml"/><Relationship Id="rId1019" Type="http://schemas.openxmlformats.org/officeDocument/2006/relationships/customXml" Target="../ink/ink1292.xml"/><Relationship Id="rId72" Type="http://schemas.openxmlformats.org/officeDocument/2006/relationships/image" Target="../media/image6460.png"/><Relationship Id="rId375" Type="http://schemas.openxmlformats.org/officeDocument/2006/relationships/image" Target="../media/image797.png"/><Relationship Id="rId582" Type="http://schemas.openxmlformats.org/officeDocument/2006/relationships/customXml" Target="../ink/ink1071.xml"/><Relationship Id="rId803" Type="http://schemas.openxmlformats.org/officeDocument/2006/relationships/customXml" Target="../ink/ink1183.xml"/><Relationship Id="rId3" Type="http://schemas.openxmlformats.org/officeDocument/2006/relationships/customXml" Target="../ink/ink782.xml"/><Relationship Id="rId235" Type="http://schemas.openxmlformats.org/officeDocument/2006/relationships/customXml" Target="../ink/ink897.xml"/><Relationship Id="rId442" Type="http://schemas.openxmlformats.org/officeDocument/2006/relationships/customXml" Target="../ink/ink1001.xml"/><Relationship Id="rId887" Type="http://schemas.openxmlformats.org/officeDocument/2006/relationships/customXml" Target="../ink/ink1225.xml"/><Relationship Id="rId1072" Type="http://schemas.openxmlformats.org/officeDocument/2006/relationships/image" Target="../media/image1141.png"/><Relationship Id="rId302" Type="http://schemas.openxmlformats.org/officeDocument/2006/relationships/customXml" Target="../ink/ink931.xml"/><Relationship Id="rId747" Type="http://schemas.openxmlformats.org/officeDocument/2006/relationships/image" Target="../media/image980.png"/><Relationship Id="rId954" Type="http://schemas.openxmlformats.org/officeDocument/2006/relationships/image" Target="../media/image1083.png"/><Relationship Id="rId83" Type="http://schemas.openxmlformats.org/officeDocument/2006/relationships/customXml" Target="../ink/ink821.xml"/><Relationship Id="rId179" Type="http://schemas.openxmlformats.org/officeDocument/2006/relationships/customXml" Target="../ink/ink869.xml"/><Relationship Id="rId386" Type="http://schemas.openxmlformats.org/officeDocument/2006/relationships/customXml" Target="../ink/ink973.xml"/><Relationship Id="rId593" Type="http://schemas.openxmlformats.org/officeDocument/2006/relationships/image" Target="../media/image906.png"/><Relationship Id="rId607" Type="http://schemas.openxmlformats.org/officeDocument/2006/relationships/image" Target="../media/image913.png"/><Relationship Id="rId814" Type="http://schemas.openxmlformats.org/officeDocument/2006/relationships/image" Target="../media/image1013.png"/><Relationship Id="rId246" Type="http://schemas.openxmlformats.org/officeDocument/2006/relationships/image" Target="../media/image7330.png"/><Relationship Id="rId453" Type="http://schemas.openxmlformats.org/officeDocument/2006/relationships/image" Target="../media/image836.png"/><Relationship Id="rId660" Type="http://schemas.openxmlformats.org/officeDocument/2006/relationships/image" Target="../media/image939.png"/><Relationship Id="rId898" Type="http://schemas.openxmlformats.org/officeDocument/2006/relationships/image" Target="../media/image1055.png"/><Relationship Id="rId1083" Type="http://schemas.openxmlformats.org/officeDocument/2006/relationships/customXml" Target="../ink/ink1324.xml"/><Relationship Id="rId106" Type="http://schemas.openxmlformats.org/officeDocument/2006/relationships/image" Target="../media/image6630.png"/><Relationship Id="rId313" Type="http://schemas.openxmlformats.org/officeDocument/2006/relationships/image" Target="../media/image766.png"/><Relationship Id="rId758" Type="http://schemas.openxmlformats.org/officeDocument/2006/relationships/image" Target="../media/image985.png"/><Relationship Id="rId965" Type="http://schemas.openxmlformats.org/officeDocument/2006/relationships/customXml" Target="../ink/ink1264.xml"/><Relationship Id="rId1150" Type="http://schemas.openxmlformats.org/officeDocument/2006/relationships/customXml" Target="../ink/ink1358.xml"/><Relationship Id="rId10" Type="http://schemas.openxmlformats.org/officeDocument/2006/relationships/image" Target="../media/image6150.png"/><Relationship Id="rId94" Type="http://schemas.openxmlformats.org/officeDocument/2006/relationships/image" Target="../media/image6570.png"/><Relationship Id="rId397" Type="http://schemas.openxmlformats.org/officeDocument/2006/relationships/image" Target="../media/image808.png"/><Relationship Id="rId520" Type="http://schemas.openxmlformats.org/officeDocument/2006/relationships/customXml" Target="../ink/ink1040.xml"/><Relationship Id="rId618" Type="http://schemas.openxmlformats.org/officeDocument/2006/relationships/image" Target="../media/image918.png"/><Relationship Id="rId825" Type="http://schemas.openxmlformats.org/officeDocument/2006/relationships/customXml" Target="../ink/ink1194.xml"/><Relationship Id="rId257" Type="http://schemas.openxmlformats.org/officeDocument/2006/relationships/customXml" Target="../ink/ink908.xml"/><Relationship Id="rId464" Type="http://schemas.openxmlformats.org/officeDocument/2006/relationships/customXml" Target="../ink/ink1012.xml"/><Relationship Id="rId1010" Type="http://schemas.openxmlformats.org/officeDocument/2006/relationships/image" Target="../media/image1110.png"/><Relationship Id="rId1094" Type="http://schemas.openxmlformats.org/officeDocument/2006/relationships/image" Target="../media/image1152.png"/><Relationship Id="rId1108" Type="http://schemas.openxmlformats.org/officeDocument/2006/relationships/image" Target="../media/image1159.png"/><Relationship Id="rId117" Type="http://schemas.openxmlformats.org/officeDocument/2006/relationships/customXml" Target="../ink/ink838.xml"/><Relationship Id="rId671" Type="http://schemas.openxmlformats.org/officeDocument/2006/relationships/customXml" Target="../ink/ink1116.xml"/><Relationship Id="rId769" Type="http://schemas.openxmlformats.org/officeDocument/2006/relationships/customXml" Target="../ink/ink1166.xml"/><Relationship Id="rId976" Type="http://schemas.openxmlformats.org/officeDocument/2006/relationships/image" Target="../media/image1094.png"/><Relationship Id="rId324" Type="http://schemas.openxmlformats.org/officeDocument/2006/relationships/customXml" Target="../ink/ink942.xml"/><Relationship Id="rId531" Type="http://schemas.openxmlformats.org/officeDocument/2006/relationships/image" Target="../media/image875.png"/><Relationship Id="rId629" Type="http://schemas.openxmlformats.org/officeDocument/2006/relationships/customXml" Target="../ink/ink1095.xml"/><Relationship Id="rId1161" Type="http://schemas.openxmlformats.org/officeDocument/2006/relationships/image" Target="../media/image1185.png"/><Relationship Id="rId836" Type="http://schemas.openxmlformats.org/officeDocument/2006/relationships/image" Target="../media/image1024.png"/><Relationship Id="rId1021" Type="http://schemas.openxmlformats.org/officeDocument/2006/relationships/customXml" Target="../ink/ink1293.xml"/><Relationship Id="rId1119" Type="http://schemas.openxmlformats.org/officeDocument/2006/relationships/customXml" Target="../ink/ink1342.xml"/><Relationship Id="rId903" Type="http://schemas.openxmlformats.org/officeDocument/2006/relationships/customXml" Target="../ink/ink1233.xml"/><Relationship Id="rId32" Type="http://schemas.openxmlformats.org/officeDocument/2006/relationships/customXml" Target="../ink/ink796.xml"/><Relationship Id="rId181" Type="http://schemas.openxmlformats.org/officeDocument/2006/relationships/customXml" Target="../ink/ink870.xml"/><Relationship Id="rId279" Type="http://schemas.openxmlformats.org/officeDocument/2006/relationships/customXml" Target="../ink/ink919.xml"/><Relationship Id="rId486" Type="http://schemas.openxmlformats.org/officeDocument/2006/relationships/customXml" Target="../ink/ink1023.xml"/><Relationship Id="rId693" Type="http://schemas.openxmlformats.org/officeDocument/2006/relationships/customXml" Target="../ink/ink1127.xml"/><Relationship Id="rId139" Type="http://schemas.openxmlformats.org/officeDocument/2006/relationships/customXml" Target="../ink/ink849.xml"/><Relationship Id="rId346" Type="http://schemas.openxmlformats.org/officeDocument/2006/relationships/customXml" Target="../ink/ink953.xml"/><Relationship Id="rId553" Type="http://schemas.openxmlformats.org/officeDocument/2006/relationships/image" Target="../media/image886.png"/><Relationship Id="rId760" Type="http://schemas.openxmlformats.org/officeDocument/2006/relationships/image" Target="../media/image986.png"/><Relationship Id="rId998" Type="http://schemas.openxmlformats.org/officeDocument/2006/relationships/customXml" Target="../ink/ink1281.xml"/><Relationship Id="rId1183" Type="http://schemas.openxmlformats.org/officeDocument/2006/relationships/image" Target="../media/image1196.png"/><Relationship Id="rId206" Type="http://schemas.openxmlformats.org/officeDocument/2006/relationships/image" Target="../media/image7130.png"/><Relationship Id="rId413" Type="http://schemas.openxmlformats.org/officeDocument/2006/relationships/image" Target="../media/image816.png"/><Relationship Id="rId858" Type="http://schemas.openxmlformats.org/officeDocument/2006/relationships/image" Target="../media/image1035.png"/><Relationship Id="rId1043" Type="http://schemas.openxmlformats.org/officeDocument/2006/relationships/customXml" Target="../ink/ink1304.xml"/><Relationship Id="rId620" Type="http://schemas.openxmlformats.org/officeDocument/2006/relationships/image" Target="../media/image919.png"/><Relationship Id="rId718" Type="http://schemas.openxmlformats.org/officeDocument/2006/relationships/image" Target="../media/image966.png"/><Relationship Id="rId925" Type="http://schemas.openxmlformats.org/officeDocument/2006/relationships/customXml" Target="../ink/ink1244.xml"/><Relationship Id="rId1110" Type="http://schemas.openxmlformats.org/officeDocument/2006/relationships/image" Target="../media/image1160.png"/><Relationship Id="rId1208" Type="http://schemas.openxmlformats.org/officeDocument/2006/relationships/customXml" Target="../ink/ink1387.xml"/><Relationship Id="rId54" Type="http://schemas.openxmlformats.org/officeDocument/2006/relationships/customXml" Target="../ink/ink807.xml"/><Relationship Id="rId270" Type="http://schemas.openxmlformats.org/officeDocument/2006/relationships/image" Target="../media/image7450.png"/><Relationship Id="rId130" Type="http://schemas.openxmlformats.org/officeDocument/2006/relationships/image" Target="../media/image6750.png"/><Relationship Id="rId368" Type="http://schemas.openxmlformats.org/officeDocument/2006/relationships/customXml" Target="../ink/ink964.xml"/><Relationship Id="rId575" Type="http://schemas.openxmlformats.org/officeDocument/2006/relationships/image" Target="../media/image897.png"/><Relationship Id="rId782" Type="http://schemas.openxmlformats.org/officeDocument/2006/relationships/image" Target="../media/image997.png"/><Relationship Id="rId228" Type="http://schemas.openxmlformats.org/officeDocument/2006/relationships/image" Target="../media/image7240.png"/><Relationship Id="rId435" Type="http://schemas.openxmlformats.org/officeDocument/2006/relationships/image" Target="../media/image827.png"/><Relationship Id="rId642" Type="http://schemas.openxmlformats.org/officeDocument/2006/relationships/image" Target="../media/image930.png"/><Relationship Id="rId1065" Type="http://schemas.openxmlformats.org/officeDocument/2006/relationships/customXml" Target="../ink/ink1315.xml"/><Relationship Id="rId502" Type="http://schemas.openxmlformats.org/officeDocument/2006/relationships/customXml" Target="../ink/ink1031.xml"/><Relationship Id="rId947" Type="http://schemas.openxmlformats.org/officeDocument/2006/relationships/customXml" Target="../ink/ink1255.xml"/><Relationship Id="rId1132" Type="http://schemas.openxmlformats.org/officeDocument/2006/relationships/customXml" Target="../ink/ink1349.xml"/><Relationship Id="rId76" Type="http://schemas.openxmlformats.org/officeDocument/2006/relationships/image" Target="../media/image6480.png"/><Relationship Id="rId807" Type="http://schemas.openxmlformats.org/officeDocument/2006/relationships/customXml" Target="../ink/ink1185.xml"/><Relationship Id="rId292" Type="http://schemas.openxmlformats.org/officeDocument/2006/relationships/image" Target="../media/image7560.png"/><Relationship Id="rId597" Type="http://schemas.openxmlformats.org/officeDocument/2006/relationships/image" Target="../media/image908.png"/><Relationship Id="rId152" Type="http://schemas.openxmlformats.org/officeDocument/2006/relationships/image" Target="../media/image6860.png"/><Relationship Id="rId457" Type="http://schemas.openxmlformats.org/officeDocument/2006/relationships/image" Target="../media/image838.png"/><Relationship Id="rId1087" Type="http://schemas.openxmlformats.org/officeDocument/2006/relationships/customXml" Target="../ink/ink1326.xml"/><Relationship Id="rId664" Type="http://schemas.openxmlformats.org/officeDocument/2006/relationships/image" Target="../media/image941.png"/><Relationship Id="rId871" Type="http://schemas.openxmlformats.org/officeDocument/2006/relationships/customXml" Target="../ink/ink1217.xml"/><Relationship Id="rId969" Type="http://schemas.openxmlformats.org/officeDocument/2006/relationships/customXml" Target="../ink/ink1266.xml"/><Relationship Id="rId317" Type="http://schemas.openxmlformats.org/officeDocument/2006/relationships/image" Target="../media/image768.png"/><Relationship Id="rId524" Type="http://schemas.openxmlformats.org/officeDocument/2006/relationships/customXml" Target="../ink/ink1042.xml"/><Relationship Id="rId731" Type="http://schemas.openxmlformats.org/officeDocument/2006/relationships/customXml" Target="../ink/ink1146.xml"/><Relationship Id="rId1154" Type="http://schemas.openxmlformats.org/officeDocument/2006/relationships/customXml" Target="../ink/ink1360.xml"/><Relationship Id="rId98" Type="http://schemas.openxmlformats.org/officeDocument/2006/relationships/image" Target="../media/image6590.png"/><Relationship Id="rId829" Type="http://schemas.openxmlformats.org/officeDocument/2006/relationships/customXml" Target="../ink/ink1196.xml"/><Relationship Id="rId1014" Type="http://schemas.openxmlformats.org/officeDocument/2006/relationships/image" Target="../media/image1112.png"/><Relationship Id="rId25" Type="http://schemas.openxmlformats.org/officeDocument/2006/relationships/customXml" Target="../ink/ink793.xml"/><Relationship Id="rId174" Type="http://schemas.openxmlformats.org/officeDocument/2006/relationships/image" Target="../media/image6970.png"/><Relationship Id="rId381" Type="http://schemas.openxmlformats.org/officeDocument/2006/relationships/image" Target="../media/image800.png"/><Relationship Id="rId241" Type="http://schemas.openxmlformats.org/officeDocument/2006/relationships/customXml" Target="../ink/ink900.xml"/><Relationship Id="rId479" Type="http://schemas.openxmlformats.org/officeDocument/2006/relationships/image" Target="../media/image849.png"/><Relationship Id="rId686" Type="http://schemas.openxmlformats.org/officeDocument/2006/relationships/image" Target="../media/image478.png"/><Relationship Id="rId893" Type="http://schemas.openxmlformats.org/officeDocument/2006/relationships/customXml" Target="../ink/ink1228.xml"/><Relationship Id="rId339" Type="http://schemas.openxmlformats.org/officeDocument/2006/relationships/image" Target="../media/image779.png"/><Relationship Id="rId546" Type="http://schemas.openxmlformats.org/officeDocument/2006/relationships/customXml" Target="../ink/ink1053.xml"/><Relationship Id="rId753" Type="http://schemas.openxmlformats.org/officeDocument/2006/relationships/customXml" Target="../ink/ink1158.xml"/><Relationship Id="rId1176" Type="http://schemas.openxmlformats.org/officeDocument/2006/relationships/customXml" Target="../ink/ink1371.xml"/><Relationship Id="rId101" Type="http://schemas.openxmlformats.org/officeDocument/2006/relationships/customXml" Target="../ink/ink830.xml"/><Relationship Id="rId406" Type="http://schemas.openxmlformats.org/officeDocument/2006/relationships/customXml" Target="../ink/ink983.xml"/><Relationship Id="rId960" Type="http://schemas.openxmlformats.org/officeDocument/2006/relationships/image" Target="../media/image1086.png"/><Relationship Id="rId1036" Type="http://schemas.openxmlformats.org/officeDocument/2006/relationships/image" Target="../media/image1123.png"/><Relationship Id="rId613" Type="http://schemas.openxmlformats.org/officeDocument/2006/relationships/customXml" Target="../ink/ink1087.xml"/><Relationship Id="rId820" Type="http://schemas.openxmlformats.org/officeDocument/2006/relationships/image" Target="../media/image1016.png"/><Relationship Id="rId918" Type="http://schemas.openxmlformats.org/officeDocument/2006/relationships/image" Target="../media/image1065.png"/><Relationship Id="rId1103" Type="http://schemas.openxmlformats.org/officeDocument/2006/relationships/customXml" Target="../ink/ink1334.xml"/><Relationship Id="rId47" Type="http://schemas.openxmlformats.org/officeDocument/2006/relationships/image" Target="../media/image6330.png"/><Relationship Id="rId196" Type="http://schemas.openxmlformats.org/officeDocument/2006/relationships/image" Target="../media/image7080.png"/><Relationship Id="rId263" Type="http://schemas.openxmlformats.org/officeDocument/2006/relationships/customXml" Target="../ink/ink911.xml"/><Relationship Id="rId470" Type="http://schemas.openxmlformats.org/officeDocument/2006/relationships/customXml" Target="../ink/ink1015.xml"/><Relationship Id="rId123" Type="http://schemas.openxmlformats.org/officeDocument/2006/relationships/customXml" Target="../ink/ink841.xml"/><Relationship Id="rId330" Type="http://schemas.openxmlformats.org/officeDocument/2006/relationships/customXml" Target="../ink/ink945.xml"/><Relationship Id="rId568" Type="http://schemas.openxmlformats.org/officeDocument/2006/relationships/customXml" Target="../ink/ink1064.xml"/><Relationship Id="rId775" Type="http://schemas.openxmlformats.org/officeDocument/2006/relationships/customXml" Target="../ink/ink1169.xml"/><Relationship Id="rId982" Type="http://schemas.openxmlformats.org/officeDocument/2006/relationships/customXml" Target="../ink/ink1273.xml"/><Relationship Id="rId1198" Type="http://schemas.openxmlformats.org/officeDocument/2006/relationships/customXml" Target="../ink/ink1382.xml"/><Relationship Id="rId428" Type="http://schemas.openxmlformats.org/officeDocument/2006/relationships/customXml" Target="../ink/ink994.xml"/><Relationship Id="rId635" Type="http://schemas.openxmlformats.org/officeDocument/2006/relationships/customXml" Target="../ink/ink1098.xml"/><Relationship Id="rId842" Type="http://schemas.openxmlformats.org/officeDocument/2006/relationships/image" Target="../media/image1027.png"/><Relationship Id="rId1058" Type="http://schemas.openxmlformats.org/officeDocument/2006/relationships/image" Target="../media/image1134.png"/><Relationship Id="rId702" Type="http://schemas.openxmlformats.org/officeDocument/2006/relationships/image" Target="../media/image958.png"/><Relationship Id="rId1125" Type="http://schemas.openxmlformats.org/officeDocument/2006/relationships/image" Target="../media/image1167.png"/><Relationship Id="rId69" Type="http://schemas.openxmlformats.org/officeDocument/2006/relationships/customXml" Target="../ink/ink814.xml"/><Relationship Id="rId285" Type="http://schemas.openxmlformats.org/officeDocument/2006/relationships/customXml" Target="../ink/ink922.xml"/><Relationship Id="rId492" Type="http://schemas.openxmlformats.org/officeDocument/2006/relationships/customXml" Target="../ink/ink1026.xml"/><Relationship Id="rId797" Type="http://schemas.openxmlformats.org/officeDocument/2006/relationships/customXml" Target="../ink/ink1180.xml"/><Relationship Id="rId145" Type="http://schemas.openxmlformats.org/officeDocument/2006/relationships/customXml" Target="../ink/ink852.xml"/><Relationship Id="rId352" Type="http://schemas.openxmlformats.org/officeDocument/2006/relationships/customXml" Target="../ink/ink956.xml"/><Relationship Id="rId212" Type="http://schemas.openxmlformats.org/officeDocument/2006/relationships/image" Target="../media/image7160.png"/><Relationship Id="rId657" Type="http://schemas.openxmlformats.org/officeDocument/2006/relationships/customXml" Target="../ink/ink1109.xml"/><Relationship Id="rId864" Type="http://schemas.openxmlformats.org/officeDocument/2006/relationships/image" Target="../media/image1038.png"/><Relationship Id="rId517" Type="http://schemas.openxmlformats.org/officeDocument/2006/relationships/image" Target="../media/image868.png"/><Relationship Id="rId724" Type="http://schemas.openxmlformats.org/officeDocument/2006/relationships/image" Target="../media/image969.png"/><Relationship Id="rId931" Type="http://schemas.openxmlformats.org/officeDocument/2006/relationships/customXml" Target="../ink/ink1247.xml"/><Relationship Id="rId1147" Type="http://schemas.openxmlformats.org/officeDocument/2006/relationships/image" Target="../media/image1178.png"/><Relationship Id="rId60" Type="http://schemas.openxmlformats.org/officeDocument/2006/relationships/image" Target="../media/image6400.png"/><Relationship Id="rId1007" Type="http://schemas.openxmlformats.org/officeDocument/2006/relationships/customXml" Target="../ink/ink1286.xml"/><Relationship Id="rId1214" Type="http://schemas.openxmlformats.org/officeDocument/2006/relationships/customXml" Target="../ink/ink1390.xml"/><Relationship Id="rId18" Type="http://schemas.openxmlformats.org/officeDocument/2006/relationships/image" Target="../media/image6190.png"/></Relationships>
</file>

<file path=ppt/slides/_rels/slide7.xml.rels><?xml version="1.0" encoding="UTF-8" standalone="yes"?>
<Relationships xmlns="http://schemas.openxmlformats.org/package/2006/relationships"><Relationship Id="rId21" Type="http://schemas.openxmlformats.org/officeDocument/2006/relationships/customXml" Target="../ink/ink1402.xml"/><Relationship Id="rId170" Type="http://schemas.openxmlformats.org/officeDocument/2006/relationships/image" Target="../media/image1296.png"/><Relationship Id="rId268" Type="http://schemas.openxmlformats.org/officeDocument/2006/relationships/customXml" Target="../ink/ink1527.xml"/><Relationship Id="rId475" Type="http://schemas.openxmlformats.org/officeDocument/2006/relationships/customXml" Target="../ink/ink1631.xml"/><Relationship Id="rId682" Type="http://schemas.openxmlformats.org/officeDocument/2006/relationships/image" Target="../media/image1550.png"/><Relationship Id="rId128" Type="http://schemas.openxmlformats.org/officeDocument/2006/relationships/image" Target="../media/image1275.png"/><Relationship Id="rId335" Type="http://schemas.openxmlformats.org/officeDocument/2006/relationships/image" Target="../media/image1378.png"/><Relationship Id="rId542" Type="http://schemas.openxmlformats.org/officeDocument/2006/relationships/customXml" Target="../ink/ink1665.xml"/><Relationship Id="rId987" Type="http://schemas.openxmlformats.org/officeDocument/2006/relationships/customXml" Target="../ink/ink1889.xml"/><Relationship Id="rId402" Type="http://schemas.openxmlformats.org/officeDocument/2006/relationships/image" Target="../media/image1411.png"/><Relationship Id="rId847" Type="http://schemas.openxmlformats.org/officeDocument/2006/relationships/image" Target="../media/image1632.png"/><Relationship Id="rId1032" Type="http://schemas.openxmlformats.org/officeDocument/2006/relationships/image" Target="../media/image1724.png"/><Relationship Id="rId707" Type="http://schemas.openxmlformats.org/officeDocument/2006/relationships/customXml" Target="../ink/ink1748.xml"/><Relationship Id="rId914" Type="http://schemas.openxmlformats.org/officeDocument/2006/relationships/customXml" Target="../ink/ink1852.xml"/><Relationship Id="rId43" Type="http://schemas.openxmlformats.org/officeDocument/2006/relationships/image" Target="../media/image1233.png"/><Relationship Id="rId192" Type="http://schemas.openxmlformats.org/officeDocument/2006/relationships/image" Target="../media/image1307.png"/><Relationship Id="rId497" Type="http://schemas.openxmlformats.org/officeDocument/2006/relationships/customXml" Target="../ink/ink1642.xml"/><Relationship Id="rId357" Type="http://schemas.openxmlformats.org/officeDocument/2006/relationships/image" Target="../media/image1389.png"/><Relationship Id="rId217" Type="http://schemas.openxmlformats.org/officeDocument/2006/relationships/customXml" Target="../ink/ink1501.xml"/><Relationship Id="rId564" Type="http://schemas.openxmlformats.org/officeDocument/2006/relationships/customXml" Target="../ink/ink1676.xml"/><Relationship Id="rId771" Type="http://schemas.openxmlformats.org/officeDocument/2006/relationships/image" Target="../media/image1594.png"/><Relationship Id="rId869" Type="http://schemas.openxmlformats.org/officeDocument/2006/relationships/image" Target="../media/image1643.png"/><Relationship Id="rId424" Type="http://schemas.openxmlformats.org/officeDocument/2006/relationships/image" Target="../media/image1422.png"/><Relationship Id="rId631" Type="http://schemas.openxmlformats.org/officeDocument/2006/relationships/customXml" Target="../ink/ink1710.xml"/><Relationship Id="rId729" Type="http://schemas.openxmlformats.org/officeDocument/2006/relationships/image" Target="../media/image1573.png"/><Relationship Id="rId1054" Type="http://schemas.openxmlformats.org/officeDocument/2006/relationships/image" Target="../media/image1735.png"/><Relationship Id="rId936" Type="http://schemas.openxmlformats.org/officeDocument/2006/relationships/customXml" Target="../ink/ink1863.xml"/><Relationship Id="rId65" Type="http://schemas.openxmlformats.org/officeDocument/2006/relationships/image" Target="../media/image1244.png"/><Relationship Id="rId281" Type="http://schemas.openxmlformats.org/officeDocument/2006/relationships/image" Target="../media/image1351.png"/><Relationship Id="rId141" Type="http://schemas.openxmlformats.org/officeDocument/2006/relationships/customXml" Target="../ink/ink1463.xml"/><Relationship Id="rId379" Type="http://schemas.openxmlformats.org/officeDocument/2006/relationships/image" Target="../media/image1400.png"/><Relationship Id="rId586" Type="http://schemas.openxmlformats.org/officeDocument/2006/relationships/customXml" Target="../ink/ink1687.xml"/><Relationship Id="rId793" Type="http://schemas.openxmlformats.org/officeDocument/2006/relationships/image" Target="../media/image1605.png"/><Relationship Id="rId7" Type="http://schemas.openxmlformats.org/officeDocument/2006/relationships/customXml" Target="../ink/ink1395.xml"/><Relationship Id="rId239" Type="http://schemas.openxmlformats.org/officeDocument/2006/relationships/customXml" Target="../ink/ink1512.xml"/><Relationship Id="rId446" Type="http://schemas.openxmlformats.org/officeDocument/2006/relationships/image" Target="../media/image1433.png"/><Relationship Id="rId653" Type="http://schemas.openxmlformats.org/officeDocument/2006/relationships/customXml" Target="../ink/ink1721.xml"/><Relationship Id="rId1076" Type="http://schemas.openxmlformats.org/officeDocument/2006/relationships/image" Target="../media/image1746.png"/><Relationship Id="rId306" Type="http://schemas.openxmlformats.org/officeDocument/2006/relationships/customXml" Target="../ink/ink1546.xml"/><Relationship Id="rId860" Type="http://schemas.openxmlformats.org/officeDocument/2006/relationships/customXml" Target="../ink/ink1825.xml"/><Relationship Id="rId958" Type="http://schemas.openxmlformats.org/officeDocument/2006/relationships/customXml" Target="../ink/ink1874.xml"/><Relationship Id="rId87" Type="http://schemas.openxmlformats.org/officeDocument/2006/relationships/image" Target="../media/image1255.png"/><Relationship Id="rId513" Type="http://schemas.openxmlformats.org/officeDocument/2006/relationships/customXml" Target="../ink/ink1650.xml"/><Relationship Id="rId720" Type="http://schemas.openxmlformats.org/officeDocument/2006/relationships/customXml" Target="../ink/ink1755.xml"/><Relationship Id="rId818" Type="http://schemas.openxmlformats.org/officeDocument/2006/relationships/customXml" Target="../ink/ink1804.xml"/><Relationship Id="rId1003" Type="http://schemas.openxmlformats.org/officeDocument/2006/relationships/customXml" Target="../ink/ink1897.xml"/><Relationship Id="rId14" Type="http://schemas.openxmlformats.org/officeDocument/2006/relationships/image" Target="../media/image1220.png"/><Relationship Id="rId98" Type="http://schemas.openxmlformats.org/officeDocument/2006/relationships/image" Target="../media/image1260.png"/><Relationship Id="rId163" Type="http://schemas.openxmlformats.org/officeDocument/2006/relationships/customXml" Target="../ink/ink1474.xml"/><Relationship Id="rId370" Type="http://schemas.openxmlformats.org/officeDocument/2006/relationships/customXml" Target="../ink/ink1578.xml"/><Relationship Id="rId829" Type="http://schemas.openxmlformats.org/officeDocument/2006/relationships/image" Target="../media/image1623.png"/><Relationship Id="rId1014" Type="http://schemas.openxmlformats.org/officeDocument/2006/relationships/image" Target="../media/image1715.png"/><Relationship Id="rId230" Type="http://schemas.openxmlformats.org/officeDocument/2006/relationships/image" Target="../media/image1326.png"/><Relationship Id="rId468" Type="http://schemas.openxmlformats.org/officeDocument/2006/relationships/image" Target="../media/image1444.png"/><Relationship Id="rId675" Type="http://schemas.openxmlformats.org/officeDocument/2006/relationships/customXml" Target="../ink/ink1732.xml"/><Relationship Id="rId882" Type="http://schemas.openxmlformats.org/officeDocument/2006/relationships/customXml" Target="../ink/ink1836.xml"/><Relationship Id="rId1098" Type="http://schemas.openxmlformats.org/officeDocument/2006/relationships/image" Target="../media/image1757.png"/><Relationship Id="rId25" Type="http://schemas.openxmlformats.org/officeDocument/2006/relationships/customXml" Target="../ink/ink1404.xml"/><Relationship Id="rId328" Type="http://schemas.openxmlformats.org/officeDocument/2006/relationships/customXml" Target="../ink/ink1557.xml"/><Relationship Id="rId535" Type="http://schemas.openxmlformats.org/officeDocument/2006/relationships/image" Target="../media/image1477.png"/><Relationship Id="rId742" Type="http://schemas.openxmlformats.org/officeDocument/2006/relationships/customXml" Target="../ink/ink1766.xml"/><Relationship Id="rId174" Type="http://schemas.openxmlformats.org/officeDocument/2006/relationships/image" Target="../media/image1298.png"/><Relationship Id="rId381" Type="http://schemas.openxmlformats.org/officeDocument/2006/relationships/image" Target="../media/image1401.png"/><Relationship Id="rId602" Type="http://schemas.openxmlformats.org/officeDocument/2006/relationships/customXml" Target="../ink/ink1695.xml"/><Relationship Id="rId1025" Type="http://schemas.openxmlformats.org/officeDocument/2006/relationships/customXml" Target="../ink/ink1908.xml"/><Relationship Id="rId241" Type="http://schemas.openxmlformats.org/officeDocument/2006/relationships/customXml" Target="../ink/ink1513.xml"/><Relationship Id="rId479" Type="http://schemas.openxmlformats.org/officeDocument/2006/relationships/customXml" Target="../ink/ink1633.xml"/><Relationship Id="rId686" Type="http://schemas.openxmlformats.org/officeDocument/2006/relationships/image" Target="../media/image1552.png"/><Relationship Id="rId893" Type="http://schemas.openxmlformats.org/officeDocument/2006/relationships/image" Target="../media/image1655.png"/><Relationship Id="rId907" Type="http://schemas.openxmlformats.org/officeDocument/2006/relationships/image" Target="../media/image1662.png"/><Relationship Id="rId36" Type="http://schemas.openxmlformats.org/officeDocument/2006/relationships/customXml" Target="../ink/ink1410.xml"/><Relationship Id="rId339" Type="http://schemas.openxmlformats.org/officeDocument/2006/relationships/image" Target="../media/image1380.png"/><Relationship Id="rId546" Type="http://schemas.openxmlformats.org/officeDocument/2006/relationships/customXml" Target="../ink/ink1667.xml"/><Relationship Id="rId753" Type="http://schemas.openxmlformats.org/officeDocument/2006/relationships/image" Target="../media/image1585.png"/><Relationship Id="rId101" Type="http://schemas.openxmlformats.org/officeDocument/2006/relationships/customXml" Target="../ink/ink1443.xml"/><Relationship Id="rId185" Type="http://schemas.openxmlformats.org/officeDocument/2006/relationships/customXml" Target="../ink/ink1485.xml"/><Relationship Id="rId406" Type="http://schemas.openxmlformats.org/officeDocument/2006/relationships/image" Target="../media/image1413.png"/><Relationship Id="rId960" Type="http://schemas.openxmlformats.org/officeDocument/2006/relationships/customXml" Target="../ink/ink1875.xml"/><Relationship Id="rId1036" Type="http://schemas.openxmlformats.org/officeDocument/2006/relationships/image" Target="../media/image1726.png"/><Relationship Id="rId392" Type="http://schemas.openxmlformats.org/officeDocument/2006/relationships/image" Target="../media/image1406.png"/><Relationship Id="rId613" Type="http://schemas.openxmlformats.org/officeDocument/2006/relationships/image" Target="../media/image1516.png"/><Relationship Id="rId697" Type="http://schemas.openxmlformats.org/officeDocument/2006/relationships/customXml" Target="../ink/ink1743.xml"/><Relationship Id="rId820" Type="http://schemas.openxmlformats.org/officeDocument/2006/relationships/customXml" Target="../ink/ink1805.xml"/><Relationship Id="rId918" Type="http://schemas.openxmlformats.org/officeDocument/2006/relationships/customXml" Target="../ink/ink1854.xml"/><Relationship Id="rId252" Type="http://schemas.openxmlformats.org/officeDocument/2006/relationships/image" Target="../media/image1337.png"/><Relationship Id="rId1103" Type="http://schemas.openxmlformats.org/officeDocument/2006/relationships/customXml" Target="../ink/ink1947.xml"/><Relationship Id="rId47" Type="http://schemas.openxmlformats.org/officeDocument/2006/relationships/image" Target="../media/image1235.png"/><Relationship Id="rId112" Type="http://schemas.openxmlformats.org/officeDocument/2006/relationships/image" Target="../media/image1267.png"/><Relationship Id="rId557" Type="http://schemas.openxmlformats.org/officeDocument/2006/relationships/image" Target="../media/image1488.png"/><Relationship Id="rId764" Type="http://schemas.openxmlformats.org/officeDocument/2006/relationships/customXml" Target="../ink/ink1777.xml"/><Relationship Id="rId971" Type="http://schemas.openxmlformats.org/officeDocument/2006/relationships/image" Target="../media/image1694.png"/><Relationship Id="rId196" Type="http://schemas.openxmlformats.org/officeDocument/2006/relationships/image" Target="../media/image1309.png"/><Relationship Id="rId417" Type="http://schemas.openxmlformats.org/officeDocument/2006/relationships/customXml" Target="../ink/ink1602.xml"/><Relationship Id="rId624" Type="http://schemas.openxmlformats.org/officeDocument/2006/relationships/image" Target="../media/image1521.png"/><Relationship Id="rId831" Type="http://schemas.openxmlformats.org/officeDocument/2006/relationships/image" Target="../media/image1624.png"/><Relationship Id="rId1047" Type="http://schemas.openxmlformats.org/officeDocument/2006/relationships/customXml" Target="../ink/ink1919.xml"/><Relationship Id="rId263" Type="http://schemas.openxmlformats.org/officeDocument/2006/relationships/image" Target="../media/image1342.png"/><Relationship Id="rId470" Type="http://schemas.openxmlformats.org/officeDocument/2006/relationships/image" Target="../media/image1445.png"/><Relationship Id="rId929" Type="http://schemas.openxmlformats.org/officeDocument/2006/relationships/image" Target="../media/image1673.png"/><Relationship Id="rId1114" Type="http://schemas.openxmlformats.org/officeDocument/2006/relationships/image" Target="../media/image1765.png"/><Relationship Id="rId58" Type="http://schemas.openxmlformats.org/officeDocument/2006/relationships/customXml" Target="../ink/ink1421.xml"/><Relationship Id="rId123" Type="http://schemas.openxmlformats.org/officeDocument/2006/relationships/customXml" Target="../ink/ink1454.xml"/><Relationship Id="rId330" Type="http://schemas.openxmlformats.org/officeDocument/2006/relationships/customXml" Target="../ink/ink1558.xml"/><Relationship Id="rId568" Type="http://schemas.openxmlformats.org/officeDocument/2006/relationships/customXml" Target="../ink/ink1678.xml"/><Relationship Id="rId775" Type="http://schemas.openxmlformats.org/officeDocument/2006/relationships/image" Target="../media/image1596.png"/><Relationship Id="rId982" Type="http://schemas.openxmlformats.org/officeDocument/2006/relationships/image" Target="../media/image1699.png"/><Relationship Id="rId428" Type="http://schemas.openxmlformats.org/officeDocument/2006/relationships/image" Target="../media/image1424.png"/><Relationship Id="rId635" Type="http://schemas.openxmlformats.org/officeDocument/2006/relationships/customXml" Target="../ink/ink1712.xml"/><Relationship Id="rId842" Type="http://schemas.openxmlformats.org/officeDocument/2006/relationships/customXml" Target="../ink/ink1816.xml"/><Relationship Id="rId1058" Type="http://schemas.openxmlformats.org/officeDocument/2006/relationships/image" Target="../media/image1737.png"/><Relationship Id="rId274" Type="http://schemas.openxmlformats.org/officeDocument/2006/relationships/customXml" Target="../ink/ink1530.xml"/><Relationship Id="rId481" Type="http://schemas.openxmlformats.org/officeDocument/2006/relationships/customXml" Target="../ink/ink1634.xml"/><Relationship Id="rId702" Type="http://schemas.openxmlformats.org/officeDocument/2006/relationships/image" Target="../media/image1560.png"/><Relationship Id="rId69" Type="http://schemas.openxmlformats.org/officeDocument/2006/relationships/image" Target="../media/image1246.png"/><Relationship Id="rId134" Type="http://schemas.openxmlformats.org/officeDocument/2006/relationships/image" Target="../media/image1278.png"/><Relationship Id="rId579" Type="http://schemas.openxmlformats.org/officeDocument/2006/relationships/image" Target="../media/image1499.png"/><Relationship Id="rId786" Type="http://schemas.openxmlformats.org/officeDocument/2006/relationships/customXml" Target="../ink/ink1788.xml"/><Relationship Id="rId993" Type="http://schemas.openxmlformats.org/officeDocument/2006/relationships/customXml" Target="../ink/ink1892.xml"/><Relationship Id="rId341" Type="http://schemas.openxmlformats.org/officeDocument/2006/relationships/image" Target="../media/image1381.png"/><Relationship Id="rId439" Type="http://schemas.openxmlformats.org/officeDocument/2006/relationships/customXml" Target="../ink/ink1613.xml"/><Relationship Id="rId646" Type="http://schemas.openxmlformats.org/officeDocument/2006/relationships/image" Target="../media/image1532.png"/><Relationship Id="rId1069" Type="http://schemas.openxmlformats.org/officeDocument/2006/relationships/customXml" Target="../ink/ink1930.xml"/><Relationship Id="rId201" Type="http://schemas.openxmlformats.org/officeDocument/2006/relationships/customXml" Target="../ink/ink1493.xml"/><Relationship Id="rId285" Type="http://schemas.openxmlformats.org/officeDocument/2006/relationships/image" Target="../media/image1353.png"/><Relationship Id="rId506" Type="http://schemas.openxmlformats.org/officeDocument/2006/relationships/image" Target="../media/image1463.png"/><Relationship Id="rId853" Type="http://schemas.openxmlformats.org/officeDocument/2006/relationships/image" Target="../media/image1635.png"/><Relationship Id="rId492" Type="http://schemas.openxmlformats.org/officeDocument/2006/relationships/image" Target="../media/image1456.png"/><Relationship Id="rId713" Type="http://schemas.openxmlformats.org/officeDocument/2006/relationships/image" Target="../media/image1565.png"/><Relationship Id="rId797" Type="http://schemas.openxmlformats.org/officeDocument/2006/relationships/image" Target="../media/image1607.png"/><Relationship Id="rId920" Type="http://schemas.openxmlformats.org/officeDocument/2006/relationships/customXml" Target="../ink/ink1855.xml"/><Relationship Id="rId145" Type="http://schemas.openxmlformats.org/officeDocument/2006/relationships/customXml" Target="../ink/ink1465.xml"/><Relationship Id="rId352" Type="http://schemas.openxmlformats.org/officeDocument/2006/relationships/customXml" Target="../ink/ink1569.xml"/><Relationship Id="rId212" Type="http://schemas.openxmlformats.org/officeDocument/2006/relationships/image" Target="../media/image1317.png"/><Relationship Id="rId657" Type="http://schemas.openxmlformats.org/officeDocument/2006/relationships/customXml" Target="../ink/ink1723.xml"/><Relationship Id="rId864" Type="http://schemas.openxmlformats.org/officeDocument/2006/relationships/customXml" Target="../ink/ink1827.xml"/><Relationship Id="rId296" Type="http://schemas.openxmlformats.org/officeDocument/2006/relationships/customXml" Target="../ink/ink1541.xml"/><Relationship Id="rId517" Type="http://schemas.openxmlformats.org/officeDocument/2006/relationships/image" Target="../media/image1468.png"/><Relationship Id="rId724" Type="http://schemas.openxmlformats.org/officeDocument/2006/relationships/customXml" Target="../ink/ink1757.xml"/><Relationship Id="rId931" Type="http://schemas.openxmlformats.org/officeDocument/2006/relationships/image" Target="../media/image1674.png"/><Relationship Id="rId60" Type="http://schemas.openxmlformats.org/officeDocument/2006/relationships/customXml" Target="../ink/ink1422.xml"/><Relationship Id="rId156" Type="http://schemas.openxmlformats.org/officeDocument/2006/relationships/image" Target="../media/image1289.png"/><Relationship Id="rId363" Type="http://schemas.openxmlformats.org/officeDocument/2006/relationships/image" Target="../media/image1392.png"/><Relationship Id="rId570" Type="http://schemas.openxmlformats.org/officeDocument/2006/relationships/customXml" Target="../ink/ink1679.xml"/><Relationship Id="rId1007" Type="http://schemas.openxmlformats.org/officeDocument/2006/relationships/customXml" Target="../ink/ink1899.xml"/><Relationship Id="rId223" Type="http://schemas.openxmlformats.org/officeDocument/2006/relationships/customXml" Target="../ink/ink1504.xml"/><Relationship Id="rId430" Type="http://schemas.openxmlformats.org/officeDocument/2006/relationships/image" Target="../media/image1425.png"/><Relationship Id="rId668" Type="http://schemas.openxmlformats.org/officeDocument/2006/relationships/image" Target="../media/image1543.png"/><Relationship Id="rId875" Type="http://schemas.openxmlformats.org/officeDocument/2006/relationships/image" Target="../media/image1646.png"/><Relationship Id="rId1060" Type="http://schemas.openxmlformats.org/officeDocument/2006/relationships/image" Target="../media/image1738.png"/><Relationship Id="rId18" Type="http://schemas.openxmlformats.org/officeDocument/2006/relationships/image" Target="../media/image1221.png"/><Relationship Id="rId528" Type="http://schemas.openxmlformats.org/officeDocument/2006/relationships/customXml" Target="../ink/ink1658.xml"/><Relationship Id="rId735" Type="http://schemas.openxmlformats.org/officeDocument/2006/relationships/image" Target="../media/image1576.png"/><Relationship Id="rId942" Type="http://schemas.openxmlformats.org/officeDocument/2006/relationships/customXml" Target="../ink/ink1866.xml"/><Relationship Id="rId167" Type="http://schemas.openxmlformats.org/officeDocument/2006/relationships/customXml" Target="../ink/ink1476.xml"/><Relationship Id="rId374" Type="http://schemas.openxmlformats.org/officeDocument/2006/relationships/customXml" Target="../ink/ink1580.xml"/><Relationship Id="rId581" Type="http://schemas.openxmlformats.org/officeDocument/2006/relationships/image" Target="../media/image1500.png"/><Relationship Id="rId1018" Type="http://schemas.openxmlformats.org/officeDocument/2006/relationships/image" Target="../media/image1717.png"/><Relationship Id="rId71" Type="http://schemas.openxmlformats.org/officeDocument/2006/relationships/image" Target="../media/image1247.png"/><Relationship Id="rId234" Type="http://schemas.openxmlformats.org/officeDocument/2006/relationships/image" Target="../media/image1328.png"/><Relationship Id="rId679" Type="http://schemas.openxmlformats.org/officeDocument/2006/relationships/customXml" Target="../ink/ink1734.xml"/><Relationship Id="rId802" Type="http://schemas.openxmlformats.org/officeDocument/2006/relationships/customXml" Target="../ink/ink1796.xml"/><Relationship Id="rId886" Type="http://schemas.openxmlformats.org/officeDocument/2006/relationships/customXml" Target="../ink/ink1838.xml"/><Relationship Id="rId2" Type="http://schemas.openxmlformats.org/officeDocument/2006/relationships/notesSlide" Target="../notesSlides/notesSlide7.xml"/><Relationship Id="rId29" Type="http://schemas.openxmlformats.org/officeDocument/2006/relationships/image" Target="../media/image1226.png"/><Relationship Id="rId441" Type="http://schemas.openxmlformats.org/officeDocument/2006/relationships/customXml" Target="../ink/ink1614.xml"/><Relationship Id="rId539" Type="http://schemas.openxmlformats.org/officeDocument/2006/relationships/image" Target="../media/image1479.png"/><Relationship Id="rId746" Type="http://schemas.openxmlformats.org/officeDocument/2006/relationships/customXml" Target="../ink/ink1768.xml"/><Relationship Id="rId1071" Type="http://schemas.openxmlformats.org/officeDocument/2006/relationships/customXml" Target="../ink/ink1931.xml"/><Relationship Id="rId178" Type="http://schemas.openxmlformats.org/officeDocument/2006/relationships/image" Target="../media/image1300.png"/><Relationship Id="rId301" Type="http://schemas.openxmlformats.org/officeDocument/2006/relationships/image" Target="../media/image1361.png"/><Relationship Id="rId953" Type="http://schemas.openxmlformats.org/officeDocument/2006/relationships/image" Target="../media/image1685.png"/><Relationship Id="rId1029" Type="http://schemas.openxmlformats.org/officeDocument/2006/relationships/customXml" Target="../ink/ink1910.xml"/><Relationship Id="rId82" Type="http://schemas.openxmlformats.org/officeDocument/2006/relationships/customXml" Target="../ink/ink1433.xml"/><Relationship Id="rId385" Type="http://schemas.openxmlformats.org/officeDocument/2006/relationships/customXml" Target="../ink/ink1586.xml"/><Relationship Id="rId592" Type="http://schemas.openxmlformats.org/officeDocument/2006/relationships/customXml" Target="../ink/ink1690.xml"/><Relationship Id="rId606" Type="http://schemas.openxmlformats.org/officeDocument/2006/relationships/customXml" Target="../ink/ink1697.xml"/><Relationship Id="rId813" Type="http://schemas.openxmlformats.org/officeDocument/2006/relationships/image" Target="../media/image1615.png"/><Relationship Id="rId245" Type="http://schemas.openxmlformats.org/officeDocument/2006/relationships/customXml" Target="../ink/ink1515.xml"/><Relationship Id="rId452" Type="http://schemas.openxmlformats.org/officeDocument/2006/relationships/image" Target="../media/image1436.png"/><Relationship Id="rId897" Type="http://schemas.openxmlformats.org/officeDocument/2006/relationships/image" Target="../media/image1657.png"/><Relationship Id="rId1082" Type="http://schemas.openxmlformats.org/officeDocument/2006/relationships/image" Target="../media/image1749.png"/><Relationship Id="rId105" Type="http://schemas.openxmlformats.org/officeDocument/2006/relationships/customXml" Target="../ink/ink1445.xml"/><Relationship Id="rId312" Type="http://schemas.openxmlformats.org/officeDocument/2006/relationships/customXml" Target="../ink/ink1549.xml"/><Relationship Id="rId757" Type="http://schemas.openxmlformats.org/officeDocument/2006/relationships/image" Target="../media/image1587.png"/><Relationship Id="rId964" Type="http://schemas.openxmlformats.org/officeDocument/2006/relationships/customXml" Target="../ink/ink1877.xml"/><Relationship Id="rId93" Type="http://schemas.openxmlformats.org/officeDocument/2006/relationships/customXml" Target="../ink/ink1439.xml"/><Relationship Id="rId189" Type="http://schemas.openxmlformats.org/officeDocument/2006/relationships/customXml" Target="../ink/ink1487.xml"/><Relationship Id="rId396" Type="http://schemas.openxmlformats.org/officeDocument/2006/relationships/image" Target="../media/image1408.png"/><Relationship Id="rId617" Type="http://schemas.openxmlformats.org/officeDocument/2006/relationships/customXml" Target="../ink/ink1703.xml"/><Relationship Id="rId824" Type="http://schemas.openxmlformats.org/officeDocument/2006/relationships/customXml" Target="../ink/ink1807.xml"/><Relationship Id="rId256" Type="http://schemas.openxmlformats.org/officeDocument/2006/relationships/image" Target="../media/image1339.png"/><Relationship Id="rId463" Type="http://schemas.openxmlformats.org/officeDocument/2006/relationships/customXml" Target="../ink/ink1625.xml"/><Relationship Id="rId670" Type="http://schemas.openxmlformats.org/officeDocument/2006/relationships/image" Target="../media/image1544.png"/><Relationship Id="rId1093" Type="http://schemas.openxmlformats.org/officeDocument/2006/relationships/customXml" Target="../ink/ink1942.xml"/><Relationship Id="rId1107" Type="http://schemas.openxmlformats.org/officeDocument/2006/relationships/customXml" Target="../ink/ink1949.xml"/><Relationship Id="rId116" Type="http://schemas.openxmlformats.org/officeDocument/2006/relationships/image" Target="../media/image1269.png"/><Relationship Id="rId323" Type="http://schemas.openxmlformats.org/officeDocument/2006/relationships/image" Target="../media/image1372.png"/><Relationship Id="rId530" Type="http://schemas.openxmlformats.org/officeDocument/2006/relationships/customXml" Target="../ink/ink1659.xml"/><Relationship Id="rId768" Type="http://schemas.openxmlformats.org/officeDocument/2006/relationships/customXml" Target="../ink/ink1779.xml"/><Relationship Id="rId975" Type="http://schemas.openxmlformats.org/officeDocument/2006/relationships/customXml" Target="../ink/ink1883.xml"/><Relationship Id="rId20" Type="http://schemas.openxmlformats.org/officeDocument/2006/relationships/image" Target="../media/image1222.png"/><Relationship Id="rId628" Type="http://schemas.openxmlformats.org/officeDocument/2006/relationships/image" Target="../media/image1523.png"/><Relationship Id="rId835" Type="http://schemas.openxmlformats.org/officeDocument/2006/relationships/image" Target="../media/image1626.png"/><Relationship Id="rId267" Type="http://schemas.openxmlformats.org/officeDocument/2006/relationships/image" Target="../media/image1344.png"/><Relationship Id="rId474" Type="http://schemas.openxmlformats.org/officeDocument/2006/relationships/image" Target="../media/image1447.png"/><Relationship Id="rId1020" Type="http://schemas.openxmlformats.org/officeDocument/2006/relationships/image" Target="../media/image1718.png"/><Relationship Id="rId1118" Type="http://schemas.openxmlformats.org/officeDocument/2006/relationships/image" Target="../media/image1767.png"/><Relationship Id="rId127" Type="http://schemas.openxmlformats.org/officeDocument/2006/relationships/customXml" Target="../ink/ink1456.xml"/><Relationship Id="rId681" Type="http://schemas.openxmlformats.org/officeDocument/2006/relationships/customXml" Target="../ink/ink1735.xml"/><Relationship Id="rId779" Type="http://schemas.openxmlformats.org/officeDocument/2006/relationships/image" Target="../media/image1598.png"/><Relationship Id="rId902" Type="http://schemas.openxmlformats.org/officeDocument/2006/relationships/customXml" Target="../ink/ink1846.xml"/><Relationship Id="rId986" Type="http://schemas.openxmlformats.org/officeDocument/2006/relationships/image" Target="../media/image1701.png"/><Relationship Id="rId31" Type="http://schemas.openxmlformats.org/officeDocument/2006/relationships/image" Target="../media/image1227.png"/><Relationship Id="rId334" Type="http://schemas.openxmlformats.org/officeDocument/2006/relationships/customXml" Target="../ink/ink1560.xml"/><Relationship Id="rId541" Type="http://schemas.openxmlformats.org/officeDocument/2006/relationships/image" Target="../media/image1480.png"/><Relationship Id="rId639" Type="http://schemas.openxmlformats.org/officeDocument/2006/relationships/customXml" Target="../ink/ink1714.xml"/><Relationship Id="rId180" Type="http://schemas.openxmlformats.org/officeDocument/2006/relationships/image" Target="../media/image1301.png"/><Relationship Id="rId278" Type="http://schemas.openxmlformats.org/officeDocument/2006/relationships/customXml" Target="../ink/ink1532.xml"/><Relationship Id="rId401" Type="http://schemas.openxmlformats.org/officeDocument/2006/relationships/customXml" Target="../ink/ink1594.xml"/><Relationship Id="rId846" Type="http://schemas.openxmlformats.org/officeDocument/2006/relationships/customXml" Target="../ink/ink1818.xml"/><Relationship Id="rId1031" Type="http://schemas.openxmlformats.org/officeDocument/2006/relationships/customXml" Target="../ink/ink1911.xml"/><Relationship Id="rId485" Type="http://schemas.openxmlformats.org/officeDocument/2006/relationships/customXml" Target="../ink/ink1636.xml"/><Relationship Id="rId692" Type="http://schemas.openxmlformats.org/officeDocument/2006/relationships/image" Target="../media/image1555.png"/><Relationship Id="rId706" Type="http://schemas.openxmlformats.org/officeDocument/2006/relationships/image" Target="../media/image1562.png"/><Relationship Id="rId913" Type="http://schemas.openxmlformats.org/officeDocument/2006/relationships/image" Target="../media/image1665.png"/><Relationship Id="rId42" Type="http://schemas.openxmlformats.org/officeDocument/2006/relationships/customXml" Target="../ink/ink1413.xml"/><Relationship Id="rId138" Type="http://schemas.openxmlformats.org/officeDocument/2006/relationships/image" Target="../media/image1280.png"/><Relationship Id="rId345" Type="http://schemas.openxmlformats.org/officeDocument/2006/relationships/image" Target="../media/image1383.png"/><Relationship Id="rId552" Type="http://schemas.openxmlformats.org/officeDocument/2006/relationships/customXml" Target="../ink/ink1670.xml"/><Relationship Id="rId997" Type="http://schemas.openxmlformats.org/officeDocument/2006/relationships/customXml" Target="../ink/ink1894.xml"/><Relationship Id="rId191" Type="http://schemas.openxmlformats.org/officeDocument/2006/relationships/customXml" Target="../ink/ink1488.xml"/><Relationship Id="rId205" Type="http://schemas.openxmlformats.org/officeDocument/2006/relationships/customXml" Target="../ink/ink1495.xml"/><Relationship Id="rId412" Type="http://schemas.openxmlformats.org/officeDocument/2006/relationships/image" Target="../media/image1416.png"/><Relationship Id="rId857" Type="http://schemas.openxmlformats.org/officeDocument/2006/relationships/image" Target="../media/image1637.png"/><Relationship Id="rId1042" Type="http://schemas.openxmlformats.org/officeDocument/2006/relationships/image" Target="../media/image1729.png"/><Relationship Id="rId289" Type="http://schemas.openxmlformats.org/officeDocument/2006/relationships/image" Target="../media/image1355.png"/><Relationship Id="rId496" Type="http://schemas.openxmlformats.org/officeDocument/2006/relationships/image" Target="../media/image1458.png"/><Relationship Id="rId717" Type="http://schemas.openxmlformats.org/officeDocument/2006/relationships/image" Target="../media/image1567.png"/><Relationship Id="rId924" Type="http://schemas.openxmlformats.org/officeDocument/2006/relationships/customXml" Target="../ink/ink1857.xml"/><Relationship Id="rId53" Type="http://schemas.openxmlformats.org/officeDocument/2006/relationships/image" Target="../media/image1238.png"/><Relationship Id="rId149" Type="http://schemas.openxmlformats.org/officeDocument/2006/relationships/customXml" Target="../ink/ink1467.xml"/><Relationship Id="rId356" Type="http://schemas.openxmlformats.org/officeDocument/2006/relationships/customXml" Target="../ink/ink1571.xml"/><Relationship Id="rId563" Type="http://schemas.openxmlformats.org/officeDocument/2006/relationships/image" Target="../media/image1491.png"/><Relationship Id="rId770" Type="http://schemas.openxmlformats.org/officeDocument/2006/relationships/customXml" Target="../ink/ink1780.xml"/><Relationship Id="rId216" Type="http://schemas.openxmlformats.org/officeDocument/2006/relationships/image" Target="../media/image1319.png"/><Relationship Id="rId423" Type="http://schemas.openxmlformats.org/officeDocument/2006/relationships/customXml" Target="../ink/ink1605.xml"/><Relationship Id="rId868" Type="http://schemas.openxmlformats.org/officeDocument/2006/relationships/customXml" Target="../ink/ink1829.xml"/><Relationship Id="rId1053" Type="http://schemas.openxmlformats.org/officeDocument/2006/relationships/customXml" Target="../ink/ink1922.xml"/><Relationship Id="rId630" Type="http://schemas.openxmlformats.org/officeDocument/2006/relationships/image" Target="../media/image1524.png"/><Relationship Id="rId728" Type="http://schemas.openxmlformats.org/officeDocument/2006/relationships/customXml" Target="../ink/ink1759.xml"/><Relationship Id="rId935" Type="http://schemas.openxmlformats.org/officeDocument/2006/relationships/image" Target="../media/image1676.png"/><Relationship Id="rId64" Type="http://schemas.openxmlformats.org/officeDocument/2006/relationships/customXml" Target="../ink/ink1424.xml"/><Relationship Id="rId367" Type="http://schemas.openxmlformats.org/officeDocument/2006/relationships/image" Target="../media/image1394.png"/><Relationship Id="rId574" Type="http://schemas.openxmlformats.org/officeDocument/2006/relationships/customXml" Target="../ink/ink1681.xml"/><Relationship Id="rId1120" Type="http://schemas.openxmlformats.org/officeDocument/2006/relationships/image" Target="../media/image1768.png"/><Relationship Id="rId227" Type="http://schemas.openxmlformats.org/officeDocument/2006/relationships/customXml" Target="../ink/ink1506.xml"/><Relationship Id="rId781" Type="http://schemas.openxmlformats.org/officeDocument/2006/relationships/image" Target="../media/image1599.png"/><Relationship Id="rId879" Type="http://schemas.openxmlformats.org/officeDocument/2006/relationships/image" Target="../media/image1648.png"/><Relationship Id="rId434" Type="http://schemas.openxmlformats.org/officeDocument/2006/relationships/image" Target="../media/image1427.png"/><Relationship Id="rId641" Type="http://schemas.openxmlformats.org/officeDocument/2006/relationships/customXml" Target="../ink/ink1715.xml"/><Relationship Id="rId739" Type="http://schemas.openxmlformats.org/officeDocument/2006/relationships/image" Target="../media/image1578.png"/><Relationship Id="rId1064" Type="http://schemas.openxmlformats.org/officeDocument/2006/relationships/image" Target="../media/image1740.png"/><Relationship Id="rId280" Type="http://schemas.openxmlformats.org/officeDocument/2006/relationships/customXml" Target="../ink/ink1533.xml"/><Relationship Id="rId501" Type="http://schemas.openxmlformats.org/officeDocument/2006/relationships/customXml" Target="../ink/ink1644.xml"/><Relationship Id="rId946" Type="http://schemas.openxmlformats.org/officeDocument/2006/relationships/customXml" Target="../ink/ink1868.xml"/><Relationship Id="rId75" Type="http://schemas.openxmlformats.org/officeDocument/2006/relationships/image" Target="../media/image1249.png"/><Relationship Id="rId140" Type="http://schemas.openxmlformats.org/officeDocument/2006/relationships/image" Target="../media/image1281.png"/><Relationship Id="rId378" Type="http://schemas.openxmlformats.org/officeDocument/2006/relationships/customXml" Target="../ink/ink1582.xml"/><Relationship Id="rId585" Type="http://schemas.openxmlformats.org/officeDocument/2006/relationships/image" Target="../media/image1502.png"/><Relationship Id="rId792" Type="http://schemas.openxmlformats.org/officeDocument/2006/relationships/customXml" Target="../ink/ink1791.xml"/><Relationship Id="rId806" Type="http://schemas.openxmlformats.org/officeDocument/2006/relationships/customXml" Target="../ink/ink1798.xml"/><Relationship Id="rId6" Type="http://schemas.openxmlformats.org/officeDocument/2006/relationships/image" Target="../media/image1216.png"/><Relationship Id="rId238" Type="http://schemas.openxmlformats.org/officeDocument/2006/relationships/image" Target="../media/image1330.png"/><Relationship Id="rId445" Type="http://schemas.openxmlformats.org/officeDocument/2006/relationships/customXml" Target="../ink/ink1616.xml"/><Relationship Id="rId652" Type="http://schemas.openxmlformats.org/officeDocument/2006/relationships/image" Target="../media/image1535.png"/><Relationship Id="rId1075" Type="http://schemas.openxmlformats.org/officeDocument/2006/relationships/customXml" Target="../ink/ink1933.xml"/><Relationship Id="rId291" Type="http://schemas.openxmlformats.org/officeDocument/2006/relationships/image" Target="../media/image1356.png"/><Relationship Id="rId305" Type="http://schemas.openxmlformats.org/officeDocument/2006/relationships/image" Target="../media/image1363.png"/><Relationship Id="rId512" Type="http://schemas.openxmlformats.org/officeDocument/2006/relationships/image" Target="../media/image1466.png"/><Relationship Id="rId957" Type="http://schemas.openxmlformats.org/officeDocument/2006/relationships/image" Target="../media/image1687.png"/><Relationship Id="rId86" Type="http://schemas.openxmlformats.org/officeDocument/2006/relationships/customXml" Target="../ink/ink1435.xml"/><Relationship Id="rId151" Type="http://schemas.openxmlformats.org/officeDocument/2006/relationships/customXml" Target="../ink/ink1468.xml"/><Relationship Id="rId389" Type="http://schemas.openxmlformats.org/officeDocument/2006/relationships/customXml" Target="../ink/ink1588.xml"/><Relationship Id="rId596" Type="http://schemas.openxmlformats.org/officeDocument/2006/relationships/customXml" Target="../ink/ink1692.xml"/><Relationship Id="rId817" Type="http://schemas.openxmlformats.org/officeDocument/2006/relationships/image" Target="../media/image1617.png"/><Relationship Id="rId1002" Type="http://schemas.openxmlformats.org/officeDocument/2006/relationships/image" Target="../media/image1709.png"/><Relationship Id="rId249" Type="http://schemas.openxmlformats.org/officeDocument/2006/relationships/customXml" Target="../ink/ink1517.xml"/><Relationship Id="rId456" Type="http://schemas.openxmlformats.org/officeDocument/2006/relationships/image" Target="../media/image1438.png"/><Relationship Id="rId663" Type="http://schemas.openxmlformats.org/officeDocument/2006/relationships/customXml" Target="../ink/ink1726.xml"/><Relationship Id="rId870" Type="http://schemas.openxmlformats.org/officeDocument/2006/relationships/customXml" Target="../ink/ink1830.xml"/><Relationship Id="rId1086" Type="http://schemas.openxmlformats.org/officeDocument/2006/relationships/image" Target="../media/image1751.png"/><Relationship Id="rId13" Type="http://schemas.openxmlformats.org/officeDocument/2006/relationships/customXml" Target="../ink/ink1398.xml"/><Relationship Id="rId109" Type="http://schemas.openxmlformats.org/officeDocument/2006/relationships/customXml" Target="../ink/ink1447.xml"/><Relationship Id="rId316" Type="http://schemas.openxmlformats.org/officeDocument/2006/relationships/customXml" Target="../ink/ink1551.xml"/><Relationship Id="rId523" Type="http://schemas.openxmlformats.org/officeDocument/2006/relationships/image" Target="../media/image1471.png"/><Relationship Id="rId968" Type="http://schemas.openxmlformats.org/officeDocument/2006/relationships/customXml" Target="../ink/ink1879.xml"/><Relationship Id="rId97" Type="http://schemas.openxmlformats.org/officeDocument/2006/relationships/customXml" Target="../ink/ink1441.xml"/><Relationship Id="rId730" Type="http://schemas.openxmlformats.org/officeDocument/2006/relationships/customXml" Target="../ink/ink1760.xml"/><Relationship Id="rId828" Type="http://schemas.openxmlformats.org/officeDocument/2006/relationships/customXml" Target="../ink/ink1809.xml"/><Relationship Id="rId1013" Type="http://schemas.openxmlformats.org/officeDocument/2006/relationships/customXml" Target="../ink/ink1902.xml"/><Relationship Id="rId162" Type="http://schemas.openxmlformats.org/officeDocument/2006/relationships/image" Target="../media/image1292.png"/><Relationship Id="rId467" Type="http://schemas.openxmlformats.org/officeDocument/2006/relationships/customXml" Target="../ink/ink1627.xml"/><Relationship Id="rId1097" Type="http://schemas.openxmlformats.org/officeDocument/2006/relationships/customXml" Target="../ink/ink1944.xml"/><Relationship Id="rId674" Type="http://schemas.openxmlformats.org/officeDocument/2006/relationships/image" Target="../media/image1546.png"/><Relationship Id="rId881" Type="http://schemas.openxmlformats.org/officeDocument/2006/relationships/image" Target="../media/image1649.png"/><Relationship Id="rId979" Type="http://schemas.openxmlformats.org/officeDocument/2006/relationships/customXml" Target="../ink/ink1885.xml"/><Relationship Id="rId24" Type="http://schemas.openxmlformats.org/officeDocument/2006/relationships/image" Target="../media/image1224.png"/><Relationship Id="rId327" Type="http://schemas.openxmlformats.org/officeDocument/2006/relationships/image" Target="../media/image1374.png"/><Relationship Id="rId534" Type="http://schemas.openxmlformats.org/officeDocument/2006/relationships/customXml" Target="../ink/ink1661.xml"/><Relationship Id="rId741" Type="http://schemas.openxmlformats.org/officeDocument/2006/relationships/image" Target="../media/image1579.png"/><Relationship Id="rId839" Type="http://schemas.openxmlformats.org/officeDocument/2006/relationships/image" Target="../media/image1628.png"/><Relationship Id="rId173" Type="http://schemas.openxmlformats.org/officeDocument/2006/relationships/customXml" Target="../ink/ink1479.xml"/><Relationship Id="rId380" Type="http://schemas.openxmlformats.org/officeDocument/2006/relationships/customXml" Target="../ink/ink1583.xml"/><Relationship Id="rId601" Type="http://schemas.openxmlformats.org/officeDocument/2006/relationships/image" Target="../media/image1510.png"/><Relationship Id="rId1024" Type="http://schemas.openxmlformats.org/officeDocument/2006/relationships/image" Target="../media/image1720.png"/><Relationship Id="rId240" Type="http://schemas.openxmlformats.org/officeDocument/2006/relationships/image" Target="../media/image1331.png"/><Relationship Id="rId478" Type="http://schemas.openxmlformats.org/officeDocument/2006/relationships/image" Target="../media/image1449.png"/><Relationship Id="rId685" Type="http://schemas.openxmlformats.org/officeDocument/2006/relationships/customXml" Target="../ink/ink1737.xml"/><Relationship Id="rId892" Type="http://schemas.openxmlformats.org/officeDocument/2006/relationships/customXml" Target="../ink/ink1841.xml"/><Relationship Id="rId906" Type="http://schemas.openxmlformats.org/officeDocument/2006/relationships/customXml" Target="../ink/ink1848.xml"/><Relationship Id="rId35" Type="http://schemas.openxmlformats.org/officeDocument/2006/relationships/image" Target="../media/image1229.png"/><Relationship Id="rId100" Type="http://schemas.openxmlformats.org/officeDocument/2006/relationships/image" Target="../media/image1261.png"/><Relationship Id="rId338" Type="http://schemas.openxmlformats.org/officeDocument/2006/relationships/customXml" Target="../ink/ink1562.xml"/><Relationship Id="rId545" Type="http://schemas.openxmlformats.org/officeDocument/2006/relationships/image" Target="../media/image1482.png"/><Relationship Id="rId752" Type="http://schemas.openxmlformats.org/officeDocument/2006/relationships/customXml" Target="../ink/ink1771.xml"/><Relationship Id="rId184" Type="http://schemas.openxmlformats.org/officeDocument/2006/relationships/image" Target="../media/image1303.png"/><Relationship Id="rId391" Type="http://schemas.openxmlformats.org/officeDocument/2006/relationships/customXml" Target="../ink/ink1589.xml"/><Relationship Id="rId405" Type="http://schemas.openxmlformats.org/officeDocument/2006/relationships/customXml" Target="../ink/ink1596.xml"/><Relationship Id="rId612" Type="http://schemas.openxmlformats.org/officeDocument/2006/relationships/customXml" Target="../ink/ink1700.xml"/><Relationship Id="rId1035" Type="http://schemas.openxmlformats.org/officeDocument/2006/relationships/customXml" Target="../ink/ink1913.xml"/><Relationship Id="rId251" Type="http://schemas.openxmlformats.org/officeDocument/2006/relationships/customXml" Target="../ink/ink1518.xml"/><Relationship Id="rId489" Type="http://schemas.openxmlformats.org/officeDocument/2006/relationships/customXml" Target="../ink/ink1638.xml"/><Relationship Id="rId696" Type="http://schemas.openxmlformats.org/officeDocument/2006/relationships/image" Target="../media/image1557.png"/><Relationship Id="rId917" Type="http://schemas.openxmlformats.org/officeDocument/2006/relationships/image" Target="../media/image1667.png"/><Relationship Id="rId1102" Type="http://schemas.openxmlformats.org/officeDocument/2006/relationships/image" Target="../media/image1759.png"/><Relationship Id="rId46" Type="http://schemas.openxmlformats.org/officeDocument/2006/relationships/customXml" Target="../ink/ink1415.xml"/><Relationship Id="rId349" Type="http://schemas.openxmlformats.org/officeDocument/2006/relationships/image" Target="../media/image1385.png"/><Relationship Id="rId556" Type="http://schemas.openxmlformats.org/officeDocument/2006/relationships/customXml" Target="../ink/ink1672.xml"/><Relationship Id="rId763" Type="http://schemas.openxmlformats.org/officeDocument/2006/relationships/image" Target="../media/image1590.png"/><Relationship Id="rId111" Type="http://schemas.openxmlformats.org/officeDocument/2006/relationships/customXml" Target="../ink/ink1448.xml"/><Relationship Id="rId195" Type="http://schemas.openxmlformats.org/officeDocument/2006/relationships/customXml" Target="../ink/ink1490.xml"/><Relationship Id="rId209" Type="http://schemas.openxmlformats.org/officeDocument/2006/relationships/customXml" Target="../ink/ink1497.xml"/><Relationship Id="rId416" Type="http://schemas.openxmlformats.org/officeDocument/2006/relationships/image" Target="../media/image1418.png"/><Relationship Id="rId970" Type="http://schemas.openxmlformats.org/officeDocument/2006/relationships/customXml" Target="../ink/ink1880.xml"/><Relationship Id="rId1046" Type="http://schemas.openxmlformats.org/officeDocument/2006/relationships/image" Target="../media/image1731.png"/><Relationship Id="rId623" Type="http://schemas.openxmlformats.org/officeDocument/2006/relationships/customXml" Target="../ink/ink1706.xml"/><Relationship Id="rId830" Type="http://schemas.openxmlformats.org/officeDocument/2006/relationships/customXml" Target="../ink/ink1810.xml"/><Relationship Id="rId928" Type="http://schemas.openxmlformats.org/officeDocument/2006/relationships/customXml" Target="../ink/ink1859.xml"/><Relationship Id="rId57" Type="http://schemas.openxmlformats.org/officeDocument/2006/relationships/image" Target="../media/image1240.png"/><Relationship Id="rId262" Type="http://schemas.openxmlformats.org/officeDocument/2006/relationships/customXml" Target="../ink/ink1524.xml"/><Relationship Id="rId567" Type="http://schemas.openxmlformats.org/officeDocument/2006/relationships/image" Target="../media/image1493.png"/><Relationship Id="rId1113" Type="http://schemas.openxmlformats.org/officeDocument/2006/relationships/customXml" Target="../ink/ink1952.xml"/><Relationship Id="rId122" Type="http://schemas.openxmlformats.org/officeDocument/2006/relationships/image" Target="../media/image1272.png"/><Relationship Id="rId774" Type="http://schemas.openxmlformats.org/officeDocument/2006/relationships/customXml" Target="../ink/ink1782.xml"/><Relationship Id="rId981" Type="http://schemas.openxmlformats.org/officeDocument/2006/relationships/customXml" Target="../ink/ink1886.xml"/><Relationship Id="rId1057" Type="http://schemas.openxmlformats.org/officeDocument/2006/relationships/customXml" Target="../ink/ink1924.xml"/><Relationship Id="rId427" Type="http://schemas.openxmlformats.org/officeDocument/2006/relationships/customXml" Target="../ink/ink1607.xml"/><Relationship Id="rId634" Type="http://schemas.openxmlformats.org/officeDocument/2006/relationships/image" Target="../media/image1526.png"/><Relationship Id="rId841" Type="http://schemas.openxmlformats.org/officeDocument/2006/relationships/image" Target="../media/image1629.png"/><Relationship Id="rId273" Type="http://schemas.openxmlformats.org/officeDocument/2006/relationships/image" Target="../media/image1347.png"/><Relationship Id="rId480" Type="http://schemas.openxmlformats.org/officeDocument/2006/relationships/image" Target="../media/image1450.png"/><Relationship Id="rId701" Type="http://schemas.openxmlformats.org/officeDocument/2006/relationships/customXml" Target="../ink/ink1745.xml"/><Relationship Id="rId939" Type="http://schemas.openxmlformats.org/officeDocument/2006/relationships/image" Target="../media/image1678.png"/><Relationship Id="rId68" Type="http://schemas.openxmlformats.org/officeDocument/2006/relationships/customXml" Target="../ink/ink1426.xml"/><Relationship Id="rId133" Type="http://schemas.openxmlformats.org/officeDocument/2006/relationships/customXml" Target="../ink/ink1459.xml"/><Relationship Id="rId340" Type="http://schemas.openxmlformats.org/officeDocument/2006/relationships/customXml" Target="../ink/ink1563.xml"/><Relationship Id="rId578" Type="http://schemas.openxmlformats.org/officeDocument/2006/relationships/customXml" Target="../ink/ink1683.xml"/><Relationship Id="rId785" Type="http://schemas.openxmlformats.org/officeDocument/2006/relationships/image" Target="../media/image1601.png"/><Relationship Id="rId992" Type="http://schemas.openxmlformats.org/officeDocument/2006/relationships/image" Target="../media/image1704.png"/><Relationship Id="rId200" Type="http://schemas.openxmlformats.org/officeDocument/2006/relationships/image" Target="../media/image1311.png"/><Relationship Id="rId438" Type="http://schemas.openxmlformats.org/officeDocument/2006/relationships/image" Target="../media/image1429.png"/><Relationship Id="rId645" Type="http://schemas.openxmlformats.org/officeDocument/2006/relationships/customXml" Target="../ink/ink1717.xml"/><Relationship Id="rId852" Type="http://schemas.openxmlformats.org/officeDocument/2006/relationships/customXml" Target="../ink/ink1821.xml"/><Relationship Id="rId1068" Type="http://schemas.openxmlformats.org/officeDocument/2006/relationships/image" Target="../media/image1742.png"/><Relationship Id="rId284" Type="http://schemas.openxmlformats.org/officeDocument/2006/relationships/customXml" Target="../ink/ink1535.xml"/><Relationship Id="rId491" Type="http://schemas.openxmlformats.org/officeDocument/2006/relationships/customXml" Target="../ink/ink1639.xml"/><Relationship Id="rId505" Type="http://schemas.openxmlformats.org/officeDocument/2006/relationships/customXml" Target="../ink/ink1646.xml"/><Relationship Id="rId712" Type="http://schemas.openxmlformats.org/officeDocument/2006/relationships/customXml" Target="../ink/ink1751.xml"/><Relationship Id="rId79" Type="http://schemas.openxmlformats.org/officeDocument/2006/relationships/image" Target="../media/image1251.png"/><Relationship Id="rId144" Type="http://schemas.openxmlformats.org/officeDocument/2006/relationships/image" Target="../media/image1283.png"/><Relationship Id="rId589" Type="http://schemas.openxmlformats.org/officeDocument/2006/relationships/image" Target="../media/image1504.png"/><Relationship Id="rId796" Type="http://schemas.openxmlformats.org/officeDocument/2006/relationships/customXml" Target="../ink/ink1793.xml"/><Relationship Id="rId351" Type="http://schemas.openxmlformats.org/officeDocument/2006/relationships/image" Target="../media/image1386.png"/><Relationship Id="rId449" Type="http://schemas.openxmlformats.org/officeDocument/2006/relationships/customXml" Target="../ink/ink1618.xml"/><Relationship Id="rId656" Type="http://schemas.openxmlformats.org/officeDocument/2006/relationships/image" Target="../media/image1537.png"/><Relationship Id="rId863" Type="http://schemas.openxmlformats.org/officeDocument/2006/relationships/image" Target="../media/image1640.png"/><Relationship Id="rId1079" Type="http://schemas.openxmlformats.org/officeDocument/2006/relationships/customXml" Target="../ink/ink1935.xml"/><Relationship Id="rId211" Type="http://schemas.openxmlformats.org/officeDocument/2006/relationships/customXml" Target="../ink/ink1498.xml"/><Relationship Id="rId295" Type="http://schemas.openxmlformats.org/officeDocument/2006/relationships/image" Target="../media/image1358.png"/><Relationship Id="rId309" Type="http://schemas.openxmlformats.org/officeDocument/2006/relationships/image" Target="../media/image1365.png"/><Relationship Id="rId516" Type="http://schemas.openxmlformats.org/officeDocument/2006/relationships/customXml" Target="../ink/ink1652.xml"/><Relationship Id="rId723" Type="http://schemas.openxmlformats.org/officeDocument/2006/relationships/image" Target="../media/image1570.png"/><Relationship Id="rId930" Type="http://schemas.openxmlformats.org/officeDocument/2006/relationships/customXml" Target="../ink/ink1860.xml"/><Relationship Id="rId1006" Type="http://schemas.openxmlformats.org/officeDocument/2006/relationships/image" Target="../media/image1711.png"/><Relationship Id="rId155" Type="http://schemas.openxmlformats.org/officeDocument/2006/relationships/customXml" Target="../ink/ink1470.xml"/><Relationship Id="rId362" Type="http://schemas.openxmlformats.org/officeDocument/2006/relationships/customXml" Target="../ink/ink1574.xml"/><Relationship Id="rId222" Type="http://schemas.openxmlformats.org/officeDocument/2006/relationships/image" Target="../media/image1322.png"/><Relationship Id="rId667" Type="http://schemas.openxmlformats.org/officeDocument/2006/relationships/customXml" Target="../ink/ink1728.xml"/><Relationship Id="rId874" Type="http://schemas.openxmlformats.org/officeDocument/2006/relationships/customXml" Target="../ink/ink1832.xml"/><Relationship Id="rId17" Type="http://schemas.openxmlformats.org/officeDocument/2006/relationships/customXml" Target="../ink/ink1400.xml"/><Relationship Id="rId527" Type="http://schemas.openxmlformats.org/officeDocument/2006/relationships/image" Target="../media/image1473.png"/><Relationship Id="rId734" Type="http://schemas.openxmlformats.org/officeDocument/2006/relationships/customXml" Target="../ink/ink1762.xml"/><Relationship Id="rId941" Type="http://schemas.openxmlformats.org/officeDocument/2006/relationships/image" Target="../media/image1679.png"/><Relationship Id="rId70" Type="http://schemas.openxmlformats.org/officeDocument/2006/relationships/customXml" Target="../ink/ink1427.xml"/><Relationship Id="rId166" Type="http://schemas.openxmlformats.org/officeDocument/2006/relationships/image" Target="../media/image1294.png"/><Relationship Id="rId373" Type="http://schemas.openxmlformats.org/officeDocument/2006/relationships/image" Target="../media/image1397.png"/><Relationship Id="rId580" Type="http://schemas.openxmlformats.org/officeDocument/2006/relationships/customXml" Target="../ink/ink1684.xml"/><Relationship Id="rId801" Type="http://schemas.openxmlformats.org/officeDocument/2006/relationships/image" Target="../media/image1609.png"/><Relationship Id="rId1017" Type="http://schemas.openxmlformats.org/officeDocument/2006/relationships/customXml" Target="../ink/ink1904.xml"/><Relationship Id="rId1" Type="http://schemas.openxmlformats.org/officeDocument/2006/relationships/slideLayout" Target="../slideLayouts/slideLayout7.xml"/><Relationship Id="rId233" Type="http://schemas.openxmlformats.org/officeDocument/2006/relationships/customXml" Target="../ink/ink1509.xml"/><Relationship Id="rId440" Type="http://schemas.openxmlformats.org/officeDocument/2006/relationships/image" Target="../media/image1430.png"/><Relationship Id="rId678" Type="http://schemas.openxmlformats.org/officeDocument/2006/relationships/image" Target="../media/image1548.png"/><Relationship Id="rId885" Type="http://schemas.openxmlformats.org/officeDocument/2006/relationships/image" Target="../media/image1651.png"/><Relationship Id="rId1070" Type="http://schemas.openxmlformats.org/officeDocument/2006/relationships/image" Target="../media/image1743.png"/><Relationship Id="rId28" Type="http://schemas.openxmlformats.org/officeDocument/2006/relationships/customXml" Target="../ink/ink1406.xml"/><Relationship Id="rId300" Type="http://schemas.openxmlformats.org/officeDocument/2006/relationships/customXml" Target="../ink/ink1543.xml"/><Relationship Id="rId538" Type="http://schemas.openxmlformats.org/officeDocument/2006/relationships/customXml" Target="../ink/ink1663.xml"/><Relationship Id="rId745" Type="http://schemas.openxmlformats.org/officeDocument/2006/relationships/image" Target="../media/image1581.png"/><Relationship Id="rId952" Type="http://schemas.openxmlformats.org/officeDocument/2006/relationships/customXml" Target="../ink/ink1871.xml"/><Relationship Id="rId81" Type="http://schemas.openxmlformats.org/officeDocument/2006/relationships/image" Target="../media/image1252.png"/><Relationship Id="rId177" Type="http://schemas.openxmlformats.org/officeDocument/2006/relationships/customXml" Target="../ink/ink1481.xml"/><Relationship Id="rId384" Type="http://schemas.openxmlformats.org/officeDocument/2006/relationships/customXml" Target="../ink/ink1585.xml"/><Relationship Id="rId591" Type="http://schemas.openxmlformats.org/officeDocument/2006/relationships/image" Target="../media/image1505.png"/><Relationship Id="rId605" Type="http://schemas.openxmlformats.org/officeDocument/2006/relationships/image" Target="../media/image1512.png"/><Relationship Id="rId812" Type="http://schemas.openxmlformats.org/officeDocument/2006/relationships/customXml" Target="../ink/ink1801.xml"/><Relationship Id="rId1028" Type="http://schemas.openxmlformats.org/officeDocument/2006/relationships/image" Target="../media/image1722.png"/><Relationship Id="rId244" Type="http://schemas.openxmlformats.org/officeDocument/2006/relationships/image" Target="../media/image1333.png"/><Relationship Id="rId689" Type="http://schemas.openxmlformats.org/officeDocument/2006/relationships/customXml" Target="../ink/ink1739.xml"/><Relationship Id="rId896" Type="http://schemas.openxmlformats.org/officeDocument/2006/relationships/customXml" Target="../ink/ink1843.xml"/><Relationship Id="rId1081" Type="http://schemas.openxmlformats.org/officeDocument/2006/relationships/customXml" Target="../ink/ink1936.xml"/><Relationship Id="rId39" Type="http://schemas.openxmlformats.org/officeDocument/2006/relationships/image" Target="../media/image1231.png"/><Relationship Id="rId451" Type="http://schemas.openxmlformats.org/officeDocument/2006/relationships/customXml" Target="../ink/ink1619.xml"/><Relationship Id="rId549" Type="http://schemas.openxmlformats.org/officeDocument/2006/relationships/image" Target="../media/image1484.png"/><Relationship Id="rId756" Type="http://schemas.openxmlformats.org/officeDocument/2006/relationships/customXml" Target="../ink/ink1773.xml"/><Relationship Id="rId104" Type="http://schemas.openxmlformats.org/officeDocument/2006/relationships/image" Target="../media/image1263.png"/><Relationship Id="rId188" Type="http://schemas.openxmlformats.org/officeDocument/2006/relationships/image" Target="../media/image1305.png"/><Relationship Id="rId311" Type="http://schemas.openxmlformats.org/officeDocument/2006/relationships/image" Target="../media/image1366.png"/><Relationship Id="rId395" Type="http://schemas.openxmlformats.org/officeDocument/2006/relationships/customXml" Target="../ink/ink1591.xml"/><Relationship Id="rId409" Type="http://schemas.openxmlformats.org/officeDocument/2006/relationships/customXml" Target="../ink/ink1598.xml"/><Relationship Id="rId963" Type="http://schemas.openxmlformats.org/officeDocument/2006/relationships/image" Target="../media/image1690.png"/><Relationship Id="rId1039" Type="http://schemas.openxmlformats.org/officeDocument/2006/relationships/customXml" Target="../ink/ink1915.xml"/><Relationship Id="rId92" Type="http://schemas.openxmlformats.org/officeDocument/2006/relationships/customXml" Target="../ink/ink1438.xml"/><Relationship Id="rId616" Type="http://schemas.openxmlformats.org/officeDocument/2006/relationships/customXml" Target="../ink/ink1702.xml"/><Relationship Id="rId823" Type="http://schemas.openxmlformats.org/officeDocument/2006/relationships/image" Target="../media/image1620.png"/><Relationship Id="rId255" Type="http://schemas.openxmlformats.org/officeDocument/2006/relationships/customXml" Target="../ink/ink1520.xml"/><Relationship Id="rId462" Type="http://schemas.openxmlformats.org/officeDocument/2006/relationships/image" Target="../media/image1441.png"/><Relationship Id="rId1092" Type="http://schemas.openxmlformats.org/officeDocument/2006/relationships/image" Target="../media/image1754.png"/><Relationship Id="rId1106" Type="http://schemas.openxmlformats.org/officeDocument/2006/relationships/image" Target="../media/image1761.png"/><Relationship Id="rId115" Type="http://schemas.openxmlformats.org/officeDocument/2006/relationships/customXml" Target="../ink/ink1450.xml"/><Relationship Id="rId322" Type="http://schemas.openxmlformats.org/officeDocument/2006/relationships/customXml" Target="../ink/ink1554.xml"/><Relationship Id="rId767" Type="http://schemas.openxmlformats.org/officeDocument/2006/relationships/image" Target="../media/image1592.png"/><Relationship Id="rId974" Type="http://schemas.openxmlformats.org/officeDocument/2006/relationships/image" Target="../media/image1695.png"/><Relationship Id="rId199" Type="http://schemas.openxmlformats.org/officeDocument/2006/relationships/customXml" Target="../ink/ink1492.xml"/><Relationship Id="rId627" Type="http://schemas.openxmlformats.org/officeDocument/2006/relationships/customXml" Target="../ink/ink1708.xml"/><Relationship Id="rId834" Type="http://schemas.openxmlformats.org/officeDocument/2006/relationships/customXml" Target="../ink/ink1812.xml"/><Relationship Id="rId266" Type="http://schemas.openxmlformats.org/officeDocument/2006/relationships/customXml" Target="../ink/ink1526.xml"/><Relationship Id="rId473" Type="http://schemas.openxmlformats.org/officeDocument/2006/relationships/customXml" Target="../ink/ink1630.xml"/><Relationship Id="rId680" Type="http://schemas.openxmlformats.org/officeDocument/2006/relationships/image" Target="../media/image1549.png"/><Relationship Id="rId901" Type="http://schemas.openxmlformats.org/officeDocument/2006/relationships/image" Target="../media/image1659.png"/><Relationship Id="rId1117" Type="http://schemas.openxmlformats.org/officeDocument/2006/relationships/customXml" Target="../ink/ink1954.xml"/><Relationship Id="rId30" Type="http://schemas.openxmlformats.org/officeDocument/2006/relationships/customXml" Target="../ink/ink1407.xml"/><Relationship Id="rId126" Type="http://schemas.openxmlformats.org/officeDocument/2006/relationships/image" Target="../media/image1274.png"/><Relationship Id="rId333" Type="http://schemas.openxmlformats.org/officeDocument/2006/relationships/image" Target="../media/image1377.png"/><Relationship Id="rId540" Type="http://schemas.openxmlformats.org/officeDocument/2006/relationships/customXml" Target="../ink/ink1664.xml"/><Relationship Id="rId778" Type="http://schemas.openxmlformats.org/officeDocument/2006/relationships/customXml" Target="../ink/ink1784.xml"/><Relationship Id="rId985" Type="http://schemas.openxmlformats.org/officeDocument/2006/relationships/customXml" Target="../ink/ink1888.xml"/><Relationship Id="rId638" Type="http://schemas.openxmlformats.org/officeDocument/2006/relationships/image" Target="../media/image1528.png"/><Relationship Id="rId845" Type="http://schemas.openxmlformats.org/officeDocument/2006/relationships/image" Target="../media/image1631.png"/><Relationship Id="rId1030" Type="http://schemas.openxmlformats.org/officeDocument/2006/relationships/image" Target="../media/image1723.png"/><Relationship Id="rId277" Type="http://schemas.openxmlformats.org/officeDocument/2006/relationships/image" Target="../media/image1349.png"/><Relationship Id="rId400" Type="http://schemas.openxmlformats.org/officeDocument/2006/relationships/image" Target="../media/image1410.png"/><Relationship Id="rId484" Type="http://schemas.openxmlformats.org/officeDocument/2006/relationships/image" Target="../media/image1452.png"/><Relationship Id="rId705" Type="http://schemas.openxmlformats.org/officeDocument/2006/relationships/customXml" Target="../ink/ink1747.xml"/><Relationship Id="rId137" Type="http://schemas.openxmlformats.org/officeDocument/2006/relationships/customXml" Target="../ink/ink1461.xml"/><Relationship Id="rId344" Type="http://schemas.openxmlformats.org/officeDocument/2006/relationships/customXml" Target="../ink/ink1565.xml"/><Relationship Id="rId691" Type="http://schemas.openxmlformats.org/officeDocument/2006/relationships/customXml" Target="../ink/ink1740.xml"/><Relationship Id="rId789" Type="http://schemas.openxmlformats.org/officeDocument/2006/relationships/image" Target="../media/image1603.png"/><Relationship Id="rId912" Type="http://schemas.openxmlformats.org/officeDocument/2006/relationships/customXml" Target="../ink/ink1851.xml"/><Relationship Id="rId996" Type="http://schemas.openxmlformats.org/officeDocument/2006/relationships/image" Target="../media/image1706.png"/><Relationship Id="rId41" Type="http://schemas.openxmlformats.org/officeDocument/2006/relationships/image" Target="../media/image1232.png"/><Relationship Id="rId551" Type="http://schemas.openxmlformats.org/officeDocument/2006/relationships/image" Target="../media/image1485.png"/><Relationship Id="rId649" Type="http://schemas.openxmlformats.org/officeDocument/2006/relationships/customXml" Target="../ink/ink1719.xml"/><Relationship Id="rId856" Type="http://schemas.openxmlformats.org/officeDocument/2006/relationships/customXml" Target="../ink/ink1823.xml"/><Relationship Id="rId190" Type="http://schemas.openxmlformats.org/officeDocument/2006/relationships/image" Target="../media/image1306.png"/><Relationship Id="rId204" Type="http://schemas.openxmlformats.org/officeDocument/2006/relationships/image" Target="../media/image1313.png"/><Relationship Id="rId288" Type="http://schemas.openxmlformats.org/officeDocument/2006/relationships/customXml" Target="../ink/ink1537.xml"/><Relationship Id="rId411" Type="http://schemas.openxmlformats.org/officeDocument/2006/relationships/customXml" Target="../ink/ink1599.xml"/><Relationship Id="rId509" Type="http://schemas.openxmlformats.org/officeDocument/2006/relationships/customXml" Target="../ink/ink1648.xml"/><Relationship Id="rId1041" Type="http://schemas.openxmlformats.org/officeDocument/2006/relationships/customXml" Target="../ink/ink1916.xml"/><Relationship Id="rId495" Type="http://schemas.openxmlformats.org/officeDocument/2006/relationships/customXml" Target="../ink/ink1641.xml"/><Relationship Id="rId716" Type="http://schemas.openxmlformats.org/officeDocument/2006/relationships/customXml" Target="../ink/ink1753.xml"/><Relationship Id="rId923" Type="http://schemas.openxmlformats.org/officeDocument/2006/relationships/image" Target="../media/image1670.png"/><Relationship Id="rId52" Type="http://schemas.openxmlformats.org/officeDocument/2006/relationships/customXml" Target="../ink/ink1418.xml"/><Relationship Id="rId148" Type="http://schemas.openxmlformats.org/officeDocument/2006/relationships/image" Target="../media/image1285.png"/><Relationship Id="rId355" Type="http://schemas.openxmlformats.org/officeDocument/2006/relationships/image" Target="../media/image1388.png"/><Relationship Id="rId562" Type="http://schemas.openxmlformats.org/officeDocument/2006/relationships/customXml" Target="../ink/ink1675.xml"/><Relationship Id="rId215" Type="http://schemas.openxmlformats.org/officeDocument/2006/relationships/customXml" Target="../ink/ink1500.xml"/><Relationship Id="rId422" Type="http://schemas.openxmlformats.org/officeDocument/2006/relationships/image" Target="../media/image1421.png"/><Relationship Id="rId867" Type="http://schemas.openxmlformats.org/officeDocument/2006/relationships/image" Target="../media/image1642.png"/><Relationship Id="rId1052" Type="http://schemas.openxmlformats.org/officeDocument/2006/relationships/image" Target="../media/image1734.png"/><Relationship Id="rId299" Type="http://schemas.openxmlformats.org/officeDocument/2006/relationships/image" Target="../media/image1360.png"/><Relationship Id="rId727" Type="http://schemas.openxmlformats.org/officeDocument/2006/relationships/image" Target="../media/image1572.png"/><Relationship Id="rId934" Type="http://schemas.openxmlformats.org/officeDocument/2006/relationships/customXml" Target="../ink/ink1862.xml"/><Relationship Id="rId63" Type="http://schemas.openxmlformats.org/officeDocument/2006/relationships/image" Target="../media/image1243.png"/><Relationship Id="rId159" Type="http://schemas.openxmlformats.org/officeDocument/2006/relationships/customXml" Target="../ink/ink1472.xml"/><Relationship Id="rId366" Type="http://schemas.openxmlformats.org/officeDocument/2006/relationships/customXml" Target="../ink/ink1576.xml"/><Relationship Id="rId573" Type="http://schemas.openxmlformats.org/officeDocument/2006/relationships/image" Target="../media/image1496.png"/><Relationship Id="rId780" Type="http://schemas.openxmlformats.org/officeDocument/2006/relationships/customXml" Target="../ink/ink1785.xml"/><Relationship Id="rId226" Type="http://schemas.openxmlformats.org/officeDocument/2006/relationships/image" Target="../media/image1324.png"/><Relationship Id="rId433" Type="http://schemas.openxmlformats.org/officeDocument/2006/relationships/customXml" Target="../ink/ink1610.xml"/><Relationship Id="rId878" Type="http://schemas.openxmlformats.org/officeDocument/2006/relationships/customXml" Target="../ink/ink1834.xml"/><Relationship Id="rId1063" Type="http://schemas.openxmlformats.org/officeDocument/2006/relationships/customXml" Target="../ink/ink1927.xml"/><Relationship Id="rId640" Type="http://schemas.openxmlformats.org/officeDocument/2006/relationships/image" Target="../media/image1529.png"/><Relationship Id="rId738" Type="http://schemas.openxmlformats.org/officeDocument/2006/relationships/customXml" Target="../ink/ink1764.xml"/><Relationship Id="rId945" Type="http://schemas.openxmlformats.org/officeDocument/2006/relationships/image" Target="../media/image1681.png"/><Relationship Id="rId74" Type="http://schemas.openxmlformats.org/officeDocument/2006/relationships/customXml" Target="../ink/ink1429.xml"/><Relationship Id="rId377" Type="http://schemas.openxmlformats.org/officeDocument/2006/relationships/image" Target="../media/image1399.png"/><Relationship Id="rId500" Type="http://schemas.openxmlformats.org/officeDocument/2006/relationships/image" Target="../media/image1460.png"/><Relationship Id="rId584" Type="http://schemas.openxmlformats.org/officeDocument/2006/relationships/customXml" Target="../ink/ink1686.xml"/><Relationship Id="rId805" Type="http://schemas.openxmlformats.org/officeDocument/2006/relationships/image" Target="../media/image1611.png"/><Relationship Id="rId5" Type="http://schemas.openxmlformats.org/officeDocument/2006/relationships/customXml" Target="../ink/ink1394.xml"/><Relationship Id="rId237" Type="http://schemas.openxmlformats.org/officeDocument/2006/relationships/customXml" Target="../ink/ink1511.xml"/><Relationship Id="rId791" Type="http://schemas.openxmlformats.org/officeDocument/2006/relationships/image" Target="../media/image1604.png"/><Relationship Id="rId889" Type="http://schemas.openxmlformats.org/officeDocument/2006/relationships/image" Target="../media/image1653.png"/><Relationship Id="rId1074" Type="http://schemas.openxmlformats.org/officeDocument/2006/relationships/image" Target="../media/image1745.png"/><Relationship Id="rId444" Type="http://schemas.openxmlformats.org/officeDocument/2006/relationships/image" Target="../media/image1432.png"/><Relationship Id="rId651" Type="http://schemas.openxmlformats.org/officeDocument/2006/relationships/customXml" Target="../ink/ink1720.xml"/><Relationship Id="rId749" Type="http://schemas.openxmlformats.org/officeDocument/2006/relationships/image" Target="../media/image1583.png"/><Relationship Id="rId290" Type="http://schemas.openxmlformats.org/officeDocument/2006/relationships/customXml" Target="../ink/ink1538.xml"/><Relationship Id="rId304" Type="http://schemas.openxmlformats.org/officeDocument/2006/relationships/customXml" Target="../ink/ink1545.xml"/><Relationship Id="rId388" Type="http://schemas.openxmlformats.org/officeDocument/2006/relationships/image" Target="../media/image1404.png"/><Relationship Id="rId511" Type="http://schemas.openxmlformats.org/officeDocument/2006/relationships/customXml" Target="../ink/ink1649.xml"/><Relationship Id="rId609" Type="http://schemas.openxmlformats.org/officeDocument/2006/relationships/image" Target="../media/image1514.png"/><Relationship Id="rId956" Type="http://schemas.openxmlformats.org/officeDocument/2006/relationships/customXml" Target="../ink/ink1873.xml"/><Relationship Id="rId85" Type="http://schemas.openxmlformats.org/officeDocument/2006/relationships/image" Target="../media/image1254.png"/><Relationship Id="rId150" Type="http://schemas.openxmlformats.org/officeDocument/2006/relationships/image" Target="../media/image1286.png"/><Relationship Id="rId595" Type="http://schemas.openxmlformats.org/officeDocument/2006/relationships/image" Target="../media/image1507.png"/><Relationship Id="rId816" Type="http://schemas.openxmlformats.org/officeDocument/2006/relationships/customXml" Target="../ink/ink1803.xml"/><Relationship Id="rId1001" Type="http://schemas.openxmlformats.org/officeDocument/2006/relationships/customXml" Target="../ink/ink1896.xml"/><Relationship Id="rId248" Type="http://schemas.openxmlformats.org/officeDocument/2006/relationships/image" Target="../media/image1335.png"/><Relationship Id="rId455" Type="http://schemas.openxmlformats.org/officeDocument/2006/relationships/customXml" Target="../ink/ink1621.xml"/><Relationship Id="rId662" Type="http://schemas.openxmlformats.org/officeDocument/2006/relationships/image" Target="../media/image1540.png"/><Relationship Id="rId1085" Type="http://schemas.openxmlformats.org/officeDocument/2006/relationships/customXml" Target="../ink/ink1938.xml"/><Relationship Id="rId12" Type="http://schemas.openxmlformats.org/officeDocument/2006/relationships/image" Target="../media/image1219.png"/><Relationship Id="rId108" Type="http://schemas.openxmlformats.org/officeDocument/2006/relationships/image" Target="../media/image1265.png"/><Relationship Id="rId315" Type="http://schemas.openxmlformats.org/officeDocument/2006/relationships/image" Target="../media/image1368.png"/><Relationship Id="rId522" Type="http://schemas.openxmlformats.org/officeDocument/2006/relationships/customXml" Target="../ink/ink1655.xml"/><Relationship Id="rId967" Type="http://schemas.openxmlformats.org/officeDocument/2006/relationships/image" Target="../media/image1692.png"/><Relationship Id="rId96" Type="http://schemas.openxmlformats.org/officeDocument/2006/relationships/image" Target="../media/image1259.png"/><Relationship Id="rId161" Type="http://schemas.openxmlformats.org/officeDocument/2006/relationships/customXml" Target="../ink/ink1473.xml"/><Relationship Id="rId399" Type="http://schemas.openxmlformats.org/officeDocument/2006/relationships/customXml" Target="../ink/ink1593.xml"/><Relationship Id="rId827" Type="http://schemas.openxmlformats.org/officeDocument/2006/relationships/image" Target="../media/image1622.png"/><Relationship Id="rId1012" Type="http://schemas.openxmlformats.org/officeDocument/2006/relationships/image" Target="../media/image1714.png"/><Relationship Id="rId259" Type="http://schemas.openxmlformats.org/officeDocument/2006/relationships/image" Target="../media/image1340.png"/><Relationship Id="rId466" Type="http://schemas.openxmlformats.org/officeDocument/2006/relationships/image" Target="../media/image1443.png"/><Relationship Id="rId673" Type="http://schemas.openxmlformats.org/officeDocument/2006/relationships/customXml" Target="../ink/ink1731.xml"/><Relationship Id="rId880" Type="http://schemas.openxmlformats.org/officeDocument/2006/relationships/customXml" Target="../ink/ink1835.xml"/><Relationship Id="rId1096" Type="http://schemas.openxmlformats.org/officeDocument/2006/relationships/image" Target="../media/image1756.png"/><Relationship Id="rId23" Type="http://schemas.openxmlformats.org/officeDocument/2006/relationships/customXml" Target="../ink/ink1403.xml"/><Relationship Id="rId119" Type="http://schemas.openxmlformats.org/officeDocument/2006/relationships/customXml" Target="../ink/ink1452.xml"/><Relationship Id="rId326" Type="http://schemas.openxmlformats.org/officeDocument/2006/relationships/customXml" Target="../ink/ink1556.xml"/><Relationship Id="rId533" Type="http://schemas.openxmlformats.org/officeDocument/2006/relationships/image" Target="../media/image1476.png"/><Relationship Id="rId978" Type="http://schemas.openxmlformats.org/officeDocument/2006/relationships/image" Target="../media/image1697.png"/><Relationship Id="rId740" Type="http://schemas.openxmlformats.org/officeDocument/2006/relationships/customXml" Target="../ink/ink1765.xml"/><Relationship Id="rId838" Type="http://schemas.openxmlformats.org/officeDocument/2006/relationships/customXml" Target="../ink/ink1814.xml"/><Relationship Id="rId1023" Type="http://schemas.openxmlformats.org/officeDocument/2006/relationships/customXml" Target="../ink/ink1907.xml"/><Relationship Id="rId172" Type="http://schemas.openxmlformats.org/officeDocument/2006/relationships/image" Target="../media/image1297.png"/><Relationship Id="rId477" Type="http://schemas.openxmlformats.org/officeDocument/2006/relationships/customXml" Target="../ink/ink1632.xml"/><Relationship Id="rId600" Type="http://schemas.openxmlformats.org/officeDocument/2006/relationships/customXml" Target="../ink/ink1694.xml"/><Relationship Id="rId684" Type="http://schemas.openxmlformats.org/officeDocument/2006/relationships/image" Target="../media/image1551.png"/><Relationship Id="rId337" Type="http://schemas.openxmlformats.org/officeDocument/2006/relationships/image" Target="../media/image1379.png"/><Relationship Id="rId891" Type="http://schemas.openxmlformats.org/officeDocument/2006/relationships/image" Target="../media/image1654.png"/><Relationship Id="rId905" Type="http://schemas.openxmlformats.org/officeDocument/2006/relationships/image" Target="../media/image1661.png"/><Relationship Id="rId989" Type="http://schemas.openxmlformats.org/officeDocument/2006/relationships/customXml" Target="../ink/ink1890.xml"/><Relationship Id="rId34" Type="http://schemas.openxmlformats.org/officeDocument/2006/relationships/customXml" Target="../ink/ink1409.xml"/><Relationship Id="rId544" Type="http://schemas.openxmlformats.org/officeDocument/2006/relationships/customXml" Target="../ink/ink1666.xml"/><Relationship Id="rId751" Type="http://schemas.openxmlformats.org/officeDocument/2006/relationships/image" Target="../media/image1584.png"/><Relationship Id="rId849" Type="http://schemas.openxmlformats.org/officeDocument/2006/relationships/image" Target="../media/image1633.png"/><Relationship Id="rId183" Type="http://schemas.openxmlformats.org/officeDocument/2006/relationships/customXml" Target="../ink/ink1484.xml"/><Relationship Id="rId390" Type="http://schemas.openxmlformats.org/officeDocument/2006/relationships/image" Target="../media/image1405.png"/><Relationship Id="rId404" Type="http://schemas.openxmlformats.org/officeDocument/2006/relationships/image" Target="../media/image1412.png"/><Relationship Id="rId611" Type="http://schemas.openxmlformats.org/officeDocument/2006/relationships/image" Target="../media/image1515.png"/><Relationship Id="rId1034" Type="http://schemas.openxmlformats.org/officeDocument/2006/relationships/image" Target="../media/image1725.png"/><Relationship Id="rId250" Type="http://schemas.openxmlformats.org/officeDocument/2006/relationships/image" Target="../media/image1336.png"/><Relationship Id="rId488" Type="http://schemas.openxmlformats.org/officeDocument/2006/relationships/image" Target="../media/image1454.png"/><Relationship Id="rId695" Type="http://schemas.openxmlformats.org/officeDocument/2006/relationships/customXml" Target="../ink/ink1742.xml"/><Relationship Id="rId709" Type="http://schemas.openxmlformats.org/officeDocument/2006/relationships/customXml" Target="../ink/ink1749.xml"/><Relationship Id="rId916" Type="http://schemas.openxmlformats.org/officeDocument/2006/relationships/customXml" Target="../ink/ink1853.xml"/><Relationship Id="rId1101" Type="http://schemas.openxmlformats.org/officeDocument/2006/relationships/customXml" Target="../ink/ink1946.xml"/><Relationship Id="rId45" Type="http://schemas.openxmlformats.org/officeDocument/2006/relationships/image" Target="../media/image1234.png"/><Relationship Id="rId110" Type="http://schemas.openxmlformats.org/officeDocument/2006/relationships/image" Target="../media/image1266.png"/><Relationship Id="rId348" Type="http://schemas.openxmlformats.org/officeDocument/2006/relationships/customXml" Target="../ink/ink1567.xml"/><Relationship Id="rId555" Type="http://schemas.openxmlformats.org/officeDocument/2006/relationships/image" Target="../media/image1487.png"/><Relationship Id="rId762" Type="http://schemas.openxmlformats.org/officeDocument/2006/relationships/customXml" Target="../ink/ink1776.xml"/><Relationship Id="rId194" Type="http://schemas.openxmlformats.org/officeDocument/2006/relationships/image" Target="../media/image1308.png"/><Relationship Id="rId208" Type="http://schemas.openxmlformats.org/officeDocument/2006/relationships/image" Target="../media/image1315.png"/><Relationship Id="rId415" Type="http://schemas.openxmlformats.org/officeDocument/2006/relationships/customXml" Target="../ink/ink1601.xml"/><Relationship Id="rId622" Type="http://schemas.openxmlformats.org/officeDocument/2006/relationships/image" Target="../media/image1520.png"/><Relationship Id="rId1045" Type="http://schemas.openxmlformats.org/officeDocument/2006/relationships/customXml" Target="../ink/ink1918.xml"/><Relationship Id="rId261" Type="http://schemas.openxmlformats.org/officeDocument/2006/relationships/image" Target="../media/image1341.png"/><Relationship Id="rId499" Type="http://schemas.openxmlformats.org/officeDocument/2006/relationships/customXml" Target="../ink/ink1643.xml"/><Relationship Id="rId927" Type="http://schemas.openxmlformats.org/officeDocument/2006/relationships/image" Target="../media/image1672.png"/><Relationship Id="rId1112" Type="http://schemas.openxmlformats.org/officeDocument/2006/relationships/image" Target="../media/image1764.png"/><Relationship Id="rId56" Type="http://schemas.openxmlformats.org/officeDocument/2006/relationships/customXml" Target="../ink/ink1420.xml"/><Relationship Id="rId359" Type="http://schemas.openxmlformats.org/officeDocument/2006/relationships/image" Target="../media/image1390.png"/><Relationship Id="rId566" Type="http://schemas.openxmlformats.org/officeDocument/2006/relationships/customXml" Target="../ink/ink1677.xml"/><Relationship Id="rId773" Type="http://schemas.openxmlformats.org/officeDocument/2006/relationships/image" Target="../media/image1595.png"/><Relationship Id="rId121" Type="http://schemas.openxmlformats.org/officeDocument/2006/relationships/customXml" Target="../ink/ink1453.xml"/><Relationship Id="rId219" Type="http://schemas.openxmlformats.org/officeDocument/2006/relationships/customXml" Target="../ink/ink1502.xml"/><Relationship Id="rId426" Type="http://schemas.openxmlformats.org/officeDocument/2006/relationships/image" Target="../media/image1423.png"/><Relationship Id="rId633" Type="http://schemas.openxmlformats.org/officeDocument/2006/relationships/customXml" Target="../ink/ink1711.xml"/><Relationship Id="rId980" Type="http://schemas.openxmlformats.org/officeDocument/2006/relationships/image" Target="../media/image1698.png"/><Relationship Id="rId1056" Type="http://schemas.openxmlformats.org/officeDocument/2006/relationships/image" Target="../media/image1736.png"/><Relationship Id="rId840" Type="http://schemas.openxmlformats.org/officeDocument/2006/relationships/customXml" Target="../ink/ink1815.xml"/><Relationship Id="rId938" Type="http://schemas.openxmlformats.org/officeDocument/2006/relationships/customXml" Target="../ink/ink1864.xml"/><Relationship Id="rId67" Type="http://schemas.openxmlformats.org/officeDocument/2006/relationships/image" Target="../media/image1245.png"/><Relationship Id="rId272" Type="http://schemas.openxmlformats.org/officeDocument/2006/relationships/customXml" Target="../ink/ink1529.xml"/><Relationship Id="rId577" Type="http://schemas.openxmlformats.org/officeDocument/2006/relationships/image" Target="../media/image1498.png"/><Relationship Id="rId700" Type="http://schemas.openxmlformats.org/officeDocument/2006/relationships/image" Target="../media/image1559.png"/><Relationship Id="rId132" Type="http://schemas.openxmlformats.org/officeDocument/2006/relationships/image" Target="../media/image1277.png"/><Relationship Id="rId784" Type="http://schemas.openxmlformats.org/officeDocument/2006/relationships/customXml" Target="../ink/ink1787.xml"/><Relationship Id="rId991" Type="http://schemas.openxmlformats.org/officeDocument/2006/relationships/customXml" Target="../ink/ink1891.xml"/><Relationship Id="rId1067" Type="http://schemas.openxmlformats.org/officeDocument/2006/relationships/customXml" Target="../ink/ink1929.xml"/><Relationship Id="rId437" Type="http://schemas.openxmlformats.org/officeDocument/2006/relationships/customXml" Target="../ink/ink1612.xml"/><Relationship Id="rId644" Type="http://schemas.openxmlformats.org/officeDocument/2006/relationships/image" Target="../media/image1531.png"/><Relationship Id="rId851" Type="http://schemas.openxmlformats.org/officeDocument/2006/relationships/image" Target="../media/image1634.png"/><Relationship Id="rId283" Type="http://schemas.openxmlformats.org/officeDocument/2006/relationships/image" Target="../media/image1352.png"/><Relationship Id="rId490" Type="http://schemas.openxmlformats.org/officeDocument/2006/relationships/image" Target="../media/image1455.png"/><Relationship Id="rId504" Type="http://schemas.openxmlformats.org/officeDocument/2006/relationships/image" Target="../media/image1462.png"/><Relationship Id="rId711" Type="http://schemas.openxmlformats.org/officeDocument/2006/relationships/image" Target="../media/image1564.png"/><Relationship Id="rId949" Type="http://schemas.openxmlformats.org/officeDocument/2006/relationships/image" Target="../media/image1683.png"/><Relationship Id="rId78" Type="http://schemas.openxmlformats.org/officeDocument/2006/relationships/customXml" Target="../ink/ink1431.xml"/><Relationship Id="rId143" Type="http://schemas.openxmlformats.org/officeDocument/2006/relationships/customXml" Target="../ink/ink1464.xml"/><Relationship Id="rId350" Type="http://schemas.openxmlformats.org/officeDocument/2006/relationships/customXml" Target="../ink/ink1568.xml"/><Relationship Id="rId588" Type="http://schemas.openxmlformats.org/officeDocument/2006/relationships/customXml" Target="../ink/ink1688.xml"/><Relationship Id="rId795" Type="http://schemas.openxmlformats.org/officeDocument/2006/relationships/image" Target="../media/image1606.png"/><Relationship Id="rId809" Type="http://schemas.openxmlformats.org/officeDocument/2006/relationships/image" Target="../media/image1613.png"/><Relationship Id="rId9" Type="http://schemas.openxmlformats.org/officeDocument/2006/relationships/customXml" Target="../ink/ink1396.xml"/><Relationship Id="rId210" Type="http://schemas.openxmlformats.org/officeDocument/2006/relationships/image" Target="../media/image1316.png"/><Relationship Id="rId448" Type="http://schemas.openxmlformats.org/officeDocument/2006/relationships/image" Target="../media/image1434.png"/><Relationship Id="rId655" Type="http://schemas.openxmlformats.org/officeDocument/2006/relationships/customXml" Target="../ink/ink1722.xml"/><Relationship Id="rId862" Type="http://schemas.openxmlformats.org/officeDocument/2006/relationships/customXml" Target="../ink/ink1826.xml"/><Relationship Id="rId1078" Type="http://schemas.openxmlformats.org/officeDocument/2006/relationships/image" Target="../media/image1747.png"/><Relationship Id="rId294" Type="http://schemas.openxmlformats.org/officeDocument/2006/relationships/customXml" Target="../ink/ink1540.xml"/><Relationship Id="rId308" Type="http://schemas.openxmlformats.org/officeDocument/2006/relationships/customXml" Target="../ink/ink1547.xml"/><Relationship Id="rId515" Type="http://schemas.openxmlformats.org/officeDocument/2006/relationships/customXml" Target="../ink/ink1651.xml"/><Relationship Id="rId722" Type="http://schemas.openxmlformats.org/officeDocument/2006/relationships/customXml" Target="../ink/ink1756.xml"/><Relationship Id="rId89" Type="http://schemas.openxmlformats.org/officeDocument/2006/relationships/image" Target="../media/image1256.png"/><Relationship Id="rId154" Type="http://schemas.openxmlformats.org/officeDocument/2006/relationships/image" Target="../media/image1288.png"/><Relationship Id="rId361" Type="http://schemas.openxmlformats.org/officeDocument/2006/relationships/image" Target="../media/image1391.png"/><Relationship Id="rId599" Type="http://schemas.openxmlformats.org/officeDocument/2006/relationships/image" Target="../media/image1509.png"/><Relationship Id="rId1005" Type="http://schemas.openxmlformats.org/officeDocument/2006/relationships/customXml" Target="../ink/ink1898.xml"/><Relationship Id="rId459" Type="http://schemas.openxmlformats.org/officeDocument/2006/relationships/customXml" Target="../ink/ink1623.xml"/><Relationship Id="rId666" Type="http://schemas.openxmlformats.org/officeDocument/2006/relationships/image" Target="../media/image1542.png"/><Relationship Id="rId873" Type="http://schemas.openxmlformats.org/officeDocument/2006/relationships/image" Target="../media/image1645.png"/><Relationship Id="rId1089" Type="http://schemas.openxmlformats.org/officeDocument/2006/relationships/customXml" Target="../ink/ink1940.xml"/><Relationship Id="rId16" Type="http://schemas.openxmlformats.org/officeDocument/2006/relationships/image" Target="../media/image683.png"/><Relationship Id="rId221" Type="http://schemas.openxmlformats.org/officeDocument/2006/relationships/customXml" Target="../ink/ink1503.xml"/><Relationship Id="rId319" Type="http://schemas.openxmlformats.org/officeDocument/2006/relationships/image" Target="../media/image1370.png"/><Relationship Id="rId526" Type="http://schemas.openxmlformats.org/officeDocument/2006/relationships/customXml" Target="../ink/ink1657.xml"/><Relationship Id="rId733" Type="http://schemas.openxmlformats.org/officeDocument/2006/relationships/image" Target="../media/image1575.png"/><Relationship Id="rId940" Type="http://schemas.openxmlformats.org/officeDocument/2006/relationships/customXml" Target="../ink/ink1865.xml"/><Relationship Id="rId1016" Type="http://schemas.openxmlformats.org/officeDocument/2006/relationships/image" Target="../media/image1716.png"/><Relationship Id="rId165" Type="http://schemas.openxmlformats.org/officeDocument/2006/relationships/customXml" Target="../ink/ink1475.xml"/><Relationship Id="rId372" Type="http://schemas.openxmlformats.org/officeDocument/2006/relationships/customXml" Target="../ink/ink1579.xml"/><Relationship Id="rId677" Type="http://schemas.openxmlformats.org/officeDocument/2006/relationships/customXml" Target="../ink/ink1733.xml"/><Relationship Id="rId800" Type="http://schemas.openxmlformats.org/officeDocument/2006/relationships/customXml" Target="../ink/ink1795.xml"/><Relationship Id="rId232" Type="http://schemas.openxmlformats.org/officeDocument/2006/relationships/image" Target="../media/image1327.png"/><Relationship Id="rId884" Type="http://schemas.openxmlformats.org/officeDocument/2006/relationships/customXml" Target="../ink/ink1837.xml"/><Relationship Id="rId27" Type="http://schemas.openxmlformats.org/officeDocument/2006/relationships/image" Target="../media/image1225.png"/><Relationship Id="rId537" Type="http://schemas.openxmlformats.org/officeDocument/2006/relationships/image" Target="../media/image1478.png"/><Relationship Id="rId744" Type="http://schemas.openxmlformats.org/officeDocument/2006/relationships/customXml" Target="../ink/ink1767.xml"/><Relationship Id="rId951" Type="http://schemas.openxmlformats.org/officeDocument/2006/relationships/image" Target="../media/image1684.png"/><Relationship Id="rId80" Type="http://schemas.openxmlformats.org/officeDocument/2006/relationships/customXml" Target="../ink/ink1432.xml"/><Relationship Id="rId176" Type="http://schemas.openxmlformats.org/officeDocument/2006/relationships/image" Target="../media/image1299.png"/><Relationship Id="rId383" Type="http://schemas.openxmlformats.org/officeDocument/2006/relationships/image" Target="../media/image1402.png"/><Relationship Id="rId590" Type="http://schemas.openxmlformats.org/officeDocument/2006/relationships/customXml" Target="../ink/ink1689.xml"/><Relationship Id="rId604" Type="http://schemas.openxmlformats.org/officeDocument/2006/relationships/customXml" Target="../ink/ink1696.xml"/><Relationship Id="rId811" Type="http://schemas.openxmlformats.org/officeDocument/2006/relationships/image" Target="../media/image1614.png"/><Relationship Id="rId1027" Type="http://schemas.openxmlformats.org/officeDocument/2006/relationships/customXml" Target="../ink/ink1909.xml"/><Relationship Id="rId243" Type="http://schemas.openxmlformats.org/officeDocument/2006/relationships/customXml" Target="../ink/ink1514.xml"/><Relationship Id="rId450" Type="http://schemas.openxmlformats.org/officeDocument/2006/relationships/image" Target="../media/image1435.png"/><Relationship Id="rId688" Type="http://schemas.openxmlformats.org/officeDocument/2006/relationships/image" Target="../media/image1553.png"/><Relationship Id="rId895" Type="http://schemas.openxmlformats.org/officeDocument/2006/relationships/image" Target="../media/image1656.png"/><Relationship Id="rId909" Type="http://schemas.openxmlformats.org/officeDocument/2006/relationships/image" Target="../media/image1663.png"/><Relationship Id="rId1080" Type="http://schemas.openxmlformats.org/officeDocument/2006/relationships/image" Target="../media/image1748.png"/><Relationship Id="rId38" Type="http://schemas.openxmlformats.org/officeDocument/2006/relationships/customXml" Target="../ink/ink1411.xml"/><Relationship Id="rId103" Type="http://schemas.openxmlformats.org/officeDocument/2006/relationships/customXml" Target="../ink/ink1444.xml"/><Relationship Id="rId310" Type="http://schemas.openxmlformats.org/officeDocument/2006/relationships/customXml" Target="../ink/ink1548.xml"/><Relationship Id="rId548" Type="http://schemas.openxmlformats.org/officeDocument/2006/relationships/customXml" Target="../ink/ink1668.xml"/><Relationship Id="rId755" Type="http://schemas.openxmlformats.org/officeDocument/2006/relationships/image" Target="../media/image1586.png"/><Relationship Id="rId962" Type="http://schemas.openxmlformats.org/officeDocument/2006/relationships/customXml" Target="../ink/ink1876.xml"/><Relationship Id="rId91" Type="http://schemas.openxmlformats.org/officeDocument/2006/relationships/image" Target="../media/image1257.png"/><Relationship Id="rId187" Type="http://schemas.openxmlformats.org/officeDocument/2006/relationships/customXml" Target="../ink/ink1486.xml"/><Relationship Id="rId394" Type="http://schemas.openxmlformats.org/officeDocument/2006/relationships/image" Target="../media/image1407.png"/><Relationship Id="rId408" Type="http://schemas.openxmlformats.org/officeDocument/2006/relationships/image" Target="../media/image1414.png"/><Relationship Id="rId615" Type="http://schemas.openxmlformats.org/officeDocument/2006/relationships/image" Target="../media/image1517.png"/><Relationship Id="rId822" Type="http://schemas.openxmlformats.org/officeDocument/2006/relationships/customXml" Target="../ink/ink1806.xml"/><Relationship Id="rId1038" Type="http://schemas.openxmlformats.org/officeDocument/2006/relationships/image" Target="../media/image1727.png"/><Relationship Id="rId254" Type="http://schemas.openxmlformats.org/officeDocument/2006/relationships/image" Target="../media/image1338.png"/><Relationship Id="rId699" Type="http://schemas.openxmlformats.org/officeDocument/2006/relationships/customXml" Target="../ink/ink1744.xml"/><Relationship Id="rId1091" Type="http://schemas.openxmlformats.org/officeDocument/2006/relationships/customXml" Target="../ink/ink1941.xml"/><Relationship Id="rId1105" Type="http://schemas.openxmlformats.org/officeDocument/2006/relationships/customXml" Target="../ink/ink1948.xml"/><Relationship Id="rId49" Type="http://schemas.openxmlformats.org/officeDocument/2006/relationships/image" Target="../media/image1236.png"/><Relationship Id="rId114" Type="http://schemas.openxmlformats.org/officeDocument/2006/relationships/image" Target="../media/image1268.png"/><Relationship Id="rId461" Type="http://schemas.openxmlformats.org/officeDocument/2006/relationships/customXml" Target="../ink/ink1624.xml"/><Relationship Id="rId559" Type="http://schemas.openxmlformats.org/officeDocument/2006/relationships/image" Target="../media/image1489.png"/><Relationship Id="rId766" Type="http://schemas.openxmlformats.org/officeDocument/2006/relationships/customXml" Target="../ink/ink1778.xml"/><Relationship Id="rId198" Type="http://schemas.openxmlformats.org/officeDocument/2006/relationships/image" Target="../media/image1310.png"/><Relationship Id="rId321" Type="http://schemas.openxmlformats.org/officeDocument/2006/relationships/image" Target="../media/image1371.png"/><Relationship Id="rId419" Type="http://schemas.openxmlformats.org/officeDocument/2006/relationships/customXml" Target="../ink/ink1603.xml"/><Relationship Id="rId626" Type="http://schemas.openxmlformats.org/officeDocument/2006/relationships/image" Target="../media/image1522.png"/><Relationship Id="rId973" Type="http://schemas.openxmlformats.org/officeDocument/2006/relationships/customXml" Target="../ink/ink1882.xml"/><Relationship Id="rId1049" Type="http://schemas.openxmlformats.org/officeDocument/2006/relationships/customXml" Target="../ink/ink1920.xml"/><Relationship Id="rId833" Type="http://schemas.openxmlformats.org/officeDocument/2006/relationships/image" Target="../media/image1625.png"/><Relationship Id="rId1116" Type="http://schemas.openxmlformats.org/officeDocument/2006/relationships/image" Target="../media/image1766.png"/><Relationship Id="rId265" Type="http://schemas.openxmlformats.org/officeDocument/2006/relationships/image" Target="../media/image1343.png"/><Relationship Id="rId472" Type="http://schemas.openxmlformats.org/officeDocument/2006/relationships/image" Target="../media/image1446.png"/><Relationship Id="rId900" Type="http://schemas.openxmlformats.org/officeDocument/2006/relationships/customXml" Target="../ink/ink1845.xml"/><Relationship Id="rId125" Type="http://schemas.openxmlformats.org/officeDocument/2006/relationships/customXml" Target="../ink/ink1455.xml"/><Relationship Id="rId332" Type="http://schemas.openxmlformats.org/officeDocument/2006/relationships/customXml" Target="../ink/ink1559.xml"/><Relationship Id="rId777" Type="http://schemas.openxmlformats.org/officeDocument/2006/relationships/image" Target="../media/image1597.png"/><Relationship Id="rId984" Type="http://schemas.openxmlformats.org/officeDocument/2006/relationships/image" Target="../media/image1700.png"/><Relationship Id="rId637" Type="http://schemas.openxmlformats.org/officeDocument/2006/relationships/customXml" Target="../ink/ink1713.xml"/><Relationship Id="rId844" Type="http://schemas.openxmlformats.org/officeDocument/2006/relationships/customXml" Target="../ink/ink1817.xml"/><Relationship Id="rId276" Type="http://schemas.openxmlformats.org/officeDocument/2006/relationships/customXml" Target="../ink/ink1531.xml"/><Relationship Id="rId483" Type="http://schemas.openxmlformats.org/officeDocument/2006/relationships/customXml" Target="../ink/ink1635.xml"/><Relationship Id="rId690" Type="http://schemas.openxmlformats.org/officeDocument/2006/relationships/image" Target="../media/image1554.png"/><Relationship Id="rId704" Type="http://schemas.openxmlformats.org/officeDocument/2006/relationships/image" Target="../media/image1561.png"/><Relationship Id="rId911" Type="http://schemas.openxmlformats.org/officeDocument/2006/relationships/image" Target="../media/image1664.png"/><Relationship Id="rId40" Type="http://schemas.openxmlformats.org/officeDocument/2006/relationships/customXml" Target="../ink/ink1412.xml"/><Relationship Id="rId136" Type="http://schemas.openxmlformats.org/officeDocument/2006/relationships/image" Target="../media/image1279.png"/><Relationship Id="rId343" Type="http://schemas.openxmlformats.org/officeDocument/2006/relationships/image" Target="../media/image1382.png"/><Relationship Id="rId550" Type="http://schemas.openxmlformats.org/officeDocument/2006/relationships/customXml" Target="../ink/ink1669.xml"/><Relationship Id="rId788" Type="http://schemas.openxmlformats.org/officeDocument/2006/relationships/customXml" Target="../ink/ink1789.xml"/><Relationship Id="rId995" Type="http://schemas.openxmlformats.org/officeDocument/2006/relationships/customXml" Target="../ink/ink1893.xml"/><Relationship Id="rId203" Type="http://schemas.openxmlformats.org/officeDocument/2006/relationships/customXml" Target="../ink/ink1494.xml"/><Relationship Id="rId648" Type="http://schemas.openxmlformats.org/officeDocument/2006/relationships/image" Target="../media/image1533.png"/><Relationship Id="rId855" Type="http://schemas.openxmlformats.org/officeDocument/2006/relationships/image" Target="../media/image1636.png"/><Relationship Id="rId1040" Type="http://schemas.openxmlformats.org/officeDocument/2006/relationships/image" Target="../media/image1728.png"/><Relationship Id="rId287" Type="http://schemas.openxmlformats.org/officeDocument/2006/relationships/image" Target="../media/image1354.png"/><Relationship Id="rId410" Type="http://schemas.openxmlformats.org/officeDocument/2006/relationships/image" Target="../media/image1415.png"/><Relationship Id="rId494" Type="http://schemas.openxmlformats.org/officeDocument/2006/relationships/image" Target="../media/image1457.png"/><Relationship Id="rId508" Type="http://schemas.openxmlformats.org/officeDocument/2006/relationships/image" Target="../media/image1464.png"/><Relationship Id="rId715" Type="http://schemas.openxmlformats.org/officeDocument/2006/relationships/image" Target="../media/image1566.png"/><Relationship Id="rId922" Type="http://schemas.openxmlformats.org/officeDocument/2006/relationships/customXml" Target="../ink/ink1856.xml"/><Relationship Id="rId147" Type="http://schemas.openxmlformats.org/officeDocument/2006/relationships/customXml" Target="../ink/ink1466.xml"/><Relationship Id="rId354" Type="http://schemas.openxmlformats.org/officeDocument/2006/relationships/customXml" Target="../ink/ink1570.xml"/><Relationship Id="rId799" Type="http://schemas.openxmlformats.org/officeDocument/2006/relationships/image" Target="../media/image1608.png"/><Relationship Id="rId51" Type="http://schemas.openxmlformats.org/officeDocument/2006/relationships/image" Target="../media/image1237.png"/><Relationship Id="rId561" Type="http://schemas.openxmlformats.org/officeDocument/2006/relationships/image" Target="../media/image1490.png"/><Relationship Id="rId659" Type="http://schemas.openxmlformats.org/officeDocument/2006/relationships/customXml" Target="../ink/ink1724.xml"/><Relationship Id="rId866" Type="http://schemas.openxmlformats.org/officeDocument/2006/relationships/customXml" Target="../ink/ink1828.xml"/><Relationship Id="rId214" Type="http://schemas.openxmlformats.org/officeDocument/2006/relationships/image" Target="../media/image1318.png"/><Relationship Id="rId298" Type="http://schemas.openxmlformats.org/officeDocument/2006/relationships/customXml" Target="../ink/ink1542.xml"/><Relationship Id="rId421" Type="http://schemas.openxmlformats.org/officeDocument/2006/relationships/customXml" Target="../ink/ink1604.xml"/><Relationship Id="rId519" Type="http://schemas.openxmlformats.org/officeDocument/2006/relationships/image" Target="../media/image1469.png"/><Relationship Id="rId1051" Type="http://schemas.openxmlformats.org/officeDocument/2006/relationships/customXml" Target="../ink/ink1921.xml"/><Relationship Id="rId158" Type="http://schemas.openxmlformats.org/officeDocument/2006/relationships/image" Target="../media/image1290.png"/><Relationship Id="rId726" Type="http://schemas.openxmlformats.org/officeDocument/2006/relationships/customXml" Target="../ink/ink1758.xml"/><Relationship Id="rId933" Type="http://schemas.openxmlformats.org/officeDocument/2006/relationships/image" Target="../media/image1675.png"/><Relationship Id="rId1009" Type="http://schemas.openxmlformats.org/officeDocument/2006/relationships/customXml" Target="../ink/ink1900.xml"/><Relationship Id="rId62" Type="http://schemas.openxmlformats.org/officeDocument/2006/relationships/customXml" Target="../ink/ink1423.xml"/><Relationship Id="rId365" Type="http://schemas.openxmlformats.org/officeDocument/2006/relationships/image" Target="../media/image1393.png"/><Relationship Id="rId572" Type="http://schemas.openxmlformats.org/officeDocument/2006/relationships/customXml" Target="../ink/ink1680.xml"/><Relationship Id="rId225" Type="http://schemas.openxmlformats.org/officeDocument/2006/relationships/customXml" Target="../ink/ink1505.xml"/><Relationship Id="rId432" Type="http://schemas.openxmlformats.org/officeDocument/2006/relationships/image" Target="../media/image1426.png"/><Relationship Id="rId877" Type="http://schemas.openxmlformats.org/officeDocument/2006/relationships/image" Target="../media/image1647.png"/><Relationship Id="rId1062" Type="http://schemas.openxmlformats.org/officeDocument/2006/relationships/image" Target="../media/image1739.png"/><Relationship Id="rId737" Type="http://schemas.openxmlformats.org/officeDocument/2006/relationships/image" Target="../media/image1577.png"/><Relationship Id="rId944" Type="http://schemas.openxmlformats.org/officeDocument/2006/relationships/customXml" Target="../ink/ink1867.xml"/><Relationship Id="rId73" Type="http://schemas.openxmlformats.org/officeDocument/2006/relationships/image" Target="../media/image1248.png"/><Relationship Id="rId169" Type="http://schemas.openxmlformats.org/officeDocument/2006/relationships/customXml" Target="../ink/ink1477.xml"/><Relationship Id="rId376" Type="http://schemas.openxmlformats.org/officeDocument/2006/relationships/customXml" Target="../ink/ink1581.xml"/><Relationship Id="rId583" Type="http://schemas.openxmlformats.org/officeDocument/2006/relationships/image" Target="../media/image1501.png"/><Relationship Id="rId790" Type="http://schemas.openxmlformats.org/officeDocument/2006/relationships/customXml" Target="../ink/ink1790.xml"/><Relationship Id="rId804" Type="http://schemas.openxmlformats.org/officeDocument/2006/relationships/customXml" Target="../ink/ink1797.xml"/><Relationship Id="rId4" Type="http://schemas.openxmlformats.org/officeDocument/2006/relationships/image" Target="../media/image1215.png"/><Relationship Id="rId236" Type="http://schemas.openxmlformats.org/officeDocument/2006/relationships/image" Target="../media/image1329.png"/><Relationship Id="rId443" Type="http://schemas.openxmlformats.org/officeDocument/2006/relationships/customXml" Target="../ink/ink1615.xml"/><Relationship Id="rId650" Type="http://schemas.openxmlformats.org/officeDocument/2006/relationships/image" Target="../media/image1534.png"/><Relationship Id="rId888" Type="http://schemas.openxmlformats.org/officeDocument/2006/relationships/customXml" Target="../ink/ink1839.xml"/><Relationship Id="rId1073" Type="http://schemas.openxmlformats.org/officeDocument/2006/relationships/customXml" Target="../ink/ink1932.xml"/><Relationship Id="rId303" Type="http://schemas.openxmlformats.org/officeDocument/2006/relationships/image" Target="../media/image1362.png"/><Relationship Id="rId748" Type="http://schemas.openxmlformats.org/officeDocument/2006/relationships/customXml" Target="../ink/ink1769.xml"/><Relationship Id="rId955" Type="http://schemas.openxmlformats.org/officeDocument/2006/relationships/image" Target="../media/image1686.png"/><Relationship Id="rId84" Type="http://schemas.openxmlformats.org/officeDocument/2006/relationships/customXml" Target="../ink/ink1434.xml"/><Relationship Id="rId387" Type="http://schemas.openxmlformats.org/officeDocument/2006/relationships/customXml" Target="../ink/ink1587.xml"/><Relationship Id="rId510" Type="http://schemas.openxmlformats.org/officeDocument/2006/relationships/image" Target="../media/image1465.png"/><Relationship Id="rId594" Type="http://schemas.openxmlformats.org/officeDocument/2006/relationships/customXml" Target="../ink/ink1691.xml"/><Relationship Id="rId608" Type="http://schemas.openxmlformats.org/officeDocument/2006/relationships/customXml" Target="../ink/ink1698.xml"/><Relationship Id="rId815" Type="http://schemas.openxmlformats.org/officeDocument/2006/relationships/image" Target="../media/image1616.png"/><Relationship Id="rId247" Type="http://schemas.openxmlformats.org/officeDocument/2006/relationships/customXml" Target="../ink/ink1516.xml"/><Relationship Id="rId899" Type="http://schemas.openxmlformats.org/officeDocument/2006/relationships/image" Target="../media/image1658.png"/><Relationship Id="rId1000" Type="http://schemas.openxmlformats.org/officeDocument/2006/relationships/image" Target="../media/image1708.png"/><Relationship Id="rId1084" Type="http://schemas.openxmlformats.org/officeDocument/2006/relationships/image" Target="../media/image1750.png"/><Relationship Id="rId107" Type="http://schemas.openxmlformats.org/officeDocument/2006/relationships/customXml" Target="../ink/ink1446.xml"/><Relationship Id="rId454" Type="http://schemas.openxmlformats.org/officeDocument/2006/relationships/image" Target="../media/image1437.png"/><Relationship Id="rId661" Type="http://schemas.openxmlformats.org/officeDocument/2006/relationships/customXml" Target="../ink/ink1725.xml"/><Relationship Id="rId759" Type="http://schemas.openxmlformats.org/officeDocument/2006/relationships/image" Target="../media/image1588.png"/><Relationship Id="rId966" Type="http://schemas.openxmlformats.org/officeDocument/2006/relationships/customXml" Target="../ink/ink1878.xml"/><Relationship Id="rId11" Type="http://schemas.openxmlformats.org/officeDocument/2006/relationships/customXml" Target="../ink/ink1397.xml"/><Relationship Id="rId314" Type="http://schemas.openxmlformats.org/officeDocument/2006/relationships/customXml" Target="../ink/ink1550.xml"/><Relationship Id="rId398" Type="http://schemas.openxmlformats.org/officeDocument/2006/relationships/image" Target="../media/image1409.png"/><Relationship Id="rId521" Type="http://schemas.openxmlformats.org/officeDocument/2006/relationships/image" Target="../media/image1470.png"/><Relationship Id="rId619" Type="http://schemas.openxmlformats.org/officeDocument/2006/relationships/customXml" Target="../ink/ink1704.xml"/><Relationship Id="rId95" Type="http://schemas.openxmlformats.org/officeDocument/2006/relationships/customXml" Target="../ink/ink1440.xml"/><Relationship Id="rId160" Type="http://schemas.openxmlformats.org/officeDocument/2006/relationships/image" Target="../media/image1291.png"/><Relationship Id="rId826" Type="http://schemas.openxmlformats.org/officeDocument/2006/relationships/customXml" Target="../ink/ink1808.xml"/><Relationship Id="rId1011" Type="http://schemas.openxmlformats.org/officeDocument/2006/relationships/customXml" Target="../ink/ink1901.xml"/><Relationship Id="rId1109" Type="http://schemas.openxmlformats.org/officeDocument/2006/relationships/customXml" Target="../ink/ink1950.xml"/><Relationship Id="rId258" Type="http://schemas.openxmlformats.org/officeDocument/2006/relationships/customXml" Target="../ink/ink1522.xml"/><Relationship Id="rId465" Type="http://schemas.openxmlformats.org/officeDocument/2006/relationships/customXml" Target="../ink/ink1626.xml"/><Relationship Id="rId672" Type="http://schemas.openxmlformats.org/officeDocument/2006/relationships/image" Target="../media/image1545.png"/><Relationship Id="rId1095" Type="http://schemas.openxmlformats.org/officeDocument/2006/relationships/customXml" Target="../ink/ink1943.xml"/><Relationship Id="rId22" Type="http://schemas.openxmlformats.org/officeDocument/2006/relationships/image" Target="../media/image1223.png"/><Relationship Id="rId118" Type="http://schemas.openxmlformats.org/officeDocument/2006/relationships/image" Target="../media/image1270.png"/><Relationship Id="rId325" Type="http://schemas.openxmlformats.org/officeDocument/2006/relationships/image" Target="../media/image1373.png"/><Relationship Id="rId532" Type="http://schemas.openxmlformats.org/officeDocument/2006/relationships/customXml" Target="../ink/ink1660.xml"/><Relationship Id="rId977" Type="http://schemas.openxmlformats.org/officeDocument/2006/relationships/customXml" Target="../ink/ink1884.xml"/><Relationship Id="rId171" Type="http://schemas.openxmlformats.org/officeDocument/2006/relationships/customXml" Target="../ink/ink1478.xml"/><Relationship Id="rId837" Type="http://schemas.openxmlformats.org/officeDocument/2006/relationships/image" Target="../media/image1627.png"/><Relationship Id="rId1022" Type="http://schemas.openxmlformats.org/officeDocument/2006/relationships/image" Target="../media/image1719.png"/><Relationship Id="rId269" Type="http://schemas.openxmlformats.org/officeDocument/2006/relationships/image" Target="../media/image1345.png"/><Relationship Id="rId476" Type="http://schemas.openxmlformats.org/officeDocument/2006/relationships/image" Target="../media/image1448.png"/><Relationship Id="rId683" Type="http://schemas.openxmlformats.org/officeDocument/2006/relationships/customXml" Target="../ink/ink1736.xml"/><Relationship Id="rId890" Type="http://schemas.openxmlformats.org/officeDocument/2006/relationships/customXml" Target="../ink/ink1840.xml"/><Relationship Id="rId904" Type="http://schemas.openxmlformats.org/officeDocument/2006/relationships/customXml" Target="../ink/ink1847.xml"/><Relationship Id="rId33" Type="http://schemas.openxmlformats.org/officeDocument/2006/relationships/image" Target="../media/image1228.png"/><Relationship Id="rId129" Type="http://schemas.openxmlformats.org/officeDocument/2006/relationships/customXml" Target="../ink/ink1457.xml"/><Relationship Id="rId336" Type="http://schemas.openxmlformats.org/officeDocument/2006/relationships/customXml" Target="../ink/ink1561.xml"/><Relationship Id="rId543" Type="http://schemas.openxmlformats.org/officeDocument/2006/relationships/image" Target="../media/image1481.png"/><Relationship Id="rId988" Type="http://schemas.openxmlformats.org/officeDocument/2006/relationships/image" Target="../media/image1702.png"/><Relationship Id="rId182" Type="http://schemas.openxmlformats.org/officeDocument/2006/relationships/image" Target="../media/image1302.png"/><Relationship Id="rId403" Type="http://schemas.openxmlformats.org/officeDocument/2006/relationships/customXml" Target="../ink/ink1595.xml"/><Relationship Id="rId750" Type="http://schemas.openxmlformats.org/officeDocument/2006/relationships/customXml" Target="../ink/ink1770.xml"/><Relationship Id="rId848" Type="http://schemas.openxmlformats.org/officeDocument/2006/relationships/customXml" Target="../ink/ink1819.xml"/><Relationship Id="rId1033" Type="http://schemas.openxmlformats.org/officeDocument/2006/relationships/customXml" Target="../ink/ink1912.xml"/><Relationship Id="rId487" Type="http://schemas.openxmlformats.org/officeDocument/2006/relationships/customXml" Target="../ink/ink1637.xml"/><Relationship Id="rId610" Type="http://schemas.openxmlformats.org/officeDocument/2006/relationships/customXml" Target="../ink/ink1699.xml"/><Relationship Id="rId694" Type="http://schemas.openxmlformats.org/officeDocument/2006/relationships/image" Target="../media/image1556.png"/><Relationship Id="rId708" Type="http://schemas.openxmlformats.org/officeDocument/2006/relationships/image" Target="../media/image1563.png"/><Relationship Id="rId915" Type="http://schemas.openxmlformats.org/officeDocument/2006/relationships/image" Target="../media/image1666.png"/><Relationship Id="rId347" Type="http://schemas.openxmlformats.org/officeDocument/2006/relationships/image" Target="../media/image1384.png"/><Relationship Id="rId999" Type="http://schemas.openxmlformats.org/officeDocument/2006/relationships/customXml" Target="../ink/ink1895.xml"/><Relationship Id="rId1100" Type="http://schemas.openxmlformats.org/officeDocument/2006/relationships/image" Target="../media/image1758.png"/><Relationship Id="rId44" Type="http://schemas.openxmlformats.org/officeDocument/2006/relationships/customXml" Target="../ink/ink1414.xml"/><Relationship Id="rId554" Type="http://schemas.openxmlformats.org/officeDocument/2006/relationships/customXml" Target="../ink/ink1671.xml"/><Relationship Id="rId761" Type="http://schemas.openxmlformats.org/officeDocument/2006/relationships/image" Target="../media/image1589.png"/><Relationship Id="rId859" Type="http://schemas.openxmlformats.org/officeDocument/2006/relationships/image" Target="../media/image1638.png"/><Relationship Id="rId193" Type="http://schemas.openxmlformats.org/officeDocument/2006/relationships/customXml" Target="../ink/ink1489.xml"/><Relationship Id="rId207" Type="http://schemas.openxmlformats.org/officeDocument/2006/relationships/customXml" Target="../ink/ink1496.xml"/><Relationship Id="rId414" Type="http://schemas.openxmlformats.org/officeDocument/2006/relationships/image" Target="../media/image1417.png"/><Relationship Id="rId498" Type="http://schemas.openxmlformats.org/officeDocument/2006/relationships/image" Target="../media/image1459.png"/><Relationship Id="rId621" Type="http://schemas.openxmlformats.org/officeDocument/2006/relationships/customXml" Target="../ink/ink1705.xml"/><Relationship Id="rId1044" Type="http://schemas.openxmlformats.org/officeDocument/2006/relationships/image" Target="../media/image1730.png"/><Relationship Id="rId260" Type="http://schemas.openxmlformats.org/officeDocument/2006/relationships/customXml" Target="../ink/ink1523.xml"/><Relationship Id="rId719" Type="http://schemas.openxmlformats.org/officeDocument/2006/relationships/image" Target="../media/image1568.png"/><Relationship Id="rId926" Type="http://schemas.openxmlformats.org/officeDocument/2006/relationships/customXml" Target="../ink/ink1858.xml"/><Relationship Id="rId1111" Type="http://schemas.openxmlformats.org/officeDocument/2006/relationships/customXml" Target="../ink/ink1951.xml"/><Relationship Id="rId55" Type="http://schemas.openxmlformats.org/officeDocument/2006/relationships/image" Target="../media/image1239.png"/><Relationship Id="rId120" Type="http://schemas.openxmlformats.org/officeDocument/2006/relationships/image" Target="../media/image1271.png"/><Relationship Id="rId358" Type="http://schemas.openxmlformats.org/officeDocument/2006/relationships/customXml" Target="../ink/ink1572.xml"/><Relationship Id="rId565" Type="http://schemas.openxmlformats.org/officeDocument/2006/relationships/image" Target="../media/image1492.png"/><Relationship Id="rId772" Type="http://schemas.openxmlformats.org/officeDocument/2006/relationships/customXml" Target="../ink/ink1781.xml"/><Relationship Id="rId218" Type="http://schemas.openxmlformats.org/officeDocument/2006/relationships/image" Target="../media/image1320.png"/><Relationship Id="rId425" Type="http://schemas.openxmlformats.org/officeDocument/2006/relationships/customXml" Target="../ink/ink1606.xml"/><Relationship Id="rId632" Type="http://schemas.openxmlformats.org/officeDocument/2006/relationships/image" Target="../media/image1525.png"/><Relationship Id="rId1055" Type="http://schemas.openxmlformats.org/officeDocument/2006/relationships/customXml" Target="../ink/ink1923.xml"/><Relationship Id="rId271" Type="http://schemas.openxmlformats.org/officeDocument/2006/relationships/image" Target="../media/image1346.png"/><Relationship Id="rId937" Type="http://schemas.openxmlformats.org/officeDocument/2006/relationships/image" Target="../media/image1677.png"/><Relationship Id="rId66" Type="http://schemas.openxmlformats.org/officeDocument/2006/relationships/customXml" Target="../ink/ink1425.xml"/><Relationship Id="rId131" Type="http://schemas.openxmlformats.org/officeDocument/2006/relationships/customXml" Target="../ink/ink1458.xml"/><Relationship Id="rId369" Type="http://schemas.openxmlformats.org/officeDocument/2006/relationships/image" Target="../media/image1395.png"/><Relationship Id="rId576" Type="http://schemas.openxmlformats.org/officeDocument/2006/relationships/customXml" Target="../ink/ink1682.xml"/><Relationship Id="rId783" Type="http://schemas.openxmlformats.org/officeDocument/2006/relationships/image" Target="../media/image1600.png"/><Relationship Id="rId990" Type="http://schemas.openxmlformats.org/officeDocument/2006/relationships/image" Target="../media/image1703.png"/><Relationship Id="rId229" Type="http://schemas.openxmlformats.org/officeDocument/2006/relationships/customXml" Target="../ink/ink1507.xml"/><Relationship Id="rId436" Type="http://schemas.openxmlformats.org/officeDocument/2006/relationships/image" Target="../media/image1428.png"/><Relationship Id="rId643" Type="http://schemas.openxmlformats.org/officeDocument/2006/relationships/customXml" Target="../ink/ink1716.xml"/><Relationship Id="rId1066" Type="http://schemas.openxmlformats.org/officeDocument/2006/relationships/image" Target="../media/image1741.png"/><Relationship Id="rId850" Type="http://schemas.openxmlformats.org/officeDocument/2006/relationships/customXml" Target="../ink/ink1820.xml"/><Relationship Id="rId948" Type="http://schemas.openxmlformats.org/officeDocument/2006/relationships/customXml" Target="../ink/ink1869.xml"/><Relationship Id="rId77" Type="http://schemas.openxmlformats.org/officeDocument/2006/relationships/image" Target="../media/image1250.png"/><Relationship Id="rId282" Type="http://schemas.openxmlformats.org/officeDocument/2006/relationships/customXml" Target="../ink/ink1534.xml"/><Relationship Id="rId503" Type="http://schemas.openxmlformats.org/officeDocument/2006/relationships/customXml" Target="../ink/ink1645.xml"/><Relationship Id="rId587" Type="http://schemas.openxmlformats.org/officeDocument/2006/relationships/image" Target="../media/image1503.png"/><Relationship Id="rId710" Type="http://schemas.openxmlformats.org/officeDocument/2006/relationships/customXml" Target="../ink/ink1750.xml"/><Relationship Id="rId808" Type="http://schemas.openxmlformats.org/officeDocument/2006/relationships/customXml" Target="../ink/ink1799.xml"/><Relationship Id="rId8" Type="http://schemas.openxmlformats.org/officeDocument/2006/relationships/image" Target="../media/image1217.png"/><Relationship Id="rId142" Type="http://schemas.openxmlformats.org/officeDocument/2006/relationships/image" Target="../media/image1282.png"/><Relationship Id="rId447" Type="http://schemas.openxmlformats.org/officeDocument/2006/relationships/customXml" Target="../ink/ink1617.xml"/><Relationship Id="rId794" Type="http://schemas.openxmlformats.org/officeDocument/2006/relationships/customXml" Target="../ink/ink1792.xml"/><Relationship Id="rId1077" Type="http://schemas.openxmlformats.org/officeDocument/2006/relationships/customXml" Target="../ink/ink1934.xml"/><Relationship Id="rId654" Type="http://schemas.openxmlformats.org/officeDocument/2006/relationships/image" Target="../media/image1536.png"/><Relationship Id="rId861" Type="http://schemas.openxmlformats.org/officeDocument/2006/relationships/image" Target="../media/image1639.png"/><Relationship Id="rId959" Type="http://schemas.openxmlformats.org/officeDocument/2006/relationships/image" Target="../media/image1688.png"/><Relationship Id="rId293" Type="http://schemas.openxmlformats.org/officeDocument/2006/relationships/image" Target="../media/image1357.png"/><Relationship Id="rId307" Type="http://schemas.openxmlformats.org/officeDocument/2006/relationships/image" Target="../media/image1364.png"/><Relationship Id="rId514" Type="http://schemas.openxmlformats.org/officeDocument/2006/relationships/image" Target="../media/image1467.png"/><Relationship Id="rId721" Type="http://schemas.openxmlformats.org/officeDocument/2006/relationships/image" Target="../media/image1569.png"/><Relationship Id="rId88" Type="http://schemas.openxmlformats.org/officeDocument/2006/relationships/customXml" Target="../ink/ink1436.xml"/><Relationship Id="rId153" Type="http://schemas.openxmlformats.org/officeDocument/2006/relationships/customXml" Target="../ink/ink1469.xml"/><Relationship Id="rId360" Type="http://schemas.openxmlformats.org/officeDocument/2006/relationships/customXml" Target="../ink/ink1573.xml"/><Relationship Id="rId598" Type="http://schemas.openxmlformats.org/officeDocument/2006/relationships/customXml" Target="../ink/ink1693.xml"/><Relationship Id="rId819" Type="http://schemas.openxmlformats.org/officeDocument/2006/relationships/image" Target="../media/image1618.png"/><Relationship Id="rId1004" Type="http://schemas.openxmlformats.org/officeDocument/2006/relationships/image" Target="../media/image1710.png"/><Relationship Id="rId220" Type="http://schemas.openxmlformats.org/officeDocument/2006/relationships/image" Target="../media/image1321.png"/><Relationship Id="rId458" Type="http://schemas.openxmlformats.org/officeDocument/2006/relationships/image" Target="../media/image1439.png"/><Relationship Id="rId665" Type="http://schemas.openxmlformats.org/officeDocument/2006/relationships/customXml" Target="../ink/ink1727.xml"/><Relationship Id="rId872" Type="http://schemas.openxmlformats.org/officeDocument/2006/relationships/customXml" Target="../ink/ink1831.xml"/><Relationship Id="rId1088" Type="http://schemas.openxmlformats.org/officeDocument/2006/relationships/image" Target="../media/image1752.png"/><Relationship Id="rId15" Type="http://schemas.openxmlformats.org/officeDocument/2006/relationships/customXml" Target="../ink/ink1399.xml"/><Relationship Id="rId318" Type="http://schemas.openxmlformats.org/officeDocument/2006/relationships/customXml" Target="../ink/ink1552.xml"/><Relationship Id="rId525" Type="http://schemas.openxmlformats.org/officeDocument/2006/relationships/image" Target="../media/image1472.png"/><Relationship Id="rId732" Type="http://schemas.openxmlformats.org/officeDocument/2006/relationships/customXml" Target="../ink/ink1761.xml"/><Relationship Id="rId99" Type="http://schemas.openxmlformats.org/officeDocument/2006/relationships/customXml" Target="../ink/ink1442.xml"/><Relationship Id="rId164" Type="http://schemas.openxmlformats.org/officeDocument/2006/relationships/image" Target="../media/image1293.png"/><Relationship Id="rId371" Type="http://schemas.openxmlformats.org/officeDocument/2006/relationships/image" Target="../media/image1396.png"/><Relationship Id="rId1015" Type="http://schemas.openxmlformats.org/officeDocument/2006/relationships/customXml" Target="../ink/ink1903.xml"/><Relationship Id="rId469" Type="http://schemas.openxmlformats.org/officeDocument/2006/relationships/customXml" Target="../ink/ink1628.xml"/><Relationship Id="rId676" Type="http://schemas.openxmlformats.org/officeDocument/2006/relationships/image" Target="../media/image1547.png"/><Relationship Id="rId883" Type="http://schemas.openxmlformats.org/officeDocument/2006/relationships/image" Target="../media/image1650.png"/><Relationship Id="rId1099" Type="http://schemas.openxmlformats.org/officeDocument/2006/relationships/customXml" Target="../ink/ink1945.xml"/><Relationship Id="rId26" Type="http://schemas.openxmlformats.org/officeDocument/2006/relationships/customXml" Target="../ink/ink1405.xml"/><Relationship Id="rId231" Type="http://schemas.openxmlformats.org/officeDocument/2006/relationships/customXml" Target="../ink/ink1508.xml"/><Relationship Id="rId329" Type="http://schemas.openxmlformats.org/officeDocument/2006/relationships/image" Target="../media/image1375.png"/><Relationship Id="rId536" Type="http://schemas.openxmlformats.org/officeDocument/2006/relationships/customXml" Target="../ink/ink1662.xml"/><Relationship Id="rId175" Type="http://schemas.openxmlformats.org/officeDocument/2006/relationships/customXml" Target="../ink/ink1480.xml"/><Relationship Id="rId743" Type="http://schemas.openxmlformats.org/officeDocument/2006/relationships/image" Target="../media/image1580.png"/><Relationship Id="rId950" Type="http://schemas.openxmlformats.org/officeDocument/2006/relationships/customXml" Target="../ink/ink1870.xml"/><Relationship Id="rId1026" Type="http://schemas.openxmlformats.org/officeDocument/2006/relationships/image" Target="../media/image1721.png"/><Relationship Id="rId382" Type="http://schemas.openxmlformats.org/officeDocument/2006/relationships/customXml" Target="../ink/ink1584.xml"/><Relationship Id="rId603" Type="http://schemas.openxmlformats.org/officeDocument/2006/relationships/image" Target="../media/image1511.png"/><Relationship Id="rId687" Type="http://schemas.openxmlformats.org/officeDocument/2006/relationships/customXml" Target="../ink/ink1738.xml"/><Relationship Id="rId810" Type="http://schemas.openxmlformats.org/officeDocument/2006/relationships/customXml" Target="../ink/ink1800.xml"/><Relationship Id="rId908" Type="http://schemas.openxmlformats.org/officeDocument/2006/relationships/customXml" Target="../ink/ink1849.xml"/><Relationship Id="rId242" Type="http://schemas.openxmlformats.org/officeDocument/2006/relationships/image" Target="../media/image1332.png"/><Relationship Id="rId894" Type="http://schemas.openxmlformats.org/officeDocument/2006/relationships/customXml" Target="../ink/ink1842.xml"/><Relationship Id="rId37" Type="http://schemas.openxmlformats.org/officeDocument/2006/relationships/image" Target="../media/image1230.png"/><Relationship Id="rId102" Type="http://schemas.openxmlformats.org/officeDocument/2006/relationships/image" Target="../media/image1262.png"/><Relationship Id="rId547" Type="http://schemas.openxmlformats.org/officeDocument/2006/relationships/image" Target="../media/image1483.png"/><Relationship Id="rId754" Type="http://schemas.openxmlformats.org/officeDocument/2006/relationships/customXml" Target="../ink/ink1772.xml"/><Relationship Id="rId961" Type="http://schemas.openxmlformats.org/officeDocument/2006/relationships/image" Target="../media/image1689.png"/><Relationship Id="rId90" Type="http://schemas.openxmlformats.org/officeDocument/2006/relationships/customXml" Target="../ink/ink1437.xml"/><Relationship Id="rId186" Type="http://schemas.openxmlformats.org/officeDocument/2006/relationships/image" Target="../media/image1304.png"/><Relationship Id="rId393" Type="http://schemas.openxmlformats.org/officeDocument/2006/relationships/customXml" Target="../ink/ink1590.xml"/><Relationship Id="rId407" Type="http://schemas.openxmlformats.org/officeDocument/2006/relationships/customXml" Target="../ink/ink1597.xml"/><Relationship Id="rId614" Type="http://schemas.openxmlformats.org/officeDocument/2006/relationships/customXml" Target="../ink/ink1701.xml"/><Relationship Id="rId821" Type="http://schemas.openxmlformats.org/officeDocument/2006/relationships/image" Target="../media/image1619.png"/><Relationship Id="rId1037" Type="http://schemas.openxmlformats.org/officeDocument/2006/relationships/customXml" Target="../ink/ink1914.xml"/><Relationship Id="rId253" Type="http://schemas.openxmlformats.org/officeDocument/2006/relationships/customXml" Target="../ink/ink1519.xml"/><Relationship Id="rId460" Type="http://schemas.openxmlformats.org/officeDocument/2006/relationships/image" Target="../media/image1440.png"/><Relationship Id="rId698" Type="http://schemas.openxmlformats.org/officeDocument/2006/relationships/image" Target="../media/image1558.png"/><Relationship Id="rId919" Type="http://schemas.openxmlformats.org/officeDocument/2006/relationships/image" Target="../media/image1668.png"/><Relationship Id="rId1090" Type="http://schemas.openxmlformats.org/officeDocument/2006/relationships/image" Target="../media/image1753.png"/><Relationship Id="rId1104" Type="http://schemas.openxmlformats.org/officeDocument/2006/relationships/image" Target="../media/image1760.png"/><Relationship Id="rId48" Type="http://schemas.openxmlformats.org/officeDocument/2006/relationships/customXml" Target="../ink/ink1416.xml"/><Relationship Id="rId113" Type="http://schemas.openxmlformats.org/officeDocument/2006/relationships/customXml" Target="../ink/ink1449.xml"/><Relationship Id="rId320" Type="http://schemas.openxmlformats.org/officeDocument/2006/relationships/customXml" Target="../ink/ink1553.xml"/><Relationship Id="rId558" Type="http://schemas.openxmlformats.org/officeDocument/2006/relationships/customXml" Target="../ink/ink1673.xml"/><Relationship Id="rId765" Type="http://schemas.openxmlformats.org/officeDocument/2006/relationships/image" Target="../media/image1591.png"/><Relationship Id="rId972" Type="http://schemas.openxmlformats.org/officeDocument/2006/relationships/customXml" Target="../ink/ink1881.xml"/><Relationship Id="rId197" Type="http://schemas.openxmlformats.org/officeDocument/2006/relationships/customXml" Target="../ink/ink1491.xml"/><Relationship Id="rId418" Type="http://schemas.openxmlformats.org/officeDocument/2006/relationships/image" Target="../media/image1419.png"/><Relationship Id="rId625" Type="http://schemas.openxmlformats.org/officeDocument/2006/relationships/customXml" Target="../ink/ink1707.xml"/><Relationship Id="rId832" Type="http://schemas.openxmlformats.org/officeDocument/2006/relationships/customXml" Target="../ink/ink1811.xml"/><Relationship Id="rId1048" Type="http://schemas.openxmlformats.org/officeDocument/2006/relationships/image" Target="../media/image1732.png"/><Relationship Id="rId264" Type="http://schemas.openxmlformats.org/officeDocument/2006/relationships/customXml" Target="../ink/ink1525.xml"/><Relationship Id="rId471" Type="http://schemas.openxmlformats.org/officeDocument/2006/relationships/customXml" Target="../ink/ink1629.xml"/><Relationship Id="rId1115" Type="http://schemas.openxmlformats.org/officeDocument/2006/relationships/customXml" Target="../ink/ink1953.xml"/><Relationship Id="rId59" Type="http://schemas.openxmlformats.org/officeDocument/2006/relationships/image" Target="../media/image1241.png"/><Relationship Id="rId124" Type="http://schemas.openxmlformats.org/officeDocument/2006/relationships/image" Target="../media/image1273.png"/><Relationship Id="rId569" Type="http://schemas.openxmlformats.org/officeDocument/2006/relationships/image" Target="../media/image1494.png"/><Relationship Id="rId776" Type="http://schemas.openxmlformats.org/officeDocument/2006/relationships/customXml" Target="../ink/ink1783.xml"/><Relationship Id="rId983" Type="http://schemas.openxmlformats.org/officeDocument/2006/relationships/customXml" Target="../ink/ink1887.xml"/><Relationship Id="rId331" Type="http://schemas.openxmlformats.org/officeDocument/2006/relationships/image" Target="../media/image1376.png"/><Relationship Id="rId429" Type="http://schemas.openxmlformats.org/officeDocument/2006/relationships/customXml" Target="../ink/ink1608.xml"/><Relationship Id="rId636" Type="http://schemas.openxmlformats.org/officeDocument/2006/relationships/image" Target="../media/image1527.png"/><Relationship Id="rId1059" Type="http://schemas.openxmlformats.org/officeDocument/2006/relationships/customXml" Target="../ink/ink1925.xml"/><Relationship Id="rId843" Type="http://schemas.openxmlformats.org/officeDocument/2006/relationships/image" Target="../media/image1630.png"/><Relationship Id="rId275" Type="http://schemas.openxmlformats.org/officeDocument/2006/relationships/image" Target="../media/image1348.png"/><Relationship Id="rId482" Type="http://schemas.openxmlformats.org/officeDocument/2006/relationships/image" Target="../media/image1451.png"/><Relationship Id="rId703" Type="http://schemas.openxmlformats.org/officeDocument/2006/relationships/customXml" Target="../ink/ink1746.xml"/><Relationship Id="rId910" Type="http://schemas.openxmlformats.org/officeDocument/2006/relationships/customXml" Target="../ink/ink1850.xml"/><Relationship Id="rId135" Type="http://schemas.openxmlformats.org/officeDocument/2006/relationships/customXml" Target="../ink/ink1460.xml"/><Relationship Id="rId342" Type="http://schemas.openxmlformats.org/officeDocument/2006/relationships/customXml" Target="../ink/ink1564.xml"/><Relationship Id="rId787" Type="http://schemas.openxmlformats.org/officeDocument/2006/relationships/image" Target="../media/image1602.png"/><Relationship Id="rId994" Type="http://schemas.openxmlformats.org/officeDocument/2006/relationships/image" Target="../media/image1705.png"/><Relationship Id="rId202" Type="http://schemas.openxmlformats.org/officeDocument/2006/relationships/image" Target="../media/image1312.png"/><Relationship Id="rId647" Type="http://schemas.openxmlformats.org/officeDocument/2006/relationships/customXml" Target="../ink/ink1718.xml"/><Relationship Id="rId854" Type="http://schemas.openxmlformats.org/officeDocument/2006/relationships/customXml" Target="../ink/ink1822.xml"/><Relationship Id="rId286" Type="http://schemas.openxmlformats.org/officeDocument/2006/relationships/customXml" Target="../ink/ink1536.xml"/><Relationship Id="rId493" Type="http://schemas.openxmlformats.org/officeDocument/2006/relationships/customXml" Target="../ink/ink1640.xml"/><Relationship Id="rId507" Type="http://schemas.openxmlformats.org/officeDocument/2006/relationships/customXml" Target="../ink/ink1647.xml"/><Relationship Id="rId714" Type="http://schemas.openxmlformats.org/officeDocument/2006/relationships/customXml" Target="../ink/ink1752.xml"/><Relationship Id="rId921" Type="http://schemas.openxmlformats.org/officeDocument/2006/relationships/image" Target="../media/image1669.png"/><Relationship Id="rId50" Type="http://schemas.openxmlformats.org/officeDocument/2006/relationships/customXml" Target="../ink/ink1417.xml"/><Relationship Id="rId146" Type="http://schemas.openxmlformats.org/officeDocument/2006/relationships/image" Target="../media/image1284.png"/><Relationship Id="rId353" Type="http://schemas.openxmlformats.org/officeDocument/2006/relationships/image" Target="../media/image1387.png"/><Relationship Id="rId560" Type="http://schemas.openxmlformats.org/officeDocument/2006/relationships/customXml" Target="../ink/ink1674.xml"/><Relationship Id="rId798" Type="http://schemas.openxmlformats.org/officeDocument/2006/relationships/customXml" Target="../ink/ink1794.xml"/><Relationship Id="rId213" Type="http://schemas.openxmlformats.org/officeDocument/2006/relationships/customXml" Target="../ink/ink1499.xml"/><Relationship Id="rId420" Type="http://schemas.openxmlformats.org/officeDocument/2006/relationships/image" Target="../media/image1420.png"/><Relationship Id="rId658" Type="http://schemas.openxmlformats.org/officeDocument/2006/relationships/image" Target="../media/image1538.png"/><Relationship Id="rId865" Type="http://schemas.openxmlformats.org/officeDocument/2006/relationships/image" Target="../media/image1641.png"/><Relationship Id="rId1050" Type="http://schemas.openxmlformats.org/officeDocument/2006/relationships/image" Target="../media/image1733.png"/><Relationship Id="rId297" Type="http://schemas.openxmlformats.org/officeDocument/2006/relationships/image" Target="../media/image1359.png"/><Relationship Id="rId518" Type="http://schemas.openxmlformats.org/officeDocument/2006/relationships/customXml" Target="../ink/ink1653.xml"/><Relationship Id="rId725" Type="http://schemas.openxmlformats.org/officeDocument/2006/relationships/image" Target="../media/image1571.png"/><Relationship Id="rId932" Type="http://schemas.openxmlformats.org/officeDocument/2006/relationships/customXml" Target="../ink/ink1861.xml"/><Relationship Id="rId157" Type="http://schemas.openxmlformats.org/officeDocument/2006/relationships/customXml" Target="../ink/ink1471.xml"/><Relationship Id="rId364" Type="http://schemas.openxmlformats.org/officeDocument/2006/relationships/customXml" Target="../ink/ink1575.xml"/><Relationship Id="rId1008" Type="http://schemas.openxmlformats.org/officeDocument/2006/relationships/image" Target="../media/image1712.png"/><Relationship Id="rId61" Type="http://schemas.openxmlformats.org/officeDocument/2006/relationships/image" Target="../media/image1242.png"/><Relationship Id="rId571" Type="http://schemas.openxmlformats.org/officeDocument/2006/relationships/image" Target="../media/image1495.png"/><Relationship Id="rId669" Type="http://schemas.openxmlformats.org/officeDocument/2006/relationships/customXml" Target="../ink/ink1729.xml"/><Relationship Id="rId876" Type="http://schemas.openxmlformats.org/officeDocument/2006/relationships/customXml" Target="../ink/ink1833.xml"/><Relationship Id="rId19" Type="http://schemas.openxmlformats.org/officeDocument/2006/relationships/customXml" Target="../ink/ink1401.xml"/><Relationship Id="rId224" Type="http://schemas.openxmlformats.org/officeDocument/2006/relationships/image" Target="../media/image1323.png"/><Relationship Id="rId431" Type="http://schemas.openxmlformats.org/officeDocument/2006/relationships/customXml" Target="../ink/ink1609.xml"/><Relationship Id="rId529" Type="http://schemas.openxmlformats.org/officeDocument/2006/relationships/image" Target="../media/image1474.png"/><Relationship Id="rId736" Type="http://schemas.openxmlformats.org/officeDocument/2006/relationships/customXml" Target="../ink/ink1763.xml"/><Relationship Id="rId1061" Type="http://schemas.openxmlformats.org/officeDocument/2006/relationships/customXml" Target="../ink/ink1926.xml"/><Relationship Id="rId168" Type="http://schemas.openxmlformats.org/officeDocument/2006/relationships/image" Target="../media/image1295.png"/><Relationship Id="rId943" Type="http://schemas.openxmlformats.org/officeDocument/2006/relationships/image" Target="../media/image1680.png"/><Relationship Id="rId1019" Type="http://schemas.openxmlformats.org/officeDocument/2006/relationships/customXml" Target="../ink/ink1905.xml"/><Relationship Id="rId72" Type="http://schemas.openxmlformats.org/officeDocument/2006/relationships/customXml" Target="../ink/ink1428.xml"/><Relationship Id="rId375" Type="http://schemas.openxmlformats.org/officeDocument/2006/relationships/image" Target="../media/image1398.png"/><Relationship Id="rId582" Type="http://schemas.openxmlformats.org/officeDocument/2006/relationships/customXml" Target="../ink/ink1685.xml"/><Relationship Id="rId803" Type="http://schemas.openxmlformats.org/officeDocument/2006/relationships/image" Target="../media/image1610.png"/><Relationship Id="rId3" Type="http://schemas.openxmlformats.org/officeDocument/2006/relationships/customXml" Target="../ink/ink1393.xml"/><Relationship Id="rId235" Type="http://schemas.openxmlformats.org/officeDocument/2006/relationships/customXml" Target="../ink/ink1510.xml"/><Relationship Id="rId442" Type="http://schemas.openxmlformats.org/officeDocument/2006/relationships/image" Target="../media/image1431.png"/><Relationship Id="rId887" Type="http://schemas.openxmlformats.org/officeDocument/2006/relationships/image" Target="../media/image1652.png"/><Relationship Id="rId1072" Type="http://schemas.openxmlformats.org/officeDocument/2006/relationships/image" Target="../media/image1744.png"/><Relationship Id="rId302" Type="http://schemas.openxmlformats.org/officeDocument/2006/relationships/customXml" Target="../ink/ink1544.xml"/><Relationship Id="rId747" Type="http://schemas.openxmlformats.org/officeDocument/2006/relationships/image" Target="../media/image1582.png"/><Relationship Id="rId954" Type="http://schemas.openxmlformats.org/officeDocument/2006/relationships/customXml" Target="../ink/ink1872.xml"/><Relationship Id="rId83" Type="http://schemas.openxmlformats.org/officeDocument/2006/relationships/image" Target="../media/image1253.png"/><Relationship Id="rId179" Type="http://schemas.openxmlformats.org/officeDocument/2006/relationships/customXml" Target="../ink/ink1482.xml"/><Relationship Id="rId386" Type="http://schemas.openxmlformats.org/officeDocument/2006/relationships/image" Target="../media/image1403.png"/><Relationship Id="rId593" Type="http://schemas.openxmlformats.org/officeDocument/2006/relationships/image" Target="../media/image1506.png"/><Relationship Id="rId607" Type="http://schemas.openxmlformats.org/officeDocument/2006/relationships/image" Target="../media/image1513.png"/><Relationship Id="rId814" Type="http://schemas.openxmlformats.org/officeDocument/2006/relationships/customXml" Target="../ink/ink1802.xml"/><Relationship Id="rId246" Type="http://schemas.openxmlformats.org/officeDocument/2006/relationships/image" Target="../media/image1334.png"/><Relationship Id="rId453" Type="http://schemas.openxmlformats.org/officeDocument/2006/relationships/customXml" Target="../ink/ink1620.xml"/><Relationship Id="rId660" Type="http://schemas.openxmlformats.org/officeDocument/2006/relationships/image" Target="../media/image1539.png"/><Relationship Id="rId898" Type="http://schemas.openxmlformats.org/officeDocument/2006/relationships/customXml" Target="../ink/ink1844.xml"/><Relationship Id="rId1083" Type="http://schemas.openxmlformats.org/officeDocument/2006/relationships/customXml" Target="../ink/ink1937.xml"/><Relationship Id="rId106" Type="http://schemas.openxmlformats.org/officeDocument/2006/relationships/image" Target="../media/image1264.png"/><Relationship Id="rId313" Type="http://schemas.openxmlformats.org/officeDocument/2006/relationships/image" Target="../media/image1367.png"/><Relationship Id="rId758" Type="http://schemas.openxmlformats.org/officeDocument/2006/relationships/customXml" Target="../ink/ink1774.xml"/><Relationship Id="rId965" Type="http://schemas.openxmlformats.org/officeDocument/2006/relationships/image" Target="../media/image1691.png"/><Relationship Id="rId10" Type="http://schemas.openxmlformats.org/officeDocument/2006/relationships/image" Target="../media/image1218.png"/><Relationship Id="rId94" Type="http://schemas.openxmlformats.org/officeDocument/2006/relationships/image" Target="../media/image1258.png"/><Relationship Id="rId397" Type="http://schemas.openxmlformats.org/officeDocument/2006/relationships/customXml" Target="../ink/ink1592.xml"/><Relationship Id="rId520" Type="http://schemas.openxmlformats.org/officeDocument/2006/relationships/customXml" Target="../ink/ink1654.xml"/><Relationship Id="rId618" Type="http://schemas.openxmlformats.org/officeDocument/2006/relationships/image" Target="../media/image1518.png"/><Relationship Id="rId825" Type="http://schemas.openxmlformats.org/officeDocument/2006/relationships/image" Target="../media/image1621.png"/><Relationship Id="rId257" Type="http://schemas.openxmlformats.org/officeDocument/2006/relationships/customXml" Target="../ink/ink1521.xml"/><Relationship Id="rId464" Type="http://schemas.openxmlformats.org/officeDocument/2006/relationships/image" Target="../media/image1442.png"/><Relationship Id="rId1010" Type="http://schemas.openxmlformats.org/officeDocument/2006/relationships/image" Target="../media/image1713.png"/><Relationship Id="rId1094" Type="http://schemas.openxmlformats.org/officeDocument/2006/relationships/image" Target="../media/image1755.png"/><Relationship Id="rId1108" Type="http://schemas.openxmlformats.org/officeDocument/2006/relationships/image" Target="../media/image1762.png"/><Relationship Id="rId117" Type="http://schemas.openxmlformats.org/officeDocument/2006/relationships/customXml" Target="../ink/ink1451.xml"/><Relationship Id="rId671" Type="http://schemas.openxmlformats.org/officeDocument/2006/relationships/customXml" Target="../ink/ink1730.xml"/><Relationship Id="rId769" Type="http://schemas.openxmlformats.org/officeDocument/2006/relationships/image" Target="../media/image1593.png"/><Relationship Id="rId976" Type="http://schemas.openxmlformats.org/officeDocument/2006/relationships/image" Target="../media/image1696.png"/><Relationship Id="rId324" Type="http://schemas.openxmlformats.org/officeDocument/2006/relationships/customXml" Target="../ink/ink1555.xml"/><Relationship Id="rId531" Type="http://schemas.openxmlformats.org/officeDocument/2006/relationships/image" Target="../media/image1475.png"/><Relationship Id="rId629" Type="http://schemas.openxmlformats.org/officeDocument/2006/relationships/customXml" Target="../ink/ink1709.xml"/><Relationship Id="rId836" Type="http://schemas.openxmlformats.org/officeDocument/2006/relationships/customXml" Target="../ink/ink1813.xml"/><Relationship Id="rId1021" Type="http://schemas.openxmlformats.org/officeDocument/2006/relationships/customXml" Target="../ink/ink1906.xml"/><Relationship Id="rId1119" Type="http://schemas.openxmlformats.org/officeDocument/2006/relationships/customXml" Target="../ink/ink1955.xml"/><Relationship Id="rId903" Type="http://schemas.openxmlformats.org/officeDocument/2006/relationships/image" Target="../media/image1660.png"/><Relationship Id="rId32" Type="http://schemas.openxmlformats.org/officeDocument/2006/relationships/customXml" Target="../ink/ink1408.xml"/><Relationship Id="rId181" Type="http://schemas.openxmlformats.org/officeDocument/2006/relationships/customXml" Target="../ink/ink1483.xml"/><Relationship Id="rId279" Type="http://schemas.openxmlformats.org/officeDocument/2006/relationships/image" Target="../media/image1350.png"/><Relationship Id="rId486" Type="http://schemas.openxmlformats.org/officeDocument/2006/relationships/image" Target="../media/image1453.png"/><Relationship Id="rId693" Type="http://schemas.openxmlformats.org/officeDocument/2006/relationships/customXml" Target="../ink/ink1741.xml"/><Relationship Id="rId139" Type="http://schemas.openxmlformats.org/officeDocument/2006/relationships/customXml" Target="../ink/ink1462.xml"/><Relationship Id="rId346" Type="http://schemas.openxmlformats.org/officeDocument/2006/relationships/customXml" Target="../ink/ink1566.xml"/><Relationship Id="rId553" Type="http://schemas.openxmlformats.org/officeDocument/2006/relationships/image" Target="../media/image1486.png"/><Relationship Id="rId760" Type="http://schemas.openxmlformats.org/officeDocument/2006/relationships/customXml" Target="../ink/ink1775.xml"/><Relationship Id="rId998" Type="http://schemas.openxmlformats.org/officeDocument/2006/relationships/image" Target="../media/image1707.png"/><Relationship Id="rId206" Type="http://schemas.openxmlformats.org/officeDocument/2006/relationships/image" Target="../media/image1314.png"/><Relationship Id="rId413" Type="http://schemas.openxmlformats.org/officeDocument/2006/relationships/customXml" Target="../ink/ink1600.xml"/><Relationship Id="rId858" Type="http://schemas.openxmlformats.org/officeDocument/2006/relationships/customXml" Target="../ink/ink1824.xml"/><Relationship Id="rId1043" Type="http://schemas.openxmlformats.org/officeDocument/2006/relationships/customXml" Target="../ink/ink1917.xml"/><Relationship Id="rId620" Type="http://schemas.openxmlformats.org/officeDocument/2006/relationships/image" Target="../media/image1519.png"/><Relationship Id="rId718" Type="http://schemas.openxmlformats.org/officeDocument/2006/relationships/customXml" Target="../ink/ink1754.xml"/><Relationship Id="rId925" Type="http://schemas.openxmlformats.org/officeDocument/2006/relationships/image" Target="../media/image1671.png"/><Relationship Id="rId1110" Type="http://schemas.openxmlformats.org/officeDocument/2006/relationships/image" Target="../media/image1763.png"/><Relationship Id="rId54" Type="http://schemas.openxmlformats.org/officeDocument/2006/relationships/customXml" Target="../ink/ink1419.xml"/><Relationship Id="rId270" Type="http://schemas.openxmlformats.org/officeDocument/2006/relationships/customXml" Target="../ink/ink1528.xml"/><Relationship Id="rId130" Type="http://schemas.openxmlformats.org/officeDocument/2006/relationships/image" Target="../media/image1276.png"/><Relationship Id="rId368" Type="http://schemas.openxmlformats.org/officeDocument/2006/relationships/customXml" Target="../ink/ink1577.xml"/><Relationship Id="rId575" Type="http://schemas.openxmlformats.org/officeDocument/2006/relationships/image" Target="../media/image1497.png"/><Relationship Id="rId782" Type="http://schemas.openxmlformats.org/officeDocument/2006/relationships/customXml" Target="../ink/ink1786.xml"/><Relationship Id="rId228" Type="http://schemas.openxmlformats.org/officeDocument/2006/relationships/image" Target="../media/image1325.png"/><Relationship Id="rId435" Type="http://schemas.openxmlformats.org/officeDocument/2006/relationships/customXml" Target="../ink/ink1611.xml"/><Relationship Id="rId642" Type="http://schemas.openxmlformats.org/officeDocument/2006/relationships/image" Target="../media/image1530.png"/><Relationship Id="rId1065" Type="http://schemas.openxmlformats.org/officeDocument/2006/relationships/customXml" Target="../ink/ink1928.xml"/><Relationship Id="rId502" Type="http://schemas.openxmlformats.org/officeDocument/2006/relationships/image" Target="../media/image1461.png"/><Relationship Id="rId947" Type="http://schemas.openxmlformats.org/officeDocument/2006/relationships/image" Target="../media/image1682.png"/><Relationship Id="rId76" Type="http://schemas.openxmlformats.org/officeDocument/2006/relationships/customXml" Target="../ink/ink1430.xml"/><Relationship Id="rId807" Type="http://schemas.openxmlformats.org/officeDocument/2006/relationships/image" Target="../media/image1612.png"/><Relationship Id="rId292" Type="http://schemas.openxmlformats.org/officeDocument/2006/relationships/customXml" Target="../ink/ink1539.xml"/><Relationship Id="rId597" Type="http://schemas.openxmlformats.org/officeDocument/2006/relationships/image" Target="../media/image1508.png"/><Relationship Id="rId152" Type="http://schemas.openxmlformats.org/officeDocument/2006/relationships/image" Target="../media/image1287.png"/><Relationship Id="rId457" Type="http://schemas.openxmlformats.org/officeDocument/2006/relationships/customXml" Target="../ink/ink1622.xml"/><Relationship Id="rId1087" Type="http://schemas.openxmlformats.org/officeDocument/2006/relationships/customXml" Target="../ink/ink1939.xml"/><Relationship Id="rId664" Type="http://schemas.openxmlformats.org/officeDocument/2006/relationships/image" Target="../media/image1541.png"/><Relationship Id="rId871" Type="http://schemas.openxmlformats.org/officeDocument/2006/relationships/image" Target="../media/image1644.png"/><Relationship Id="rId969" Type="http://schemas.openxmlformats.org/officeDocument/2006/relationships/image" Target="../media/image1693.png"/><Relationship Id="rId317" Type="http://schemas.openxmlformats.org/officeDocument/2006/relationships/image" Target="../media/image1369.png"/><Relationship Id="rId524" Type="http://schemas.openxmlformats.org/officeDocument/2006/relationships/customXml" Target="../ink/ink1656.xml"/><Relationship Id="rId731" Type="http://schemas.openxmlformats.org/officeDocument/2006/relationships/image" Target="../media/image1574.png"/></Relationships>
</file>

<file path=ppt/slides/_rels/slide8.xml.rels><?xml version="1.0" encoding="UTF-8" standalone="yes"?>
<Relationships xmlns="http://schemas.openxmlformats.org/package/2006/relationships"><Relationship Id="rId117" Type="http://schemas.openxmlformats.org/officeDocument/2006/relationships/customXml" Target="../ink/ink2013.xml"/><Relationship Id="rId671" Type="http://schemas.openxmlformats.org/officeDocument/2006/relationships/customXml" Target="../ink/ink2293.xml"/><Relationship Id="rId769" Type="http://schemas.openxmlformats.org/officeDocument/2006/relationships/customXml" Target="../ink/ink2342.xml"/><Relationship Id="rId21" Type="http://schemas.openxmlformats.org/officeDocument/2006/relationships/customXml" Target="../ink/ink1965.xml"/><Relationship Id="rId324" Type="http://schemas.openxmlformats.org/officeDocument/2006/relationships/image" Target="../media/image1926.png"/><Relationship Id="rId531" Type="http://schemas.openxmlformats.org/officeDocument/2006/relationships/customXml" Target="../ink/ink2222.xml"/><Relationship Id="rId629" Type="http://schemas.openxmlformats.org/officeDocument/2006/relationships/customXml" Target="../ink/ink2272.xml"/><Relationship Id="rId170" Type="http://schemas.openxmlformats.org/officeDocument/2006/relationships/image" Target="../media/image1851.png"/><Relationship Id="rId836" Type="http://schemas.openxmlformats.org/officeDocument/2006/relationships/image" Target="../media/image2179.png"/><Relationship Id="rId268" Type="http://schemas.openxmlformats.org/officeDocument/2006/relationships/image" Target="../media/image1898.png"/><Relationship Id="rId475" Type="http://schemas.openxmlformats.org/officeDocument/2006/relationships/customXml" Target="../ink/ink2194.xml"/><Relationship Id="rId682" Type="http://schemas.openxmlformats.org/officeDocument/2006/relationships/image" Target="../media/image2102.png"/><Relationship Id="rId903" Type="http://schemas.openxmlformats.org/officeDocument/2006/relationships/customXml" Target="../ink/ink2409.xml"/><Relationship Id="rId32" Type="http://schemas.openxmlformats.org/officeDocument/2006/relationships/customXml" Target="../ink/ink1970.xml"/><Relationship Id="rId128" Type="http://schemas.openxmlformats.org/officeDocument/2006/relationships/image" Target="../media/image1830.png"/><Relationship Id="rId335" Type="http://schemas.openxmlformats.org/officeDocument/2006/relationships/customXml" Target="../ink/ink2123.xml"/><Relationship Id="rId542" Type="http://schemas.openxmlformats.org/officeDocument/2006/relationships/image" Target="../media/image2033.png"/><Relationship Id="rId181" Type="http://schemas.openxmlformats.org/officeDocument/2006/relationships/customXml" Target="../ink/ink2045.xml"/><Relationship Id="rId402" Type="http://schemas.openxmlformats.org/officeDocument/2006/relationships/image" Target="../media/image1965.png"/><Relationship Id="rId847" Type="http://schemas.openxmlformats.org/officeDocument/2006/relationships/customXml" Target="../ink/ink2381.xml"/><Relationship Id="rId279" Type="http://schemas.openxmlformats.org/officeDocument/2006/relationships/customXml" Target="../ink/ink2095.xml"/><Relationship Id="rId486" Type="http://schemas.openxmlformats.org/officeDocument/2006/relationships/image" Target="../media/image2006.png"/><Relationship Id="rId693" Type="http://schemas.openxmlformats.org/officeDocument/2006/relationships/customXml" Target="../ink/ink2304.xml"/><Relationship Id="rId707" Type="http://schemas.openxmlformats.org/officeDocument/2006/relationships/customXml" Target="../ink/ink2311.xml"/><Relationship Id="rId914" Type="http://schemas.openxmlformats.org/officeDocument/2006/relationships/image" Target="../media/image1616.png"/><Relationship Id="rId43" Type="http://schemas.openxmlformats.org/officeDocument/2006/relationships/image" Target="../media/image1788.png"/><Relationship Id="rId139" Type="http://schemas.openxmlformats.org/officeDocument/2006/relationships/customXml" Target="../ink/ink2024.xml"/><Relationship Id="rId346" Type="http://schemas.openxmlformats.org/officeDocument/2006/relationships/image" Target="../media/image1937.png"/><Relationship Id="rId553" Type="http://schemas.openxmlformats.org/officeDocument/2006/relationships/customXml" Target="../ink/ink2233.xml"/><Relationship Id="rId760" Type="http://schemas.openxmlformats.org/officeDocument/2006/relationships/image" Target="../media/image2141.png"/><Relationship Id="rId192" Type="http://schemas.openxmlformats.org/officeDocument/2006/relationships/image" Target="../media/image1862.png"/><Relationship Id="rId206" Type="http://schemas.openxmlformats.org/officeDocument/2006/relationships/image" Target="../media/image1868.png"/><Relationship Id="rId413" Type="http://schemas.openxmlformats.org/officeDocument/2006/relationships/customXml" Target="../ink/ink2162.xml"/><Relationship Id="rId858" Type="http://schemas.openxmlformats.org/officeDocument/2006/relationships/image" Target="../media/image2190.png"/><Relationship Id="rId497" Type="http://schemas.openxmlformats.org/officeDocument/2006/relationships/customXml" Target="../ink/ink2205.xml"/><Relationship Id="rId620" Type="http://schemas.openxmlformats.org/officeDocument/2006/relationships/image" Target="../media/image2071.png"/><Relationship Id="rId718" Type="http://schemas.openxmlformats.org/officeDocument/2006/relationships/image" Target="../media/image2120.png"/><Relationship Id="rId925" Type="http://schemas.openxmlformats.org/officeDocument/2006/relationships/customXml" Target="../ink/ink2420.xml"/><Relationship Id="rId357" Type="http://schemas.openxmlformats.org/officeDocument/2006/relationships/customXml" Target="../ink/ink2134.xml"/><Relationship Id="rId54" Type="http://schemas.openxmlformats.org/officeDocument/2006/relationships/customXml" Target="../ink/ink1981.xml"/><Relationship Id="rId217" Type="http://schemas.openxmlformats.org/officeDocument/2006/relationships/image" Target="../media/image1873.png"/><Relationship Id="rId564" Type="http://schemas.openxmlformats.org/officeDocument/2006/relationships/image" Target="../media/image2044.png"/><Relationship Id="rId771" Type="http://schemas.openxmlformats.org/officeDocument/2006/relationships/customXml" Target="../ink/ink2343.xml"/><Relationship Id="rId869" Type="http://schemas.openxmlformats.org/officeDocument/2006/relationships/customXml" Target="../ink/ink2392.xml"/><Relationship Id="rId424" Type="http://schemas.openxmlformats.org/officeDocument/2006/relationships/image" Target="../media/image1976.png"/><Relationship Id="rId631" Type="http://schemas.openxmlformats.org/officeDocument/2006/relationships/customXml" Target="../ink/ink2273.xml"/><Relationship Id="rId729" Type="http://schemas.openxmlformats.org/officeDocument/2006/relationships/customXml" Target="../ink/ink2322.xml"/><Relationship Id="rId270" Type="http://schemas.openxmlformats.org/officeDocument/2006/relationships/image" Target="../media/image1899.png"/><Relationship Id="rId936" Type="http://schemas.openxmlformats.org/officeDocument/2006/relationships/image" Target="../media/image1627.png"/><Relationship Id="rId65" Type="http://schemas.openxmlformats.org/officeDocument/2006/relationships/image" Target="../media/image1799.png"/><Relationship Id="rId130" Type="http://schemas.openxmlformats.org/officeDocument/2006/relationships/image" Target="../media/image1831.png"/><Relationship Id="rId368" Type="http://schemas.openxmlformats.org/officeDocument/2006/relationships/image" Target="../media/image1948.png"/><Relationship Id="rId575" Type="http://schemas.openxmlformats.org/officeDocument/2006/relationships/image" Target="../media/image2049.png"/><Relationship Id="rId782" Type="http://schemas.openxmlformats.org/officeDocument/2006/relationships/image" Target="../media/image2152.png"/><Relationship Id="rId228" Type="http://schemas.openxmlformats.org/officeDocument/2006/relationships/customXml" Target="../ink/ink2069.xml"/><Relationship Id="rId435" Type="http://schemas.openxmlformats.org/officeDocument/2006/relationships/customXml" Target="../ink/ink2173.xml"/><Relationship Id="rId642" Type="http://schemas.openxmlformats.org/officeDocument/2006/relationships/image" Target="../media/image2082.png"/><Relationship Id="rId281" Type="http://schemas.openxmlformats.org/officeDocument/2006/relationships/customXml" Target="../ink/ink2096.xml"/><Relationship Id="rId502" Type="http://schemas.openxmlformats.org/officeDocument/2006/relationships/image" Target="../media/image2014.png"/><Relationship Id="rId947" Type="http://schemas.openxmlformats.org/officeDocument/2006/relationships/customXml" Target="../ink/ink2431.xml"/><Relationship Id="rId76" Type="http://schemas.openxmlformats.org/officeDocument/2006/relationships/customXml" Target="../ink/ink1992.xml"/><Relationship Id="rId141" Type="http://schemas.openxmlformats.org/officeDocument/2006/relationships/customXml" Target="../ink/ink2025.xml"/><Relationship Id="rId379" Type="http://schemas.openxmlformats.org/officeDocument/2006/relationships/customXml" Target="../ink/ink2145.xml"/><Relationship Id="rId586" Type="http://schemas.openxmlformats.org/officeDocument/2006/relationships/customXml" Target="../ink/ink2250.xml"/><Relationship Id="rId793" Type="http://schemas.openxmlformats.org/officeDocument/2006/relationships/customXml" Target="../ink/ink2354.xml"/><Relationship Id="rId807" Type="http://schemas.openxmlformats.org/officeDocument/2006/relationships/customXml" Target="../ink/ink2361.xml"/><Relationship Id="rId7" Type="http://schemas.openxmlformats.org/officeDocument/2006/relationships/customXml" Target="../ink/ink1958.xml"/><Relationship Id="rId239" Type="http://schemas.openxmlformats.org/officeDocument/2006/relationships/customXml" Target="../ink/ink2075.xml"/><Relationship Id="rId446" Type="http://schemas.openxmlformats.org/officeDocument/2006/relationships/customXml" Target="../ink/ink2179.xml"/><Relationship Id="rId653" Type="http://schemas.openxmlformats.org/officeDocument/2006/relationships/customXml" Target="../ink/ink2284.xml"/><Relationship Id="rId292" Type="http://schemas.openxmlformats.org/officeDocument/2006/relationships/image" Target="../media/image1910.png"/><Relationship Id="rId306" Type="http://schemas.openxmlformats.org/officeDocument/2006/relationships/image" Target="../media/image1917.png"/><Relationship Id="rId860" Type="http://schemas.openxmlformats.org/officeDocument/2006/relationships/image" Target="../media/image2191.png"/><Relationship Id="rId87" Type="http://schemas.openxmlformats.org/officeDocument/2006/relationships/image" Target="../media/image1810.png"/><Relationship Id="rId513" Type="http://schemas.openxmlformats.org/officeDocument/2006/relationships/customXml" Target="../ink/ink2213.xml"/><Relationship Id="rId597" Type="http://schemas.openxmlformats.org/officeDocument/2006/relationships/customXml" Target="../ink/ink2256.xml"/><Relationship Id="rId720" Type="http://schemas.openxmlformats.org/officeDocument/2006/relationships/image" Target="../media/image2121.png"/><Relationship Id="rId818" Type="http://schemas.openxmlformats.org/officeDocument/2006/relationships/image" Target="../media/image2170.png"/><Relationship Id="rId152" Type="http://schemas.openxmlformats.org/officeDocument/2006/relationships/image" Target="../media/image1842.png"/><Relationship Id="rId457" Type="http://schemas.openxmlformats.org/officeDocument/2006/relationships/customXml" Target="../ink/ink2185.xml"/><Relationship Id="rId664" Type="http://schemas.openxmlformats.org/officeDocument/2006/relationships/image" Target="../media/image2093.png"/><Relationship Id="rId871" Type="http://schemas.openxmlformats.org/officeDocument/2006/relationships/customXml" Target="../ink/ink2393.xml"/><Relationship Id="rId14" Type="http://schemas.openxmlformats.org/officeDocument/2006/relationships/image" Target="../media/image1774.png"/><Relationship Id="rId317" Type="http://schemas.openxmlformats.org/officeDocument/2006/relationships/customXml" Target="../ink/ink2114.xml"/><Relationship Id="rId524" Type="http://schemas.openxmlformats.org/officeDocument/2006/relationships/image" Target="../media/image2024.png"/><Relationship Id="rId731" Type="http://schemas.openxmlformats.org/officeDocument/2006/relationships/customXml" Target="../ink/ink2323.xml"/><Relationship Id="rId98" Type="http://schemas.openxmlformats.org/officeDocument/2006/relationships/customXml" Target="../ink/ink2003.xml"/><Relationship Id="rId163" Type="http://schemas.openxmlformats.org/officeDocument/2006/relationships/customXml" Target="../ink/ink2036.xml"/><Relationship Id="rId370" Type="http://schemas.openxmlformats.org/officeDocument/2006/relationships/image" Target="../media/image1949.png"/><Relationship Id="rId829" Type="http://schemas.openxmlformats.org/officeDocument/2006/relationships/customXml" Target="../ink/ink2372.xml"/><Relationship Id="rId230" Type="http://schemas.openxmlformats.org/officeDocument/2006/relationships/customXml" Target="../ink/ink2070.xml"/><Relationship Id="rId468" Type="http://schemas.openxmlformats.org/officeDocument/2006/relationships/image" Target="../media/image1997.png"/><Relationship Id="rId675" Type="http://schemas.openxmlformats.org/officeDocument/2006/relationships/customXml" Target="../ink/ink2295.xml"/><Relationship Id="rId882" Type="http://schemas.openxmlformats.org/officeDocument/2006/relationships/image" Target="../media/image1598.png"/><Relationship Id="rId25" Type="http://schemas.openxmlformats.org/officeDocument/2006/relationships/customXml" Target="../ink/ink1967.xml"/><Relationship Id="rId328" Type="http://schemas.openxmlformats.org/officeDocument/2006/relationships/image" Target="../media/image1928.png"/><Relationship Id="rId535" Type="http://schemas.openxmlformats.org/officeDocument/2006/relationships/customXml" Target="../ink/ink2224.xml"/><Relationship Id="rId742" Type="http://schemas.openxmlformats.org/officeDocument/2006/relationships/image" Target="../media/image2132.png"/><Relationship Id="rId174" Type="http://schemas.openxmlformats.org/officeDocument/2006/relationships/image" Target="../media/image1853.png"/><Relationship Id="rId381" Type="http://schemas.openxmlformats.org/officeDocument/2006/relationships/customXml" Target="../ink/ink2146.xml"/><Relationship Id="rId602" Type="http://schemas.openxmlformats.org/officeDocument/2006/relationships/image" Target="../media/image2062.png"/><Relationship Id="rId241" Type="http://schemas.openxmlformats.org/officeDocument/2006/relationships/customXml" Target="../ink/ink2076.xml"/><Relationship Id="rId479" Type="http://schemas.openxmlformats.org/officeDocument/2006/relationships/customXml" Target="../ink/ink2196.xml"/><Relationship Id="rId686" Type="http://schemas.openxmlformats.org/officeDocument/2006/relationships/image" Target="../media/image2104.png"/><Relationship Id="rId893" Type="http://schemas.openxmlformats.org/officeDocument/2006/relationships/customXml" Target="../ink/ink2404.xml"/><Relationship Id="rId907" Type="http://schemas.openxmlformats.org/officeDocument/2006/relationships/customXml" Target="../ink/ink2411.xml"/><Relationship Id="rId36" Type="http://schemas.openxmlformats.org/officeDocument/2006/relationships/customXml" Target="../ink/ink1972.xml"/><Relationship Id="rId339" Type="http://schemas.openxmlformats.org/officeDocument/2006/relationships/customXml" Target="../ink/ink2125.xml"/><Relationship Id="rId546" Type="http://schemas.openxmlformats.org/officeDocument/2006/relationships/image" Target="../media/image2035.png"/><Relationship Id="rId753" Type="http://schemas.openxmlformats.org/officeDocument/2006/relationships/customXml" Target="../ink/ink2334.xml"/><Relationship Id="rId101" Type="http://schemas.openxmlformats.org/officeDocument/2006/relationships/image" Target="../media/image1817.png"/><Relationship Id="rId185" Type="http://schemas.openxmlformats.org/officeDocument/2006/relationships/customXml" Target="../ink/ink2047.xml"/><Relationship Id="rId406" Type="http://schemas.openxmlformats.org/officeDocument/2006/relationships/image" Target="../media/image1967.png"/><Relationship Id="rId392" Type="http://schemas.openxmlformats.org/officeDocument/2006/relationships/image" Target="../media/image1960.png"/><Relationship Id="rId613" Type="http://schemas.openxmlformats.org/officeDocument/2006/relationships/customXml" Target="../ink/ink2264.xml"/><Relationship Id="rId697" Type="http://schemas.openxmlformats.org/officeDocument/2006/relationships/customXml" Target="../ink/ink2306.xml"/><Relationship Id="rId820" Type="http://schemas.openxmlformats.org/officeDocument/2006/relationships/image" Target="../media/image2171.png"/><Relationship Id="rId918" Type="http://schemas.openxmlformats.org/officeDocument/2006/relationships/image" Target="../media/image1618.png"/><Relationship Id="rId252" Type="http://schemas.openxmlformats.org/officeDocument/2006/relationships/image" Target="../media/image1890.png"/><Relationship Id="rId47" Type="http://schemas.openxmlformats.org/officeDocument/2006/relationships/image" Target="../media/image1790.png"/><Relationship Id="rId112" Type="http://schemas.openxmlformats.org/officeDocument/2006/relationships/image" Target="../media/image1822.png"/><Relationship Id="rId557" Type="http://schemas.openxmlformats.org/officeDocument/2006/relationships/customXml" Target="../ink/ink2235.xml"/><Relationship Id="rId764" Type="http://schemas.openxmlformats.org/officeDocument/2006/relationships/image" Target="../media/image2143.png"/><Relationship Id="rId196" Type="http://schemas.openxmlformats.org/officeDocument/2006/relationships/image" Target="../media/image1864.png"/><Relationship Id="rId417" Type="http://schemas.openxmlformats.org/officeDocument/2006/relationships/customXml" Target="../ink/ink2164.xml"/><Relationship Id="rId624" Type="http://schemas.openxmlformats.org/officeDocument/2006/relationships/image" Target="../media/image2073.png"/><Relationship Id="rId831" Type="http://schemas.openxmlformats.org/officeDocument/2006/relationships/customXml" Target="../ink/ink2373.xml"/><Relationship Id="rId263" Type="http://schemas.openxmlformats.org/officeDocument/2006/relationships/customXml" Target="../ink/ink2087.xml"/><Relationship Id="rId470" Type="http://schemas.openxmlformats.org/officeDocument/2006/relationships/image" Target="../media/image1998.png"/><Relationship Id="rId929" Type="http://schemas.openxmlformats.org/officeDocument/2006/relationships/customXml" Target="../ink/ink2422.xml"/><Relationship Id="rId58" Type="http://schemas.openxmlformats.org/officeDocument/2006/relationships/customXml" Target="../ink/ink1983.xml"/><Relationship Id="rId123" Type="http://schemas.openxmlformats.org/officeDocument/2006/relationships/customXml" Target="../ink/ink2016.xml"/><Relationship Id="rId330" Type="http://schemas.openxmlformats.org/officeDocument/2006/relationships/image" Target="../media/image1929.png"/><Relationship Id="rId568" Type="http://schemas.openxmlformats.org/officeDocument/2006/relationships/customXml" Target="../ink/ink2241.xml"/><Relationship Id="rId775" Type="http://schemas.openxmlformats.org/officeDocument/2006/relationships/customXml" Target="../ink/ink2345.xml"/><Relationship Id="rId428" Type="http://schemas.openxmlformats.org/officeDocument/2006/relationships/image" Target="../media/image1978.png"/><Relationship Id="rId635" Type="http://schemas.openxmlformats.org/officeDocument/2006/relationships/customXml" Target="../ink/ink2275.xml"/><Relationship Id="rId842" Type="http://schemas.openxmlformats.org/officeDocument/2006/relationships/image" Target="../media/image2182.png"/><Relationship Id="rId274" Type="http://schemas.openxmlformats.org/officeDocument/2006/relationships/image" Target="../media/image1901.png"/><Relationship Id="rId481" Type="http://schemas.openxmlformats.org/officeDocument/2006/relationships/customXml" Target="../ink/ink2197.xml"/><Relationship Id="rId702" Type="http://schemas.openxmlformats.org/officeDocument/2006/relationships/image" Target="../media/image2112.png"/><Relationship Id="rId69" Type="http://schemas.openxmlformats.org/officeDocument/2006/relationships/image" Target="../media/image1801.png"/><Relationship Id="rId134" Type="http://schemas.openxmlformats.org/officeDocument/2006/relationships/image" Target="../media/image1833.png"/><Relationship Id="rId579" Type="http://schemas.openxmlformats.org/officeDocument/2006/relationships/image" Target="../media/image2051.png"/><Relationship Id="rId786" Type="http://schemas.openxmlformats.org/officeDocument/2006/relationships/image" Target="../media/image2154.png"/><Relationship Id="rId341" Type="http://schemas.openxmlformats.org/officeDocument/2006/relationships/customXml" Target="../ink/ink2126.xml"/><Relationship Id="rId439" Type="http://schemas.openxmlformats.org/officeDocument/2006/relationships/image" Target="../media/image1983.png"/><Relationship Id="rId646" Type="http://schemas.openxmlformats.org/officeDocument/2006/relationships/image" Target="../media/image2084.png"/><Relationship Id="rId201" Type="http://schemas.openxmlformats.org/officeDocument/2006/relationships/customXml" Target="../ink/ink2055.xml"/><Relationship Id="rId285" Type="http://schemas.openxmlformats.org/officeDocument/2006/relationships/customXml" Target="../ink/ink2098.xml"/><Relationship Id="rId506" Type="http://schemas.openxmlformats.org/officeDocument/2006/relationships/image" Target="../media/image2016.png"/><Relationship Id="rId853" Type="http://schemas.openxmlformats.org/officeDocument/2006/relationships/customXml" Target="../ink/ink2384.xml"/><Relationship Id="rId492" Type="http://schemas.openxmlformats.org/officeDocument/2006/relationships/image" Target="../media/image2009.png"/><Relationship Id="rId713" Type="http://schemas.openxmlformats.org/officeDocument/2006/relationships/customXml" Target="../ink/ink2314.xml"/><Relationship Id="rId797" Type="http://schemas.openxmlformats.org/officeDocument/2006/relationships/customXml" Target="../ink/ink2356.xml"/><Relationship Id="rId920" Type="http://schemas.openxmlformats.org/officeDocument/2006/relationships/image" Target="../media/image1619.png"/><Relationship Id="rId145" Type="http://schemas.openxmlformats.org/officeDocument/2006/relationships/customXml" Target="../ink/ink2027.xml"/><Relationship Id="rId352" Type="http://schemas.openxmlformats.org/officeDocument/2006/relationships/image" Target="../media/image1940.png"/><Relationship Id="rId212" Type="http://schemas.openxmlformats.org/officeDocument/2006/relationships/customXml" Target="../ink/ink2061.xml"/><Relationship Id="rId657" Type="http://schemas.openxmlformats.org/officeDocument/2006/relationships/customXml" Target="../ink/ink2286.xml"/><Relationship Id="rId864" Type="http://schemas.openxmlformats.org/officeDocument/2006/relationships/image" Target="../media/image2193.png"/><Relationship Id="rId296" Type="http://schemas.openxmlformats.org/officeDocument/2006/relationships/image" Target="../media/image1912.png"/><Relationship Id="rId517" Type="http://schemas.openxmlformats.org/officeDocument/2006/relationships/customXml" Target="../ink/ink2215.xml"/><Relationship Id="rId724" Type="http://schemas.openxmlformats.org/officeDocument/2006/relationships/image" Target="../media/image2123.png"/><Relationship Id="rId931" Type="http://schemas.openxmlformats.org/officeDocument/2006/relationships/customXml" Target="../ink/ink2423.xml"/><Relationship Id="rId60" Type="http://schemas.openxmlformats.org/officeDocument/2006/relationships/customXml" Target="../ink/ink1984.xml"/><Relationship Id="rId156" Type="http://schemas.openxmlformats.org/officeDocument/2006/relationships/image" Target="../media/image1844.png"/><Relationship Id="rId363" Type="http://schemas.openxmlformats.org/officeDocument/2006/relationships/customXml" Target="../ink/ink2137.xml"/><Relationship Id="rId570" Type="http://schemas.openxmlformats.org/officeDocument/2006/relationships/customXml" Target="../ink/ink2242.xml"/><Relationship Id="rId223" Type="http://schemas.openxmlformats.org/officeDocument/2006/relationships/image" Target="../media/image1876.png"/><Relationship Id="rId430" Type="http://schemas.openxmlformats.org/officeDocument/2006/relationships/image" Target="../media/image1979.png"/><Relationship Id="rId668" Type="http://schemas.openxmlformats.org/officeDocument/2006/relationships/image" Target="../media/image2095.png"/><Relationship Id="rId875" Type="http://schemas.openxmlformats.org/officeDocument/2006/relationships/customXml" Target="../ink/ink2395.xml"/><Relationship Id="rId18" Type="http://schemas.openxmlformats.org/officeDocument/2006/relationships/image" Target="../media/image1776.png"/><Relationship Id="rId528" Type="http://schemas.openxmlformats.org/officeDocument/2006/relationships/image" Target="../media/image2026.png"/><Relationship Id="rId735" Type="http://schemas.openxmlformats.org/officeDocument/2006/relationships/customXml" Target="../ink/ink2325.xml"/><Relationship Id="rId942" Type="http://schemas.openxmlformats.org/officeDocument/2006/relationships/image" Target="../media/image1630.png"/><Relationship Id="rId167" Type="http://schemas.openxmlformats.org/officeDocument/2006/relationships/customXml" Target="../ink/ink2038.xml"/><Relationship Id="rId374" Type="http://schemas.openxmlformats.org/officeDocument/2006/relationships/image" Target="../media/image1951.png"/><Relationship Id="rId581" Type="http://schemas.openxmlformats.org/officeDocument/2006/relationships/image" Target="../media/image2052.png"/><Relationship Id="rId71" Type="http://schemas.openxmlformats.org/officeDocument/2006/relationships/image" Target="../media/image1802.png"/><Relationship Id="rId234" Type="http://schemas.openxmlformats.org/officeDocument/2006/relationships/image" Target="../media/image1881.png"/><Relationship Id="rId679" Type="http://schemas.openxmlformats.org/officeDocument/2006/relationships/customXml" Target="../ink/ink2297.xml"/><Relationship Id="rId802" Type="http://schemas.openxmlformats.org/officeDocument/2006/relationships/image" Target="../media/image2162.png"/><Relationship Id="rId886" Type="http://schemas.openxmlformats.org/officeDocument/2006/relationships/image" Target="../media/image1600.png"/><Relationship Id="rId2" Type="http://schemas.openxmlformats.org/officeDocument/2006/relationships/notesSlide" Target="../notesSlides/notesSlide8.xml"/><Relationship Id="rId29" Type="http://schemas.openxmlformats.org/officeDocument/2006/relationships/image" Target="../media/image1781.png"/><Relationship Id="rId441" Type="http://schemas.openxmlformats.org/officeDocument/2006/relationships/image" Target="../media/image1984.png"/><Relationship Id="rId539" Type="http://schemas.openxmlformats.org/officeDocument/2006/relationships/customXml" Target="../ink/ink2226.xml"/><Relationship Id="rId746" Type="http://schemas.openxmlformats.org/officeDocument/2006/relationships/image" Target="../media/image2134.png"/><Relationship Id="rId178" Type="http://schemas.openxmlformats.org/officeDocument/2006/relationships/image" Target="../media/image1855.png"/><Relationship Id="rId301" Type="http://schemas.openxmlformats.org/officeDocument/2006/relationships/customXml" Target="../ink/ink2106.xml"/><Relationship Id="rId82" Type="http://schemas.openxmlformats.org/officeDocument/2006/relationships/customXml" Target="../ink/ink1995.xml"/><Relationship Id="rId385" Type="http://schemas.openxmlformats.org/officeDocument/2006/relationships/customXml" Target="../ink/ink2148.xml"/><Relationship Id="rId592" Type="http://schemas.openxmlformats.org/officeDocument/2006/relationships/customXml" Target="../ink/ink2253.xml"/><Relationship Id="rId606" Type="http://schemas.openxmlformats.org/officeDocument/2006/relationships/image" Target="../media/image2064.png"/><Relationship Id="rId813" Type="http://schemas.openxmlformats.org/officeDocument/2006/relationships/customXml" Target="../ink/ink2364.xml"/><Relationship Id="rId245" Type="http://schemas.openxmlformats.org/officeDocument/2006/relationships/customXml" Target="../ink/ink2078.xml"/><Relationship Id="rId452" Type="http://schemas.openxmlformats.org/officeDocument/2006/relationships/image" Target="../media/image1989.png"/><Relationship Id="rId897" Type="http://schemas.openxmlformats.org/officeDocument/2006/relationships/customXml" Target="../ink/ink2406.xml"/><Relationship Id="rId105" Type="http://schemas.openxmlformats.org/officeDocument/2006/relationships/image" Target="../media/image1819.png"/><Relationship Id="rId312" Type="http://schemas.openxmlformats.org/officeDocument/2006/relationships/image" Target="../media/image1920.png"/><Relationship Id="rId757" Type="http://schemas.openxmlformats.org/officeDocument/2006/relationships/customXml" Target="../ink/ink2336.xml"/><Relationship Id="rId93" Type="http://schemas.openxmlformats.org/officeDocument/2006/relationships/image" Target="../media/image1813.png"/><Relationship Id="rId189" Type="http://schemas.openxmlformats.org/officeDocument/2006/relationships/customXml" Target="../ink/ink2049.xml"/><Relationship Id="rId396" Type="http://schemas.openxmlformats.org/officeDocument/2006/relationships/image" Target="../media/image1962.png"/><Relationship Id="rId617" Type="http://schemas.openxmlformats.org/officeDocument/2006/relationships/customXml" Target="../ink/ink2266.xml"/><Relationship Id="rId824" Type="http://schemas.openxmlformats.org/officeDocument/2006/relationships/image" Target="../media/image2173.png"/><Relationship Id="rId256" Type="http://schemas.openxmlformats.org/officeDocument/2006/relationships/image" Target="../media/image1892.png"/><Relationship Id="rId463" Type="http://schemas.openxmlformats.org/officeDocument/2006/relationships/customXml" Target="../ink/ink2188.xml"/><Relationship Id="rId670" Type="http://schemas.openxmlformats.org/officeDocument/2006/relationships/image" Target="../media/image2096.png"/><Relationship Id="rId116" Type="http://schemas.openxmlformats.org/officeDocument/2006/relationships/image" Target="../media/image1824.png"/><Relationship Id="rId323" Type="http://schemas.openxmlformats.org/officeDocument/2006/relationships/customXml" Target="../ink/ink2117.xml"/><Relationship Id="rId530" Type="http://schemas.openxmlformats.org/officeDocument/2006/relationships/image" Target="../media/image2027.png"/><Relationship Id="rId768" Type="http://schemas.openxmlformats.org/officeDocument/2006/relationships/image" Target="../media/image2145.png"/><Relationship Id="rId20" Type="http://schemas.openxmlformats.org/officeDocument/2006/relationships/image" Target="../media/image683.png"/><Relationship Id="rId628" Type="http://schemas.openxmlformats.org/officeDocument/2006/relationships/image" Target="../media/image2075.png"/><Relationship Id="rId835" Type="http://schemas.openxmlformats.org/officeDocument/2006/relationships/customXml" Target="../ink/ink2375.xml"/><Relationship Id="rId267" Type="http://schemas.openxmlformats.org/officeDocument/2006/relationships/customXml" Target="../ink/ink2089.xml"/><Relationship Id="rId474" Type="http://schemas.openxmlformats.org/officeDocument/2006/relationships/image" Target="../media/image2000.png"/><Relationship Id="rId127" Type="http://schemas.openxmlformats.org/officeDocument/2006/relationships/customXml" Target="../ink/ink2018.xml"/><Relationship Id="rId681" Type="http://schemas.openxmlformats.org/officeDocument/2006/relationships/customXml" Target="../ink/ink2298.xml"/><Relationship Id="rId779" Type="http://schemas.openxmlformats.org/officeDocument/2006/relationships/customXml" Target="../ink/ink2347.xml"/><Relationship Id="rId902" Type="http://schemas.openxmlformats.org/officeDocument/2006/relationships/image" Target="../media/image1609.png"/><Relationship Id="rId31" Type="http://schemas.openxmlformats.org/officeDocument/2006/relationships/image" Target="../media/image1782.png"/><Relationship Id="rId334" Type="http://schemas.openxmlformats.org/officeDocument/2006/relationships/image" Target="../media/image1931.png"/><Relationship Id="rId541" Type="http://schemas.openxmlformats.org/officeDocument/2006/relationships/customXml" Target="../ink/ink2227.xml"/><Relationship Id="rId639" Type="http://schemas.openxmlformats.org/officeDocument/2006/relationships/customXml" Target="../ink/ink2277.xml"/><Relationship Id="rId180" Type="http://schemas.openxmlformats.org/officeDocument/2006/relationships/image" Target="../media/image1856.png"/><Relationship Id="rId278" Type="http://schemas.openxmlformats.org/officeDocument/2006/relationships/image" Target="../media/image1903.png"/><Relationship Id="rId401" Type="http://schemas.openxmlformats.org/officeDocument/2006/relationships/customXml" Target="../ink/ink2156.xml"/><Relationship Id="rId846" Type="http://schemas.openxmlformats.org/officeDocument/2006/relationships/image" Target="../media/image2184.png"/><Relationship Id="rId485" Type="http://schemas.openxmlformats.org/officeDocument/2006/relationships/customXml" Target="../ink/ink2199.xml"/><Relationship Id="rId692" Type="http://schemas.openxmlformats.org/officeDocument/2006/relationships/image" Target="../media/image2107.png"/><Relationship Id="rId706" Type="http://schemas.openxmlformats.org/officeDocument/2006/relationships/image" Target="../media/image2114.png"/><Relationship Id="rId913" Type="http://schemas.openxmlformats.org/officeDocument/2006/relationships/customXml" Target="../ink/ink2414.xml"/><Relationship Id="rId42" Type="http://schemas.openxmlformats.org/officeDocument/2006/relationships/customXml" Target="../ink/ink1975.xml"/><Relationship Id="rId138" Type="http://schemas.openxmlformats.org/officeDocument/2006/relationships/image" Target="../media/image1835.png"/><Relationship Id="rId345" Type="http://schemas.openxmlformats.org/officeDocument/2006/relationships/customXml" Target="../ink/ink2128.xml"/><Relationship Id="rId552" Type="http://schemas.openxmlformats.org/officeDocument/2006/relationships/image" Target="../media/image2038.png"/><Relationship Id="rId191" Type="http://schemas.openxmlformats.org/officeDocument/2006/relationships/customXml" Target="../ink/ink2050.xml"/><Relationship Id="rId205" Type="http://schemas.openxmlformats.org/officeDocument/2006/relationships/customXml" Target="../ink/ink2057.xml"/><Relationship Id="rId412" Type="http://schemas.openxmlformats.org/officeDocument/2006/relationships/image" Target="../media/image1970.png"/><Relationship Id="rId857" Type="http://schemas.openxmlformats.org/officeDocument/2006/relationships/customXml" Target="../ink/ink2386.xml"/><Relationship Id="rId289" Type="http://schemas.openxmlformats.org/officeDocument/2006/relationships/customXml" Target="../ink/ink2100.xml"/><Relationship Id="rId496" Type="http://schemas.openxmlformats.org/officeDocument/2006/relationships/image" Target="../media/image2011.png"/><Relationship Id="rId717" Type="http://schemas.openxmlformats.org/officeDocument/2006/relationships/customXml" Target="../ink/ink2316.xml"/><Relationship Id="rId924" Type="http://schemas.openxmlformats.org/officeDocument/2006/relationships/image" Target="../media/image1621.png"/><Relationship Id="rId53" Type="http://schemas.openxmlformats.org/officeDocument/2006/relationships/image" Target="../media/image1793.png"/><Relationship Id="rId149" Type="http://schemas.openxmlformats.org/officeDocument/2006/relationships/customXml" Target="../ink/ink2029.xml"/><Relationship Id="rId356" Type="http://schemas.openxmlformats.org/officeDocument/2006/relationships/image" Target="../media/image1942.png"/><Relationship Id="rId563" Type="http://schemas.openxmlformats.org/officeDocument/2006/relationships/customXml" Target="../ink/ink2238.xml"/><Relationship Id="rId770" Type="http://schemas.openxmlformats.org/officeDocument/2006/relationships/image" Target="../media/image2146.png"/><Relationship Id="rId216" Type="http://schemas.openxmlformats.org/officeDocument/2006/relationships/customXml" Target="../ink/ink2063.xml"/><Relationship Id="rId423" Type="http://schemas.openxmlformats.org/officeDocument/2006/relationships/customXml" Target="../ink/ink2167.xml"/><Relationship Id="rId868" Type="http://schemas.openxmlformats.org/officeDocument/2006/relationships/image" Target="../media/image2195.png"/><Relationship Id="rId630" Type="http://schemas.openxmlformats.org/officeDocument/2006/relationships/image" Target="../media/image2076.png"/><Relationship Id="rId728" Type="http://schemas.openxmlformats.org/officeDocument/2006/relationships/image" Target="../media/image2125.png"/><Relationship Id="rId935" Type="http://schemas.openxmlformats.org/officeDocument/2006/relationships/customXml" Target="../ink/ink2425.xml"/><Relationship Id="rId64" Type="http://schemas.openxmlformats.org/officeDocument/2006/relationships/customXml" Target="../ink/ink1986.xml"/><Relationship Id="rId367" Type="http://schemas.openxmlformats.org/officeDocument/2006/relationships/customXml" Target="../ink/ink2139.xml"/><Relationship Id="rId574" Type="http://schemas.openxmlformats.org/officeDocument/2006/relationships/customXml" Target="../ink/ink2244.xml"/><Relationship Id="rId227" Type="http://schemas.openxmlformats.org/officeDocument/2006/relationships/image" Target="../media/image1878.png"/><Relationship Id="rId781" Type="http://schemas.openxmlformats.org/officeDocument/2006/relationships/customXml" Target="../ink/ink2348.xml"/><Relationship Id="rId879" Type="http://schemas.openxmlformats.org/officeDocument/2006/relationships/customXml" Target="../ink/ink2397.xml"/><Relationship Id="rId434" Type="http://schemas.openxmlformats.org/officeDocument/2006/relationships/image" Target="../media/image1981.png"/><Relationship Id="rId641" Type="http://schemas.openxmlformats.org/officeDocument/2006/relationships/customXml" Target="../ink/ink2278.xml"/><Relationship Id="rId739" Type="http://schemas.openxmlformats.org/officeDocument/2006/relationships/customXml" Target="../ink/ink2327.xml"/><Relationship Id="rId280" Type="http://schemas.openxmlformats.org/officeDocument/2006/relationships/image" Target="../media/image1904.png"/><Relationship Id="rId501" Type="http://schemas.openxmlformats.org/officeDocument/2006/relationships/customXml" Target="../ink/ink2207.xml"/><Relationship Id="rId946" Type="http://schemas.openxmlformats.org/officeDocument/2006/relationships/image" Target="../media/image1632.png"/><Relationship Id="rId75" Type="http://schemas.openxmlformats.org/officeDocument/2006/relationships/image" Target="../media/image1804.png"/><Relationship Id="rId140" Type="http://schemas.openxmlformats.org/officeDocument/2006/relationships/image" Target="../media/image1836.png"/><Relationship Id="rId378" Type="http://schemas.openxmlformats.org/officeDocument/2006/relationships/image" Target="../media/image1953.png"/><Relationship Id="rId585" Type="http://schemas.openxmlformats.org/officeDocument/2006/relationships/image" Target="../media/image2054.png"/><Relationship Id="rId792" Type="http://schemas.openxmlformats.org/officeDocument/2006/relationships/image" Target="../media/image2157.png"/><Relationship Id="rId806" Type="http://schemas.openxmlformats.org/officeDocument/2006/relationships/image" Target="../media/image2164.png"/><Relationship Id="rId6" Type="http://schemas.openxmlformats.org/officeDocument/2006/relationships/image" Target="../media/image1770.png"/><Relationship Id="rId238" Type="http://schemas.openxmlformats.org/officeDocument/2006/relationships/image" Target="../media/image1883.png"/><Relationship Id="rId445" Type="http://schemas.openxmlformats.org/officeDocument/2006/relationships/image" Target="../media/image1986.png"/><Relationship Id="rId652" Type="http://schemas.openxmlformats.org/officeDocument/2006/relationships/image" Target="../media/image2087.png"/><Relationship Id="rId291" Type="http://schemas.openxmlformats.org/officeDocument/2006/relationships/customXml" Target="../ink/ink2101.xml"/><Relationship Id="rId305" Type="http://schemas.openxmlformats.org/officeDocument/2006/relationships/customXml" Target="../ink/ink2108.xml"/><Relationship Id="rId512" Type="http://schemas.openxmlformats.org/officeDocument/2006/relationships/image" Target="../media/image2019.png"/><Relationship Id="rId86" Type="http://schemas.openxmlformats.org/officeDocument/2006/relationships/customXml" Target="../ink/ink1997.xml"/><Relationship Id="rId151" Type="http://schemas.openxmlformats.org/officeDocument/2006/relationships/customXml" Target="../ink/ink2030.xml"/><Relationship Id="rId389" Type="http://schemas.openxmlformats.org/officeDocument/2006/relationships/customXml" Target="../ink/ink2150.xml"/><Relationship Id="rId596" Type="http://schemas.openxmlformats.org/officeDocument/2006/relationships/image" Target="../media/image2059.png"/><Relationship Id="rId817" Type="http://schemas.openxmlformats.org/officeDocument/2006/relationships/customXml" Target="../ink/ink2366.xml"/><Relationship Id="rId249" Type="http://schemas.openxmlformats.org/officeDocument/2006/relationships/customXml" Target="../ink/ink2080.xml"/><Relationship Id="rId456" Type="http://schemas.openxmlformats.org/officeDocument/2006/relationships/image" Target="../media/image1991.png"/><Relationship Id="rId663" Type="http://schemas.openxmlformats.org/officeDocument/2006/relationships/customXml" Target="../ink/ink2289.xml"/><Relationship Id="rId870" Type="http://schemas.openxmlformats.org/officeDocument/2006/relationships/image" Target="../media/image2196.png"/><Relationship Id="rId13" Type="http://schemas.openxmlformats.org/officeDocument/2006/relationships/customXml" Target="../ink/ink1961.xml"/><Relationship Id="rId109" Type="http://schemas.openxmlformats.org/officeDocument/2006/relationships/image" Target="../media/image1821.png"/><Relationship Id="rId316" Type="http://schemas.openxmlformats.org/officeDocument/2006/relationships/image" Target="../media/image1922.png"/><Relationship Id="rId523" Type="http://schemas.openxmlformats.org/officeDocument/2006/relationships/customXml" Target="../ink/ink2218.xml"/><Relationship Id="rId97" Type="http://schemas.openxmlformats.org/officeDocument/2006/relationships/image" Target="../media/image1815.png"/><Relationship Id="rId730" Type="http://schemas.openxmlformats.org/officeDocument/2006/relationships/image" Target="../media/image2126.png"/><Relationship Id="rId828" Type="http://schemas.openxmlformats.org/officeDocument/2006/relationships/image" Target="../media/image2175.png"/><Relationship Id="rId162" Type="http://schemas.openxmlformats.org/officeDocument/2006/relationships/image" Target="../media/image1847.png"/><Relationship Id="rId467" Type="http://schemas.openxmlformats.org/officeDocument/2006/relationships/customXml" Target="../ink/ink2190.xml"/><Relationship Id="rId674" Type="http://schemas.openxmlformats.org/officeDocument/2006/relationships/image" Target="../media/image2098.png"/><Relationship Id="rId881" Type="http://schemas.openxmlformats.org/officeDocument/2006/relationships/customXml" Target="../ink/ink2398.xml"/><Relationship Id="rId24" Type="http://schemas.openxmlformats.org/officeDocument/2006/relationships/image" Target="../media/image1778.png"/><Relationship Id="rId327" Type="http://schemas.openxmlformats.org/officeDocument/2006/relationships/customXml" Target="../ink/ink2119.xml"/><Relationship Id="rId534" Type="http://schemas.openxmlformats.org/officeDocument/2006/relationships/image" Target="../media/image2029.png"/><Relationship Id="rId741" Type="http://schemas.openxmlformats.org/officeDocument/2006/relationships/customXml" Target="../ink/ink2328.xml"/><Relationship Id="rId839" Type="http://schemas.openxmlformats.org/officeDocument/2006/relationships/customXml" Target="../ink/ink2377.xml"/><Relationship Id="rId173" Type="http://schemas.openxmlformats.org/officeDocument/2006/relationships/customXml" Target="../ink/ink2041.xml"/><Relationship Id="rId380" Type="http://schemas.openxmlformats.org/officeDocument/2006/relationships/image" Target="../media/image1954.png"/><Relationship Id="rId601" Type="http://schemas.openxmlformats.org/officeDocument/2006/relationships/customXml" Target="../ink/ink2258.xml"/><Relationship Id="rId240" Type="http://schemas.openxmlformats.org/officeDocument/2006/relationships/image" Target="../media/image1884.png"/><Relationship Id="rId478" Type="http://schemas.openxmlformats.org/officeDocument/2006/relationships/image" Target="../media/image2002.png"/><Relationship Id="rId685" Type="http://schemas.openxmlformats.org/officeDocument/2006/relationships/customXml" Target="../ink/ink2300.xml"/><Relationship Id="rId892" Type="http://schemas.openxmlformats.org/officeDocument/2006/relationships/image" Target="../media/image1604.png"/><Relationship Id="rId906" Type="http://schemas.openxmlformats.org/officeDocument/2006/relationships/image" Target="../media/image1612.png"/><Relationship Id="rId35" Type="http://schemas.openxmlformats.org/officeDocument/2006/relationships/image" Target="../media/image1784.png"/><Relationship Id="rId100" Type="http://schemas.openxmlformats.org/officeDocument/2006/relationships/customXml" Target="../ink/ink2004.xml"/><Relationship Id="rId338" Type="http://schemas.openxmlformats.org/officeDocument/2006/relationships/image" Target="../media/image1933.png"/><Relationship Id="rId545" Type="http://schemas.openxmlformats.org/officeDocument/2006/relationships/customXml" Target="../ink/ink2229.xml"/><Relationship Id="rId752" Type="http://schemas.openxmlformats.org/officeDocument/2006/relationships/image" Target="../media/image2137.png"/><Relationship Id="rId184" Type="http://schemas.openxmlformats.org/officeDocument/2006/relationships/image" Target="../media/image1858.png"/><Relationship Id="rId391" Type="http://schemas.openxmlformats.org/officeDocument/2006/relationships/customXml" Target="../ink/ink2151.xml"/><Relationship Id="rId405" Type="http://schemas.openxmlformats.org/officeDocument/2006/relationships/customXml" Target="../ink/ink2158.xml"/><Relationship Id="rId612" Type="http://schemas.openxmlformats.org/officeDocument/2006/relationships/image" Target="../media/image2067.png"/><Relationship Id="rId251" Type="http://schemas.openxmlformats.org/officeDocument/2006/relationships/customXml" Target="../ink/ink2081.xml"/><Relationship Id="rId489" Type="http://schemas.openxmlformats.org/officeDocument/2006/relationships/customXml" Target="../ink/ink2201.xml"/><Relationship Id="rId696" Type="http://schemas.openxmlformats.org/officeDocument/2006/relationships/image" Target="../media/image2109.png"/><Relationship Id="rId917" Type="http://schemas.openxmlformats.org/officeDocument/2006/relationships/customXml" Target="../ink/ink2416.xml"/><Relationship Id="rId46" Type="http://schemas.openxmlformats.org/officeDocument/2006/relationships/customXml" Target="../ink/ink1977.xml"/><Relationship Id="rId349" Type="http://schemas.openxmlformats.org/officeDocument/2006/relationships/customXml" Target="../ink/ink2130.xml"/><Relationship Id="rId556" Type="http://schemas.openxmlformats.org/officeDocument/2006/relationships/image" Target="../media/image2040.png"/><Relationship Id="rId763" Type="http://schemas.openxmlformats.org/officeDocument/2006/relationships/customXml" Target="../ink/ink2339.xml"/><Relationship Id="rId111" Type="http://schemas.openxmlformats.org/officeDocument/2006/relationships/customXml" Target="../ink/ink2010.xml"/><Relationship Id="rId195" Type="http://schemas.openxmlformats.org/officeDocument/2006/relationships/customXml" Target="../ink/ink2052.xml"/><Relationship Id="rId209" Type="http://schemas.openxmlformats.org/officeDocument/2006/relationships/customXml" Target="../ink/ink2059.xml"/><Relationship Id="rId416" Type="http://schemas.openxmlformats.org/officeDocument/2006/relationships/image" Target="../media/image1972.png"/><Relationship Id="rId623" Type="http://schemas.openxmlformats.org/officeDocument/2006/relationships/customXml" Target="../ink/ink2269.xml"/><Relationship Id="rId830" Type="http://schemas.openxmlformats.org/officeDocument/2006/relationships/image" Target="../media/image2176.png"/><Relationship Id="rId928" Type="http://schemas.openxmlformats.org/officeDocument/2006/relationships/image" Target="../media/image1623.png"/><Relationship Id="rId57" Type="http://schemas.openxmlformats.org/officeDocument/2006/relationships/image" Target="../media/image1795.png"/><Relationship Id="rId262" Type="http://schemas.openxmlformats.org/officeDocument/2006/relationships/image" Target="../media/image1895.png"/><Relationship Id="rId567" Type="http://schemas.openxmlformats.org/officeDocument/2006/relationships/image" Target="../media/image2045.png"/><Relationship Id="rId122" Type="http://schemas.openxmlformats.org/officeDocument/2006/relationships/image" Target="../media/image1827.png"/><Relationship Id="rId774" Type="http://schemas.openxmlformats.org/officeDocument/2006/relationships/image" Target="../media/image2148.png"/><Relationship Id="rId427" Type="http://schemas.openxmlformats.org/officeDocument/2006/relationships/customXml" Target="../ink/ink2169.xml"/><Relationship Id="rId634" Type="http://schemas.openxmlformats.org/officeDocument/2006/relationships/image" Target="../media/image2078.png"/><Relationship Id="rId841" Type="http://schemas.openxmlformats.org/officeDocument/2006/relationships/customXml" Target="../ink/ink2378.xml"/><Relationship Id="rId273" Type="http://schemas.openxmlformats.org/officeDocument/2006/relationships/customXml" Target="../ink/ink2092.xml"/><Relationship Id="rId480" Type="http://schemas.openxmlformats.org/officeDocument/2006/relationships/image" Target="../media/image2003.png"/><Relationship Id="rId701" Type="http://schemas.openxmlformats.org/officeDocument/2006/relationships/customXml" Target="../ink/ink2308.xml"/><Relationship Id="rId939" Type="http://schemas.openxmlformats.org/officeDocument/2006/relationships/customXml" Target="../ink/ink2427.xml"/><Relationship Id="rId68" Type="http://schemas.openxmlformats.org/officeDocument/2006/relationships/customXml" Target="../ink/ink1988.xml"/><Relationship Id="rId133" Type="http://schemas.openxmlformats.org/officeDocument/2006/relationships/customXml" Target="../ink/ink2021.xml"/><Relationship Id="rId340" Type="http://schemas.openxmlformats.org/officeDocument/2006/relationships/image" Target="../media/image1934.png"/><Relationship Id="rId578" Type="http://schemas.openxmlformats.org/officeDocument/2006/relationships/customXml" Target="../ink/ink2246.xml"/><Relationship Id="rId785" Type="http://schemas.openxmlformats.org/officeDocument/2006/relationships/customXml" Target="../ink/ink2350.xml"/><Relationship Id="rId200" Type="http://schemas.openxmlformats.org/officeDocument/2006/relationships/image" Target="../media/image1412.png"/><Relationship Id="rId438" Type="http://schemas.openxmlformats.org/officeDocument/2006/relationships/customXml" Target="../ink/ink2175.xml"/><Relationship Id="rId645" Type="http://schemas.openxmlformats.org/officeDocument/2006/relationships/customXml" Target="../ink/ink2280.xml"/><Relationship Id="rId852" Type="http://schemas.openxmlformats.org/officeDocument/2006/relationships/image" Target="../media/image2187.png"/><Relationship Id="rId284" Type="http://schemas.openxmlformats.org/officeDocument/2006/relationships/image" Target="../media/image1906.png"/><Relationship Id="rId491" Type="http://schemas.openxmlformats.org/officeDocument/2006/relationships/customXml" Target="../ink/ink2202.xml"/><Relationship Id="rId505" Type="http://schemas.openxmlformats.org/officeDocument/2006/relationships/customXml" Target="../ink/ink2209.xml"/><Relationship Id="rId712" Type="http://schemas.openxmlformats.org/officeDocument/2006/relationships/image" Target="../media/image2117.png"/><Relationship Id="rId79" Type="http://schemas.openxmlformats.org/officeDocument/2006/relationships/image" Target="../media/image1806.png"/><Relationship Id="rId144" Type="http://schemas.openxmlformats.org/officeDocument/2006/relationships/image" Target="../media/image1838.png"/><Relationship Id="rId589" Type="http://schemas.openxmlformats.org/officeDocument/2006/relationships/image" Target="../media/image2056.png"/><Relationship Id="rId796" Type="http://schemas.openxmlformats.org/officeDocument/2006/relationships/image" Target="../media/image2159.png"/><Relationship Id="rId351" Type="http://schemas.openxmlformats.org/officeDocument/2006/relationships/customXml" Target="../ink/ink2131.xml"/><Relationship Id="rId449" Type="http://schemas.openxmlformats.org/officeDocument/2006/relationships/image" Target="../media/image1988.png"/><Relationship Id="rId656" Type="http://schemas.openxmlformats.org/officeDocument/2006/relationships/image" Target="../media/image2089.png"/><Relationship Id="rId863" Type="http://schemas.openxmlformats.org/officeDocument/2006/relationships/customXml" Target="../ink/ink2389.xml"/><Relationship Id="rId211" Type="http://schemas.openxmlformats.org/officeDocument/2006/relationships/image" Target="../media/image1870.png"/><Relationship Id="rId295" Type="http://schemas.openxmlformats.org/officeDocument/2006/relationships/customXml" Target="../ink/ink2103.xml"/><Relationship Id="rId309" Type="http://schemas.openxmlformats.org/officeDocument/2006/relationships/customXml" Target="../ink/ink2110.xml"/><Relationship Id="rId516" Type="http://schemas.openxmlformats.org/officeDocument/2006/relationships/image" Target="../media/image2020.png"/><Relationship Id="rId723" Type="http://schemas.openxmlformats.org/officeDocument/2006/relationships/customXml" Target="../ink/ink2319.xml"/><Relationship Id="rId930" Type="http://schemas.openxmlformats.org/officeDocument/2006/relationships/image" Target="../media/image1624.png"/><Relationship Id="rId155" Type="http://schemas.openxmlformats.org/officeDocument/2006/relationships/customXml" Target="../ink/ink2032.xml"/><Relationship Id="rId362" Type="http://schemas.openxmlformats.org/officeDocument/2006/relationships/image" Target="../media/image1945.png"/><Relationship Id="rId222" Type="http://schemas.openxmlformats.org/officeDocument/2006/relationships/customXml" Target="../ink/ink2066.xml"/><Relationship Id="rId667" Type="http://schemas.openxmlformats.org/officeDocument/2006/relationships/customXml" Target="../ink/ink2291.xml"/><Relationship Id="rId874" Type="http://schemas.openxmlformats.org/officeDocument/2006/relationships/image" Target="../media/image2198.png"/><Relationship Id="rId17" Type="http://schemas.openxmlformats.org/officeDocument/2006/relationships/customXml" Target="../ink/ink1963.xml"/><Relationship Id="rId527" Type="http://schemas.openxmlformats.org/officeDocument/2006/relationships/customXml" Target="../ink/ink2220.xml"/><Relationship Id="rId734" Type="http://schemas.openxmlformats.org/officeDocument/2006/relationships/image" Target="../media/image2128.png"/><Relationship Id="rId941" Type="http://schemas.openxmlformats.org/officeDocument/2006/relationships/customXml" Target="../ink/ink2428.xml"/><Relationship Id="rId70" Type="http://schemas.openxmlformats.org/officeDocument/2006/relationships/customXml" Target="../ink/ink1989.xml"/><Relationship Id="rId166" Type="http://schemas.openxmlformats.org/officeDocument/2006/relationships/image" Target="../media/image1849.png"/><Relationship Id="rId373" Type="http://schemas.openxmlformats.org/officeDocument/2006/relationships/customXml" Target="../ink/ink2142.xml"/><Relationship Id="rId580" Type="http://schemas.openxmlformats.org/officeDocument/2006/relationships/customXml" Target="../ink/ink2247.xml"/><Relationship Id="rId801" Type="http://schemas.openxmlformats.org/officeDocument/2006/relationships/customXml" Target="../ink/ink2358.xml"/><Relationship Id="rId1" Type="http://schemas.openxmlformats.org/officeDocument/2006/relationships/slideLayout" Target="../slideLayouts/slideLayout7.xml"/><Relationship Id="rId233" Type="http://schemas.openxmlformats.org/officeDocument/2006/relationships/customXml" Target="../ink/ink2072.xml"/><Relationship Id="rId440" Type="http://schemas.openxmlformats.org/officeDocument/2006/relationships/customXml" Target="../ink/ink2176.xml"/><Relationship Id="rId678" Type="http://schemas.openxmlformats.org/officeDocument/2006/relationships/image" Target="../media/image2100.png"/><Relationship Id="rId885" Type="http://schemas.openxmlformats.org/officeDocument/2006/relationships/customXml" Target="../ink/ink2400.xml"/><Relationship Id="rId28" Type="http://schemas.openxmlformats.org/officeDocument/2006/relationships/image" Target="../media/image1780.png"/><Relationship Id="rId300" Type="http://schemas.openxmlformats.org/officeDocument/2006/relationships/image" Target="../media/image1914.png"/><Relationship Id="rId538" Type="http://schemas.openxmlformats.org/officeDocument/2006/relationships/image" Target="../media/image2031.png"/><Relationship Id="rId745" Type="http://schemas.openxmlformats.org/officeDocument/2006/relationships/customXml" Target="../ink/ink2330.xml"/><Relationship Id="rId81" Type="http://schemas.openxmlformats.org/officeDocument/2006/relationships/image" Target="../media/image1807.png"/><Relationship Id="rId135" Type="http://schemas.openxmlformats.org/officeDocument/2006/relationships/customXml" Target="../ink/ink2022.xml"/><Relationship Id="rId177" Type="http://schemas.openxmlformats.org/officeDocument/2006/relationships/customXml" Target="../ink/ink2043.xml"/><Relationship Id="rId342" Type="http://schemas.openxmlformats.org/officeDocument/2006/relationships/image" Target="../media/image1935.png"/><Relationship Id="rId384" Type="http://schemas.openxmlformats.org/officeDocument/2006/relationships/image" Target="../media/image1956.png"/><Relationship Id="rId591" Type="http://schemas.openxmlformats.org/officeDocument/2006/relationships/image" Target="../media/image2057.png"/><Relationship Id="rId605" Type="http://schemas.openxmlformats.org/officeDocument/2006/relationships/customXml" Target="../ink/ink2260.xml"/><Relationship Id="rId787" Type="http://schemas.openxmlformats.org/officeDocument/2006/relationships/customXml" Target="../ink/ink2351.xml"/><Relationship Id="rId812" Type="http://schemas.openxmlformats.org/officeDocument/2006/relationships/image" Target="../media/image2167.png"/><Relationship Id="rId202" Type="http://schemas.openxmlformats.org/officeDocument/2006/relationships/image" Target="../media/image1866.png"/><Relationship Id="rId244" Type="http://schemas.openxmlformats.org/officeDocument/2006/relationships/image" Target="../media/image1886.png"/><Relationship Id="rId647" Type="http://schemas.openxmlformats.org/officeDocument/2006/relationships/customXml" Target="../ink/ink2281.xml"/><Relationship Id="rId689" Type="http://schemas.openxmlformats.org/officeDocument/2006/relationships/customXml" Target="../ink/ink2302.xml"/><Relationship Id="rId854" Type="http://schemas.openxmlformats.org/officeDocument/2006/relationships/image" Target="../media/image2188.png"/><Relationship Id="rId896" Type="http://schemas.openxmlformats.org/officeDocument/2006/relationships/image" Target="../media/image1606.png"/><Relationship Id="rId39" Type="http://schemas.openxmlformats.org/officeDocument/2006/relationships/image" Target="../media/image1786.png"/><Relationship Id="rId286" Type="http://schemas.openxmlformats.org/officeDocument/2006/relationships/image" Target="../media/image1907.png"/><Relationship Id="rId451" Type="http://schemas.openxmlformats.org/officeDocument/2006/relationships/customXml" Target="../ink/ink2182.xml"/><Relationship Id="rId493" Type="http://schemas.openxmlformats.org/officeDocument/2006/relationships/customXml" Target="../ink/ink2203.xml"/><Relationship Id="rId507" Type="http://schemas.openxmlformats.org/officeDocument/2006/relationships/customXml" Target="../ink/ink2210.xml"/><Relationship Id="rId549" Type="http://schemas.openxmlformats.org/officeDocument/2006/relationships/customXml" Target="../ink/ink2231.xml"/><Relationship Id="rId714" Type="http://schemas.openxmlformats.org/officeDocument/2006/relationships/image" Target="../media/image2118.png"/><Relationship Id="rId756" Type="http://schemas.openxmlformats.org/officeDocument/2006/relationships/image" Target="../media/image2139.png"/><Relationship Id="rId921" Type="http://schemas.openxmlformats.org/officeDocument/2006/relationships/customXml" Target="../ink/ink2418.xml"/><Relationship Id="rId50" Type="http://schemas.openxmlformats.org/officeDocument/2006/relationships/customXml" Target="../ink/ink1979.xml"/><Relationship Id="rId104" Type="http://schemas.openxmlformats.org/officeDocument/2006/relationships/customXml" Target="../ink/ink2006.xml"/><Relationship Id="rId146" Type="http://schemas.openxmlformats.org/officeDocument/2006/relationships/image" Target="../media/image1839.png"/><Relationship Id="rId188" Type="http://schemas.openxmlformats.org/officeDocument/2006/relationships/image" Target="../media/image1860.png"/><Relationship Id="rId311" Type="http://schemas.openxmlformats.org/officeDocument/2006/relationships/customXml" Target="../ink/ink2111.xml"/><Relationship Id="rId353" Type="http://schemas.openxmlformats.org/officeDocument/2006/relationships/customXml" Target="../ink/ink2132.xml"/><Relationship Id="rId395" Type="http://schemas.openxmlformats.org/officeDocument/2006/relationships/customXml" Target="../ink/ink2153.xml"/><Relationship Id="rId409" Type="http://schemas.openxmlformats.org/officeDocument/2006/relationships/customXml" Target="../ink/ink2160.xml"/><Relationship Id="rId560" Type="http://schemas.openxmlformats.org/officeDocument/2006/relationships/image" Target="../media/image2042.png"/><Relationship Id="rId798" Type="http://schemas.openxmlformats.org/officeDocument/2006/relationships/image" Target="../media/image2160.png"/><Relationship Id="rId92" Type="http://schemas.openxmlformats.org/officeDocument/2006/relationships/customXml" Target="../ink/ink2000.xml"/><Relationship Id="rId213" Type="http://schemas.openxmlformats.org/officeDocument/2006/relationships/image" Target="../media/image1871.png"/><Relationship Id="rId420" Type="http://schemas.openxmlformats.org/officeDocument/2006/relationships/image" Target="../media/image1974.png"/><Relationship Id="rId616" Type="http://schemas.openxmlformats.org/officeDocument/2006/relationships/image" Target="../media/image2069.png"/><Relationship Id="rId658" Type="http://schemas.openxmlformats.org/officeDocument/2006/relationships/image" Target="../media/image2090.png"/><Relationship Id="rId823" Type="http://schemas.openxmlformats.org/officeDocument/2006/relationships/customXml" Target="../ink/ink2369.xml"/><Relationship Id="rId865" Type="http://schemas.openxmlformats.org/officeDocument/2006/relationships/customXml" Target="../ink/ink2390.xml"/><Relationship Id="rId255" Type="http://schemas.openxmlformats.org/officeDocument/2006/relationships/customXml" Target="../ink/ink2083.xml"/><Relationship Id="rId297" Type="http://schemas.openxmlformats.org/officeDocument/2006/relationships/customXml" Target="../ink/ink2104.xml"/><Relationship Id="rId462" Type="http://schemas.openxmlformats.org/officeDocument/2006/relationships/image" Target="../media/image1994.png"/><Relationship Id="rId518" Type="http://schemas.openxmlformats.org/officeDocument/2006/relationships/image" Target="../media/image2021.png"/><Relationship Id="rId725" Type="http://schemas.openxmlformats.org/officeDocument/2006/relationships/customXml" Target="../ink/ink2320.xml"/><Relationship Id="rId932" Type="http://schemas.openxmlformats.org/officeDocument/2006/relationships/image" Target="../media/image1625.png"/><Relationship Id="rId115" Type="http://schemas.openxmlformats.org/officeDocument/2006/relationships/customXml" Target="../ink/ink2012.xml"/><Relationship Id="rId157" Type="http://schemas.openxmlformats.org/officeDocument/2006/relationships/customXml" Target="../ink/ink2033.xml"/><Relationship Id="rId322" Type="http://schemas.openxmlformats.org/officeDocument/2006/relationships/image" Target="../media/image1925.png"/><Relationship Id="rId364" Type="http://schemas.openxmlformats.org/officeDocument/2006/relationships/image" Target="../media/image1946.png"/><Relationship Id="rId767" Type="http://schemas.openxmlformats.org/officeDocument/2006/relationships/customXml" Target="../ink/ink2341.xml"/><Relationship Id="rId61" Type="http://schemas.openxmlformats.org/officeDocument/2006/relationships/image" Target="../media/image1797.png"/><Relationship Id="rId199" Type="http://schemas.openxmlformats.org/officeDocument/2006/relationships/customXml" Target="../ink/ink2054.xml"/><Relationship Id="rId571" Type="http://schemas.openxmlformats.org/officeDocument/2006/relationships/image" Target="../media/image2047.png"/><Relationship Id="rId627" Type="http://schemas.openxmlformats.org/officeDocument/2006/relationships/customXml" Target="../ink/ink2271.xml"/><Relationship Id="rId669" Type="http://schemas.openxmlformats.org/officeDocument/2006/relationships/customXml" Target="../ink/ink2292.xml"/><Relationship Id="rId834" Type="http://schemas.openxmlformats.org/officeDocument/2006/relationships/image" Target="../media/image2178.png"/><Relationship Id="rId876" Type="http://schemas.openxmlformats.org/officeDocument/2006/relationships/image" Target="../media/image2199.png"/><Relationship Id="rId19" Type="http://schemas.openxmlformats.org/officeDocument/2006/relationships/customXml" Target="../ink/ink1964.xml"/><Relationship Id="rId224" Type="http://schemas.openxmlformats.org/officeDocument/2006/relationships/customXml" Target="../ink/ink2067.xml"/><Relationship Id="rId266" Type="http://schemas.openxmlformats.org/officeDocument/2006/relationships/image" Target="../media/image1897.png"/><Relationship Id="rId431" Type="http://schemas.openxmlformats.org/officeDocument/2006/relationships/customXml" Target="../ink/ink2171.xml"/><Relationship Id="rId473" Type="http://schemas.openxmlformats.org/officeDocument/2006/relationships/customXml" Target="../ink/ink2193.xml"/><Relationship Id="rId529" Type="http://schemas.openxmlformats.org/officeDocument/2006/relationships/customXml" Target="../ink/ink2221.xml"/><Relationship Id="rId680" Type="http://schemas.openxmlformats.org/officeDocument/2006/relationships/image" Target="../media/image2101.png"/><Relationship Id="rId736" Type="http://schemas.openxmlformats.org/officeDocument/2006/relationships/image" Target="../media/image2129.png"/><Relationship Id="rId901" Type="http://schemas.openxmlformats.org/officeDocument/2006/relationships/customXml" Target="../ink/ink2408.xml"/><Relationship Id="rId30" Type="http://schemas.openxmlformats.org/officeDocument/2006/relationships/customXml" Target="../ink/ink1969.xml"/><Relationship Id="rId126" Type="http://schemas.openxmlformats.org/officeDocument/2006/relationships/image" Target="../media/image1829.png"/><Relationship Id="rId168" Type="http://schemas.openxmlformats.org/officeDocument/2006/relationships/image" Target="../media/image1850.png"/><Relationship Id="rId333" Type="http://schemas.openxmlformats.org/officeDocument/2006/relationships/customXml" Target="../ink/ink2122.xml"/><Relationship Id="rId540" Type="http://schemas.openxmlformats.org/officeDocument/2006/relationships/image" Target="../media/image2032.png"/><Relationship Id="rId778" Type="http://schemas.openxmlformats.org/officeDocument/2006/relationships/image" Target="../media/image2150.png"/><Relationship Id="rId943" Type="http://schemas.openxmlformats.org/officeDocument/2006/relationships/customXml" Target="../ink/ink2429.xml"/><Relationship Id="rId72" Type="http://schemas.openxmlformats.org/officeDocument/2006/relationships/customXml" Target="../ink/ink1990.xml"/><Relationship Id="rId375" Type="http://schemas.openxmlformats.org/officeDocument/2006/relationships/customXml" Target="../ink/ink2143.xml"/><Relationship Id="rId582" Type="http://schemas.openxmlformats.org/officeDocument/2006/relationships/customXml" Target="../ink/ink2248.xml"/><Relationship Id="rId638" Type="http://schemas.openxmlformats.org/officeDocument/2006/relationships/image" Target="../media/image2080.png"/><Relationship Id="rId803" Type="http://schemas.openxmlformats.org/officeDocument/2006/relationships/customXml" Target="../ink/ink2359.xml"/><Relationship Id="rId845" Type="http://schemas.openxmlformats.org/officeDocument/2006/relationships/customXml" Target="../ink/ink2380.xml"/><Relationship Id="rId3" Type="http://schemas.openxmlformats.org/officeDocument/2006/relationships/customXml" Target="../ink/ink1956.xml"/><Relationship Id="rId235" Type="http://schemas.openxmlformats.org/officeDocument/2006/relationships/customXml" Target="../ink/ink2073.xml"/><Relationship Id="rId277" Type="http://schemas.openxmlformats.org/officeDocument/2006/relationships/customXml" Target="../ink/ink2094.xml"/><Relationship Id="rId400" Type="http://schemas.openxmlformats.org/officeDocument/2006/relationships/image" Target="../media/image1964.png"/><Relationship Id="rId442" Type="http://schemas.openxmlformats.org/officeDocument/2006/relationships/customXml" Target="../ink/ink2177.xml"/><Relationship Id="rId484" Type="http://schemas.openxmlformats.org/officeDocument/2006/relationships/image" Target="../media/image2005.png"/><Relationship Id="rId705" Type="http://schemas.openxmlformats.org/officeDocument/2006/relationships/customXml" Target="../ink/ink2310.xml"/><Relationship Id="rId887" Type="http://schemas.openxmlformats.org/officeDocument/2006/relationships/customXml" Target="../ink/ink2401.xml"/><Relationship Id="rId137" Type="http://schemas.openxmlformats.org/officeDocument/2006/relationships/customXml" Target="../ink/ink2023.xml"/><Relationship Id="rId302" Type="http://schemas.openxmlformats.org/officeDocument/2006/relationships/image" Target="../media/image1915.png"/><Relationship Id="rId344" Type="http://schemas.openxmlformats.org/officeDocument/2006/relationships/image" Target="../media/image1936.png"/><Relationship Id="rId691" Type="http://schemas.openxmlformats.org/officeDocument/2006/relationships/customXml" Target="../ink/ink2303.xml"/><Relationship Id="rId747" Type="http://schemas.openxmlformats.org/officeDocument/2006/relationships/customXml" Target="../ink/ink2331.xml"/><Relationship Id="rId789" Type="http://schemas.openxmlformats.org/officeDocument/2006/relationships/customXml" Target="../ink/ink2352.xml"/><Relationship Id="rId912" Type="http://schemas.openxmlformats.org/officeDocument/2006/relationships/image" Target="../media/image1615.png"/><Relationship Id="rId41" Type="http://schemas.openxmlformats.org/officeDocument/2006/relationships/image" Target="../media/image1787.png"/><Relationship Id="rId83" Type="http://schemas.openxmlformats.org/officeDocument/2006/relationships/image" Target="../media/image1808.png"/><Relationship Id="rId179" Type="http://schemas.openxmlformats.org/officeDocument/2006/relationships/customXml" Target="../ink/ink2044.xml"/><Relationship Id="rId386" Type="http://schemas.openxmlformats.org/officeDocument/2006/relationships/image" Target="../media/image1957.png"/><Relationship Id="rId551" Type="http://schemas.openxmlformats.org/officeDocument/2006/relationships/customXml" Target="../ink/ink2232.xml"/><Relationship Id="rId593" Type="http://schemas.openxmlformats.org/officeDocument/2006/relationships/customXml" Target="../ink/ink2254.xml"/><Relationship Id="rId607" Type="http://schemas.openxmlformats.org/officeDocument/2006/relationships/customXml" Target="../ink/ink2261.xml"/><Relationship Id="rId649" Type="http://schemas.openxmlformats.org/officeDocument/2006/relationships/customXml" Target="../ink/ink2282.xml"/><Relationship Id="rId814" Type="http://schemas.openxmlformats.org/officeDocument/2006/relationships/image" Target="../media/image2168.png"/><Relationship Id="rId856" Type="http://schemas.openxmlformats.org/officeDocument/2006/relationships/image" Target="../media/image2189.png"/><Relationship Id="rId190" Type="http://schemas.openxmlformats.org/officeDocument/2006/relationships/image" Target="../media/image1861.png"/><Relationship Id="rId204" Type="http://schemas.openxmlformats.org/officeDocument/2006/relationships/image" Target="../media/image1867.png"/><Relationship Id="rId246" Type="http://schemas.openxmlformats.org/officeDocument/2006/relationships/image" Target="../media/image1887.png"/><Relationship Id="rId288" Type="http://schemas.openxmlformats.org/officeDocument/2006/relationships/image" Target="../media/image1908.png"/><Relationship Id="rId411" Type="http://schemas.openxmlformats.org/officeDocument/2006/relationships/customXml" Target="../ink/ink2161.xml"/><Relationship Id="rId453" Type="http://schemas.openxmlformats.org/officeDocument/2006/relationships/customXml" Target="../ink/ink2183.xml"/><Relationship Id="rId509" Type="http://schemas.openxmlformats.org/officeDocument/2006/relationships/customXml" Target="../ink/ink2211.xml"/><Relationship Id="rId660" Type="http://schemas.openxmlformats.org/officeDocument/2006/relationships/image" Target="../media/image2091.png"/><Relationship Id="rId898" Type="http://schemas.openxmlformats.org/officeDocument/2006/relationships/image" Target="../media/image1607.png"/><Relationship Id="rId106" Type="http://schemas.openxmlformats.org/officeDocument/2006/relationships/customXml" Target="../ink/ink2007.xml"/><Relationship Id="rId313" Type="http://schemas.openxmlformats.org/officeDocument/2006/relationships/customXml" Target="../ink/ink2112.xml"/><Relationship Id="rId495" Type="http://schemas.openxmlformats.org/officeDocument/2006/relationships/customXml" Target="../ink/ink2204.xml"/><Relationship Id="rId716" Type="http://schemas.openxmlformats.org/officeDocument/2006/relationships/image" Target="../media/image2119.png"/><Relationship Id="rId758" Type="http://schemas.openxmlformats.org/officeDocument/2006/relationships/image" Target="../media/image2140.png"/><Relationship Id="rId923" Type="http://schemas.openxmlformats.org/officeDocument/2006/relationships/customXml" Target="../ink/ink2419.xml"/><Relationship Id="rId10" Type="http://schemas.openxmlformats.org/officeDocument/2006/relationships/image" Target="../media/image1772.png"/><Relationship Id="rId52" Type="http://schemas.openxmlformats.org/officeDocument/2006/relationships/customXml" Target="../ink/ink1980.xml"/><Relationship Id="rId94" Type="http://schemas.openxmlformats.org/officeDocument/2006/relationships/customXml" Target="../ink/ink2001.xml"/><Relationship Id="rId148" Type="http://schemas.openxmlformats.org/officeDocument/2006/relationships/image" Target="../media/image1840.png"/><Relationship Id="rId355" Type="http://schemas.openxmlformats.org/officeDocument/2006/relationships/customXml" Target="../ink/ink2133.xml"/><Relationship Id="rId397" Type="http://schemas.openxmlformats.org/officeDocument/2006/relationships/customXml" Target="../ink/ink2154.xml"/><Relationship Id="rId520" Type="http://schemas.openxmlformats.org/officeDocument/2006/relationships/image" Target="../media/image2022.png"/><Relationship Id="rId562" Type="http://schemas.openxmlformats.org/officeDocument/2006/relationships/image" Target="../media/image2043.png"/><Relationship Id="rId618" Type="http://schemas.openxmlformats.org/officeDocument/2006/relationships/image" Target="../media/image2070.png"/><Relationship Id="rId825" Type="http://schemas.openxmlformats.org/officeDocument/2006/relationships/customXml" Target="../ink/ink2370.xml"/><Relationship Id="rId215" Type="http://schemas.openxmlformats.org/officeDocument/2006/relationships/image" Target="../media/image1872.png"/><Relationship Id="rId257" Type="http://schemas.openxmlformats.org/officeDocument/2006/relationships/customXml" Target="../ink/ink2084.xml"/><Relationship Id="rId422" Type="http://schemas.openxmlformats.org/officeDocument/2006/relationships/image" Target="../media/image1975.png"/><Relationship Id="rId464" Type="http://schemas.openxmlformats.org/officeDocument/2006/relationships/image" Target="../media/image1995.png"/><Relationship Id="rId867" Type="http://schemas.openxmlformats.org/officeDocument/2006/relationships/customXml" Target="../ink/ink2391.xml"/><Relationship Id="rId299" Type="http://schemas.openxmlformats.org/officeDocument/2006/relationships/customXml" Target="../ink/ink2105.xml"/><Relationship Id="rId727" Type="http://schemas.openxmlformats.org/officeDocument/2006/relationships/customXml" Target="../ink/ink2321.xml"/><Relationship Id="rId934" Type="http://schemas.openxmlformats.org/officeDocument/2006/relationships/image" Target="../media/image1626.png"/><Relationship Id="rId63" Type="http://schemas.openxmlformats.org/officeDocument/2006/relationships/image" Target="../media/image1798.png"/><Relationship Id="rId159" Type="http://schemas.openxmlformats.org/officeDocument/2006/relationships/customXml" Target="../ink/ink2034.xml"/><Relationship Id="rId366" Type="http://schemas.openxmlformats.org/officeDocument/2006/relationships/image" Target="../media/image1947.png"/><Relationship Id="rId573" Type="http://schemas.openxmlformats.org/officeDocument/2006/relationships/image" Target="../media/image2048.png"/><Relationship Id="rId780" Type="http://schemas.openxmlformats.org/officeDocument/2006/relationships/image" Target="../media/image2151.png"/><Relationship Id="rId226" Type="http://schemas.openxmlformats.org/officeDocument/2006/relationships/customXml" Target="../ink/ink2068.xml"/><Relationship Id="rId433" Type="http://schemas.openxmlformats.org/officeDocument/2006/relationships/customXml" Target="../ink/ink2172.xml"/><Relationship Id="rId878" Type="http://schemas.openxmlformats.org/officeDocument/2006/relationships/image" Target="../media/image2200.png"/><Relationship Id="rId640" Type="http://schemas.openxmlformats.org/officeDocument/2006/relationships/image" Target="../media/image2081.png"/><Relationship Id="rId738" Type="http://schemas.openxmlformats.org/officeDocument/2006/relationships/image" Target="../media/image2130.png"/><Relationship Id="rId945" Type="http://schemas.openxmlformats.org/officeDocument/2006/relationships/customXml" Target="../ink/ink2430.xml"/><Relationship Id="rId74" Type="http://schemas.openxmlformats.org/officeDocument/2006/relationships/customXml" Target="../ink/ink1991.xml"/><Relationship Id="rId377" Type="http://schemas.openxmlformats.org/officeDocument/2006/relationships/customXml" Target="../ink/ink2144.xml"/><Relationship Id="rId500" Type="http://schemas.openxmlformats.org/officeDocument/2006/relationships/image" Target="../media/image2013.png"/><Relationship Id="rId584" Type="http://schemas.openxmlformats.org/officeDocument/2006/relationships/customXml" Target="../ink/ink2249.xml"/><Relationship Id="rId805" Type="http://schemas.openxmlformats.org/officeDocument/2006/relationships/customXml" Target="../ink/ink2360.xml"/><Relationship Id="rId5" Type="http://schemas.openxmlformats.org/officeDocument/2006/relationships/customXml" Target="../ink/ink1957.xml"/><Relationship Id="rId237" Type="http://schemas.openxmlformats.org/officeDocument/2006/relationships/customXml" Target="../ink/ink2074.xml"/><Relationship Id="rId791" Type="http://schemas.openxmlformats.org/officeDocument/2006/relationships/customXml" Target="../ink/ink2353.xml"/><Relationship Id="rId889" Type="http://schemas.openxmlformats.org/officeDocument/2006/relationships/customXml" Target="../ink/ink2402.xml"/><Relationship Id="rId444" Type="http://schemas.openxmlformats.org/officeDocument/2006/relationships/customXml" Target="../ink/ink2178.xml"/><Relationship Id="rId651" Type="http://schemas.openxmlformats.org/officeDocument/2006/relationships/customXml" Target="../ink/ink2283.xml"/><Relationship Id="rId749" Type="http://schemas.openxmlformats.org/officeDocument/2006/relationships/customXml" Target="../ink/ink2332.xml"/><Relationship Id="rId290" Type="http://schemas.openxmlformats.org/officeDocument/2006/relationships/image" Target="../media/image1909.png"/><Relationship Id="rId304" Type="http://schemas.openxmlformats.org/officeDocument/2006/relationships/image" Target="../media/image1916.png"/><Relationship Id="rId388" Type="http://schemas.openxmlformats.org/officeDocument/2006/relationships/image" Target="../media/image1958.png"/><Relationship Id="rId511" Type="http://schemas.openxmlformats.org/officeDocument/2006/relationships/customXml" Target="../ink/ink2212.xml"/><Relationship Id="rId609" Type="http://schemas.openxmlformats.org/officeDocument/2006/relationships/customXml" Target="../ink/ink2262.xml"/><Relationship Id="rId85" Type="http://schemas.openxmlformats.org/officeDocument/2006/relationships/image" Target="../media/image1809.png"/><Relationship Id="rId150" Type="http://schemas.openxmlformats.org/officeDocument/2006/relationships/image" Target="../media/image1841.png"/><Relationship Id="rId595" Type="http://schemas.openxmlformats.org/officeDocument/2006/relationships/customXml" Target="../ink/ink2255.xml"/><Relationship Id="rId816" Type="http://schemas.openxmlformats.org/officeDocument/2006/relationships/image" Target="../media/image2169.png"/><Relationship Id="rId248" Type="http://schemas.openxmlformats.org/officeDocument/2006/relationships/image" Target="../media/image1888.png"/><Relationship Id="rId455" Type="http://schemas.openxmlformats.org/officeDocument/2006/relationships/customXml" Target="../ink/ink2184.xml"/><Relationship Id="rId662" Type="http://schemas.openxmlformats.org/officeDocument/2006/relationships/image" Target="../media/image2092.png"/><Relationship Id="rId12" Type="http://schemas.openxmlformats.org/officeDocument/2006/relationships/image" Target="../media/image1773.png"/><Relationship Id="rId108" Type="http://schemas.openxmlformats.org/officeDocument/2006/relationships/customXml" Target="../ink/ink2008.xml"/><Relationship Id="rId315" Type="http://schemas.openxmlformats.org/officeDocument/2006/relationships/customXml" Target="../ink/ink2113.xml"/><Relationship Id="rId522" Type="http://schemas.openxmlformats.org/officeDocument/2006/relationships/image" Target="../media/image2023.png"/><Relationship Id="rId96" Type="http://schemas.openxmlformats.org/officeDocument/2006/relationships/customXml" Target="../ink/ink2002.xml"/><Relationship Id="rId161" Type="http://schemas.openxmlformats.org/officeDocument/2006/relationships/customXml" Target="../ink/ink2035.xml"/><Relationship Id="rId399" Type="http://schemas.openxmlformats.org/officeDocument/2006/relationships/customXml" Target="../ink/ink2155.xml"/><Relationship Id="rId827" Type="http://schemas.openxmlformats.org/officeDocument/2006/relationships/customXml" Target="../ink/ink2371.xml"/><Relationship Id="rId259" Type="http://schemas.openxmlformats.org/officeDocument/2006/relationships/customXml" Target="../ink/ink2085.xml"/><Relationship Id="rId466" Type="http://schemas.openxmlformats.org/officeDocument/2006/relationships/image" Target="../media/image1996.png"/><Relationship Id="rId673" Type="http://schemas.openxmlformats.org/officeDocument/2006/relationships/customXml" Target="../ink/ink2294.xml"/><Relationship Id="rId880" Type="http://schemas.openxmlformats.org/officeDocument/2006/relationships/image" Target="../media/image2201.png"/><Relationship Id="rId23" Type="http://schemas.openxmlformats.org/officeDocument/2006/relationships/customXml" Target="../ink/ink1966.xml"/><Relationship Id="rId119" Type="http://schemas.openxmlformats.org/officeDocument/2006/relationships/customXml" Target="../ink/ink2014.xml"/><Relationship Id="rId326" Type="http://schemas.openxmlformats.org/officeDocument/2006/relationships/image" Target="../media/image1927.png"/><Relationship Id="rId533" Type="http://schemas.openxmlformats.org/officeDocument/2006/relationships/customXml" Target="../ink/ink2223.xml"/><Relationship Id="rId740" Type="http://schemas.openxmlformats.org/officeDocument/2006/relationships/image" Target="../media/image2131.png"/><Relationship Id="rId838" Type="http://schemas.openxmlformats.org/officeDocument/2006/relationships/image" Target="../media/image2180.png"/><Relationship Id="rId172" Type="http://schemas.openxmlformats.org/officeDocument/2006/relationships/image" Target="../media/image1852.png"/><Relationship Id="rId477" Type="http://schemas.openxmlformats.org/officeDocument/2006/relationships/customXml" Target="../ink/ink2195.xml"/><Relationship Id="rId600" Type="http://schemas.openxmlformats.org/officeDocument/2006/relationships/image" Target="../media/image2061.png"/><Relationship Id="rId684" Type="http://schemas.openxmlformats.org/officeDocument/2006/relationships/image" Target="../media/image2103.png"/><Relationship Id="rId337" Type="http://schemas.openxmlformats.org/officeDocument/2006/relationships/customXml" Target="../ink/ink2124.xml"/><Relationship Id="rId891" Type="http://schemas.openxmlformats.org/officeDocument/2006/relationships/customXml" Target="../ink/ink2403.xml"/><Relationship Id="rId905" Type="http://schemas.openxmlformats.org/officeDocument/2006/relationships/customXml" Target="../ink/ink2410.xml"/><Relationship Id="rId34" Type="http://schemas.openxmlformats.org/officeDocument/2006/relationships/customXml" Target="../ink/ink1971.xml"/><Relationship Id="rId544" Type="http://schemas.openxmlformats.org/officeDocument/2006/relationships/image" Target="../media/image2034.png"/><Relationship Id="rId751" Type="http://schemas.openxmlformats.org/officeDocument/2006/relationships/customXml" Target="../ink/ink2333.xml"/><Relationship Id="rId849" Type="http://schemas.openxmlformats.org/officeDocument/2006/relationships/customXml" Target="../ink/ink2382.xml"/><Relationship Id="rId183" Type="http://schemas.openxmlformats.org/officeDocument/2006/relationships/customXml" Target="../ink/ink2046.xml"/><Relationship Id="rId390" Type="http://schemas.openxmlformats.org/officeDocument/2006/relationships/image" Target="../media/image1959.png"/><Relationship Id="rId404" Type="http://schemas.openxmlformats.org/officeDocument/2006/relationships/image" Target="../media/image1966.png"/><Relationship Id="rId611" Type="http://schemas.openxmlformats.org/officeDocument/2006/relationships/customXml" Target="../ink/ink2263.xml"/><Relationship Id="rId250" Type="http://schemas.openxmlformats.org/officeDocument/2006/relationships/image" Target="../media/image1889.png"/><Relationship Id="rId488" Type="http://schemas.openxmlformats.org/officeDocument/2006/relationships/image" Target="../media/image2007.png"/><Relationship Id="rId695" Type="http://schemas.openxmlformats.org/officeDocument/2006/relationships/customXml" Target="../ink/ink2305.xml"/><Relationship Id="rId709" Type="http://schemas.openxmlformats.org/officeDocument/2006/relationships/customXml" Target="../ink/ink2312.xml"/><Relationship Id="rId916" Type="http://schemas.openxmlformats.org/officeDocument/2006/relationships/image" Target="../media/image1617.png"/><Relationship Id="rId45" Type="http://schemas.openxmlformats.org/officeDocument/2006/relationships/image" Target="../media/image1789.png"/><Relationship Id="rId110" Type="http://schemas.openxmlformats.org/officeDocument/2006/relationships/customXml" Target="../ink/ink2009.xml"/><Relationship Id="rId348" Type="http://schemas.openxmlformats.org/officeDocument/2006/relationships/image" Target="../media/image1938.png"/><Relationship Id="rId555" Type="http://schemas.openxmlformats.org/officeDocument/2006/relationships/customXml" Target="../ink/ink2234.xml"/><Relationship Id="rId762" Type="http://schemas.openxmlformats.org/officeDocument/2006/relationships/image" Target="../media/image2142.png"/><Relationship Id="rId194" Type="http://schemas.openxmlformats.org/officeDocument/2006/relationships/image" Target="../media/image1863.png"/><Relationship Id="rId208" Type="http://schemas.openxmlformats.org/officeDocument/2006/relationships/image" Target="../media/image1869.png"/><Relationship Id="rId415" Type="http://schemas.openxmlformats.org/officeDocument/2006/relationships/customXml" Target="../ink/ink2163.xml"/><Relationship Id="rId622" Type="http://schemas.openxmlformats.org/officeDocument/2006/relationships/image" Target="../media/image2072.png"/><Relationship Id="rId261" Type="http://schemas.openxmlformats.org/officeDocument/2006/relationships/customXml" Target="../ink/ink2086.xml"/><Relationship Id="rId499" Type="http://schemas.openxmlformats.org/officeDocument/2006/relationships/customXml" Target="../ink/ink2206.xml"/><Relationship Id="rId927" Type="http://schemas.openxmlformats.org/officeDocument/2006/relationships/customXml" Target="../ink/ink2421.xml"/><Relationship Id="rId56" Type="http://schemas.openxmlformats.org/officeDocument/2006/relationships/customXml" Target="../ink/ink1982.xml"/><Relationship Id="rId359" Type="http://schemas.openxmlformats.org/officeDocument/2006/relationships/customXml" Target="../ink/ink2135.xml"/><Relationship Id="rId566" Type="http://schemas.openxmlformats.org/officeDocument/2006/relationships/customXml" Target="../ink/ink2240.xml"/><Relationship Id="rId773" Type="http://schemas.openxmlformats.org/officeDocument/2006/relationships/customXml" Target="../ink/ink2344.xml"/><Relationship Id="rId121" Type="http://schemas.openxmlformats.org/officeDocument/2006/relationships/customXml" Target="../ink/ink2015.xml"/><Relationship Id="rId219" Type="http://schemas.openxmlformats.org/officeDocument/2006/relationships/image" Target="../media/image1874.png"/><Relationship Id="rId426" Type="http://schemas.openxmlformats.org/officeDocument/2006/relationships/image" Target="../media/image1977.png"/><Relationship Id="rId633" Type="http://schemas.openxmlformats.org/officeDocument/2006/relationships/customXml" Target="../ink/ink2274.xml"/><Relationship Id="rId840" Type="http://schemas.openxmlformats.org/officeDocument/2006/relationships/image" Target="../media/image2181.png"/><Relationship Id="rId938" Type="http://schemas.openxmlformats.org/officeDocument/2006/relationships/image" Target="../media/image1628.png"/><Relationship Id="rId67" Type="http://schemas.openxmlformats.org/officeDocument/2006/relationships/image" Target="../media/image1800.png"/><Relationship Id="rId272" Type="http://schemas.openxmlformats.org/officeDocument/2006/relationships/image" Target="../media/image1900.png"/><Relationship Id="rId577" Type="http://schemas.openxmlformats.org/officeDocument/2006/relationships/image" Target="../media/image2050.png"/><Relationship Id="rId700" Type="http://schemas.openxmlformats.org/officeDocument/2006/relationships/image" Target="../media/image2111.png"/><Relationship Id="rId132" Type="http://schemas.openxmlformats.org/officeDocument/2006/relationships/image" Target="../media/image1832.png"/><Relationship Id="rId784" Type="http://schemas.openxmlformats.org/officeDocument/2006/relationships/image" Target="../media/image2153.png"/><Relationship Id="rId437" Type="http://schemas.openxmlformats.org/officeDocument/2006/relationships/customXml" Target="../ink/ink2174.xml"/><Relationship Id="rId644" Type="http://schemas.openxmlformats.org/officeDocument/2006/relationships/image" Target="../media/image2083.png"/><Relationship Id="rId851" Type="http://schemas.openxmlformats.org/officeDocument/2006/relationships/customXml" Target="../ink/ink2383.xml"/><Relationship Id="rId283" Type="http://schemas.openxmlformats.org/officeDocument/2006/relationships/customXml" Target="../ink/ink2097.xml"/><Relationship Id="rId490" Type="http://schemas.openxmlformats.org/officeDocument/2006/relationships/image" Target="../media/image2008.png"/><Relationship Id="rId504" Type="http://schemas.openxmlformats.org/officeDocument/2006/relationships/image" Target="../media/image2015.png"/><Relationship Id="rId711" Type="http://schemas.openxmlformats.org/officeDocument/2006/relationships/customXml" Target="../ink/ink2313.xml"/><Relationship Id="rId949" Type="http://schemas.openxmlformats.org/officeDocument/2006/relationships/customXml" Target="../ink/ink2432.xml"/><Relationship Id="rId78" Type="http://schemas.openxmlformats.org/officeDocument/2006/relationships/customXml" Target="../ink/ink1993.xml"/><Relationship Id="rId143" Type="http://schemas.openxmlformats.org/officeDocument/2006/relationships/customXml" Target="../ink/ink2026.xml"/><Relationship Id="rId350" Type="http://schemas.openxmlformats.org/officeDocument/2006/relationships/image" Target="../media/image1939.png"/><Relationship Id="rId588" Type="http://schemas.openxmlformats.org/officeDocument/2006/relationships/customXml" Target="../ink/ink2251.xml"/><Relationship Id="rId795" Type="http://schemas.openxmlformats.org/officeDocument/2006/relationships/customXml" Target="../ink/ink2355.xml"/><Relationship Id="rId809" Type="http://schemas.openxmlformats.org/officeDocument/2006/relationships/customXml" Target="../ink/ink2362.xml"/><Relationship Id="rId9" Type="http://schemas.openxmlformats.org/officeDocument/2006/relationships/customXml" Target="../ink/ink1959.xml"/><Relationship Id="rId210" Type="http://schemas.openxmlformats.org/officeDocument/2006/relationships/customXml" Target="../ink/ink2060.xml"/><Relationship Id="rId448" Type="http://schemas.openxmlformats.org/officeDocument/2006/relationships/customXml" Target="../ink/ink2180.xml"/><Relationship Id="rId655" Type="http://schemas.openxmlformats.org/officeDocument/2006/relationships/customXml" Target="../ink/ink2285.xml"/><Relationship Id="rId862" Type="http://schemas.openxmlformats.org/officeDocument/2006/relationships/image" Target="../media/image2192.png"/><Relationship Id="rId294" Type="http://schemas.openxmlformats.org/officeDocument/2006/relationships/image" Target="../media/image1911.png"/><Relationship Id="rId308" Type="http://schemas.openxmlformats.org/officeDocument/2006/relationships/image" Target="../media/image1918.png"/><Relationship Id="rId515" Type="http://schemas.openxmlformats.org/officeDocument/2006/relationships/customXml" Target="../ink/ink2214.xml"/><Relationship Id="rId722" Type="http://schemas.openxmlformats.org/officeDocument/2006/relationships/image" Target="../media/image2122.png"/><Relationship Id="rId89" Type="http://schemas.openxmlformats.org/officeDocument/2006/relationships/image" Target="../media/image1811.png"/><Relationship Id="rId154" Type="http://schemas.openxmlformats.org/officeDocument/2006/relationships/image" Target="../media/image1843.png"/><Relationship Id="rId361" Type="http://schemas.openxmlformats.org/officeDocument/2006/relationships/customXml" Target="../ink/ink2136.xml"/><Relationship Id="rId599" Type="http://schemas.openxmlformats.org/officeDocument/2006/relationships/customXml" Target="../ink/ink2257.xml"/><Relationship Id="rId459" Type="http://schemas.openxmlformats.org/officeDocument/2006/relationships/customXml" Target="../ink/ink2186.xml"/><Relationship Id="rId666" Type="http://schemas.openxmlformats.org/officeDocument/2006/relationships/image" Target="../media/image2094.png"/><Relationship Id="rId873" Type="http://schemas.openxmlformats.org/officeDocument/2006/relationships/customXml" Target="../ink/ink2394.xml"/><Relationship Id="rId16" Type="http://schemas.openxmlformats.org/officeDocument/2006/relationships/image" Target="../media/image1775.png"/><Relationship Id="rId221" Type="http://schemas.openxmlformats.org/officeDocument/2006/relationships/image" Target="../media/image1875.png"/><Relationship Id="rId319" Type="http://schemas.openxmlformats.org/officeDocument/2006/relationships/customXml" Target="../ink/ink2115.xml"/><Relationship Id="rId526" Type="http://schemas.openxmlformats.org/officeDocument/2006/relationships/image" Target="../media/image2025.png"/><Relationship Id="rId733" Type="http://schemas.openxmlformats.org/officeDocument/2006/relationships/customXml" Target="../ink/ink2324.xml"/><Relationship Id="rId940" Type="http://schemas.openxmlformats.org/officeDocument/2006/relationships/image" Target="../media/image1629.png"/><Relationship Id="rId165" Type="http://schemas.openxmlformats.org/officeDocument/2006/relationships/customXml" Target="../ink/ink2037.xml"/><Relationship Id="rId372" Type="http://schemas.openxmlformats.org/officeDocument/2006/relationships/image" Target="../media/image1950.png"/><Relationship Id="rId677" Type="http://schemas.openxmlformats.org/officeDocument/2006/relationships/customXml" Target="../ink/ink2296.xml"/><Relationship Id="rId800" Type="http://schemas.openxmlformats.org/officeDocument/2006/relationships/image" Target="../media/image2161.png"/><Relationship Id="rId232" Type="http://schemas.openxmlformats.org/officeDocument/2006/relationships/customXml" Target="../ink/ink2071.xml"/><Relationship Id="rId884" Type="http://schemas.openxmlformats.org/officeDocument/2006/relationships/image" Target="../media/image1599.png"/><Relationship Id="rId27" Type="http://schemas.openxmlformats.org/officeDocument/2006/relationships/customXml" Target="../ink/ink1968.xml"/><Relationship Id="rId537" Type="http://schemas.openxmlformats.org/officeDocument/2006/relationships/customXml" Target="../ink/ink2225.xml"/><Relationship Id="rId744" Type="http://schemas.openxmlformats.org/officeDocument/2006/relationships/image" Target="../media/image2133.png"/><Relationship Id="rId80" Type="http://schemas.openxmlformats.org/officeDocument/2006/relationships/customXml" Target="../ink/ink1994.xml"/><Relationship Id="rId176" Type="http://schemas.openxmlformats.org/officeDocument/2006/relationships/image" Target="../media/image1854.png"/><Relationship Id="rId383" Type="http://schemas.openxmlformats.org/officeDocument/2006/relationships/customXml" Target="../ink/ink2147.xml"/><Relationship Id="rId590" Type="http://schemas.openxmlformats.org/officeDocument/2006/relationships/customXml" Target="../ink/ink2252.xml"/><Relationship Id="rId604" Type="http://schemas.openxmlformats.org/officeDocument/2006/relationships/image" Target="../media/image2063.png"/><Relationship Id="rId811" Type="http://schemas.openxmlformats.org/officeDocument/2006/relationships/customXml" Target="../ink/ink2363.xml"/><Relationship Id="rId243" Type="http://schemas.openxmlformats.org/officeDocument/2006/relationships/customXml" Target="../ink/ink2077.xml"/><Relationship Id="rId450" Type="http://schemas.openxmlformats.org/officeDocument/2006/relationships/customXml" Target="../ink/ink2181.xml"/><Relationship Id="rId688" Type="http://schemas.openxmlformats.org/officeDocument/2006/relationships/image" Target="../media/image2105.png"/><Relationship Id="rId895" Type="http://schemas.openxmlformats.org/officeDocument/2006/relationships/customXml" Target="../ink/ink2405.xml"/><Relationship Id="rId909" Type="http://schemas.openxmlformats.org/officeDocument/2006/relationships/customXml" Target="../ink/ink2412.xml"/><Relationship Id="rId38" Type="http://schemas.openxmlformats.org/officeDocument/2006/relationships/customXml" Target="../ink/ink1973.xml"/><Relationship Id="rId103" Type="http://schemas.openxmlformats.org/officeDocument/2006/relationships/image" Target="../media/image1818.png"/><Relationship Id="rId310" Type="http://schemas.openxmlformats.org/officeDocument/2006/relationships/image" Target="../media/image1919.png"/><Relationship Id="rId548" Type="http://schemas.openxmlformats.org/officeDocument/2006/relationships/image" Target="../media/image2036.png"/><Relationship Id="rId755" Type="http://schemas.openxmlformats.org/officeDocument/2006/relationships/customXml" Target="../ink/ink2335.xml"/><Relationship Id="rId91" Type="http://schemas.openxmlformats.org/officeDocument/2006/relationships/image" Target="../media/image1812.png"/><Relationship Id="rId187" Type="http://schemas.openxmlformats.org/officeDocument/2006/relationships/customXml" Target="../ink/ink2048.xml"/><Relationship Id="rId394" Type="http://schemas.openxmlformats.org/officeDocument/2006/relationships/image" Target="../media/image1961.png"/><Relationship Id="rId408" Type="http://schemas.openxmlformats.org/officeDocument/2006/relationships/image" Target="../media/image1968.png"/><Relationship Id="rId615" Type="http://schemas.openxmlformats.org/officeDocument/2006/relationships/customXml" Target="../ink/ink2265.xml"/><Relationship Id="rId822" Type="http://schemas.openxmlformats.org/officeDocument/2006/relationships/image" Target="../media/image2172.png"/><Relationship Id="rId254" Type="http://schemas.openxmlformats.org/officeDocument/2006/relationships/image" Target="../media/image1891.png"/><Relationship Id="rId699" Type="http://schemas.openxmlformats.org/officeDocument/2006/relationships/customXml" Target="../ink/ink2307.xml"/><Relationship Id="rId49" Type="http://schemas.openxmlformats.org/officeDocument/2006/relationships/image" Target="../media/image1791.png"/><Relationship Id="rId114" Type="http://schemas.openxmlformats.org/officeDocument/2006/relationships/image" Target="../media/image1823.png"/><Relationship Id="rId461" Type="http://schemas.openxmlformats.org/officeDocument/2006/relationships/customXml" Target="../ink/ink2187.xml"/><Relationship Id="rId559" Type="http://schemas.openxmlformats.org/officeDocument/2006/relationships/customXml" Target="../ink/ink2236.xml"/><Relationship Id="rId766" Type="http://schemas.openxmlformats.org/officeDocument/2006/relationships/image" Target="../media/image2144.png"/><Relationship Id="rId198" Type="http://schemas.openxmlformats.org/officeDocument/2006/relationships/image" Target="../media/image1865.png"/><Relationship Id="rId321" Type="http://schemas.openxmlformats.org/officeDocument/2006/relationships/customXml" Target="../ink/ink2116.xml"/><Relationship Id="rId419" Type="http://schemas.openxmlformats.org/officeDocument/2006/relationships/customXml" Target="../ink/ink2165.xml"/><Relationship Id="rId626" Type="http://schemas.openxmlformats.org/officeDocument/2006/relationships/image" Target="../media/image2074.png"/><Relationship Id="rId833" Type="http://schemas.openxmlformats.org/officeDocument/2006/relationships/customXml" Target="../ink/ink2374.xml"/><Relationship Id="rId265" Type="http://schemas.openxmlformats.org/officeDocument/2006/relationships/customXml" Target="../ink/ink2088.xml"/><Relationship Id="rId472" Type="http://schemas.openxmlformats.org/officeDocument/2006/relationships/image" Target="../media/image1999.png"/><Relationship Id="rId900" Type="http://schemas.openxmlformats.org/officeDocument/2006/relationships/image" Target="../media/image1608.png"/><Relationship Id="rId125" Type="http://schemas.openxmlformats.org/officeDocument/2006/relationships/customXml" Target="../ink/ink2017.xml"/><Relationship Id="rId332" Type="http://schemas.openxmlformats.org/officeDocument/2006/relationships/image" Target="../media/image1930.png"/><Relationship Id="rId777" Type="http://schemas.openxmlformats.org/officeDocument/2006/relationships/customXml" Target="../ink/ink2346.xml"/><Relationship Id="rId637" Type="http://schemas.openxmlformats.org/officeDocument/2006/relationships/customXml" Target="../ink/ink2276.xml"/><Relationship Id="rId844" Type="http://schemas.openxmlformats.org/officeDocument/2006/relationships/image" Target="../media/image2183.png"/><Relationship Id="rId276" Type="http://schemas.openxmlformats.org/officeDocument/2006/relationships/image" Target="../media/image1902.png"/><Relationship Id="rId483" Type="http://schemas.openxmlformats.org/officeDocument/2006/relationships/customXml" Target="../ink/ink2198.xml"/><Relationship Id="rId690" Type="http://schemas.openxmlformats.org/officeDocument/2006/relationships/image" Target="../media/image2106.png"/><Relationship Id="rId704" Type="http://schemas.openxmlformats.org/officeDocument/2006/relationships/image" Target="../media/image2113.png"/><Relationship Id="rId911" Type="http://schemas.openxmlformats.org/officeDocument/2006/relationships/customXml" Target="../ink/ink2413.xml"/><Relationship Id="rId40" Type="http://schemas.openxmlformats.org/officeDocument/2006/relationships/customXml" Target="../ink/ink1974.xml"/><Relationship Id="rId136" Type="http://schemas.openxmlformats.org/officeDocument/2006/relationships/image" Target="../media/image1834.png"/><Relationship Id="rId343" Type="http://schemas.openxmlformats.org/officeDocument/2006/relationships/customXml" Target="../ink/ink2127.xml"/><Relationship Id="rId550" Type="http://schemas.openxmlformats.org/officeDocument/2006/relationships/image" Target="../media/image2037.png"/><Relationship Id="rId788" Type="http://schemas.openxmlformats.org/officeDocument/2006/relationships/image" Target="../media/image2155.png"/><Relationship Id="rId203" Type="http://schemas.openxmlformats.org/officeDocument/2006/relationships/customXml" Target="../ink/ink2056.xml"/><Relationship Id="rId648" Type="http://schemas.openxmlformats.org/officeDocument/2006/relationships/image" Target="../media/image2085.png"/><Relationship Id="rId855" Type="http://schemas.openxmlformats.org/officeDocument/2006/relationships/customXml" Target="../ink/ink2385.xml"/><Relationship Id="rId287" Type="http://schemas.openxmlformats.org/officeDocument/2006/relationships/customXml" Target="../ink/ink2099.xml"/><Relationship Id="rId410" Type="http://schemas.openxmlformats.org/officeDocument/2006/relationships/image" Target="../media/image1969.png"/><Relationship Id="rId494" Type="http://schemas.openxmlformats.org/officeDocument/2006/relationships/image" Target="../media/image2010.png"/><Relationship Id="rId508" Type="http://schemas.openxmlformats.org/officeDocument/2006/relationships/image" Target="../media/image2017.png"/><Relationship Id="rId715" Type="http://schemas.openxmlformats.org/officeDocument/2006/relationships/customXml" Target="../ink/ink2315.xml"/><Relationship Id="rId922" Type="http://schemas.openxmlformats.org/officeDocument/2006/relationships/image" Target="../media/image1620.png"/><Relationship Id="rId147" Type="http://schemas.openxmlformats.org/officeDocument/2006/relationships/customXml" Target="../ink/ink2028.xml"/><Relationship Id="rId354" Type="http://schemas.openxmlformats.org/officeDocument/2006/relationships/image" Target="../media/image1941.png"/><Relationship Id="rId799" Type="http://schemas.openxmlformats.org/officeDocument/2006/relationships/customXml" Target="../ink/ink2357.xml"/><Relationship Id="rId51" Type="http://schemas.openxmlformats.org/officeDocument/2006/relationships/image" Target="../media/image1792.png"/><Relationship Id="rId561" Type="http://schemas.openxmlformats.org/officeDocument/2006/relationships/customXml" Target="../ink/ink2237.xml"/><Relationship Id="rId659" Type="http://schemas.openxmlformats.org/officeDocument/2006/relationships/customXml" Target="../ink/ink2287.xml"/><Relationship Id="rId866" Type="http://schemas.openxmlformats.org/officeDocument/2006/relationships/image" Target="../media/image2194.png"/><Relationship Id="rId214" Type="http://schemas.openxmlformats.org/officeDocument/2006/relationships/customXml" Target="../ink/ink2062.xml"/><Relationship Id="rId298" Type="http://schemas.openxmlformats.org/officeDocument/2006/relationships/image" Target="../media/image1913.png"/><Relationship Id="rId421" Type="http://schemas.openxmlformats.org/officeDocument/2006/relationships/customXml" Target="../ink/ink2166.xml"/><Relationship Id="rId519" Type="http://schemas.openxmlformats.org/officeDocument/2006/relationships/customXml" Target="../ink/ink2216.xml"/><Relationship Id="rId158" Type="http://schemas.openxmlformats.org/officeDocument/2006/relationships/image" Target="../media/image1845.png"/><Relationship Id="rId726" Type="http://schemas.openxmlformats.org/officeDocument/2006/relationships/image" Target="../media/image2124.png"/><Relationship Id="rId933" Type="http://schemas.openxmlformats.org/officeDocument/2006/relationships/customXml" Target="../ink/ink2424.xml"/><Relationship Id="rId62" Type="http://schemas.openxmlformats.org/officeDocument/2006/relationships/customXml" Target="../ink/ink1985.xml"/><Relationship Id="rId365" Type="http://schemas.openxmlformats.org/officeDocument/2006/relationships/customXml" Target="../ink/ink2138.xml"/><Relationship Id="rId572" Type="http://schemas.openxmlformats.org/officeDocument/2006/relationships/customXml" Target="../ink/ink2243.xml"/><Relationship Id="rId225" Type="http://schemas.openxmlformats.org/officeDocument/2006/relationships/image" Target="../media/image1877.png"/><Relationship Id="rId432" Type="http://schemas.openxmlformats.org/officeDocument/2006/relationships/image" Target="../media/image1980.png"/><Relationship Id="rId877" Type="http://schemas.openxmlformats.org/officeDocument/2006/relationships/customXml" Target="../ink/ink2396.xml"/><Relationship Id="rId737" Type="http://schemas.openxmlformats.org/officeDocument/2006/relationships/customXml" Target="../ink/ink2326.xml"/><Relationship Id="rId944" Type="http://schemas.openxmlformats.org/officeDocument/2006/relationships/image" Target="../media/image1631.png"/><Relationship Id="rId73" Type="http://schemas.openxmlformats.org/officeDocument/2006/relationships/image" Target="../media/image1803.png"/><Relationship Id="rId169" Type="http://schemas.openxmlformats.org/officeDocument/2006/relationships/customXml" Target="../ink/ink2039.xml"/><Relationship Id="rId376" Type="http://schemas.openxmlformats.org/officeDocument/2006/relationships/image" Target="../media/image1952.png"/><Relationship Id="rId583" Type="http://schemas.openxmlformats.org/officeDocument/2006/relationships/image" Target="../media/image2053.png"/><Relationship Id="rId790" Type="http://schemas.openxmlformats.org/officeDocument/2006/relationships/image" Target="../media/image2156.png"/><Relationship Id="rId804" Type="http://schemas.openxmlformats.org/officeDocument/2006/relationships/image" Target="../media/image2163.png"/><Relationship Id="rId4" Type="http://schemas.openxmlformats.org/officeDocument/2006/relationships/image" Target="../media/image1769.png"/><Relationship Id="rId236" Type="http://schemas.openxmlformats.org/officeDocument/2006/relationships/image" Target="../media/image1882.png"/><Relationship Id="rId443" Type="http://schemas.openxmlformats.org/officeDocument/2006/relationships/image" Target="../media/image1985.png"/><Relationship Id="rId650" Type="http://schemas.openxmlformats.org/officeDocument/2006/relationships/image" Target="../media/image2086.png"/><Relationship Id="rId888" Type="http://schemas.openxmlformats.org/officeDocument/2006/relationships/image" Target="../media/image1602.png"/><Relationship Id="rId303" Type="http://schemas.openxmlformats.org/officeDocument/2006/relationships/customXml" Target="../ink/ink2107.xml"/><Relationship Id="rId748" Type="http://schemas.openxmlformats.org/officeDocument/2006/relationships/image" Target="../media/image2135.png"/><Relationship Id="rId84" Type="http://schemas.openxmlformats.org/officeDocument/2006/relationships/customXml" Target="../ink/ink1996.xml"/><Relationship Id="rId387" Type="http://schemas.openxmlformats.org/officeDocument/2006/relationships/customXml" Target="../ink/ink2149.xml"/><Relationship Id="rId510" Type="http://schemas.openxmlformats.org/officeDocument/2006/relationships/image" Target="../media/image2018.png"/><Relationship Id="rId594" Type="http://schemas.openxmlformats.org/officeDocument/2006/relationships/image" Target="../media/image2058.png"/><Relationship Id="rId608" Type="http://schemas.openxmlformats.org/officeDocument/2006/relationships/image" Target="../media/image2065.png"/><Relationship Id="rId815" Type="http://schemas.openxmlformats.org/officeDocument/2006/relationships/customXml" Target="../ink/ink2365.xml"/><Relationship Id="rId247" Type="http://schemas.openxmlformats.org/officeDocument/2006/relationships/customXml" Target="../ink/ink2079.xml"/><Relationship Id="rId899" Type="http://schemas.openxmlformats.org/officeDocument/2006/relationships/customXml" Target="../ink/ink2407.xml"/><Relationship Id="rId107" Type="http://schemas.openxmlformats.org/officeDocument/2006/relationships/image" Target="../media/image1820.png"/><Relationship Id="rId454" Type="http://schemas.openxmlformats.org/officeDocument/2006/relationships/image" Target="../media/image1990.png"/><Relationship Id="rId661" Type="http://schemas.openxmlformats.org/officeDocument/2006/relationships/customXml" Target="../ink/ink2288.xml"/><Relationship Id="rId759" Type="http://schemas.openxmlformats.org/officeDocument/2006/relationships/customXml" Target="../ink/ink2337.xml"/><Relationship Id="rId11" Type="http://schemas.openxmlformats.org/officeDocument/2006/relationships/customXml" Target="../ink/ink1960.xml"/><Relationship Id="rId314" Type="http://schemas.openxmlformats.org/officeDocument/2006/relationships/image" Target="../media/image1921.png"/><Relationship Id="rId398" Type="http://schemas.openxmlformats.org/officeDocument/2006/relationships/image" Target="../media/image1963.png"/><Relationship Id="rId521" Type="http://schemas.openxmlformats.org/officeDocument/2006/relationships/customXml" Target="../ink/ink2217.xml"/><Relationship Id="rId619" Type="http://schemas.openxmlformats.org/officeDocument/2006/relationships/customXml" Target="../ink/ink2267.xml"/><Relationship Id="rId95" Type="http://schemas.openxmlformats.org/officeDocument/2006/relationships/image" Target="../media/image1814.png"/><Relationship Id="rId160" Type="http://schemas.openxmlformats.org/officeDocument/2006/relationships/image" Target="../media/image1846.png"/><Relationship Id="rId826" Type="http://schemas.openxmlformats.org/officeDocument/2006/relationships/image" Target="../media/image2174.png"/><Relationship Id="rId258" Type="http://schemas.openxmlformats.org/officeDocument/2006/relationships/image" Target="../media/image1893.png"/><Relationship Id="rId465" Type="http://schemas.openxmlformats.org/officeDocument/2006/relationships/customXml" Target="../ink/ink2189.xml"/><Relationship Id="rId672" Type="http://schemas.openxmlformats.org/officeDocument/2006/relationships/image" Target="../media/image2097.png"/><Relationship Id="rId22" Type="http://schemas.openxmlformats.org/officeDocument/2006/relationships/image" Target="../media/image1777.png"/><Relationship Id="rId118" Type="http://schemas.openxmlformats.org/officeDocument/2006/relationships/image" Target="../media/image1825.png"/><Relationship Id="rId325" Type="http://schemas.openxmlformats.org/officeDocument/2006/relationships/customXml" Target="../ink/ink2118.xml"/><Relationship Id="rId532" Type="http://schemas.openxmlformats.org/officeDocument/2006/relationships/image" Target="../media/image2028.png"/><Relationship Id="rId171" Type="http://schemas.openxmlformats.org/officeDocument/2006/relationships/customXml" Target="../ink/ink2040.xml"/><Relationship Id="rId837" Type="http://schemas.openxmlformats.org/officeDocument/2006/relationships/customXml" Target="../ink/ink2376.xml"/><Relationship Id="rId269" Type="http://schemas.openxmlformats.org/officeDocument/2006/relationships/customXml" Target="../ink/ink2090.xml"/><Relationship Id="rId476" Type="http://schemas.openxmlformats.org/officeDocument/2006/relationships/image" Target="../media/image2001.png"/><Relationship Id="rId683" Type="http://schemas.openxmlformats.org/officeDocument/2006/relationships/customXml" Target="../ink/ink2299.xml"/><Relationship Id="rId890" Type="http://schemas.openxmlformats.org/officeDocument/2006/relationships/image" Target="../media/image1603.png"/><Relationship Id="rId904" Type="http://schemas.openxmlformats.org/officeDocument/2006/relationships/image" Target="../media/image1610.png"/><Relationship Id="rId33" Type="http://schemas.openxmlformats.org/officeDocument/2006/relationships/image" Target="../media/image1783.png"/><Relationship Id="rId129" Type="http://schemas.openxmlformats.org/officeDocument/2006/relationships/customXml" Target="../ink/ink2019.xml"/><Relationship Id="rId336" Type="http://schemas.openxmlformats.org/officeDocument/2006/relationships/image" Target="../media/image1932.png"/><Relationship Id="rId543" Type="http://schemas.openxmlformats.org/officeDocument/2006/relationships/customXml" Target="../ink/ink2228.xml"/><Relationship Id="rId182" Type="http://schemas.openxmlformats.org/officeDocument/2006/relationships/image" Target="../media/image1857.png"/><Relationship Id="rId403" Type="http://schemas.openxmlformats.org/officeDocument/2006/relationships/customXml" Target="../ink/ink2157.xml"/><Relationship Id="rId750" Type="http://schemas.openxmlformats.org/officeDocument/2006/relationships/image" Target="../media/image2136.png"/><Relationship Id="rId848" Type="http://schemas.openxmlformats.org/officeDocument/2006/relationships/image" Target="../media/image2185.png"/><Relationship Id="rId487" Type="http://schemas.openxmlformats.org/officeDocument/2006/relationships/customXml" Target="../ink/ink2200.xml"/><Relationship Id="rId610" Type="http://schemas.openxmlformats.org/officeDocument/2006/relationships/image" Target="../media/image2066.png"/><Relationship Id="rId694" Type="http://schemas.openxmlformats.org/officeDocument/2006/relationships/image" Target="../media/image2108.png"/><Relationship Id="rId708" Type="http://schemas.openxmlformats.org/officeDocument/2006/relationships/image" Target="../media/image2115.png"/><Relationship Id="rId915" Type="http://schemas.openxmlformats.org/officeDocument/2006/relationships/customXml" Target="../ink/ink2415.xml"/><Relationship Id="rId347" Type="http://schemas.openxmlformats.org/officeDocument/2006/relationships/customXml" Target="../ink/ink2129.xml"/><Relationship Id="rId44" Type="http://schemas.openxmlformats.org/officeDocument/2006/relationships/customXml" Target="../ink/ink1976.xml"/><Relationship Id="rId554" Type="http://schemas.openxmlformats.org/officeDocument/2006/relationships/image" Target="../media/image2039.png"/><Relationship Id="rId761" Type="http://schemas.openxmlformats.org/officeDocument/2006/relationships/customXml" Target="../ink/ink2338.xml"/><Relationship Id="rId859" Type="http://schemas.openxmlformats.org/officeDocument/2006/relationships/customXml" Target="../ink/ink2387.xml"/><Relationship Id="rId193" Type="http://schemas.openxmlformats.org/officeDocument/2006/relationships/customXml" Target="../ink/ink2051.xml"/><Relationship Id="rId207" Type="http://schemas.openxmlformats.org/officeDocument/2006/relationships/customXml" Target="../ink/ink2058.xml"/><Relationship Id="rId414" Type="http://schemas.openxmlformats.org/officeDocument/2006/relationships/image" Target="../media/image1971.png"/><Relationship Id="rId498" Type="http://schemas.openxmlformats.org/officeDocument/2006/relationships/image" Target="../media/image2012.png"/><Relationship Id="rId621" Type="http://schemas.openxmlformats.org/officeDocument/2006/relationships/customXml" Target="../ink/ink2268.xml"/><Relationship Id="rId260" Type="http://schemas.openxmlformats.org/officeDocument/2006/relationships/image" Target="../media/image1894.png"/><Relationship Id="rId719" Type="http://schemas.openxmlformats.org/officeDocument/2006/relationships/customXml" Target="../ink/ink2317.xml"/><Relationship Id="rId926" Type="http://schemas.openxmlformats.org/officeDocument/2006/relationships/image" Target="../media/image1622.png"/><Relationship Id="rId55" Type="http://schemas.openxmlformats.org/officeDocument/2006/relationships/image" Target="../media/image1794.png"/><Relationship Id="rId120" Type="http://schemas.openxmlformats.org/officeDocument/2006/relationships/image" Target="../media/image1826.png"/><Relationship Id="rId358" Type="http://schemas.openxmlformats.org/officeDocument/2006/relationships/image" Target="../media/image1943.png"/><Relationship Id="rId565" Type="http://schemas.openxmlformats.org/officeDocument/2006/relationships/customXml" Target="../ink/ink2239.xml"/><Relationship Id="rId772" Type="http://schemas.openxmlformats.org/officeDocument/2006/relationships/image" Target="../media/image2147.png"/><Relationship Id="rId218" Type="http://schemas.openxmlformats.org/officeDocument/2006/relationships/customXml" Target="../ink/ink2064.xml"/><Relationship Id="rId425" Type="http://schemas.openxmlformats.org/officeDocument/2006/relationships/customXml" Target="../ink/ink2168.xml"/><Relationship Id="rId632" Type="http://schemas.openxmlformats.org/officeDocument/2006/relationships/image" Target="../media/image2077.png"/><Relationship Id="rId271" Type="http://schemas.openxmlformats.org/officeDocument/2006/relationships/customXml" Target="../ink/ink2091.xml"/><Relationship Id="rId937" Type="http://schemas.openxmlformats.org/officeDocument/2006/relationships/customXml" Target="../ink/ink2426.xml"/><Relationship Id="rId66" Type="http://schemas.openxmlformats.org/officeDocument/2006/relationships/customXml" Target="../ink/ink1987.xml"/><Relationship Id="rId131" Type="http://schemas.openxmlformats.org/officeDocument/2006/relationships/customXml" Target="../ink/ink2020.xml"/><Relationship Id="rId369" Type="http://schemas.openxmlformats.org/officeDocument/2006/relationships/customXml" Target="../ink/ink2140.xml"/><Relationship Id="rId576" Type="http://schemas.openxmlformats.org/officeDocument/2006/relationships/customXml" Target="../ink/ink2245.xml"/><Relationship Id="rId783" Type="http://schemas.openxmlformats.org/officeDocument/2006/relationships/customXml" Target="../ink/ink2349.xml"/><Relationship Id="rId229" Type="http://schemas.openxmlformats.org/officeDocument/2006/relationships/image" Target="../media/image1879.png"/><Relationship Id="rId436" Type="http://schemas.openxmlformats.org/officeDocument/2006/relationships/image" Target="../media/image1982.png"/><Relationship Id="rId643" Type="http://schemas.openxmlformats.org/officeDocument/2006/relationships/customXml" Target="../ink/ink2279.xml"/><Relationship Id="rId850" Type="http://schemas.openxmlformats.org/officeDocument/2006/relationships/image" Target="../media/image2186.png"/><Relationship Id="rId948" Type="http://schemas.openxmlformats.org/officeDocument/2006/relationships/image" Target="../media/image1633.png"/><Relationship Id="rId77" Type="http://schemas.openxmlformats.org/officeDocument/2006/relationships/image" Target="../media/image1805.png"/><Relationship Id="rId282" Type="http://schemas.openxmlformats.org/officeDocument/2006/relationships/image" Target="../media/image1905.png"/><Relationship Id="rId503" Type="http://schemas.openxmlformats.org/officeDocument/2006/relationships/customXml" Target="../ink/ink2208.xml"/><Relationship Id="rId587" Type="http://schemas.openxmlformats.org/officeDocument/2006/relationships/image" Target="../media/image2055.png"/><Relationship Id="rId710" Type="http://schemas.openxmlformats.org/officeDocument/2006/relationships/image" Target="../media/image2116.png"/><Relationship Id="rId808" Type="http://schemas.openxmlformats.org/officeDocument/2006/relationships/image" Target="../media/image2165.png"/><Relationship Id="rId8" Type="http://schemas.openxmlformats.org/officeDocument/2006/relationships/image" Target="../media/image1771.png"/><Relationship Id="rId142" Type="http://schemas.openxmlformats.org/officeDocument/2006/relationships/image" Target="../media/image1837.png"/><Relationship Id="rId447" Type="http://schemas.openxmlformats.org/officeDocument/2006/relationships/image" Target="../media/image1987.png"/><Relationship Id="rId794" Type="http://schemas.openxmlformats.org/officeDocument/2006/relationships/image" Target="../media/image2158.png"/><Relationship Id="rId654" Type="http://schemas.openxmlformats.org/officeDocument/2006/relationships/image" Target="../media/image2088.png"/><Relationship Id="rId861" Type="http://schemas.openxmlformats.org/officeDocument/2006/relationships/customXml" Target="../ink/ink2388.xml"/><Relationship Id="rId293" Type="http://schemas.openxmlformats.org/officeDocument/2006/relationships/customXml" Target="../ink/ink2102.xml"/><Relationship Id="rId307" Type="http://schemas.openxmlformats.org/officeDocument/2006/relationships/customXml" Target="../ink/ink2109.xml"/><Relationship Id="rId514" Type="http://schemas.openxmlformats.org/officeDocument/2006/relationships/image" Target="../media/image1448.png"/><Relationship Id="rId721" Type="http://schemas.openxmlformats.org/officeDocument/2006/relationships/customXml" Target="../ink/ink2318.xml"/><Relationship Id="rId88" Type="http://schemas.openxmlformats.org/officeDocument/2006/relationships/customXml" Target="../ink/ink1998.xml"/><Relationship Id="rId153" Type="http://schemas.openxmlformats.org/officeDocument/2006/relationships/customXml" Target="../ink/ink2031.xml"/><Relationship Id="rId360" Type="http://schemas.openxmlformats.org/officeDocument/2006/relationships/image" Target="../media/image1944.png"/><Relationship Id="rId598" Type="http://schemas.openxmlformats.org/officeDocument/2006/relationships/image" Target="../media/image2060.png"/><Relationship Id="rId819" Type="http://schemas.openxmlformats.org/officeDocument/2006/relationships/customXml" Target="../ink/ink2367.xml"/><Relationship Id="rId220" Type="http://schemas.openxmlformats.org/officeDocument/2006/relationships/customXml" Target="../ink/ink2065.xml"/><Relationship Id="rId458" Type="http://schemas.openxmlformats.org/officeDocument/2006/relationships/image" Target="../media/image1992.png"/><Relationship Id="rId665" Type="http://schemas.openxmlformats.org/officeDocument/2006/relationships/customXml" Target="../ink/ink2290.xml"/><Relationship Id="rId872" Type="http://schemas.openxmlformats.org/officeDocument/2006/relationships/image" Target="../media/image2197.png"/><Relationship Id="rId15" Type="http://schemas.openxmlformats.org/officeDocument/2006/relationships/customXml" Target="../ink/ink1962.xml"/><Relationship Id="rId318" Type="http://schemas.openxmlformats.org/officeDocument/2006/relationships/image" Target="../media/image1923.png"/><Relationship Id="rId525" Type="http://schemas.openxmlformats.org/officeDocument/2006/relationships/customXml" Target="../ink/ink2219.xml"/><Relationship Id="rId732" Type="http://schemas.openxmlformats.org/officeDocument/2006/relationships/image" Target="../media/image2127.png"/><Relationship Id="rId99" Type="http://schemas.openxmlformats.org/officeDocument/2006/relationships/image" Target="../media/image1816.png"/><Relationship Id="rId164" Type="http://schemas.openxmlformats.org/officeDocument/2006/relationships/image" Target="../media/image1848.png"/><Relationship Id="rId371" Type="http://schemas.openxmlformats.org/officeDocument/2006/relationships/customXml" Target="../ink/ink2141.xml"/><Relationship Id="rId469" Type="http://schemas.openxmlformats.org/officeDocument/2006/relationships/customXml" Target="../ink/ink2191.xml"/><Relationship Id="rId676" Type="http://schemas.openxmlformats.org/officeDocument/2006/relationships/image" Target="../media/image2099.png"/><Relationship Id="rId883" Type="http://schemas.openxmlformats.org/officeDocument/2006/relationships/customXml" Target="../ink/ink2399.xml"/><Relationship Id="rId26" Type="http://schemas.openxmlformats.org/officeDocument/2006/relationships/image" Target="../media/image1779.png"/><Relationship Id="rId231" Type="http://schemas.openxmlformats.org/officeDocument/2006/relationships/image" Target="../media/image1880.png"/><Relationship Id="rId329" Type="http://schemas.openxmlformats.org/officeDocument/2006/relationships/customXml" Target="../ink/ink2120.xml"/><Relationship Id="rId536" Type="http://schemas.openxmlformats.org/officeDocument/2006/relationships/image" Target="../media/image2030.png"/><Relationship Id="rId175" Type="http://schemas.openxmlformats.org/officeDocument/2006/relationships/customXml" Target="../ink/ink2042.xml"/><Relationship Id="rId743" Type="http://schemas.openxmlformats.org/officeDocument/2006/relationships/customXml" Target="../ink/ink2329.xml"/><Relationship Id="rId950" Type="http://schemas.openxmlformats.org/officeDocument/2006/relationships/image" Target="../media/image1686.png"/><Relationship Id="rId382" Type="http://schemas.openxmlformats.org/officeDocument/2006/relationships/image" Target="../media/image1955.png"/><Relationship Id="rId603" Type="http://schemas.openxmlformats.org/officeDocument/2006/relationships/customXml" Target="../ink/ink2259.xml"/><Relationship Id="rId687" Type="http://schemas.openxmlformats.org/officeDocument/2006/relationships/customXml" Target="../ink/ink2301.xml"/><Relationship Id="rId810" Type="http://schemas.openxmlformats.org/officeDocument/2006/relationships/image" Target="../media/image2166.png"/><Relationship Id="rId908" Type="http://schemas.openxmlformats.org/officeDocument/2006/relationships/image" Target="../media/image1613.png"/><Relationship Id="rId242" Type="http://schemas.openxmlformats.org/officeDocument/2006/relationships/image" Target="../media/image1885.png"/><Relationship Id="rId894" Type="http://schemas.openxmlformats.org/officeDocument/2006/relationships/image" Target="../media/image1605.png"/><Relationship Id="rId37" Type="http://schemas.openxmlformats.org/officeDocument/2006/relationships/image" Target="../media/image1785.png"/><Relationship Id="rId102" Type="http://schemas.openxmlformats.org/officeDocument/2006/relationships/customXml" Target="../ink/ink2005.xml"/><Relationship Id="rId547" Type="http://schemas.openxmlformats.org/officeDocument/2006/relationships/customXml" Target="../ink/ink2230.xml"/><Relationship Id="rId754" Type="http://schemas.openxmlformats.org/officeDocument/2006/relationships/image" Target="../media/image2138.png"/><Relationship Id="rId90" Type="http://schemas.openxmlformats.org/officeDocument/2006/relationships/customXml" Target="../ink/ink1999.xml"/><Relationship Id="rId186" Type="http://schemas.openxmlformats.org/officeDocument/2006/relationships/image" Target="../media/image1859.png"/><Relationship Id="rId393" Type="http://schemas.openxmlformats.org/officeDocument/2006/relationships/customXml" Target="../ink/ink2152.xml"/><Relationship Id="rId407" Type="http://schemas.openxmlformats.org/officeDocument/2006/relationships/customXml" Target="../ink/ink2159.xml"/><Relationship Id="rId614" Type="http://schemas.openxmlformats.org/officeDocument/2006/relationships/image" Target="../media/image2068.png"/><Relationship Id="rId821" Type="http://schemas.openxmlformats.org/officeDocument/2006/relationships/customXml" Target="../ink/ink2368.xml"/><Relationship Id="rId253" Type="http://schemas.openxmlformats.org/officeDocument/2006/relationships/customXml" Target="../ink/ink2082.xml"/><Relationship Id="rId460" Type="http://schemas.openxmlformats.org/officeDocument/2006/relationships/image" Target="../media/image1993.png"/><Relationship Id="rId698" Type="http://schemas.openxmlformats.org/officeDocument/2006/relationships/image" Target="../media/image2110.png"/><Relationship Id="rId919" Type="http://schemas.openxmlformats.org/officeDocument/2006/relationships/customXml" Target="../ink/ink2417.xml"/><Relationship Id="rId48" Type="http://schemas.openxmlformats.org/officeDocument/2006/relationships/customXml" Target="../ink/ink1978.xml"/><Relationship Id="rId113" Type="http://schemas.openxmlformats.org/officeDocument/2006/relationships/customXml" Target="../ink/ink2011.xml"/><Relationship Id="rId320" Type="http://schemas.openxmlformats.org/officeDocument/2006/relationships/image" Target="../media/image1924.png"/><Relationship Id="rId558" Type="http://schemas.openxmlformats.org/officeDocument/2006/relationships/image" Target="../media/image2041.png"/><Relationship Id="rId765" Type="http://schemas.openxmlformats.org/officeDocument/2006/relationships/customXml" Target="../ink/ink2340.xml"/><Relationship Id="rId197" Type="http://schemas.openxmlformats.org/officeDocument/2006/relationships/customXml" Target="../ink/ink2053.xml"/><Relationship Id="rId418" Type="http://schemas.openxmlformats.org/officeDocument/2006/relationships/image" Target="../media/image1973.png"/><Relationship Id="rId625" Type="http://schemas.openxmlformats.org/officeDocument/2006/relationships/customXml" Target="../ink/ink2270.xml"/><Relationship Id="rId832" Type="http://schemas.openxmlformats.org/officeDocument/2006/relationships/image" Target="../media/image2177.png"/><Relationship Id="rId264" Type="http://schemas.openxmlformats.org/officeDocument/2006/relationships/image" Target="../media/image1896.png"/><Relationship Id="rId471" Type="http://schemas.openxmlformats.org/officeDocument/2006/relationships/customXml" Target="../ink/ink2192.xml"/><Relationship Id="rId59" Type="http://schemas.openxmlformats.org/officeDocument/2006/relationships/image" Target="../media/image1796.png"/><Relationship Id="rId124" Type="http://schemas.openxmlformats.org/officeDocument/2006/relationships/image" Target="../media/image1828.png"/><Relationship Id="rId569" Type="http://schemas.openxmlformats.org/officeDocument/2006/relationships/image" Target="../media/image2046.png"/><Relationship Id="rId776" Type="http://schemas.openxmlformats.org/officeDocument/2006/relationships/image" Target="../media/image2149.png"/><Relationship Id="rId331" Type="http://schemas.openxmlformats.org/officeDocument/2006/relationships/customXml" Target="../ink/ink2121.xml"/><Relationship Id="rId429" Type="http://schemas.openxmlformats.org/officeDocument/2006/relationships/customXml" Target="../ink/ink2170.xml"/><Relationship Id="rId636" Type="http://schemas.openxmlformats.org/officeDocument/2006/relationships/image" Target="../media/image2079.png"/><Relationship Id="rId843" Type="http://schemas.openxmlformats.org/officeDocument/2006/relationships/customXml" Target="../ink/ink2379.xml"/><Relationship Id="rId275" Type="http://schemas.openxmlformats.org/officeDocument/2006/relationships/customXml" Target="../ink/ink2093.xml"/><Relationship Id="rId482" Type="http://schemas.openxmlformats.org/officeDocument/2006/relationships/image" Target="../media/image2004.png"/><Relationship Id="rId703" Type="http://schemas.openxmlformats.org/officeDocument/2006/relationships/customXml" Target="../ink/ink2309.xml"/><Relationship Id="rId910" Type="http://schemas.openxmlformats.org/officeDocument/2006/relationships/image" Target="../media/image16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0" y="2151613"/>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a:t>
            </a:r>
            <a:r>
              <a:rPr lang="en-US" sz="2000">
                <a:hlinkClick r:id="rId3"/>
              </a:rPr>
              <a:t>101-22</a:t>
            </a:r>
            <a:r>
              <a:rPr lang="en-US" sz="200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5C87453-4B30-4DDB-A8A7-CAC666185B59}"/>
                  </a:ext>
                </a:extLst>
              </p14:cNvPr>
              <p14:cNvContentPartPr/>
              <p14:nvPr/>
            </p14:nvContentPartPr>
            <p14:xfrm>
              <a:off x="2320473" y="130404"/>
              <a:ext cx="5893920" cy="542520"/>
            </p14:xfrm>
          </p:contentPart>
        </mc:Choice>
        <mc:Fallback xmlns="">
          <p:pic>
            <p:nvPicPr>
              <p:cNvPr id="2" name="Freihand 1">
                <a:extLst>
                  <a:ext uri="{FF2B5EF4-FFF2-40B4-BE49-F238E27FC236}">
                    <a16:creationId xmlns:a16="http://schemas.microsoft.com/office/drawing/2014/main" id="{25C87453-4B30-4DDB-A8A7-CAC666185B59}"/>
                  </a:ext>
                </a:extLst>
              </p:cNvPr>
              <p:cNvPicPr/>
              <p:nvPr/>
            </p:nvPicPr>
            <p:blipFill>
              <a:blip r:embed="rId6"/>
              <a:stretch>
                <a:fillRect/>
              </a:stretch>
            </p:blipFill>
            <p:spPr>
              <a:xfrm>
                <a:off x="2316153" y="126084"/>
                <a:ext cx="590256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F4BD3CEE-0B92-4131-B135-96CC41765B1C}"/>
                  </a:ext>
                </a:extLst>
              </p14:cNvPr>
              <p14:cNvContentPartPr/>
              <p14:nvPr/>
            </p14:nvContentPartPr>
            <p14:xfrm>
              <a:off x="3284553" y="99444"/>
              <a:ext cx="4592160" cy="650160"/>
            </p14:xfrm>
          </p:contentPart>
        </mc:Choice>
        <mc:Fallback xmlns="">
          <p:pic>
            <p:nvPicPr>
              <p:cNvPr id="3" name="Freihand 2">
                <a:extLst>
                  <a:ext uri="{FF2B5EF4-FFF2-40B4-BE49-F238E27FC236}">
                    <a16:creationId xmlns:a16="http://schemas.microsoft.com/office/drawing/2014/main" id="{F4BD3CEE-0B92-4131-B135-96CC41765B1C}"/>
                  </a:ext>
                </a:extLst>
              </p:cNvPr>
              <p:cNvPicPr/>
              <p:nvPr/>
            </p:nvPicPr>
            <p:blipFill>
              <a:blip r:embed="rId8"/>
              <a:stretch>
                <a:fillRect/>
              </a:stretch>
            </p:blipFill>
            <p:spPr>
              <a:xfrm>
                <a:off x="3280233" y="95124"/>
                <a:ext cx="460080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2FAB43D-1C42-48C3-844D-A9D8D2A2799B}"/>
                  </a:ext>
                </a:extLst>
              </p14:cNvPr>
              <p14:cNvContentPartPr/>
              <p14:nvPr/>
            </p14:nvContentPartPr>
            <p14:xfrm>
              <a:off x="1181433" y="1137324"/>
              <a:ext cx="4716000" cy="20520"/>
            </p14:xfrm>
          </p:contentPart>
        </mc:Choice>
        <mc:Fallback xmlns="">
          <p:pic>
            <p:nvPicPr>
              <p:cNvPr id="7" name="Freihand 6">
                <a:extLst>
                  <a:ext uri="{FF2B5EF4-FFF2-40B4-BE49-F238E27FC236}">
                    <a16:creationId xmlns:a16="http://schemas.microsoft.com/office/drawing/2014/main" id="{E2FAB43D-1C42-48C3-844D-A9D8D2A2799B}"/>
                  </a:ext>
                </a:extLst>
              </p:cNvPr>
              <p:cNvPicPr/>
              <p:nvPr/>
            </p:nvPicPr>
            <p:blipFill>
              <a:blip r:embed="rId10"/>
              <a:stretch>
                <a:fillRect/>
              </a:stretch>
            </p:blipFill>
            <p:spPr>
              <a:xfrm>
                <a:off x="1177113" y="1133004"/>
                <a:ext cx="4724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94BB65D-2709-47BA-8C6E-5BD2C81A694A}"/>
                  </a:ext>
                </a:extLst>
              </p14:cNvPr>
              <p14:cNvContentPartPr/>
              <p14:nvPr/>
            </p14:nvContentPartPr>
            <p14:xfrm>
              <a:off x="1982433" y="487524"/>
              <a:ext cx="2288520" cy="864000"/>
            </p14:xfrm>
          </p:contentPart>
        </mc:Choice>
        <mc:Fallback xmlns="">
          <p:pic>
            <p:nvPicPr>
              <p:cNvPr id="8" name="Freihand 7">
                <a:extLst>
                  <a:ext uri="{FF2B5EF4-FFF2-40B4-BE49-F238E27FC236}">
                    <a16:creationId xmlns:a16="http://schemas.microsoft.com/office/drawing/2014/main" id="{294BB65D-2709-47BA-8C6E-5BD2C81A694A}"/>
                  </a:ext>
                </a:extLst>
              </p:cNvPr>
              <p:cNvPicPr/>
              <p:nvPr/>
            </p:nvPicPr>
            <p:blipFill>
              <a:blip r:embed="rId12"/>
              <a:stretch>
                <a:fillRect/>
              </a:stretch>
            </p:blipFill>
            <p:spPr>
              <a:xfrm>
                <a:off x="1978113" y="483204"/>
                <a:ext cx="229716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4E49C0D-CEF6-409C-8941-9ACD9D3FD95E}"/>
                  </a:ext>
                </a:extLst>
              </p14:cNvPr>
              <p14:cNvContentPartPr/>
              <p14:nvPr/>
            </p14:nvContentPartPr>
            <p14:xfrm>
              <a:off x="1906113" y="1360164"/>
              <a:ext cx="1706040" cy="697320"/>
            </p14:xfrm>
          </p:contentPart>
        </mc:Choice>
        <mc:Fallback xmlns="">
          <p:pic>
            <p:nvPicPr>
              <p:cNvPr id="11" name="Freihand 10">
                <a:extLst>
                  <a:ext uri="{FF2B5EF4-FFF2-40B4-BE49-F238E27FC236}">
                    <a16:creationId xmlns:a16="http://schemas.microsoft.com/office/drawing/2014/main" id="{94E49C0D-CEF6-409C-8941-9ACD9D3FD95E}"/>
                  </a:ext>
                </a:extLst>
              </p:cNvPr>
              <p:cNvPicPr/>
              <p:nvPr/>
            </p:nvPicPr>
            <p:blipFill>
              <a:blip r:embed="rId14"/>
              <a:stretch>
                <a:fillRect/>
              </a:stretch>
            </p:blipFill>
            <p:spPr>
              <a:xfrm>
                <a:off x="1901793" y="1355844"/>
                <a:ext cx="1714680" cy="70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83597F6-343F-4836-BF0D-1E9643A6D600}"/>
                  </a:ext>
                </a:extLst>
              </p14:cNvPr>
              <p14:cNvContentPartPr/>
              <p14:nvPr/>
            </p14:nvContentPartPr>
            <p14:xfrm>
              <a:off x="4703313" y="2412804"/>
              <a:ext cx="966240" cy="612000"/>
            </p14:xfrm>
          </p:contentPart>
        </mc:Choice>
        <mc:Fallback xmlns="">
          <p:pic>
            <p:nvPicPr>
              <p:cNvPr id="12" name="Freihand 11">
                <a:extLst>
                  <a:ext uri="{FF2B5EF4-FFF2-40B4-BE49-F238E27FC236}">
                    <a16:creationId xmlns:a16="http://schemas.microsoft.com/office/drawing/2014/main" id="{C83597F6-343F-4836-BF0D-1E9643A6D600}"/>
                  </a:ext>
                </a:extLst>
              </p:cNvPr>
              <p:cNvPicPr/>
              <p:nvPr/>
            </p:nvPicPr>
            <p:blipFill>
              <a:blip r:embed="rId16"/>
              <a:stretch>
                <a:fillRect/>
              </a:stretch>
            </p:blipFill>
            <p:spPr>
              <a:xfrm>
                <a:off x="4698993" y="2408484"/>
                <a:ext cx="97488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6CDDD35-A513-4C0D-AE41-96E4007138A6}"/>
                  </a:ext>
                </a:extLst>
              </p14:cNvPr>
              <p14:cNvContentPartPr/>
              <p14:nvPr/>
            </p14:nvContentPartPr>
            <p14:xfrm>
              <a:off x="40953" y="3321444"/>
              <a:ext cx="3009960" cy="794880"/>
            </p14:xfrm>
          </p:contentPart>
        </mc:Choice>
        <mc:Fallback xmlns="">
          <p:pic>
            <p:nvPicPr>
              <p:cNvPr id="13" name="Freihand 12">
                <a:extLst>
                  <a:ext uri="{FF2B5EF4-FFF2-40B4-BE49-F238E27FC236}">
                    <a16:creationId xmlns:a16="http://schemas.microsoft.com/office/drawing/2014/main" id="{16CDDD35-A513-4C0D-AE41-96E4007138A6}"/>
                  </a:ext>
                </a:extLst>
              </p:cNvPr>
              <p:cNvPicPr/>
              <p:nvPr/>
            </p:nvPicPr>
            <p:blipFill>
              <a:blip r:embed="rId18"/>
              <a:stretch>
                <a:fillRect/>
              </a:stretch>
            </p:blipFill>
            <p:spPr>
              <a:xfrm>
                <a:off x="36633" y="3317124"/>
                <a:ext cx="301860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F65F8E9-8EAD-4DC3-B060-B251899E219E}"/>
                  </a:ext>
                </a:extLst>
              </p14:cNvPr>
              <p14:cNvContentPartPr/>
              <p14:nvPr/>
            </p14:nvContentPartPr>
            <p14:xfrm>
              <a:off x="4220553" y="3842004"/>
              <a:ext cx="3189960" cy="55080"/>
            </p14:xfrm>
          </p:contentPart>
        </mc:Choice>
        <mc:Fallback xmlns="">
          <p:pic>
            <p:nvPicPr>
              <p:cNvPr id="14" name="Freihand 13">
                <a:extLst>
                  <a:ext uri="{FF2B5EF4-FFF2-40B4-BE49-F238E27FC236}">
                    <a16:creationId xmlns:a16="http://schemas.microsoft.com/office/drawing/2014/main" id="{AF65F8E9-8EAD-4DC3-B060-B251899E219E}"/>
                  </a:ext>
                </a:extLst>
              </p:cNvPr>
              <p:cNvPicPr/>
              <p:nvPr/>
            </p:nvPicPr>
            <p:blipFill>
              <a:blip r:embed="rId20"/>
              <a:stretch>
                <a:fillRect/>
              </a:stretch>
            </p:blipFill>
            <p:spPr>
              <a:xfrm>
                <a:off x="4216233" y="3837684"/>
                <a:ext cx="3198600" cy="63720"/>
              </a:xfrm>
              <a:prstGeom prst="rect">
                <a:avLst/>
              </a:prstGeom>
            </p:spPr>
          </p:pic>
        </mc:Fallback>
      </mc:AlternateContent>
      <p:grpSp>
        <p:nvGrpSpPr>
          <p:cNvPr id="20" name="Gruppieren 19">
            <a:extLst>
              <a:ext uri="{FF2B5EF4-FFF2-40B4-BE49-F238E27FC236}">
                <a16:creationId xmlns:a16="http://schemas.microsoft.com/office/drawing/2014/main" id="{650CBE19-90A1-4295-B6D8-C25E0B5C9A9E}"/>
              </a:ext>
            </a:extLst>
          </p:cNvPr>
          <p:cNvGrpSpPr/>
          <p:nvPr/>
        </p:nvGrpSpPr>
        <p:grpSpPr>
          <a:xfrm>
            <a:off x="3048753" y="3441324"/>
            <a:ext cx="3286800" cy="897840"/>
            <a:chOff x="3048753" y="3441324"/>
            <a:chExt cx="3286800" cy="89784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69A5872-AD36-4116-8913-9339F3DE4C57}"/>
                    </a:ext>
                  </a:extLst>
                </p14:cNvPr>
                <p14:cNvContentPartPr/>
                <p14:nvPr/>
              </p14:nvContentPartPr>
              <p14:xfrm>
                <a:off x="3330993" y="3843444"/>
                <a:ext cx="171360" cy="3960"/>
              </p14:xfrm>
            </p:contentPart>
          </mc:Choice>
          <mc:Fallback xmlns="">
            <p:pic>
              <p:nvPicPr>
                <p:cNvPr id="15" name="Freihand 14">
                  <a:extLst>
                    <a:ext uri="{FF2B5EF4-FFF2-40B4-BE49-F238E27FC236}">
                      <a16:creationId xmlns:a16="http://schemas.microsoft.com/office/drawing/2014/main" id="{E69A5872-AD36-4116-8913-9339F3DE4C57}"/>
                    </a:ext>
                  </a:extLst>
                </p:cNvPr>
                <p:cNvPicPr/>
                <p:nvPr/>
              </p:nvPicPr>
              <p:blipFill>
                <a:blip r:embed="rId22"/>
                <a:stretch>
                  <a:fillRect/>
                </a:stretch>
              </p:blipFill>
              <p:spPr>
                <a:xfrm>
                  <a:off x="3326673" y="3839124"/>
                  <a:ext cx="180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E9CC254-2633-45E7-A3AC-A5BBBC8E0CA7}"/>
                    </a:ext>
                  </a:extLst>
                </p14:cNvPr>
                <p14:cNvContentPartPr/>
                <p14:nvPr/>
              </p14:nvContentPartPr>
              <p14:xfrm>
                <a:off x="3183033" y="3441324"/>
                <a:ext cx="973080" cy="555120"/>
              </p14:xfrm>
            </p:contentPart>
          </mc:Choice>
          <mc:Fallback xmlns="">
            <p:pic>
              <p:nvPicPr>
                <p:cNvPr id="16" name="Freihand 15">
                  <a:extLst>
                    <a:ext uri="{FF2B5EF4-FFF2-40B4-BE49-F238E27FC236}">
                      <a16:creationId xmlns:a16="http://schemas.microsoft.com/office/drawing/2014/main" id="{3E9CC254-2633-45E7-A3AC-A5BBBC8E0CA7}"/>
                    </a:ext>
                  </a:extLst>
                </p:cNvPr>
                <p:cNvPicPr/>
                <p:nvPr/>
              </p:nvPicPr>
              <p:blipFill>
                <a:blip r:embed="rId24"/>
                <a:stretch>
                  <a:fillRect/>
                </a:stretch>
              </p:blipFill>
              <p:spPr>
                <a:xfrm>
                  <a:off x="3178713" y="3437004"/>
                  <a:ext cx="9817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D29C590-44EF-499F-8CA7-2B4565036342}"/>
                    </a:ext>
                  </a:extLst>
                </p14:cNvPr>
                <p14:cNvContentPartPr/>
                <p14:nvPr/>
              </p14:nvContentPartPr>
              <p14:xfrm>
                <a:off x="5973033" y="3939564"/>
                <a:ext cx="250200" cy="60120"/>
              </p14:xfrm>
            </p:contentPart>
          </mc:Choice>
          <mc:Fallback xmlns="">
            <p:pic>
              <p:nvPicPr>
                <p:cNvPr id="18" name="Freihand 17">
                  <a:extLst>
                    <a:ext uri="{FF2B5EF4-FFF2-40B4-BE49-F238E27FC236}">
                      <a16:creationId xmlns:a16="http://schemas.microsoft.com/office/drawing/2014/main" id="{7D29C590-44EF-499F-8CA7-2B4565036342}"/>
                    </a:ext>
                  </a:extLst>
                </p:cNvPr>
                <p:cNvPicPr/>
                <p:nvPr/>
              </p:nvPicPr>
              <p:blipFill>
                <a:blip r:embed="rId26"/>
                <a:stretch>
                  <a:fillRect/>
                </a:stretch>
              </p:blipFill>
              <p:spPr>
                <a:xfrm>
                  <a:off x="5968713" y="3935244"/>
                  <a:ext cx="258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43518A4-ECB9-48B7-98A3-0940572CC109}"/>
                    </a:ext>
                  </a:extLst>
                </p14:cNvPr>
                <p14:cNvContentPartPr/>
                <p14:nvPr/>
              </p14:nvContentPartPr>
              <p14:xfrm>
                <a:off x="3048753" y="3848124"/>
                <a:ext cx="3286800" cy="491040"/>
              </p14:xfrm>
            </p:contentPart>
          </mc:Choice>
          <mc:Fallback xmlns="">
            <p:pic>
              <p:nvPicPr>
                <p:cNvPr id="19" name="Freihand 18">
                  <a:extLst>
                    <a:ext uri="{FF2B5EF4-FFF2-40B4-BE49-F238E27FC236}">
                      <a16:creationId xmlns:a16="http://schemas.microsoft.com/office/drawing/2014/main" id="{643518A4-ECB9-48B7-98A3-0940572CC109}"/>
                    </a:ext>
                  </a:extLst>
                </p:cNvPr>
                <p:cNvPicPr/>
                <p:nvPr/>
              </p:nvPicPr>
              <p:blipFill>
                <a:blip r:embed="rId28"/>
                <a:stretch>
                  <a:fillRect/>
                </a:stretch>
              </p:blipFill>
              <p:spPr>
                <a:xfrm>
                  <a:off x="3044433" y="3843804"/>
                  <a:ext cx="3295440" cy="49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B49A70F-EC5B-4A7B-A00D-6D511B881A20}"/>
                  </a:ext>
                </a:extLst>
              </p14:cNvPr>
              <p14:cNvContentPartPr/>
              <p14:nvPr/>
            </p14:nvContentPartPr>
            <p14:xfrm>
              <a:off x="4722033" y="2487324"/>
              <a:ext cx="1057680" cy="508680"/>
            </p14:xfrm>
          </p:contentPart>
        </mc:Choice>
        <mc:Fallback xmlns="">
          <p:pic>
            <p:nvPicPr>
              <p:cNvPr id="21" name="Freihand 20">
                <a:extLst>
                  <a:ext uri="{FF2B5EF4-FFF2-40B4-BE49-F238E27FC236}">
                    <a16:creationId xmlns:a16="http://schemas.microsoft.com/office/drawing/2014/main" id="{8B49A70F-EC5B-4A7B-A00D-6D511B881A20}"/>
                  </a:ext>
                </a:extLst>
              </p:cNvPr>
              <p:cNvPicPr/>
              <p:nvPr/>
            </p:nvPicPr>
            <p:blipFill>
              <a:blip r:embed="rId30"/>
              <a:stretch>
                <a:fillRect/>
              </a:stretch>
            </p:blipFill>
            <p:spPr>
              <a:xfrm>
                <a:off x="4717713" y="2483004"/>
                <a:ext cx="1066320" cy="517320"/>
              </a:xfrm>
              <a:prstGeom prst="rect">
                <a:avLst/>
              </a:prstGeom>
            </p:spPr>
          </p:pic>
        </mc:Fallback>
      </mc:AlternateContent>
    </p:spTree>
    <p:extLst>
      <p:ext uri="{BB962C8B-B14F-4D97-AF65-F5344CB8AC3E}">
        <p14:creationId xmlns:p14="http://schemas.microsoft.com/office/powerpoint/2010/main" val="290274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049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a:stretch>
            <a:fillRect/>
          </a:stretch>
        </p:blipFill>
        <p:spPr>
          <a:xfrm>
            <a:off x="1" y="0"/>
            <a:ext cx="5115870" cy="6282647"/>
          </a:xfrm>
          <a:prstGeom prst="rect">
            <a:avLst/>
          </a:prstGeom>
        </p:spPr>
      </p:pic>
      <p:sp>
        <p:nvSpPr>
          <p:cNvPr id="9" name="Title 1"/>
          <p:cNvSpPr txBox="1">
            <a:spLocks/>
          </p:cNvSpPr>
          <p:nvPr/>
        </p:nvSpPr>
        <p:spPr>
          <a:xfrm>
            <a:off x="7704158" y="69217"/>
            <a:ext cx="4380022"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062913" y="2232725"/>
                <a:ext cx="461357"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i="1" dirty="0">
                              <a:latin typeface="Cambria Math" panose="02040503050406030204" pitchFamily="18" charset="0"/>
                            </a:rPr>
                            <m:t>𝑘</m:t>
                          </m:r>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oMath>
                  </m:oMathPara>
                </a14:m>
                <a:endParaRPr lang="en-US" sz="20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062913" y="2232725"/>
                <a:ext cx="461357" cy="450482"/>
              </a:xfrm>
              <a:prstGeom prst="rect">
                <a:avLst/>
              </a:prstGeom>
              <a:blipFill>
                <a:blip r:embed="rId4"/>
                <a:stretch>
                  <a:fillRect r="-263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2960813" y="1343378"/>
                <a:ext cx="376621"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b="0" i="1" dirty="0" smtClean="0">
                              <a:latin typeface="Cambria Math" panose="02040503050406030204" pitchFamily="18" charset="0"/>
                            </a:rPr>
                            <m:t>𝐶</m:t>
                          </m:r>
                        </m:sup>
                      </m:sSup>
                    </m:oMath>
                  </m:oMathPara>
                </a14:m>
                <a:endParaRPr lang="en-US" sz="20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960813" y="1343378"/>
                <a:ext cx="376621" cy="45048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852844" y="3511919"/>
                <a:ext cx="1698265"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r>
                      <a:rPr lang="de-DE" sz="2000" b="0" i="0" dirty="0" smtClean="0">
                        <a:latin typeface="Cambria Math" panose="02040503050406030204" pitchFamily="18" charset="0"/>
                      </a:rPr>
                      <m:t> </m:t>
                    </m:r>
                    <m:r>
                      <a:rPr lang="de-DE" sz="1400" i="1" dirty="0">
                        <a:latin typeface="Cambria Math" panose="02040503050406030204" pitchFamily="18" charset="0"/>
                      </a:rPr>
                      <m:t>𝑃</m:t>
                    </m:r>
                    <m:r>
                      <a:rPr lang="de-DE" sz="1400" b="0" i="1" dirty="0" smtClean="0">
                        <a:latin typeface="Cambria Math" panose="02040503050406030204" pitchFamily="18" charset="0"/>
                      </a:rPr>
                      <m:t>𝐶</m:t>
                    </m:r>
                  </m:oMath>
                </a14:m>
                <a:r>
                  <a:rPr lang="en-US" sz="1400" dirty="0"/>
                  <a:t> </a:t>
                </a:r>
                <a:r>
                  <a:rPr lang="en-US" sz="1400" dirty="0">
                    <a:latin typeface="Times New Roman" panose="02020603050405020304" pitchFamily="18" charset="0"/>
                    <a:cs typeface="Times New Roman" panose="02020603050405020304" pitchFamily="18" charset="0"/>
                  </a:rPr>
                  <a:t>(long-run</a:t>
                </a:r>
                <a:r>
                  <a:rPr lang="en-US" sz="1400" dirty="0"/>
                  <a:t>)</a:t>
                </a:r>
              </a:p>
              <a:p>
                <a:pPr>
                  <a:lnSpc>
                    <a:spcPct val="110000"/>
                  </a:lnSpc>
                </a:pPr>
                <a:endParaRPr lang="en-US" sz="1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852844" y="3511919"/>
                <a:ext cx="1698265" cy="45048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2849664" y="6033501"/>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2849664" y="6033501"/>
                <a:ext cx="433960" cy="45048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Content Placeholder 2"/>
              <p:cNvSpPr txBox="1">
                <a:spLocks/>
              </p:cNvSpPr>
              <p:nvPr/>
            </p:nvSpPr>
            <p:spPr>
              <a:xfrm>
                <a:off x="3471331" y="6018090"/>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𝐷</m:t>
                          </m:r>
                        </m:sup>
                      </m:sSup>
                    </m:oMath>
                  </m:oMathPara>
                </a14:m>
                <a:endParaRPr lang="en-US" sz="2000"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3471331" y="6018090"/>
                <a:ext cx="433960" cy="45048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Content Placeholder 2"/>
              <p:cNvSpPr txBox="1">
                <a:spLocks/>
              </p:cNvSpPr>
              <p:nvPr/>
            </p:nvSpPr>
            <p:spPr>
              <a:xfrm>
                <a:off x="2177037" y="2899882"/>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2177037" y="2899882"/>
                <a:ext cx="433960" cy="450482"/>
              </a:xfrm>
              <a:prstGeom prst="rect">
                <a:avLst/>
              </a:prstGeom>
              <a:blipFill>
                <a:blip r:embed="rId9"/>
                <a:stretch>
                  <a:fillRect/>
                </a:stretch>
              </a:blipFill>
            </p:spPr>
            <p:txBody>
              <a:bodyPr/>
              <a:lstStyle/>
              <a:p>
                <a:r>
                  <a:rPr lang="de-DE">
                    <a:noFill/>
                  </a:rPr>
                  <a:t> </a:t>
                </a:r>
              </a:p>
            </p:txBody>
          </p:sp>
        </mc:Fallback>
      </mc:AlternateContent>
      <p:sp>
        <p:nvSpPr>
          <p:cNvPr id="18" name="Content Placeholder 2"/>
          <p:cNvSpPr txBox="1">
            <a:spLocks/>
          </p:cNvSpPr>
          <p:nvPr/>
        </p:nvSpPr>
        <p:spPr>
          <a:xfrm>
            <a:off x="7210013" y="3511919"/>
            <a:ext cx="367178"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endParaRPr lang="en-US" sz="2000" dirty="0"/>
          </a:p>
        </p:txBody>
      </p:sp>
      <mc:AlternateContent xmlns:mc="http://schemas.openxmlformats.org/markup-compatibility/2006" xmlns:a14="http://schemas.microsoft.com/office/drawing/2010/main">
        <mc:Choice Requires="a14">
          <p:sp>
            <p:nvSpPr>
              <p:cNvPr id="5" name="Rechteck 4"/>
              <p:cNvSpPr/>
              <p:nvPr/>
            </p:nvSpPr>
            <p:spPr>
              <a:xfrm>
                <a:off x="1810827" y="6030077"/>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i="1" dirty="0" smtClean="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m:t>
                          </m:r>
                        </m:sup>
                      </m:sSup>
                      <m:r>
                        <a:rPr lang="de-DE" b="0" i="0" dirty="0" smtClean="0">
                          <a:latin typeface="Cambria Math" panose="02040503050406030204" pitchFamily="18" charset="0"/>
                        </a:rPr>
                        <m:t>=0</m:t>
                      </m:r>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1810827" y="6030077"/>
                <a:ext cx="907556" cy="369332"/>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2183106" y="199621"/>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𝑦</m:t>
                      </m:r>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2183106" y="199621"/>
                <a:ext cx="371384" cy="369332"/>
              </a:xfrm>
              <a:prstGeom prst="rect">
                <a:avLst/>
              </a:prstGeom>
              <a:blipFill>
                <a:blip r:embed="rId11"/>
                <a:stretch>
                  <a:fillRect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4460323" y="6023589"/>
                <a:ext cx="378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𝜋</m:t>
                      </m:r>
                    </m:oMath>
                  </m:oMathPara>
                </a14:m>
                <a:endParaRPr lang="de-DE" dirty="0"/>
              </a:p>
            </p:txBody>
          </p:sp>
        </mc:Choice>
        <mc:Fallback xmlns="">
          <p:sp>
            <p:nvSpPr>
              <p:cNvPr id="19" name="Rechteck 18"/>
              <p:cNvSpPr>
                <a:spLocks noRot="1" noChangeAspect="1" noMove="1" noResize="1" noEditPoints="1" noAdjustHandles="1" noChangeArrowheads="1" noChangeShapeType="1" noTextEdit="1"/>
              </p:cNvSpPr>
              <p:nvPr/>
            </p:nvSpPr>
            <p:spPr>
              <a:xfrm>
                <a:off x="4460323" y="6023589"/>
                <a:ext cx="378757"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Rechteck 19"/>
              <p:cNvSpPr/>
              <p:nvPr/>
            </p:nvSpPr>
            <p:spPr>
              <a:xfrm>
                <a:off x="4708517" y="1145454"/>
                <a:ext cx="2023053" cy="331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i="1" dirty="0">
                              <a:latin typeface="Cambria Math" panose="02040503050406030204" pitchFamily="18" charset="0"/>
                            </a:rPr>
                            <m:t>  </m:t>
                          </m:r>
                          <m:sSub>
                            <m:sSubPr>
                              <m:ctrlPr>
                                <a:rPr lang="de-DE" sz="1400" i="1" dirty="0" smtClean="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𝑃𝐶</m:t>
                                  </m:r>
                                </m:e>
                                <m:sup>
                                  <m:r>
                                    <a:rPr lang="de-DE" sz="1400" b="0" i="1" dirty="0" smtClean="0">
                                      <a:latin typeface="Cambria Math" panose="02040503050406030204" pitchFamily="18" charset="0"/>
                                    </a:rPr>
                                    <m:t>𝑇</m:t>
                                  </m:r>
                                </m:sup>
                              </m:sSup>
                            </m:e>
                            <m:sub>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b="0" i="1" dirty="0" smtClean="0">
                                  <a:latin typeface="Cambria Math" panose="02040503050406030204" pitchFamily="18" charset="0"/>
                                </a:rPr>
                                <m:t>=0</m:t>
                              </m:r>
                            </m:sub>
                          </m:sSub>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0" name="Rechteck 19"/>
              <p:cNvSpPr>
                <a:spLocks noRot="1" noChangeAspect="1" noMove="1" noResize="1" noEditPoints="1" noAdjustHandles="1" noChangeArrowheads="1" noChangeShapeType="1" noTextEdit="1"/>
              </p:cNvSpPr>
              <p:nvPr/>
            </p:nvSpPr>
            <p:spPr>
              <a:xfrm>
                <a:off x="4708517" y="1145454"/>
                <a:ext cx="2023053" cy="331437"/>
              </a:xfrm>
              <a:prstGeom prst="rect">
                <a:avLst/>
              </a:prstGeom>
              <a:blipFill>
                <a:blip r:embed="rId13"/>
                <a:stretch>
                  <a:fillRect b="-185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Rechteck 20"/>
              <p:cNvSpPr/>
              <p:nvPr/>
            </p:nvSpPr>
            <p:spPr>
              <a:xfrm>
                <a:off x="4770673" y="2174299"/>
                <a:ext cx="3945183" cy="567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sSub>
                            <m:sSubPr>
                              <m:ctrlPr>
                                <a:rPr lang="de-DE" sz="1400" i="1" dirty="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i="1" dirty="0">
                                      <a:latin typeface="Cambria Math" panose="02040503050406030204" pitchFamily="18" charset="0"/>
                                    </a:rPr>
                                    <m:t>𝑃</m:t>
                                  </m:r>
                                  <m:r>
                                    <a:rPr lang="de-DE" sz="1400" b="0" i="1" dirty="0" smtClean="0">
                                      <a:latin typeface="Cambria Math" panose="02040503050406030204" pitchFamily="18" charset="0"/>
                                    </a:rPr>
                                    <m:t>𝐶</m:t>
                                  </m:r>
                                </m:e>
                                <m:sup>
                                  <m:r>
                                    <a:rPr lang="de-DE" sz="1400" b="0" i="1" dirty="0" smtClean="0">
                                      <a:latin typeface="Cambria Math" panose="02040503050406030204" pitchFamily="18" charset="0"/>
                                    </a:rPr>
                                    <m:t>𝐷</m:t>
                                  </m:r>
                                </m:sup>
                              </m:sSup>
                            </m:e>
                            <m:sub>
                              <m:r>
                                <a:rPr lang="de-DE" sz="1400" i="1"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i="1" dirty="0">
                                  <a:latin typeface="Cambria Math" panose="02040503050406030204" pitchFamily="18" charset="0"/>
                                </a:rPr>
                                <m:t>=</m:t>
                              </m:r>
                              <m:f>
                                <m:fPr>
                                  <m:ctrlPr>
                                    <a:rPr lang="de-DE" sz="1400" i="1" dirty="0">
                                      <a:latin typeface="Cambria Math" panose="02040503050406030204" pitchFamily="18" charset="0"/>
                                    </a:rPr>
                                  </m:ctrlPr>
                                </m:fPr>
                                <m:num>
                                  <m:r>
                                    <a:rPr lang="de-DE" sz="1400" b="0" i="1" dirty="0" smtClean="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sub>
                          </m:sSub>
                          <m:r>
                            <a:rPr lang="de-DE" sz="1400" i="1" dirty="0">
                              <a:latin typeface="Cambria Math" panose="02040503050406030204" pitchFamily="18" charset="0"/>
                            </a:rPr>
                            <m:t>:</m:t>
                          </m:r>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[1−</m:t>
                      </m:r>
                      <m:f>
                        <m:fPr>
                          <m:ctrlPr>
                            <a:rPr lang="de-DE" sz="1400" b="0" i="1" dirty="0" smtClean="0">
                              <a:latin typeface="Cambria Math" panose="02040503050406030204" pitchFamily="18" charset="0"/>
                            </a:rPr>
                          </m:ctrlPr>
                        </m:fPr>
                        <m:num>
                          <m:sSup>
                            <m:sSupPr>
                              <m:ctrlPr>
                                <a:rPr lang="de-DE" sz="1400" b="0" i="1" dirty="0" smtClean="0">
                                  <a:latin typeface="Cambria Math" panose="02040503050406030204" pitchFamily="18" charset="0"/>
                                </a:rPr>
                              </m:ctrlPr>
                            </m:sSupPr>
                            <m:e>
                              <m:r>
                                <a:rPr lang="de-DE" sz="1400" b="0" i="1" dirty="0" smtClean="0">
                                  <a:latin typeface="Cambria Math" panose="02040503050406030204" pitchFamily="18" charset="0"/>
                                </a:rPr>
                                <m:t>𝑏</m:t>
                              </m:r>
                            </m:e>
                            <m:sup>
                              <m:r>
                                <a:rPr lang="de-DE" sz="1400" b="0" i="1" dirty="0" smtClean="0">
                                  <a:latin typeface="Cambria Math" panose="02040503050406030204" pitchFamily="18" charset="0"/>
                                </a:rPr>
                                <m:t>2</m:t>
                              </m:r>
                            </m:sup>
                          </m:sSup>
                        </m:num>
                        <m:den>
                          <m:r>
                            <a:rPr lang="de-DE" sz="1400" b="0" i="1" dirty="0" smtClean="0">
                              <a:latin typeface="Cambria Math" panose="02040503050406030204" pitchFamily="18" charset="0"/>
                            </a:rPr>
                            <m:t>𝑎</m:t>
                          </m:r>
                        </m:den>
                      </m:f>
                      <m:d>
                        <m:dPr>
                          <m:ctrlPr>
                            <a:rPr lang="de-DE" sz="1400" b="0" i="1" dirty="0" smtClean="0">
                              <a:latin typeface="Cambria Math" panose="02040503050406030204" pitchFamily="18" charset="0"/>
                            </a:rPr>
                          </m:ctrlPr>
                        </m:dPr>
                        <m:e>
                          <m:r>
                            <a:rPr lang="de-DE" sz="1400" b="0" i="1" dirty="0" smtClean="0">
                              <a:latin typeface="Cambria Math" panose="02040503050406030204" pitchFamily="18" charset="0"/>
                            </a:rPr>
                            <m:t>𝑘</m:t>
                          </m:r>
                          <m:r>
                            <a:rPr lang="de-DE" sz="1400" b="0" i="1" dirty="0" smtClean="0">
                              <a:latin typeface="Cambria Math" panose="02040503050406030204" pitchFamily="18" charset="0"/>
                            </a:rPr>
                            <m:t>−1</m:t>
                          </m:r>
                        </m:e>
                      </m:d>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1" name="Rechteck 20"/>
              <p:cNvSpPr>
                <a:spLocks noRot="1" noChangeAspect="1" noMove="1" noResize="1" noEditPoints="1" noAdjustHandles="1" noChangeArrowheads="1" noChangeShapeType="1" noTextEdit="1"/>
              </p:cNvSpPr>
              <p:nvPr/>
            </p:nvSpPr>
            <p:spPr>
              <a:xfrm>
                <a:off x="4770673" y="2174299"/>
                <a:ext cx="3945183" cy="567335"/>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Content Placeholder 2"/>
              <p:cNvSpPr txBox="1">
                <a:spLocks/>
              </p:cNvSpPr>
              <p:nvPr/>
            </p:nvSpPr>
            <p:spPr>
              <a:xfrm>
                <a:off x="3153528" y="873980"/>
                <a:ext cx="409353"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𝐷</m:t>
                          </m:r>
                        </m:sup>
                      </m:sSup>
                    </m:oMath>
                  </m:oMathPara>
                </a14:m>
                <a:endParaRPr lang="en-US" sz="2000" dirty="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3153528" y="873980"/>
                <a:ext cx="409353" cy="450482"/>
              </a:xfrm>
              <a:prstGeom prst="rect">
                <a:avLst/>
              </a:prstGeom>
              <a:blipFill>
                <a:blip r:embed="rId1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a:xfrm>
                <a:off x="2745746" y="1642957"/>
                <a:ext cx="382449" cy="4056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𝑇</m:t>
                          </m:r>
                        </m:sup>
                      </m:sSup>
                    </m:oMath>
                  </m:oMathPara>
                </a14:m>
                <a:endParaRPr lang="en-US" sz="2000" dirty="0"/>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2745746" y="1642957"/>
                <a:ext cx="382449" cy="405691"/>
              </a:xfrm>
              <a:prstGeom prst="rect">
                <a:avLst/>
              </a:prstGeom>
              <a:blipFill>
                <a:blip r:embed="rId16"/>
                <a:stretch>
                  <a:fillRect/>
                </a:stretch>
              </a:blipFill>
            </p:spPr>
            <p:txBody>
              <a:bodyPr/>
              <a:lstStyle/>
              <a:p>
                <a:r>
                  <a:rPr lang="de-DE">
                    <a:noFill/>
                  </a:rPr>
                  <a:t> </a:t>
                </a:r>
              </a:p>
            </p:txBody>
          </p:sp>
        </mc:Fallback>
      </mc:AlternateContent>
      <p:sp>
        <p:nvSpPr>
          <p:cNvPr id="24" name="Content Placeholder 2"/>
          <p:cNvSpPr txBox="1">
            <a:spLocks/>
          </p:cNvSpPr>
          <p:nvPr/>
        </p:nvSpPr>
        <p:spPr>
          <a:xfrm>
            <a:off x="4830064" y="873980"/>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mc:AlternateContent xmlns:mc="http://schemas.openxmlformats.org/markup-compatibility/2006" xmlns:a14="http://schemas.microsoft.com/office/drawing/2010/main">
        <mc:Choice Requires="a14">
          <p:sp>
            <p:nvSpPr>
              <p:cNvPr id="30" name="Content Placeholder 2"/>
              <p:cNvSpPr txBox="1">
                <a:spLocks/>
              </p:cNvSpPr>
              <p:nvPr/>
            </p:nvSpPr>
            <p:spPr>
              <a:xfrm>
                <a:off x="9985705" y="795923"/>
                <a:ext cx="2330326" cy="348868"/>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de-DE" sz="1400" b="0" i="1" dirty="0" smtClean="0">
                              <a:latin typeface="Cambria Math" panose="02040503050406030204" pitchFamily="18" charset="0"/>
                            </a:rPr>
                            <m:t>(</m:t>
                          </m:r>
                          <m:r>
                            <a:rPr lang="el-GR" sz="1400" i="1" dirty="0">
                              <a:latin typeface="Cambria Math" panose="02040503050406030204" pitchFamily="18" charset="0"/>
                            </a:rPr>
                            <m:t>𝜋</m:t>
                          </m:r>
                          <m:r>
                            <a:rPr lang="de-DE" sz="1400" b="0" i="1" dirty="0" smtClean="0">
                              <a:latin typeface="Cambria Math" panose="02040503050406030204" pitchFamily="18" charset="0"/>
                            </a:rPr>
                            <m:t>−</m:t>
                          </m:r>
                          <m:r>
                            <a:rPr lang="el-GR" sz="1400" i="1" dirty="0">
                              <a:latin typeface="Cambria Math" panose="02040503050406030204" pitchFamily="18" charset="0"/>
                            </a:rPr>
                            <m:t>𝜋</m:t>
                          </m:r>
                        </m:e>
                        <m:sup>
                          <m:r>
                            <a:rPr lang="de-DE" sz="1400" b="0" i="1" dirty="0" smtClean="0">
                              <a:latin typeface="Cambria Math" panose="02040503050406030204" pitchFamily="18" charset="0"/>
                            </a:rPr>
                            <m:t>𝑒</m:t>
                          </m:r>
                        </m:sup>
                      </m:sSup>
                      <m:r>
                        <a:rPr lang="de-DE" sz="1400" b="0" i="1" dirty="0" smtClean="0">
                          <a:latin typeface="Cambria Math" panose="02040503050406030204" pitchFamily="18" charset="0"/>
                        </a:rPr>
                        <m:t>)</m:t>
                      </m:r>
                    </m:oMath>
                  </m:oMathPara>
                </a14:m>
                <a:endParaRPr lang="en-US" sz="1400" dirty="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9985705" y="795923"/>
                <a:ext cx="2330326" cy="348868"/>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Rechteck 30"/>
              <p:cNvSpPr/>
              <p:nvPr/>
            </p:nvSpPr>
            <p:spPr>
              <a:xfrm>
                <a:off x="9012428" y="1568619"/>
                <a:ext cx="2373083" cy="1386918"/>
              </a:xfrm>
              <a:prstGeom prst="rect">
                <a:avLst/>
              </a:prstGeom>
              <a:ln>
                <a:solidFill>
                  <a:srgbClr val="00B0F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𝐶</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=0=</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𝐶</m:t>
                        </m:r>
                      </m:sup>
                    </m:sSup>
                  </m:oMath>
                </a14:m>
                <a:r>
                  <a:rPr lang="de-DE" sz="1400" dirty="0"/>
                  <a:t> </a:t>
                </a:r>
              </a:p>
              <a:p>
                <a:endParaRPr lang="de-DE" sz="1400" dirty="0"/>
              </a:p>
              <a:p>
                <a:r>
                  <a:rPr lang="de-DE" sz="1400" dirty="0"/>
                  <a:t> </a:t>
                </a:r>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𝐶</m:t>
                        </m:r>
                      </m:sup>
                    </m:sSup>
                  </m:oMath>
                </a14:m>
                <a:endParaRPr lang="de-DE" sz="1400" dirty="0"/>
              </a:p>
              <a:p>
                <a:endParaRPr lang="de-DE" sz="1400" dirty="0"/>
              </a:p>
            </p:txBody>
          </p:sp>
        </mc:Choice>
        <mc:Fallback xmlns="">
          <p:sp>
            <p:nvSpPr>
              <p:cNvPr id="31" name="Rechteck 30"/>
              <p:cNvSpPr>
                <a:spLocks noRot="1" noChangeAspect="1" noMove="1" noResize="1" noEditPoints="1" noAdjustHandles="1" noChangeArrowheads="1" noChangeShapeType="1" noTextEdit="1"/>
              </p:cNvSpPr>
              <p:nvPr/>
            </p:nvSpPr>
            <p:spPr>
              <a:xfrm>
                <a:off x="9012428" y="1568619"/>
                <a:ext cx="2373083" cy="1386918"/>
              </a:xfrm>
              <a:prstGeom prst="rect">
                <a:avLst/>
              </a:prstGeom>
              <a:blipFill>
                <a:blip r:embed="rId18"/>
                <a:stretch>
                  <a:fillRect/>
                </a:stretch>
              </a:blipFill>
              <a:ln>
                <a:solidFill>
                  <a:srgbClr val="00B0F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Content Placeholder 2"/>
              <p:cNvSpPr txBox="1">
                <a:spLocks/>
              </p:cNvSpPr>
              <p:nvPr/>
            </p:nvSpPr>
            <p:spPr>
              <a:xfrm>
                <a:off x="8466908" y="797610"/>
                <a:ext cx="1963882" cy="34549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de-DE" sz="1400" i="1" dirty="0" smtClean="0">
                              <a:latin typeface="Cambria Math" panose="02040503050406030204" pitchFamily="18" charset="0"/>
                            </a:rPr>
                          </m:ctrlPr>
                        </m:sSup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𝐿</m:t>
                              </m:r>
                              <m:r>
                                <a:rPr lang="de-DE" sz="1400" b="0" i="1" dirty="0" smtClean="0">
                                  <a:latin typeface="Cambria Math" panose="02040503050406030204" pitchFamily="18" charset="0"/>
                                </a:rPr>
                                <m:t>=</m:t>
                              </m:r>
                              <m:r>
                                <a:rPr lang="de-DE" sz="1400" b="0" i="1" dirty="0" smtClean="0">
                                  <a:latin typeface="Cambria Math" panose="02040503050406030204" pitchFamily="18" charset="0"/>
                                </a:rPr>
                                <m:t>𝑎</m:t>
                              </m:r>
                              <m:r>
                                <a:rPr lang="el-GR" sz="1400" i="1" dirty="0">
                                  <a:latin typeface="Cambria Math" panose="02040503050406030204" pitchFamily="18" charset="0"/>
                                </a:rPr>
                                <m:t>𝜋</m:t>
                              </m:r>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d>
                            <m:dPr>
                              <m:begChr m:val="["/>
                              <m:endChr m:val="]"/>
                              <m:ctrlPr>
                                <a:rPr lang="de-DE" sz="1400" i="1" dirty="0">
                                  <a:latin typeface="Cambria Math" panose="02040503050406030204" pitchFamily="18" charset="0"/>
                                </a:rPr>
                              </m:ctrlPr>
                            </m:d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b="0" i="1" dirty="0" smtClean="0">
                                  <a:latin typeface="Cambria Math" panose="02040503050406030204" pitchFamily="18" charset="0"/>
                                </a:rPr>
                                <m:t>𝑘</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oMath>
                  </m:oMathPara>
                </a14:m>
                <a:endParaRPr lang="en-US" sz="1400" dirty="0"/>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8466908" y="797610"/>
                <a:ext cx="1963882" cy="345493"/>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9012429" y="3159723"/>
                <a:ext cx="2373083" cy="1695208"/>
              </a:xfrm>
              <a:prstGeom prst="rect">
                <a:avLst/>
              </a:prstGeom>
              <a:ln>
                <a:solidFill>
                  <a:srgbClr val="FFC00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𝑇</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𝑇</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r>
                          <a:rPr lang="de-DE" sz="1400" i="1" dirty="0">
                            <a:latin typeface="Cambria Math" panose="02040503050406030204" pitchFamily="18" charset="0"/>
                          </a:rPr>
                          <m:t>𝑘</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𝑇</m:t>
                        </m:r>
                      </m:sup>
                    </m:sSup>
                  </m:oMath>
                </a14:m>
                <a:r>
                  <a:rPr lang="de-DE" sz="1400" dirty="0"/>
                  <a:t> </a:t>
                </a:r>
              </a:p>
              <a:p>
                <a:endParaRPr lang="de-DE" sz="1400" dirty="0"/>
              </a:p>
            </p:txBody>
          </p:sp>
        </mc:Choice>
        <mc:Fallback xmlns="">
          <p:sp>
            <p:nvSpPr>
              <p:cNvPr id="39" name="Rechteck 38"/>
              <p:cNvSpPr>
                <a:spLocks noRot="1" noChangeAspect="1" noMove="1" noResize="1" noEditPoints="1" noAdjustHandles="1" noChangeArrowheads="1" noChangeShapeType="1" noTextEdit="1"/>
              </p:cNvSpPr>
              <p:nvPr/>
            </p:nvSpPr>
            <p:spPr>
              <a:xfrm>
                <a:off x="9012429" y="3159723"/>
                <a:ext cx="2373083" cy="1695208"/>
              </a:xfrm>
              <a:prstGeom prst="rect">
                <a:avLst/>
              </a:prstGeom>
              <a:blipFill>
                <a:blip r:embed="rId20"/>
                <a:stretch>
                  <a:fillRect/>
                </a:stretch>
              </a:blipFill>
              <a:ln>
                <a:solidFill>
                  <a:srgbClr val="FFC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Rechteck 41"/>
              <p:cNvSpPr/>
              <p:nvPr/>
            </p:nvSpPr>
            <p:spPr>
              <a:xfrm>
                <a:off x="9012428" y="5083517"/>
                <a:ext cx="2373083" cy="1384931"/>
              </a:xfrm>
              <a:prstGeom prst="rect">
                <a:avLst/>
              </a:prstGeom>
              <a:ln>
                <a:solidFill>
                  <a:srgbClr val="00B05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num>
                          <m:den>
                            <m:r>
                              <a:rPr lang="de-DE" sz="1400" i="1" dirty="0">
                                <a:latin typeface="Cambria Math" panose="02040503050406030204" pitchFamily="18" charset="0"/>
                              </a:rPr>
                              <m:t>𝑎</m:t>
                            </m:r>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𝐷</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𝐷</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𝐷</m:t>
                        </m:r>
                      </m:sup>
                    </m:sSup>
                  </m:oMath>
                </a14:m>
                <a:r>
                  <a:rPr lang="de-DE" sz="1400" dirty="0"/>
                  <a:t> </a:t>
                </a:r>
              </a:p>
            </p:txBody>
          </p:sp>
        </mc:Choice>
        <mc:Fallback xmlns="">
          <p:sp>
            <p:nvSpPr>
              <p:cNvPr id="42" name="Rechteck 41"/>
              <p:cNvSpPr>
                <a:spLocks noRot="1" noChangeAspect="1" noMove="1" noResize="1" noEditPoints="1" noAdjustHandles="1" noChangeArrowheads="1" noChangeShapeType="1" noTextEdit="1"/>
              </p:cNvSpPr>
              <p:nvPr/>
            </p:nvSpPr>
            <p:spPr>
              <a:xfrm>
                <a:off x="9012428" y="5083517"/>
                <a:ext cx="2373083" cy="1384931"/>
              </a:xfrm>
              <a:prstGeom prst="rect">
                <a:avLst/>
              </a:prstGeom>
              <a:blipFill>
                <a:blip r:embed="rId21"/>
                <a:stretch>
                  <a:fillRect/>
                </a:stretch>
              </a:blipFill>
              <a:ln>
                <a:solidFill>
                  <a:srgbClr val="00B050"/>
                </a:solidFill>
              </a:ln>
            </p:spPr>
            <p:txBody>
              <a:bodyPr/>
              <a:lstStyle/>
              <a:p>
                <a:r>
                  <a:rPr lang="de-DE">
                    <a:noFill/>
                  </a:rPr>
                  <a:t> </a:t>
                </a:r>
              </a:p>
            </p:txBody>
          </p:sp>
        </mc:Fallback>
      </mc:AlternateContent>
      <p:sp>
        <p:nvSpPr>
          <p:cNvPr id="25" name="Content Placeholder 2">
            <a:extLst>
              <a:ext uri="{FF2B5EF4-FFF2-40B4-BE49-F238E27FC236}">
                <a16:creationId xmlns:a16="http://schemas.microsoft.com/office/drawing/2014/main" id="{FC0E1DC0-242B-474E-BB31-37A35D10AFE5}"/>
              </a:ext>
            </a:extLst>
          </p:cNvPr>
          <p:cNvSpPr txBox="1">
            <a:spLocks/>
          </p:cNvSpPr>
          <p:nvPr/>
        </p:nvSpPr>
        <p:spPr>
          <a:xfrm>
            <a:off x="4830064" y="2014368"/>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p:spTree>
    <p:extLst>
      <p:ext uri="{BB962C8B-B14F-4D97-AF65-F5344CB8AC3E}">
        <p14:creationId xmlns:p14="http://schemas.microsoft.com/office/powerpoint/2010/main" val="102097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4480" y="16184"/>
            <a:ext cx="1114552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 – Solutions</a:t>
            </a: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Reputation via “large” a</a:t>
            </a:r>
            <a:r>
              <a:rPr lang="en-US" sz="2000" dirty="0"/>
              <a:t>	</a:t>
            </a:r>
            <a:r>
              <a:rPr lang="en-US" sz="2000" dirty="0">
                <a:latin typeface="Cambria Math" panose="02040503050406030204" pitchFamily="18" charset="0"/>
                <a:ea typeface="Cambria Math" panose="02040503050406030204" pitchFamily="18" charset="0"/>
              </a:rPr>
              <a:t>→ </a:t>
            </a:r>
            <a:r>
              <a:rPr lang="en-US" sz="200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a:t>Rule-based</a:t>
            </a:r>
            <a:r>
              <a:rPr lang="en-US" sz="2000" dirty="0"/>
              <a:t>			</a:t>
            </a:r>
            <a:r>
              <a:rPr lang="en-US" sz="2000" dirty="0">
                <a:latin typeface="Cambria Math" panose="02040503050406030204" pitchFamily="18" charset="0"/>
                <a:ea typeface="Cambria Math" panose="02040503050406030204" pitchFamily="18" charset="0"/>
              </a:rPr>
              <a:t>→</a:t>
            </a:r>
            <a:r>
              <a:rPr lang="en-US" sz="2000">
                <a:latin typeface="Cambria Math" panose="02040503050406030204" pitchFamily="18" charset="0"/>
                <a:ea typeface="Cambria Math" panose="02040503050406030204" pitchFamily="18" charset="0"/>
              </a:rPr>
              <a:t>	Taylorregel or </a:t>
            </a:r>
            <a:r>
              <a:rPr lang="en-US" sz="2000" dirty="0">
                <a:latin typeface="Cambria Math" panose="02040503050406030204" pitchFamily="18" charset="0"/>
                <a:ea typeface="Cambria Math" panose="02040503050406030204" pitchFamily="18" charset="0"/>
              </a:rPr>
              <a:t>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a:t>Incentive Contracts</a:t>
            </a:r>
            <a:r>
              <a:rPr lang="en-US" sz="2000" dirty="0"/>
              <a:t>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xmlns:a14="http://schemas.microsoft.com/office/drawing/2010/main">
        <mc:Choice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dirty="0">
                    <a:ea typeface="Cambria Math" panose="02040503050406030204" pitchFamily="18" charset="0"/>
                    <a:cs typeface="Arial" panose="020B0604020202020204" pitchFamily="34" charset="0"/>
                  </a:rPr>
                  <a:t>I</a:t>
                </a:r>
                <a:r>
                  <a:rPr lang="en-US" sz="2100" b="1" dirty="0">
                    <a:ea typeface="Cambria Math" panose="02040503050406030204" pitchFamily="18" charset="0"/>
                    <a:cs typeface="Arial" panose="020B0604020202020204" pitchFamily="34" charset="0"/>
                  </a:rPr>
                  <a:t>ntertemporal view </a:t>
                </a:r>
                <a:r>
                  <a:rPr lang="en-US" sz="2100" dirty="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dirty="0">
                    <a:ea typeface="Cambria Math" panose="02040503050406030204" pitchFamily="18" charset="0"/>
                    <a:cs typeface="Arial" panose="020B0604020202020204" pitchFamily="34" charset="0"/>
                  </a:rPr>
                  <a:t>=</a:t>
                </a:r>
                <a:r>
                  <a:rPr lang="en-US" sz="2100" dirty="0" err="1">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is “low” the incentive for reputation is low!</a:t>
                </a:r>
              </a:p>
              <a:p>
                <a:pPr marL="342900" indent="-342900">
                  <a:lnSpc>
                    <a:spcPct val="110000"/>
                  </a:lnSpc>
                  <a:buFont typeface="Arial" panose="020B0604020202020204" pitchFamily="34" charset="0"/>
                  <a:buChar char="•"/>
                </a:pPr>
                <a:r>
                  <a:rPr lang="en-US" sz="2100" dirty="0">
                    <a:cs typeface="Arial" panose="020B0604020202020204" pitchFamily="34" charset="0"/>
                  </a:rPr>
                  <a:t>With </a:t>
                </a:r>
                <a:r>
                  <a:rPr lang="en-US" sz="2100" b="1" dirty="0">
                    <a:cs typeface="Arial" panose="020B0604020202020204" pitchFamily="34" charset="0"/>
                  </a:rPr>
                  <a:t>stochastic shocks </a:t>
                </a:r>
                <a:r>
                  <a:rPr lang="en-US" sz="2100" dirty="0">
                    <a:cs typeface="Arial" panose="020B0604020202020204" pitchFamily="34" charset="0"/>
                  </a:rPr>
                  <a:t> the positive result for reputation is unambiguous! Discretionary adjustment can be optimal!</a:t>
                </a:r>
              </a:p>
            </p:txBody>
          </p:sp>
        </mc:Choice>
        <mc:Fallback xmlns="">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p:spTree>
    <p:extLst>
      <p:ext uri="{BB962C8B-B14F-4D97-AF65-F5344CB8AC3E}">
        <p14:creationId xmlns:p14="http://schemas.microsoft.com/office/powerpoint/2010/main" val="95155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t>Literature</a:t>
            </a:r>
          </a:p>
          <a:p>
            <a:pPr marL="285750" indent="-285750">
              <a:lnSpc>
                <a:spcPct val="110000"/>
              </a:lnSpc>
              <a:buFont typeface="Arial" panose="020B0604020202020204" pitchFamily="34" charset="0"/>
              <a:buChar char="•"/>
            </a:pPr>
            <a:r>
              <a:rPr lang="en-US" sz="1800" dirty="0"/>
              <a:t>Within my PhD-Thesis, I also addressed, the problem of transparency and setting optimal interest rates, within the </a:t>
            </a:r>
            <a:r>
              <a:rPr lang="en-US" sz="1800" dirty="0" err="1"/>
              <a:t>supernational</a:t>
            </a:r>
            <a:r>
              <a:rPr lang="en-US" sz="1800" dirty="0"/>
              <a:t> institution of the ECB:</a:t>
            </a:r>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dirty="0"/>
              <a:t>(especially Barro-Gordon-Model with transparency)</a:t>
            </a:r>
          </a:p>
          <a:p>
            <a:pPr marL="285750" indent="-285750">
              <a:lnSpc>
                <a:spcPct val="110000"/>
              </a:lnSpc>
              <a:buFont typeface="Arial" panose="020B0604020202020204" pitchFamily="34" charset="0"/>
              <a:buChar char="•"/>
            </a:pPr>
            <a:r>
              <a:rPr lang="en-US" sz="1800" dirty="0"/>
              <a:t>Alan Blinder had a nice example within education and incentives</a:t>
            </a:r>
          </a:p>
          <a:p>
            <a:pPr>
              <a:lnSpc>
                <a:spcPct val="110000"/>
              </a:lnSpc>
            </a:pPr>
            <a:r>
              <a:rPr lang="de-DE" sz="1800" dirty="0"/>
              <a:t>U = U(Time </a:t>
            </a:r>
            <a:r>
              <a:rPr lang="de-DE" sz="1800" dirty="0" err="1"/>
              <a:t>to</a:t>
            </a:r>
            <a:r>
              <a:rPr lang="de-DE" sz="1800" dirty="0"/>
              <a:t> </a:t>
            </a:r>
            <a:r>
              <a:rPr lang="de-DE" sz="1800" dirty="0" err="1"/>
              <a:t>correct</a:t>
            </a:r>
            <a:r>
              <a:rPr lang="de-DE" sz="1800" dirty="0"/>
              <a:t> an </a:t>
            </a:r>
            <a:r>
              <a:rPr lang="de-DE" sz="1800" dirty="0" err="1"/>
              <a:t>exam</a:t>
            </a:r>
            <a:r>
              <a:rPr lang="de-DE" sz="1800" dirty="0"/>
              <a:t>„–“; </a:t>
            </a:r>
            <a:r>
              <a:rPr lang="de-DE" sz="1800" dirty="0" err="1"/>
              <a:t>effort</a:t>
            </a:r>
            <a:r>
              <a:rPr lang="de-DE" sz="1800" dirty="0"/>
              <a:t> </a:t>
            </a:r>
            <a:r>
              <a:rPr lang="de-DE" sz="1800" dirty="0" err="1"/>
              <a:t>of</a:t>
            </a:r>
            <a:r>
              <a:rPr lang="de-DE" sz="1800" dirty="0"/>
              <a:t> </a:t>
            </a:r>
            <a:r>
              <a:rPr lang="de-DE" sz="1800" dirty="0" err="1"/>
              <a:t>learning</a:t>
            </a:r>
            <a:r>
              <a:rPr lang="de-DE" sz="1800" dirty="0"/>
              <a:t> </a:t>
            </a:r>
            <a:r>
              <a:rPr lang="de-DE" sz="1800" dirty="0" err="1"/>
              <a:t>for</a:t>
            </a:r>
            <a:r>
              <a:rPr lang="de-DE" sz="1800" dirty="0"/>
              <a:t> </a:t>
            </a:r>
            <a:r>
              <a:rPr lang="de-DE" sz="1800" dirty="0" err="1"/>
              <a:t>the</a:t>
            </a:r>
            <a:r>
              <a:rPr lang="de-DE" sz="1800" dirty="0"/>
              <a:t> </a:t>
            </a:r>
            <a:r>
              <a:rPr lang="de-DE" sz="1800" dirty="0" err="1"/>
              <a:t>students</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 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p:spTree>
    <p:extLst>
      <p:ext uri="{BB962C8B-B14F-4D97-AF65-F5344CB8AC3E}">
        <p14:creationId xmlns:p14="http://schemas.microsoft.com/office/powerpoint/2010/main" val="31285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272652" y="74229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p:sp>
        <p:nvSpPr>
          <p:cNvPr id="6" name="Rechteck 5">
            <a:extLst>
              <a:ext uri="{FF2B5EF4-FFF2-40B4-BE49-F238E27FC236}">
                <a16:creationId xmlns:a16="http://schemas.microsoft.com/office/drawing/2014/main" id="{6E1C68AB-9BB5-481F-95A8-A7F059D5D36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9D16C286-4377-4114-9AAB-BFF363157950}"/>
              </a:ext>
            </a:extLst>
          </p:cNvPr>
          <p:cNvGrpSpPr/>
          <p:nvPr/>
        </p:nvGrpSpPr>
        <p:grpSpPr>
          <a:xfrm>
            <a:off x="8237793" y="293844"/>
            <a:ext cx="2144880" cy="1577160"/>
            <a:chOff x="8237793" y="293844"/>
            <a:chExt cx="2144880" cy="1577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EEC4F8F-B95C-43FB-818D-E4290EA14834}"/>
                    </a:ext>
                  </a:extLst>
                </p14:cNvPr>
                <p14:cNvContentPartPr/>
                <p14:nvPr/>
              </p14:nvContentPartPr>
              <p14:xfrm>
                <a:off x="8237793" y="293844"/>
                <a:ext cx="178920" cy="244800"/>
              </p14:xfrm>
            </p:contentPart>
          </mc:Choice>
          <mc:Fallback xmlns="">
            <p:pic>
              <p:nvPicPr>
                <p:cNvPr id="2" name="Freihand 1">
                  <a:extLst>
                    <a:ext uri="{FF2B5EF4-FFF2-40B4-BE49-F238E27FC236}">
                      <a16:creationId xmlns:a16="http://schemas.microsoft.com/office/drawing/2014/main" id="{EEEC4F8F-B95C-43FB-818D-E4290EA14834}"/>
                    </a:ext>
                  </a:extLst>
                </p:cNvPr>
                <p:cNvPicPr/>
                <p:nvPr/>
              </p:nvPicPr>
              <p:blipFill>
                <a:blip r:embed="rId4"/>
                <a:stretch>
                  <a:fillRect/>
                </a:stretch>
              </p:blipFill>
              <p:spPr>
                <a:xfrm>
                  <a:off x="8233473" y="289524"/>
                  <a:ext cx="187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0E89C38-DD18-48AC-8E49-29145D301042}"/>
                    </a:ext>
                  </a:extLst>
                </p14:cNvPr>
                <p14:cNvContentPartPr/>
                <p14:nvPr/>
              </p14:nvContentPartPr>
              <p14:xfrm>
                <a:off x="8430033" y="397524"/>
                <a:ext cx="123120" cy="97200"/>
              </p14:xfrm>
            </p:contentPart>
          </mc:Choice>
          <mc:Fallback xmlns="">
            <p:pic>
              <p:nvPicPr>
                <p:cNvPr id="3" name="Freihand 2">
                  <a:extLst>
                    <a:ext uri="{FF2B5EF4-FFF2-40B4-BE49-F238E27FC236}">
                      <a16:creationId xmlns:a16="http://schemas.microsoft.com/office/drawing/2014/main" id="{D0E89C38-DD18-48AC-8E49-29145D301042}"/>
                    </a:ext>
                  </a:extLst>
                </p:cNvPr>
                <p:cNvPicPr/>
                <p:nvPr/>
              </p:nvPicPr>
              <p:blipFill>
                <a:blip r:embed="rId6"/>
                <a:stretch>
                  <a:fillRect/>
                </a:stretch>
              </p:blipFill>
              <p:spPr>
                <a:xfrm>
                  <a:off x="8425713" y="393204"/>
                  <a:ext cx="131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08E8134-9C2C-4EA9-86C8-806DE1712CCD}"/>
                    </a:ext>
                  </a:extLst>
                </p14:cNvPr>
                <p14:cNvContentPartPr/>
                <p14:nvPr/>
              </p14:nvContentPartPr>
              <p14:xfrm>
                <a:off x="8580873" y="408324"/>
                <a:ext cx="181440" cy="275760"/>
              </p14:xfrm>
            </p:contentPart>
          </mc:Choice>
          <mc:Fallback xmlns="">
            <p:pic>
              <p:nvPicPr>
                <p:cNvPr id="4" name="Freihand 3">
                  <a:extLst>
                    <a:ext uri="{FF2B5EF4-FFF2-40B4-BE49-F238E27FC236}">
                      <a16:creationId xmlns:a16="http://schemas.microsoft.com/office/drawing/2014/main" id="{E08E8134-9C2C-4EA9-86C8-806DE1712CCD}"/>
                    </a:ext>
                  </a:extLst>
                </p:cNvPr>
                <p:cNvPicPr/>
                <p:nvPr/>
              </p:nvPicPr>
              <p:blipFill>
                <a:blip r:embed="rId8"/>
                <a:stretch>
                  <a:fillRect/>
                </a:stretch>
              </p:blipFill>
              <p:spPr>
                <a:xfrm>
                  <a:off x="8576553" y="404004"/>
                  <a:ext cx="190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D81BEF1-4AC8-47EF-BF46-F595F1A6F027}"/>
                    </a:ext>
                  </a:extLst>
                </p14:cNvPr>
                <p14:cNvContentPartPr/>
                <p14:nvPr/>
              </p14:nvContentPartPr>
              <p14:xfrm>
                <a:off x="8766273" y="335244"/>
                <a:ext cx="34560" cy="58680"/>
              </p14:xfrm>
            </p:contentPart>
          </mc:Choice>
          <mc:Fallback xmlns="">
            <p:pic>
              <p:nvPicPr>
                <p:cNvPr id="5" name="Freihand 4">
                  <a:extLst>
                    <a:ext uri="{FF2B5EF4-FFF2-40B4-BE49-F238E27FC236}">
                      <a16:creationId xmlns:a16="http://schemas.microsoft.com/office/drawing/2014/main" id="{0D81BEF1-4AC8-47EF-BF46-F595F1A6F027}"/>
                    </a:ext>
                  </a:extLst>
                </p:cNvPr>
                <p:cNvPicPr/>
                <p:nvPr/>
              </p:nvPicPr>
              <p:blipFill>
                <a:blip r:embed="rId10"/>
                <a:stretch>
                  <a:fillRect/>
                </a:stretch>
              </p:blipFill>
              <p:spPr>
                <a:xfrm>
                  <a:off x="8761953" y="330924"/>
                  <a:ext cx="43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50F293B-3247-4898-B8C8-DCCE319EB6AF}"/>
                    </a:ext>
                  </a:extLst>
                </p14:cNvPr>
                <p14:cNvContentPartPr/>
                <p14:nvPr/>
              </p14:nvContentPartPr>
              <p14:xfrm>
                <a:off x="8821713" y="421284"/>
                <a:ext cx="111960" cy="79200"/>
              </p14:xfrm>
            </p:contentPart>
          </mc:Choice>
          <mc:Fallback xmlns="">
            <p:pic>
              <p:nvPicPr>
                <p:cNvPr id="7" name="Freihand 6">
                  <a:extLst>
                    <a:ext uri="{FF2B5EF4-FFF2-40B4-BE49-F238E27FC236}">
                      <a16:creationId xmlns:a16="http://schemas.microsoft.com/office/drawing/2014/main" id="{350F293B-3247-4898-B8C8-DCCE319EB6AF}"/>
                    </a:ext>
                  </a:extLst>
                </p:cNvPr>
                <p:cNvPicPr/>
                <p:nvPr/>
              </p:nvPicPr>
              <p:blipFill>
                <a:blip r:embed="rId12"/>
                <a:stretch>
                  <a:fillRect/>
                </a:stretch>
              </p:blipFill>
              <p:spPr>
                <a:xfrm>
                  <a:off x="8817393" y="416964"/>
                  <a:ext cx="120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DE89371-4380-4E13-AE6E-3F11B3F40982}"/>
                    </a:ext>
                  </a:extLst>
                </p14:cNvPr>
                <p14:cNvContentPartPr/>
                <p14:nvPr/>
              </p14:nvContentPartPr>
              <p14:xfrm>
                <a:off x="9237513" y="383484"/>
                <a:ext cx="139320" cy="113760"/>
              </p14:xfrm>
            </p:contentPart>
          </mc:Choice>
          <mc:Fallback xmlns="">
            <p:pic>
              <p:nvPicPr>
                <p:cNvPr id="10" name="Freihand 9">
                  <a:extLst>
                    <a:ext uri="{FF2B5EF4-FFF2-40B4-BE49-F238E27FC236}">
                      <a16:creationId xmlns:a16="http://schemas.microsoft.com/office/drawing/2014/main" id="{9DE89371-4380-4E13-AE6E-3F11B3F40982}"/>
                    </a:ext>
                  </a:extLst>
                </p:cNvPr>
                <p:cNvPicPr/>
                <p:nvPr/>
              </p:nvPicPr>
              <p:blipFill>
                <a:blip r:embed="rId14"/>
                <a:stretch>
                  <a:fillRect/>
                </a:stretch>
              </p:blipFill>
              <p:spPr>
                <a:xfrm>
                  <a:off x="9233193" y="379164"/>
                  <a:ext cx="147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8BE62A83-9CC3-4AE2-8DC0-38A480647F76}"/>
                    </a:ext>
                  </a:extLst>
                </p14:cNvPr>
                <p14:cNvContentPartPr/>
                <p14:nvPr/>
              </p14:nvContentPartPr>
              <p14:xfrm>
                <a:off x="9407073" y="414444"/>
                <a:ext cx="103680" cy="100440"/>
              </p14:xfrm>
            </p:contentPart>
          </mc:Choice>
          <mc:Fallback xmlns="">
            <p:pic>
              <p:nvPicPr>
                <p:cNvPr id="11" name="Freihand 10">
                  <a:extLst>
                    <a:ext uri="{FF2B5EF4-FFF2-40B4-BE49-F238E27FC236}">
                      <a16:creationId xmlns:a16="http://schemas.microsoft.com/office/drawing/2014/main" id="{8BE62A83-9CC3-4AE2-8DC0-38A480647F76}"/>
                    </a:ext>
                  </a:extLst>
                </p:cNvPr>
                <p:cNvPicPr/>
                <p:nvPr/>
              </p:nvPicPr>
              <p:blipFill>
                <a:blip r:embed="rId16"/>
                <a:stretch>
                  <a:fillRect/>
                </a:stretch>
              </p:blipFill>
              <p:spPr>
                <a:xfrm>
                  <a:off x="9402753" y="410124"/>
                  <a:ext cx="112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5E4D6B3-1EC9-4DE0-BD69-D3EAF0FF962C}"/>
                    </a:ext>
                  </a:extLst>
                </p14:cNvPr>
                <p14:cNvContentPartPr/>
                <p14:nvPr/>
              </p14:nvContentPartPr>
              <p14:xfrm>
                <a:off x="9407433" y="447564"/>
                <a:ext cx="58680" cy="170640"/>
              </p14:xfrm>
            </p:contentPart>
          </mc:Choice>
          <mc:Fallback xmlns="">
            <p:pic>
              <p:nvPicPr>
                <p:cNvPr id="14" name="Freihand 13">
                  <a:extLst>
                    <a:ext uri="{FF2B5EF4-FFF2-40B4-BE49-F238E27FC236}">
                      <a16:creationId xmlns:a16="http://schemas.microsoft.com/office/drawing/2014/main" id="{95E4D6B3-1EC9-4DE0-BD69-D3EAF0FF962C}"/>
                    </a:ext>
                  </a:extLst>
                </p:cNvPr>
                <p:cNvPicPr/>
                <p:nvPr/>
              </p:nvPicPr>
              <p:blipFill>
                <a:blip r:embed="rId18"/>
                <a:stretch>
                  <a:fillRect/>
                </a:stretch>
              </p:blipFill>
              <p:spPr>
                <a:xfrm>
                  <a:off x="9403113" y="443244"/>
                  <a:ext cx="6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E79F6D6-ECEE-407A-9E4E-905B3B90F084}"/>
                    </a:ext>
                  </a:extLst>
                </p14:cNvPr>
                <p14:cNvContentPartPr/>
                <p14:nvPr/>
              </p14:nvContentPartPr>
              <p14:xfrm>
                <a:off x="9521553" y="399684"/>
                <a:ext cx="171360" cy="125640"/>
              </p14:xfrm>
            </p:contentPart>
          </mc:Choice>
          <mc:Fallback xmlns="">
            <p:pic>
              <p:nvPicPr>
                <p:cNvPr id="15" name="Freihand 14">
                  <a:extLst>
                    <a:ext uri="{FF2B5EF4-FFF2-40B4-BE49-F238E27FC236}">
                      <a16:creationId xmlns:a16="http://schemas.microsoft.com/office/drawing/2014/main" id="{DE79F6D6-ECEE-407A-9E4E-905B3B90F084}"/>
                    </a:ext>
                  </a:extLst>
                </p:cNvPr>
                <p:cNvPicPr/>
                <p:nvPr/>
              </p:nvPicPr>
              <p:blipFill>
                <a:blip r:embed="rId20"/>
                <a:stretch>
                  <a:fillRect/>
                </a:stretch>
              </p:blipFill>
              <p:spPr>
                <a:xfrm>
                  <a:off x="9517233" y="395364"/>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68FFA8D4-8A77-4F53-91BB-C6B5CB56880B}"/>
                    </a:ext>
                  </a:extLst>
                </p14:cNvPr>
                <p14:cNvContentPartPr/>
                <p14:nvPr/>
              </p14:nvContentPartPr>
              <p14:xfrm>
                <a:off x="9652233" y="407244"/>
                <a:ext cx="379080" cy="95040"/>
              </p14:xfrm>
            </p:contentPart>
          </mc:Choice>
          <mc:Fallback xmlns="">
            <p:pic>
              <p:nvPicPr>
                <p:cNvPr id="17" name="Freihand 16">
                  <a:extLst>
                    <a:ext uri="{FF2B5EF4-FFF2-40B4-BE49-F238E27FC236}">
                      <a16:creationId xmlns:a16="http://schemas.microsoft.com/office/drawing/2014/main" id="{68FFA8D4-8A77-4F53-91BB-C6B5CB56880B}"/>
                    </a:ext>
                  </a:extLst>
                </p:cNvPr>
                <p:cNvPicPr/>
                <p:nvPr/>
              </p:nvPicPr>
              <p:blipFill>
                <a:blip r:embed="rId22"/>
                <a:stretch>
                  <a:fillRect/>
                </a:stretch>
              </p:blipFill>
              <p:spPr>
                <a:xfrm>
                  <a:off x="9647913" y="402924"/>
                  <a:ext cx="387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39EBDE63-05C6-49E8-AE62-D6E4B7506C5C}"/>
                    </a:ext>
                  </a:extLst>
                </p14:cNvPr>
                <p14:cNvContentPartPr/>
                <p14:nvPr/>
              </p14:nvContentPartPr>
              <p14:xfrm>
                <a:off x="9132393" y="1049124"/>
                <a:ext cx="81360" cy="347400"/>
              </p14:xfrm>
            </p:contentPart>
          </mc:Choice>
          <mc:Fallback xmlns="">
            <p:pic>
              <p:nvPicPr>
                <p:cNvPr id="18" name="Freihand 17">
                  <a:extLst>
                    <a:ext uri="{FF2B5EF4-FFF2-40B4-BE49-F238E27FC236}">
                      <a16:creationId xmlns:a16="http://schemas.microsoft.com/office/drawing/2014/main" id="{39EBDE63-05C6-49E8-AE62-D6E4B7506C5C}"/>
                    </a:ext>
                  </a:extLst>
                </p:cNvPr>
                <p:cNvPicPr/>
                <p:nvPr/>
              </p:nvPicPr>
              <p:blipFill>
                <a:blip r:embed="rId24"/>
                <a:stretch>
                  <a:fillRect/>
                </a:stretch>
              </p:blipFill>
              <p:spPr>
                <a:xfrm>
                  <a:off x="9128073" y="1044804"/>
                  <a:ext cx="90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BF2C252-B90E-4F72-8A51-28FAAD170AF1}"/>
                    </a:ext>
                  </a:extLst>
                </p14:cNvPr>
                <p14:cNvContentPartPr/>
                <p14:nvPr/>
              </p14:nvContentPartPr>
              <p14:xfrm>
                <a:off x="9216993" y="925644"/>
                <a:ext cx="853560" cy="504360"/>
              </p14:xfrm>
            </p:contentPart>
          </mc:Choice>
          <mc:Fallback xmlns="">
            <p:pic>
              <p:nvPicPr>
                <p:cNvPr id="19" name="Freihand 18">
                  <a:extLst>
                    <a:ext uri="{FF2B5EF4-FFF2-40B4-BE49-F238E27FC236}">
                      <a16:creationId xmlns:a16="http://schemas.microsoft.com/office/drawing/2014/main" id="{CBF2C252-B90E-4F72-8A51-28FAAD170AF1}"/>
                    </a:ext>
                  </a:extLst>
                </p:cNvPr>
                <p:cNvPicPr/>
                <p:nvPr/>
              </p:nvPicPr>
              <p:blipFill>
                <a:blip r:embed="rId26"/>
                <a:stretch>
                  <a:fillRect/>
                </a:stretch>
              </p:blipFill>
              <p:spPr>
                <a:xfrm>
                  <a:off x="9212673" y="921324"/>
                  <a:ext cx="8622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53071F21-A41C-4AA1-A40B-8E87D79B195F}"/>
                    </a:ext>
                  </a:extLst>
                </p14:cNvPr>
                <p14:cNvContentPartPr/>
                <p14:nvPr/>
              </p14:nvContentPartPr>
              <p14:xfrm>
                <a:off x="9059673" y="1478964"/>
                <a:ext cx="974160" cy="56880"/>
              </p14:xfrm>
            </p:contentPart>
          </mc:Choice>
          <mc:Fallback xmlns="">
            <p:pic>
              <p:nvPicPr>
                <p:cNvPr id="20" name="Freihand 19">
                  <a:extLst>
                    <a:ext uri="{FF2B5EF4-FFF2-40B4-BE49-F238E27FC236}">
                      <a16:creationId xmlns:a16="http://schemas.microsoft.com/office/drawing/2014/main" id="{53071F21-A41C-4AA1-A40B-8E87D79B195F}"/>
                    </a:ext>
                  </a:extLst>
                </p:cNvPr>
                <p:cNvPicPr/>
                <p:nvPr/>
              </p:nvPicPr>
              <p:blipFill>
                <a:blip r:embed="rId28"/>
                <a:stretch>
                  <a:fillRect/>
                </a:stretch>
              </p:blipFill>
              <p:spPr>
                <a:xfrm>
                  <a:off x="9055353" y="1474644"/>
                  <a:ext cx="982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151E41F8-0744-4A3C-8AE9-39D55124454C}"/>
                    </a:ext>
                  </a:extLst>
                </p14:cNvPr>
                <p14:cNvContentPartPr/>
                <p14:nvPr/>
              </p14:nvContentPartPr>
              <p14:xfrm>
                <a:off x="8727393" y="811884"/>
                <a:ext cx="145080" cy="146880"/>
              </p14:xfrm>
            </p:contentPart>
          </mc:Choice>
          <mc:Fallback xmlns="">
            <p:pic>
              <p:nvPicPr>
                <p:cNvPr id="23" name="Freihand 22">
                  <a:extLst>
                    <a:ext uri="{FF2B5EF4-FFF2-40B4-BE49-F238E27FC236}">
                      <a16:creationId xmlns:a16="http://schemas.microsoft.com/office/drawing/2014/main" id="{151E41F8-0744-4A3C-8AE9-39D55124454C}"/>
                    </a:ext>
                  </a:extLst>
                </p:cNvPr>
                <p:cNvPicPr/>
                <p:nvPr/>
              </p:nvPicPr>
              <p:blipFill>
                <a:blip r:embed="rId30"/>
                <a:stretch>
                  <a:fillRect/>
                </a:stretch>
              </p:blipFill>
              <p:spPr>
                <a:xfrm>
                  <a:off x="8723073" y="807564"/>
                  <a:ext cx="153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A33CE1C6-E08F-40D0-BE0B-98F6D5AE1823}"/>
                    </a:ext>
                  </a:extLst>
                </p14:cNvPr>
                <p14:cNvContentPartPr/>
                <p14:nvPr/>
              </p14:nvContentPartPr>
              <p14:xfrm>
                <a:off x="8907033" y="808644"/>
                <a:ext cx="92520" cy="82440"/>
              </p14:xfrm>
            </p:contentPart>
          </mc:Choice>
          <mc:Fallback xmlns="">
            <p:pic>
              <p:nvPicPr>
                <p:cNvPr id="25" name="Freihand 24">
                  <a:extLst>
                    <a:ext uri="{FF2B5EF4-FFF2-40B4-BE49-F238E27FC236}">
                      <a16:creationId xmlns:a16="http://schemas.microsoft.com/office/drawing/2014/main" id="{A33CE1C6-E08F-40D0-BE0B-98F6D5AE1823}"/>
                    </a:ext>
                  </a:extLst>
                </p:cNvPr>
                <p:cNvPicPr/>
                <p:nvPr/>
              </p:nvPicPr>
              <p:blipFill>
                <a:blip r:embed="rId32"/>
                <a:stretch>
                  <a:fillRect/>
                </a:stretch>
              </p:blipFill>
              <p:spPr>
                <a:xfrm>
                  <a:off x="8902713" y="804324"/>
                  <a:ext cx="101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30F59202-863D-4A23-91FC-8E7818451259}"/>
                    </a:ext>
                  </a:extLst>
                </p14:cNvPr>
                <p14:cNvContentPartPr/>
                <p14:nvPr/>
              </p14:nvContentPartPr>
              <p14:xfrm>
                <a:off x="9020433" y="807564"/>
                <a:ext cx="434880" cy="66240"/>
              </p14:xfrm>
            </p:contentPart>
          </mc:Choice>
          <mc:Fallback xmlns="">
            <p:pic>
              <p:nvPicPr>
                <p:cNvPr id="26" name="Freihand 25">
                  <a:extLst>
                    <a:ext uri="{FF2B5EF4-FFF2-40B4-BE49-F238E27FC236}">
                      <a16:creationId xmlns:a16="http://schemas.microsoft.com/office/drawing/2014/main" id="{30F59202-863D-4A23-91FC-8E7818451259}"/>
                    </a:ext>
                  </a:extLst>
                </p:cNvPr>
                <p:cNvPicPr/>
                <p:nvPr/>
              </p:nvPicPr>
              <p:blipFill>
                <a:blip r:embed="rId34"/>
                <a:stretch>
                  <a:fillRect/>
                </a:stretch>
              </p:blipFill>
              <p:spPr>
                <a:xfrm>
                  <a:off x="9016113" y="803244"/>
                  <a:ext cx="443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58CC7E97-9DAD-4F3F-940C-774A081F45A3}"/>
                    </a:ext>
                  </a:extLst>
                </p14:cNvPr>
                <p14:cNvContentPartPr/>
                <p14:nvPr/>
              </p14:nvContentPartPr>
              <p14:xfrm>
                <a:off x="9456393" y="751044"/>
                <a:ext cx="32760" cy="3600"/>
              </p14:xfrm>
            </p:contentPart>
          </mc:Choice>
          <mc:Fallback xmlns="">
            <p:pic>
              <p:nvPicPr>
                <p:cNvPr id="27" name="Freihand 26">
                  <a:extLst>
                    <a:ext uri="{FF2B5EF4-FFF2-40B4-BE49-F238E27FC236}">
                      <a16:creationId xmlns:a16="http://schemas.microsoft.com/office/drawing/2014/main" id="{58CC7E97-9DAD-4F3F-940C-774A081F45A3}"/>
                    </a:ext>
                  </a:extLst>
                </p:cNvPr>
                <p:cNvPicPr/>
                <p:nvPr/>
              </p:nvPicPr>
              <p:blipFill>
                <a:blip r:embed="rId36"/>
                <a:stretch>
                  <a:fillRect/>
                </a:stretch>
              </p:blipFill>
              <p:spPr>
                <a:xfrm>
                  <a:off x="9452073" y="746724"/>
                  <a:ext cx="4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7CD2CED6-AC1B-4EC8-9C09-B73ED13A17F8}"/>
                    </a:ext>
                  </a:extLst>
                </p14:cNvPr>
                <p14:cNvContentPartPr/>
                <p14:nvPr/>
              </p14:nvContentPartPr>
              <p14:xfrm>
                <a:off x="9524073" y="772284"/>
                <a:ext cx="112320" cy="43560"/>
              </p14:xfrm>
            </p:contentPart>
          </mc:Choice>
          <mc:Fallback xmlns="">
            <p:pic>
              <p:nvPicPr>
                <p:cNvPr id="28" name="Freihand 27">
                  <a:extLst>
                    <a:ext uri="{FF2B5EF4-FFF2-40B4-BE49-F238E27FC236}">
                      <a16:creationId xmlns:a16="http://schemas.microsoft.com/office/drawing/2014/main" id="{7CD2CED6-AC1B-4EC8-9C09-B73ED13A17F8}"/>
                    </a:ext>
                  </a:extLst>
                </p:cNvPr>
                <p:cNvPicPr/>
                <p:nvPr/>
              </p:nvPicPr>
              <p:blipFill>
                <a:blip r:embed="rId38"/>
                <a:stretch>
                  <a:fillRect/>
                </a:stretch>
              </p:blipFill>
              <p:spPr>
                <a:xfrm>
                  <a:off x="9519753" y="767964"/>
                  <a:ext cx="120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DADF8C9B-2A15-45F7-B728-A8CDA8C05F36}"/>
                    </a:ext>
                  </a:extLst>
                </p14:cNvPr>
                <p14:cNvContentPartPr/>
                <p14:nvPr/>
              </p14:nvContentPartPr>
              <p14:xfrm>
                <a:off x="9733953" y="738084"/>
                <a:ext cx="197640" cy="138960"/>
              </p14:xfrm>
            </p:contentPart>
          </mc:Choice>
          <mc:Fallback xmlns="">
            <p:pic>
              <p:nvPicPr>
                <p:cNvPr id="30" name="Freihand 29">
                  <a:extLst>
                    <a:ext uri="{FF2B5EF4-FFF2-40B4-BE49-F238E27FC236}">
                      <a16:creationId xmlns:a16="http://schemas.microsoft.com/office/drawing/2014/main" id="{DADF8C9B-2A15-45F7-B728-A8CDA8C05F36}"/>
                    </a:ext>
                  </a:extLst>
                </p:cNvPr>
                <p:cNvPicPr/>
                <p:nvPr/>
              </p:nvPicPr>
              <p:blipFill>
                <a:blip r:embed="rId40"/>
                <a:stretch>
                  <a:fillRect/>
                </a:stretch>
              </p:blipFill>
              <p:spPr>
                <a:xfrm>
                  <a:off x="9729633" y="733764"/>
                  <a:ext cx="206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162E8859-1BE5-4666-9FD7-7DA320E80B76}"/>
                    </a:ext>
                  </a:extLst>
                </p14:cNvPr>
                <p14:cNvContentPartPr/>
                <p14:nvPr/>
              </p14:nvContentPartPr>
              <p14:xfrm>
                <a:off x="9924393" y="720084"/>
                <a:ext cx="195480" cy="63000"/>
              </p14:xfrm>
            </p:contentPart>
          </mc:Choice>
          <mc:Fallback xmlns="">
            <p:pic>
              <p:nvPicPr>
                <p:cNvPr id="31" name="Freihand 30">
                  <a:extLst>
                    <a:ext uri="{FF2B5EF4-FFF2-40B4-BE49-F238E27FC236}">
                      <a16:creationId xmlns:a16="http://schemas.microsoft.com/office/drawing/2014/main" id="{162E8859-1BE5-4666-9FD7-7DA320E80B76}"/>
                    </a:ext>
                  </a:extLst>
                </p:cNvPr>
                <p:cNvPicPr/>
                <p:nvPr/>
              </p:nvPicPr>
              <p:blipFill>
                <a:blip r:embed="rId42"/>
                <a:stretch>
                  <a:fillRect/>
                </a:stretch>
              </p:blipFill>
              <p:spPr>
                <a:xfrm>
                  <a:off x="9920073" y="715764"/>
                  <a:ext cx="204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95F7320-CB85-4D7C-A577-BDFC5A0D5625}"/>
                    </a:ext>
                  </a:extLst>
                </p14:cNvPr>
                <p14:cNvContentPartPr/>
                <p14:nvPr/>
              </p14:nvContentPartPr>
              <p14:xfrm>
                <a:off x="10149393" y="648084"/>
                <a:ext cx="146520" cy="127080"/>
              </p14:xfrm>
            </p:contentPart>
          </mc:Choice>
          <mc:Fallback xmlns="">
            <p:pic>
              <p:nvPicPr>
                <p:cNvPr id="32" name="Freihand 31">
                  <a:extLst>
                    <a:ext uri="{FF2B5EF4-FFF2-40B4-BE49-F238E27FC236}">
                      <a16:creationId xmlns:a16="http://schemas.microsoft.com/office/drawing/2014/main" id="{595F7320-CB85-4D7C-A577-BDFC5A0D5625}"/>
                    </a:ext>
                  </a:extLst>
                </p:cNvPr>
                <p:cNvPicPr/>
                <p:nvPr/>
              </p:nvPicPr>
              <p:blipFill>
                <a:blip r:embed="rId44"/>
                <a:stretch>
                  <a:fillRect/>
                </a:stretch>
              </p:blipFill>
              <p:spPr>
                <a:xfrm>
                  <a:off x="10145073" y="643764"/>
                  <a:ext cx="155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62CE1CC5-DFCA-4E3B-92EA-7EB75800F10A}"/>
                    </a:ext>
                  </a:extLst>
                </p14:cNvPr>
                <p14:cNvContentPartPr/>
                <p14:nvPr/>
              </p14:nvContentPartPr>
              <p14:xfrm>
                <a:off x="8786073" y="1681644"/>
                <a:ext cx="19440" cy="130320"/>
              </p14:xfrm>
            </p:contentPart>
          </mc:Choice>
          <mc:Fallback xmlns="">
            <p:pic>
              <p:nvPicPr>
                <p:cNvPr id="34" name="Freihand 33">
                  <a:extLst>
                    <a:ext uri="{FF2B5EF4-FFF2-40B4-BE49-F238E27FC236}">
                      <a16:creationId xmlns:a16="http://schemas.microsoft.com/office/drawing/2014/main" id="{62CE1CC5-DFCA-4E3B-92EA-7EB75800F10A}"/>
                    </a:ext>
                  </a:extLst>
                </p:cNvPr>
                <p:cNvPicPr/>
                <p:nvPr/>
              </p:nvPicPr>
              <p:blipFill>
                <a:blip r:embed="rId46"/>
                <a:stretch>
                  <a:fillRect/>
                </a:stretch>
              </p:blipFill>
              <p:spPr>
                <a:xfrm>
                  <a:off x="8781753" y="1677324"/>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178AC777-7225-4622-B595-1AD141F6356E}"/>
                    </a:ext>
                  </a:extLst>
                </p14:cNvPr>
                <p14:cNvContentPartPr/>
                <p14:nvPr/>
              </p14:nvContentPartPr>
              <p14:xfrm>
                <a:off x="8719833" y="1781724"/>
                <a:ext cx="178200" cy="22320"/>
              </p14:xfrm>
            </p:contentPart>
          </mc:Choice>
          <mc:Fallback xmlns="">
            <p:pic>
              <p:nvPicPr>
                <p:cNvPr id="35" name="Freihand 34">
                  <a:extLst>
                    <a:ext uri="{FF2B5EF4-FFF2-40B4-BE49-F238E27FC236}">
                      <a16:creationId xmlns:a16="http://schemas.microsoft.com/office/drawing/2014/main" id="{178AC777-7225-4622-B595-1AD141F6356E}"/>
                    </a:ext>
                  </a:extLst>
                </p:cNvPr>
                <p:cNvPicPr/>
                <p:nvPr/>
              </p:nvPicPr>
              <p:blipFill>
                <a:blip r:embed="rId48"/>
                <a:stretch>
                  <a:fillRect/>
                </a:stretch>
              </p:blipFill>
              <p:spPr>
                <a:xfrm>
                  <a:off x="8715513" y="1777404"/>
                  <a:ext cx="186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F8B35290-FD86-492A-ABFD-3615545E40A6}"/>
                    </a:ext>
                  </a:extLst>
                </p14:cNvPr>
                <p14:cNvContentPartPr/>
                <p14:nvPr/>
              </p14:nvContentPartPr>
              <p14:xfrm>
                <a:off x="8732433" y="1688844"/>
                <a:ext cx="106920" cy="182160"/>
              </p14:xfrm>
            </p:contentPart>
          </mc:Choice>
          <mc:Fallback xmlns="">
            <p:pic>
              <p:nvPicPr>
                <p:cNvPr id="36" name="Freihand 35">
                  <a:extLst>
                    <a:ext uri="{FF2B5EF4-FFF2-40B4-BE49-F238E27FC236}">
                      <a16:creationId xmlns:a16="http://schemas.microsoft.com/office/drawing/2014/main" id="{F8B35290-FD86-492A-ABFD-3615545E40A6}"/>
                    </a:ext>
                  </a:extLst>
                </p:cNvPr>
                <p:cNvPicPr/>
                <p:nvPr/>
              </p:nvPicPr>
              <p:blipFill>
                <a:blip r:embed="rId50"/>
                <a:stretch>
                  <a:fillRect/>
                </a:stretch>
              </p:blipFill>
              <p:spPr>
                <a:xfrm>
                  <a:off x="8728113" y="1684524"/>
                  <a:ext cx="115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DE71FB54-2DCB-4C21-A482-F2D718A483E2}"/>
                    </a:ext>
                  </a:extLst>
                </p14:cNvPr>
                <p14:cNvContentPartPr/>
                <p14:nvPr/>
              </p14:nvContentPartPr>
              <p14:xfrm>
                <a:off x="8850873" y="1673364"/>
                <a:ext cx="117720" cy="127800"/>
              </p14:xfrm>
            </p:contentPart>
          </mc:Choice>
          <mc:Fallback xmlns="">
            <p:pic>
              <p:nvPicPr>
                <p:cNvPr id="37" name="Freihand 36">
                  <a:extLst>
                    <a:ext uri="{FF2B5EF4-FFF2-40B4-BE49-F238E27FC236}">
                      <a16:creationId xmlns:a16="http://schemas.microsoft.com/office/drawing/2014/main" id="{DE71FB54-2DCB-4C21-A482-F2D718A483E2}"/>
                    </a:ext>
                  </a:extLst>
                </p:cNvPr>
                <p:cNvPicPr/>
                <p:nvPr/>
              </p:nvPicPr>
              <p:blipFill>
                <a:blip r:embed="rId52"/>
                <a:stretch>
                  <a:fillRect/>
                </a:stretch>
              </p:blipFill>
              <p:spPr>
                <a:xfrm>
                  <a:off x="8846553" y="1669044"/>
                  <a:ext cx="126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1797038F-C6F8-44D6-8BE6-E0DB50A780A0}"/>
                    </a:ext>
                  </a:extLst>
                </p14:cNvPr>
                <p14:cNvContentPartPr/>
                <p14:nvPr/>
              </p14:nvContentPartPr>
              <p14:xfrm>
                <a:off x="8967513" y="1640244"/>
                <a:ext cx="78480" cy="111600"/>
              </p14:xfrm>
            </p:contentPart>
          </mc:Choice>
          <mc:Fallback xmlns="">
            <p:pic>
              <p:nvPicPr>
                <p:cNvPr id="38" name="Freihand 37">
                  <a:extLst>
                    <a:ext uri="{FF2B5EF4-FFF2-40B4-BE49-F238E27FC236}">
                      <a16:creationId xmlns:a16="http://schemas.microsoft.com/office/drawing/2014/main" id="{1797038F-C6F8-44D6-8BE6-E0DB50A780A0}"/>
                    </a:ext>
                  </a:extLst>
                </p:cNvPr>
                <p:cNvPicPr/>
                <p:nvPr/>
              </p:nvPicPr>
              <p:blipFill>
                <a:blip r:embed="rId54"/>
                <a:stretch>
                  <a:fillRect/>
                </a:stretch>
              </p:blipFill>
              <p:spPr>
                <a:xfrm>
                  <a:off x="8963193" y="1635924"/>
                  <a:ext cx="87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6E215E76-304D-4406-9B06-356A0FFC302B}"/>
                    </a:ext>
                  </a:extLst>
                </p14:cNvPr>
                <p14:cNvContentPartPr/>
                <p14:nvPr/>
              </p14:nvContentPartPr>
              <p14:xfrm>
                <a:off x="9057873" y="1691724"/>
                <a:ext cx="75600" cy="72720"/>
              </p14:xfrm>
            </p:contentPart>
          </mc:Choice>
          <mc:Fallback xmlns="">
            <p:pic>
              <p:nvPicPr>
                <p:cNvPr id="39" name="Freihand 38">
                  <a:extLst>
                    <a:ext uri="{FF2B5EF4-FFF2-40B4-BE49-F238E27FC236}">
                      <a16:creationId xmlns:a16="http://schemas.microsoft.com/office/drawing/2014/main" id="{6E215E76-304D-4406-9B06-356A0FFC302B}"/>
                    </a:ext>
                  </a:extLst>
                </p:cNvPr>
                <p:cNvPicPr/>
                <p:nvPr/>
              </p:nvPicPr>
              <p:blipFill>
                <a:blip r:embed="rId56"/>
                <a:stretch>
                  <a:fillRect/>
                </a:stretch>
              </p:blipFill>
              <p:spPr>
                <a:xfrm>
                  <a:off x="9053553" y="1687404"/>
                  <a:ext cx="84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8FE0F14C-C572-472D-B144-F6EED7035095}"/>
                    </a:ext>
                  </a:extLst>
                </p14:cNvPr>
                <p14:cNvContentPartPr/>
                <p14:nvPr/>
              </p14:nvContentPartPr>
              <p14:xfrm>
                <a:off x="9256953" y="1628724"/>
                <a:ext cx="16200" cy="126360"/>
              </p14:xfrm>
            </p:contentPart>
          </mc:Choice>
          <mc:Fallback xmlns="">
            <p:pic>
              <p:nvPicPr>
                <p:cNvPr id="40" name="Freihand 39">
                  <a:extLst>
                    <a:ext uri="{FF2B5EF4-FFF2-40B4-BE49-F238E27FC236}">
                      <a16:creationId xmlns:a16="http://schemas.microsoft.com/office/drawing/2014/main" id="{8FE0F14C-C572-472D-B144-F6EED7035095}"/>
                    </a:ext>
                  </a:extLst>
                </p:cNvPr>
                <p:cNvPicPr/>
                <p:nvPr/>
              </p:nvPicPr>
              <p:blipFill>
                <a:blip r:embed="rId58"/>
                <a:stretch>
                  <a:fillRect/>
                </a:stretch>
              </p:blipFill>
              <p:spPr>
                <a:xfrm>
                  <a:off x="9252633" y="1624404"/>
                  <a:ext cx="24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9AE1DD00-8116-4C98-A0A7-2F455A81BFE6}"/>
                    </a:ext>
                  </a:extLst>
                </p14:cNvPr>
                <p14:cNvContentPartPr/>
                <p14:nvPr/>
              </p14:nvContentPartPr>
              <p14:xfrm>
                <a:off x="9307353" y="1654644"/>
                <a:ext cx="70200" cy="96480"/>
              </p14:xfrm>
            </p:contentPart>
          </mc:Choice>
          <mc:Fallback xmlns="">
            <p:pic>
              <p:nvPicPr>
                <p:cNvPr id="41" name="Freihand 40">
                  <a:extLst>
                    <a:ext uri="{FF2B5EF4-FFF2-40B4-BE49-F238E27FC236}">
                      <a16:creationId xmlns:a16="http://schemas.microsoft.com/office/drawing/2014/main" id="{9AE1DD00-8116-4C98-A0A7-2F455A81BFE6}"/>
                    </a:ext>
                  </a:extLst>
                </p:cNvPr>
                <p:cNvPicPr/>
                <p:nvPr/>
              </p:nvPicPr>
              <p:blipFill>
                <a:blip r:embed="rId60"/>
                <a:stretch>
                  <a:fillRect/>
                </a:stretch>
              </p:blipFill>
              <p:spPr>
                <a:xfrm>
                  <a:off x="9303033" y="1650324"/>
                  <a:ext cx="78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BAAF9041-44C6-4D5B-8511-C16B5BC45B6D}"/>
                    </a:ext>
                  </a:extLst>
                </p14:cNvPr>
                <p14:cNvContentPartPr/>
                <p14:nvPr/>
              </p14:nvContentPartPr>
              <p14:xfrm>
                <a:off x="9409953" y="1654644"/>
                <a:ext cx="222840" cy="100800"/>
              </p14:xfrm>
            </p:contentPart>
          </mc:Choice>
          <mc:Fallback xmlns="">
            <p:pic>
              <p:nvPicPr>
                <p:cNvPr id="42" name="Freihand 41">
                  <a:extLst>
                    <a:ext uri="{FF2B5EF4-FFF2-40B4-BE49-F238E27FC236}">
                      <a16:creationId xmlns:a16="http://schemas.microsoft.com/office/drawing/2014/main" id="{BAAF9041-44C6-4D5B-8511-C16B5BC45B6D}"/>
                    </a:ext>
                  </a:extLst>
                </p:cNvPr>
                <p:cNvPicPr/>
                <p:nvPr/>
              </p:nvPicPr>
              <p:blipFill>
                <a:blip r:embed="rId62"/>
                <a:stretch>
                  <a:fillRect/>
                </a:stretch>
              </p:blipFill>
              <p:spPr>
                <a:xfrm>
                  <a:off x="9405633" y="1650324"/>
                  <a:ext cx="231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A528E64D-1131-40A0-82B4-DF99221DDFD9}"/>
                    </a:ext>
                  </a:extLst>
                </p14:cNvPr>
                <p14:cNvContentPartPr/>
                <p14:nvPr/>
              </p14:nvContentPartPr>
              <p14:xfrm>
                <a:off x="9672393" y="1572924"/>
                <a:ext cx="13320" cy="158040"/>
              </p14:xfrm>
            </p:contentPart>
          </mc:Choice>
          <mc:Fallback xmlns="">
            <p:pic>
              <p:nvPicPr>
                <p:cNvPr id="44" name="Freihand 43">
                  <a:extLst>
                    <a:ext uri="{FF2B5EF4-FFF2-40B4-BE49-F238E27FC236}">
                      <a16:creationId xmlns:a16="http://schemas.microsoft.com/office/drawing/2014/main" id="{A528E64D-1131-40A0-82B4-DF99221DDFD9}"/>
                    </a:ext>
                  </a:extLst>
                </p:cNvPr>
                <p:cNvPicPr/>
                <p:nvPr/>
              </p:nvPicPr>
              <p:blipFill>
                <a:blip r:embed="rId64"/>
                <a:stretch>
                  <a:fillRect/>
                </a:stretch>
              </p:blipFill>
              <p:spPr>
                <a:xfrm>
                  <a:off x="9668073" y="1568604"/>
                  <a:ext cx="21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D95E36B1-D86C-41F9-8948-0C916F87681F}"/>
                    </a:ext>
                  </a:extLst>
                </p14:cNvPr>
                <p14:cNvContentPartPr/>
                <p14:nvPr/>
              </p14:nvContentPartPr>
              <p14:xfrm>
                <a:off x="9794433" y="1640244"/>
                <a:ext cx="86400" cy="117720"/>
              </p14:xfrm>
            </p:contentPart>
          </mc:Choice>
          <mc:Fallback xmlns="">
            <p:pic>
              <p:nvPicPr>
                <p:cNvPr id="46" name="Freihand 45">
                  <a:extLst>
                    <a:ext uri="{FF2B5EF4-FFF2-40B4-BE49-F238E27FC236}">
                      <a16:creationId xmlns:a16="http://schemas.microsoft.com/office/drawing/2014/main" id="{D95E36B1-D86C-41F9-8948-0C916F87681F}"/>
                    </a:ext>
                  </a:extLst>
                </p:cNvPr>
                <p:cNvPicPr/>
                <p:nvPr/>
              </p:nvPicPr>
              <p:blipFill>
                <a:blip r:embed="rId66"/>
                <a:stretch>
                  <a:fillRect/>
                </a:stretch>
              </p:blipFill>
              <p:spPr>
                <a:xfrm>
                  <a:off x="9790113" y="1635924"/>
                  <a:ext cx="95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0C0EB379-A4FF-4996-B103-A360911DC8DB}"/>
                    </a:ext>
                  </a:extLst>
                </p14:cNvPr>
                <p14:cNvContentPartPr/>
                <p14:nvPr/>
              </p14:nvContentPartPr>
              <p14:xfrm>
                <a:off x="9871833" y="1597764"/>
                <a:ext cx="71280" cy="132120"/>
              </p14:xfrm>
            </p:contentPart>
          </mc:Choice>
          <mc:Fallback xmlns="">
            <p:pic>
              <p:nvPicPr>
                <p:cNvPr id="47" name="Freihand 46">
                  <a:extLst>
                    <a:ext uri="{FF2B5EF4-FFF2-40B4-BE49-F238E27FC236}">
                      <a16:creationId xmlns:a16="http://schemas.microsoft.com/office/drawing/2014/main" id="{0C0EB379-A4FF-4996-B103-A360911DC8DB}"/>
                    </a:ext>
                  </a:extLst>
                </p:cNvPr>
                <p:cNvPicPr/>
                <p:nvPr/>
              </p:nvPicPr>
              <p:blipFill>
                <a:blip r:embed="rId68"/>
                <a:stretch>
                  <a:fillRect/>
                </a:stretch>
              </p:blipFill>
              <p:spPr>
                <a:xfrm>
                  <a:off x="9867513" y="1593444"/>
                  <a:ext cx="79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C54890D1-DFF6-4510-BA6B-45D37D21E9DA}"/>
                    </a:ext>
                  </a:extLst>
                </p14:cNvPr>
                <p14:cNvContentPartPr/>
                <p14:nvPr/>
              </p14:nvContentPartPr>
              <p14:xfrm>
                <a:off x="9940953" y="1644564"/>
                <a:ext cx="88920" cy="68040"/>
              </p14:xfrm>
            </p:contentPart>
          </mc:Choice>
          <mc:Fallback xmlns="">
            <p:pic>
              <p:nvPicPr>
                <p:cNvPr id="48" name="Freihand 47">
                  <a:extLst>
                    <a:ext uri="{FF2B5EF4-FFF2-40B4-BE49-F238E27FC236}">
                      <a16:creationId xmlns:a16="http://schemas.microsoft.com/office/drawing/2014/main" id="{C54890D1-DFF6-4510-BA6B-45D37D21E9DA}"/>
                    </a:ext>
                  </a:extLst>
                </p:cNvPr>
                <p:cNvPicPr/>
                <p:nvPr/>
              </p:nvPicPr>
              <p:blipFill>
                <a:blip r:embed="rId70"/>
                <a:stretch>
                  <a:fillRect/>
                </a:stretch>
              </p:blipFill>
              <p:spPr>
                <a:xfrm>
                  <a:off x="9936633" y="1640244"/>
                  <a:ext cx="9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7C875ED2-13BD-415A-A19F-94D0AAE4E216}"/>
                    </a:ext>
                  </a:extLst>
                </p14:cNvPr>
                <p14:cNvContentPartPr/>
                <p14:nvPr/>
              </p14:nvContentPartPr>
              <p14:xfrm>
                <a:off x="10029873" y="1595244"/>
                <a:ext cx="51480" cy="121320"/>
              </p14:xfrm>
            </p:contentPart>
          </mc:Choice>
          <mc:Fallback xmlns="">
            <p:pic>
              <p:nvPicPr>
                <p:cNvPr id="49" name="Freihand 48">
                  <a:extLst>
                    <a:ext uri="{FF2B5EF4-FFF2-40B4-BE49-F238E27FC236}">
                      <a16:creationId xmlns:a16="http://schemas.microsoft.com/office/drawing/2014/main" id="{7C875ED2-13BD-415A-A19F-94D0AAE4E216}"/>
                    </a:ext>
                  </a:extLst>
                </p:cNvPr>
                <p:cNvPicPr/>
                <p:nvPr/>
              </p:nvPicPr>
              <p:blipFill>
                <a:blip r:embed="rId72"/>
                <a:stretch>
                  <a:fillRect/>
                </a:stretch>
              </p:blipFill>
              <p:spPr>
                <a:xfrm>
                  <a:off x="10025553" y="1590924"/>
                  <a:ext cx="60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5ADA2C41-CED2-4265-B6F5-250C65823C8E}"/>
                    </a:ext>
                  </a:extLst>
                </p14:cNvPr>
                <p14:cNvContentPartPr/>
                <p14:nvPr/>
              </p14:nvContentPartPr>
              <p14:xfrm>
                <a:off x="10096113" y="1666164"/>
                <a:ext cx="19080" cy="52560"/>
              </p14:xfrm>
            </p:contentPart>
          </mc:Choice>
          <mc:Fallback xmlns="">
            <p:pic>
              <p:nvPicPr>
                <p:cNvPr id="50" name="Freihand 49">
                  <a:extLst>
                    <a:ext uri="{FF2B5EF4-FFF2-40B4-BE49-F238E27FC236}">
                      <a16:creationId xmlns:a16="http://schemas.microsoft.com/office/drawing/2014/main" id="{5ADA2C41-CED2-4265-B6F5-250C65823C8E}"/>
                    </a:ext>
                  </a:extLst>
                </p:cNvPr>
                <p:cNvPicPr/>
                <p:nvPr/>
              </p:nvPicPr>
              <p:blipFill>
                <a:blip r:embed="rId74"/>
                <a:stretch>
                  <a:fillRect/>
                </a:stretch>
              </p:blipFill>
              <p:spPr>
                <a:xfrm>
                  <a:off x="10091793" y="1661844"/>
                  <a:ext cx="27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3EE5797-29B2-45B5-87B0-9A22241C1B4B}"/>
                    </a:ext>
                  </a:extLst>
                </p14:cNvPr>
                <p14:cNvContentPartPr/>
                <p14:nvPr/>
              </p14:nvContentPartPr>
              <p14:xfrm>
                <a:off x="10128513" y="1556364"/>
                <a:ext cx="125280" cy="165600"/>
              </p14:xfrm>
            </p:contentPart>
          </mc:Choice>
          <mc:Fallback xmlns="">
            <p:pic>
              <p:nvPicPr>
                <p:cNvPr id="51" name="Freihand 50">
                  <a:extLst>
                    <a:ext uri="{FF2B5EF4-FFF2-40B4-BE49-F238E27FC236}">
                      <a16:creationId xmlns:a16="http://schemas.microsoft.com/office/drawing/2014/main" id="{03EE5797-29B2-45B5-87B0-9A22241C1B4B}"/>
                    </a:ext>
                  </a:extLst>
                </p:cNvPr>
                <p:cNvPicPr/>
                <p:nvPr/>
              </p:nvPicPr>
              <p:blipFill>
                <a:blip r:embed="rId76"/>
                <a:stretch>
                  <a:fillRect/>
                </a:stretch>
              </p:blipFill>
              <p:spPr>
                <a:xfrm>
                  <a:off x="10124193" y="1552044"/>
                  <a:ext cx="133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38E4AE20-EE85-47D9-9D07-EDC76FA06637}"/>
                    </a:ext>
                  </a:extLst>
                </p14:cNvPr>
                <p14:cNvContentPartPr/>
                <p14:nvPr/>
              </p14:nvContentPartPr>
              <p14:xfrm>
                <a:off x="10255593" y="1544844"/>
                <a:ext cx="127080" cy="244080"/>
              </p14:xfrm>
            </p:contentPart>
          </mc:Choice>
          <mc:Fallback xmlns="">
            <p:pic>
              <p:nvPicPr>
                <p:cNvPr id="52" name="Freihand 51">
                  <a:extLst>
                    <a:ext uri="{FF2B5EF4-FFF2-40B4-BE49-F238E27FC236}">
                      <a16:creationId xmlns:a16="http://schemas.microsoft.com/office/drawing/2014/main" id="{38E4AE20-EE85-47D9-9D07-EDC76FA06637}"/>
                    </a:ext>
                  </a:extLst>
                </p:cNvPr>
                <p:cNvPicPr/>
                <p:nvPr/>
              </p:nvPicPr>
              <p:blipFill>
                <a:blip r:embed="rId78"/>
                <a:stretch>
                  <a:fillRect/>
                </a:stretch>
              </p:blipFill>
              <p:spPr>
                <a:xfrm>
                  <a:off x="10251273" y="1540524"/>
                  <a:ext cx="135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325A722E-C16D-4822-8394-93A5BE46DB2A}"/>
                    </a:ext>
                  </a:extLst>
                </p14:cNvPr>
                <p14:cNvContentPartPr/>
                <p14:nvPr/>
              </p14:nvContentPartPr>
              <p14:xfrm>
                <a:off x="10223913" y="1469244"/>
                <a:ext cx="360" cy="360"/>
              </p14:xfrm>
            </p:contentPart>
          </mc:Choice>
          <mc:Fallback xmlns="">
            <p:pic>
              <p:nvPicPr>
                <p:cNvPr id="53" name="Freihand 52">
                  <a:extLst>
                    <a:ext uri="{FF2B5EF4-FFF2-40B4-BE49-F238E27FC236}">
                      <a16:creationId xmlns:a16="http://schemas.microsoft.com/office/drawing/2014/main" id="{325A722E-C16D-4822-8394-93A5BE46DB2A}"/>
                    </a:ext>
                  </a:extLst>
                </p:cNvPr>
                <p:cNvPicPr/>
                <p:nvPr/>
              </p:nvPicPr>
              <p:blipFill>
                <a:blip r:embed="rId80"/>
                <a:stretch>
                  <a:fillRect/>
                </a:stretch>
              </p:blipFill>
              <p:spPr>
                <a:xfrm>
                  <a:off x="10219593" y="14649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234CB0D9-42E0-4E85-BD3A-50CA47001F77}"/>
                    </a:ext>
                  </a:extLst>
                </p14:cNvPr>
                <p14:cNvContentPartPr/>
                <p14:nvPr/>
              </p14:nvContentPartPr>
              <p14:xfrm>
                <a:off x="10084233" y="1469964"/>
                <a:ext cx="10440" cy="1440"/>
              </p14:xfrm>
            </p:contentPart>
          </mc:Choice>
          <mc:Fallback xmlns="">
            <p:pic>
              <p:nvPicPr>
                <p:cNvPr id="54" name="Freihand 53">
                  <a:extLst>
                    <a:ext uri="{FF2B5EF4-FFF2-40B4-BE49-F238E27FC236}">
                      <a16:creationId xmlns:a16="http://schemas.microsoft.com/office/drawing/2014/main" id="{234CB0D9-42E0-4E85-BD3A-50CA47001F77}"/>
                    </a:ext>
                  </a:extLst>
                </p:cNvPr>
                <p:cNvPicPr/>
                <p:nvPr/>
              </p:nvPicPr>
              <p:blipFill>
                <a:blip r:embed="rId82"/>
                <a:stretch>
                  <a:fillRect/>
                </a:stretch>
              </p:blipFill>
              <p:spPr>
                <a:xfrm>
                  <a:off x="10079913" y="1465644"/>
                  <a:ext cx="19080" cy="1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753EC7C4-11E1-4B38-B936-B6D374354628}"/>
                  </a:ext>
                </a:extLst>
              </p14:cNvPr>
              <p14:cNvContentPartPr/>
              <p14:nvPr/>
            </p14:nvContentPartPr>
            <p14:xfrm>
              <a:off x="5364273" y="1225884"/>
              <a:ext cx="76680" cy="89640"/>
            </p14:xfrm>
          </p:contentPart>
        </mc:Choice>
        <mc:Fallback xmlns="">
          <p:pic>
            <p:nvPicPr>
              <p:cNvPr id="88" name="Freihand 87">
                <a:extLst>
                  <a:ext uri="{FF2B5EF4-FFF2-40B4-BE49-F238E27FC236}">
                    <a16:creationId xmlns:a16="http://schemas.microsoft.com/office/drawing/2014/main" id="{753EC7C4-11E1-4B38-B936-B6D374354628}"/>
                  </a:ext>
                </a:extLst>
              </p:cNvPr>
              <p:cNvPicPr/>
              <p:nvPr/>
            </p:nvPicPr>
            <p:blipFill>
              <a:blip r:embed="rId84"/>
              <a:stretch>
                <a:fillRect/>
              </a:stretch>
            </p:blipFill>
            <p:spPr>
              <a:xfrm>
                <a:off x="5359953" y="1221564"/>
                <a:ext cx="85320" cy="98280"/>
              </a:xfrm>
              <a:prstGeom prst="rect">
                <a:avLst/>
              </a:prstGeom>
            </p:spPr>
          </p:pic>
        </mc:Fallback>
      </mc:AlternateContent>
      <p:grpSp>
        <p:nvGrpSpPr>
          <p:cNvPr id="124" name="Gruppieren 123">
            <a:extLst>
              <a:ext uri="{FF2B5EF4-FFF2-40B4-BE49-F238E27FC236}">
                <a16:creationId xmlns:a16="http://schemas.microsoft.com/office/drawing/2014/main" id="{9667C654-FDB7-4F99-A5E2-23FE82D04F69}"/>
              </a:ext>
            </a:extLst>
          </p:cNvPr>
          <p:cNvGrpSpPr/>
          <p:nvPr/>
        </p:nvGrpSpPr>
        <p:grpSpPr>
          <a:xfrm>
            <a:off x="9397713" y="1912764"/>
            <a:ext cx="1975320" cy="1237320"/>
            <a:chOff x="9397713" y="1912764"/>
            <a:chExt cx="1975320" cy="1237320"/>
          </a:xfrm>
        </p:grpSpPr>
        <mc:AlternateContent xmlns:mc="http://schemas.openxmlformats.org/markup-compatibility/2006" xmlns:p14="http://schemas.microsoft.com/office/powerpoint/2010/main">
          <mc:Choice Requires="p14">
            <p:contentPart p14:bwMode="auto" r:id="rId85">
              <p14:nvContentPartPr>
                <p14:cNvPr id="92" name="Freihand 91">
                  <a:extLst>
                    <a:ext uri="{FF2B5EF4-FFF2-40B4-BE49-F238E27FC236}">
                      <a16:creationId xmlns:a16="http://schemas.microsoft.com/office/drawing/2014/main" id="{0B434C87-72E3-4B97-BC00-C319ECAD9138}"/>
                    </a:ext>
                  </a:extLst>
                </p14:cNvPr>
                <p14:cNvContentPartPr/>
                <p14:nvPr/>
              </p14:nvContentPartPr>
              <p14:xfrm>
                <a:off x="9893073" y="2180244"/>
                <a:ext cx="22320" cy="790920"/>
              </p14:xfrm>
            </p:contentPart>
          </mc:Choice>
          <mc:Fallback xmlns="">
            <p:pic>
              <p:nvPicPr>
                <p:cNvPr id="92" name="Freihand 91">
                  <a:extLst>
                    <a:ext uri="{FF2B5EF4-FFF2-40B4-BE49-F238E27FC236}">
                      <a16:creationId xmlns:a16="http://schemas.microsoft.com/office/drawing/2014/main" id="{0B434C87-72E3-4B97-BC00-C319ECAD9138}"/>
                    </a:ext>
                  </a:extLst>
                </p:cNvPr>
                <p:cNvPicPr/>
                <p:nvPr/>
              </p:nvPicPr>
              <p:blipFill>
                <a:blip r:embed="rId86"/>
                <a:stretch>
                  <a:fillRect/>
                </a:stretch>
              </p:blipFill>
              <p:spPr>
                <a:xfrm>
                  <a:off x="9888753" y="2175924"/>
                  <a:ext cx="3096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3" name="Freihand 92">
                  <a:extLst>
                    <a:ext uri="{FF2B5EF4-FFF2-40B4-BE49-F238E27FC236}">
                      <a16:creationId xmlns:a16="http://schemas.microsoft.com/office/drawing/2014/main" id="{A2BB3CF3-14BC-4D48-82B3-82C58E7E010E}"/>
                    </a:ext>
                  </a:extLst>
                </p14:cNvPr>
                <p14:cNvContentPartPr/>
                <p14:nvPr/>
              </p14:nvContentPartPr>
              <p14:xfrm>
                <a:off x="9664833" y="2843004"/>
                <a:ext cx="1553400" cy="111600"/>
              </p14:xfrm>
            </p:contentPart>
          </mc:Choice>
          <mc:Fallback xmlns="">
            <p:pic>
              <p:nvPicPr>
                <p:cNvPr id="93" name="Freihand 92">
                  <a:extLst>
                    <a:ext uri="{FF2B5EF4-FFF2-40B4-BE49-F238E27FC236}">
                      <a16:creationId xmlns:a16="http://schemas.microsoft.com/office/drawing/2014/main" id="{A2BB3CF3-14BC-4D48-82B3-82C58E7E010E}"/>
                    </a:ext>
                  </a:extLst>
                </p:cNvPr>
                <p:cNvPicPr/>
                <p:nvPr/>
              </p:nvPicPr>
              <p:blipFill>
                <a:blip r:embed="rId88"/>
                <a:stretch>
                  <a:fillRect/>
                </a:stretch>
              </p:blipFill>
              <p:spPr>
                <a:xfrm>
                  <a:off x="9660513" y="2838684"/>
                  <a:ext cx="1562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4" name="Freihand 93">
                  <a:extLst>
                    <a:ext uri="{FF2B5EF4-FFF2-40B4-BE49-F238E27FC236}">
                      <a16:creationId xmlns:a16="http://schemas.microsoft.com/office/drawing/2014/main" id="{9F8E3639-F544-4985-BF34-EFF4E24C81A0}"/>
                    </a:ext>
                  </a:extLst>
                </p14:cNvPr>
                <p14:cNvContentPartPr/>
                <p14:nvPr/>
              </p14:nvContentPartPr>
              <p14:xfrm>
                <a:off x="11207433" y="2810964"/>
                <a:ext cx="165600" cy="152280"/>
              </p14:xfrm>
            </p:contentPart>
          </mc:Choice>
          <mc:Fallback xmlns="">
            <p:pic>
              <p:nvPicPr>
                <p:cNvPr id="94" name="Freihand 93">
                  <a:extLst>
                    <a:ext uri="{FF2B5EF4-FFF2-40B4-BE49-F238E27FC236}">
                      <a16:creationId xmlns:a16="http://schemas.microsoft.com/office/drawing/2014/main" id="{9F8E3639-F544-4985-BF34-EFF4E24C81A0}"/>
                    </a:ext>
                  </a:extLst>
                </p:cNvPr>
                <p:cNvPicPr/>
                <p:nvPr/>
              </p:nvPicPr>
              <p:blipFill>
                <a:blip r:embed="rId90"/>
                <a:stretch>
                  <a:fillRect/>
                </a:stretch>
              </p:blipFill>
              <p:spPr>
                <a:xfrm>
                  <a:off x="11203113" y="2806644"/>
                  <a:ext cx="174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5" name="Freihand 94">
                  <a:extLst>
                    <a:ext uri="{FF2B5EF4-FFF2-40B4-BE49-F238E27FC236}">
                      <a16:creationId xmlns:a16="http://schemas.microsoft.com/office/drawing/2014/main" id="{9D199982-C1FA-4463-9F01-752F704AF6C6}"/>
                    </a:ext>
                  </a:extLst>
                </p14:cNvPr>
                <p14:cNvContentPartPr/>
                <p14:nvPr/>
              </p14:nvContentPartPr>
              <p14:xfrm>
                <a:off x="9724593" y="2014644"/>
                <a:ext cx="310680" cy="219600"/>
              </p14:xfrm>
            </p:contentPart>
          </mc:Choice>
          <mc:Fallback xmlns="">
            <p:pic>
              <p:nvPicPr>
                <p:cNvPr id="95" name="Freihand 94">
                  <a:extLst>
                    <a:ext uri="{FF2B5EF4-FFF2-40B4-BE49-F238E27FC236}">
                      <a16:creationId xmlns:a16="http://schemas.microsoft.com/office/drawing/2014/main" id="{9D199982-C1FA-4463-9F01-752F704AF6C6}"/>
                    </a:ext>
                  </a:extLst>
                </p:cNvPr>
                <p:cNvPicPr/>
                <p:nvPr/>
              </p:nvPicPr>
              <p:blipFill>
                <a:blip r:embed="rId92"/>
                <a:stretch>
                  <a:fillRect/>
                </a:stretch>
              </p:blipFill>
              <p:spPr>
                <a:xfrm>
                  <a:off x="9720273" y="2010324"/>
                  <a:ext cx="319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7" name="Freihand 96">
                  <a:extLst>
                    <a:ext uri="{FF2B5EF4-FFF2-40B4-BE49-F238E27FC236}">
                      <a16:creationId xmlns:a16="http://schemas.microsoft.com/office/drawing/2014/main" id="{0FA55BD0-F0B1-4E35-97C9-8AE6107F5AF5}"/>
                    </a:ext>
                  </a:extLst>
                </p14:cNvPr>
                <p14:cNvContentPartPr/>
                <p14:nvPr/>
              </p14:nvContentPartPr>
              <p14:xfrm>
                <a:off x="9397713" y="1933284"/>
                <a:ext cx="117360" cy="184320"/>
              </p14:xfrm>
            </p:contentPart>
          </mc:Choice>
          <mc:Fallback xmlns="">
            <p:pic>
              <p:nvPicPr>
                <p:cNvPr id="97" name="Freihand 96">
                  <a:extLst>
                    <a:ext uri="{FF2B5EF4-FFF2-40B4-BE49-F238E27FC236}">
                      <a16:creationId xmlns:a16="http://schemas.microsoft.com/office/drawing/2014/main" id="{0FA55BD0-F0B1-4E35-97C9-8AE6107F5AF5}"/>
                    </a:ext>
                  </a:extLst>
                </p:cNvPr>
                <p:cNvPicPr/>
                <p:nvPr/>
              </p:nvPicPr>
              <p:blipFill>
                <a:blip r:embed="rId94"/>
                <a:stretch>
                  <a:fillRect/>
                </a:stretch>
              </p:blipFill>
              <p:spPr>
                <a:xfrm>
                  <a:off x="9393393" y="1928964"/>
                  <a:ext cx="126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8" name="Freihand 97">
                  <a:extLst>
                    <a:ext uri="{FF2B5EF4-FFF2-40B4-BE49-F238E27FC236}">
                      <a16:creationId xmlns:a16="http://schemas.microsoft.com/office/drawing/2014/main" id="{02624D7E-C78B-455F-A499-829A90E9C025}"/>
                    </a:ext>
                  </a:extLst>
                </p14:cNvPr>
                <p14:cNvContentPartPr/>
                <p14:nvPr/>
              </p14:nvContentPartPr>
              <p14:xfrm>
                <a:off x="9540633" y="1945524"/>
                <a:ext cx="95760" cy="126000"/>
              </p14:xfrm>
            </p:contentPart>
          </mc:Choice>
          <mc:Fallback xmlns="">
            <p:pic>
              <p:nvPicPr>
                <p:cNvPr id="98" name="Freihand 97">
                  <a:extLst>
                    <a:ext uri="{FF2B5EF4-FFF2-40B4-BE49-F238E27FC236}">
                      <a16:creationId xmlns:a16="http://schemas.microsoft.com/office/drawing/2014/main" id="{02624D7E-C78B-455F-A499-829A90E9C025}"/>
                    </a:ext>
                  </a:extLst>
                </p:cNvPr>
                <p:cNvPicPr/>
                <p:nvPr/>
              </p:nvPicPr>
              <p:blipFill>
                <a:blip r:embed="rId96"/>
                <a:stretch>
                  <a:fillRect/>
                </a:stretch>
              </p:blipFill>
              <p:spPr>
                <a:xfrm>
                  <a:off x="9536313" y="1941204"/>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9" name="Freihand 98">
                  <a:extLst>
                    <a:ext uri="{FF2B5EF4-FFF2-40B4-BE49-F238E27FC236}">
                      <a16:creationId xmlns:a16="http://schemas.microsoft.com/office/drawing/2014/main" id="{3FEE6E95-C550-48CF-9BE0-B544AF34D92C}"/>
                    </a:ext>
                  </a:extLst>
                </p14:cNvPr>
                <p14:cNvContentPartPr/>
                <p14:nvPr/>
              </p14:nvContentPartPr>
              <p14:xfrm>
                <a:off x="9603633" y="1961004"/>
                <a:ext cx="105480" cy="131400"/>
              </p14:xfrm>
            </p:contentPart>
          </mc:Choice>
          <mc:Fallback xmlns="">
            <p:pic>
              <p:nvPicPr>
                <p:cNvPr id="99" name="Freihand 98">
                  <a:extLst>
                    <a:ext uri="{FF2B5EF4-FFF2-40B4-BE49-F238E27FC236}">
                      <a16:creationId xmlns:a16="http://schemas.microsoft.com/office/drawing/2014/main" id="{3FEE6E95-C550-48CF-9BE0-B544AF34D92C}"/>
                    </a:ext>
                  </a:extLst>
                </p:cNvPr>
                <p:cNvPicPr/>
                <p:nvPr/>
              </p:nvPicPr>
              <p:blipFill>
                <a:blip r:embed="rId98"/>
                <a:stretch>
                  <a:fillRect/>
                </a:stretch>
              </p:blipFill>
              <p:spPr>
                <a:xfrm>
                  <a:off x="9599313" y="1956684"/>
                  <a:ext cx="114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0" name="Freihand 99">
                  <a:extLst>
                    <a:ext uri="{FF2B5EF4-FFF2-40B4-BE49-F238E27FC236}">
                      <a16:creationId xmlns:a16="http://schemas.microsoft.com/office/drawing/2014/main" id="{077F3392-A081-4FB7-9595-EC5383A6811D}"/>
                    </a:ext>
                  </a:extLst>
                </p14:cNvPr>
                <p14:cNvContentPartPr/>
                <p14:nvPr/>
              </p14:nvContentPartPr>
              <p14:xfrm>
                <a:off x="9673473" y="1931484"/>
                <a:ext cx="99000" cy="218160"/>
              </p14:xfrm>
            </p:contentPart>
          </mc:Choice>
          <mc:Fallback xmlns="">
            <p:pic>
              <p:nvPicPr>
                <p:cNvPr id="100" name="Freihand 99">
                  <a:extLst>
                    <a:ext uri="{FF2B5EF4-FFF2-40B4-BE49-F238E27FC236}">
                      <a16:creationId xmlns:a16="http://schemas.microsoft.com/office/drawing/2014/main" id="{077F3392-A081-4FB7-9595-EC5383A6811D}"/>
                    </a:ext>
                  </a:extLst>
                </p:cNvPr>
                <p:cNvPicPr/>
                <p:nvPr/>
              </p:nvPicPr>
              <p:blipFill>
                <a:blip r:embed="rId100"/>
                <a:stretch>
                  <a:fillRect/>
                </a:stretch>
              </p:blipFill>
              <p:spPr>
                <a:xfrm>
                  <a:off x="9669153" y="1927164"/>
                  <a:ext cx="107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1" name="Freihand 100">
                  <a:extLst>
                    <a:ext uri="{FF2B5EF4-FFF2-40B4-BE49-F238E27FC236}">
                      <a16:creationId xmlns:a16="http://schemas.microsoft.com/office/drawing/2014/main" id="{FB6D2248-797C-48E1-BDEE-A7F4A1B486FF}"/>
                    </a:ext>
                  </a:extLst>
                </p14:cNvPr>
                <p14:cNvContentPartPr/>
                <p14:nvPr/>
              </p14:nvContentPartPr>
              <p14:xfrm>
                <a:off x="11183313" y="3023004"/>
                <a:ext cx="149400" cy="127080"/>
              </p14:xfrm>
            </p:contentPart>
          </mc:Choice>
          <mc:Fallback xmlns="">
            <p:pic>
              <p:nvPicPr>
                <p:cNvPr id="101" name="Freihand 100">
                  <a:extLst>
                    <a:ext uri="{FF2B5EF4-FFF2-40B4-BE49-F238E27FC236}">
                      <a16:creationId xmlns:a16="http://schemas.microsoft.com/office/drawing/2014/main" id="{FB6D2248-797C-48E1-BDEE-A7F4A1B486FF}"/>
                    </a:ext>
                  </a:extLst>
                </p:cNvPr>
                <p:cNvPicPr/>
                <p:nvPr/>
              </p:nvPicPr>
              <p:blipFill>
                <a:blip r:embed="rId102"/>
                <a:stretch>
                  <a:fillRect/>
                </a:stretch>
              </p:blipFill>
              <p:spPr>
                <a:xfrm>
                  <a:off x="11178993" y="3018684"/>
                  <a:ext cx="158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2" name="Freihand 101">
                  <a:extLst>
                    <a:ext uri="{FF2B5EF4-FFF2-40B4-BE49-F238E27FC236}">
                      <a16:creationId xmlns:a16="http://schemas.microsoft.com/office/drawing/2014/main" id="{D47EB760-4058-4996-A15C-361FA3B217D6}"/>
                    </a:ext>
                  </a:extLst>
                </p14:cNvPr>
                <p14:cNvContentPartPr/>
                <p14:nvPr/>
              </p14:nvContentPartPr>
              <p14:xfrm>
                <a:off x="11226153" y="3039204"/>
                <a:ext cx="78480" cy="83880"/>
              </p14:xfrm>
            </p:contentPart>
          </mc:Choice>
          <mc:Fallback xmlns="">
            <p:pic>
              <p:nvPicPr>
                <p:cNvPr id="102" name="Freihand 101">
                  <a:extLst>
                    <a:ext uri="{FF2B5EF4-FFF2-40B4-BE49-F238E27FC236}">
                      <a16:creationId xmlns:a16="http://schemas.microsoft.com/office/drawing/2014/main" id="{D47EB760-4058-4996-A15C-361FA3B217D6}"/>
                    </a:ext>
                  </a:extLst>
                </p:cNvPr>
                <p:cNvPicPr/>
                <p:nvPr/>
              </p:nvPicPr>
              <p:blipFill>
                <a:blip r:embed="rId104"/>
                <a:stretch>
                  <a:fillRect/>
                </a:stretch>
              </p:blipFill>
              <p:spPr>
                <a:xfrm>
                  <a:off x="11221833" y="3034884"/>
                  <a:ext cx="87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 name="Freihand 102">
                  <a:extLst>
                    <a:ext uri="{FF2B5EF4-FFF2-40B4-BE49-F238E27FC236}">
                      <a16:creationId xmlns:a16="http://schemas.microsoft.com/office/drawing/2014/main" id="{E6E09898-F18D-4030-839F-1AB65E21B076}"/>
                    </a:ext>
                  </a:extLst>
                </p14:cNvPr>
                <p14:cNvContentPartPr/>
                <p14:nvPr/>
              </p14:nvContentPartPr>
              <p14:xfrm>
                <a:off x="10132473" y="2537004"/>
                <a:ext cx="95040" cy="122760"/>
              </p14:xfrm>
            </p:contentPart>
          </mc:Choice>
          <mc:Fallback xmlns="">
            <p:pic>
              <p:nvPicPr>
                <p:cNvPr id="103" name="Freihand 102">
                  <a:extLst>
                    <a:ext uri="{FF2B5EF4-FFF2-40B4-BE49-F238E27FC236}">
                      <a16:creationId xmlns:a16="http://schemas.microsoft.com/office/drawing/2014/main" id="{E6E09898-F18D-4030-839F-1AB65E21B076}"/>
                    </a:ext>
                  </a:extLst>
                </p:cNvPr>
                <p:cNvPicPr/>
                <p:nvPr/>
              </p:nvPicPr>
              <p:blipFill>
                <a:blip r:embed="rId106"/>
                <a:stretch>
                  <a:fillRect/>
                </a:stretch>
              </p:blipFill>
              <p:spPr>
                <a:xfrm>
                  <a:off x="10128153" y="2532684"/>
                  <a:ext cx="103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4" name="Freihand 103">
                  <a:extLst>
                    <a:ext uri="{FF2B5EF4-FFF2-40B4-BE49-F238E27FC236}">
                      <a16:creationId xmlns:a16="http://schemas.microsoft.com/office/drawing/2014/main" id="{EB8DAE21-7770-455E-8D0B-4E09902B2BE8}"/>
                    </a:ext>
                  </a:extLst>
                </p14:cNvPr>
                <p14:cNvContentPartPr/>
                <p14:nvPr/>
              </p14:nvContentPartPr>
              <p14:xfrm>
                <a:off x="10117713" y="2598204"/>
                <a:ext cx="128880" cy="11520"/>
              </p14:xfrm>
            </p:contentPart>
          </mc:Choice>
          <mc:Fallback xmlns="">
            <p:pic>
              <p:nvPicPr>
                <p:cNvPr id="104" name="Freihand 103">
                  <a:extLst>
                    <a:ext uri="{FF2B5EF4-FFF2-40B4-BE49-F238E27FC236}">
                      <a16:creationId xmlns:a16="http://schemas.microsoft.com/office/drawing/2014/main" id="{EB8DAE21-7770-455E-8D0B-4E09902B2BE8}"/>
                    </a:ext>
                  </a:extLst>
                </p:cNvPr>
                <p:cNvPicPr/>
                <p:nvPr/>
              </p:nvPicPr>
              <p:blipFill>
                <a:blip r:embed="rId108"/>
                <a:stretch>
                  <a:fillRect/>
                </a:stretch>
              </p:blipFill>
              <p:spPr>
                <a:xfrm>
                  <a:off x="10113393" y="2593884"/>
                  <a:ext cx="137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5" name="Freihand 104">
                  <a:extLst>
                    <a:ext uri="{FF2B5EF4-FFF2-40B4-BE49-F238E27FC236}">
                      <a16:creationId xmlns:a16="http://schemas.microsoft.com/office/drawing/2014/main" id="{F9CA4346-DCF7-4303-9279-025CC6D593AD}"/>
                    </a:ext>
                  </a:extLst>
                </p14:cNvPr>
                <p14:cNvContentPartPr/>
                <p14:nvPr/>
              </p14:nvContentPartPr>
              <p14:xfrm>
                <a:off x="10416513" y="2558604"/>
                <a:ext cx="73440" cy="109080"/>
              </p14:xfrm>
            </p:contentPart>
          </mc:Choice>
          <mc:Fallback xmlns="">
            <p:pic>
              <p:nvPicPr>
                <p:cNvPr id="105" name="Freihand 104">
                  <a:extLst>
                    <a:ext uri="{FF2B5EF4-FFF2-40B4-BE49-F238E27FC236}">
                      <a16:creationId xmlns:a16="http://schemas.microsoft.com/office/drawing/2014/main" id="{F9CA4346-DCF7-4303-9279-025CC6D593AD}"/>
                    </a:ext>
                  </a:extLst>
                </p:cNvPr>
                <p:cNvPicPr/>
                <p:nvPr/>
              </p:nvPicPr>
              <p:blipFill>
                <a:blip r:embed="rId110"/>
                <a:stretch>
                  <a:fillRect/>
                </a:stretch>
              </p:blipFill>
              <p:spPr>
                <a:xfrm>
                  <a:off x="10412193" y="2554284"/>
                  <a:ext cx="82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6" name="Freihand 105">
                  <a:extLst>
                    <a:ext uri="{FF2B5EF4-FFF2-40B4-BE49-F238E27FC236}">
                      <a16:creationId xmlns:a16="http://schemas.microsoft.com/office/drawing/2014/main" id="{ABCCC598-CF79-4F91-8FAE-441B24D93CDC}"/>
                    </a:ext>
                  </a:extLst>
                </p14:cNvPr>
                <p14:cNvContentPartPr/>
                <p14:nvPr/>
              </p14:nvContentPartPr>
              <p14:xfrm>
                <a:off x="10460073" y="2323884"/>
                <a:ext cx="99360" cy="110160"/>
              </p14:xfrm>
            </p:contentPart>
          </mc:Choice>
          <mc:Fallback xmlns="">
            <p:pic>
              <p:nvPicPr>
                <p:cNvPr id="106" name="Freihand 105">
                  <a:extLst>
                    <a:ext uri="{FF2B5EF4-FFF2-40B4-BE49-F238E27FC236}">
                      <a16:creationId xmlns:a16="http://schemas.microsoft.com/office/drawing/2014/main" id="{ABCCC598-CF79-4F91-8FAE-441B24D93CDC}"/>
                    </a:ext>
                  </a:extLst>
                </p:cNvPr>
                <p:cNvPicPr/>
                <p:nvPr/>
              </p:nvPicPr>
              <p:blipFill>
                <a:blip r:embed="rId112"/>
                <a:stretch>
                  <a:fillRect/>
                </a:stretch>
              </p:blipFill>
              <p:spPr>
                <a:xfrm>
                  <a:off x="10455753" y="2319564"/>
                  <a:ext cx="10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7" name="Freihand 106">
                  <a:extLst>
                    <a:ext uri="{FF2B5EF4-FFF2-40B4-BE49-F238E27FC236}">
                      <a16:creationId xmlns:a16="http://schemas.microsoft.com/office/drawing/2014/main" id="{66B85A22-7A18-4B17-8D3E-7443D3060AF4}"/>
                    </a:ext>
                  </a:extLst>
                </p14:cNvPr>
                <p14:cNvContentPartPr/>
                <p14:nvPr/>
              </p14:nvContentPartPr>
              <p14:xfrm>
                <a:off x="10665273" y="2080524"/>
                <a:ext cx="78480" cy="120960"/>
              </p14:xfrm>
            </p:contentPart>
          </mc:Choice>
          <mc:Fallback xmlns="">
            <p:pic>
              <p:nvPicPr>
                <p:cNvPr id="107" name="Freihand 106">
                  <a:extLst>
                    <a:ext uri="{FF2B5EF4-FFF2-40B4-BE49-F238E27FC236}">
                      <a16:creationId xmlns:a16="http://schemas.microsoft.com/office/drawing/2014/main" id="{66B85A22-7A18-4B17-8D3E-7443D3060AF4}"/>
                    </a:ext>
                  </a:extLst>
                </p:cNvPr>
                <p:cNvPicPr/>
                <p:nvPr/>
              </p:nvPicPr>
              <p:blipFill>
                <a:blip r:embed="rId114"/>
                <a:stretch>
                  <a:fillRect/>
                </a:stretch>
              </p:blipFill>
              <p:spPr>
                <a:xfrm>
                  <a:off x="10660953" y="2076204"/>
                  <a:ext cx="87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Freihand 107">
                  <a:extLst>
                    <a:ext uri="{FF2B5EF4-FFF2-40B4-BE49-F238E27FC236}">
                      <a16:creationId xmlns:a16="http://schemas.microsoft.com/office/drawing/2014/main" id="{E0F37D08-64DB-45FD-89E8-E4B3929DC09D}"/>
                    </a:ext>
                  </a:extLst>
                </p14:cNvPr>
                <p14:cNvContentPartPr/>
                <p14:nvPr/>
              </p14:nvContentPartPr>
              <p14:xfrm>
                <a:off x="10651233" y="2119044"/>
                <a:ext cx="128160" cy="38160"/>
              </p14:xfrm>
            </p:contentPart>
          </mc:Choice>
          <mc:Fallback xmlns="">
            <p:pic>
              <p:nvPicPr>
                <p:cNvPr id="108" name="Freihand 107">
                  <a:extLst>
                    <a:ext uri="{FF2B5EF4-FFF2-40B4-BE49-F238E27FC236}">
                      <a16:creationId xmlns:a16="http://schemas.microsoft.com/office/drawing/2014/main" id="{E0F37D08-64DB-45FD-89E8-E4B3929DC09D}"/>
                    </a:ext>
                  </a:extLst>
                </p:cNvPr>
                <p:cNvPicPr/>
                <p:nvPr/>
              </p:nvPicPr>
              <p:blipFill>
                <a:blip r:embed="rId116"/>
                <a:stretch>
                  <a:fillRect/>
                </a:stretch>
              </p:blipFill>
              <p:spPr>
                <a:xfrm>
                  <a:off x="10646913" y="2114724"/>
                  <a:ext cx="136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Freihand 108">
                  <a:extLst>
                    <a:ext uri="{FF2B5EF4-FFF2-40B4-BE49-F238E27FC236}">
                      <a16:creationId xmlns:a16="http://schemas.microsoft.com/office/drawing/2014/main" id="{D3D1E77C-D9A0-44E0-825E-114587A5C9BA}"/>
                    </a:ext>
                  </a:extLst>
                </p14:cNvPr>
                <p14:cNvContentPartPr/>
                <p14:nvPr/>
              </p14:nvContentPartPr>
              <p14:xfrm>
                <a:off x="10921593" y="2091324"/>
                <a:ext cx="118800" cy="124560"/>
              </p14:xfrm>
            </p:contentPart>
          </mc:Choice>
          <mc:Fallback xmlns="">
            <p:pic>
              <p:nvPicPr>
                <p:cNvPr id="109" name="Freihand 108">
                  <a:extLst>
                    <a:ext uri="{FF2B5EF4-FFF2-40B4-BE49-F238E27FC236}">
                      <a16:creationId xmlns:a16="http://schemas.microsoft.com/office/drawing/2014/main" id="{D3D1E77C-D9A0-44E0-825E-114587A5C9BA}"/>
                    </a:ext>
                  </a:extLst>
                </p:cNvPr>
                <p:cNvPicPr/>
                <p:nvPr/>
              </p:nvPicPr>
              <p:blipFill>
                <a:blip r:embed="rId118"/>
                <a:stretch>
                  <a:fillRect/>
                </a:stretch>
              </p:blipFill>
              <p:spPr>
                <a:xfrm>
                  <a:off x="10917273" y="2087004"/>
                  <a:ext cx="12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3" name="Freihand 112">
                  <a:extLst>
                    <a:ext uri="{FF2B5EF4-FFF2-40B4-BE49-F238E27FC236}">
                      <a16:creationId xmlns:a16="http://schemas.microsoft.com/office/drawing/2014/main" id="{A4A94FCE-EBC5-4FA1-91B7-2BF91A47CB24}"/>
                    </a:ext>
                  </a:extLst>
                </p14:cNvPr>
                <p14:cNvContentPartPr/>
                <p14:nvPr/>
              </p14:nvContentPartPr>
              <p14:xfrm>
                <a:off x="9992793" y="2743644"/>
                <a:ext cx="27720" cy="13320"/>
              </p14:xfrm>
            </p:contentPart>
          </mc:Choice>
          <mc:Fallback xmlns="">
            <p:pic>
              <p:nvPicPr>
                <p:cNvPr id="113" name="Freihand 112">
                  <a:extLst>
                    <a:ext uri="{FF2B5EF4-FFF2-40B4-BE49-F238E27FC236}">
                      <a16:creationId xmlns:a16="http://schemas.microsoft.com/office/drawing/2014/main" id="{A4A94FCE-EBC5-4FA1-91B7-2BF91A47CB24}"/>
                    </a:ext>
                  </a:extLst>
                </p:cNvPr>
                <p:cNvPicPr/>
                <p:nvPr/>
              </p:nvPicPr>
              <p:blipFill>
                <a:blip r:embed="rId120"/>
                <a:stretch>
                  <a:fillRect/>
                </a:stretch>
              </p:blipFill>
              <p:spPr>
                <a:xfrm>
                  <a:off x="9988473" y="2739324"/>
                  <a:ext cx="36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 name="Freihand 113">
                  <a:extLst>
                    <a:ext uri="{FF2B5EF4-FFF2-40B4-BE49-F238E27FC236}">
                      <a16:creationId xmlns:a16="http://schemas.microsoft.com/office/drawing/2014/main" id="{EA5900BE-1036-4D20-A29D-A04E00B5B6EB}"/>
                    </a:ext>
                  </a:extLst>
                </p14:cNvPr>
                <p14:cNvContentPartPr/>
                <p14:nvPr/>
              </p14:nvContentPartPr>
              <p14:xfrm>
                <a:off x="9786873" y="1912764"/>
                <a:ext cx="1540080" cy="958680"/>
              </p14:xfrm>
            </p:contentPart>
          </mc:Choice>
          <mc:Fallback xmlns="">
            <p:pic>
              <p:nvPicPr>
                <p:cNvPr id="114" name="Freihand 113">
                  <a:extLst>
                    <a:ext uri="{FF2B5EF4-FFF2-40B4-BE49-F238E27FC236}">
                      <a16:creationId xmlns:a16="http://schemas.microsoft.com/office/drawing/2014/main" id="{EA5900BE-1036-4D20-A29D-A04E00B5B6EB}"/>
                    </a:ext>
                  </a:extLst>
                </p:cNvPr>
                <p:cNvPicPr/>
                <p:nvPr/>
              </p:nvPicPr>
              <p:blipFill>
                <a:blip r:embed="rId122"/>
                <a:stretch>
                  <a:fillRect/>
                </a:stretch>
              </p:blipFill>
              <p:spPr>
                <a:xfrm>
                  <a:off x="9782553" y="1908444"/>
                  <a:ext cx="154872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6" name="Freihand 115">
                  <a:extLst>
                    <a:ext uri="{FF2B5EF4-FFF2-40B4-BE49-F238E27FC236}">
                      <a16:creationId xmlns:a16="http://schemas.microsoft.com/office/drawing/2014/main" id="{F41A9A1A-0561-4233-8F19-41EEABF5BDB7}"/>
                    </a:ext>
                  </a:extLst>
                </p14:cNvPr>
                <p14:cNvContentPartPr/>
                <p14:nvPr/>
              </p14:nvContentPartPr>
              <p14:xfrm>
                <a:off x="10694073" y="2161164"/>
                <a:ext cx="19800" cy="151920"/>
              </p14:xfrm>
            </p:contentPart>
          </mc:Choice>
          <mc:Fallback xmlns="">
            <p:pic>
              <p:nvPicPr>
                <p:cNvPr id="116" name="Freihand 115">
                  <a:extLst>
                    <a:ext uri="{FF2B5EF4-FFF2-40B4-BE49-F238E27FC236}">
                      <a16:creationId xmlns:a16="http://schemas.microsoft.com/office/drawing/2014/main" id="{F41A9A1A-0561-4233-8F19-41EEABF5BDB7}"/>
                    </a:ext>
                  </a:extLst>
                </p:cNvPr>
                <p:cNvPicPr/>
                <p:nvPr/>
              </p:nvPicPr>
              <p:blipFill>
                <a:blip r:embed="rId124"/>
                <a:stretch>
                  <a:fillRect/>
                </a:stretch>
              </p:blipFill>
              <p:spPr>
                <a:xfrm>
                  <a:off x="10689753" y="2156844"/>
                  <a:ext cx="2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8" name="Freihand 117">
                  <a:extLst>
                    <a:ext uri="{FF2B5EF4-FFF2-40B4-BE49-F238E27FC236}">
                      <a16:creationId xmlns:a16="http://schemas.microsoft.com/office/drawing/2014/main" id="{33205227-7194-4853-B013-71A8A781EB82}"/>
                    </a:ext>
                  </a:extLst>
                </p14:cNvPr>
                <p14:cNvContentPartPr/>
                <p14:nvPr/>
              </p14:nvContentPartPr>
              <p14:xfrm>
                <a:off x="10399593" y="2512884"/>
                <a:ext cx="25920" cy="96840"/>
              </p14:xfrm>
            </p:contentPart>
          </mc:Choice>
          <mc:Fallback xmlns="">
            <p:pic>
              <p:nvPicPr>
                <p:cNvPr id="118" name="Freihand 117">
                  <a:extLst>
                    <a:ext uri="{FF2B5EF4-FFF2-40B4-BE49-F238E27FC236}">
                      <a16:creationId xmlns:a16="http://schemas.microsoft.com/office/drawing/2014/main" id="{33205227-7194-4853-B013-71A8A781EB82}"/>
                    </a:ext>
                  </a:extLst>
                </p:cNvPr>
                <p:cNvPicPr/>
                <p:nvPr/>
              </p:nvPicPr>
              <p:blipFill>
                <a:blip r:embed="rId126"/>
                <a:stretch>
                  <a:fillRect/>
                </a:stretch>
              </p:blipFill>
              <p:spPr>
                <a:xfrm>
                  <a:off x="10395273" y="2508564"/>
                  <a:ext cx="34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0ED0AD29-12E2-46BE-8CDE-3F2561893F2B}"/>
                    </a:ext>
                  </a:extLst>
                </p14:cNvPr>
                <p14:cNvContentPartPr/>
                <p14:nvPr/>
              </p14:nvContentPartPr>
              <p14:xfrm>
                <a:off x="10706313" y="2136684"/>
                <a:ext cx="127440" cy="193320"/>
              </p14:xfrm>
            </p:contentPart>
          </mc:Choice>
          <mc:Fallback xmlns="">
            <p:pic>
              <p:nvPicPr>
                <p:cNvPr id="120" name="Freihand 119">
                  <a:extLst>
                    <a:ext uri="{FF2B5EF4-FFF2-40B4-BE49-F238E27FC236}">
                      <a16:creationId xmlns:a16="http://schemas.microsoft.com/office/drawing/2014/main" id="{0ED0AD29-12E2-46BE-8CDE-3F2561893F2B}"/>
                    </a:ext>
                  </a:extLst>
                </p:cNvPr>
                <p:cNvPicPr/>
                <p:nvPr/>
              </p:nvPicPr>
              <p:blipFill>
                <a:blip r:embed="rId128"/>
                <a:stretch>
                  <a:fillRect/>
                </a:stretch>
              </p:blipFill>
              <p:spPr>
                <a:xfrm>
                  <a:off x="10701993" y="2132364"/>
                  <a:ext cx="136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97F3C833-DA02-4C17-808E-19A4DD25A9FE}"/>
                    </a:ext>
                  </a:extLst>
                </p14:cNvPr>
                <p14:cNvContentPartPr/>
                <p14:nvPr/>
              </p14:nvContentPartPr>
              <p14:xfrm>
                <a:off x="10628553" y="2330004"/>
                <a:ext cx="178560" cy="19440"/>
              </p14:xfrm>
            </p:contentPart>
          </mc:Choice>
          <mc:Fallback xmlns="">
            <p:pic>
              <p:nvPicPr>
                <p:cNvPr id="121" name="Freihand 120">
                  <a:extLst>
                    <a:ext uri="{FF2B5EF4-FFF2-40B4-BE49-F238E27FC236}">
                      <a16:creationId xmlns:a16="http://schemas.microsoft.com/office/drawing/2014/main" id="{97F3C833-DA02-4C17-808E-19A4DD25A9FE}"/>
                    </a:ext>
                  </a:extLst>
                </p:cNvPr>
                <p:cNvPicPr/>
                <p:nvPr/>
              </p:nvPicPr>
              <p:blipFill>
                <a:blip r:embed="rId130"/>
                <a:stretch>
                  <a:fillRect/>
                </a:stretch>
              </p:blipFill>
              <p:spPr>
                <a:xfrm>
                  <a:off x="10624233" y="2325684"/>
                  <a:ext cx="187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2" name="Freihand 121">
                  <a:extLst>
                    <a:ext uri="{FF2B5EF4-FFF2-40B4-BE49-F238E27FC236}">
                      <a16:creationId xmlns:a16="http://schemas.microsoft.com/office/drawing/2014/main" id="{918D4BF3-9AA3-48A2-A8BA-835BEC3A6AD6}"/>
                    </a:ext>
                  </a:extLst>
                </p14:cNvPr>
                <p14:cNvContentPartPr/>
                <p14:nvPr/>
              </p14:nvContentPartPr>
              <p14:xfrm>
                <a:off x="10367193" y="2491644"/>
                <a:ext cx="131040" cy="99000"/>
              </p14:xfrm>
            </p:contentPart>
          </mc:Choice>
          <mc:Fallback xmlns="">
            <p:pic>
              <p:nvPicPr>
                <p:cNvPr id="122" name="Freihand 121">
                  <a:extLst>
                    <a:ext uri="{FF2B5EF4-FFF2-40B4-BE49-F238E27FC236}">
                      <a16:creationId xmlns:a16="http://schemas.microsoft.com/office/drawing/2014/main" id="{918D4BF3-9AA3-48A2-A8BA-835BEC3A6AD6}"/>
                    </a:ext>
                  </a:extLst>
                </p:cNvPr>
                <p:cNvPicPr/>
                <p:nvPr/>
              </p:nvPicPr>
              <p:blipFill>
                <a:blip r:embed="rId132"/>
                <a:stretch>
                  <a:fillRect/>
                </a:stretch>
              </p:blipFill>
              <p:spPr>
                <a:xfrm>
                  <a:off x="10362873" y="2487324"/>
                  <a:ext cx="139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3" name="Freihand 122">
                  <a:extLst>
                    <a:ext uri="{FF2B5EF4-FFF2-40B4-BE49-F238E27FC236}">
                      <a16:creationId xmlns:a16="http://schemas.microsoft.com/office/drawing/2014/main" id="{4ED129C7-86F2-4917-BB69-BB1CF33498E0}"/>
                    </a:ext>
                  </a:extLst>
                </p14:cNvPr>
                <p14:cNvContentPartPr/>
                <p14:nvPr/>
              </p14:nvContentPartPr>
              <p14:xfrm>
                <a:off x="10353873" y="2576604"/>
                <a:ext cx="147960" cy="36000"/>
              </p14:xfrm>
            </p:contentPart>
          </mc:Choice>
          <mc:Fallback xmlns="">
            <p:pic>
              <p:nvPicPr>
                <p:cNvPr id="123" name="Freihand 122">
                  <a:extLst>
                    <a:ext uri="{FF2B5EF4-FFF2-40B4-BE49-F238E27FC236}">
                      <a16:creationId xmlns:a16="http://schemas.microsoft.com/office/drawing/2014/main" id="{4ED129C7-86F2-4917-BB69-BB1CF33498E0}"/>
                    </a:ext>
                  </a:extLst>
                </p:cNvPr>
                <p:cNvPicPr/>
                <p:nvPr/>
              </p:nvPicPr>
              <p:blipFill>
                <a:blip r:embed="rId134"/>
                <a:stretch>
                  <a:fillRect/>
                </a:stretch>
              </p:blipFill>
              <p:spPr>
                <a:xfrm>
                  <a:off x="10349553" y="2572284"/>
                  <a:ext cx="15660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140" name="Freihand 139">
                <a:extLst>
                  <a:ext uri="{FF2B5EF4-FFF2-40B4-BE49-F238E27FC236}">
                    <a16:creationId xmlns:a16="http://schemas.microsoft.com/office/drawing/2014/main" id="{3E0B7BA7-AED7-489C-855D-5C969097616B}"/>
                  </a:ext>
                </a:extLst>
              </p14:cNvPr>
              <p14:cNvContentPartPr/>
              <p14:nvPr/>
            </p14:nvContentPartPr>
            <p14:xfrm>
              <a:off x="4931913" y="1422084"/>
              <a:ext cx="132480" cy="191160"/>
            </p14:xfrm>
          </p:contentPart>
        </mc:Choice>
        <mc:Fallback xmlns="">
          <p:pic>
            <p:nvPicPr>
              <p:cNvPr id="140" name="Freihand 139">
                <a:extLst>
                  <a:ext uri="{FF2B5EF4-FFF2-40B4-BE49-F238E27FC236}">
                    <a16:creationId xmlns:a16="http://schemas.microsoft.com/office/drawing/2014/main" id="{3E0B7BA7-AED7-489C-855D-5C969097616B}"/>
                  </a:ext>
                </a:extLst>
              </p:cNvPr>
              <p:cNvPicPr/>
              <p:nvPr/>
            </p:nvPicPr>
            <p:blipFill>
              <a:blip r:embed="rId136"/>
              <a:stretch>
                <a:fillRect/>
              </a:stretch>
            </p:blipFill>
            <p:spPr>
              <a:xfrm>
                <a:off x="4927593" y="1417764"/>
                <a:ext cx="141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2" name="Freihand 141">
                <a:extLst>
                  <a:ext uri="{FF2B5EF4-FFF2-40B4-BE49-F238E27FC236}">
                    <a16:creationId xmlns:a16="http://schemas.microsoft.com/office/drawing/2014/main" id="{51056361-2585-4184-B06B-EB7EE0D936A1}"/>
                  </a:ext>
                </a:extLst>
              </p14:cNvPr>
              <p14:cNvContentPartPr/>
              <p14:nvPr/>
            </p14:nvContentPartPr>
            <p14:xfrm>
              <a:off x="7964913" y="5823444"/>
              <a:ext cx="515520" cy="92520"/>
            </p14:xfrm>
          </p:contentPart>
        </mc:Choice>
        <mc:Fallback xmlns="">
          <p:pic>
            <p:nvPicPr>
              <p:cNvPr id="142" name="Freihand 141">
                <a:extLst>
                  <a:ext uri="{FF2B5EF4-FFF2-40B4-BE49-F238E27FC236}">
                    <a16:creationId xmlns:a16="http://schemas.microsoft.com/office/drawing/2014/main" id="{51056361-2585-4184-B06B-EB7EE0D936A1}"/>
                  </a:ext>
                </a:extLst>
              </p:cNvPr>
              <p:cNvPicPr/>
              <p:nvPr/>
            </p:nvPicPr>
            <p:blipFill>
              <a:blip r:embed="rId138"/>
              <a:stretch>
                <a:fillRect/>
              </a:stretch>
            </p:blipFill>
            <p:spPr>
              <a:xfrm>
                <a:off x="7960593" y="5819124"/>
                <a:ext cx="524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2" name="Freihand 151">
                <a:extLst>
                  <a:ext uri="{FF2B5EF4-FFF2-40B4-BE49-F238E27FC236}">
                    <a16:creationId xmlns:a16="http://schemas.microsoft.com/office/drawing/2014/main" id="{7C2DC21A-C24E-4333-9D89-A4F7BBE1BF0B}"/>
                  </a:ext>
                </a:extLst>
              </p14:cNvPr>
              <p14:cNvContentPartPr/>
              <p14:nvPr/>
            </p14:nvContentPartPr>
            <p14:xfrm>
              <a:off x="7788153" y="5419884"/>
              <a:ext cx="786960" cy="545400"/>
            </p14:xfrm>
          </p:contentPart>
        </mc:Choice>
        <mc:Fallback xmlns="">
          <p:pic>
            <p:nvPicPr>
              <p:cNvPr id="152" name="Freihand 151">
                <a:extLst>
                  <a:ext uri="{FF2B5EF4-FFF2-40B4-BE49-F238E27FC236}">
                    <a16:creationId xmlns:a16="http://schemas.microsoft.com/office/drawing/2014/main" id="{7C2DC21A-C24E-4333-9D89-A4F7BBE1BF0B}"/>
                  </a:ext>
                </a:extLst>
              </p:cNvPr>
              <p:cNvPicPr/>
              <p:nvPr/>
            </p:nvPicPr>
            <p:blipFill>
              <a:blip r:embed="rId140"/>
              <a:stretch>
                <a:fillRect/>
              </a:stretch>
            </p:blipFill>
            <p:spPr>
              <a:xfrm>
                <a:off x="7783833" y="5415564"/>
                <a:ext cx="79560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3" name="Freihand 152">
                <a:extLst>
                  <a:ext uri="{FF2B5EF4-FFF2-40B4-BE49-F238E27FC236}">
                    <a16:creationId xmlns:a16="http://schemas.microsoft.com/office/drawing/2014/main" id="{33687216-2DD5-4A12-8961-C3510F83414E}"/>
                  </a:ext>
                </a:extLst>
              </p14:cNvPr>
              <p14:cNvContentPartPr/>
              <p14:nvPr/>
            </p14:nvContentPartPr>
            <p14:xfrm>
              <a:off x="1313553" y="1448004"/>
              <a:ext cx="360" cy="360"/>
            </p14:xfrm>
          </p:contentPart>
        </mc:Choice>
        <mc:Fallback xmlns="">
          <p:pic>
            <p:nvPicPr>
              <p:cNvPr id="153" name="Freihand 152">
                <a:extLst>
                  <a:ext uri="{FF2B5EF4-FFF2-40B4-BE49-F238E27FC236}">
                    <a16:creationId xmlns:a16="http://schemas.microsoft.com/office/drawing/2014/main" id="{33687216-2DD5-4A12-8961-C3510F83414E}"/>
                  </a:ext>
                </a:extLst>
              </p:cNvPr>
              <p:cNvPicPr/>
              <p:nvPr/>
            </p:nvPicPr>
            <p:blipFill>
              <a:blip r:embed="rId80"/>
              <a:stretch>
                <a:fillRect/>
              </a:stretch>
            </p:blipFill>
            <p:spPr>
              <a:xfrm>
                <a:off x="1309233" y="14436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5" name="Freihand 154">
                <a:extLst>
                  <a:ext uri="{FF2B5EF4-FFF2-40B4-BE49-F238E27FC236}">
                    <a16:creationId xmlns:a16="http://schemas.microsoft.com/office/drawing/2014/main" id="{9A48EED8-7148-4795-8825-FBB7CBEC29F0}"/>
                  </a:ext>
                </a:extLst>
              </p14:cNvPr>
              <p14:cNvContentPartPr/>
              <p14:nvPr/>
            </p14:nvContentPartPr>
            <p14:xfrm>
              <a:off x="1303473" y="1423884"/>
              <a:ext cx="103680" cy="98640"/>
            </p14:xfrm>
          </p:contentPart>
        </mc:Choice>
        <mc:Fallback xmlns="">
          <p:pic>
            <p:nvPicPr>
              <p:cNvPr id="155" name="Freihand 154">
                <a:extLst>
                  <a:ext uri="{FF2B5EF4-FFF2-40B4-BE49-F238E27FC236}">
                    <a16:creationId xmlns:a16="http://schemas.microsoft.com/office/drawing/2014/main" id="{9A48EED8-7148-4795-8825-FBB7CBEC29F0}"/>
                  </a:ext>
                </a:extLst>
              </p:cNvPr>
              <p:cNvPicPr/>
              <p:nvPr/>
            </p:nvPicPr>
            <p:blipFill>
              <a:blip r:embed="rId143"/>
              <a:stretch>
                <a:fillRect/>
              </a:stretch>
            </p:blipFill>
            <p:spPr>
              <a:xfrm>
                <a:off x="1299153" y="1419564"/>
                <a:ext cx="112320" cy="107280"/>
              </a:xfrm>
              <a:prstGeom prst="rect">
                <a:avLst/>
              </a:prstGeom>
            </p:spPr>
          </p:pic>
        </mc:Fallback>
      </mc:AlternateContent>
      <p:grpSp>
        <p:nvGrpSpPr>
          <p:cNvPr id="186" name="Gruppieren 185">
            <a:extLst>
              <a:ext uri="{FF2B5EF4-FFF2-40B4-BE49-F238E27FC236}">
                <a16:creationId xmlns:a16="http://schemas.microsoft.com/office/drawing/2014/main" id="{F83A95AF-079B-4BBF-BECC-A9C569E7F97D}"/>
              </a:ext>
            </a:extLst>
          </p:cNvPr>
          <p:cNvGrpSpPr/>
          <p:nvPr/>
        </p:nvGrpSpPr>
        <p:grpSpPr>
          <a:xfrm>
            <a:off x="231033" y="1106724"/>
            <a:ext cx="7453080" cy="2065320"/>
            <a:chOff x="231033" y="1106724"/>
            <a:chExt cx="7453080" cy="2065320"/>
          </a:xfrm>
        </p:grpSpPr>
        <mc:AlternateContent xmlns:mc="http://schemas.openxmlformats.org/markup-compatibility/2006" xmlns:p14="http://schemas.microsoft.com/office/powerpoint/2010/main">
          <mc:Choice Requires="p14">
            <p:contentPart p14:bwMode="auto" r:id="rId144">
              <p14:nvContentPartPr>
                <p14:cNvPr id="56" name="Freihand 55">
                  <a:extLst>
                    <a:ext uri="{FF2B5EF4-FFF2-40B4-BE49-F238E27FC236}">
                      <a16:creationId xmlns:a16="http://schemas.microsoft.com/office/drawing/2014/main" id="{268B45DA-A94C-46DB-9C79-D78B14B61BEA}"/>
                    </a:ext>
                  </a:extLst>
                </p14:cNvPr>
                <p14:cNvContentPartPr/>
                <p14:nvPr/>
              </p14:nvContentPartPr>
              <p14:xfrm>
                <a:off x="354153" y="1191324"/>
                <a:ext cx="1080" cy="14400"/>
              </p14:xfrm>
            </p:contentPart>
          </mc:Choice>
          <mc:Fallback xmlns="">
            <p:pic>
              <p:nvPicPr>
                <p:cNvPr id="56" name="Freihand 55">
                  <a:extLst>
                    <a:ext uri="{FF2B5EF4-FFF2-40B4-BE49-F238E27FC236}">
                      <a16:creationId xmlns:a16="http://schemas.microsoft.com/office/drawing/2014/main" id="{268B45DA-A94C-46DB-9C79-D78B14B61BEA}"/>
                    </a:ext>
                  </a:extLst>
                </p:cNvPr>
                <p:cNvPicPr/>
                <p:nvPr/>
              </p:nvPicPr>
              <p:blipFill>
                <a:blip r:embed="rId145"/>
                <a:stretch>
                  <a:fillRect/>
                </a:stretch>
              </p:blipFill>
              <p:spPr>
                <a:xfrm>
                  <a:off x="349833" y="1187004"/>
                  <a:ext cx="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7" name="Freihand 56">
                  <a:extLst>
                    <a:ext uri="{FF2B5EF4-FFF2-40B4-BE49-F238E27FC236}">
                      <a16:creationId xmlns:a16="http://schemas.microsoft.com/office/drawing/2014/main" id="{1B1C8AB0-5CE8-4787-B386-DAF5CABC35ED}"/>
                    </a:ext>
                  </a:extLst>
                </p14:cNvPr>
                <p14:cNvContentPartPr/>
                <p14:nvPr/>
              </p14:nvContentPartPr>
              <p14:xfrm>
                <a:off x="377913" y="1130484"/>
                <a:ext cx="3152160" cy="33840"/>
              </p14:xfrm>
            </p:contentPart>
          </mc:Choice>
          <mc:Fallback xmlns="">
            <p:pic>
              <p:nvPicPr>
                <p:cNvPr id="57" name="Freihand 56">
                  <a:extLst>
                    <a:ext uri="{FF2B5EF4-FFF2-40B4-BE49-F238E27FC236}">
                      <a16:creationId xmlns:a16="http://schemas.microsoft.com/office/drawing/2014/main" id="{1B1C8AB0-5CE8-4787-B386-DAF5CABC35ED}"/>
                    </a:ext>
                  </a:extLst>
                </p:cNvPr>
                <p:cNvPicPr/>
                <p:nvPr/>
              </p:nvPicPr>
              <p:blipFill>
                <a:blip r:embed="rId147"/>
                <a:stretch>
                  <a:fillRect/>
                </a:stretch>
              </p:blipFill>
              <p:spPr>
                <a:xfrm>
                  <a:off x="373593" y="1126164"/>
                  <a:ext cx="3160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8" name="Freihand 57">
                  <a:extLst>
                    <a:ext uri="{FF2B5EF4-FFF2-40B4-BE49-F238E27FC236}">
                      <a16:creationId xmlns:a16="http://schemas.microsoft.com/office/drawing/2014/main" id="{E9BF521A-6DB9-4F2D-B38B-39A4E380216F}"/>
                    </a:ext>
                  </a:extLst>
                </p14:cNvPr>
                <p14:cNvContentPartPr/>
                <p14:nvPr/>
              </p14:nvContentPartPr>
              <p14:xfrm>
                <a:off x="3228393" y="1151724"/>
                <a:ext cx="3539520" cy="54720"/>
              </p14:xfrm>
            </p:contentPart>
          </mc:Choice>
          <mc:Fallback xmlns="">
            <p:pic>
              <p:nvPicPr>
                <p:cNvPr id="58" name="Freihand 57">
                  <a:extLst>
                    <a:ext uri="{FF2B5EF4-FFF2-40B4-BE49-F238E27FC236}">
                      <a16:creationId xmlns:a16="http://schemas.microsoft.com/office/drawing/2014/main" id="{E9BF521A-6DB9-4F2D-B38B-39A4E380216F}"/>
                    </a:ext>
                  </a:extLst>
                </p:cNvPr>
                <p:cNvPicPr/>
                <p:nvPr/>
              </p:nvPicPr>
              <p:blipFill>
                <a:blip r:embed="rId149"/>
                <a:stretch>
                  <a:fillRect/>
                </a:stretch>
              </p:blipFill>
              <p:spPr>
                <a:xfrm>
                  <a:off x="3224073" y="1147404"/>
                  <a:ext cx="3548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7" name="Freihand 66">
                  <a:extLst>
                    <a:ext uri="{FF2B5EF4-FFF2-40B4-BE49-F238E27FC236}">
                      <a16:creationId xmlns:a16="http://schemas.microsoft.com/office/drawing/2014/main" id="{6C66D797-E176-4F76-871B-7BFFDD6F07B5}"/>
                    </a:ext>
                  </a:extLst>
                </p14:cNvPr>
                <p14:cNvContentPartPr/>
                <p14:nvPr/>
              </p14:nvContentPartPr>
              <p14:xfrm>
                <a:off x="5110113" y="1301124"/>
                <a:ext cx="103680" cy="125280"/>
              </p14:xfrm>
            </p:contentPart>
          </mc:Choice>
          <mc:Fallback xmlns="">
            <p:pic>
              <p:nvPicPr>
                <p:cNvPr id="67" name="Freihand 66">
                  <a:extLst>
                    <a:ext uri="{FF2B5EF4-FFF2-40B4-BE49-F238E27FC236}">
                      <a16:creationId xmlns:a16="http://schemas.microsoft.com/office/drawing/2014/main" id="{6C66D797-E176-4F76-871B-7BFFDD6F07B5}"/>
                    </a:ext>
                  </a:extLst>
                </p:cNvPr>
                <p:cNvPicPr/>
                <p:nvPr/>
              </p:nvPicPr>
              <p:blipFill>
                <a:blip r:embed="rId151"/>
                <a:stretch>
                  <a:fillRect/>
                </a:stretch>
              </p:blipFill>
              <p:spPr>
                <a:xfrm>
                  <a:off x="5105793" y="1296804"/>
                  <a:ext cx="112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Freihand 81">
                  <a:extLst>
                    <a:ext uri="{FF2B5EF4-FFF2-40B4-BE49-F238E27FC236}">
                      <a16:creationId xmlns:a16="http://schemas.microsoft.com/office/drawing/2014/main" id="{DBEE7F7A-D7C5-4724-B0C4-3A5A42246000}"/>
                    </a:ext>
                  </a:extLst>
                </p14:cNvPr>
                <p14:cNvContentPartPr/>
                <p14:nvPr/>
              </p14:nvContentPartPr>
              <p14:xfrm>
                <a:off x="2777673" y="1164684"/>
                <a:ext cx="106200" cy="95040"/>
              </p14:xfrm>
            </p:contentPart>
          </mc:Choice>
          <mc:Fallback xmlns="">
            <p:pic>
              <p:nvPicPr>
                <p:cNvPr id="82" name="Freihand 81">
                  <a:extLst>
                    <a:ext uri="{FF2B5EF4-FFF2-40B4-BE49-F238E27FC236}">
                      <a16:creationId xmlns:a16="http://schemas.microsoft.com/office/drawing/2014/main" id="{DBEE7F7A-D7C5-4724-B0C4-3A5A42246000}"/>
                    </a:ext>
                  </a:extLst>
                </p:cNvPr>
                <p:cNvPicPr/>
                <p:nvPr/>
              </p:nvPicPr>
              <p:blipFill>
                <a:blip r:embed="rId153"/>
                <a:stretch>
                  <a:fillRect/>
                </a:stretch>
              </p:blipFill>
              <p:spPr>
                <a:xfrm>
                  <a:off x="2773353" y="1160364"/>
                  <a:ext cx="11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6" name="Freihand 75">
                  <a:extLst>
                    <a:ext uri="{FF2B5EF4-FFF2-40B4-BE49-F238E27FC236}">
                      <a16:creationId xmlns:a16="http://schemas.microsoft.com/office/drawing/2014/main" id="{48BED696-64D8-4242-878E-DF94B2720D6E}"/>
                    </a:ext>
                  </a:extLst>
                </p14:cNvPr>
                <p14:cNvContentPartPr/>
                <p14:nvPr/>
              </p14:nvContentPartPr>
              <p14:xfrm>
                <a:off x="4306953" y="1435764"/>
                <a:ext cx="95400" cy="52920"/>
              </p14:xfrm>
            </p:contentPart>
          </mc:Choice>
          <mc:Fallback xmlns="">
            <p:pic>
              <p:nvPicPr>
                <p:cNvPr id="76" name="Freihand 75">
                  <a:extLst>
                    <a:ext uri="{FF2B5EF4-FFF2-40B4-BE49-F238E27FC236}">
                      <a16:creationId xmlns:a16="http://schemas.microsoft.com/office/drawing/2014/main" id="{48BED696-64D8-4242-878E-DF94B2720D6E}"/>
                    </a:ext>
                  </a:extLst>
                </p:cNvPr>
                <p:cNvPicPr/>
                <p:nvPr/>
              </p:nvPicPr>
              <p:blipFill>
                <a:blip r:embed="rId155"/>
                <a:stretch>
                  <a:fillRect/>
                </a:stretch>
              </p:blipFill>
              <p:spPr>
                <a:xfrm>
                  <a:off x="4302633" y="1431444"/>
                  <a:ext cx="104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7" name="Freihand 76">
                  <a:extLst>
                    <a:ext uri="{FF2B5EF4-FFF2-40B4-BE49-F238E27FC236}">
                      <a16:creationId xmlns:a16="http://schemas.microsoft.com/office/drawing/2014/main" id="{2FB0ACB4-F9E8-4B8C-B659-9378FAF883EC}"/>
                    </a:ext>
                  </a:extLst>
                </p14:cNvPr>
                <p14:cNvContentPartPr/>
                <p14:nvPr/>
              </p14:nvContentPartPr>
              <p14:xfrm>
                <a:off x="4341513" y="1455204"/>
                <a:ext cx="89640" cy="175680"/>
              </p14:xfrm>
            </p:contentPart>
          </mc:Choice>
          <mc:Fallback xmlns="">
            <p:pic>
              <p:nvPicPr>
                <p:cNvPr id="77" name="Freihand 76">
                  <a:extLst>
                    <a:ext uri="{FF2B5EF4-FFF2-40B4-BE49-F238E27FC236}">
                      <a16:creationId xmlns:a16="http://schemas.microsoft.com/office/drawing/2014/main" id="{2FB0ACB4-F9E8-4B8C-B659-9378FAF883EC}"/>
                    </a:ext>
                  </a:extLst>
                </p:cNvPr>
                <p:cNvPicPr/>
                <p:nvPr/>
              </p:nvPicPr>
              <p:blipFill>
                <a:blip r:embed="rId157"/>
                <a:stretch>
                  <a:fillRect/>
                </a:stretch>
              </p:blipFill>
              <p:spPr>
                <a:xfrm>
                  <a:off x="4337193" y="1450884"/>
                  <a:ext cx="98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8" name="Freihand 77">
                  <a:extLst>
                    <a:ext uri="{FF2B5EF4-FFF2-40B4-BE49-F238E27FC236}">
                      <a16:creationId xmlns:a16="http://schemas.microsoft.com/office/drawing/2014/main" id="{14589570-73B1-4D40-A069-BDA2F8986642}"/>
                    </a:ext>
                  </a:extLst>
                </p14:cNvPr>
                <p14:cNvContentPartPr/>
                <p14:nvPr/>
              </p14:nvContentPartPr>
              <p14:xfrm>
                <a:off x="4528713" y="1478244"/>
                <a:ext cx="127080" cy="6480"/>
              </p14:xfrm>
            </p:contentPart>
          </mc:Choice>
          <mc:Fallback xmlns="">
            <p:pic>
              <p:nvPicPr>
                <p:cNvPr id="78" name="Freihand 77">
                  <a:extLst>
                    <a:ext uri="{FF2B5EF4-FFF2-40B4-BE49-F238E27FC236}">
                      <a16:creationId xmlns:a16="http://schemas.microsoft.com/office/drawing/2014/main" id="{14589570-73B1-4D40-A069-BDA2F8986642}"/>
                    </a:ext>
                  </a:extLst>
                </p:cNvPr>
                <p:cNvPicPr/>
                <p:nvPr/>
              </p:nvPicPr>
              <p:blipFill>
                <a:blip r:embed="rId159"/>
                <a:stretch>
                  <a:fillRect/>
                </a:stretch>
              </p:blipFill>
              <p:spPr>
                <a:xfrm>
                  <a:off x="4524393" y="147392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3" name="Freihand 82">
                  <a:extLst>
                    <a:ext uri="{FF2B5EF4-FFF2-40B4-BE49-F238E27FC236}">
                      <a16:creationId xmlns:a16="http://schemas.microsoft.com/office/drawing/2014/main" id="{AA35C2BA-1BC2-47BA-81FD-8D8A9672CC06}"/>
                    </a:ext>
                  </a:extLst>
                </p14:cNvPr>
                <p14:cNvContentPartPr/>
                <p14:nvPr/>
              </p14:nvContentPartPr>
              <p14:xfrm>
                <a:off x="4093473" y="1308684"/>
                <a:ext cx="156240" cy="341280"/>
              </p14:xfrm>
            </p:contentPart>
          </mc:Choice>
          <mc:Fallback xmlns="">
            <p:pic>
              <p:nvPicPr>
                <p:cNvPr id="83" name="Freihand 82">
                  <a:extLst>
                    <a:ext uri="{FF2B5EF4-FFF2-40B4-BE49-F238E27FC236}">
                      <a16:creationId xmlns:a16="http://schemas.microsoft.com/office/drawing/2014/main" id="{AA35C2BA-1BC2-47BA-81FD-8D8A9672CC06}"/>
                    </a:ext>
                  </a:extLst>
                </p:cNvPr>
                <p:cNvPicPr/>
                <p:nvPr/>
              </p:nvPicPr>
              <p:blipFill>
                <a:blip r:embed="rId161"/>
                <a:stretch>
                  <a:fillRect/>
                </a:stretch>
              </p:blipFill>
              <p:spPr>
                <a:xfrm>
                  <a:off x="4089153" y="1304364"/>
                  <a:ext cx="1648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 name="Freihand 83">
                  <a:extLst>
                    <a:ext uri="{FF2B5EF4-FFF2-40B4-BE49-F238E27FC236}">
                      <a16:creationId xmlns:a16="http://schemas.microsoft.com/office/drawing/2014/main" id="{3EE76989-BCCE-44BF-BAF5-4EDC4344CEC4}"/>
                    </a:ext>
                  </a:extLst>
                </p14:cNvPr>
                <p14:cNvContentPartPr/>
                <p14:nvPr/>
              </p14:nvContentPartPr>
              <p14:xfrm>
                <a:off x="5124873" y="1275924"/>
                <a:ext cx="196920" cy="372600"/>
              </p14:xfrm>
            </p:contentPart>
          </mc:Choice>
          <mc:Fallback xmlns="">
            <p:pic>
              <p:nvPicPr>
                <p:cNvPr id="84" name="Freihand 83">
                  <a:extLst>
                    <a:ext uri="{FF2B5EF4-FFF2-40B4-BE49-F238E27FC236}">
                      <a16:creationId xmlns:a16="http://schemas.microsoft.com/office/drawing/2014/main" id="{3EE76989-BCCE-44BF-BAF5-4EDC4344CEC4}"/>
                    </a:ext>
                  </a:extLst>
                </p:cNvPr>
                <p:cNvPicPr/>
                <p:nvPr/>
              </p:nvPicPr>
              <p:blipFill>
                <a:blip r:embed="rId163"/>
                <a:stretch>
                  <a:fillRect/>
                </a:stretch>
              </p:blipFill>
              <p:spPr>
                <a:xfrm>
                  <a:off x="5120553" y="1271604"/>
                  <a:ext cx="2055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0" name="Freihand 59">
                  <a:extLst>
                    <a:ext uri="{FF2B5EF4-FFF2-40B4-BE49-F238E27FC236}">
                      <a16:creationId xmlns:a16="http://schemas.microsoft.com/office/drawing/2014/main" id="{72A6C3B4-D139-47DF-83FC-DCCFCE3675AC}"/>
                    </a:ext>
                  </a:extLst>
                </p14:cNvPr>
                <p14:cNvContentPartPr/>
                <p14:nvPr/>
              </p14:nvContentPartPr>
              <p14:xfrm>
                <a:off x="2402553" y="1395804"/>
                <a:ext cx="105840" cy="123480"/>
              </p14:xfrm>
            </p:contentPart>
          </mc:Choice>
          <mc:Fallback xmlns="">
            <p:pic>
              <p:nvPicPr>
                <p:cNvPr id="60" name="Freihand 59">
                  <a:extLst>
                    <a:ext uri="{FF2B5EF4-FFF2-40B4-BE49-F238E27FC236}">
                      <a16:creationId xmlns:a16="http://schemas.microsoft.com/office/drawing/2014/main" id="{72A6C3B4-D139-47DF-83FC-DCCFCE3675AC}"/>
                    </a:ext>
                  </a:extLst>
                </p:cNvPr>
                <p:cNvPicPr/>
                <p:nvPr/>
              </p:nvPicPr>
              <p:blipFill>
                <a:blip r:embed="rId165"/>
                <a:stretch>
                  <a:fillRect/>
                </a:stretch>
              </p:blipFill>
              <p:spPr>
                <a:xfrm>
                  <a:off x="2398233" y="1391484"/>
                  <a:ext cx="11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1" name="Freihand 60">
                  <a:extLst>
                    <a:ext uri="{FF2B5EF4-FFF2-40B4-BE49-F238E27FC236}">
                      <a16:creationId xmlns:a16="http://schemas.microsoft.com/office/drawing/2014/main" id="{25EBAF3E-C7BC-4F67-98DF-CC2CB470011F}"/>
                    </a:ext>
                  </a:extLst>
                </p14:cNvPr>
                <p14:cNvContentPartPr/>
                <p14:nvPr/>
              </p14:nvContentPartPr>
              <p14:xfrm>
                <a:off x="2353953" y="1338564"/>
                <a:ext cx="181800" cy="35280"/>
              </p14:xfrm>
            </p:contentPart>
          </mc:Choice>
          <mc:Fallback xmlns="">
            <p:pic>
              <p:nvPicPr>
                <p:cNvPr id="61" name="Freihand 60">
                  <a:extLst>
                    <a:ext uri="{FF2B5EF4-FFF2-40B4-BE49-F238E27FC236}">
                      <a16:creationId xmlns:a16="http://schemas.microsoft.com/office/drawing/2014/main" id="{25EBAF3E-C7BC-4F67-98DF-CC2CB470011F}"/>
                    </a:ext>
                  </a:extLst>
                </p:cNvPr>
                <p:cNvPicPr/>
                <p:nvPr/>
              </p:nvPicPr>
              <p:blipFill>
                <a:blip r:embed="rId167"/>
                <a:stretch>
                  <a:fillRect/>
                </a:stretch>
              </p:blipFill>
              <p:spPr>
                <a:xfrm>
                  <a:off x="2349633" y="1334244"/>
                  <a:ext cx="190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2" name="Freihand 61">
                  <a:extLst>
                    <a:ext uri="{FF2B5EF4-FFF2-40B4-BE49-F238E27FC236}">
                      <a16:creationId xmlns:a16="http://schemas.microsoft.com/office/drawing/2014/main" id="{F08351B0-B7CE-4403-989B-6754679ADCEE}"/>
                    </a:ext>
                  </a:extLst>
                </p14:cNvPr>
                <p14:cNvContentPartPr/>
                <p14:nvPr/>
              </p14:nvContentPartPr>
              <p14:xfrm>
                <a:off x="2557713" y="1284564"/>
                <a:ext cx="155880" cy="95400"/>
              </p14:xfrm>
            </p:contentPart>
          </mc:Choice>
          <mc:Fallback xmlns="">
            <p:pic>
              <p:nvPicPr>
                <p:cNvPr id="62" name="Freihand 61">
                  <a:extLst>
                    <a:ext uri="{FF2B5EF4-FFF2-40B4-BE49-F238E27FC236}">
                      <a16:creationId xmlns:a16="http://schemas.microsoft.com/office/drawing/2014/main" id="{F08351B0-B7CE-4403-989B-6754679ADCEE}"/>
                    </a:ext>
                  </a:extLst>
                </p:cNvPr>
                <p:cNvPicPr/>
                <p:nvPr/>
              </p:nvPicPr>
              <p:blipFill>
                <a:blip r:embed="rId169"/>
                <a:stretch>
                  <a:fillRect/>
                </a:stretch>
              </p:blipFill>
              <p:spPr>
                <a:xfrm>
                  <a:off x="2553393" y="1280244"/>
                  <a:ext cx="164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4" name="Freihand 73">
                  <a:extLst>
                    <a:ext uri="{FF2B5EF4-FFF2-40B4-BE49-F238E27FC236}">
                      <a16:creationId xmlns:a16="http://schemas.microsoft.com/office/drawing/2014/main" id="{E8FF6A21-7EDF-47CE-9F10-431B1405A7AE}"/>
                    </a:ext>
                  </a:extLst>
                </p14:cNvPr>
                <p14:cNvContentPartPr/>
                <p14:nvPr/>
              </p14:nvContentPartPr>
              <p14:xfrm>
                <a:off x="2680113" y="1290324"/>
                <a:ext cx="106200" cy="255240"/>
              </p14:xfrm>
            </p:contentPart>
          </mc:Choice>
          <mc:Fallback xmlns="">
            <p:pic>
              <p:nvPicPr>
                <p:cNvPr id="74" name="Freihand 73">
                  <a:extLst>
                    <a:ext uri="{FF2B5EF4-FFF2-40B4-BE49-F238E27FC236}">
                      <a16:creationId xmlns:a16="http://schemas.microsoft.com/office/drawing/2014/main" id="{E8FF6A21-7EDF-47CE-9F10-431B1405A7AE}"/>
                    </a:ext>
                  </a:extLst>
                </p:cNvPr>
                <p:cNvPicPr/>
                <p:nvPr/>
              </p:nvPicPr>
              <p:blipFill>
                <a:blip r:embed="rId171"/>
                <a:stretch>
                  <a:fillRect/>
                </a:stretch>
              </p:blipFill>
              <p:spPr>
                <a:xfrm>
                  <a:off x="2675793" y="1286004"/>
                  <a:ext cx="1148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9" name="Freihand 68">
                  <a:extLst>
                    <a:ext uri="{FF2B5EF4-FFF2-40B4-BE49-F238E27FC236}">
                      <a16:creationId xmlns:a16="http://schemas.microsoft.com/office/drawing/2014/main" id="{2106B1A9-0DEC-4E66-AE2A-36778D6C3993}"/>
                    </a:ext>
                  </a:extLst>
                </p14:cNvPr>
                <p14:cNvContentPartPr/>
                <p14:nvPr/>
              </p14:nvContentPartPr>
              <p14:xfrm>
                <a:off x="1781193" y="1489404"/>
                <a:ext cx="360" cy="360"/>
              </p14:xfrm>
            </p:contentPart>
          </mc:Choice>
          <mc:Fallback xmlns="">
            <p:pic>
              <p:nvPicPr>
                <p:cNvPr id="69" name="Freihand 68">
                  <a:extLst>
                    <a:ext uri="{FF2B5EF4-FFF2-40B4-BE49-F238E27FC236}">
                      <a16:creationId xmlns:a16="http://schemas.microsoft.com/office/drawing/2014/main" id="{2106B1A9-0DEC-4E66-AE2A-36778D6C3993}"/>
                    </a:ext>
                  </a:extLst>
                </p:cNvPr>
                <p:cNvPicPr/>
                <p:nvPr/>
              </p:nvPicPr>
              <p:blipFill>
                <a:blip r:embed="rId80"/>
                <a:stretch>
                  <a:fillRect/>
                </a:stretch>
              </p:blipFill>
              <p:spPr>
                <a:xfrm>
                  <a:off x="1776873" y="14850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0" name="Freihand 69">
                  <a:extLst>
                    <a:ext uri="{FF2B5EF4-FFF2-40B4-BE49-F238E27FC236}">
                      <a16:creationId xmlns:a16="http://schemas.microsoft.com/office/drawing/2014/main" id="{C8106269-234F-4D0E-A91E-2BEA4282588C}"/>
                    </a:ext>
                  </a:extLst>
                </p14:cNvPr>
                <p14:cNvContentPartPr/>
                <p14:nvPr/>
              </p14:nvContentPartPr>
              <p14:xfrm>
                <a:off x="1722153" y="1409124"/>
                <a:ext cx="35640" cy="120600"/>
              </p14:xfrm>
            </p:contentPart>
          </mc:Choice>
          <mc:Fallback xmlns="">
            <p:pic>
              <p:nvPicPr>
                <p:cNvPr id="70" name="Freihand 69">
                  <a:extLst>
                    <a:ext uri="{FF2B5EF4-FFF2-40B4-BE49-F238E27FC236}">
                      <a16:creationId xmlns:a16="http://schemas.microsoft.com/office/drawing/2014/main" id="{C8106269-234F-4D0E-A91E-2BEA4282588C}"/>
                    </a:ext>
                  </a:extLst>
                </p:cNvPr>
                <p:cNvPicPr/>
                <p:nvPr/>
              </p:nvPicPr>
              <p:blipFill>
                <a:blip r:embed="rId174"/>
                <a:stretch>
                  <a:fillRect/>
                </a:stretch>
              </p:blipFill>
              <p:spPr>
                <a:xfrm>
                  <a:off x="1717833" y="1404804"/>
                  <a:ext cx="44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1" name="Freihand 70">
                  <a:extLst>
                    <a:ext uri="{FF2B5EF4-FFF2-40B4-BE49-F238E27FC236}">
                      <a16:creationId xmlns:a16="http://schemas.microsoft.com/office/drawing/2014/main" id="{CF278B6B-59D6-4474-89FC-EFA81B8225E6}"/>
                    </a:ext>
                  </a:extLst>
                </p14:cNvPr>
                <p14:cNvContentPartPr/>
                <p14:nvPr/>
              </p14:nvContentPartPr>
              <p14:xfrm>
                <a:off x="1638273" y="1350084"/>
                <a:ext cx="206280" cy="169560"/>
              </p14:xfrm>
            </p:contentPart>
          </mc:Choice>
          <mc:Fallback xmlns="">
            <p:pic>
              <p:nvPicPr>
                <p:cNvPr id="71" name="Freihand 70">
                  <a:extLst>
                    <a:ext uri="{FF2B5EF4-FFF2-40B4-BE49-F238E27FC236}">
                      <a16:creationId xmlns:a16="http://schemas.microsoft.com/office/drawing/2014/main" id="{CF278B6B-59D6-4474-89FC-EFA81B8225E6}"/>
                    </a:ext>
                  </a:extLst>
                </p:cNvPr>
                <p:cNvPicPr/>
                <p:nvPr/>
              </p:nvPicPr>
              <p:blipFill>
                <a:blip r:embed="rId176"/>
                <a:stretch>
                  <a:fillRect/>
                </a:stretch>
              </p:blipFill>
              <p:spPr>
                <a:xfrm>
                  <a:off x="1633953" y="1345764"/>
                  <a:ext cx="21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3" name="Freihand 72">
                  <a:extLst>
                    <a:ext uri="{FF2B5EF4-FFF2-40B4-BE49-F238E27FC236}">
                      <a16:creationId xmlns:a16="http://schemas.microsoft.com/office/drawing/2014/main" id="{C5AFDADA-A1E6-4B8E-9F78-8AEAF347D318}"/>
                    </a:ext>
                  </a:extLst>
                </p14:cNvPr>
                <p14:cNvContentPartPr/>
                <p14:nvPr/>
              </p14:nvContentPartPr>
              <p14:xfrm>
                <a:off x="1933473" y="1464564"/>
                <a:ext cx="159480" cy="21600"/>
              </p14:xfrm>
            </p:contentPart>
          </mc:Choice>
          <mc:Fallback xmlns="">
            <p:pic>
              <p:nvPicPr>
                <p:cNvPr id="73" name="Freihand 72">
                  <a:extLst>
                    <a:ext uri="{FF2B5EF4-FFF2-40B4-BE49-F238E27FC236}">
                      <a16:creationId xmlns:a16="http://schemas.microsoft.com/office/drawing/2014/main" id="{C5AFDADA-A1E6-4B8E-9F78-8AEAF347D318}"/>
                    </a:ext>
                  </a:extLst>
                </p:cNvPr>
                <p:cNvPicPr/>
                <p:nvPr/>
              </p:nvPicPr>
              <p:blipFill>
                <a:blip r:embed="rId178"/>
                <a:stretch>
                  <a:fillRect/>
                </a:stretch>
              </p:blipFill>
              <p:spPr>
                <a:xfrm>
                  <a:off x="1929153" y="1460244"/>
                  <a:ext cx="168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5" name="Freihand 74">
                  <a:extLst>
                    <a:ext uri="{FF2B5EF4-FFF2-40B4-BE49-F238E27FC236}">
                      <a16:creationId xmlns:a16="http://schemas.microsoft.com/office/drawing/2014/main" id="{9E8D356A-6C7C-463D-8860-38697C4CC114}"/>
                    </a:ext>
                  </a:extLst>
                </p14:cNvPr>
                <p14:cNvContentPartPr/>
                <p14:nvPr/>
              </p14:nvContentPartPr>
              <p14:xfrm>
                <a:off x="1433433" y="1316964"/>
                <a:ext cx="108720" cy="331200"/>
              </p14:xfrm>
            </p:contentPart>
          </mc:Choice>
          <mc:Fallback xmlns="">
            <p:pic>
              <p:nvPicPr>
                <p:cNvPr id="75" name="Freihand 74">
                  <a:extLst>
                    <a:ext uri="{FF2B5EF4-FFF2-40B4-BE49-F238E27FC236}">
                      <a16:creationId xmlns:a16="http://schemas.microsoft.com/office/drawing/2014/main" id="{9E8D356A-6C7C-463D-8860-38697C4CC114}"/>
                    </a:ext>
                  </a:extLst>
                </p:cNvPr>
                <p:cNvPicPr/>
                <p:nvPr/>
              </p:nvPicPr>
              <p:blipFill>
                <a:blip r:embed="rId180"/>
                <a:stretch>
                  <a:fillRect/>
                </a:stretch>
              </p:blipFill>
              <p:spPr>
                <a:xfrm>
                  <a:off x="1429113" y="1312644"/>
                  <a:ext cx="1173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9" name="Freihand 88">
                  <a:extLst>
                    <a:ext uri="{FF2B5EF4-FFF2-40B4-BE49-F238E27FC236}">
                      <a16:creationId xmlns:a16="http://schemas.microsoft.com/office/drawing/2014/main" id="{4BA5DBAA-274E-43D0-924A-2CDB68656B05}"/>
                    </a:ext>
                  </a:extLst>
                </p14:cNvPr>
                <p14:cNvContentPartPr/>
                <p14:nvPr/>
              </p14:nvContentPartPr>
              <p14:xfrm>
                <a:off x="2749593" y="1106724"/>
                <a:ext cx="161640" cy="186840"/>
              </p14:xfrm>
            </p:contentPart>
          </mc:Choice>
          <mc:Fallback xmlns="">
            <p:pic>
              <p:nvPicPr>
                <p:cNvPr id="89" name="Freihand 88">
                  <a:extLst>
                    <a:ext uri="{FF2B5EF4-FFF2-40B4-BE49-F238E27FC236}">
                      <a16:creationId xmlns:a16="http://schemas.microsoft.com/office/drawing/2014/main" id="{4BA5DBAA-274E-43D0-924A-2CDB68656B05}"/>
                    </a:ext>
                  </a:extLst>
                </p:cNvPr>
                <p:cNvPicPr/>
                <p:nvPr/>
              </p:nvPicPr>
              <p:blipFill>
                <a:blip r:embed="rId182"/>
                <a:stretch>
                  <a:fillRect/>
                </a:stretch>
              </p:blipFill>
              <p:spPr>
                <a:xfrm>
                  <a:off x="2745273" y="1102404"/>
                  <a:ext cx="170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0" name="Freihand 89">
                  <a:extLst>
                    <a:ext uri="{FF2B5EF4-FFF2-40B4-BE49-F238E27FC236}">
                      <a16:creationId xmlns:a16="http://schemas.microsoft.com/office/drawing/2014/main" id="{2EE5CBA9-69FE-47A9-9560-6D929014D802}"/>
                    </a:ext>
                  </a:extLst>
                </p14:cNvPr>
                <p14:cNvContentPartPr/>
                <p14:nvPr/>
              </p14:nvContentPartPr>
              <p14:xfrm>
                <a:off x="5313153" y="1172244"/>
                <a:ext cx="162720" cy="214920"/>
              </p14:xfrm>
            </p:contentPart>
          </mc:Choice>
          <mc:Fallback xmlns="">
            <p:pic>
              <p:nvPicPr>
                <p:cNvPr id="90" name="Freihand 89">
                  <a:extLst>
                    <a:ext uri="{FF2B5EF4-FFF2-40B4-BE49-F238E27FC236}">
                      <a16:creationId xmlns:a16="http://schemas.microsoft.com/office/drawing/2014/main" id="{2EE5CBA9-69FE-47A9-9560-6D929014D802}"/>
                    </a:ext>
                  </a:extLst>
                </p:cNvPr>
                <p:cNvPicPr/>
                <p:nvPr/>
              </p:nvPicPr>
              <p:blipFill>
                <a:blip r:embed="rId184"/>
                <a:stretch>
                  <a:fillRect/>
                </a:stretch>
              </p:blipFill>
              <p:spPr>
                <a:xfrm>
                  <a:off x="5308833" y="1167924"/>
                  <a:ext cx="171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120E7DA0-C2C7-4164-A54F-C6895FA548C0}"/>
                    </a:ext>
                  </a:extLst>
                </p14:cNvPr>
                <p14:cNvContentPartPr/>
                <p14:nvPr/>
              </p14:nvContentPartPr>
              <p14:xfrm>
                <a:off x="3355833" y="1383924"/>
                <a:ext cx="25560" cy="151920"/>
              </p14:xfrm>
            </p:contentPart>
          </mc:Choice>
          <mc:Fallback xmlns="">
            <p:pic>
              <p:nvPicPr>
                <p:cNvPr id="125" name="Freihand 124">
                  <a:extLst>
                    <a:ext uri="{FF2B5EF4-FFF2-40B4-BE49-F238E27FC236}">
                      <a16:creationId xmlns:a16="http://schemas.microsoft.com/office/drawing/2014/main" id="{120E7DA0-C2C7-4164-A54F-C6895FA548C0}"/>
                    </a:ext>
                  </a:extLst>
                </p:cNvPr>
                <p:cNvPicPr/>
                <p:nvPr/>
              </p:nvPicPr>
              <p:blipFill>
                <a:blip r:embed="rId186"/>
                <a:stretch>
                  <a:fillRect/>
                </a:stretch>
              </p:blipFill>
              <p:spPr>
                <a:xfrm>
                  <a:off x="3351513" y="1379604"/>
                  <a:ext cx="34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Freihand 125">
                  <a:extLst>
                    <a:ext uri="{FF2B5EF4-FFF2-40B4-BE49-F238E27FC236}">
                      <a16:creationId xmlns:a16="http://schemas.microsoft.com/office/drawing/2014/main" id="{1E571167-3521-4F67-9DB6-9FF27D98116C}"/>
                    </a:ext>
                  </a:extLst>
                </p14:cNvPr>
                <p14:cNvContentPartPr/>
                <p14:nvPr/>
              </p14:nvContentPartPr>
              <p14:xfrm>
                <a:off x="3292473" y="1443684"/>
                <a:ext cx="178920" cy="20160"/>
              </p14:xfrm>
            </p:contentPart>
          </mc:Choice>
          <mc:Fallback xmlns="">
            <p:pic>
              <p:nvPicPr>
                <p:cNvPr id="126" name="Freihand 125">
                  <a:extLst>
                    <a:ext uri="{FF2B5EF4-FFF2-40B4-BE49-F238E27FC236}">
                      <a16:creationId xmlns:a16="http://schemas.microsoft.com/office/drawing/2014/main" id="{1E571167-3521-4F67-9DB6-9FF27D98116C}"/>
                    </a:ext>
                  </a:extLst>
                </p:cNvPr>
                <p:cNvPicPr/>
                <p:nvPr/>
              </p:nvPicPr>
              <p:blipFill>
                <a:blip r:embed="rId188"/>
                <a:stretch>
                  <a:fillRect/>
                </a:stretch>
              </p:blipFill>
              <p:spPr>
                <a:xfrm>
                  <a:off x="3288153" y="1439364"/>
                  <a:ext cx="187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 name="Freihand 137">
                  <a:extLst>
                    <a:ext uri="{FF2B5EF4-FFF2-40B4-BE49-F238E27FC236}">
                      <a16:creationId xmlns:a16="http://schemas.microsoft.com/office/drawing/2014/main" id="{6966C184-03FF-4357-A1FF-6A896B745111}"/>
                    </a:ext>
                  </a:extLst>
                </p14:cNvPr>
                <p14:cNvContentPartPr/>
                <p14:nvPr/>
              </p14:nvContentPartPr>
              <p14:xfrm>
                <a:off x="2367633" y="1578684"/>
                <a:ext cx="220320" cy="21960"/>
              </p14:xfrm>
            </p:contentPart>
          </mc:Choice>
          <mc:Fallback xmlns="">
            <p:pic>
              <p:nvPicPr>
                <p:cNvPr id="138" name="Freihand 137">
                  <a:extLst>
                    <a:ext uri="{FF2B5EF4-FFF2-40B4-BE49-F238E27FC236}">
                      <a16:creationId xmlns:a16="http://schemas.microsoft.com/office/drawing/2014/main" id="{6966C184-03FF-4357-A1FF-6A896B745111}"/>
                    </a:ext>
                  </a:extLst>
                </p:cNvPr>
                <p:cNvPicPr/>
                <p:nvPr/>
              </p:nvPicPr>
              <p:blipFill>
                <a:blip r:embed="rId190"/>
                <a:stretch>
                  <a:fillRect/>
                </a:stretch>
              </p:blipFill>
              <p:spPr>
                <a:xfrm>
                  <a:off x="2363313" y="1574364"/>
                  <a:ext cx="22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9" name="Freihand 138">
                  <a:extLst>
                    <a:ext uri="{FF2B5EF4-FFF2-40B4-BE49-F238E27FC236}">
                      <a16:creationId xmlns:a16="http://schemas.microsoft.com/office/drawing/2014/main" id="{C3D5DA1E-6BA1-464E-8D94-27134B604212}"/>
                    </a:ext>
                  </a:extLst>
                </p14:cNvPr>
                <p14:cNvContentPartPr/>
                <p14:nvPr/>
              </p14:nvContentPartPr>
              <p14:xfrm>
                <a:off x="4862073" y="1667604"/>
                <a:ext cx="166320" cy="19440"/>
              </p14:xfrm>
            </p:contentPart>
          </mc:Choice>
          <mc:Fallback xmlns="">
            <p:pic>
              <p:nvPicPr>
                <p:cNvPr id="139" name="Freihand 138">
                  <a:extLst>
                    <a:ext uri="{FF2B5EF4-FFF2-40B4-BE49-F238E27FC236}">
                      <a16:creationId xmlns:a16="http://schemas.microsoft.com/office/drawing/2014/main" id="{C3D5DA1E-6BA1-464E-8D94-27134B604212}"/>
                    </a:ext>
                  </a:extLst>
                </p:cNvPr>
                <p:cNvPicPr/>
                <p:nvPr/>
              </p:nvPicPr>
              <p:blipFill>
                <a:blip r:embed="rId192"/>
                <a:stretch>
                  <a:fillRect/>
                </a:stretch>
              </p:blipFill>
              <p:spPr>
                <a:xfrm>
                  <a:off x="4857753" y="1663284"/>
                  <a:ext cx="174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4" name="Freihand 63">
                  <a:extLst>
                    <a:ext uri="{FF2B5EF4-FFF2-40B4-BE49-F238E27FC236}">
                      <a16:creationId xmlns:a16="http://schemas.microsoft.com/office/drawing/2014/main" id="{3952ECC5-583B-4369-9677-9F92A033C6E0}"/>
                    </a:ext>
                  </a:extLst>
                </p14:cNvPr>
                <p14:cNvContentPartPr/>
                <p14:nvPr/>
              </p14:nvContentPartPr>
              <p14:xfrm>
                <a:off x="4943073" y="1422444"/>
                <a:ext cx="109080" cy="60480"/>
              </p14:xfrm>
            </p:contentPart>
          </mc:Choice>
          <mc:Fallback xmlns="">
            <p:pic>
              <p:nvPicPr>
                <p:cNvPr id="64" name="Freihand 63">
                  <a:extLst>
                    <a:ext uri="{FF2B5EF4-FFF2-40B4-BE49-F238E27FC236}">
                      <a16:creationId xmlns:a16="http://schemas.microsoft.com/office/drawing/2014/main" id="{3952ECC5-583B-4369-9677-9F92A033C6E0}"/>
                    </a:ext>
                  </a:extLst>
                </p:cNvPr>
                <p:cNvPicPr/>
                <p:nvPr/>
              </p:nvPicPr>
              <p:blipFill>
                <a:blip r:embed="rId194"/>
                <a:stretch>
                  <a:fillRect/>
                </a:stretch>
              </p:blipFill>
              <p:spPr>
                <a:xfrm>
                  <a:off x="4938753" y="1418124"/>
                  <a:ext cx="117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5" name="Freihand 64">
                  <a:extLst>
                    <a:ext uri="{FF2B5EF4-FFF2-40B4-BE49-F238E27FC236}">
                      <a16:creationId xmlns:a16="http://schemas.microsoft.com/office/drawing/2014/main" id="{71923E2D-012E-4D79-A4B9-462BBFDEC5B1}"/>
                    </a:ext>
                  </a:extLst>
                </p14:cNvPr>
                <p14:cNvContentPartPr/>
                <p14:nvPr/>
              </p14:nvContentPartPr>
              <p14:xfrm>
                <a:off x="4981953" y="1413804"/>
                <a:ext cx="101880" cy="201240"/>
              </p14:xfrm>
            </p:contentPart>
          </mc:Choice>
          <mc:Fallback xmlns="">
            <p:pic>
              <p:nvPicPr>
                <p:cNvPr id="65" name="Freihand 64">
                  <a:extLst>
                    <a:ext uri="{FF2B5EF4-FFF2-40B4-BE49-F238E27FC236}">
                      <a16:creationId xmlns:a16="http://schemas.microsoft.com/office/drawing/2014/main" id="{71923E2D-012E-4D79-A4B9-462BBFDEC5B1}"/>
                    </a:ext>
                  </a:extLst>
                </p:cNvPr>
                <p:cNvPicPr/>
                <p:nvPr/>
              </p:nvPicPr>
              <p:blipFill>
                <a:blip r:embed="rId196"/>
                <a:stretch>
                  <a:fillRect/>
                </a:stretch>
              </p:blipFill>
              <p:spPr>
                <a:xfrm>
                  <a:off x="4977633" y="1409484"/>
                  <a:ext cx="110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FD14596F-3E5A-4B48-AEE2-EA82AE4ECB80}"/>
                    </a:ext>
                  </a:extLst>
                </p14:cNvPr>
                <p14:cNvContentPartPr/>
                <p14:nvPr/>
              </p14:nvContentPartPr>
              <p14:xfrm>
                <a:off x="4764153" y="1335324"/>
                <a:ext cx="121320" cy="194760"/>
              </p14:xfrm>
            </p:contentPart>
          </mc:Choice>
          <mc:Fallback xmlns="">
            <p:pic>
              <p:nvPicPr>
                <p:cNvPr id="143" name="Freihand 142">
                  <a:extLst>
                    <a:ext uri="{FF2B5EF4-FFF2-40B4-BE49-F238E27FC236}">
                      <a16:creationId xmlns:a16="http://schemas.microsoft.com/office/drawing/2014/main" id="{FD14596F-3E5A-4B48-AEE2-EA82AE4ECB80}"/>
                    </a:ext>
                  </a:extLst>
                </p:cNvPr>
                <p:cNvPicPr/>
                <p:nvPr/>
              </p:nvPicPr>
              <p:blipFill>
                <a:blip r:embed="rId198"/>
                <a:stretch>
                  <a:fillRect/>
                </a:stretch>
              </p:blipFill>
              <p:spPr>
                <a:xfrm>
                  <a:off x="4759833" y="1331004"/>
                  <a:ext cx="129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2C3C1F28-A7D6-401C-BEAE-5D5DB163D3AA}"/>
                    </a:ext>
                  </a:extLst>
                </p14:cNvPr>
                <p14:cNvContentPartPr/>
                <p14:nvPr/>
              </p14:nvContentPartPr>
              <p14:xfrm>
                <a:off x="4833273" y="1454484"/>
                <a:ext cx="61200" cy="39960"/>
              </p14:xfrm>
            </p:contentPart>
          </mc:Choice>
          <mc:Fallback xmlns="">
            <p:pic>
              <p:nvPicPr>
                <p:cNvPr id="144" name="Freihand 143">
                  <a:extLst>
                    <a:ext uri="{FF2B5EF4-FFF2-40B4-BE49-F238E27FC236}">
                      <a16:creationId xmlns:a16="http://schemas.microsoft.com/office/drawing/2014/main" id="{2C3C1F28-A7D6-401C-BEAE-5D5DB163D3AA}"/>
                    </a:ext>
                  </a:extLst>
                </p:cNvPr>
                <p:cNvPicPr/>
                <p:nvPr/>
              </p:nvPicPr>
              <p:blipFill>
                <a:blip r:embed="rId200"/>
                <a:stretch>
                  <a:fillRect/>
                </a:stretch>
              </p:blipFill>
              <p:spPr>
                <a:xfrm>
                  <a:off x="4828953" y="1450164"/>
                  <a:ext cx="69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6" name="Freihand 145">
                  <a:extLst>
                    <a:ext uri="{FF2B5EF4-FFF2-40B4-BE49-F238E27FC236}">
                      <a16:creationId xmlns:a16="http://schemas.microsoft.com/office/drawing/2014/main" id="{44F1DFC1-E279-4192-84F3-6A62D10C7A90}"/>
                    </a:ext>
                  </a:extLst>
                </p14:cNvPr>
                <p14:cNvContentPartPr/>
                <p14:nvPr/>
              </p14:nvContentPartPr>
              <p14:xfrm>
                <a:off x="4804113" y="1685244"/>
                <a:ext cx="10800" cy="254160"/>
              </p14:xfrm>
            </p:contentPart>
          </mc:Choice>
          <mc:Fallback xmlns="">
            <p:pic>
              <p:nvPicPr>
                <p:cNvPr id="146" name="Freihand 145">
                  <a:extLst>
                    <a:ext uri="{FF2B5EF4-FFF2-40B4-BE49-F238E27FC236}">
                      <a16:creationId xmlns:a16="http://schemas.microsoft.com/office/drawing/2014/main" id="{44F1DFC1-E279-4192-84F3-6A62D10C7A90}"/>
                    </a:ext>
                  </a:extLst>
                </p:cNvPr>
                <p:cNvPicPr/>
                <p:nvPr/>
              </p:nvPicPr>
              <p:blipFill>
                <a:blip r:embed="rId202"/>
                <a:stretch>
                  <a:fillRect/>
                </a:stretch>
              </p:blipFill>
              <p:spPr>
                <a:xfrm>
                  <a:off x="4799793" y="1680924"/>
                  <a:ext cx="194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7" name="Freihand 146">
                  <a:extLst>
                    <a:ext uri="{FF2B5EF4-FFF2-40B4-BE49-F238E27FC236}">
                      <a16:creationId xmlns:a16="http://schemas.microsoft.com/office/drawing/2014/main" id="{78984A30-F890-41ED-A249-73BE70A51DE4}"/>
                    </a:ext>
                  </a:extLst>
                </p14:cNvPr>
                <p14:cNvContentPartPr/>
                <p14:nvPr/>
              </p14:nvContentPartPr>
              <p14:xfrm>
                <a:off x="4643193" y="2117964"/>
                <a:ext cx="135720" cy="152280"/>
              </p14:xfrm>
            </p:contentPart>
          </mc:Choice>
          <mc:Fallback xmlns="">
            <p:pic>
              <p:nvPicPr>
                <p:cNvPr id="147" name="Freihand 146">
                  <a:extLst>
                    <a:ext uri="{FF2B5EF4-FFF2-40B4-BE49-F238E27FC236}">
                      <a16:creationId xmlns:a16="http://schemas.microsoft.com/office/drawing/2014/main" id="{78984A30-F890-41ED-A249-73BE70A51DE4}"/>
                    </a:ext>
                  </a:extLst>
                </p:cNvPr>
                <p:cNvPicPr/>
                <p:nvPr/>
              </p:nvPicPr>
              <p:blipFill>
                <a:blip r:embed="rId204"/>
                <a:stretch>
                  <a:fillRect/>
                </a:stretch>
              </p:blipFill>
              <p:spPr>
                <a:xfrm>
                  <a:off x="4638873" y="2113644"/>
                  <a:ext cx="144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8" name="Freihand 147">
                  <a:extLst>
                    <a:ext uri="{FF2B5EF4-FFF2-40B4-BE49-F238E27FC236}">
                      <a16:creationId xmlns:a16="http://schemas.microsoft.com/office/drawing/2014/main" id="{32906304-2DCC-478F-87FD-F54B2CD0D284}"/>
                    </a:ext>
                  </a:extLst>
                </p14:cNvPr>
                <p14:cNvContentPartPr/>
                <p14:nvPr/>
              </p14:nvContentPartPr>
              <p14:xfrm>
                <a:off x="4719873" y="2206524"/>
                <a:ext cx="32040" cy="54360"/>
              </p14:xfrm>
            </p:contentPart>
          </mc:Choice>
          <mc:Fallback xmlns="">
            <p:pic>
              <p:nvPicPr>
                <p:cNvPr id="148" name="Freihand 147">
                  <a:extLst>
                    <a:ext uri="{FF2B5EF4-FFF2-40B4-BE49-F238E27FC236}">
                      <a16:creationId xmlns:a16="http://schemas.microsoft.com/office/drawing/2014/main" id="{32906304-2DCC-478F-87FD-F54B2CD0D284}"/>
                    </a:ext>
                  </a:extLst>
                </p:cNvPr>
                <p:cNvPicPr/>
                <p:nvPr/>
              </p:nvPicPr>
              <p:blipFill>
                <a:blip r:embed="rId206"/>
                <a:stretch>
                  <a:fillRect/>
                </a:stretch>
              </p:blipFill>
              <p:spPr>
                <a:xfrm>
                  <a:off x="4715553" y="2202204"/>
                  <a:ext cx="40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9" name="Freihand 148">
                  <a:extLst>
                    <a:ext uri="{FF2B5EF4-FFF2-40B4-BE49-F238E27FC236}">
                      <a16:creationId xmlns:a16="http://schemas.microsoft.com/office/drawing/2014/main" id="{0252584A-474E-4446-99A8-FF98F425DB2D}"/>
                    </a:ext>
                  </a:extLst>
                </p14:cNvPr>
                <p14:cNvContentPartPr/>
                <p14:nvPr/>
              </p14:nvContentPartPr>
              <p14:xfrm>
                <a:off x="4864233" y="2159364"/>
                <a:ext cx="117000" cy="97920"/>
              </p14:xfrm>
            </p:contentPart>
          </mc:Choice>
          <mc:Fallback xmlns="">
            <p:pic>
              <p:nvPicPr>
                <p:cNvPr id="149" name="Freihand 148">
                  <a:extLst>
                    <a:ext uri="{FF2B5EF4-FFF2-40B4-BE49-F238E27FC236}">
                      <a16:creationId xmlns:a16="http://schemas.microsoft.com/office/drawing/2014/main" id="{0252584A-474E-4446-99A8-FF98F425DB2D}"/>
                    </a:ext>
                  </a:extLst>
                </p:cNvPr>
                <p:cNvPicPr/>
                <p:nvPr/>
              </p:nvPicPr>
              <p:blipFill>
                <a:blip r:embed="rId208"/>
                <a:stretch>
                  <a:fillRect/>
                </a:stretch>
              </p:blipFill>
              <p:spPr>
                <a:xfrm>
                  <a:off x="4859913" y="2155044"/>
                  <a:ext cx="125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0" name="Freihand 149">
                  <a:extLst>
                    <a:ext uri="{FF2B5EF4-FFF2-40B4-BE49-F238E27FC236}">
                      <a16:creationId xmlns:a16="http://schemas.microsoft.com/office/drawing/2014/main" id="{AF8C24CD-F093-4FAB-8E34-44A935962593}"/>
                    </a:ext>
                  </a:extLst>
                </p14:cNvPr>
                <p14:cNvContentPartPr/>
                <p14:nvPr/>
              </p14:nvContentPartPr>
              <p14:xfrm>
                <a:off x="5038113" y="2106804"/>
                <a:ext cx="150480" cy="161280"/>
              </p14:xfrm>
            </p:contentPart>
          </mc:Choice>
          <mc:Fallback xmlns="">
            <p:pic>
              <p:nvPicPr>
                <p:cNvPr id="150" name="Freihand 149">
                  <a:extLst>
                    <a:ext uri="{FF2B5EF4-FFF2-40B4-BE49-F238E27FC236}">
                      <a16:creationId xmlns:a16="http://schemas.microsoft.com/office/drawing/2014/main" id="{AF8C24CD-F093-4FAB-8E34-44A935962593}"/>
                    </a:ext>
                  </a:extLst>
                </p:cNvPr>
                <p:cNvPicPr/>
                <p:nvPr/>
              </p:nvPicPr>
              <p:blipFill>
                <a:blip r:embed="rId210"/>
                <a:stretch>
                  <a:fillRect/>
                </a:stretch>
              </p:blipFill>
              <p:spPr>
                <a:xfrm>
                  <a:off x="5033793" y="2102484"/>
                  <a:ext cx="159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F6B126A9-BECB-42D4-A391-38F16E4DCBB6}"/>
                    </a:ext>
                  </a:extLst>
                </p14:cNvPr>
                <p14:cNvContentPartPr/>
                <p14:nvPr/>
              </p14:nvContentPartPr>
              <p14:xfrm>
                <a:off x="260553" y="1338924"/>
                <a:ext cx="148680" cy="194400"/>
              </p14:xfrm>
            </p:contentPart>
          </mc:Choice>
          <mc:Fallback xmlns="">
            <p:pic>
              <p:nvPicPr>
                <p:cNvPr id="128" name="Freihand 127">
                  <a:extLst>
                    <a:ext uri="{FF2B5EF4-FFF2-40B4-BE49-F238E27FC236}">
                      <a16:creationId xmlns:a16="http://schemas.microsoft.com/office/drawing/2014/main" id="{F6B126A9-BECB-42D4-A391-38F16E4DCBB6}"/>
                    </a:ext>
                  </a:extLst>
                </p:cNvPr>
                <p:cNvPicPr/>
                <p:nvPr/>
              </p:nvPicPr>
              <p:blipFill>
                <a:blip r:embed="rId212"/>
                <a:stretch>
                  <a:fillRect/>
                </a:stretch>
              </p:blipFill>
              <p:spPr>
                <a:xfrm>
                  <a:off x="256233" y="1334604"/>
                  <a:ext cx="157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9" name="Freihand 128">
                  <a:extLst>
                    <a:ext uri="{FF2B5EF4-FFF2-40B4-BE49-F238E27FC236}">
                      <a16:creationId xmlns:a16="http://schemas.microsoft.com/office/drawing/2014/main" id="{18658174-A2A3-45DD-BCBD-6D81AB298048}"/>
                    </a:ext>
                  </a:extLst>
                </p14:cNvPr>
                <p14:cNvContentPartPr/>
                <p14:nvPr/>
              </p14:nvContentPartPr>
              <p14:xfrm>
                <a:off x="404553" y="1449444"/>
                <a:ext cx="99000" cy="91440"/>
              </p14:xfrm>
            </p:contentPart>
          </mc:Choice>
          <mc:Fallback xmlns="">
            <p:pic>
              <p:nvPicPr>
                <p:cNvPr id="129" name="Freihand 128">
                  <a:extLst>
                    <a:ext uri="{FF2B5EF4-FFF2-40B4-BE49-F238E27FC236}">
                      <a16:creationId xmlns:a16="http://schemas.microsoft.com/office/drawing/2014/main" id="{18658174-A2A3-45DD-BCBD-6D81AB298048}"/>
                    </a:ext>
                  </a:extLst>
                </p:cNvPr>
                <p:cNvPicPr/>
                <p:nvPr/>
              </p:nvPicPr>
              <p:blipFill>
                <a:blip r:embed="rId214"/>
                <a:stretch>
                  <a:fillRect/>
                </a:stretch>
              </p:blipFill>
              <p:spPr>
                <a:xfrm>
                  <a:off x="400233" y="1445124"/>
                  <a:ext cx="107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Freihand 130">
                  <a:extLst>
                    <a:ext uri="{FF2B5EF4-FFF2-40B4-BE49-F238E27FC236}">
                      <a16:creationId xmlns:a16="http://schemas.microsoft.com/office/drawing/2014/main" id="{09EC8BD8-D3F4-441F-930E-4437440C2845}"/>
                    </a:ext>
                  </a:extLst>
                </p14:cNvPr>
                <p14:cNvContentPartPr/>
                <p14:nvPr/>
              </p14:nvContentPartPr>
              <p14:xfrm>
                <a:off x="505353" y="1418484"/>
                <a:ext cx="91080" cy="104400"/>
              </p14:xfrm>
            </p:contentPart>
          </mc:Choice>
          <mc:Fallback xmlns="">
            <p:pic>
              <p:nvPicPr>
                <p:cNvPr id="131" name="Freihand 130">
                  <a:extLst>
                    <a:ext uri="{FF2B5EF4-FFF2-40B4-BE49-F238E27FC236}">
                      <a16:creationId xmlns:a16="http://schemas.microsoft.com/office/drawing/2014/main" id="{09EC8BD8-D3F4-441F-930E-4437440C2845}"/>
                    </a:ext>
                  </a:extLst>
                </p:cNvPr>
                <p:cNvPicPr/>
                <p:nvPr/>
              </p:nvPicPr>
              <p:blipFill>
                <a:blip r:embed="rId216"/>
                <a:stretch>
                  <a:fillRect/>
                </a:stretch>
              </p:blipFill>
              <p:spPr>
                <a:xfrm>
                  <a:off x="501033" y="1414164"/>
                  <a:ext cx="99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2" name="Freihand 131">
                  <a:extLst>
                    <a:ext uri="{FF2B5EF4-FFF2-40B4-BE49-F238E27FC236}">
                      <a16:creationId xmlns:a16="http://schemas.microsoft.com/office/drawing/2014/main" id="{B28F3773-4558-4AE7-917F-348853F5E7BB}"/>
                    </a:ext>
                  </a:extLst>
                </p14:cNvPr>
                <p14:cNvContentPartPr/>
                <p14:nvPr/>
              </p14:nvContentPartPr>
              <p14:xfrm>
                <a:off x="578793" y="1420644"/>
                <a:ext cx="100440" cy="109080"/>
              </p14:xfrm>
            </p:contentPart>
          </mc:Choice>
          <mc:Fallback xmlns="">
            <p:pic>
              <p:nvPicPr>
                <p:cNvPr id="132" name="Freihand 131">
                  <a:extLst>
                    <a:ext uri="{FF2B5EF4-FFF2-40B4-BE49-F238E27FC236}">
                      <a16:creationId xmlns:a16="http://schemas.microsoft.com/office/drawing/2014/main" id="{B28F3773-4558-4AE7-917F-348853F5E7BB}"/>
                    </a:ext>
                  </a:extLst>
                </p:cNvPr>
                <p:cNvPicPr/>
                <p:nvPr/>
              </p:nvPicPr>
              <p:blipFill>
                <a:blip r:embed="rId218"/>
                <a:stretch>
                  <a:fillRect/>
                </a:stretch>
              </p:blipFill>
              <p:spPr>
                <a:xfrm>
                  <a:off x="574473" y="1416324"/>
                  <a:ext cx="109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3" name="Freihand 132">
                  <a:extLst>
                    <a:ext uri="{FF2B5EF4-FFF2-40B4-BE49-F238E27FC236}">
                      <a16:creationId xmlns:a16="http://schemas.microsoft.com/office/drawing/2014/main" id="{731767C5-E263-428A-9B75-39376E9FB5B8}"/>
                    </a:ext>
                  </a:extLst>
                </p14:cNvPr>
                <p14:cNvContentPartPr/>
                <p14:nvPr/>
              </p14:nvContentPartPr>
              <p14:xfrm>
                <a:off x="681753" y="1428924"/>
                <a:ext cx="77400" cy="87120"/>
              </p14:xfrm>
            </p:contentPart>
          </mc:Choice>
          <mc:Fallback xmlns="">
            <p:pic>
              <p:nvPicPr>
                <p:cNvPr id="133" name="Freihand 132">
                  <a:extLst>
                    <a:ext uri="{FF2B5EF4-FFF2-40B4-BE49-F238E27FC236}">
                      <a16:creationId xmlns:a16="http://schemas.microsoft.com/office/drawing/2014/main" id="{731767C5-E263-428A-9B75-39376E9FB5B8}"/>
                    </a:ext>
                  </a:extLst>
                </p:cNvPr>
                <p:cNvPicPr/>
                <p:nvPr/>
              </p:nvPicPr>
              <p:blipFill>
                <a:blip r:embed="rId220"/>
                <a:stretch>
                  <a:fillRect/>
                </a:stretch>
              </p:blipFill>
              <p:spPr>
                <a:xfrm>
                  <a:off x="677433" y="1424604"/>
                  <a:ext cx="86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4" name="Freihand 133">
                  <a:extLst>
                    <a:ext uri="{FF2B5EF4-FFF2-40B4-BE49-F238E27FC236}">
                      <a16:creationId xmlns:a16="http://schemas.microsoft.com/office/drawing/2014/main" id="{5093ECFC-5ACB-4AD7-BD4A-7EB732846E49}"/>
                    </a:ext>
                  </a:extLst>
                </p14:cNvPr>
                <p14:cNvContentPartPr/>
                <p14:nvPr/>
              </p14:nvContentPartPr>
              <p14:xfrm>
                <a:off x="792273" y="1426044"/>
                <a:ext cx="104040" cy="114480"/>
              </p14:xfrm>
            </p:contentPart>
          </mc:Choice>
          <mc:Fallback xmlns="">
            <p:pic>
              <p:nvPicPr>
                <p:cNvPr id="134" name="Freihand 133">
                  <a:extLst>
                    <a:ext uri="{FF2B5EF4-FFF2-40B4-BE49-F238E27FC236}">
                      <a16:creationId xmlns:a16="http://schemas.microsoft.com/office/drawing/2014/main" id="{5093ECFC-5ACB-4AD7-BD4A-7EB732846E49}"/>
                    </a:ext>
                  </a:extLst>
                </p:cNvPr>
                <p:cNvPicPr/>
                <p:nvPr/>
              </p:nvPicPr>
              <p:blipFill>
                <a:blip r:embed="rId222"/>
                <a:stretch>
                  <a:fillRect/>
                </a:stretch>
              </p:blipFill>
              <p:spPr>
                <a:xfrm>
                  <a:off x="787953" y="1421724"/>
                  <a:ext cx="112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 name="Freihand 134">
                  <a:extLst>
                    <a:ext uri="{FF2B5EF4-FFF2-40B4-BE49-F238E27FC236}">
                      <a16:creationId xmlns:a16="http://schemas.microsoft.com/office/drawing/2014/main" id="{06BA16A8-DB22-44BE-8562-42ED6F662E7C}"/>
                    </a:ext>
                  </a:extLst>
                </p14:cNvPr>
                <p14:cNvContentPartPr/>
                <p14:nvPr/>
              </p14:nvContentPartPr>
              <p14:xfrm>
                <a:off x="1124193" y="1460244"/>
                <a:ext cx="133560" cy="10080"/>
              </p14:xfrm>
            </p:contentPart>
          </mc:Choice>
          <mc:Fallback xmlns="">
            <p:pic>
              <p:nvPicPr>
                <p:cNvPr id="135" name="Freihand 134">
                  <a:extLst>
                    <a:ext uri="{FF2B5EF4-FFF2-40B4-BE49-F238E27FC236}">
                      <a16:creationId xmlns:a16="http://schemas.microsoft.com/office/drawing/2014/main" id="{06BA16A8-DB22-44BE-8562-42ED6F662E7C}"/>
                    </a:ext>
                  </a:extLst>
                </p:cNvPr>
                <p:cNvPicPr/>
                <p:nvPr/>
              </p:nvPicPr>
              <p:blipFill>
                <a:blip r:embed="rId224"/>
                <a:stretch>
                  <a:fillRect/>
                </a:stretch>
              </p:blipFill>
              <p:spPr>
                <a:xfrm>
                  <a:off x="1119873" y="1455924"/>
                  <a:ext cx="142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6" name="Freihand 135">
                  <a:extLst>
                    <a:ext uri="{FF2B5EF4-FFF2-40B4-BE49-F238E27FC236}">
                      <a16:creationId xmlns:a16="http://schemas.microsoft.com/office/drawing/2014/main" id="{C6F1918D-4E30-465F-AEB2-2A32F9CFFDBA}"/>
                    </a:ext>
                  </a:extLst>
                </p14:cNvPr>
                <p14:cNvContentPartPr/>
                <p14:nvPr/>
              </p14:nvContentPartPr>
              <p14:xfrm>
                <a:off x="1081713" y="1507044"/>
                <a:ext cx="171360" cy="12960"/>
              </p14:xfrm>
            </p:contentPart>
          </mc:Choice>
          <mc:Fallback xmlns="">
            <p:pic>
              <p:nvPicPr>
                <p:cNvPr id="136" name="Freihand 135">
                  <a:extLst>
                    <a:ext uri="{FF2B5EF4-FFF2-40B4-BE49-F238E27FC236}">
                      <a16:creationId xmlns:a16="http://schemas.microsoft.com/office/drawing/2014/main" id="{C6F1918D-4E30-465F-AEB2-2A32F9CFFDBA}"/>
                    </a:ext>
                  </a:extLst>
                </p:cNvPr>
                <p:cNvPicPr/>
                <p:nvPr/>
              </p:nvPicPr>
              <p:blipFill>
                <a:blip r:embed="rId226"/>
                <a:stretch>
                  <a:fillRect/>
                </a:stretch>
              </p:blipFill>
              <p:spPr>
                <a:xfrm>
                  <a:off x="1077393" y="1502724"/>
                  <a:ext cx="180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78032935-C3C0-41FD-B10D-51E0C5CFEA24}"/>
                    </a:ext>
                  </a:extLst>
                </p14:cNvPr>
                <p14:cNvContentPartPr/>
                <p14:nvPr/>
              </p14:nvContentPartPr>
              <p14:xfrm>
                <a:off x="231033" y="1723404"/>
                <a:ext cx="2817360" cy="391680"/>
              </p14:xfrm>
            </p:contentPart>
          </mc:Choice>
          <mc:Fallback xmlns="">
            <p:pic>
              <p:nvPicPr>
                <p:cNvPr id="159" name="Freihand 158">
                  <a:extLst>
                    <a:ext uri="{FF2B5EF4-FFF2-40B4-BE49-F238E27FC236}">
                      <a16:creationId xmlns:a16="http://schemas.microsoft.com/office/drawing/2014/main" id="{78032935-C3C0-41FD-B10D-51E0C5CFEA24}"/>
                    </a:ext>
                  </a:extLst>
                </p:cNvPr>
                <p:cNvPicPr/>
                <p:nvPr/>
              </p:nvPicPr>
              <p:blipFill>
                <a:blip r:embed="rId228"/>
                <a:stretch>
                  <a:fillRect/>
                </a:stretch>
              </p:blipFill>
              <p:spPr>
                <a:xfrm>
                  <a:off x="226713" y="1719084"/>
                  <a:ext cx="28260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0" name="Freihand 159">
                  <a:extLst>
                    <a:ext uri="{FF2B5EF4-FFF2-40B4-BE49-F238E27FC236}">
                      <a16:creationId xmlns:a16="http://schemas.microsoft.com/office/drawing/2014/main" id="{876337CC-74AC-4D8F-828B-39CBB3AA5650}"/>
                    </a:ext>
                  </a:extLst>
                </p14:cNvPr>
                <p14:cNvContentPartPr/>
                <p14:nvPr/>
              </p14:nvContentPartPr>
              <p14:xfrm>
                <a:off x="3183033" y="2084484"/>
                <a:ext cx="2624760" cy="498240"/>
              </p14:xfrm>
            </p:contentPart>
          </mc:Choice>
          <mc:Fallback xmlns="">
            <p:pic>
              <p:nvPicPr>
                <p:cNvPr id="160" name="Freihand 159">
                  <a:extLst>
                    <a:ext uri="{FF2B5EF4-FFF2-40B4-BE49-F238E27FC236}">
                      <a16:creationId xmlns:a16="http://schemas.microsoft.com/office/drawing/2014/main" id="{876337CC-74AC-4D8F-828B-39CBB3AA5650}"/>
                    </a:ext>
                  </a:extLst>
                </p:cNvPr>
                <p:cNvPicPr/>
                <p:nvPr/>
              </p:nvPicPr>
              <p:blipFill>
                <a:blip r:embed="rId230"/>
                <a:stretch>
                  <a:fillRect/>
                </a:stretch>
              </p:blipFill>
              <p:spPr>
                <a:xfrm>
                  <a:off x="3178713" y="2080164"/>
                  <a:ext cx="26334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7485AB80-2104-4497-A4CE-F6F19D0F264D}"/>
                    </a:ext>
                  </a:extLst>
                </p14:cNvPr>
                <p14:cNvContentPartPr/>
                <p14:nvPr/>
              </p14:nvContentPartPr>
              <p14:xfrm>
                <a:off x="3856953" y="2615844"/>
                <a:ext cx="157320" cy="254880"/>
              </p14:xfrm>
            </p:contentPart>
          </mc:Choice>
          <mc:Fallback xmlns="">
            <p:pic>
              <p:nvPicPr>
                <p:cNvPr id="161" name="Freihand 160">
                  <a:extLst>
                    <a:ext uri="{FF2B5EF4-FFF2-40B4-BE49-F238E27FC236}">
                      <a16:creationId xmlns:a16="http://schemas.microsoft.com/office/drawing/2014/main" id="{7485AB80-2104-4497-A4CE-F6F19D0F264D}"/>
                    </a:ext>
                  </a:extLst>
                </p:cNvPr>
                <p:cNvPicPr/>
                <p:nvPr/>
              </p:nvPicPr>
              <p:blipFill>
                <a:blip r:embed="rId232"/>
                <a:stretch>
                  <a:fillRect/>
                </a:stretch>
              </p:blipFill>
              <p:spPr>
                <a:xfrm>
                  <a:off x="3852633" y="2611524"/>
                  <a:ext cx="165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111288F2-0058-452D-A1D7-6C51C05C9306}"/>
                    </a:ext>
                  </a:extLst>
                </p14:cNvPr>
                <p14:cNvContentPartPr/>
                <p14:nvPr/>
              </p14:nvContentPartPr>
              <p14:xfrm>
                <a:off x="3996633" y="2775684"/>
                <a:ext cx="149040" cy="109440"/>
              </p14:xfrm>
            </p:contentPart>
          </mc:Choice>
          <mc:Fallback xmlns="">
            <p:pic>
              <p:nvPicPr>
                <p:cNvPr id="162" name="Freihand 161">
                  <a:extLst>
                    <a:ext uri="{FF2B5EF4-FFF2-40B4-BE49-F238E27FC236}">
                      <a16:creationId xmlns:a16="http://schemas.microsoft.com/office/drawing/2014/main" id="{111288F2-0058-452D-A1D7-6C51C05C9306}"/>
                    </a:ext>
                  </a:extLst>
                </p:cNvPr>
                <p:cNvPicPr/>
                <p:nvPr/>
              </p:nvPicPr>
              <p:blipFill>
                <a:blip r:embed="rId234"/>
                <a:stretch>
                  <a:fillRect/>
                </a:stretch>
              </p:blipFill>
              <p:spPr>
                <a:xfrm>
                  <a:off x="3992313" y="2771364"/>
                  <a:ext cx="157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CD5D36EE-DE45-4C87-BE9B-B9E89F4C30C3}"/>
                    </a:ext>
                  </a:extLst>
                </p14:cNvPr>
                <p14:cNvContentPartPr/>
                <p14:nvPr/>
              </p14:nvContentPartPr>
              <p14:xfrm>
                <a:off x="4163313" y="2749044"/>
                <a:ext cx="126360" cy="125280"/>
              </p14:xfrm>
            </p:contentPart>
          </mc:Choice>
          <mc:Fallback xmlns="">
            <p:pic>
              <p:nvPicPr>
                <p:cNvPr id="163" name="Freihand 162">
                  <a:extLst>
                    <a:ext uri="{FF2B5EF4-FFF2-40B4-BE49-F238E27FC236}">
                      <a16:creationId xmlns:a16="http://schemas.microsoft.com/office/drawing/2014/main" id="{CD5D36EE-DE45-4C87-BE9B-B9E89F4C30C3}"/>
                    </a:ext>
                  </a:extLst>
                </p:cNvPr>
                <p:cNvPicPr/>
                <p:nvPr/>
              </p:nvPicPr>
              <p:blipFill>
                <a:blip r:embed="rId236"/>
                <a:stretch>
                  <a:fillRect/>
                </a:stretch>
              </p:blipFill>
              <p:spPr>
                <a:xfrm>
                  <a:off x="4158993" y="2744724"/>
                  <a:ext cx="13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45C0BC34-CBD5-4AF3-BD74-92E6CB2BC4B9}"/>
                    </a:ext>
                  </a:extLst>
                </p14:cNvPr>
                <p14:cNvContentPartPr/>
                <p14:nvPr/>
              </p14:nvContentPartPr>
              <p14:xfrm>
                <a:off x="4335033" y="2771364"/>
                <a:ext cx="26640" cy="2160"/>
              </p14:xfrm>
            </p:contentPart>
          </mc:Choice>
          <mc:Fallback xmlns="">
            <p:pic>
              <p:nvPicPr>
                <p:cNvPr id="164" name="Freihand 163">
                  <a:extLst>
                    <a:ext uri="{FF2B5EF4-FFF2-40B4-BE49-F238E27FC236}">
                      <a16:creationId xmlns:a16="http://schemas.microsoft.com/office/drawing/2014/main" id="{45C0BC34-CBD5-4AF3-BD74-92E6CB2BC4B9}"/>
                    </a:ext>
                  </a:extLst>
                </p:cNvPr>
                <p:cNvPicPr/>
                <p:nvPr/>
              </p:nvPicPr>
              <p:blipFill>
                <a:blip r:embed="rId238"/>
                <a:stretch>
                  <a:fillRect/>
                </a:stretch>
              </p:blipFill>
              <p:spPr>
                <a:xfrm>
                  <a:off x="4330713" y="2767044"/>
                  <a:ext cx="352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5" name="Freihand 164">
                  <a:extLst>
                    <a:ext uri="{FF2B5EF4-FFF2-40B4-BE49-F238E27FC236}">
                      <a16:creationId xmlns:a16="http://schemas.microsoft.com/office/drawing/2014/main" id="{1E773E61-94A7-40E7-91BE-CC8793F14E43}"/>
                    </a:ext>
                  </a:extLst>
                </p14:cNvPr>
                <p14:cNvContentPartPr/>
                <p14:nvPr/>
              </p14:nvContentPartPr>
              <p14:xfrm>
                <a:off x="4301553" y="2741844"/>
                <a:ext cx="110160" cy="136440"/>
              </p14:xfrm>
            </p:contentPart>
          </mc:Choice>
          <mc:Fallback xmlns="">
            <p:pic>
              <p:nvPicPr>
                <p:cNvPr id="165" name="Freihand 164">
                  <a:extLst>
                    <a:ext uri="{FF2B5EF4-FFF2-40B4-BE49-F238E27FC236}">
                      <a16:creationId xmlns:a16="http://schemas.microsoft.com/office/drawing/2014/main" id="{1E773E61-94A7-40E7-91BE-CC8793F14E43}"/>
                    </a:ext>
                  </a:extLst>
                </p:cNvPr>
                <p:cNvPicPr/>
                <p:nvPr/>
              </p:nvPicPr>
              <p:blipFill>
                <a:blip r:embed="rId240"/>
                <a:stretch>
                  <a:fillRect/>
                </a:stretch>
              </p:blipFill>
              <p:spPr>
                <a:xfrm>
                  <a:off x="4297233" y="2737524"/>
                  <a:ext cx="118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6" name="Freihand 165">
                  <a:extLst>
                    <a:ext uri="{FF2B5EF4-FFF2-40B4-BE49-F238E27FC236}">
                      <a16:creationId xmlns:a16="http://schemas.microsoft.com/office/drawing/2014/main" id="{E7A1853C-468F-486E-A43A-4928AB6EB926}"/>
                    </a:ext>
                  </a:extLst>
                </p14:cNvPr>
                <p14:cNvContentPartPr/>
                <p14:nvPr/>
              </p14:nvContentPartPr>
              <p14:xfrm>
                <a:off x="4558593" y="2776404"/>
                <a:ext cx="168120" cy="25560"/>
              </p14:xfrm>
            </p:contentPart>
          </mc:Choice>
          <mc:Fallback xmlns="">
            <p:pic>
              <p:nvPicPr>
                <p:cNvPr id="166" name="Freihand 165">
                  <a:extLst>
                    <a:ext uri="{FF2B5EF4-FFF2-40B4-BE49-F238E27FC236}">
                      <a16:creationId xmlns:a16="http://schemas.microsoft.com/office/drawing/2014/main" id="{E7A1853C-468F-486E-A43A-4928AB6EB926}"/>
                    </a:ext>
                  </a:extLst>
                </p:cNvPr>
                <p:cNvPicPr/>
                <p:nvPr/>
              </p:nvPicPr>
              <p:blipFill>
                <a:blip r:embed="rId242"/>
                <a:stretch>
                  <a:fillRect/>
                </a:stretch>
              </p:blipFill>
              <p:spPr>
                <a:xfrm>
                  <a:off x="4554273" y="2772084"/>
                  <a:ext cx="176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 name="Freihand 166">
                  <a:extLst>
                    <a:ext uri="{FF2B5EF4-FFF2-40B4-BE49-F238E27FC236}">
                      <a16:creationId xmlns:a16="http://schemas.microsoft.com/office/drawing/2014/main" id="{A0CB54AE-C129-44D6-AA75-162772EFC8D9}"/>
                    </a:ext>
                  </a:extLst>
                </p14:cNvPr>
                <p14:cNvContentPartPr/>
                <p14:nvPr/>
              </p14:nvContentPartPr>
              <p14:xfrm>
                <a:off x="4762353" y="2692524"/>
                <a:ext cx="313200" cy="250200"/>
              </p14:xfrm>
            </p:contentPart>
          </mc:Choice>
          <mc:Fallback xmlns="">
            <p:pic>
              <p:nvPicPr>
                <p:cNvPr id="167" name="Freihand 166">
                  <a:extLst>
                    <a:ext uri="{FF2B5EF4-FFF2-40B4-BE49-F238E27FC236}">
                      <a16:creationId xmlns:a16="http://schemas.microsoft.com/office/drawing/2014/main" id="{A0CB54AE-C129-44D6-AA75-162772EFC8D9}"/>
                    </a:ext>
                  </a:extLst>
                </p:cNvPr>
                <p:cNvPicPr/>
                <p:nvPr/>
              </p:nvPicPr>
              <p:blipFill>
                <a:blip r:embed="rId244"/>
                <a:stretch>
                  <a:fillRect/>
                </a:stretch>
              </p:blipFill>
              <p:spPr>
                <a:xfrm>
                  <a:off x="4758033" y="2688204"/>
                  <a:ext cx="321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 name="Freihand 167">
                  <a:extLst>
                    <a:ext uri="{FF2B5EF4-FFF2-40B4-BE49-F238E27FC236}">
                      <a16:creationId xmlns:a16="http://schemas.microsoft.com/office/drawing/2014/main" id="{79EB7FC0-FA8B-40D8-8688-75B116B17951}"/>
                    </a:ext>
                  </a:extLst>
                </p14:cNvPr>
                <p14:cNvContentPartPr/>
                <p14:nvPr/>
              </p14:nvContentPartPr>
              <p14:xfrm>
                <a:off x="5068353" y="2783604"/>
                <a:ext cx="139320" cy="60480"/>
              </p14:xfrm>
            </p:contentPart>
          </mc:Choice>
          <mc:Fallback xmlns="">
            <p:pic>
              <p:nvPicPr>
                <p:cNvPr id="168" name="Freihand 167">
                  <a:extLst>
                    <a:ext uri="{FF2B5EF4-FFF2-40B4-BE49-F238E27FC236}">
                      <a16:creationId xmlns:a16="http://schemas.microsoft.com/office/drawing/2014/main" id="{79EB7FC0-FA8B-40D8-8688-75B116B17951}"/>
                    </a:ext>
                  </a:extLst>
                </p:cNvPr>
                <p:cNvPicPr/>
                <p:nvPr/>
              </p:nvPicPr>
              <p:blipFill>
                <a:blip r:embed="rId246"/>
                <a:stretch>
                  <a:fillRect/>
                </a:stretch>
              </p:blipFill>
              <p:spPr>
                <a:xfrm>
                  <a:off x="5064033" y="2779284"/>
                  <a:ext cx="147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Freihand 168">
                  <a:extLst>
                    <a:ext uri="{FF2B5EF4-FFF2-40B4-BE49-F238E27FC236}">
                      <a16:creationId xmlns:a16="http://schemas.microsoft.com/office/drawing/2014/main" id="{BFE4E7CB-81EA-408D-A706-9EB96A17B848}"/>
                    </a:ext>
                  </a:extLst>
                </p14:cNvPr>
                <p14:cNvContentPartPr/>
                <p14:nvPr/>
              </p14:nvContentPartPr>
              <p14:xfrm>
                <a:off x="5203353" y="2706564"/>
                <a:ext cx="167760" cy="127080"/>
              </p14:xfrm>
            </p:contentPart>
          </mc:Choice>
          <mc:Fallback xmlns="">
            <p:pic>
              <p:nvPicPr>
                <p:cNvPr id="169" name="Freihand 168">
                  <a:extLst>
                    <a:ext uri="{FF2B5EF4-FFF2-40B4-BE49-F238E27FC236}">
                      <a16:creationId xmlns:a16="http://schemas.microsoft.com/office/drawing/2014/main" id="{BFE4E7CB-81EA-408D-A706-9EB96A17B848}"/>
                    </a:ext>
                  </a:extLst>
                </p:cNvPr>
                <p:cNvPicPr/>
                <p:nvPr/>
              </p:nvPicPr>
              <p:blipFill>
                <a:blip r:embed="rId248"/>
                <a:stretch>
                  <a:fillRect/>
                </a:stretch>
              </p:blipFill>
              <p:spPr>
                <a:xfrm>
                  <a:off x="5199033" y="2702244"/>
                  <a:ext cx="176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Freihand 169">
                  <a:extLst>
                    <a:ext uri="{FF2B5EF4-FFF2-40B4-BE49-F238E27FC236}">
                      <a16:creationId xmlns:a16="http://schemas.microsoft.com/office/drawing/2014/main" id="{49461967-DFAA-4FF0-9BD1-8A3F35FF8675}"/>
                    </a:ext>
                  </a:extLst>
                </p14:cNvPr>
                <p14:cNvContentPartPr/>
                <p14:nvPr/>
              </p14:nvContentPartPr>
              <p14:xfrm>
                <a:off x="5362473" y="2723484"/>
                <a:ext cx="203400" cy="89280"/>
              </p14:xfrm>
            </p:contentPart>
          </mc:Choice>
          <mc:Fallback xmlns="">
            <p:pic>
              <p:nvPicPr>
                <p:cNvPr id="170" name="Freihand 169">
                  <a:extLst>
                    <a:ext uri="{FF2B5EF4-FFF2-40B4-BE49-F238E27FC236}">
                      <a16:creationId xmlns:a16="http://schemas.microsoft.com/office/drawing/2014/main" id="{49461967-DFAA-4FF0-9BD1-8A3F35FF8675}"/>
                    </a:ext>
                  </a:extLst>
                </p:cNvPr>
                <p:cNvPicPr/>
                <p:nvPr/>
              </p:nvPicPr>
              <p:blipFill>
                <a:blip r:embed="rId250"/>
                <a:stretch>
                  <a:fillRect/>
                </a:stretch>
              </p:blipFill>
              <p:spPr>
                <a:xfrm>
                  <a:off x="5358153" y="2719164"/>
                  <a:ext cx="21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2" name="Freihand 171">
                  <a:extLst>
                    <a:ext uri="{FF2B5EF4-FFF2-40B4-BE49-F238E27FC236}">
                      <a16:creationId xmlns:a16="http://schemas.microsoft.com/office/drawing/2014/main" id="{FCA4F3EC-9CF2-4A3B-88FB-6E840EF2F076}"/>
                    </a:ext>
                  </a:extLst>
                </p14:cNvPr>
                <p14:cNvContentPartPr/>
                <p14:nvPr/>
              </p14:nvContentPartPr>
              <p14:xfrm>
                <a:off x="5771433" y="2635284"/>
                <a:ext cx="265680" cy="351360"/>
              </p14:xfrm>
            </p:contentPart>
          </mc:Choice>
          <mc:Fallback xmlns="">
            <p:pic>
              <p:nvPicPr>
                <p:cNvPr id="172" name="Freihand 171">
                  <a:extLst>
                    <a:ext uri="{FF2B5EF4-FFF2-40B4-BE49-F238E27FC236}">
                      <a16:creationId xmlns:a16="http://schemas.microsoft.com/office/drawing/2014/main" id="{FCA4F3EC-9CF2-4A3B-88FB-6E840EF2F076}"/>
                    </a:ext>
                  </a:extLst>
                </p:cNvPr>
                <p:cNvPicPr/>
                <p:nvPr/>
              </p:nvPicPr>
              <p:blipFill>
                <a:blip r:embed="rId252"/>
                <a:stretch>
                  <a:fillRect/>
                </a:stretch>
              </p:blipFill>
              <p:spPr>
                <a:xfrm>
                  <a:off x="5767113" y="2630964"/>
                  <a:ext cx="2743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3" name="Freihand 172">
                  <a:extLst>
                    <a:ext uri="{FF2B5EF4-FFF2-40B4-BE49-F238E27FC236}">
                      <a16:creationId xmlns:a16="http://schemas.microsoft.com/office/drawing/2014/main" id="{1B613793-75AC-496F-BC06-B8741C3109B6}"/>
                    </a:ext>
                  </a:extLst>
                </p14:cNvPr>
                <p14:cNvContentPartPr/>
                <p14:nvPr/>
              </p14:nvContentPartPr>
              <p14:xfrm>
                <a:off x="6250593" y="2589564"/>
                <a:ext cx="241920" cy="208800"/>
              </p14:xfrm>
            </p:contentPart>
          </mc:Choice>
          <mc:Fallback xmlns="">
            <p:pic>
              <p:nvPicPr>
                <p:cNvPr id="173" name="Freihand 172">
                  <a:extLst>
                    <a:ext uri="{FF2B5EF4-FFF2-40B4-BE49-F238E27FC236}">
                      <a16:creationId xmlns:a16="http://schemas.microsoft.com/office/drawing/2014/main" id="{1B613793-75AC-496F-BC06-B8741C3109B6}"/>
                    </a:ext>
                  </a:extLst>
                </p:cNvPr>
                <p:cNvPicPr/>
                <p:nvPr/>
              </p:nvPicPr>
              <p:blipFill>
                <a:blip r:embed="rId254"/>
                <a:stretch>
                  <a:fillRect/>
                </a:stretch>
              </p:blipFill>
              <p:spPr>
                <a:xfrm>
                  <a:off x="6246273" y="2585244"/>
                  <a:ext cx="250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 name="Freihand 173">
                  <a:extLst>
                    <a:ext uri="{FF2B5EF4-FFF2-40B4-BE49-F238E27FC236}">
                      <a16:creationId xmlns:a16="http://schemas.microsoft.com/office/drawing/2014/main" id="{D3694D1E-9B06-4CC9-B176-D7DAED94B5B1}"/>
                    </a:ext>
                  </a:extLst>
                </p14:cNvPr>
                <p14:cNvContentPartPr/>
                <p14:nvPr/>
              </p14:nvContentPartPr>
              <p14:xfrm>
                <a:off x="6564153" y="2642844"/>
                <a:ext cx="83160" cy="127080"/>
              </p14:xfrm>
            </p:contentPart>
          </mc:Choice>
          <mc:Fallback xmlns="">
            <p:pic>
              <p:nvPicPr>
                <p:cNvPr id="174" name="Freihand 173">
                  <a:extLst>
                    <a:ext uri="{FF2B5EF4-FFF2-40B4-BE49-F238E27FC236}">
                      <a16:creationId xmlns:a16="http://schemas.microsoft.com/office/drawing/2014/main" id="{D3694D1E-9B06-4CC9-B176-D7DAED94B5B1}"/>
                    </a:ext>
                  </a:extLst>
                </p:cNvPr>
                <p:cNvPicPr/>
                <p:nvPr/>
              </p:nvPicPr>
              <p:blipFill>
                <a:blip r:embed="rId256"/>
                <a:stretch>
                  <a:fillRect/>
                </a:stretch>
              </p:blipFill>
              <p:spPr>
                <a:xfrm>
                  <a:off x="6559833" y="2638524"/>
                  <a:ext cx="91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8BEA51A4-EBF2-4F1D-91AD-4B993E859FF2}"/>
                    </a:ext>
                  </a:extLst>
                </p14:cNvPr>
                <p14:cNvContentPartPr/>
                <p14:nvPr/>
              </p14:nvContentPartPr>
              <p14:xfrm>
                <a:off x="5692233" y="3064404"/>
                <a:ext cx="138960" cy="99720"/>
              </p14:xfrm>
            </p:contentPart>
          </mc:Choice>
          <mc:Fallback xmlns="">
            <p:pic>
              <p:nvPicPr>
                <p:cNvPr id="175" name="Freihand 174">
                  <a:extLst>
                    <a:ext uri="{FF2B5EF4-FFF2-40B4-BE49-F238E27FC236}">
                      <a16:creationId xmlns:a16="http://schemas.microsoft.com/office/drawing/2014/main" id="{8BEA51A4-EBF2-4F1D-91AD-4B993E859FF2}"/>
                    </a:ext>
                  </a:extLst>
                </p:cNvPr>
                <p:cNvPicPr/>
                <p:nvPr/>
              </p:nvPicPr>
              <p:blipFill>
                <a:blip r:embed="rId258"/>
                <a:stretch>
                  <a:fillRect/>
                </a:stretch>
              </p:blipFill>
              <p:spPr>
                <a:xfrm>
                  <a:off x="5687913" y="3060084"/>
                  <a:ext cx="147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6" name="Freihand 175">
                  <a:extLst>
                    <a:ext uri="{FF2B5EF4-FFF2-40B4-BE49-F238E27FC236}">
                      <a16:creationId xmlns:a16="http://schemas.microsoft.com/office/drawing/2014/main" id="{C16389BD-9244-428C-B8BC-FEB019E01F24}"/>
                    </a:ext>
                  </a:extLst>
                </p14:cNvPr>
                <p14:cNvContentPartPr/>
                <p14:nvPr/>
              </p14:nvContentPartPr>
              <p14:xfrm>
                <a:off x="5836593" y="3071244"/>
                <a:ext cx="318600" cy="100800"/>
              </p14:xfrm>
            </p:contentPart>
          </mc:Choice>
          <mc:Fallback xmlns="">
            <p:pic>
              <p:nvPicPr>
                <p:cNvPr id="176" name="Freihand 175">
                  <a:extLst>
                    <a:ext uri="{FF2B5EF4-FFF2-40B4-BE49-F238E27FC236}">
                      <a16:creationId xmlns:a16="http://schemas.microsoft.com/office/drawing/2014/main" id="{C16389BD-9244-428C-B8BC-FEB019E01F24}"/>
                    </a:ext>
                  </a:extLst>
                </p:cNvPr>
                <p:cNvPicPr/>
                <p:nvPr/>
              </p:nvPicPr>
              <p:blipFill>
                <a:blip r:embed="rId260"/>
                <a:stretch>
                  <a:fillRect/>
                </a:stretch>
              </p:blipFill>
              <p:spPr>
                <a:xfrm>
                  <a:off x="5832273" y="3066924"/>
                  <a:ext cx="32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7" name="Freihand 176">
                  <a:extLst>
                    <a:ext uri="{FF2B5EF4-FFF2-40B4-BE49-F238E27FC236}">
                      <a16:creationId xmlns:a16="http://schemas.microsoft.com/office/drawing/2014/main" id="{D642B02A-C62A-4142-8244-D946B93CCF6A}"/>
                    </a:ext>
                  </a:extLst>
                </p14:cNvPr>
                <p14:cNvContentPartPr/>
                <p14:nvPr/>
              </p14:nvContentPartPr>
              <p14:xfrm>
                <a:off x="6196233" y="2997444"/>
                <a:ext cx="187920" cy="158400"/>
              </p14:xfrm>
            </p:contentPart>
          </mc:Choice>
          <mc:Fallback xmlns="">
            <p:pic>
              <p:nvPicPr>
                <p:cNvPr id="177" name="Freihand 176">
                  <a:extLst>
                    <a:ext uri="{FF2B5EF4-FFF2-40B4-BE49-F238E27FC236}">
                      <a16:creationId xmlns:a16="http://schemas.microsoft.com/office/drawing/2014/main" id="{D642B02A-C62A-4142-8244-D946B93CCF6A}"/>
                    </a:ext>
                  </a:extLst>
                </p:cNvPr>
                <p:cNvPicPr/>
                <p:nvPr/>
              </p:nvPicPr>
              <p:blipFill>
                <a:blip r:embed="rId262"/>
                <a:stretch>
                  <a:fillRect/>
                </a:stretch>
              </p:blipFill>
              <p:spPr>
                <a:xfrm>
                  <a:off x="6191913" y="2993124"/>
                  <a:ext cx="196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8" name="Freihand 177">
                  <a:extLst>
                    <a:ext uri="{FF2B5EF4-FFF2-40B4-BE49-F238E27FC236}">
                      <a16:creationId xmlns:a16="http://schemas.microsoft.com/office/drawing/2014/main" id="{A5DB71A6-5F42-4754-B367-FDB462B55347}"/>
                    </a:ext>
                  </a:extLst>
                </p14:cNvPr>
                <p14:cNvContentPartPr/>
                <p14:nvPr/>
              </p14:nvContentPartPr>
              <p14:xfrm>
                <a:off x="6145833" y="3035964"/>
                <a:ext cx="112320" cy="25920"/>
              </p14:xfrm>
            </p:contentPart>
          </mc:Choice>
          <mc:Fallback xmlns="">
            <p:pic>
              <p:nvPicPr>
                <p:cNvPr id="178" name="Freihand 177">
                  <a:extLst>
                    <a:ext uri="{FF2B5EF4-FFF2-40B4-BE49-F238E27FC236}">
                      <a16:creationId xmlns:a16="http://schemas.microsoft.com/office/drawing/2014/main" id="{A5DB71A6-5F42-4754-B367-FDB462B55347}"/>
                    </a:ext>
                  </a:extLst>
                </p:cNvPr>
                <p:cNvPicPr/>
                <p:nvPr/>
              </p:nvPicPr>
              <p:blipFill>
                <a:blip r:embed="rId264"/>
                <a:stretch>
                  <a:fillRect/>
                </a:stretch>
              </p:blipFill>
              <p:spPr>
                <a:xfrm>
                  <a:off x="6141513" y="3031644"/>
                  <a:ext cx="120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9" name="Freihand 178">
                  <a:extLst>
                    <a:ext uri="{FF2B5EF4-FFF2-40B4-BE49-F238E27FC236}">
                      <a16:creationId xmlns:a16="http://schemas.microsoft.com/office/drawing/2014/main" id="{D3CC9E0C-993B-4ABE-8979-937CBDB149D5}"/>
                    </a:ext>
                  </a:extLst>
                </p14:cNvPr>
                <p14:cNvContentPartPr/>
                <p14:nvPr/>
              </p14:nvContentPartPr>
              <p14:xfrm>
                <a:off x="6434553" y="2971524"/>
                <a:ext cx="338760" cy="163080"/>
              </p14:xfrm>
            </p:contentPart>
          </mc:Choice>
          <mc:Fallback xmlns="">
            <p:pic>
              <p:nvPicPr>
                <p:cNvPr id="179" name="Freihand 178">
                  <a:extLst>
                    <a:ext uri="{FF2B5EF4-FFF2-40B4-BE49-F238E27FC236}">
                      <a16:creationId xmlns:a16="http://schemas.microsoft.com/office/drawing/2014/main" id="{D3CC9E0C-993B-4ABE-8979-937CBDB149D5}"/>
                    </a:ext>
                  </a:extLst>
                </p:cNvPr>
                <p:cNvPicPr/>
                <p:nvPr/>
              </p:nvPicPr>
              <p:blipFill>
                <a:blip r:embed="rId266"/>
                <a:stretch>
                  <a:fillRect/>
                </a:stretch>
              </p:blipFill>
              <p:spPr>
                <a:xfrm>
                  <a:off x="6430233" y="2967204"/>
                  <a:ext cx="347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0" name="Freihand 179">
                  <a:extLst>
                    <a:ext uri="{FF2B5EF4-FFF2-40B4-BE49-F238E27FC236}">
                      <a16:creationId xmlns:a16="http://schemas.microsoft.com/office/drawing/2014/main" id="{87C40FD6-C656-4A79-93A7-F9D3B2ED8BEB}"/>
                    </a:ext>
                  </a:extLst>
                </p14:cNvPr>
                <p14:cNvContentPartPr/>
                <p14:nvPr/>
              </p14:nvContentPartPr>
              <p14:xfrm>
                <a:off x="6990393" y="2930124"/>
                <a:ext cx="133920" cy="180720"/>
              </p14:xfrm>
            </p:contentPart>
          </mc:Choice>
          <mc:Fallback xmlns="">
            <p:pic>
              <p:nvPicPr>
                <p:cNvPr id="180" name="Freihand 179">
                  <a:extLst>
                    <a:ext uri="{FF2B5EF4-FFF2-40B4-BE49-F238E27FC236}">
                      <a16:creationId xmlns:a16="http://schemas.microsoft.com/office/drawing/2014/main" id="{87C40FD6-C656-4A79-93A7-F9D3B2ED8BEB}"/>
                    </a:ext>
                  </a:extLst>
                </p:cNvPr>
                <p:cNvPicPr/>
                <p:nvPr/>
              </p:nvPicPr>
              <p:blipFill>
                <a:blip r:embed="rId268"/>
                <a:stretch>
                  <a:fillRect/>
                </a:stretch>
              </p:blipFill>
              <p:spPr>
                <a:xfrm>
                  <a:off x="6986073" y="2925804"/>
                  <a:ext cx="142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1" name="Freihand 180">
                  <a:extLst>
                    <a:ext uri="{FF2B5EF4-FFF2-40B4-BE49-F238E27FC236}">
                      <a16:creationId xmlns:a16="http://schemas.microsoft.com/office/drawing/2014/main" id="{0783BD59-FDDF-439E-B87E-9B4EDEA33906}"/>
                    </a:ext>
                  </a:extLst>
                </p14:cNvPr>
                <p14:cNvContentPartPr/>
                <p14:nvPr/>
              </p14:nvContentPartPr>
              <p14:xfrm>
                <a:off x="7180833" y="2967204"/>
                <a:ext cx="294840" cy="119160"/>
              </p14:xfrm>
            </p:contentPart>
          </mc:Choice>
          <mc:Fallback xmlns="">
            <p:pic>
              <p:nvPicPr>
                <p:cNvPr id="181" name="Freihand 180">
                  <a:extLst>
                    <a:ext uri="{FF2B5EF4-FFF2-40B4-BE49-F238E27FC236}">
                      <a16:creationId xmlns:a16="http://schemas.microsoft.com/office/drawing/2014/main" id="{0783BD59-FDDF-439E-B87E-9B4EDEA33906}"/>
                    </a:ext>
                  </a:extLst>
                </p:cNvPr>
                <p:cNvPicPr/>
                <p:nvPr/>
              </p:nvPicPr>
              <p:blipFill>
                <a:blip r:embed="rId270"/>
                <a:stretch>
                  <a:fillRect/>
                </a:stretch>
              </p:blipFill>
              <p:spPr>
                <a:xfrm>
                  <a:off x="7176513" y="2962884"/>
                  <a:ext cx="303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2" name="Freihand 181">
                  <a:extLst>
                    <a:ext uri="{FF2B5EF4-FFF2-40B4-BE49-F238E27FC236}">
                      <a16:creationId xmlns:a16="http://schemas.microsoft.com/office/drawing/2014/main" id="{4F5D2829-80DA-414D-A7D8-AF3DFD685D04}"/>
                    </a:ext>
                  </a:extLst>
                </p14:cNvPr>
                <p14:cNvContentPartPr/>
                <p14:nvPr/>
              </p14:nvContentPartPr>
              <p14:xfrm>
                <a:off x="7474593" y="2903844"/>
                <a:ext cx="95760" cy="181800"/>
              </p14:xfrm>
            </p:contentPart>
          </mc:Choice>
          <mc:Fallback xmlns="">
            <p:pic>
              <p:nvPicPr>
                <p:cNvPr id="182" name="Freihand 181">
                  <a:extLst>
                    <a:ext uri="{FF2B5EF4-FFF2-40B4-BE49-F238E27FC236}">
                      <a16:creationId xmlns:a16="http://schemas.microsoft.com/office/drawing/2014/main" id="{4F5D2829-80DA-414D-A7D8-AF3DFD685D04}"/>
                    </a:ext>
                  </a:extLst>
                </p:cNvPr>
                <p:cNvPicPr/>
                <p:nvPr/>
              </p:nvPicPr>
              <p:blipFill>
                <a:blip r:embed="rId272"/>
                <a:stretch>
                  <a:fillRect/>
                </a:stretch>
              </p:blipFill>
              <p:spPr>
                <a:xfrm>
                  <a:off x="7470273" y="2899524"/>
                  <a:ext cx="104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3" name="Freihand 182">
                  <a:extLst>
                    <a:ext uri="{FF2B5EF4-FFF2-40B4-BE49-F238E27FC236}">
                      <a16:creationId xmlns:a16="http://schemas.microsoft.com/office/drawing/2014/main" id="{5F5840DB-4B92-47E4-8514-F269C79F2CCB}"/>
                    </a:ext>
                  </a:extLst>
                </p14:cNvPr>
                <p14:cNvContentPartPr/>
                <p14:nvPr/>
              </p14:nvContentPartPr>
              <p14:xfrm>
                <a:off x="7668273" y="2772804"/>
                <a:ext cx="15840" cy="208080"/>
              </p14:xfrm>
            </p:contentPart>
          </mc:Choice>
          <mc:Fallback xmlns="">
            <p:pic>
              <p:nvPicPr>
                <p:cNvPr id="183" name="Freihand 182">
                  <a:extLst>
                    <a:ext uri="{FF2B5EF4-FFF2-40B4-BE49-F238E27FC236}">
                      <a16:creationId xmlns:a16="http://schemas.microsoft.com/office/drawing/2014/main" id="{5F5840DB-4B92-47E4-8514-F269C79F2CCB}"/>
                    </a:ext>
                  </a:extLst>
                </p:cNvPr>
                <p:cNvPicPr/>
                <p:nvPr/>
              </p:nvPicPr>
              <p:blipFill>
                <a:blip r:embed="rId274"/>
                <a:stretch>
                  <a:fillRect/>
                </a:stretch>
              </p:blipFill>
              <p:spPr>
                <a:xfrm>
                  <a:off x="7663953" y="2768484"/>
                  <a:ext cx="24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4" name="Freihand 183">
                  <a:extLst>
                    <a:ext uri="{FF2B5EF4-FFF2-40B4-BE49-F238E27FC236}">
                      <a16:creationId xmlns:a16="http://schemas.microsoft.com/office/drawing/2014/main" id="{8D5284D2-D25E-4122-9360-324D2CAC2DA3}"/>
                    </a:ext>
                  </a:extLst>
                </p14:cNvPr>
                <p14:cNvContentPartPr/>
                <p14:nvPr/>
              </p14:nvContentPartPr>
              <p14:xfrm>
                <a:off x="7662153" y="3060804"/>
                <a:ext cx="360" cy="360"/>
              </p14:xfrm>
            </p:contentPart>
          </mc:Choice>
          <mc:Fallback xmlns="">
            <p:pic>
              <p:nvPicPr>
                <p:cNvPr id="184" name="Freihand 183">
                  <a:extLst>
                    <a:ext uri="{FF2B5EF4-FFF2-40B4-BE49-F238E27FC236}">
                      <a16:creationId xmlns:a16="http://schemas.microsoft.com/office/drawing/2014/main" id="{8D5284D2-D25E-4122-9360-324D2CAC2DA3}"/>
                    </a:ext>
                  </a:extLst>
                </p:cNvPr>
                <p:cNvPicPr/>
                <p:nvPr/>
              </p:nvPicPr>
              <p:blipFill>
                <a:blip r:embed="rId80"/>
                <a:stretch>
                  <a:fillRect/>
                </a:stretch>
              </p:blipFill>
              <p:spPr>
                <a:xfrm>
                  <a:off x="7657833" y="3056484"/>
                  <a:ext cx="9000" cy="9000"/>
                </a:xfrm>
                <a:prstGeom prst="rect">
                  <a:avLst/>
                </a:prstGeom>
              </p:spPr>
            </p:pic>
          </mc:Fallback>
        </mc:AlternateContent>
      </p:grpSp>
    </p:spTree>
    <p:extLst>
      <p:ext uri="{BB962C8B-B14F-4D97-AF65-F5344CB8AC3E}">
        <p14:creationId xmlns:p14="http://schemas.microsoft.com/office/powerpoint/2010/main" val="164211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p:sp>
        <p:nvSpPr>
          <p:cNvPr id="6" name="Rechteck 5">
            <a:extLst>
              <a:ext uri="{FF2B5EF4-FFF2-40B4-BE49-F238E27FC236}">
                <a16:creationId xmlns:a16="http://schemas.microsoft.com/office/drawing/2014/main" id="{87CDAF30-ACEF-4757-8564-0B90DC8761C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FB9978C-1467-438E-A54F-C602565CFE8F}"/>
                  </a:ext>
                </a:extLst>
              </p14:cNvPr>
              <p14:cNvContentPartPr/>
              <p14:nvPr/>
            </p14:nvContentPartPr>
            <p14:xfrm>
              <a:off x="4727073" y="5041164"/>
              <a:ext cx="423000" cy="552240"/>
            </p14:xfrm>
          </p:contentPart>
        </mc:Choice>
        <mc:Fallback xmlns="">
          <p:pic>
            <p:nvPicPr>
              <p:cNvPr id="2" name="Freihand 1">
                <a:extLst>
                  <a:ext uri="{FF2B5EF4-FFF2-40B4-BE49-F238E27FC236}">
                    <a16:creationId xmlns:a16="http://schemas.microsoft.com/office/drawing/2014/main" id="{CFB9978C-1467-438E-A54F-C602565CFE8F}"/>
                  </a:ext>
                </a:extLst>
              </p:cNvPr>
              <p:cNvPicPr/>
              <p:nvPr/>
            </p:nvPicPr>
            <p:blipFill>
              <a:blip r:embed="rId5"/>
              <a:stretch>
                <a:fillRect/>
              </a:stretch>
            </p:blipFill>
            <p:spPr>
              <a:xfrm>
                <a:off x="4722753" y="5036844"/>
                <a:ext cx="4316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93B81C9-6AD8-4C38-B224-B4B54CC445A9}"/>
                  </a:ext>
                </a:extLst>
              </p14:cNvPr>
              <p14:cNvContentPartPr/>
              <p14:nvPr/>
            </p14:nvContentPartPr>
            <p14:xfrm>
              <a:off x="4715193" y="5502684"/>
              <a:ext cx="445680" cy="84240"/>
            </p14:xfrm>
          </p:contentPart>
        </mc:Choice>
        <mc:Fallback xmlns="">
          <p:pic>
            <p:nvPicPr>
              <p:cNvPr id="3" name="Freihand 2">
                <a:extLst>
                  <a:ext uri="{FF2B5EF4-FFF2-40B4-BE49-F238E27FC236}">
                    <a16:creationId xmlns:a16="http://schemas.microsoft.com/office/drawing/2014/main" id="{293B81C9-6AD8-4C38-B224-B4B54CC445A9}"/>
                  </a:ext>
                </a:extLst>
              </p:cNvPr>
              <p:cNvPicPr/>
              <p:nvPr/>
            </p:nvPicPr>
            <p:blipFill>
              <a:blip r:embed="rId7"/>
              <a:stretch>
                <a:fillRect/>
              </a:stretch>
            </p:blipFill>
            <p:spPr>
              <a:xfrm>
                <a:off x="4710873" y="5498364"/>
                <a:ext cx="454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ABA3989-1787-4982-84C3-0E684650B9D9}"/>
                  </a:ext>
                </a:extLst>
              </p14:cNvPr>
              <p14:cNvContentPartPr/>
              <p14:nvPr/>
            </p14:nvContentPartPr>
            <p14:xfrm>
              <a:off x="4684953" y="5049804"/>
              <a:ext cx="448200" cy="520200"/>
            </p14:xfrm>
          </p:contentPart>
        </mc:Choice>
        <mc:Fallback xmlns="">
          <p:pic>
            <p:nvPicPr>
              <p:cNvPr id="4" name="Freihand 3">
                <a:extLst>
                  <a:ext uri="{FF2B5EF4-FFF2-40B4-BE49-F238E27FC236}">
                    <a16:creationId xmlns:a16="http://schemas.microsoft.com/office/drawing/2014/main" id="{3ABA3989-1787-4982-84C3-0E684650B9D9}"/>
                  </a:ext>
                </a:extLst>
              </p:cNvPr>
              <p:cNvPicPr/>
              <p:nvPr/>
            </p:nvPicPr>
            <p:blipFill>
              <a:blip r:embed="rId9"/>
              <a:stretch>
                <a:fillRect/>
              </a:stretch>
            </p:blipFill>
            <p:spPr>
              <a:xfrm>
                <a:off x="4680633" y="5045484"/>
                <a:ext cx="45684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F5DDF3EE-C578-44BF-B3F6-6F2E2DA79290}"/>
                  </a:ext>
                </a:extLst>
              </p14:cNvPr>
              <p14:cNvContentPartPr/>
              <p14:nvPr/>
            </p14:nvContentPartPr>
            <p14:xfrm>
              <a:off x="1835913" y="2841204"/>
              <a:ext cx="2293200" cy="32040"/>
            </p14:xfrm>
          </p:contentPart>
        </mc:Choice>
        <mc:Fallback xmlns="">
          <p:pic>
            <p:nvPicPr>
              <p:cNvPr id="5" name="Freihand 4">
                <a:extLst>
                  <a:ext uri="{FF2B5EF4-FFF2-40B4-BE49-F238E27FC236}">
                    <a16:creationId xmlns:a16="http://schemas.microsoft.com/office/drawing/2014/main" id="{F5DDF3EE-C578-44BF-B3F6-6F2E2DA79290}"/>
                  </a:ext>
                </a:extLst>
              </p:cNvPr>
              <p:cNvPicPr/>
              <p:nvPr/>
            </p:nvPicPr>
            <p:blipFill>
              <a:blip r:embed="rId11"/>
              <a:stretch>
                <a:fillRect/>
              </a:stretch>
            </p:blipFill>
            <p:spPr>
              <a:xfrm>
                <a:off x="1831593" y="2836884"/>
                <a:ext cx="2301840" cy="40680"/>
              </a:xfrm>
              <a:prstGeom prst="rect">
                <a:avLst/>
              </a:prstGeom>
            </p:spPr>
          </p:pic>
        </mc:Fallback>
      </mc:AlternateContent>
      <p:grpSp>
        <p:nvGrpSpPr>
          <p:cNvPr id="17" name="Gruppieren 16">
            <a:extLst>
              <a:ext uri="{FF2B5EF4-FFF2-40B4-BE49-F238E27FC236}">
                <a16:creationId xmlns:a16="http://schemas.microsoft.com/office/drawing/2014/main" id="{EBF0976A-FBC5-4B84-B780-B9F322668425}"/>
              </a:ext>
            </a:extLst>
          </p:cNvPr>
          <p:cNvGrpSpPr/>
          <p:nvPr/>
        </p:nvGrpSpPr>
        <p:grpSpPr>
          <a:xfrm>
            <a:off x="8884713" y="1989804"/>
            <a:ext cx="2500920" cy="1667160"/>
            <a:chOff x="8884713" y="1989804"/>
            <a:chExt cx="2500920" cy="166716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84D7F85-4B86-4D82-987E-2912EB3FFF54}"/>
                    </a:ext>
                  </a:extLst>
                </p14:cNvPr>
                <p14:cNvContentPartPr/>
                <p14:nvPr/>
              </p14:nvContentPartPr>
              <p14:xfrm>
                <a:off x="9444513" y="2246844"/>
                <a:ext cx="60120" cy="1133640"/>
              </p14:xfrm>
            </p:contentPart>
          </mc:Choice>
          <mc:Fallback xmlns="">
            <p:pic>
              <p:nvPicPr>
                <p:cNvPr id="7" name="Freihand 6">
                  <a:extLst>
                    <a:ext uri="{FF2B5EF4-FFF2-40B4-BE49-F238E27FC236}">
                      <a16:creationId xmlns:a16="http://schemas.microsoft.com/office/drawing/2014/main" id="{284D7F85-4B86-4D82-987E-2912EB3FFF54}"/>
                    </a:ext>
                  </a:extLst>
                </p:cNvPr>
                <p:cNvPicPr/>
                <p:nvPr/>
              </p:nvPicPr>
              <p:blipFill>
                <a:blip r:embed="rId13"/>
                <a:stretch>
                  <a:fillRect/>
                </a:stretch>
              </p:blipFill>
              <p:spPr>
                <a:xfrm>
                  <a:off x="9440193" y="2242524"/>
                  <a:ext cx="6876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C517860-93E4-4D4D-BE91-20146CA1D209}"/>
                    </a:ext>
                  </a:extLst>
                </p14:cNvPr>
                <p14:cNvContentPartPr/>
                <p14:nvPr/>
              </p14:nvContentPartPr>
              <p14:xfrm>
                <a:off x="9192873" y="3297324"/>
                <a:ext cx="1994400" cy="79560"/>
              </p14:xfrm>
            </p:contentPart>
          </mc:Choice>
          <mc:Fallback xmlns="">
            <p:pic>
              <p:nvPicPr>
                <p:cNvPr id="10" name="Freihand 9">
                  <a:extLst>
                    <a:ext uri="{FF2B5EF4-FFF2-40B4-BE49-F238E27FC236}">
                      <a16:creationId xmlns:a16="http://schemas.microsoft.com/office/drawing/2014/main" id="{AC517860-93E4-4D4D-BE91-20146CA1D209}"/>
                    </a:ext>
                  </a:extLst>
                </p:cNvPr>
                <p:cNvPicPr/>
                <p:nvPr/>
              </p:nvPicPr>
              <p:blipFill>
                <a:blip r:embed="rId15"/>
                <a:stretch>
                  <a:fillRect/>
                </a:stretch>
              </p:blipFill>
              <p:spPr>
                <a:xfrm>
                  <a:off x="9188553" y="3293004"/>
                  <a:ext cx="200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A37C5B3-B047-490B-9FB8-B7AA9B55F8DE}"/>
                    </a:ext>
                  </a:extLst>
                </p14:cNvPr>
                <p14:cNvContentPartPr/>
                <p14:nvPr/>
              </p14:nvContentPartPr>
              <p14:xfrm>
                <a:off x="11179713" y="3217404"/>
                <a:ext cx="205920" cy="187560"/>
              </p14:xfrm>
            </p:contentPart>
          </mc:Choice>
          <mc:Fallback xmlns="">
            <p:pic>
              <p:nvPicPr>
                <p:cNvPr id="11" name="Freihand 10">
                  <a:extLst>
                    <a:ext uri="{FF2B5EF4-FFF2-40B4-BE49-F238E27FC236}">
                      <a16:creationId xmlns:a16="http://schemas.microsoft.com/office/drawing/2014/main" id="{5A37C5B3-B047-490B-9FB8-B7AA9B55F8DE}"/>
                    </a:ext>
                  </a:extLst>
                </p:cNvPr>
                <p:cNvPicPr/>
                <p:nvPr/>
              </p:nvPicPr>
              <p:blipFill>
                <a:blip r:embed="rId17"/>
                <a:stretch>
                  <a:fillRect/>
                </a:stretch>
              </p:blipFill>
              <p:spPr>
                <a:xfrm>
                  <a:off x="11175393" y="3213084"/>
                  <a:ext cx="214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C7E86B8-404C-4CA5-B3CA-9F8889EB2507}"/>
                    </a:ext>
                  </a:extLst>
                </p14:cNvPr>
                <p14:cNvContentPartPr/>
                <p14:nvPr/>
              </p14:nvContentPartPr>
              <p14:xfrm>
                <a:off x="9227433" y="2107884"/>
                <a:ext cx="368640" cy="261000"/>
              </p14:xfrm>
            </p:contentPart>
          </mc:Choice>
          <mc:Fallback xmlns="">
            <p:pic>
              <p:nvPicPr>
                <p:cNvPr id="12" name="Freihand 11">
                  <a:extLst>
                    <a:ext uri="{FF2B5EF4-FFF2-40B4-BE49-F238E27FC236}">
                      <a16:creationId xmlns:a16="http://schemas.microsoft.com/office/drawing/2014/main" id="{7C7E86B8-404C-4CA5-B3CA-9F8889EB2507}"/>
                    </a:ext>
                  </a:extLst>
                </p:cNvPr>
                <p:cNvPicPr/>
                <p:nvPr/>
              </p:nvPicPr>
              <p:blipFill>
                <a:blip r:embed="rId19"/>
                <a:stretch>
                  <a:fillRect/>
                </a:stretch>
              </p:blipFill>
              <p:spPr>
                <a:xfrm>
                  <a:off x="9223113" y="2103564"/>
                  <a:ext cx="377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EC56665-4378-48F6-8EF9-B03325BC240D}"/>
                    </a:ext>
                  </a:extLst>
                </p14:cNvPr>
                <p14:cNvContentPartPr/>
                <p14:nvPr/>
              </p14:nvContentPartPr>
              <p14:xfrm>
                <a:off x="11174673" y="3546444"/>
                <a:ext cx="141840" cy="110520"/>
              </p14:xfrm>
            </p:contentPart>
          </mc:Choice>
          <mc:Fallback xmlns="">
            <p:pic>
              <p:nvPicPr>
                <p:cNvPr id="13" name="Freihand 12">
                  <a:extLst>
                    <a:ext uri="{FF2B5EF4-FFF2-40B4-BE49-F238E27FC236}">
                      <a16:creationId xmlns:a16="http://schemas.microsoft.com/office/drawing/2014/main" id="{0EC56665-4378-48F6-8EF9-B03325BC240D}"/>
                    </a:ext>
                  </a:extLst>
                </p:cNvPr>
                <p:cNvPicPr/>
                <p:nvPr/>
              </p:nvPicPr>
              <p:blipFill>
                <a:blip r:embed="rId21"/>
                <a:stretch>
                  <a:fillRect/>
                </a:stretch>
              </p:blipFill>
              <p:spPr>
                <a:xfrm>
                  <a:off x="11170353" y="3542124"/>
                  <a:ext cx="150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951AB4B0-5604-4D8A-8043-ADD86B133E65}"/>
                    </a:ext>
                  </a:extLst>
                </p14:cNvPr>
                <p14:cNvContentPartPr/>
                <p14:nvPr/>
              </p14:nvContentPartPr>
              <p14:xfrm>
                <a:off x="9007833" y="2125524"/>
                <a:ext cx="138960" cy="136440"/>
              </p14:xfrm>
            </p:contentPart>
          </mc:Choice>
          <mc:Fallback xmlns="">
            <p:pic>
              <p:nvPicPr>
                <p:cNvPr id="14" name="Freihand 13">
                  <a:extLst>
                    <a:ext uri="{FF2B5EF4-FFF2-40B4-BE49-F238E27FC236}">
                      <a16:creationId xmlns:a16="http://schemas.microsoft.com/office/drawing/2014/main" id="{951AB4B0-5604-4D8A-8043-ADD86B133E65}"/>
                    </a:ext>
                  </a:extLst>
                </p:cNvPr>
                <p:cNvPicPr/>
                <p:nvPr/>
              </p:nvPicPr>
              <p:blipFill>
                <a:blip r:embed="rId23"/>
                <a:stretch>
                  <a:fillRect/>
                </a:stretch>
              </p:blipFill>
              <p:spPr>
                <a:xfrm>
                  <a:off x="9003513" y="2121204"/>
                  <a:ext cx="147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228A54B-A5A6-4F0F-BBFC-E04E8C820616}"/>
                    </a:ext>
                  </a:extLst>
                </p14:cNvPr>
                <p14:cNvContentPartPr/>
                <p14:nvPr/>
              </p14:nvContentPartPr>
              <p14:xfrm>
                <a:off x="8884713" y="1989804"/>
                <a:ext cx="278280" cy="44640"/>
              </p14:xfrm>
            </p:contentPart>
          </mc:Choice>
          <mc:Fallback xmlns="">
            <p:pic>
              <p:nvPicPr>
                <p:cNvPr id="15" name="Freihand 14">
                  <a:extLst>
                    <a:ext uri="{FF2B5EF4-FFF2-40B4-BE49-F238E27FC236}">
                      <a16:creationId xmlns:a16="http://schemas.microsoft.com/office/drawing/2014/main" id="{2228A54B-A5A6-4F0F-BBFC-E04E8C820616}"/>
                    </a:ext>
                  </a:extLst>
                </p:cNvPr>
                <p:cNvPicPr/>
                <p:nvPr/>
              </p:nvPicPr>
              <p:blipFill>
                <a:blip r:embed="rId25"/>
                <a:stretch>
                  <a:fillRect/>
                </a:stretch>
              </p:blipFill>
              <p:spPr>
                <a:xfrm>
                  <a:off x="8880393" y="1985484"/>
                  <a:ext cx="286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739EEBC-FAEE-4E89-968B-8508266CBC2C}"/>
                    </a:ext>
                  </a:extLst>
                </p14:cNvPr>
                <p14:cNvContentPartPr/>
                <p14:nvPr/>
              </p14:nvContentPartPr>
              <p14:xfrm>
                <a:off x="9802353" y="2126604"/>
                <a:ext cx="1262160" cy="970200"/>
              </p14:xfrm>
            </p:contentPart>
          </mc:Choice>
          <mc:Fallback xmlns="">
            <p:pic>
              <p:nvPicPr>
                <p:cNvPr id="16" name="Freihand 15">
                  <a:extLst>
                    <a:ext uri="{FF2B5EF4-FFF2-40B4-BE49-F238E27FC236}">
                      <a16:creationId xmlns:a16="http://schemas.microsoft.com/office/drawing/2014/main" id="{A739EEBC-FAEE-4E89-968B-8508266CBC2C}"/>
                    </a:ext>
                  </a:extLst>
                </p:cNvPr>
                <p:cNvPicPr/>
                <p:nvPr/>
              </p:nvPicPr>
              <p:blipFill>
                <a:blip r:embed="rId27"/>
                <a:stretch>
                  <a:fillRect/>
                </a:stretch>
              </p:blipFill>
              <p:spPr>
                <a:xfrm>
                  <a:off x="9798033" y="2122284"/>
                  <a:ext cx="1270800" cy="9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D307F8A4-75D8-4139-988D-B91579FEB161}"/>
                  </a:ext>
                </a:extLst>
              </p14:cNvPr>
              <p14:cNvContentPartPr/>
              <p14:nvPr/>
            </p14:nvContentPartPr>
            <p14:xfrm>
              <a:off x="4819593" y="3349164"/>
              <a:ext cx="2661840" cy="104760"/>
            </p14:xfrm>
          </p:contentPart>
        </mc:Choice>
        <mc:Fallback xmlns="">
          <p:pic>
            <p:nvPicPr>
              <p:cNvPr id="21" name="Freihand 20">
                <a:extLst>
                  <a:ext uri="{FF2B5EF4-FFF2-40B4-BE49-F238E27FC236}">
                    <a16:creationId xmlns:a16="http://schemas.microsoft.com/office/drawing/2014/main" id="{D307F8A4-75D8-4139-988D-B91579FEB161}"/>
                  </a:ext>
                </a:extLst>
              </p:cNvPr>
              <p:cNvPicPr/>
              <p:nvPr/>
            </p:nvPicPr>
            <p:blipFill>
              <a:blip r:embed="rId29"/>
              <a:stretch>
                <a:fillRect/>
              </a:stretch>
            </p:blipFill>
            <p:spPr>
              <a:xfrm>
                <a:off x="4815273" y="3344844"/>
                <a:ext cx="2670480" cy="113400"/>
              </a:xfrm>
              <a:prstGeom prst="rect">
                <a:avLst/>
              </a:prstGeom>
            </p:spPr>
          </p:pic>
        </mc:Fallback>
      </mc:AlternateContent>
      <p:grpSp>
        <p:nvGrpSpPr>
          <p:cNvPr id="30" name="Gruppieren 29">
            <a:extLst>
              <a:ext uri="{FF2B5EF4-FFF2-40B4-BE49-F238E27FC236}">
                <a16:creationId xmlns:a16="http://schemas.microsoft.com/office/drawing/2014/main" id="{E54BEF6F-2C8F-47D7-9411-6BB50633BFE4}"/>
              </a:ext>
            </a:extLst>
          </p:cNvPr>
          <p:cNvGrpSpPr/>
          <p:nvPr/>
        </p:nvGrpSpPr>
        <p:grpSpPr>
          <a:xfrm>
            <a:off x="5865033" y="2541324"/>
            <a:ext cx="205920" cy="321840"/>
            <a:chOff x="5865033" y="2541324"/>
            <a:chExt cx="205920" cy="321840"/>
          </a:xfrm>
        </p:grpSpPr>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1856F2DD-3AB7-4BE2-A575-E99FC283EAB8}"/>
                    </a:ext>
                  </a:extLst>
                </p14:cNvPr>
                <p14:cNvContentPartPr/>
                <p14:nvPr/>
              </p14:nvContentPartPr>
              <p14:xfrm>
                <a:off x="5922273" y="2541324"/>
                <a:ext cx="70920" cy="244080"/>
              </p14:xfrm>
            </p:contentPart>
          </mc:Choice>
          <mc:Fallback xmlns="">
            <p:pic>
              <p:nvPicPr>
                <p:cNvPr id="22" name="Freihand 21">
                  <a:extLst>
                    <a:ext uri="{FF2B5EF4-FFF2-40B4-BE49-F238E27FC236}">
                      <a16:creationId xmlns:a16="http://schemas.microsoft.com/office/drawing/2014/main" id="{1856F2DD-3AB7-4BE2-A575-E99FC283EAB8}"/>
                    </a:ext>
                  </a:extLst>
                </p:cNvPr>
                <p:cNvPicPr/>
                <p:nvPr/>
              </p:nvPicPr>
              <p:blipFill>
                <a:blip r:embed="rId31"/>
                <a:stretch>
                  <a:fillRect/>
                </a:stretch>
              </p:blipFill>
              <p:spPr>
                <a:xfrm>
                  <a:off x="5917953" y="2537004"/>
                  <a:ext cx="79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594D5243-1663-40D5-95A8-6E48780DFFD9}"/>
                    </a:ext>
                  </a:extLst>
                </p14:cNvPr>
                <p14:cNvContentPartPr/>
                <p14:nvPr/>
              </p14:nvContentPartPr>
              <p14:xfrm>
                <a:off x="5865033" y="2709444"/>
                <a:ext cx="205920" cy="153720"/>
              </p14:xfrm>
            </p:contentPart>
          </mc:Choice>
          <mc:Fallback xmlns="">
            <p:pic>
              <p:nvPicPr>
                <p:cNvPr id="23" name="Freihand 22">
                  <a:extLst>
                    <a:ext uri="{FF2B5EF4-FFF2-40B4-BE49-F238E27FC236}">
                      <a16:creationId xmlns:a16="http://schemas.microsoft.com/office/drawing/2014/main" id="{594D5243-1663-40D5-95A8-6E48780DFFD9}"/>
                    </a:ext>
                  </a:extLst>
                </p:cNvPr>
                <p:cNvPicPr/>
                <p:nvPr/>
              </p:nvPicPr>
              <p:blipFill>
                <a:blip r:embed="rId33"/>
                <a:stretch>
                  <a:fillRect/>
                </a:stretch>
              </p:blipFill>
              <p:spPr>
                <a:xfrm>
                  <a:off x="5860713" y="2705124"/>
                  <a:ext cx="214560" cy="162360"/>
                </a:xfrm>
                <a:prstGeom prst="rect">
                  <a:avLst/>
                </a:prstGeom>
              </p:spPr>
            </p:pic>
          </mc:Fallback>
        </mc:AlternateContent>
      </p:grpSp>
      <p:grpSp>
        <p:nvGrpSpPr>
          <p:cNvPr id="37" name="Gruppieren 36">
            <a:extLst>
              <a:ext uri="{FF2B5EF4-FFF2-40B4-BE49-F238E27FC236}">
                <a16:creationId xmlns:a16="http://schemas.microsoft.com/office/drawing/2014/main" id="{396D58F8-1376-4041-890E-288CA55D56F3}"/>
              </a:ext>
            </a:extLst>
          </p:cNvPr>
          <p:cNvGrpSpPr/>
          <p:nvPr/>
        </p:nvGrpSpPr>
        <p:grpSpPr>
          <a:xfrm>
            <a:off x="5263833" y="2001684"/>
            <a:ext cx="2467440" cy="361080"/>
            <a:chOff x="5263833" y="2001684"/>
            <a:chExt cx="2467440" cy="361080"/>
          </a:xfrm>
        </p:grpSpPr>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1AD33ABF-D67F-40DF-82FE-2E55F8BCF3BA}"/>
                    </a:ext>
                  </a:extLst>
                </p14:cNvPr>
                <p14:cNvContentPartPr/>
                <p14:nvPr/>
              </p14:nvContentPartPr>
              <p14:xfrm>
                <a:off x="5388393" y="2107884"/>
                <a:ext cx="19080" cy="171360"/>
              </p14:xfrm>
            </p:contentPart>
          </mc:Choice>
          <mc:Fallback xmlns="">
            <p:pic>
              <p:nvPicPr>
                <p:cNvPr id="24" name="Freihand 23">
                  <a:extLst>
                    <a:ext uri="{FF2B5EF4-FFF2-40B4-BE49-F238E27FC236}">
                      <a16:creationId xmlns:a16="http://schemas.microsoft.com/office/drawing/2014/main" id="{1AD33ABF-D67F-40DF-82FE-2E55F8BCF3BA}"/>
                    </a:ext>
                  </a:extLst>
                </p:cNvPr>
                <p:cNvPicPr/>
                <p:nvPr/>
              </p:nvPicPr>
              <p:blipFill>
                <a:blip r:embed="rId35"/>
                <a:stretch>
                  <a:fillRect/>
                </a:stretch>
              </p:blipFill>
              <p:spPr>
                <a:xfrm>
                  <a:off x="5384073" y="2103564"/>
                  <a:ext cx="27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5D54F56F-401A-469F-B977-5D1991D8C59D}"/>
                    </a:ext>
                  </a:extLst>
                </p14:cNvPr>
                <p14:cNvContentPartPr/>
                <p14:nvPr/>
              </p14:nvContentPartPr>
              <p14:xfrm>
                <a:off x="5263833" y="2075124"/>
                <a:ext cx="234000" cy="48240"/>
              </p14:xfrm>
            </p:contentPart>
          </mc:Choice>
          <mc:Fallback xmlns="">
            <p:pic>
              <p:nvPicPr>
                <p:cNvPr id="25" name="Freihand 24">
                  <a:extLst>
                    <a:ext uri="{FF2B5EF4-FFF2-40B4-BE49-F238E27FC236}">
                      <a16:creationId xmlns:a16="http://schemas.microsoft.com/office/drawing/2014/main" id="{5D54F56F-401A-469F-B977-5D1991D8C59D}"/>
                    </a:ext>
                  </a:extLst>
                </p:cNvPr>
                <p:cNvPicPr/>
                <p:nvPr/>
              </p:nvPicPr>
              <p:blipFill>
                <a:blip r:embed="rId37"/>
                <a:stretch>
                  <a:fillRect/>
                </a:stretch>
              </p:blipFill>
              <p:spPr>
                <a:xfrm>
                  <a:off x="5259513" y="2070804"/>
                  <a:ext cx="24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3D99E5CA-E104-4054-9CA7-AB8187B243E3}"/>
                    </a:ext>
                  </a:extLst>
                </p14:cNvPr>
                <p14:cNvContentPartPr/>
                <p14:nvPr/>
              </p14:nvContentPartPr>
              <p14:xfrm>
                <a:off x="5551833" y="2129844"/>
                <a:ext cx="242280" cy="121680"/>
              </p14:xfrm>
            </p:contentPart>
          </mc:Choice>
          <mc:Fallback xmlns="">
            <p:pic>
              <p:nvPicPr>
                <p:cNvPr id="26" name="Freihand 25">
                  <a:extLst>
                    <a:ext uri="{FF2B5EF4-FFF2-40B4-BE49-F238E27FC236}">
                      <a16:creationId xmlns:a16="http://schemas.microsoft.com/office/drawing/2014/main" id="{3D99E5CA-E104-4054-9CA7-AB8187B243E3}"/>
                    </a:ext>
                  </a:extLst>
                </p:cNvPr>
                <p:cNvPicPr/>
                <p:nvPr/>
              </p:nvPicPr>
              <p:blipFill>
                <a:blip r:embed="rId39"/>
                <a:stretch>
                  <a:fillRect/>
                </a:stretch>
              </p:blipFill>
              <p:spPr>
                <a:xfrm>
                  <a:off x="5547513" y="2125524"/>
                  <a:ext cx="250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8AD13C0E-A600-4DA9-B7FF-196C792249ED}"/>
                    </a:ext>
                  </a:extLst>
                </p14:cNvPr>
                <p14:cNvContentPartPr/>
                <p14:nvPr/>
              </p14:nvContentPartPr>
              <p14:xfrm>
                <a:off x="5827593" y="2081604"/>
                <a:ext cx="184680" cy="115920"/>
              </p14:xfrm>
            </p:contentPart>
          </mc:Choice>
          <mc:Fallback xmlns="">
            <p:pic>
              <p:nvPicPr>
                <p:cNvPr id="27" name="Freihand 26">
                  <a:extLst>
                    <a:ext uri="{FF2B5EF4-FFF2-40B4-BE49-F238E27FC236}">
                      <a16:creationId xmlns:a16="http://schemas.microsoft.com/office/drawing/2014/main" id="{8AD13C0E-A600-4DA9-B7FF-196C792249ED}"/>
                    </a:ext>
                  </a:extLst>
                </p:cNvPr>
                <p:cNvPicPr/>
                <p:nvPr/>
              </p:nvPicPr>
              <p:blipFill>
                <a:blip r:embed="rId41"/>
                <a:stretch>
                  <a:fillRect/>
                </a:stretch>
              </p:blipFill>
              <p:spPr>
                <a:xfrm>
                  <a:off x="5823273" y="2077284"/>
                  <a:ext cx="193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2B2B0052-23BC-4650-BB9A-380E7691CDAD}"/>
                    </a:ext>
                  </a:extLst>
                </p14:cNvPr>
                <p14:cNvContentPartPr/>
                <p14:nvPr/>
              </p14:nvContentPartPr>
              <p14:xfrm>
                <a:off x="6028113" y="2114364"/>
                <a:ext cx="99720" cy="92160"/>
              </p14:xfrm>
            </p:contentPart>
          </mc:Choice>
          <mc:Fallback xmlns="">
            <p:pic>
              <p:nvPicPr>
                <p:cNvPr id="28" name="Freihand 27">
                  <a:extLst>
                    <a:ext uri="{FF2B5EF4-FFF2-40B4-BE49-F238E27FC236}">
                      <a16:creationId xmlns:a16="http://schemas.microsoft.com/office/drawing/2014/main" id="{2B2B0052-23BC-4650-BB9A-380E7691CDAD}"/>
                    </a:ext>
                  </a:extLst>
                </p:cNvPr>
                <p:cNvPicPr/>
                <p:nvPr/>
              </p:nvPicPr>
              <p:blipFill>
                <a:blip r:embed="rId43"/>
                <a:stretch>
                  <a:fillRect/>
                </a:stretch>
              </p:blipFill>
              <p:spPr>
                <a:xfrm>
                  <a:off x="6023793" y="211004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FC606946-74B7-4867-B70D-E05F6D1F5EB8}"/>
                    </a:ext>
                  </a:extLst>
                </p14:cNvPr>
                <p14:cNvContentPartPr/>
                <p14:nvPr/>
              </p14:nvContentPartPr>
              <p14:xfrm>
                <a:off x="6408993" y="2032284"/>
                <a:ext cx="196200" cy="330480"/>
              </p14:xfrm>
            </p:contentPart>
          </mc:Choice>
          <mc:Fallback xmlns="">
            <p:pic>
              <p:nvPicPr>
                <p:cNvPr id="31" name="Freihand 30">
                  <a:extLst>
                    <a:ext uri="{FF2B5EF4-FFF2-40B4-BE49-F238E27FC236}">
                      <a16:creationId xmlns:a16="http://schemas.microsoft.com/office/drawing/2014/main" id="{FC606946-74B7-4867-B70D-E05F6D1F5EB8}"/>
                    </a:ext>
                  </a:extLst>
                </p:cNvPr>
                <p:cNvPicPr/>
                <p:nvPr/>
              </p:nvPicPr>
              <p:blipFill>
                <a:blip r:embed="rId45"/>
                <a:stretch>
                  <a:fillRect/>
                </a:stretch>
              </p:blipFill>
              <p:spPr>
                <a:xfrm>
                  <a:off x="6404673" y="2027964"/>
                  <a:ext cx="204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0D3B94DC-9895-4224-BDB4-AD423DA5BFE3}"/>
                    </a:ext>
                  </a:extLst>
                </p14:cNvPr>
                <p14:cNvContentPartPr/>
                <p14:nvPr/>
              </p14:nvContentPartPr>
              <p14:xfrm>
                <a:off x="6527073" y="2001684"/>
                <a:ext cx="163080" cy="246600"/>
              </p14:xfrm>
            </p:contentPart>
          </mc:Choice>
          <mc:Fallback xmlns="">
            <p:pic>
              <p:nvPicPr>
                <p:cNvPr id="32" name="Freihand 31">
                  <a:extLst>
                    <a:ext uri="{FF2B5EF4-FFF2-40B4-BE49-F238E27FC236}">
                      <a16:creationId xmlns:a16="http://schemas.microsoft.com/office/drawing/2014/main" id="{0D3B94DC-9895-4224-BDB4-AD423DA5BFE3}"/>
                    </a:ext>
                  </a:extLst>
                </p:cNvPr>
                <p:cNvPicPr/>
                <p:nvPr/>
              </p:nvPicPr>
              <p:blipFill>
                <a:blip r:embed="rId47"/>
                <a:stretch>
                  <a:fillRect/>
                </a:stretch>
              </p:blipFill>
              <p:spPr>
                <a:xfrm>
                  <a:off x="6522753" y="1997364"/>
                  <a:ext cx="171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78A1FE8-AABD-472E-946E-DADE36B4C1B8}"/>
                    </a:ext>
                  </a:extLst>
                </p14:cNvPr>
                <p14:cNvContentPartPr/>
                <p14:nvPr/>
              </p14:nvContentPartPr>
              <p14:xfrm>
                <a:off x="6538233" y="2155044"/>
                <a:ext cx="210600" cy="51840"/>
              </p14:xfrm>
            </p:contentPart>
          </mc:Choice>
          <mc:Fallback xmlns="">
            <p:pic>
              <p:nvPicPr>
                <p:cNvPr id="33" name="Freihand 32">
                  <a:extLst>
                    <a:ext uri="{FF2B5EF4-FFF2-40B4-BE49-F238E27FC236}">
                      <a16:creationId xmlns:a16="http://schemas.microsoft.com/office/drawing/2014/main" id="{078A1FE8-AABD-472E-946E-DADE36B4C1B8}"/>
                    </a:ext>
                  </a:extLst>
                </p:cNvPr>
                <p:cNvPicPr/>
                <p:nvPr/>
              </p:nvPicPr>
              <p:blipFill>
                <a:blip r:embed="rId49"/>
                <a:stretch>
                  <a:fillRect/>
                </a:stretch>
              </p:blipFill>
              <p:spPr>
                <a:xfrm>
                  <a:off x="6533913" y="2150724"/>
                  <a:ext cx="219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DF16EB0D-189E-4393-973F-0580E215E3AA}"/>
                    </a:ext>
                  </a:extLst>
                </p14:cNvPr>
                <p14:cNvContentPartPr/>
                <p14:nvPr/>
              </p14:nvContentPartPr>
              <p14:xfrm>
                <a:off x="6871953" y="2030844"/>
                <a:ext cx="113400" cy="186840"/>
              </p14:xfrm>
            </p:contentPart>
          </mc:Choice>
          <mc:Fallback xmlns="">
            <p:pic>
              <p:nvPicPr>
                <p:cNvPr id="34" name="Freihand 33">
                  <a:extLst>
                    <a:ext uri="{FF2B5EF4-FFF2-40B4-BE49-F238E27FC236}">
                      <a16:creationId xmlns:a16="http://schemas.microsoft.com/office/drawing/2014/main" id="{DF16EB0D-189E-4393-973F-0580E215E3AA}"/>
                    </a:ext>
                  </a:extLst>
                </p:cNvPr>
                <p:cNvPicPr/>
                <p:nvPr/>
              </p:nvPicPr>
              <p:blipFill>
                <a:blip r:embed="rId51"/>
                <a:stretch>
                  <a:fillRect/>
                </a:stretch>
              </p:blipFill>
              <p:spPr>
                <a:xfrm>
                  <a:off x="6867633" y="2026524"/>
                  <a:ext cx="122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D93BDA04-751D-47A0-A8B0-2E3C7B77E6AC}"/>
                    </a:ext>
                  </a:extLst>
                </p14:cNvPr>
                <p14:cNvContentPartPr/>
                <p14:nvPr/>
              </p14:nvContentPartPr>
              <p14:xfrm>
                <a:off x="7017753" y="2094564"/>
                <a:ext cx="115920" cy="97560"/>
              </p14:xfrm>
            </p:contentPart>
          </mc:Choice>
          <mc:Fallback xmlns="">
            <p:pic>
              <p:nvPicPr>
                <p:cNvPr id="35" name="Freihand 34">
                  <a:extLst>
                    <a:ext uri="{FF2B5EF4-FFF2-40B4-BE49-F238E27FC236}">
                      <a16:creationId xmlns:a16="http://schemas.microsoft.com/office/drawing/2014/main" id="{D93BDA04-751D-47A0-A8B0-2E3C7B77E6AC}"/>
                    </a:ext>
                  </a:extLst>
                </p:cNvPr>
                <p:cNvPicPr/>
                <p:nvPr/>
              </p:nvPicPr>
              <p:blipFill>
                <a:blip r:embed="rId53"/>
                <a:stretch>
                  <a:fillRect/>
                </a:stretch>
              </p:blipFill>
              <p:spPr>
                <a:xfrm>
                  <a:off x="7013433" y="2090244"/>
                  <a:ext cx="124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1819A023-547A-410E-B1E5-D5216D90A970}"/>
                    </a:ext>
                  </a:extLst>
                </p14:cNvPr>
                <p14:cNvContentPartPr/>
                <p14:nvPr/>
              </p14:nvContentPartPr>
              <p14:xfrm>
                <a:off x="7170393" y="2018604"/>
                <a:ext cx="560880" cy="186840"/>
              </p14:xfrm>
            </p:contentPart>
          </mc:Choice>
          <mc:Fallback xmlns="">
            <p:pic>
              <p:nvPicPr>
                <p:cNvPr id="36" name="Freihand 35">
                  <a:extLst>
                    <a:ext uri="{FF2B5EF4-FFF2-40B4-BE49-F238E27FC236}">
                      <a16:creationId xmlns:a16="http://schemas.microsoft.com/office/drawing/2014/main" id="{1819A023-547A-410E-B1E5-D5216D90A970}"/>
                    </a:ext>
                  </a:extLst>
                </p:cNvPr>
                <p:cNvPicPr/>
                <p:nvPr/>
              </p:nvPicPr>
              <p:blipFill>
                <a:blip r:embed="rId55"/>
                <a:stretch>
                  <a:fillRect/>
                </a:stretch>
              </p:blipFill>
              <p:spPr>
                <a:xfrm>
                  <a:off x="7166073" y="2014284"/>
                  <a:ext cx="569520" cy="195480"/>
                </a:xfrm>
                <a:prstGeom prst="rect">
                  <a:avLst/>
                </a:prstGeom>
              </p:spPr>
            </p:pic>
          </mc:Fallback>
        </mc:AlternateContent>
      </p:grpSp>
      <p:grpSp>
        <p:nvGrpSpPr>
          <p:cNvPr id="51" name="Gruppieren 50">
            <a:extLst>
              <a:ext uri="{FF2B5EF4-FFF2-40B4-BE49-F238E27FC236}">
                <a16:creationId xmlns:a16="http://schemas.microsoft.com/office/drawing/2014/main" id="{41CD8A8A-6C40-4843-94CD-2ED8D7DC1590}"/>
              </a:ext>
            </a:extLst>
          </p:cNvPr>
          <p:cNvGrpSpPr/>
          <p:nvPr/>
        </p:nvGrpSpPr>
        <p:grpSpPr>
          <a:xfrm>
            <a:off x="6420513" y="2375004"/>
            <a:ext cx="1684440" cy="464040"/>
            <a:chOff x="6420513" y="2375004"/>
            <a:chExt cx="1684440" cy="464040"/>
          </a:xfrm>
        </p:grpSpPr>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01F6AF3-E7E6-4A14-905B-9CB37978DD96}"/>
                    </a:ext>
                  </a:extLst>
                </p14:cNvPr>
                <p14:cNvContentPartPr/>
                <p14:nvPr/>
              </p14:nvContentPartPr>
              <p14:xfrm>
                <a:off x="6420513" y="2469684"/>
                <a:ext cx="180720" cy="108720"/>
              </p14:xfrm>
            </p:contentPart>
          </mc:Choice>
          <mc:Fallback xmlns="">
            <p:pic>
              <p:nvPicPr>
                <p:cNvPr id="38" name="Freihand 37">
                  <a:extLst>
                    <a:ext uri="{FF2B5EF4-FFF2-40B4-BE49-F238E27FC236}">
                      <a16:creationId xmlns:a16="http://schemas.microsoft.com/office/drawing/2014/main" id="{301F6AF3-E7E6-4A14-905B-9CB37978DD96}"/>
                    </a:ext>
                  </a:extLst>
                </p:cNvPr>
                <p:cNvPicPr/>
                <p:nvPr/>
              </p:nvPicPr>
              <p:blipFill>
                <a:blip r:embed="rId57"/>
                <a:stretch>
                  <a:fillRect/>
                </a:stretch>
              </p:blipFill>
              <p:spPr>
                <a:xfrm>
                  <a:off x="6416193" y="2465364"/>
                  <a:ext cx="189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A00C7C25-14A7-4E56-ADD0-8F3449790045}"/>
                    </a:ext>
                  </a:extLst>
                </p14:cNvPr>
                <p14:cNvContentPartPr/>
                <p14:nvPr/>
              </p14:nvContentPartPr>
              <p14:xfrm>
                <a:off x="6495033" y="2397684"/>
                <a:ext cx="37800" cy="8280"/>
              </p14:xfrm>
            </p:contentPart>
          </mc:Choice>
          <mc:Fallback xmlns="">
            <p:pic>
              <p:nvPicPr>
                <p:cNvPr id="39" name="Freihand 38">
                  <a:extLst>
                    <a:ext uri="{FF2B5EF4-FFF2-40B4-BE49-F238E27FC236}">
                      <a16:creationId xmlns:a16="http://schemas.microsoft.com/office/drawing/2014/main" id="{A00C7C25-14A7-4E56-ADD0-8F3449790045}"/>
                    </a:ext>
                  </a:extLst>
                </p:cNvPr>
                <p:cNvPicPr/>
                <p:nvPr/>
              </p:nvPicPr>
              <p:blipFill>
                <a:blip r:embed="rId59"/>
                <a:stretch>
                  <a:fillRect/>
                </a:stretch>
              </p:blipFill>
              <p:spPr>
                <a:xfrm>
                  <a:off x="6490713" y="2393364"/>
                  <a:ext cx="46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100DA1FB-2869-46B9-B6A0-AC5F07077F4D}"/>
                    </a:ext>
                  </a:extLst>
                </p14:cNvPr>
                <p14:cNvContentPartPr/>
                <p14:nvPr/>
              </p14:nvContentPartPr>
              <p14:xfrm>
                <a:off x="6624993" y="2375004"/>
                <a:ext cx="128520" cy="222840"/>
              </p14:xfrm>
            </p:contentPart>
          </mc:Choice>
          <mc:Fallback xmlns="">
            <p:pic>
              <p:nvPicPr>
                <p:cNvPr id="40" name="Freihand 39">
                  <a:extLst>
                    <a:ext uri="{FF2B5EF4-FFF2-40B4-BE49-F238E27FC236}">
                      <a16:creationId xmlns:a16="http://schemas.microsoft.com/office/drawing/2014/main" id="{100DA1FB-2869-46B9-B6A0-AC5F07077F4D}"/>
                    </a:ext>
                  </a:extLst>
                </p:cNvPr>
                <p:cNvPicPr/>
                <p:nvPr/>
              </p:nvPicPr>
              <p:blipFill>
                <a:blip r:embed="rId61"/>
                <a:stretch>
                  <a:fillRect/>
                </a:stretch>
              </p:blipFill>
              <p:spPr>
                <a:xfrm>
                  <a:off x="6620673" y="2370684"/>
                  <a:ext cx="137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C45FD3E2-C4BD-455F-8230-C15137757409}"/>
                    </a:ext>
                  </a:extLst>
                </p14:cNvPr>
                <p14:cNvContentPartPr/>
                <p14:nvPr/>
              </p14:nvContentPartPr>
              <p14:xfrm>
                <a:off x="6729753" y="2380044"/>
                <a:ext cx="47520" cy="148320"/>
              </p14:xfrm>
            </p:contentPart>
          </mc:Choice>
          <mc:Fallback xmlns="">
            <p:pic>
              <p:nvPicPr>
                <p:cNvPr id="41" name="Freihand 40">
                  <a:extLst>
                    <a:ext uri="{FF2B5EF4-FFF2-40B4-BE49-F238E27FC236}">
                      <a16:creationId xmlns:a16="http://schemas.microsoft.com/office/drawing/2014/main" id="{C45FD3E2-C4BD-455F-8230-C15137757409}"/>
                    </a:ext>
                  </a:extLst>
                </p:cNvPr>
                <p:cNvPicPr/>
                <p:nvPr/>
              </p:nvPicPr>
              <p:blipFill>
                <a:blip r:embed="rId63"/>
                <a:stretch>
                  <a:fillRect/>
                </a:stretch>
              </p:blipFill>
              <p:spPr>
                <a:xfrm>
                  <a:off x="6725433" y="2375724"/>
                  <a:ext cx="56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C9281D67-08D9-43B2-9314-0B172D399C21}"/>
                    </a:ext>
                  </a:extLst>
                </p14:cNvPr>
                <p14:cNvContentPartPr/>
                <p14:nvPr/>
              </p14:nvContentPartPr>
              <p14:xfrm>
                <a:off x="6772953" y="2389044"/>
                <a:ext cx="302760" cy="145800"/>
              </p14:xfrm>
            </p:contentPart>
          </mc:Choice>
          <mc:Fallback xmlns="">
            <p:pic>
              <p:nvPicPr>
                <p:cNvPr id="42" name="Freihand 41">
                  <a:extLst>
                    <a:ext uri="{FF2B5EF4-FFF2-40B4-BE49-F238E27FC236}">
                      <a16:creationId xmlns:a16="http://schemas.microsoft.com/office/drawing/2014/main" id="{C9281D67-08D9-43B2-9314-0B172D399C21}"/>
                    </a:ext>
                  </a:extLst>
                </p:cNvPr>
                <p:cNvPicPr/>
                <p:nvPr/>
              </p:nvPicPr>
              <p:blipFill>
                <a:blip r:embed="rId65"/>
                <a:stretch>
                  <a:fillRect/>
                </a:stretch>
              </p:blipFill>
              <p:spPr>
                <a:xfrm>
                  <a:off x="6768633" y="2384724"/>
                  <a:ext cx="311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1DB97C4D-25F9-42B9-BCDD-1B7A00D02F06}"/>
                    </a:ext>
                  </a:extLst>
                </p14:cNvPr>
                <p14:cNvContentPartPr/>
                <p14:nvPr/>
              </p14:nvContentPartPr>
              <p14:xfrm>
                <a:off x="7063473" y="2400564"/>
                <a:ext cx="17280" cy="34200"/>
              </p14:xfrm>
            </p:contentPart>
          </mc:Choice>
          <mc:Fallback xmlns="">
            <p:pic>
              <p:nvPicPr>
                <p:cNvPr id="43" name="Freihand 42">
                  <a:extLst>
                    <a:ext uri="{FF2B5EF4-FFF2-40B4-BE49-F238E27FC236}">
                      <a16:creationId xmlns:a16="http://schemas.microsoft.com/office/drawing/2014/main" id="{1DB97C4D-25F9-42B9-BCDD-1B7A00D02F06}"/>
                    </a:ext>
                  </a:extLst>
                </p:cNvPr>
                <p:cNvPicPr/>
                <p:nvPr/>
              </p:nvPicPr>
              <p:blipFill>
                <a:blip r:embed="rId67"/>
                <a:stretch>
                  <a:fillRect/>
                </a:stretch>
              </p:blipFill>
              <p:spPr>
                <a:xfrm>
                  <a:off x="7059153" y="2396244"/>
                  <a:ext cx="25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6429B6DC-EA6B-448C-8E02-E0D470C0CD2F}"/>
                    </a:ext>
                  </a:extLst>
                </p14:cNvPr>
                <p14:cNvContentPartPr/>
                <p14:nvPr/>
              </p14:nvContentPartPr>
              <p14:xfrm>
                <a:off x="7099473" y="2461404"/>
                <a:ext cx="217440" cy="59040"/>
              </p14:xfrm>
            </p:contentPart>
          </mc:Choice>
          <mc:Fallback xmlns="">
            <p:pic>
              <p:nvPicPr>
                <p:cNvPr id="44" name="Freihand 43">
                  <a:extLst>
                    <a:ext uri="{FF2B5EF4-FFF2-40B4-BE49-F238E27FC236}">
                      <a16:creationId xmlns:a16="http://schemas.microsoft.com/office/drawing/2014/main" id="{6429B6DC-EA6B-448C-8E02-E0D470C0CD2F}"/>
                    </a:ext>
                  </a:extLst>
                </p:cNvPr>
                <p:cNvPicPr/>
                <p:nvPr/>
              </p:nvPicPr>
              <p:blipFill>
                <a:blip r:embed="rId69"/>
                <a:stretch>
                  <a:fillRect/>
                </a:stretch>
              </p:blipFill>
              <p:spPr>
                <a:xfrm>
                  <a:off x="7095153" y="2457084"/>
                  <a:ext cx="22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992B1686-AD99-40D0-9A34-F46BB4C15651}"/>
                    </a:ext>
                  </a:extLst>
                </p14:cNvPr>
                <p14:cNvContentPartPr/>
                <p14:nvPr/>
              </p14:nvContentPartPr>
              <p14:xfrm>
                <a:off x="7473153" y="2445924"/>
                <a:ext cx="371880" cy="61920"/>
              </p14:xfrm>
            </p:contentPart>
          </mc:Choice>
          <mc:Fallback xmlns="">
            <p:pic>
              <p:nvPicPr>
                <p:cNvPr id="45" name="Freihand 44">
                  <a:extLst>
                    <a:ext uri="{FF2B5EF4-FFF2-40B4-BE49-F238E27FC236}">
                      <a16:creationId xmlns:a16="http://schemas.microsoft.com/office/drawing/2014/main" id="{992B1686-AD99-40D0-9A34-F46BB4C15651}"/>
                    </a:ext>
                  </a:extLst>
                </p:cNvPr>
                <p:cNvPicPr/>
                <p:nvPr/>
              </p:nvPicPr>
              <p:blipFill>
                <a:blip r:embed="rId71"/>
                <a:stretch>
                  <a:fillRect/>
                </a:stretch>
              </p:blipFill>
              <p:spPr>
                <a:xfrm>
                  <a:off x="7468833" y="2441604"/>
                  <a:ext cx="380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2B2744C9-75C8-47F4-AE9D-B18D7F752F7F}"/>
                    </a:ext>
                  </a:extLst>
                </p14:cNvPr>
                <p14:cNvContentPartPr/>
                <p14:nvPr/>
              </p14:nvContentPartPr>
              <p14:xfrm>
                <a:off x="7867713" y="2375724"/>
                <a:ext cx="160200" cy="117720"/>
              </p14:xfrm>
            </p:contentPart>
          </mc:Choice>
          <mc:Fallback xmlns="">
            <p:pic>
              <p:nvPicPr>
                <p:cNvPr id="46" name="Freihand 45">
                  <a:extLst>
                    <a:ext uri="{FF2B5EF4-FFF2-40B4-BE49-F238E27FC236}">
                      <a16:creationId xmlns:a16="http://schemas.microsoft.com/office/drawing/2014/main" id="{2B2744C9-75C8-47F4-AE9D-B18D7F752F7F}"/>
                    </a:ext>
                  </a:extLst>
                </p:cNvPr>
                <p:cNvPicPr/>
                <p:nvPr/>
              </p:nvPicPr>
              <p:blipFill>
                <a:blip r:embed="rId73"/>
                <a:stretch>
                  <a:fillRect/>
                </a:stretch>
              </p:blipFill>
              <p:spPr>
                <a:xfrm>
                  <a:off x="7863393" y="2371404"/>
                  <a:ext cx="168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9EBD90C9-EF82-40C6-9674-3AA7762621AE}"/>
                    </a:ext>
                  </a:extLst>
                </p14:cNvPr>
                <p14:cNvContentPartPr/>
                <p14:nvPr/>
              </p14:nvContentPartPr>
              <p14:xfrm>
                <a:off x="7314753" y="2614404"/>
                <a:ext cx="336600" cy="178560"/>
              </p14:xfrm>
            </p:contentPart>
          </mc:Choice>
          <mc:Fallback xmlns="">
            <p:pic>
              <p:nvPicPr>
                <p:cNvPr id="47" name="Freihand 46">
                  <a:extLst>
                    <a:ext uri="{FF2B5EF4-FFF2-40B4-BE49-F238E27FC236}">
                      <a16:creationId xmlns:a16="http://schemas.microsoft.com/office/drawing/2014/main" id="{9EBD90C9-EF82-40C6-9674-3AA7762621AE}"/>
                    </a:ext>
                  </a:extLst>
                </p:cNvPr>
                <p:cNvPicPr/>
                <p:nvPr/>
              </p:nvPicPr>
              <p:blipFill>
                <a:blip r:embed="rId75"/>
                <a:stretch>
                  <a:fillRect/>
                </a:stretch>
              </p:blipFill>
              <p:spPr>
                <a:xfrm>
                  <a:off x="7310433" y="2610084"/>
                  <a:ext cx="345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02D3FD30-5592-4126-94A7-DA888E9620CF}"/>
                    </a:ext>
                  </a:extLst>
                </p14:cNvPr>
                <p14:cNvContentPartPr/>
                <p14:nvPr/>
              </p14:nvContentPartPr>
              <p14:xfrm>
                <a:off x="7621113" y="2676324"/>
                <a:ext cx="115920" cy="162720"/>
              </p14:xfrm>
            </p:contentPart>
          </mc:Choice>
          <mc:Fallback xmlns="">
            <p:pic>
              <p:nvPicPr>
                <p:cNvPr id="48" name="Freihand 47">
                  <a:extLst>
                    <a:ext uri="{FF2B5EF4-FFF2-40B4-BE49-F238E27FC236}">
                      <a16:creationId xmlns:a16="http://schemas.microsoft.com/office/drawing/2014/main" id="{02D3FD30-5592-4126-94A7-DA888E9620CF}"/>
                    </a:ext>
                  </a:extLst>
                </p:cNvPr>
                <p:cNvPicPr/>
                <p:nvPr/>
              </p:nvPicPr>
              <p:blipFill>
                <a:blip r:embed="rId77"/>
                <a:stretch>
                  <a:fillRect/>
                </a:stretch>
              </p:blipFill>
              <p:spPr>
                <a:xfrm>
                  <a:off x="7616793" y="2672004"/>
                  <a:ext cx="124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E6CBD2C9-1EC8-4D74-BC39-392A165C714B}"/>
                    </a:ext>
                  </a:extLst>
                </p14:cNvPr>
                <p14:cNvContentPartPr/>
                <p14:nvPr/>
              </p14:nvContentPartPr>
              <p14:xfrm>
                <a:off x="7760073" y="2622684"/>
                <a:ext cx="242280" cy="135000"/>
              </p14:xfrm>
            </p:contentPart>
          </mc:Choice>
          <mc:Fallback xmlns="">
            <p:pic>
              <p:nvPicPr>
                <p:cNvPr id="49" name="Freihand 48">
                  <a:extLst>
                    <a:ext uri="{FF2B5EF4-FFF2-40B4-BE49-F238E27FC236}">
                      <a16:creationId xmlns:a16="http://schemas.microsoft.com/office/drawing/2014/main" id="{E6CBD2C9-1EC8-4D74-BC39-392A165C714B}"/>
                    </a:ext>
                  </a:extLst>
                </p:cNvPr>
                <p:cNvPicPr/>
                <p:nvPr/>
              </p:nvPicPr>
              <p:blipFill>
                <a:blip r:embed="rId79"/>
                <a:stretch>
                  <a:fillRect/>
                </a:stretch>
              </p:blipFill>
              <p:spPr>
                <a:xfrm>
                  <a:off x="7755753" y="2618364"/>
                  <a:ext cx="250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91801C7B-CF62-4115-A8FC-FB47CCF6B73A}"/>
                    </a:ext>
                  </a:extLst>
                </p14:cNvPr>
                <p14:cNvContentPartPr/>
                <p14:nvPr/>
              </p14:nvContentPartPr>
              <p14:xfrm>
                <a:off x="8072913" y="2507484"/>
                <a:ext cx="32040" cy="229320"/>
              </p14:xfrm>
            </p:contentPart>
          </mc:Choice>
          <mc:Fallback xmlns="">
            <p:pic>
              <p:nvPicPr>
                <p:cNvPr id="50" name="Freihand 49">
                  <a:extLst>
                    <a:ext uri="{FF2B5EF4-FFF2-40B4-BE49-F238E27FC236}">
                      <a16:creationId xmlns:a16="http://schemas.microsoft.com/office/drawing/2014/main" id="{91801C7B-CF62-4115-A8FC-FB47CCF6B73A}"/>
                    </a:ext>
                  </a:extLst>
                </p:cNvPr>
                <p:cNvPicPr/>
                <p:nvPr/>
              </p:nvPicPr>
              <p:blipFill>
                <a:blip r:embed="rId81"/>
                <a:stretch>
                  <a:fillRect/>
                </a:stretch>
              </p:blipFill>
              <p:spPr>
                <a:xfrm>
                  <a:off x="8068593" y="2503164"/>
                  <a:ext cx="4068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2ABAC0AF-5039-4BA2-903C-80A1FE79EAB6}"/>
                  </a:ext>
                </a:extLst>
              </p14:cNvPr>
              <p14:cNvContentPartPr/>
              <p14:nvPr/>
            </p14:nvContentPartPr>
            <p14:xfrm>
              <a:off x="4300833" y="5553084"/>
              <a:ext cx="3860280" cy="75600"/>
            </p14:xfrm>
          </p:contentPart>
        </mc:Choice>
        <mc:Fallback xmlns="">
          <p:pic>
            <p:nvPicPr>
              <p:cNvPr id="52" name="Freihand 51">
                <a:extLst>
                  <a:ext uri="{FF2B5EF4-FFF2-40B4-BE49-F238E27FC236}">
                    <a16:creationId xmlns:a16="http://schemas.microsoft.com/office/drawing/2014/main" id="{2ABAC0AF-5039-4BA2-903C-80A1FE79EAB6}"/>
                  </a:ext>
                </a:extLst>
              </p:cNvPr>
              <p:cNvPicPr/>
              <p:nvPr/>
            </p:nvPicPr>
            <p:blipFill>
              <a:blip r:embed="rId83"/>
              <a:stretch>
                <a:fillRect/>
              </a:stretch>
            </p:blipFill>
            <p:spPr>
              <a:xfrm>
                <a:off x="4296513" y="5548764"/>
                <a:ext cx="3868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93A502A2-D9F0-494C-92BA-046A75641944}"/>
                  </a:ext>
                </a:extLst>
              </p14:cNvPr>
              <p14:cNvContentPartPr/>
              <p14:nvPr/>
            </p14:nvContentPartPr>
            <p14:xfrm>
              <a:off x="4929033" y="3390204"/>
              <a:ext cx="2619000" cy="62280"/>
            </p14:xfrm>
          </p:contentPart>
        </mc:Choice>
        <mc:Fallback xmlns="">
          <p:pic>
            <p:nvPicPr>
              <p:cNvPr id="54" name="Freihand 53">
                <a:extLst>
                  <a:ext uri="{FF2B5EF4-FFF2-40B4-BE49-F238E27FC236}">
                    <a16:creationId xmlns:a16="http://schemas.microsoft.com/office/drawing/2014/main" id="{93A502A2-D9F0-494C-92BA-046A75641944}"/>
                  </a:ext>
                </a:extLst>
              </p:cNvPr>
              <p:cNvPicPr/>
              <p:nvPr/>
            </p:nvPicPr>
            <p:blipFill>
              <a:blip r:embed="rId85"/>
              <a:stretch>
                <a:fillRect/>
              </a:stretch>
            </p:blipFill>
            <p:spPr>
              <a:xfrm>
                <a:off x="4924713" y="3385884"/>
                <a:ext cx="2627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55C57A9C-7DA0-4864-B447-3405A1BEE195}"/>
                  </a:ext>
                </a:extLst>
              </p14:cNvPr>
              <p14:cNvContentPartPr/>
              <p14:nvPr/>
            </p14:nvContentPartPr>
            <p14:xfrm>
              <a:off x="6700233" y="2876124"/>
              <a:ext cx="428040" cy="553680"/>
            </p14:xfrm>
          </p:contentPart>
        </mc:Choice>
        <mc:Fallback xmlns="">
          <p:pic>
            <p:nvPicPr>
              <p:cNvPr id="55" name="Freihand 54">
                <a:extLst>
                  <a:ext uri="{FF2B5EF4-FFF2-40B4-BE49-F238E27FC236}">
                    <a16:creationId xmlns:a16="http://schemas.microsoft.com/office/drawing/2014/main" id="{55C57A9C-7DA0-4864-B447-3405A1BEE195}"/>
                  </a:ext>
                </a:extLst>
              </p:cNvPr>
              <p:cNvPicPr/>
              <p:nvPr/>
            </p:nvPicPr>
            <p:blipFill>
              <a:blip r:embed="rId87"/>
              <a:stretch>
                <a:fillRect/>
              </a:stretch>
            </p:blipFill>
            <p:spPr>
              <a:xfrm>
                <a:off x="6695913" y="2871804"/>
                <a:ext cx="436680" cy="562320"/>
              </a:xfrm>
              <a:prstGeom prst="rect">
                <a:avLst/>
              </a:prstGeom>
            </p:spPr>
          </p:pic>
        </mc:Fallback>
      </mc:AlternateContent>
      <p:grpSp>
        <p:nvGrpSpPr>
          <p:cNvPr id="58" name="Gruppieren 57">
            <a:extLst>
              <a:ext uri="{FF2B5EF4-FFF2-40B4-BE49-F238E27FC236}">
                <a16:creationId xmlns:a16="http://schemas.microsoft.com/office/drawing/2014/main" id="{A732A1E6-0FCF-4F3A-838C-791E1946B345}"/>
              </a:ext>
            </a:extLst>
          </p:cNvPr>
          <p:cNvGrpSpPr/>
          <p:nvPr/>
        </p:nvGrpSpPr>
        <p:grpSpPr>
          <a:xfrm>
            <a:off x="6810033" y="3281124"/>
            <a:ext cx="307800" cy="560880"/>
            <a:chOff x="6810033" y="3281124"/>
            <a:chExt cx="307800" cy="560880"/>
          </a:xfrm>
        </p:grpSpPr>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E3D57D4-B2FB-48DF-9FFD-6F336828C0AC}"/>
                    </a:ext>
                  </a:extLst>
                </p14:cNvPr>
                <p14:cNvContentPartPr/>
                <p14:nvPr/>
              </p14:nvContentPartPr>
              <p14:xfrm>
                <a:off x="6888153" y="3342684"/>
                <a:ext cx="229680" cy="499320"/>
              </p14:xfrm>
            </p:contentPart>
          </mc:Choice>
          <mc:Fallback xmlns="">
            <p:pic>
              <p:nvPicPr>
                <p:cNvPr id="56" name="Freihand 55">
                  <a:extLst>
                    <a:ext uri="{FF2B5EF4-FFF2-40B4-BE49-F238E27FC236}">
                      <a16:creationId xmlns:a16="http://schemas.microsoft.com/office/drawing/2014/main" id="{5E3D57D4-B2FB-48DF-9FFD-6F336828C0AC}"/>
                    </a:ext>
                  </a:extLst>
                </p:cNvPr>
                <p:cNvPicPr/>
                <p:nvPr/>
              </p:nvPicPr>
              <p:blipFill>
                <a:blip r:embed="rId89"/>
                <a:stretch>
                  <a:fillRect/>
                </a:stretch>
              </p:blipFill>
              <p:spPr>
                <a:xfrm>
                  <a:off x="6883833" y="3338364"/>
                  <a:ext cx="2383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46081B81-5580-420C-B9E4-DFC1F72FBAE7}"/>
                    </a:ext>
                  </a:extLst>
                </p14:cNvPr>
                <p14:cNvContentPartPr/>
                <p14:nvPr/>
              </p14:nvContentPartPr>
              <p14:xfrm>
                <a:off x="6810033" y="3281124"/>
                <a:ext cx="195840" cy="155160"/>
              </p14:xfrm>
            </p:contentPart>
          </mc:Choice>
          <mc:Fallback xmlns="">
            <p:pic>
              <p:nvPicPr>
                <p:cNvPr id="57" name="Freihand 56">
                  <a:extLst>
                    <a:ext uri="{FF2B5EF4-FFF2-40B4-BE49-F238E27FC236}">
                      <a16:creationId xmlns:a16="http://schemas.microsoft.com/office/drawing/2014/main" id="{46081B81-5580-420C-B9E4-DFC1F72FBAE7}"/>
                    </a:ext>
                  </a:extLst>
                </p:cNvPr>
                <p:cNvPicPr/>
                <p:nvPr/>
              </p:nvPicPr>
              <p:blipFill>
                <a:blip r:embed="rId91"/>
                <a:stretch>
                  <a:fillRect/>
                </a:stretch>
              </p:blipFill>
              <p:spPr>
                <a:xfrm>
                  <a:off x="6805713" y="3276804"/>
                  <a:ext cx="204480" cy="163800"/>
                </a:xfrm>
                <a:prstGeom prst="rect">
                  <a:avLst/>
                </a:prstGeom>
              </p:spPr>
            </p:pic>
          </mc:Fallback>
        </mc:AlternateContent>
      </p:grpSp>
      <p:grpSp>
        <p:nvGrpSpPr>
          <p:cNvPr id="83" name="Gruppieren 82">
            <a:extLst>
              <a:ext uri="{FF2B5EF4-FFF2-40B4-BE49-F238E27FC236}">
                <a16:creationId xmlns:a16="http://schemas.microsoft.com/office/drawing/2014/main" id="{8DA7501B-79AF-43A9-B4D6-32B82A9702D2}"/>
              </a:ext>
            </a:extLst>
          </p:cNvPr>
          <p:cNvGrpSpPr/>
          <p:nvPr/>
        </p:nvGrpSpPr>
        <p:grpSpPr>
          <a:xfrm>
            <a:off x="7165713" y="3592524"/>
            <a:ext cx="2610360" cy="710640"/>
            <a:chOff x="7165713" y="3592524"/>
            <a:chExt cx="2610360" cy="710640"/>
          </a:xfrm>
        </p:grpSpPr>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52B4FC27-094E-4662-BEDE-9DC8FF6DC542}"/>
                    </a:ext>
                  </a:extLst>
                </p14:cNvPr>
                <p14:cNvContentPartPr/>
                <p14:nvPr/>
              </p14:nvContentPartPr>
              <p14:xfrm>
                <a:off x="7259313" y="3735084"/>
                <a:ext cx="19800" cy="205200"/>
              </p14:xfrm>
            </p:contentPart>
          </mc:Choice>
          <mc:Fallback xmlns="">
            <p:pic>
              <p:nvPicPr>
                <p:cNvPr id="59" name="Freihand 58">
                  <a:extLst>
                    <a:ext uri="{FF2B5EF4-FFF2-40B4-BE49-F238E27FC236}">
                      <a16:creationId xmlns:a16="http://schemas.microsoft.com/office/drawing/2014/main" id="{52B4FC27-094E-4662-BEDE-9DC8FF6DC542}"/>
                    </a:ext>
                  </a:extLst>
                </p:cNvPr>
                <p:cNvPicPr/>
                <p:nvPr/>
              </p:nvPicPr>
              <p:blipFill>
                <a:blip r:embed="rId93"/>
                <a:stretch>
                  <a:fillRect/>
                </a:stretch>
              </p:blipFill>
              <p:spPr>
                <a:xfrm>
                  <a:off x="7254993" y="3730764"/>
                  <a:ext cx="28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1FEA03F1-B45E-48E7-92CE-6EB15710C338}"/>
                    </a:ext>
                  </a:extLst>
                </p14:cNvPr>
                <p14:cNvContentPartPr/>
                <p14:nvPr/>
              </p14:nvContentPartPr>
              <p14:xfrm>
                <a:off x="7201713" y="3884844"/>
                <a:ext cx="143640" cy="56880"/>
              </p14:xfrm>
            </p:contentPart>
          </mc:Choice>
          <mc:Fallback xmlns="">
            <p:pic>
              <p:nvPicPr>
                <p:cNvPr id="60" name="Freihand 59">
                  <a:extLst>
                    <a:ext uri="{FF2B5EF4-FFF2-40B4-BE49-F238E27FC236}">
                      <a16:creationId xmlns:a16="http://schemas.microsoft.com/office/drawing/2014/main" id="{1FEA03F1-B45E-48E7-92CE-6EB15710C338}"/>
                    </a:ext>
                  </a:extLst>
                </p:cNvPr>
                <p:cNvPicPr/>
                <p:nvPr/>
              </p:nvPicPr>
              <p:blipFill>
                <a:blip r:embed="rId95"/>
                <a:stretch>
                  <a:fillRect/>
                </a:stretch>
              </p:blipFill>
              <p:spPr>
                <a:xfrm>
                  <a:off x="7197393" y="3880524"/>
                  <a:ext cx="152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9BF396FB-3C87-4DFE-9C10-07F22586694B}"/>
                    </a:ext>
                  </a:extLst>
                </p14:cNvPr>
                <p14:cNvContentPartPr/>
                <p14:nvPr/>
              </p14:nvContentPartPr>
              <p14:xfrm>
                <a:off x="7165713" y="3713844"/>
                <a:ext cx="298080" cy="183960"/>
              </p14:xfrm>
            </p:contentPart>
          </mc:Choice>
          <mc:Fallback xmlns="">
            <p:pic>
              <p:nvPicPr>
                <p:cNvPr id="61" name="Freihand 60">
                  <a:extLst>
                    <a:ext uri="{FF2B5EF4-FFF2-40B4-BE49-F238E27FC236}">
                      <a16:creationId xmlns:a16="http://schemas.microsoft.com/office/drawing/2014/main" id="{9BF396FB-3C87-4DFE-9C10-07F22586694B}"/>
                    </a:ext>
                  </a:extLst>
                </p:cNvPr>
                <p:cNvPicPr/>
                <p:nvPr/>
              </p:nvPicPr>
              <p:blipFill>
                <a:blip r:embed="rId97"/>
                <a:stretch>
                  <a:fillRect/>
                </a:stretch>
              </p:blipFill>
              <p:spPr>
                <a:xfrm>
                  <a:off x="7161393" y="3709524"/>
                  <a:ext cx="306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6F18C0A3-9069-4B54-B008-BB2BC05CCBCE}"/>
                    </a:ext>
                  </a:extLst>
                </p14:cNvPr>
                <p14:cNvContentPartPr/>
                <p14:nvPr/>
              </p14:nvContentPartPr>
              <p14:xfrm>
                <a:off x="7481073" y="3685044"/>
                <a:ext cx="119520" cy="266400"/>
              </p14:xfrm>
            </p:contentPart>
          </mc:Choice>
          <mc:Fallback xmlns="">
            <p:pic>
              <p:nvPicPr>
                <p:cNvPr id="62" name="Freihand 61">
                  <a:extLst>
                    <a:ext uri="{FF2B5EF4-FFF2-40B4-BE49-F238E27FC236}">
                      <a16:creationId xmlns:a16="http://schemas.microsoft.com/office/drawing/2014/main" id="{6F18C0A3-9069-4B54-B008-BB2BC05CCBCE}"/>
                    </a:ext>
                  </a:extLst>
                </p:cNvPr>
                <p:cNvPicPr/>
                <p:nvPr/>
              </p:nvPicPr>
              <p:blipFill>
                <a:blip r:embed="rId99"/>
                <a:stretch>
                  <a:fillRect/>
                </a:stretch>
              </p:blipFill>
              <p:spPr>
                <a:xfrm>
                  <a:off x="7476753" y="3680724"/>
                  <a:ext cx="128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161B8600-EB72-41A3-B42B-B20E7CA07A58}"/>
                    </a:ext>
                  </a:extLst>
                </p14:cNvPr>
                <p14:cNvContentPartPr/>
                <p14:nvPr/>
              </p14:nvContentPartPr>
              <p14:xfrm>
                <a:off x="7615353" y="3669204"/>
                <a:ext cx="270720" cy="190800"/>
              </p14:xfrm>
            </p:contentPart>
          </mc:Choice>
          <mc:Fallback xmlns="">
            <p:pic>
              <p:nvPicPr>
                <p:cNvPr id="63" name="Freihand 62">
                  <a:extLst>
                    <a:ext uri="{FF2B5EF4-FFF2-40B4-BE49-F238E27FC236}">
                      <a16:creationId xmlns:a16="http://schemas.microsoft.com/office/drawing/2014/main" id="{161B8600-EB72-41A3-B42B-B20E7CA07A58}"/>
                    </a:ext>
                  </a:extLst>
                </p:cNvPr>
                <p:cNvPicPr/>
                <p:nvPr/>
              </p:nvPicPr>
              <p:blipFill>
                <a:blip r:embed="rId101"/>
                <a:stretch>
                  <a:fillRect/>
                </a:stretch>
              </p:blipFill>
              <p:spPr>
                <a:xfrm>
                  <a:off x="7611033" y="3664884"/>
                  <a:ext cx="279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D69C1C9E-9659-4467-A83C-B98AA733087A}"/>
                    </a:ext>
                  </a:extLst>
                </p14:cNvPr>
                <p14:cNvContentPartPr/>
                <p14:nvPr/>
              </p14:nvContentPartPr>
              <p14:xfrm>
                <a:off x="7845753" y="3694404"/>
                <a:ext cx="27720" cy="54360"/>
              </p14:xfrm>
            </p:contentPart>
          </mc:Choice>
          <mc:Fallback xmlns="">
            <p:pic>
              <p:nvPicPr>
                <p:cNvPr id="64" name="Freihand 63">
                  <a:extLst>
                    <a:ext uri="{FF2B5EF4-FFF2-40B4-BE49-F238E27FC236}">
                      <a16:creationId xmlns:a16="http://schemas.microsoft.com/office/drawing/2014/main" id="{D69C1C9E-9659-4467-A83C-B98AA733087A}"/>
                    </a:ext>
                  </a:extLst>
                </p:cNvPr>
                <p:cNvPicPr/>
                <p:nvPr/>
              </p:nvPicPr>
              <p:blipFill>
                <a:blip r:embed="rId103"/>
                <a:stretch>
                  <a:fillRect/>
                </a:stretch>
              </p:blipFill>
              <p:spPr>
                <a:xfrm>
                  <a:off x="7841433" y="3690084"/>
                  <a:ext cx="36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ECD61FE1-0E01-4C47-A7FE-F50B8D0AD30D}"/>
                    </a:ext>
                  </a:extLst>
                </p14:cNvPr>
                <p14:cNvContentPartPr/>
                <p14:nvPr/>
              </p14:nvContentPartPr>
              <p14:xfrm>
                <a:off x="7890393" y="3764964"/>
                <a:ext cx="152280" cy="57960"/>
              </p14:xfrm>
            </p:contentPart>
          </mc:Choice>
          <mc:Fallback xmlns="">
            <p:pic>
              <p:nvPicPr>
                <p:cNvPr id="65" name="Freihand 64">
                  <a:extLst>
                    <a:ext uri="{FF2B5EF4-FFF2-40B4-BE49-F238E27FC236}">
                      <a16:creationId xmlns:a16="http://schemas.microsoft.com/office/drawing/2014/main" id="{ECD61FE1-0E01-4C47-A7FE-F50B8D0AD30D}"/>
                    </a:ext>
                  </a:extLst>
                </p:cNvPr>
                <p:cNvPicPr/>
                <p:nvPr/>
              </p:nvPicPr>
              <p:blipFill>
                <a:blip r:embed="rId105"/>
                <a:stretch>
                  <a:fillRect/>
                </a:stretch>
              </p:blipFill>
              <p:spPr>
                <a:xfrm>
                  <a:off x="7886073" y="3760644"/>
                  <a:ext cx="160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8DA2250E-4B56-4632-BFEA-85C501DD2433}"/>
                    </a:ext>
                  </a:extLst>
                </p14:cNvPr>
                <p14:cNvContentPartPr/>
                <p14:nvPr/>
              </p14:nvContentPartPr>
              <p14:xfrm>
                <a:off x="8201073" y="3727164"/>
                <a:ext cx="137880" cy="117360"/>
              </p14:xfrm>
            </p:contentPart>
          </mc:Choice>
          <mc:Fallback xmlns="">
            <p:pic>
              <p:nvPicPr>
                <p:cNvPr id="66" name="Freihand 65">
                  <a:extLst>
                    <a:ext uri="{FF2B5EF4-FFF2-40B4-BE49-F238E27FC236}">
                      <a16:creationId xmlns:a16="http://schemas.microsoft.com/office/drawing/2014/main" id="{8DA2250E-4B56-4632-BFEA-85C501DD2433}"/>
                    </a:ext>
                  </a:extLst>
                </p:cNvPr>
                <p:cNvPicPr/>
                <p:nvPr/>
              </p:nvPicPr>
              <p:blipFill>
                <a:blip r:embed="rId107"/>
                <a:stretch>
                  <a:fillRect/>
                </a:stretch>
              </p:blipFill>
              <p:spPr>
                <a:xfrm>
                  <a:off x="8196753" y="3722844"/>
                  <a:ext cx="146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CA50ECBF-904A-480C-A8FF-820DB0FC8B9F}"/>
                    </a:ext>
                  </a:extLst>
                </p14:cNvPr>
                <p14:cNvContentPartPr/>
                <p14:nvPr/>
              </p14:nvContentPartPr>
              <p14:xfrm>
                <a:off x="8331393" y="3708804"/>
                <a:ext cx="140040" cy="141840"/>
              </p14:xfrm>
            </p:contentPart>
          </mc:Choice>
          <mc:Fallback xmlns="">
            <p:pic>
              <p:nvPicPr>
                <p:cNvPr id="67" name="Freihand 66">
                  <a:extLst>
                    <a:ext uri="{FF2B5EF4-FFF2-40B4-BE49-F238E27FC236}">
                      <a16:creationId xmlns:a16="http://schemas.microsoft.com/office/drawing/2014/main" id="{CA50ECBF-904A-480C-A8FF-820DB0FC8B9F}"/>
                    </a:ext>
                  </a:extLst>
                </p:cNvPr>
                <p:cNvPicPr/>
                <p:nvPr/>
              </p:nvPicPr>
              <p:blipFill>
                <a:blip r:embed="rId109"/>
                <a:stretch>
                  <a:fillRect/>
                </a:stretch>
              </p:blipFill>
              <p:spPr>
                <a:xfrm>
                  <a:off x="8327073" y="3704484"/>
                  <a:ext cx="148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2302B57E-7E15-42B5-A102-AFA366AF031D}"/>
                    </a:ext>
                  </a:extLst>
                </p14:cNvPr>
                <p14:cNvContentPartPr/>
                <p14:nvPr/>
              </p14:nvContentPartPr>
              <p14:xfrm>
                <a:off x="8506713" y="3718164"/>
                <a:ext cx="104400" cy="222480"/>
              </p14:xfrm>
            </p:contentPart>
          </mc:Choice>
          <mc:Fallback xmlns="">
            <p:pic>
              <p:nvPicPr>
                <p:cNvPr id="68" name="Freihand 67">
                  <a:extLst>
                    <a:ext uri="{FF2B5EF4-FFF2-40B4-BE49-F238E27FC236}">
                      <a16:creationId xmlns:a16="http://schemas.microsoft.com/office/drawing/2014/main" id="{2302B57E-7E15-42B5-A102-AFA366AF031D}"/>
                    </a:ext>
                  </a:extLst>
                </p:cNvPr>
                <p:cNvPicPr/>
                <p:nvPr/>
              </p:nvPicPr>
              <p:blipFill>
                <a:blip r:embed="rId111"/>
                <a:stretch>
                  <a:fillRect/>
                </a:stretch>
              </p:blipFill>
              <p:spPr>
                <a:xfrm>
                  <a:off x="8502393" y="3713844"/>
                  <a:ext cx="113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D545A641-6F63-46F2-8ED5-03069DA6436C}"/>
                    </a:ext>
                  </a:extLst>
                </p14:cNvPr>
                <p14:cNvContentPartPr/>
                <p14:nvPr/>
              </p14:nvContentPartPr>
              <p14:xfrm>
                <a:off x="8644233" y="3696924"/>
                <a:ext cx="134640" cy="109800"/>
              </p14:xfrm>
            </p:contentPart>
          </mc:Choice>
          <mc:Fallback xmlns="">
            <p:pic>
              <p:nvPicPr>
                <p:cNvPr id="69" name="Freihand 68">
                  <a:extLst>
                    <a:ext uri="{FF2B5EF4-FFF2-40B4-BE49-F238E27FC236}">
                      <a16:creationId xmlns:a16="http://schemas.microsoft.com/office/drawing/2014/main" id="{D545A641-6F63-46F2-8ED5-03069DA6436C}"/>
                    </a:ext>
                  </a:extLst>
                </p:cNvPr>
                <p:cNvPicPr/>
                <p:nvPr/>
              </p:nvPicPr>
              <p:blipFill>
                <a:blip r:embed="rId113"/>
                <a:stretch>
                  <a:fillRect/>
                </a:stretch>
              </p:blipFill>
              <p:spPr>
                <a:xfrm>
                  <a:off x="8639913" y="3692604"/>
                  <a:ext cx="143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8DCE3DFB-0827-4E5D-AAE0-DB77FAC04E3E}"/>
                    </a:ext>
                  </a:extLst>
                </p14:cNvPr>
                <p14:cNvContentPartPr/>
                <p14:nvPr/>
              </p14:nvContentPartPr>
              <p14:xfrm>
                <a:off x="8738553" y="3707364"/>
                <a:ext cx="119520" cy="91080"/>
              </p14:xfrm>
            </p:contentPart>
          </mc:Choice>
          <mc:Fallback xmlns="">
            <p:pic>
              <p:nvPicPr>
                <p:cNvPr id="70" name="Freihand 69">
                  <a:extLst>
                    <a:ext uri="{FF2B5EF4-FFF2-40B4-BE49-F238E27FC236}">
                      <a16:creationId xmlns:a16="http://schemas.microsoft.com/office/drawing/2014/main" id="{8DCE3DFB-0827-4E5D-AAE0-DB77FAC04E3E}"/>
                    </a:ext>
                  </a:extLst>
                </p:cNvPr>
                <p:cNvPicPr/>
                <p:nvPr/>
              </p:nvPicPr>
              <p:blipFill>
                <a:blip r:embed="rId115"/>
                <a:stretch>
                  <a:fillRect/>
                </a:stretch>
              </p:blipFill>
              <p:spPr>
                <a:xfrm>
                  <a:off x="8734233" y="3703044"/>
                  <a:ext cx="128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B79CDAAB-2501-41B4-9269-9503F13D0D9A}"/>
                    </a:ext>
                  </a:extLst>
                </p14:cNvPr>
                <p14:cNvContentPartPr/>
                <p14:nvPr/>
              </p14:nvContentPartPr>
              <p14:xfrm>
                <a:off x="8874993" y="3592524"/>
                <a:ext cx="385560" cy="203760"/>
              </p14:xfrm>
            </p:contentPart>
          </mc:Choice>
          <mc:Fallback xmlns="">
            <p:pic>
              <p:nvPicPr>
                <p:cNvPr id="71" name="Freihand 70">
                  <a:extLst>
                    <a:ext uri="{FF2B5EF4-FFF2-40B4-BE49-F238E27FC236}">
                      <a16:creationId xmlns:a16="http://schemas.microsoft.com/office/drawing/2014/main" id="{B79CDAAB-2501-41B4-9269-9503F13D0D9A}"/>
                    </a:ext>
                  </a:extLst>
                </p:cNvPr>
                <p:cNvPicPr/>
                <p:nvPr/>
              </p:nvPicPr>
              <p:blipFill>
                <a:blip r:embed="rId117"/>
                <a:stretch>
                  <a:fillRect/>
                </a:stretch>
              </p:blipFill>
              <p:spPr>
                <a:xfrm>
                  <a:off x="8870673" y="3588204"/>
                  <a:ext cx="394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B17BAB6D-2F94-43D0-BBDC-6161C382959C}"/>
                    </a:ext>
                  </a:extLst>
                </p14:cNvPr>
                <p14:cNvContentPartPr/>
                <p14:nvPr/>
              </p14:nvContentPartPr>
              <p14:xfrm>
                <a:off x="9255873" y="3610524"/>
                <a:ext cx="32040" cy="63360"/>
              </p14:xfrm>
            </p:contentPart>
          </mc:Choice>
          <mc:Fallback xmlns="">
            <p:pic>
              <p:nvPicPr>
                <p:cNvPr id="72" name="Freihand 71">
                  <a:extLst>
                    <a:ext uri="{FF2B5EF4-FFF2-40B4-BE49-F238E27FC236}">
                      <a16:creationId xmlns:a16="http://schemas.microsoft.com/office/drawing/2014/main" id="{B17BAB6D-2F94-43D0-BBDC-6161C382959C}"/>
                    </a:ext>
                  </a:extLst>
                </p:cNvPr>
                <p:cNvPicPr/>
                <p:nvPr/>
              </p:nvPicPr>
              <p:blipFill>
                <a:blip r:embed="rId119"/>
                <a:stretch>
                  <a:fillRect/>
                </a:stretch>
              </p:blipFill>
              <p:spPr>
                <a:xfrm>
                  <a:off x="9251553" y="3606204"/>
                  <a:ext cx="40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52041559-21C9-4130-BC9D-E2098ACBE115}"/>
                    </a:ext>
                  </a:extLst>
                </p14:cNvPr>
                <p14:cNvContentPartPr/>
                <p14:nvPr/>
              </p14:nvContentPartPr>
              <p14:xfrm>
                <a:off x="9315273" y="3642564"/>
                <a:ext cx="286200" cy="107280"/>
              </p14:xfrm>
            </p:contentPart>
          </mc:Choice>
          <mc:Fallback xmlns="">
            <p:pic>
              <p:nvPicPr>
                <p:cNvPr id="73" name="Freihand 72">
                  <a:extLst>
                    <a:ext uri="{FF2B5EF4-FFF2-40B4-BE49-F238E27FC236}">
                      <a16:creationId xmlns:a16="http://schemas.microsoft.com/office/drawing/2014/main" id="{52041559-21C9-4130-BC9D-E2098ACBE115}"/>
                    </a:ext>
                  </a:extLst>
                </p:cNvPr>
                <p:cNvPicPr/>
                <p:nvPr/>
              </p:nvPicPr>
              <p:blipFill>
                <a:blip r:embed="rId121"/>
                <a:stretch>
                  <a:fillRect/>
                </a:stretch>
              </p:blipFill>
              <p:spPr>
                <a:xfrm>
                  <a:off x="9310953" y="3638244"/>
                  <a:ext cx="29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86415556-1BC6-486A-A3AD-81DF5C0B4838}"/>
                    </a:ext>
                  </a:extLst>
                </p14:cNvPr>
                <p14:cNvContentPartPr/>
                <p14:nvPr/>
              </p14:nvContentPartPr>
              <p14:xfrm>
                <a:off x="8140953" y="3956844"/>
                <a:ext cx="234000" cy="346320"/>
              </p14:xfrm>
            </p:contentPart>
          </mc:Choice>
          <mc:Fallback xmlns="">
            <p:pic>
              <p:nvPicPr>
                <p:cNvPr id="74" name="Freihand 73">
                  <a:extLst>
                    <a:ext uri="{FF2B5EF4-FFF2-40B4-BE49-F238E27FC236}">
                      <a16:creationId xmlns:a16="http://schemas.microsoft.com/office/drawing/2014/main" id="{86415556-1BC6-486A-A3AD-81DF5C0B4838}"/>
                    </a:ext>
                  </a:extLst>
                </p:cNvPr>
                <p:cNvPicPr/>
                <p:nvPr/>
              </p:nvPicPr>
              <p:blipFill>
                <a:blip r:embed="rId123"/>
                <a:stretch>
                  <a:fillRect/>
                </a:stretch>
              </p:blipFill>
              <p:spPr>
                <a:xfrm>
                  <a:off x="8136633" y="3952524"/>
                  <a:ext cx="24264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6D47C682-3F60-4360-8BE9-567BFA1BD78D}"/>
                    </a:ext>
                  </a:extLst>
                </p14:cNvPr>
                <p14:cNvContentPartPr/>
                <p14:nvPr/>
              </p14:nvContentPartPr>
              <p14:xfrm>
                <a:off x="8560353" y="3946764"/>
                <a:ext cx="285480" cy="182520"/>
              </p14:xfrm>
            </p:contentPart>
          </mc:Choice>
          <mc:Fallback xmlns="">
            <p:pic>
              <p:nvPicPr>
                <p:cNvPr id="75" name="Freihand 74">
                  <a:extLst>
                    <a:ext uri="{FF2B5EF4-FFF2-40B4-BE49-F238E27FC236}">
                      <a16:creationId xmlns:a16="http://schemas.microsoft.com/office/drawing/2014/main" id="{6D47C682-3F60-4360-8BE9-567BFA1BD78D}"/>
                    </a:ext>
                  </a:extLst>
                </p:cNvPr>
                <p:cNvPicPr/>
                <p:nvPr/>
              </p:nvPicPr>
              <p:blipFill>
                <a:blip r:embed="rId125"/>
                <a:stretch>
                  <a:fillRect/>
                </a:stretch>
              </p:blipFill>
              <p:spPr>
                <a:xfrm>
                  <a:off x="8556033" y="3942444"/>
                  <a:ext cx="294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FBD15811-D707-4D02-81E6-E3379376DEE0}"/>
                    </a:ext>
                  </a:extLst>
                </p14:cNvPr>
                <p14:cNvContentPartPr/>
                <p14:nvPr/>
              </p14:nvContentPartPr>
              <p14:xfrm>
                <a:off x="8965713" y="4005804"/>
                <a:ext cx="98640" cy="204480"/>
              </p14:xfrm>
            </p:contentPart>
          </mc:Choice>
          <mc:Fallback xmlns="">
            <p:pic>
              <p:nvPicPr>
                <p:cNvPr id="76" name="Freihand 75">
                  <a:extLst>
                    <a:ext uri="{FF2B5EF4-FFF2-40B4-BE49-F238E27FC236}">
                      <a16:creationId xmlns:a16="http://schemas.microsoft.com/office/drawing/2014/main" id="{FBD15811-D707-4D02-81E6-E3379376DEE0}"/>
                    </a:ext>
                  </a:extLst>
                </p:cNvPr>
                <p:cNvPicPr/>
                <p:nvPr/>
              </p:nvPicPr>
              <p:blipFill>
                <a:blip r:embed="rId127"/>
                <a:stretch>
                  <a:fillRect/>
                </a:stretch>
              </p:blipFill>
              <p:spPr>
                <a:xfrm>
                  <a:off x="8961393" y="4001484"/>
                  <a:ext cx="107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BE47A976-9079-44BD-9CC8-F6AC26A55A2F}"/>
                    </a:ext>
                  </a:extLst>
                </p14:cNvPr>
                <p14:cNvContentPartPr/>
                <p14:nvPr/>
              </p14:nvContentPartPr>
              <p14:xfrm>
                <a:off x="9080193" y="4016964"/>
                <a:ext cx="134280" cy="102240"/>
              </p14:xfrm>
            </p:contentPart>
          </mc:Choice>
          <mc:Fallback xmlns="">
            <p:pic>
              <p:nvPicPr>
                <p:cNvPr id="77" name="Freihand 76">
                  <a:extLst>
                    <a:ext uri="{FF2B5EF4-FFF2-40B4-BE49-F238E27FC236}">
                      <a16:creationId xmlns:a16="http://schemas.microsoft.com/office/drawing/2014/main" id="{BE47A976-9079-44BD-9CC8-F6AC26A55A2F}"/>
                    </a:ext>
                  </a:extLst>
                </p:cNvPr>
                <p:cNvPicPr/>
                <p:nvPr/>
              </p:nvPicPr>
              <p:blipFill>
                <a:blip r:embed="rId129"/>
                <a:stretch>
                  <a:fillRect/>
                </a:stretch>
              </p:blipFill>
              <p:spPr>
                <a:xfrm>
                  <a:off x="9075873" y="4012644"/>
                  <a:ext cx="142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DDBE03C6-638D-46FA-8A18-9B4F2061A251}"/>
                    </a:ext>
                  </a:extLst>
                </p14:cNvPr>
                <p14:cNvContentPartPr/>
                <p14:nvPr/>
              </p14:nvContentPartPr>
              <p14:xfrm>
                <a:off x="9210153" y="3948564"/>
                <a:ext cx="111960" cy="169560"/>
              </p14:xfrm>
            </p:contentPart>
          </mc:Choice>
          <mc:Fallback xmlns="">
            <p:pic>
              <p:nvPicPr>
                <p:cNvPr id="78" name="Freihand 77">
                  <a:extLst>
                    <a:ext uri="{FF2B5EF4-FFF2-40B4-BE49-F238E27FC236}">
                      <a16:creationId xmlns:a16="http://schemas.microsoft.com/office/drawing/2014/main" id="{DDBE03C6-638D-46FA-8A18-9B4F2061A251}"/>
                    </a:ext>
                  </a:extLst>
                </p:cNvPr>
                <p:cNvPicPr/>
                <p:nvPr/>
              </p:nvPicPr>
              <p:blipFill>
                <a:blip r:embed="rId131"/>
                <a:stretch>
                  <a:fillRect/>
                </a:stretch>
              </p:blipFill>
              <p:spPr>
                <a:xfrm>
                  <a:off x="9205833" y="3944244"/>
                  <a:ext cx="120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7F668A-684D-4556-BDF5-B2E045F9BC16}"/>
                    </a:ext>
                  </a:extLst>
                </p14:cNvPr>
                <p14:cNvContentPartPr/>
                <p14:nvPr/>
              </p14:nvContentPartPr>
              <p14:xfrm>
                <a:off x="9360633" y="3940284"/>
                <a:ext cx="115920" cy="153360"/>
              </p14:xfrm>
            </p:contentPart>
          </mc:Choice>
          <mc:Fallback xmlns="">
            <p:pic>
              <p:nvPicPr>
                <p:cNvPr id="79" name="Freihand 78">
                  <a:extLst>
                    <a:ext uri="{FF2B5EF4-FFF2-40B4-BE49-F238E27FC236}">
                      <a16:creationId xmlns:a16="http://schemas.microsoft.com/office/drawing/2014/main" id="{D87F668A-684D-4556-BDF5-B2E045F9BC16}"/>
                    </a:ext>
                  </a:extLst>
                </p:cNvPr>
                <p:cNvPicPr/>
                <p:nvPr/>
              </p:nvPicPr>
              <p:blipFill>
                <a:blip r:embed="rId133"/>
                <a:stretch>
                  <a:fillRect/>
                </a:stretch>
              </p:blipFill>
              <p:spPr>
                <a:xfrm>
                  <a:off x="9356313" y="3935964"/>
                  <a:ext cx="124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38952D59-B2D7-4A0A-BE8C-B45D18A89096}"/>
                    </a:ext>
                  </a:extLst>
                </p14:cNvPr>
                <p14:cNvContentPartPr/>
                <p14:nvPr/>
              </p14:nvContentPartPr>
              <p14:xfrm>
                <a:off x="9444153" y="3923364"/>
                <a:ext cx="53640" cy="45360"/>
              </p14:xfrm>
            </p:contentPart>
          </mc:Choice>
          <mc:Fallback xmlns="">
            <p:pic>
              <p:nvPicPr>
                <p:cNvPr id="80" name="Freihand 79">
                  <a:extLst>
                    <a:ext uri="{FF2B5EF4-FFF2-40B4-BE49-F238E27FC236}">
                      <a16:creationId xmlns:a16="http://schemas.microsoft.com/office/drawing/2014/main" id="{38952D59-B2D7-4A0A-BE8C-B45D18A89096}"/>
                    </a:ext>
                  </a:extLst>
                </p:cNvPr>
                <p:cNvPicPr/>
                <p:nvPr/>
              </p:nvPicPr>
              <p:blipFill>
                <a:blip r:embed="rId135"/>
                <a:stretch>
                  <a:fillRect/>
                </a:stretch>
              </p:blipFill>
              <p:spPr>
                <a:xfrm>
                  <a:off x="9439833" y="3919044"/>
                  <a:ext cx="62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0C2C77C9-5C9C-4D38-9ECA-170DF057078D}"/>
                    </a:ext>
                  </a:extLst>
                </p14:cNvPr>
                <p14:cNvContentPartPr/>
                <p14:nvPr/>
              </p14:nvContentPartPr>
              <p14:xfrm>
                <a:off x="9502833" y="3979524"/>
                <a:ext cx="175320" cy="74520"/>
              </p14:xfrm>
            </p:contentPart>
          </mc:Choice>
          <mc:Fallback xmlns="">
            <p:pic>
              <p:nvPicPr>
                <p:cNvPr id="81" name="Freihand 80">
                  <a:extLst>
                    <a:ext uri="{FF2B5EF4-FFF2-40B4-BE49-F238E27FC236}">
                      <a16:creationId xmlns:a16="http://schemas.microsoft.com/office/drawing/2014/main" id="{0C2C77C9-5C9C-4D38-9ECA-170DF057078D}"/>
                    </a:ext>
                  </a:extLst>
                </p:cNvPr>
                <p:cNvPicPr/>
                <p:nvPr/>
              </p:nvPicPr>
              <p:blipFill>
                <a:blip r:embed="rId137"/>
                <a:stretch>
                  <a:fillRect/>
                </a:stretch>
              </p:blipFill>
              <p:spPr>
                <a:xfrm>
                  <a:off x="9498513" y="3975204"/>
                  <a:ext cx="183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000CF5FD-6B65-4CCE-86EE-1BFFCD098674}"/>
                    </a:ext>
                  </a:extLst>
                </p14:cNvPr>
                <p14:cNvContentPartPr/>
                <p14:nvPr/>
              </p14:nvContentPartPr>
              <p14:xfrm>
                <a:off x="9746913" y="3818964"/>
                <a:ext cx="29160" cy="271440"/>
              </p14:xfrm>
            </p:contentPart>
          </mc:Choice>
          <mc:Fallback xmlns="">
            <p:pic>
              <p:nvPicPr>
                <p:cNvPr id="82" name="Freihand 81">
                  <a:extLst>
                    <a:ext uri="{FF2B5EF4-FFF2-40B4-BE49-F238E27FC236}">
                      <a16:creationId xmlns:a16="http://schemas.microsoft.com/office/drawing/2014/main" id="{000CF5FD-6B65-4CCE-86EE-1BFFCD098674}"/>
                    </a:ext>
                  </a:extLst>
                </p:cNvPr>
                <p:cNvPicPr/>
                <p:nvPr/>
              </p:nvPicPr>
              <p:blipFill>
                <a:blip r:embed="rId139"/>
                <a:stretch>
                  <a:fillRect/>
                </a:stretch>
              </p:blipFill>
              <p:spPr>
                <a:xfrm>
                  <a:off x="9742593" y="3814644"/>
                  <a:ext cx="37800" cy="280080"/>
                </a:xfrm>
                <a:prstGeom prst="rect">
                  <a:avLst/>
                </a:prstGeom>
              </p:spPr>
            </p:pic>
          </mc:Fallback>
        </mc:AlternateContent>
      </p:grpSp>
      <p:grpSp>
        <p:nvGrpSpPr>
          <p:cNvPr id="85" name="Gruppieren 84">
            <a:extLst>
              <a:ext uri="{FF2B5EF4-FFF2-40B4-BE49-F238E27FC236}">
                <a16:creationId xmlns:a16="http://schemas.microsoft.com/office/drawing/2014/main" id="{067E6800-E8A4-4136-A63F-0F4EFCADE917}"/>
              </a:ext>
            </a:extLst>
          </p:cNvPr>
          <p:cNvGrpSpPr/>
          <p:nvPr/>
        </p:nvGrpSpPr>
        <p:grpSpPr>
          <a:xfrm>
            <a:off x="5872233" y="5118924"/>
            <a:ext cx="387720" cy="438840"/>
            <a:chOff x="5872233" y="5118924"/>
            <a:chExt cx="387720" cy="438840"/>
          </a:xfrm>
        </p:grpSpPr>
        <mc:AlternateContent xmlns:mc="http://schemas.openxmlformats.org/markup-compatibility/2006" xmlns:p14="http://schemas.microsoft.com/office/powerpoint/2010/main">
          <mc:Choice Requires="p14">
            <p:contentPart p14:bwMode="auto" r:id="rId140">
              <p14:nvContentPartPr>
                <p14:cNvPr id="18" name="Freihand 17">
                  <a:extLst>
                    <a:ext uri="{FF2B5EF4-FFF2-40B4-BE49-F238E27FC236}">
                      <a16:creationId xmlns:a16="http://schemas.microsoft.com/office/drawing/2014/main" id="{E8293E56-B9B3-4A11-B058-FFD67982EA1A}"/>
                    </a:ext>
                  </a:extLst>
                </p14:cNvPr>
                <p14:cNvContentPartPr/>
                <p14:nvPr/>
              </p14:nvContentPartPr>
              <p14:xfrm>
                <a:off x="6004353" y="5491164"/>
                <a:ext cx="360" cy="360"/>
              </p14:xfrm>
            </p:contentPart>
          </mc:Choice>
          <mc:Fallback xmlns="">
            <p:pic>
              <p:nvPicPr>
                <p:cNvPr id="18" name="Freihand 17">
                  <a:extLst>
                    <a:ext uri="{FF2B5EF4-FFF2-40B4-BE49-F238E27FC236}">
                      <a16:creationId xmlns:a16="http://schemas.microsoft.com/office/drawing/2014/main" id="{E8293E56-B9B3-4A11-B058-FFD67982EA1A}"/>
                    </a:ext>
                  </a:extLst>
                </p:cNvPr>
                <p:cNvPicPr/>
                <p:nvPr/>
              </p:nvPicPr>
              <p:blipFill>
                <a:blip r:embed="rId141"/>
                <a:stretch>
                  <a:fillRect/>
                </a:stretch>
              </p:blipFill>
              <p:spPr>
                <a:xfrm>
                  <a:off x="6000033" y="54868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9" name="Freihand 18">
                  <a:extLst>
                    <a:ext uri="{FF2B5EF4-FFF2-40B4-BE49-F238E27FC236}">
                      <a16:creationId xmlns:a16="http://schemas.microsoft.com/office/drawing/2014/main" id="{813EC539-17CC-404E-BE23-600BBA23A0EC}"/>
                    </a:ext>
                  </a:extLst>
                </p14:cNvPr>
                <p14:cNvContentPartPr/>
                <p14:nvPr/>
              </p14:nvContentPartPr>
              <p14:xfrm>
                <a:off x="5872233" y="5118924"/>
                <a:ext cx="387720" cy="375120"/>
              </p14:xfrm>
            </p:contentPart>
          </mc:Choice>
          <mc:Fallback xmlns="">
            <p:pic>
              <p:nvPicPr>
                <p:cNvPr id="19" name="Freihand 18">
                  <a:extLst>
                    <a:ext uri="{FF2B5EF4-FFF2-40B4-BE49-F238E27FC236}">
                      <a16:creationId xmlns:a16="http://schemas.microsoft.com/office/drawing/2014/main" id="{813EC539-17CC-404E-BE23-600BBA23A0EC}"/>
                    </a:ext>
                  </a:extLst>
                </p:cNvPr>
                <p:cNvPicPr/>
                <p:nvPr/>
              </p:nvPicPr>
              <p:blipFill>
                <a:blip r:embed="rId143"/>
                <a:stretch>
                  <a:fillRect/>
                </a:stretch>
              </p:blipFill>
              <p:spPr>
                <a:xfrm>
                  <a:off x="5867913" y="5114604"/>
                  <a:ext cx="3963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61BA2760-CDC3-4E90-BBF6-8F84DF54CF10}"/>
                    </a:ext>
                  </a:extLst>
                </p14:cNvPr>
                <p14:cNvContentPartPr/>
                <p14:nvPr/>
              </p14:nvContentPartPr>
              <p14:xfrm>
                <a:off x="5935593" y="5126844"/>
                <a:ext cx="296280" cy="430920"/>
              </p14:xfrm>
            </p:contentPart>
          </mc:Choice>
          <mc:Fallback xmlns="">
            <p:pic>
              <p:nvPicPr>
                <p:cNvPr id="84" name="Freihand 83">
                  <a:extLst>
                    <a:ext uri="{FF2B5EF4-FFF2-40B4-BE49-F238E27FC236}">
                      <a16:creationId xmlns:a16="http://schemas.microsoft.com/office/drawing/2014/main" id="{61BA2760-CDC3-4E90-BBF6-8F84DF54CF10}"/>
                    </a:ext>
                  </a:extLst>
                </p:cNvPr>
                <p:cNvPicPr/>
                <p:nvPr/>
              </p:nvPicPr>
              <p:blipFill>
                <a:blip r:embed="rId145"/>
                <a:stretch>
                  <a:fillRect/>
                </a:stretch>
              </p:blipFill>
              <p:spPr>
                <a:xfrm>
                  <a:off x="5931273" y="5122524"/>
                  <a:ext cx="304920" cy="439560"/>
                </a:xfrm>
                <a:prstGeom prst="rect">
                  <a:avLst/>
                </a:prstGeom>
              </p:spPr>
            </p:pic>
          </mc:Fallback>
        </mc:AlternateContent>
      </p:grpSp>
    </p:spTree>
    <p:extLst>
      <p:ext uri="{BB962C8B-B14F-4D97-AF65-F5344CB8AC3E}">
        <p14:creationId xmlns:p14="http://schemas.microsoft.com/office/powerpoint/2010/main" val="34887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23" y="0"/>
            <a:ext cx="10354411"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16671" y="348177"/>
                <a:ext cx="11494754" cy="1858325"/>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latin typeface="Times New Roman" panose="02020603050405020304" pitchFamily="18" charset="0"/>
                    <a:cs typeface="Times New Roman" panose="02020603050405020304" pitchFamily="18" charset="0"/>
                  </a:rPr>
                  <a:t>Determine the following quantities of the time inconsistency problem from the minimization approach of the central bank with </a:t>
                </a:r>
                <a:r>
                  <a:rPr lang="pt-BR" sz="1800" dirty="0">
                    <a:latin typeface="Times New Roman" panose="02020603050405020304" pitchFamily="18" charset="0"/>
                    <a:cs typeface="Times New Roman" panose="02020603050405020304" pitchFamily="18" charset="0"/>
                  </a:rPr>
                  <a:t>π*=0 for simplicity</a:t>
                </a:r>
                <a:r>
                  <a:rPr lang="en-US" sz="1800" dirty="0">
                    <a:latin typeface="Times New Roman" panose="02020603050405020304" pitchFamily="18" charset="0"/>
                    <a:cs typeface="Times New Roman" panose="02020603050405020304" pitchFamily="18" charset="0"/>
                  </a:rPr>
                  <a:t>:</a:t>
                </a:r>
              </a:p>
              <a:p>
                <a:pPr algn="ctr">
                  <a:lnSpc>
                    <a:spcPct val="110000"/>
                  </a:lnSpc>
                </a:pPr>
                <a14:m>
                  <m:oMath xmlns:m="http://schemas.openxmlformats.org/officeDocument/2006/math">
                    <m:r>
                      <m:rPr>
                        <m:sty m:val="p"/>
                      </m:rPr>
                      <a:rPr lang="de-DE" sz="1800" i="1">
                        <a:latin typeface="Cambria Math" panose="02040503050406030204" pitchFamily="18" charset="0"/>
                      </a:rPr>
                      <m:t>min</m:t>
                    </m:r>
                    <m:r>
                      <a:rPr lang="de-DE" sz="1800" i="1">
                        <a:latin typeface="Cambria Math" panose="02040503050406030204" pitchFamily="18" charset="0"/>
                      </a:rPr>
                      <m:t>⁡{</m:t>
                    </m:r>
                    <m:r>
                      <a:rPr lang="de-DE" sz="1800" i="1">
                        <a:latin typeface="Cambria Math" panose="02040503050406030204" pitchFamily="18" charset="0"/>
                      </a:rPr>
                      <m:t>𝐿</m:t>
                    </m:r>
                    <m:r>
                      <a:rPr lang="de-DE" sz="1800" i="1">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sSup>
                      <m:sSupPr>
                        <m:ctrlPr>
                          <a:rPr lang="pt-BR" sz="1800" i="1" dirty="0" smtClean="0">
                            <a:latin typeface="Cambria Math" panose="02040503050406030204" pitchFamily="18" charset="0"/>
                          </a:rPr>
                        </m:ctrlPr>
                      </m:sSupPr>
                      <m:e>
                        <m:r>
                          <m:rPr>
                            <m:nor/>
                          </m:rPr>
                          <a:rPr lang="pt-BR" sz="1800" i="1" dirty="0">
                            <a:latin typeface="Cambria Math" panose="02040503050406030204" pitchFamily="18" charset="0"/>
                          </a:rPr>
                          <m:t>π</m:t>
                        </m:r>
                      </m:e>
                      <m:sup>
                        <m:r>
                          <a:rPr lang="de-DE" sz="1800" b="0" i="1" dirty="0" smtClean="0">
                            <a:latin typeface="Cambria Math" panose="02040503050406030204" pitchFamily="18" charset="0"/>
                          </a:rPr>
                          <m:t>2</m:t>
                        </m:r>
                      </m:sup>
                    </m:sSup>
                    <m:r>
                      <m:rPr>
                        <m:nor/>
                      </m:rPr>
                      <a:rPr lang="pt-BR" sz="1800" i="1" dirty="0">
                        <a:latin typeface="Cambria Math" panose="02040503050406030204" pitchFamily="18" charset="0"/>
                      </a:rPr>
                      <m:t>+</m:t>
                    </m:r>
                    <m:sSup>
                      <m:sSupPr>
                        <m:ctrlPr>
                          <a:rPr lang="pt-BR" sz="1800" i="1" dirty="0">
                            <a:latin typeface="Cambria Math" panose="02040503050406030204" pitchFamily="18" charset="0"/>
                          </a:rPr>
                        </m:ctrlPr>
                      </m:sSupPr>
                      <m:e>
                        <m:r>
                          <a:rPr lang="de-DE" sz="1800" b="0" i="1" dirty="0" smtClean="0">
                            <a:latin typeface="Cambria Math" panose="02040503050406030204" pitchFamily="18" charset="0"/>
                          </a:rPr>
                          <m:t>(</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b="0" i="1" dirty="0" smtClean="0">
                            <a:latin typeface="Cambria Math" panose="02040503050406030204" pitchFamily="18" charset="0"/>
                          </a:rPr>
                          <m:t>)</m:t>
                        </m:r>
                      </m:e>
                      <m:sup>
                        <m:r>
                          <a:rPr lang="de-DE" sz="1800" i="1" dirty="0">
                            <a:latin typeface="Cambria Math" panose="02040503050406030204" pitchFamily="18" charset="0"/>
                          </a:rPr>
                          <m:t>2</m:t>
                        </m:r>
                      </m:sup>
                    </m:sSup>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Philippscurve</a:t>
                </a:r>
                <a:r>
                  <a:rPr lang="en-US" sz="1800" dirty="0">
                    <a:latin typeface="Times New Roman" panose="02020603050405020304" pitchFamily="18" charset="0"/>
                    <a:cs typeface="Times New Roman" panose="02020603050405020304" pitchFamily="18" charset="0"/>
                  </a:rPr>
                  <a:t>)</a:t>
                </a:r>
              </a:p>
              <a:p>
                <a:pPr marL="342900" indent="-342900">
                  <a:lnSpc>
                    <a:spcPct val="110000"/>
                  </a:lnSpc>
                  <a:buFont typeface="+mj-lt"/>
                  <a:buAutoNum type="alphaLcParenR"/>
                </a:pPr>
                <a:r>
                  <a:rPr lang="en-US" sz="1800" dirty="0">
                    <a:latin typeface="Times New Roman" panose="02020603050405020304" pitchFamily="18" charset="0"/>
                    <a:cs typeface="Times New Roman" panose="02020603050405020304" pitchFamily="18" charset="0"/>
                  </a:rPr>
                  <a:t>Substitution method	b)	Total Differential		 c)	Lagrange method</a:t>
                </a:r>
              </a:p>
              <a:p>
                <a:pPr>
                  <a:lnSpc>
                    <a:spcPct val="110000"/>
                  </a:lnSpc>
                </a:pPr>
                <a:endParaRPr lang="en-US" sz="1800" dirty="0">
                  <a:latin typeface="Times New Roman" panose="02020603050405020304" pitchFamily="18" charset="0"/>
                  <a:cs typeface="Times New Roman" panose="02020603050405020304" pitchFamily="18" charset="0"/>
                </a:endParaRPr>
              </a:p>
              <a:p>
                <a:pPr>
                  <a:lnSpc>
                    <a:spcPct val="110000"/>
                  </a:lnSpc>
                </a:pPr>
                <a:endParaRPr lang="en-US" sz="1400" dirty="0">
                  <a:latin typeface="Times New Roman" panose="02020603050405020304" pitchFamily="18" charset="0"/>
                  <a:cs typeface="Times New Roman" panose="02020603050405020304"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16671" y="348177"/>
                <a:ext cx="11494754" cy="1858325"/>
              </a:xfrm>
              <a:prstGeom prst="rect">
                <a:avLst/>
              </a:prstGeom>
              <a:blipFill>
                <a:blip r:embed="rId3"/>
                <a:stretch>
                  <a:fillRect l="-477" t="-13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8040" y="2005205"/>
                <a:ext cx="12126735" cy="2507866"/>
              </a:xfrm>
              <a:prstGeom prst="rect">
                <a:avLst/>
              </a:prstGeom>
            </p:spPr>
            <p:txBody>
              <a:bodyPr wrap="square">
                <a:spAutoFit/>
              </a:bodyPr>
              <a:lstStyle/>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Commitment:	</a:t>
                </a:r>
                <a:r>
                  <a:rPr lang="en-US" dirty="0" err="1">
                    <a:latin typeface="Times New Roman" panose="02020603050405020304" pitchFamily="18" charset="0"/>
                    <a:cs typeface="Times New Roman" panose="02020603050405020304" pitchFamily="18" charset="0"/>
                  </a:rPr>
                  <a:t>Annoucement</a:t>
                </a:r>
                <a:r>
                  <a:rPr lang="en-US" dirty="0">
                    <a:latin typeface="Times New Roman" panose="02020603050405020304" pitchFamily="18" charset="0"/>
                    <a:cs typeface="Times New Roman" panose="02020603050405020304" pitchFamily="18" charset="0"/>
                  </a:rPr>
                  <a:t>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CB sets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Deception: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CB increases 𝜋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Discretionary: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public anticipates the deviation of the CB and forms rational 			expectations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a:rPr lang="el-GR" i="1" dirty="0">
                        <a:latin typeface="Cambria Math" panose="02040503050406030204" pitchFamily="18" charset="0"/>
                      </a:rPr>
                      <m:t>𝜋</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central bank increases inflation to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according 		to the rational expectations of the public </a:t>
                </a:r>
              </a:p>
            </p:txBody>
          </p:sp>
        </mc:Choice>
        <mc:Fallback xmlns="">
          <p:sp>
            <p:nvSpPr>
              <p:cNvPr id="2" name="Rechteck 1"/>
              <p:cNvSpPr>
                <a:spLocks noRot="1" noChangeAspect="1" noMove="1" noResize="1" noEditPoints="1" noAdjustHandles="1" noChangeArrowheads="1" noChangeShapeType="1" noTextEdit="1"/>
              </p:cNvSpPr>
              <p:nvPr/>
            </p:nvSpPr>
            <p:spPr>
              <a:xfrm>
                <a:off x="-18040" y="2005205"/>
                <a:ext cx="12126735" cy="2507866"/>
              </a:xfrm>
              <a:prstGeom prst="rect">
                <a:avLst/>
              </a:prstGeom>
              <a:blipFill>
                <a:blip r:embed="rId4"/>
                <a:stretch>
                  <a:fillRect l="-302" t="-1460" r="-452" b="-3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18040" y="4855448"/>
                <a:ext cx="8188960" cy="1007392"/>
              </a:xfrm>
              <a:prstGeom prst="rect">
                <a:avLst/>
              </a:prstGeom>
            </p:spPr>
            <p:txBody>
              <a:bodyPr wrap="square">
                <a:spAutoFit/>
              </a:bodyPr>
              <a:lstStyle/>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Show formally:		</a:t>
                </a:r>
                <a14:m>
                  <m:oMath xmlns:m="http://schemas.openxmlformats.org/officeDocument/2006/math">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i="1" dirty="0">
                            <a:latin typeface="Cambria Math" panose="02040503050406030204" pitchFamily="18" charset="0"/>
                          </a:rPr>
                          <m:t>𝑇</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𝐶</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𝐶</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𝑇</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i="1" dirty="0">
                            <a:latin typeface="Cambria Math" panose="02040503050406030204" pitchFamily="18" charset="0"/>
                          </a:rPr>
                          <m:t>𝐶</m:t>
                        </m:r>
                      </m:sup>
                    </m:sSup>
                    <m:r>
                      <a:rPr lang="de-DE" b="0" i="1" dirty="0" smtClean="0">
                        <a:latin typeface="Cambria Math" panose="02040503050406030204" pitchFamily="18" charset="0"/>
                      </a:rPr>
                      <m: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𝐷</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Find other examples of time inconsistency in economic policy</a:t>
                </a:r>
              </a:p>
            </p:txBody>
          </p:sp>
        </mc:Choice>
        <mc:Fallback xmlns="">
          <p:sp>
            <p:nvSpPr>
              <p:cNvPr id="7" name="Rechteck 6"/>
              <p:cNvSpPr>
                <a:spLocks noRot="1" noChangeAspect="1" noMove="1" noResize="1" noEditPoints="1" noAdjustHandles="1" noChangeArrowheads="1" noChangeShapeType="1" noTextEdit="1"/>
              </p:cNvSpPr>
              <p:nvPr/>
            </p:nvSpPr>
            <p:spPr>
              <a:xfrm>
                <a:off x="-18040" y="4855448"/>
                <a:ext cx="8188960" cy="1007392"/>
              </a:xfrm>
              <a:prstGeom prst="rect">
                <a:avLst/>
              </a:prstGeom>
              <a:blipFill>
                <a:blip r:embed="rId5"/>
                <a:stretch>
                  <a:fillRect l="-447" t="-2410" b="-602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5B7F653-8239-404A-BF9F-DD2EDD4BEA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B7B84D0-F249-4F01-83C4-EEE600B50375}"/>
                  </a:ext>
                </a:extLst>
              </p14:cNvPr>
              <p14:cNvContentPartPr/>
              <p14:nvPr/>
            </p14:nvContentPartPr>
            <p14:xfrm>
              <a:off x="1679313" y="1512444"/>
              <a:ext cx="2415240" cy="49320"/>
            </p14:xfrm>
          </p:contentPart>
        </mc:Choice>
        <mc:Fallback xmlns="">
          <p:pic>
            <p:nvPicPr>
              <p:cNvPr id="3" name="Freihand 2">
                <a:extLst>
                  <a:ext uri="{FF2B5EF4-FFF2-40B4-BE49-F238E27FC236}">
                    <a16:creationId xmlns:a16="http://schemas.microsoft.com/office/drawing/2014/main" id="{5B7B84D0-F249-4F01-83C4-EEE600B50375}"/>
                  </a:ext>
                </a:extLst>
              </p:cNvPr>
              <p:cNvPicPr/>
              <p:nvPr/>
            </p:nvPicPr>
            <p:blipFill>
              <a:blip r:embed="rId7"/>
              <a:stretch>
                <a:fillRect/>
              </a:stretch>
            </p:blipFill>
            <p:spPr>
              <a:xfrm>
                <a:off x="1674993" y="1508124"/>
                <a:ext cx="2423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4C81EC95-0A24-4F43-9965-78B9F105E019}"/>
                  </a:ext>
                </a:extLst>
              </p14:cNvPr>
              <p14:cNvContentPartPr/>
              <p14:nvPr/>
            </p14:nvContentPartPr>
            <p14:xfrm>
              <a:off x="2621433" y="1145964"/>
              <a:ext cx="281160" cy="358560"/>
            </p14:xfrm>
          </p:contentPart>
        </mc:Choice>
        <mc:Fallback xmlns="">
          <p:pic>
            <p:nvPicPr>
              <p:cNvPr id="8" name="Freihand 7">
                <a:extLst>
                  <a:ext uri="{FF2B5EF4-FFF2-40B4-BE49-F238E27FC236}">
                    <a16:creationId xmlns:a16="http://schemas.microsoft.com/office/drawing/2014/main" id="{4C81EC95-0A24-4F43-9965-78B9F105E019}"/>
                  </a:ext>
                </a:extLst>
              </p:cNvPr>
              <p:cNvPicPr/>
              <p:nvPr/>
            </p:nvPicPr>
            <p:blipFill>
              <a:blip r:embed="rId9"/>
              <a:stretch>
                <a:fillRect/>
              </a:stretch>
            </p:blipFill>
            <p:spPr>
              <a:xfrm>
                <a:off x="2617113" y="1141644"/>
                <a:ext cx="289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Freihand 24">
                <a:extLst>
                  <a:ext uri="{FF2B5EF4-FFF2-40B4-BE49-F238E27FC236}">
                    <a16:creationId xmlns:a16="http://schemas.microsoft.com/office/drawing/2014/main" id="{1A537252-C12E-4E5F-982D-BB7621969DE6}"/>
                  </a:ext>
                </a:extLst>
              </p14:cNvPr>
              <p14:cNvContentPartPr/>
              <p14:nvPr/>
            </p14:nvContentPartPr>
            <p14:xfrm>
              <a:off x="7677633" y="1129764"/>
              <a:ext cx="321840" cy="380160"/>
            </p14:xfrm>
          </p:contentPart>
        </mc:Choice>
        <mc:Fallback xmlns="">
          <p:pic>
            <p:nvPicPr>
              <p:cNvPr id="25" name="Freihand 24">
                <a:extLst>
                  <a:ext uri="{FF2B5EF4-FFF2-40B4-BE49-F238E27FC236}">
                    <a16:creationId xmlns:a16="http://schemas.microsoft.com/office/drawing/2014/main" id="{1A537252-C12E-4E5F-982D-BB7621969DE6}"/>
                  </a:ext>
                </a:extLst>
              </p:cNvPr>
              <p:cNvPicPr/>
              <p:nvPr/>
            </p:nvPicPr>
            <p:blipFill>
              <a:blip r:embed="rId11"/>
              <a:stretch>
                <a:fillRect/>
              </a:stretch>
            </p:blipFill>
            <p:spPr>
              <a:xfrm>
                <a:off x="7673313" y="1125444"/>
                <a:ext cx="3304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5B8501BE-C83F-4C90-B18A-232765C732DB}"/>
                  </a:ext>
                </a:extLst>
              </p14:cNvPr>
              <p14:cNvContentPartPr/>
              <p14:nvPr/>
            </p14:nvContentPartPr>
            <p14:xfrm>
              <a:off x="-30687" y="1987644"/>
              <a:ext cx="376920" cy="1967400"/>
            </p14:xfrm>
          </p:contentPart>
        </mc:Choice>
        <mc:Fallback xmlns="">
          <p:pic>
            <p:nvPicPr>
              <p:cNvPr id="26" name="Freihand 25">
                <a:extLst>
                  <a:ext uri="{FF2B5EF4-FFF2-40B4-BE49-F238E27FC236}">
                    <a16:creationId xmlns:a16="http://schemas.microsoft.com/office/drawing/2014/main" id="{5B8501BE-C83F-4C90-B18A-232765C732DB}"/>
                  </a:ext>
                </a:extLst>
              </p:cNvPr>
              <p:cNvPicPr/>
              <p:nvPr/>
            </p:nvPicPr>
            <p:blipFill>
              <a:blip r:embed="rId13"/>
              <a:stretch>
                <a:fillRect/>
              </a:stretch>
            </p:blipFill>
            <p:spPr>
              <a:xfrm>
                <a:off x="-35007" y="1983324"/>
                <a:ext cx="385560" cy="197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BEC7C072-1163-4A75-8B0C-334D9CE57CB6}"/>
                  </a:ext>
                </a:extLst>
              </p14:cNvPr>
              <p14:cNvContentPartPr/>
              <p14:nvPr/>
            </p14:nvContentPartPr>
            <p14:xfrm>
              <a:off x="3262593" y="2347284"/>
              <a:ext cx="930240" cy="15480"/>
            </p14:xfrm>
          </p:contentPart>
        </mc:Choice>
        <mc:Fallback xmlns="">
          <p:pic>
            <p:nvPicPr>
              <p:cNvPr id="27" name="Freihand 26">
                <a:extLst>
                  <a:ext uri="{FF2B5EF4-FFF2-40B4-BE49-F238E27FC236}">
                    <a16:creationId xmlns:a16="http://schemas.microsoft.com/office/drawing/2014/main" id="{BEC7C072-1163-4A75-8B0C-334D9CE57CB6}"/>
                  </a:ext>
                </a:extLst>
              </p:cNvPr>
              <p:cNvPicPr/>
              <p:nvPr/>
            </p:nvPicPr>
            <p:blipFill>
              <a:blip r:embed="rId15"/>
              <a:stretch>
                <a:fillRect/>
              </a:stretch>
            </p:blipFill>
            <p:spPr>
              <a:xfrm>
                <a:off x="3258273" y="2342964"/>
                <a:ext cx="938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A35E8B76-6BE5-49A4-8EA5-CAFE04CA7332}"/>
                  </a:ext>
                </a:extLst>
              </p14:cNvPr>
              <p14:cNvContentPartPr/>
              <p14:nvPr/>
            </p14:nvContentPartPr>
            <p14:xfrm>
              <a:off x="7059513" y="2330724"/>
              <a:ext cx="837720" cy="21240"/>
            </p14:xfrm>
          </p:contentPart>
        </mc:Choice>
        <mc:Fallback xmlns="">
          <p:pic>
            <p:nvPicPr>
              <p:cNvPr id="28" name="Freihand 27">
                <a:extLst>
                  <a:ext uri="{FF2B5EF4-FFF2-40B4-BE49-F238E27FC236}">
                    <a16:creationId xmlns:a16="http://schemas.microsoft.com/office/drawing/2014/main" id="{A35E8B76-6BE5-49A4-8EA5-CAFE04CA7332}"/>
                  </a:ext>
                </a:extLst>
              </p:cNvPr>
              <p:cNvPicPr/>
              <p:nvPr/>
            </p:nvPicPr>
            <p:blipFill>
              <a:blip r:embed="rId17"/>
              <a:stretch>
                <a:fillRect/>
              </a:stretch>
            </p:blipFill>
            <p:spPr>
              <a:xfrm>
                <a:off x="7055193" y="2326404"/>
                <a:ext cx="846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4F7DFBB9-BF5E-421E-89DF-298059879657}"/>
                  </a:ext>
                </a:extLst>
              </p14:cNvPr>
              <p14:cNvContentPartPr/>
              <p14:nvPr/>
            </p14:nvContentPartPr>
            <p14:xfrm>
              <a:off x="437673" y="2312004"/>
              <a:ext cx="1210320" cy="49320"/>
            </p14:xfrm>
          </p:contentPart>
        </mc:Choice>
        <mc:Fallback xmlns="">
          <p:pic>
            <p:nvPicPr>
              <p:cNvPr id="29" name="Freihand 28">
                <a:extLst>
                  <a:ext uri="{FF2B5EF4-FFF2-40B4-BE49-F238E27FC236}">
                    <a16:creationId xmlns:a16="http://schemas.microsoft.com/office/drawing/2014/main" id="{4F7DFBB9-BF5E-421E-89DF-298059879657}"/>
                  </a:ext>
                </a:extLst>
              </p:cNvPr>
              <p:cNvPicPr/>
              <p:nvPr/>
            </p:nvPicPr>
            <p:blipFill>
              <a:blip r:embed="rId19"/>
              <a:stretch>
                <a:fillRect/>
              </a:stretch>
            </p:blipFill>
            <p:spPr>
              <a:xfrm>
                <a:off x="433353" y="2307684"/>
                <a:ext cx="1218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Freihand 31">
                <a:extLst>
                  <a:ext uri="{FF2B5EF4-FFF2-40B4-BE49-F238E27FC236}">
                    <a16:creationId xmlns:a16="http://schemas.microsoft.com/office/drawing/2014/main" id="{11B8EBBE-79B5-4788-8052-68BB515A8185}"/>
                  </a:ext>
                </a:extLst>
              </p14:cNvPr>
              <p14:cNvContentPartPr/>
              <p14:nvPr/>
            </p14:nvContentPartPr>
            <p14:xfrm>
              <a:off x="7174713" y="2360244"/>
              <a:ext cx="779760" cy="18000"/>
            </p14:xfrm>
          </p:contentPart>
        </mc:Choice>
        <mc:Fallback xmlns="">
          <p:pic>
            <p:nvPicPr>
              <p:cNvPr id="32" name="Freihand 31">
                <a:extLst>
                  <a:ext uri="{FF2B5EF4-FFF2-40B4-BE49-F238E27FC236}">
                    <a16:creationId xmlns:a16="http://schemas.microsoft.com/office/drawing/2014/main" id="{11B8EBBE-79B5-4788-8052-68BB515A8185}"/>
                  </a:ext>
                </a:extLst>
              </p:cNvPr>
              <p:cNvPicPr/>
              <p:nvPr/>
            </p:nvPicPr>
            <p:blipFill>
              <a:blip r:embed="rId21"/>
              <a:stretch>
                <a:fillRect/>
              </a:stretch>
            </p:blipFill>
            <p:spPr>
              <a:xfrm>
                <a:off x="7170393" y="2355924"/>
                <a:ext cx="788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Freihand 32">
                <a:extLst>
                  <a:ext uri="{FF2B5EF4-FFF2-40B4-BE49-F238E27FC236}">
                    <a16:creationId xmlns:a16="http://schemas.microsoft.com/office/drawing/2014/main" id="{0FE12FD8-11D8-434E-84E5-B1F302B42976}"/>
                  </a:ext>
                </a:extLst>
              </p14:cNvPr>
              <p14:cNvContentPartPr/>
              <p14:nvPr/>
            </p14:nvContentPartPr>
            <p14:xfrm>
              <a:off x="8825673" y="2363484"/>
              <a:ext cx="772920" cy="28800"/>
            </p14:xfrm>
          </p:contentPart>
        </mc:Choice>
        <mc:Fallback xmlns="">
          <p:pic>
            <p:nvPicPr>
              <p:cNvPr id="33" name="Freihand 32">
                <a:extLst>
                  <a:ext uri="{FF2B5EF4-FFF2-40B4-BE49-F238E27FC236}">
                    <a16:creationId xmlns:a16="http://schemas.microsoft.com/office/drawing/2014/main" id="{0FE12FD8-11D8-434E-84E5-B1F302B42976}"/>
                  </a:ext>
                </a:extLst>
              </p:cNvPr>
              <p:cNvPicPr/>
              <p:nvPr/>
            </p:nvPicPr>
            <p:blipFill>
              <a:blip r:embed="rId23"/>
              <a:stretch>
                <a:fillRect/>
              </a:stretch>
            </p:blipFill>
            <p:spPr>
              <a:xfrm>
                <a:off x="8821353" y="2359164"/>
                <a:ext cx="781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D233B514-AF97-4CDA-AB3C-3F5AEE7DC178}"/>
                  </a:ext>
                </a:extLst>
              </p14:cNvPr>
              <p14:cNvContentPartPr/>
              <p14:nvPr/>
            </p14:nvContentPartPr>
            <p14:xfrm>
              <a:off x="484113" y="2921484"/>
              <a:ext cx="985320" cy="64440"/>
            </p14:xfrm>
          </p:contentPart>
        </mc:Choice>
        <mc:Fallback xmlns="">
          <p:pic>
            <p:nvPicPr>
              <p:cNvPr id="34" name="Freihand 33">
                <a:extLst>
                  <a:ext uri="{FF2B5EF4-FFF2-40B4-BE49-F238E27FC236}">
                    <a16:creationId xmlns:a16="http://schemas.microsoft.com/office/drawing/2014/main" id="{D233B514-AF97-4CDA-AB3C-3F5AEE7DC178}"/>
                  </a:ext>
                </a:extLst>
              </p:cNvPr>
              <p:cNvPicPr/>
              <p:nvPr/>
            </p:nvPicPr>
            <p:blipFill>
              <a:blip r:embed="rId25"/>
              <a:stretch>
                <a:fillRect/>
              </a:stretch>
            </p:blipFill>
            <p:spPr>
              <a:xfrm>
                <a:off x="479793" y="2917164"/>
                <a:ext cx="993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Freihand 34">
                <a:extLst>
                  <a:ext uri="{FF2B5EF4-FFF2-40B4-BE49-F238E27FC236}">
                    <a16:creationId xmlns:a16="http://schemas.microsoft.com/office/drawing/2014/main" id="{A4DD4789-6551-42A4-B171-2C806C84CB32}"/>
                  </a:ext>
                </a:extLst>
              </p14:cNvPr>
              <p14:cNvContentPartPr/>
              <p14:nvPr/>
            </p14:nvContentPartPr>
            <p14:xfrm>
              <a:off x="4232433" y="2903844"/>
              <a:ext cx="748440" cy="62280"/>
            </p14:xfrm>
          </p:contentPart>
        </mc:Choice>
        <mc:Fallback xmlns="">
          <p:pic>
            <p:nvPicPr>
              <p:cNvPr id="35" name="Freihand 34">
                <a:extLst>
                  <a:ext uri="{FF2B5EF4-FFF2-40B4-BE49-F238E27FC236}">
                    <a16:creationId xmlns:a16="http://schemas.microsoft.com/office/drawing/2014/main" id="{A4DD4789-6551-42A4-B171-2C806C84CB32}"/>
                  </a:ext>
                </a:extLst>
              </p:cNvPr>
              <p:cNvPicPr/>
              <p:nvPr/>
            </p:nvPicPr>
            <p:blipFill>
              <a:blip r:embed="rId27"/>
              <a:stretch>
                <a:fillRect/>
              </a:stretch>
            </p:blipFill>
            <p:spPr>
              <a:xfrm>
                <a:off x="4228113" y="2899524"/>
                <a:ext cx="757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5C81C77E-14E0-44B0-A790-18302AE4ED02}"/>
                  </a:ext>
                </a:extLst>
              </p14:cNvPr>
              <p14:cNvContentPartPr/>
              <p14:nvPr/>
            </p14:nvContentPartPr>
            <p14:xfrm>
              <a:off x="7825593" y="2951724"/>
              <a:ext cx="758880" cy="23040"/>
            </p14:xfrm>
          </p:contentPart>
        </mc:Choice>
        <mc:Fallback xmlns="">
          <p:pic>
            <p:nvPicPr>
              <p:cNvPr id="36" name="Freihand 35">
                <a:extLst>
                  <a:ext uri="{FF2B5EF4-FFF2-40B4-BE49-F238E27FC236}">
                    <a16:creationId xmlns:a16="http://schemas.microsoft.com/office/drawing/2014/main" id="{5C81C77E-14E0-44B0-A790-18302AE4ED02}"/>
                  </a:ext>
                </a:extLst>
              </p:cNvPr>
              <p:cNvPicPr/>
              <p:nvPr/>
            </p:nvPicPr>
            <p:blipFill>
              <a:blip r:embed="rId29"/>
              <a:stretch>
                <a:fillRect/>
              </a:stretch>
            </p:blipFill>
            <p:spPr>
              <a:xfrm>
                <a:off x="7821273" y="2947404"/>
                <a:ext cx="767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292027A7-CA15-4E5E-AA16-38EDD689FE6E}"/>
                  </a:ext>
                </a:extLst>
              </p14:cNvPr>
              <p14:cNvContentPartPr/>
              <p14:nvPr/>
            </p14:nvContentPartPr>
            <p14:xfrm>
              <a:off x="9360273" y="2975484"/>
              <a:ext cx="2499480" cy="21240"/>
            </p14:xfrm>
          </p:contentPart>
        </mc:Choice>
        <mc:Fallback xmlns="">
          <p:pic>
            <p:nvPicPr>
              <p:cNvPr id="37" name="Freihand 36">
                <a:extLst>
                  <a:ext uri="{FF2B5EF4-FFF2-40B4-BE49-F238E27FC236}">
                    <a16:creationId xmlns:a16="http://schemas.microsoft.com/office/drawing/2014/main" id="{292027A7-CA15-4E5E-AA16-38EDD689FE6E}"/>
                  </a:ext>
                </a:extLst>
              </p:cNvPr>
              <p:cNvPicPr/>
              <p:nvPr/>
            </p:nvPicPr>
            <p:blipFill>
              <a:blip r:embed="rId31"/>
              <a:stretch>
                <a:fillRect/>
              </a:stretch>
            </p:blipFill>
            <p:spPr>
              <a:xfrm>
                <a:off x="9355953" y="2971164"/>
                <a:ext cx="2508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Freihand 37">
                <a:extLst>
                  <a:ext uri="{FF2B5EF4-FFF2-40B4-BE49-F238E27FC236}">
                    <a16:creationId xmlns:a16="http://schemas.microsoft.com/office/drawing/2014/main" id="{0DA497E2-C36C-4AB0-963F-C5202CEB8C22}"/>
                  </a:ext>
                </a:extLst>
              </p14:cNvPr>
              <p14:cNvContentPartPr/>
              <p14:nvPr/>
            </p14:nvContentPartPr>
            <p14:xfrm>
              <a:off x="2358273" y="3235764"/>
              <a:ext cx="1785240" cy="41040"/>
            </p14:xfrm>
          </p:contentPart>
        </mc:Choice>
        <mc:Fallback xmlns="">
          <p:pic>
            <p:nvPicPr>
              <p:cNvPr id="38" name="Freihand 37">
                <a:extLst>
                  <a:ext uri="{FF2B5EF4-FFF2-40B4-BE49-F238E27FC236}">
                    <a16:creationId xmlns:a16="http://schemas.microsoft.com/office/drawing/2014/main" id="{0DA497E2-C36C-4AB0-963F-C5202CEB8C22}"/>
                  </a:ext>
                </a:extLst>
              </p:cNvPr>
              <p:cNvPicPr/>
              <p:nvPr/>
            </p:nvPicPr>
            <p:blipFill>
              <a:blip r:embed="rId33"/>
              <a:stretch>
                <a:fillRect/>
              </a:stretch>
            </p:blipFill>
            <p:spPr>
              <a:xfrm>
                <a:off x="2353953" y="3231444"/>
                <a:ext cx="1793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Freihand 43">
                <a:extLst>
                  <a:ext uri="{FF2B5EF4-FFF2-40B4-BE49-F238E27FC236}">
                    <a16:creationId xmlns:a16="http://schemas.microsoft.com/office/drawing/2014/main" id="{5A9454C4-7AD9-4016-9A04-FCAD40DDCC99}"/>
                  </a:ext>
                </a:extLst>
              </p14:cNvPr>
              <p14:cNvContentPartPr/>
              <p14:nvPr/>
            </p14:nvContentPartPr>
            <p14:xfrm>
              <a:off x="465393" y="3847404"/>
              <a:ext cx="1306440" cy="14400"/>
            </p14:xfrm>
          </p:contentPart>
        </mc:Choice>
        <mc:Fallback xmlns="">
          <p:pic>
            <p:nvPicPr>
              <p:cNvPr id="44" name="Freihand 43">
                <a:extLst>
                  <a:ext uri="{FF2B5EF4-FFF2-40B4-BE49-F238E27FC236}">
                    <a16:creationId xmlns:a16="http://schemas.microsoft.com/office/drawing/2014/main" id="{5A9454C4-7AD9-4016-9A04-FCAD40DDCC99}"/>
                  </a:ext>
                </a:extLst>
              </p:cNvPr>
              <p:cNvPicPr/>
              <p:nvPr/>
            </p:nvPicPr>
            <p:blipFill>
              <a:blip r:embed="rId35"/>
              <a:stretch>
                <a:fillRect/>
              </a:stretch>
            </p:blipFill>
            <p:spPr>
              <a:xfrm>
                <a:off x="461073" y="3843084"/>
                <a:ext cx="1315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8FC517D0-D4A6-45E8-AEFD-435716F55741}"/>
                  </a:ext>
                </a:extLst>
              </p14:cNvPr>
              <p14:cNvContentPartPr/>
              <p14:nvPr/>
            </p14:nvContentPartPr>
            <p14:xfrm>
              <a:off x="2288073" y="1019964"/>
              <a:ext cx="1728720" cy="680040"/>
            </p14:xfrm>
          </p:contentPart>
        </mc:Choice>
        <mc:Fallback xmlns="">
          <p:pic>
            <p:nvPicPr>
              <p:cNvPr id="48" name="Freihand 47">
                <a:extLst>
                  <a:ext uri="{FF2B5EF4-FFF2-40B4-BE49-F238E27FC236}">
                    <a16:creationId xmlns:a16="http://schemas.microsoft.com/office/drawing/2014/main" id="{8FC517D0-D4A6-45E8-AEFD-435716F55741}"/>
                  </a:ext>
                </a:extLst>
              </p:cNvPr>
              <p:cNvPicPr/>
              <p:nvPr/>
            </p:nvPicPr>
            <p:blipFill>
              <a:blip r:embed="rId37"/>
              <a:stretch>
                <a:fillRect/>
              </a:stretch>
            </p:blipFill>
            <p:spPr>
              <a:xfrm>
                <a:off x="2283753" y="1015644"/>
                <a:ext cx="173736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5E1685FF-2B30-4321-9EB2-8E46F873DA4C}"/>
                  </a:ext>
                </a:extLst>
              </p14:cNvPr>
              <p14:cNvContentPartPr/>
              <p14:nvPr/>
            </p14:nvContentPartPr>
            <p14:xfrm>
              <a:off x="3963513" y="3827244"/>
              <a:ext cx="1061280" cy="28080"/>
            </p14:xfrm>
          </p:contentPart>
        </mc:Choice>
        <mc:Fallback xmlns="">
          <p:pic>
            <p:nvPicPr>
              <p:cNvPr id="50" name="Freihand 49">
                <a:extLst>
                  <a:ext uri="{FF2B5EF4-FFF2-40B4-BE49-F238E27FC236}">
                    <a16:creationId xmlns:a16="http://schemas.microsoft.com/office/drawing/2014/main" id="{5E1685FF-2B30-4321-9EB2-8E46F873DA4C}"/>
                  </a:ext>
                </a:extLst>
              </p:cNvPr>
              <p:cNvPicPr/>
              <p:nvPr/>
            </p:nvPicPr>
            <p:blipFill>
              <a:blip r:embed="rId39"/>
              <a:stretch>
                <a:fillRect/>
              </a:stretch>
            </p:blipFill>
            <p:spPr>
              <a:xfrm>
                <a:off x="3959193" y="3822924"/>
                <a:ext cx="1069920" cy="36720"/>
              </a:xfrm>
              <a:prstGeom prst="rect">
                <a:avLst/>
              </a:prstGeom>
            </p:spPr>
          </p:pic>
        </mc:Fallback>
      </mc:AlternateContent>
      <p:grpSp>
        <p:nvGrpSpPr>
          <p:cNvPr id="52" name="Gruppieren 51">
            <a:extLst>
              <a:ext uri="{FF2B5EF4-FFF2-40B4-BE49-F238E27FC236}">
                <a16:creationId xmlns:a16="http://schemas.microsoft.com/office/drawing/2014/main" id="{6D7C9C6A-AF98-4515-B335-4837E1B609C8}"/>
              </a:ext>
            </a:extLst>
          </p:cNvPr>
          <p:cNvGrpSpPr/>
          <p:nvPr/>
        </p:nvGrpSpPr>
        <p:grpSpPr>
          <a:xfrm>
            <a:off x="1781193" y="2919324"/>
            <a:ext cx="3030480" cy="475920"/>
            <a:chOff x="1781193" y="2919324"/>
            <a:chExt cx="3030480" cy="475920"/>
          </a:xfrm>
        </p:grpSpPr>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2BE28A24-95A1-4BB8-B3DA-8F3C3DB98E98}"/>
                    </a:ext>
                  </a:extLst>
                </p14:cNvPr>
                <p14:cNvContentPartPr/>
                <p14:nvPr/>
              </p14:nvContentPartPr>
              <p14:xfrm>
                <a:off x="4151073" y="3083124"/>
                <a:ext cx="213480" cy="114120"/>
              </p14:xfrm>
            </p:contentPart>
          </mc:Choice>
          <mc:Fallback xmlns="">
            <p:pic>
              <p:nvPicPr>
                <p:cNvPr id="39" name="Freihand 38">
                  <a:extLst>
                    <a:ext uri="{FF2B5EF4-FFF2-40B4-BE49-F238E27FC236}">
                      <a16:creationId xmlns:a16="http://schemas.microsoft.com/office/drawing/2014/main" id="{2BE28A24-95A1-4BB8-B3DA-8F3C3DB98E98}"/>
                    </a:ext>
                  </a:extLst>
                </p:cNvPr>
                <p:cNvPicPr/>
                <p:nvPr/>
              </p:nvPicPr>
              <p:blipFill>
                <a:blip r:embed="rId41"/>
                <a:stretch>
                  <a:fillRect/>
                </a:stretch>
              </p:blipFill>
              <p:spPr>
                <a:xfrm>
                  <a:off x="4146753" y="3078804"/>
                  <a:ext cx="222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95334BC4-7DAB-4302-AFED-422A6A6121EC}"/>
                    </a:ext>
                  </a:extLst>
                </p14:cNvPr>
                <p14:cNvContentPartPr/>
                <p14:nvPr/>
              </p14:nvContentPartPr>
              <p14:xfrm>
                <a:off x="3744273" y="2931564"/>
                <a:ext cx="402840" cy="354240"/>
              </p14:xfrm>
            </p:contentPart>
          </mc:Choice>
          <mc:Fallback xmlns="">
            <p:pic>
              <p:nvPicPr>
                <p:cNvPr id="40" name="Freihand 39">
                  <a:extLst>
                    <a:ext uri="{FF2B5EF4-FFF2-40B4-BE49-F238E27FC236}">
                      <a16:creationId xmlns:a16="http://schemas.microsoft.com/office/drawing/2014/main" id="{95334BC4-7DAB-4302-AFED-422A6A6121EC}"/>
                    </a:ext>
                  </a:extLst>
                </p:cNvPr>
                <p:cNvPicPr/>
                <p:nvPr/>
              </p:nvPicPr>
              <p:blipFill>
                <a:blip r:embed="rId43"/>
                <a:stretch>
                  <a:fillRect/>
                </a:stretch>
              </p:blipFill>
              <p:spPr>
                <a:xfrm>
                  <a:off x="3739953" y="2927244"/>
                  <a:ext cx="4114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1624BEB4-D930-4BD3-AD46-4521F7315870}"/>
                    </a:ext>
                  </a:extLst>
                </p14:cNvPr>
                <p14:cNvContentPartPr/>
                <p14:nvPr/>
              </p14:nvContentPartPr>
              <p14:xfrm>
                <a:off x="4458513" y="3055044"/>
                <a:ext cx="212760" cy="144360"/>
              </p14:xfrm>
            </p:contentPart>
          </mc:Choice>
          <mc:Fallback xmlns="">
            <p:pic>
              <p:nvPicPr>
                <p:cNvPr id="42" name="Freihand 41">
                  <a:extLst>
                    <a:ext uri="{FF2B5EF4-FFF2-40B4-BE49-F238E27FC236}">
                      <a16:creationId xmlns:a16="http://schemas.microsoft.com/office/drawing/2014/main" id="{1624BEB4-D930-4BD3-AD46-4521F7315870}"/>
                    </a:ext>
                  </a:extLst>
                </p:cNvPr>
                <p:cNvPicPr/>
                <p:nvPr/>
              </p:nvPicPr>
              <p:blipFill>
                <a:blip r:embed="rId45"/>
                <a:stretch>
                  <a:fillRect/>
                </a:stretch>
              </p:blipFill>
              <p:spPr>
                <a:xfrm>
                  <a:off x="4454193" y="3050724"/>
                  <a:ext cx="221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Freihand 50">
                  <a:extLst>
                    <a:ext uri="{FF2B5EF4-FFF2-40B4-BE49-F238E27FC236}">
                      <a16:creationId xmlns:a16="http://schemas.microsoft.com/office/drawing/2014/main" id="{B21B6D44-8287-4432-B086-CFF921AE6866}"/>
                    </a:ext>
                  </a:extLst>
                </p14:cNvPr>
                <p14:cNvContentPartPr/>
                <p14:nvPr/>
              </p14:nvContentPartPr>
              <p14:xfrm>
                <a:off x="1781193" y="2919324"/>
                <a:ext cx="3030480" cy="475920"/>
              </p14:xfrm>
            </p:contentPart>
          </mc:Choice>
          <mc:Fallback xmlns="">
            <p:pic>
              <p:nvPicPr>
                <p:cNvPr id="51" name="Freihand 50">
                  <a:extLst>
                    <a:ext uri="{FF2B5EF4-FFF2-40B4-BE49-F238E27FC236}">
                      <a16:creationId xmlns:a16="http://schemas.microsoft.com/office/drawing/2014/main" id="{B21B6D44-8287-4432-B086-CFF921AE6866}"/>
                    </a:ext>
                  </a:extLst>
                </p:cNvPr>
                <p:cNvPicPr/>
                <p:nvPr/>
              </p:nvPicPr>
              <p:blipFill>
                <a:blip r:embed="rId47"/>
                <a:stretch>
                  <a:fillRect/>
                </a:stretch>
              </p:blipFill>
              <p:spPr>
                <a:xfrm>
                  <a:off x="1776873" y="2915004"/>
                  <a:ext cx="3039120" cy="48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53" name="Freihand 52">
                <a:extLst>
                  <a:ext uri="{FF2B5EF4-FFF2-40B4-BE49-F238E27FC236}">
                    <a16:creationId xmlns:a16="http://schemas.microsoft.com/office/drawing/2014/main" id="{23DC3BB4-00C5-4E99-B611-E1C7018EBD35}"/>
                  </a:ext>
                </a:extLst>
              </p14:cNvPr>
              <p14:cNvContentPartPr/>
              <p14:nvPr/>
            </p14:nvContentPartPr>
            <p14:xfrm>
              <a:off x="6083193" y="3826164"/>
              <a:ext cx="939240" cy="357120"/>
            </p14:xfrm>
          </p:contentPart>
        </mc:Choice>
        <mc:Fallback xmlns="">
          <p:pic>
            <p:nvPicPr>
              <p:cNvPr id="53" name="Freihand 52">
                <a:extLst>
                  <a:ext uri="{FF2B5EF4-FFF2-40B4-BE49-F238E27FC236}">
                    <a16:creationId xmlns:a16="http://schemas.microsoft.com/office/drawing/2014/main" id="{23DC3BB4-00C5-4E99-B611-E1C7018EBD35}"/>
                  </a:ext>
                </a:extLst>
              </p:cNvPr>
              <p:cNvPicPr/>
              <p:nvPr/>
            </p:nvPicPr>
            <p:blipFill>
              <a:blip r:embed="rId49"/>
              <a:stretch>
                <a:fillRect/>
              </a:stretch>
            </p:blipFill>
            <p:spPr>
              <a:xfrm>
                <a:off x="6078873" y="3821844"/>
                <a:ext cx="947880" cy="365760"/>
              </a:xfrm>
              <a:prstGeom prst="rect">
                <a:avLst/>
              </a:prstGeom>
            </p:spPr>
          </p:pic>
        </mc:Fallback>
      </mc:AlternateContent>
      <p:grpSp>
        <p:nvGrpSpPr>
          <p:cNvPr id="56" name="Gruppieren 55">
            <a:extLst>
              <a:ext uri="{FF2B5EF4-FFF2-40B4-BE49-F238E27FC236}">
                <a16:creationId xmlns:a16="http://schemas.microsoft.com/office/drawing/2014/main" id="{8A976AFD-9491-4F68-926E-7F0A3807EB3E}"/>
              </a:ext>
            </a:extLst>
          </p:cNvPr>
          <p:cNvGrpSpPr/>
          <p:nvPr/>
        </p:nvGrpSpPr>
        <p:grpSpPr>
          <a:xfrm>
            <a:off x="7753233" y="2554284"/>
            <a:ext cx="859680" cy="500040"/>
            <a:chOff x="7753233" y="2554284"/>
            <a:chExt cx="859680" cy="500040"/>
          </a:xfrm>
        </p:grpSpPr>
        <mc:AlternateContent xmlns:mc="http://schemas.openxmlformats.org/markup-compatibility/2006" xmlns:p14="http://schemas.microsoft.com/office/powerpoint/2010/main">
          <mc:Choice Requires="p14">
            <p:contentPart p14:bwMode="auto" r:id="rId50">
              <p14:nvContentPartPr>
                <p14:cNvPr id="54" name="Freihand 53">
                  <a:extLst>
                    <a:ext uri="{FF2B5EF4-FFF2-40B4-BE49-F238E27FC236}">
                      <a16:creationId xmlns:a16="http://schemas.microsoft.com/office/drawing/2014/main" id="{550F4477-E07D-47B7-918F-197F3378209C}"/>
                    </a:ext>
                  </a:extLst>
                </p14:cNvPr>
                <p14:cNvContentPartPr/>
                <p14:nvPr/>
              </p14:nvContentPartPr>
              <p14:xfrm>
                <a:off x="7753233" y="2554284"/>
                <a:ext cx="859680" cy="500040"/>
              </p14:xfrm>
            </p:contentPart>
          </mc:Choice>
          <mc:Fallback xmlns="">
            <p:pic>
              <p:nvPicPr>
                <p:cNvPr id="54" name="Freihand 53">
                  <a:extLst>
                    <a:ext uri="{FF2B5EF4-FFF2-40B4-BE49-F238E27FC236}">
                      <a16:creationId xmlns:a16="http://schemas.microsoft.com/office/drawing/2014/main" id="{550F4477-E07D-47B7-918F-197F3378209C}"/>
                    </a:ext>
                  </a:extLst>
                </p:cNvPr>
                <p:cNvPicPr/>
                <p:nvPr/>
              </p:nvPicPr>
              <p:blipFill>
                <a:blip r:embed="rId51"/>
                <a:stretch>
                  <a:fillRect/>
                </a:stretch>
              </p:blipFill>
              <p:spPr>
                <a:xfrm>
                  <a:off x="7748913" y="2549964"/>
                  <a:ext cx="86832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Freihand 54">
                  <a:extLst>
                    <a:ext uri="{FF2B5EF4-FFF2-40B4-BE49-F238E27FC236}">
                      <a16:creationId xmlns:a16="http://schemas.microsoft.com/office/drawing/2014/main" id="{3DA8E8F7-C360-4F8A-94DF-87841ED0AAF4}"/>
                    </a:ext>
                  </a:extLst>
                </p14:cNvPr>
                <p14:cNvContentPartPr/>
                <p14:nvPr/>
              </p14:nvContentPartPr>
              <p14:xfrm>
                <a:off x="8193153" y="2845164"/>
                <a:ext cx="20160" cy="11520"/>
              </p14:xfrm>
            </p:contentPart>
          </mc:Choice>
          <mc:Fallback xmlns="">
            <p:pic>
              <p:nvPicPr>
                <p:cNvPr id="55" name="Freihand 54">
                  <a:extLst>
                    <a:ext uri="{FF2B5EF4-FFF2-40B4-BE49-F238E27FC236}">
                      <a16:creationId xmlns:a16="http://schemas.microsoft.com/office/drawing/2014/main" id="{3DA8E8F7-C360-4F8A-94DF-87841ED0AAF4}"/>
                    </a:ext>
                  </a:extLst>
                </p:cNvPr>
                <p:cNvPicPr/>
                <p:nvPr/>
              </p:nvPicPr>
              <p:blipFill>
                <a:blip r:embed="rId53"/>
                <a:stretch>
                  <a:fillRect/>
                </a:stretch>
              </p:blipFill>
              <p:spPr>
                <a:xfrm>
                  <a:off x="8188833" y="2840844"/>
                  <a:ext cx="2880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57" name="Freihand 56">
                <a:extLst>
                  <a:ext uri="{FF2B5EF4-FFF2-40B4-BE49-F238E27FC236}">
                    <a16:creationId xmlns:a16="http://schemas.microsoft.com/office/drawing/2014/main" id="{D10EC71C-901E-4D50-84D5-5544261FD75A}"/>
                  </a:ext>
                </a:extLst>
              </p14:cNvPr>
              <p14:cNvContentPartPr/>
              <p14:nvPr/>
            </p14:nvContentPartPr>
            <p14:xfrm>
              <a:off x="6162393" y="3876924"/>
              <a:ext cx="876960" cy="320400"/>
            </p14:xfrm>
          </p:contentPart>
        </mc:Choice>
        <mc:Fallback xmlns="">
          <p:pic>
            <p:nvPicPr>
              <p:cNvPr id="57" name="Freihand 56">
                <a:extLst>
                  <a:ext uri="{FF2B5EF4-FFF2-40B4-BE49-F238E27FC236}">
                    <a16:creationId xmlns:a16="http://schemas.microsoft.com/office/drawing/2014/main" id="{D10EC71C-901E-4D50-84D5-5544261FD75A}"/>
                  </a:ext>
                </a:extLst>
              </p:cNvPr>
              <p:cNvPicPr/>
              <p:nvPr/>
            </p:nvPicPr>
            <p:blipFill>
              <a:blip r:embed="rId55"/>
              <a:stretch>
                <a:fillRect/>
              </a:stretch>
            </p:blipFill>
            <p:spPr>
              <a:xfrm>
                <a:off x="6158073" y="3872604"/>
                <a:ext cx="8856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Freihand 57">
                <a:extLst>
                  <a:ext uri="{FF2B5EF4-FFF2-40B4-BE49-F238E27FC236}">
                    <a16:creationId xmlns:a16="http://schemas.microsoft.com/office/drawing/2014/main" id="{C7F82461-E7D3-4BB8-B143-8D7A2905985F}"/>
                  </a:ext>
                </a:extLst>
              </p14:cNvPr>
              <p14:cNvContentPartPr/>
              <p14:nvPr/>
            </p14:nvContentPartPr>
            <p14:xfrm>
              <a:off x="8246433" y="4157724"/>
              <a:ext cx="2656800" cy="37440"/>
            </p14:xfrm>
          </p:contentPart>
        </mc:Choice>
        <mc:Fallback xmlns="">
          <p:pic>
            <p:nvPicPr>
              <p:cNvPr id="58" name="Freihand 57">
                <a:extLst>
                  <a:ext uri="{FF2B5EF4-FFF2-40B4-BE49-F238E27FC236}">
                    <a16:creationId xmlns:a16="http://schemas.microsoft.com/office/drawing/2014/main" id="{C7F82461-E7D3-4BB8-B143-8D7A2905985F}"/>
                  </a:ext>
                </a:extLst>
              </p:cNvPr>
              <p:cNvPicPr/>
              <p:nvPr/>
            </p:nvPicPr>
            <p:blipFill>
              <a:blip r:embed="rId57"/>
              <a:stretch>
                <a:fillRect/>
              </a:stretch>
            </p:blipFill>
            <p:spPr>
              <a:xfrm>
                <a:off x="8242113" y="4153404"/>
                <a:ext cx="2665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Freihand 58">
                <a:extLst>
                  <a:ext uri="{FF2B5EF4-FFF2-40B4-BE49-F238E27FC236}">
                    <a16:creationId xmlns:a16="http://schemas.microsoft.com/office/drawing/2014/main" id="{ECA9E82F-38B2-4B0A-806F-1D039723B33C}"/>
                  </a:ext>
                </a:extLst>
              </p14:cNvPr>
              <p14:cNvContentPartPr/>
              <p14:nvPr/>
            </p14:nvContentPartPr>
            <p14:xfrm>
              <a:off x="10510113" y="3822564"/>
              <a:ext cx="538200" cy="411840"/>
            </p14:xfrm>
          </p:contentPart>
        </mc:Choice>
        <mc:Fallback xmlns="">
          <p:pic>
            <p:nvPicPr>
              <p:cNvPr id="59" name="Freihand 58">
                <a:extLst>
                  <a:ext uri="{FF2B5EF4-FFF2-40B4-BE49-F238E27FC236}">
                    <a16:creationId xmlns:a16="http://schemas.microsoft.com/office/drawing/2014/main" id="{ECA9E82F-38B2-4B0A-806F-1D039723B33C}"/>
                  </a:ext>
                </a:extLst>
              </p:cNvPr>
              <p:cNvPicPr/>
              <p:nvPr/>
            </p:nvPicPr>
            <p:blipFill>
              <a:blip r:embed="rId59"/>
              <a:stretch>
                <a:fillRect/>
              </a:stretch>
            </p:blipFill>
            <p:spPr>
              <a:xfrm>
                <a:off x="10505793" y="3818244"/>
                <a:ext cx="5468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E3F744ED-421C-490D-8B84-CE3EBDAE7355}"/>
                  </a:ext>
                </a:extLst>
              </p14:cNvPr>
              <p14:cNvContentPartPr/>
              <p14:nvPr/>
            </p14:nvContentPartPr>
            <p14:xfrm>
              <a:off x="537033" y="3788364"/>
              <a:ext cx="1216080" cy="56880"/>
            </p14:xfrm>
          </p:contentPart>
        </mc:Choice>
        <mc:Fallback xmlns="">
          <p:pic>
            <p:nvPicPr>
              <p:cNvPr id="60" name="Freihand 59">
                <a:extLst>
                  <a:ext uri="{FF2B5EF4-FFF2-40B4-BE49-F238E27FC236}">
                    <a16:creationId xmlns:a16="http://schemas.microsoft.com/office/drawing/2014/main" id="{E3F744ED-421C-490D-8B84-CE3EBDAE7355}"/>
                  </a:ext>
                </a:extLst>
              </p:cNvPr>
              <p:cNvPicPr/>
              <p:nvPr/>
            </p:nvPicPr>
            <p:blipFill>
              <a:blip r:embed="rId61"/>
              <a:stretch>
                <a:fillRect/>
              </a:stretch>
            </p:blipFill>
            <p:spPr>
              <a:xfrm>
                <a:off x="532713" y="3784044"/>
                <a:ext cx="1224720" cy="65520"/>
              </a:xfrm>
              <a:prstGeom prst="rect">
                <a:avLst/>
              </a:prstGeom>
            </p:spPr>
          </p:pic>
        </mc:Fallback>
      </mc:AlternateContent>
      <p:grpSp>
        <p:nvGrpSpPr>
          <p:cNvPr id="63" name="Gruppieren 62">
            <a:extLst>
              <a:ext uri="{FF2B5EF4-FFF2-40B4-BE49-F238E27FC236}">
                <a16:creationId xmlns:a16="http://schemas.microsoft.com/office/drawing/2014/main" id="{19B0854C-8A25-4250-A847-579F9DAEB09B}"/>
              </a:ext>
            </a:extLst>
          </p:cNvPr>
          <p:cNvGrpSpPr/>
          <p:nvPr/>
        </p:nvGrpSpPr>
        <p:grpSpPr>
          <a:xfrm>
            <a:off x="2722953" y="5192724"/>
            <a:ext cx="1294560" cy="38520"/>
            <a:chOff x="2722953" y="5192724"/>
            <a:chExt cx="1294560" cy="38520"/>
          </a:xfrm>
        </p:grpSpPr>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2A1C847A-0314-4996-A98D-CCA836D55F7C}"/>
                    </a:ext>
                  </a:extLst>
                </p14:cNvPr>
                <p14:cNvContentPartPr/>
                <p14:nvPr/>
              </p14:nvContentPartPr>
              <p14:xfrm>
                <a:off x="2879193" y="5192724"/>
                <a:ext cx="150480" cy="21960"/>
              </p14:xfrm>
            </p:contentPart>
          </mc:Choice>
          <mc:Fallback xmlns="">
            <p:pic>
              <p:nvPicPr>
                <p:cNvPr id="61" name="Freihand 60">
                  <a:extLst>
                    <a:ext uri="{FF2B5EF4-FFF2-40B4-BE49-F238E27FC236}">
                      <a16:creationId xmlns:a16="http://schemas.microsoft.com/office/drawing/2014/main" id="{2A1C847A-0314-4996-A98D-CCA836D55F7C}"/>
                    </a:ext>
                  </a:extLst>
                </p:cNvPr>
                <p:cNvPicPr/>
                <p:nvPr/>
              </p:nvPicPr>
              <p:blipFill>
                <a:blip r:embed="rId63"/>
                <a:stretch>
                  <a:fillRect/>
                </a:stretch>
              </p:blipFill>
              <p:spPr>
                <a:xfrm>
                  <a:off x="2874873" y="5188404"/>
                  <a:ext cx="159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B68C63A9-F1D7-4876-80C1-B5789AD8BE13}"/>
                    </a:ext>
                  </a:extLst>
                </p14:cNvPr>
                <p14:cNvContentPartPr/>
                <p14:nvPr/>
              </p14:nvContentPartPr>
              <p14:xfrm>
                <a:off x="2722953" y="5198124"/>
                <a:ext cx="1294560" cy="33120"/>
              </p14:xfrm>
            </p:contentPart>
          </mc:Choice>
          <mc:Fallback xmlns="">
            <p:pic>
              <p:nvPicPr>
                <p:cNvPr id="62" name="Freihand 61">
                  <a:extLst>
                    <a:ext uri="{FF2B5EF4-FFF2-40B4-BE49-F238E27FC236}">
                      <a16:creationId xmlns:a16="http://schemas.microsoft.com/office/drawing/2014/main" id="{B68C63A9-F1D7-4876-80C1-B5789AD8BE13}"/>
                    </a:ext>
                  </a:extLst>
                </p:cNvPr>
                <p:cNvPicPr/>
                <p:nvPr/>
              </p:nvPicPr>
              <p:blipFill>
                <a:blip r:embed="rId65"/>
                <a:stretch>
                  <a:fillRect/>
                </a:stretch>
              </p:blipFill>
              <p:spPr>
                <a:xfrm>
                  <a:off x="2718633" y="5193804"/>
                  <a:ext cx="1303200" cy="41760"/>
                </a:xfrm>
                <a:prstGeom prst="rect">
                  <a:avLst/>
                </a:prstGeom>
              </p:spPr>
            </p:pic>
          </mc:Fallback>
        </mc:AlternateContent>
      </p:grpSp>
      <p:grpSp>
        <p:nvGrpSpPr>
          <p:cNvPr id="67" name="Gruppieren 66">
            <a:extLst>
              <a:ext uri="{FF2B5EF4-FFF2-40B4-BE49-F238E27FC236}">
                <a16:creationId xmlns:a16="http://schemas.microsoft.com/office/drawing/2014/main" id="{00213E15-1851-41BA-B16D-1205BAA83F92}"/>
              </a:ext>
            </a:extLst>
          </p:cNvPr>
          <p:cNvGrpSpPr/>
          <p:nvPr/>
        </p:nvGrpSpPr>
        <p:grpSpPr>
          <a:xfrm>
            <a:off x="4564353" y="5190564"/>
            <a:ext cx="1311480" cy="41760"/>
            <a:chOff x="4564353" y="5190564"/>
            <a:chExt cx="1311480" cy="41760"/>
          </a:xfrm>
        </p:grpSpPr>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336356FA-E6A5-41D0-B685-3E88FC2E79FC}"/>
                    </a:ext>
                  </a:extLst>
                </p14:cNvPr>
                <p14:cNvContentPartPr/>
                <p14:nvPr/>
              </p14:nvContentPartPr>
              <p14:xfrm>
                <a:off x="4564353" y="5190564"/>
                <a:ext cx="263520" cy="33480"/>
              </p14:xfrm>
            </p:contentPart>
          </mc:Choice>
          <mc:Fallback xmlns="">
            <p:pic>
              <p:nvPicPr>
                <p:cNvPr id="64" name="Freihand 63">
                  <a:extLst>
                    <a:ext uri="{FF2B5EF4-FFF2-40B4-BE49-F238E27FC236}">
                      <a16:creationId xmlns:a16="http://schemas.microsoft.com/office/drawing/2014/main" id="{336356FA-E6A5-41D0-B685-3E88FC2E79FC}"/>
                    </a:ext>
                  </a:extLst>
                </p:cNvPr>
                <p:cNvPicPr/>
                <p:nvPr/>
              </p:nvPicPr>
              <p:blipFill>
                <a:blip r:embed="rId67"/>
                <a:stretch>
                  <a:fillRect/>
                </a:stretch>
              </p:blipFill>
              <p:spPr>
                <a:xfrm>
                  <a:off x="4560033" y="5186244"/>
                  <a:ext cx="272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98033504-DFD9-4D4E-B377-5EB4294FB18F}"/>
                    </a:ext>
                  </a:extLst>
                </p14:cNvPr>
                <p14:cNvContentPartPr/>
                <p14:nvPr/>
              </p14:nvContentPartPr>
              <p14:xfrm>
                <a:off x="5112273" y="5209284"/>
                <a:ext cx="252360" cy="23040"/>
              </p14:xfrm>
            </p:contentPart>
          </mc:Choice>
          <mc:Fallback xmlns="">
            <p:pic>
              <p:nvPicPr>
                <p:cNvPr id="65" name="Freihand 64">
                  <a:extLst>
                    <a:ext uri="{FF2B5EF4-FFF2-40B4-BE49-F238E27FC236}">
                      <a16:creationId xmlns:a16="http://schemas.microsoft.com/office/drawing/2014/main" id="{98033504-DFD9-4D4E-B377-5EB4294FB18F}"/>
                    </a:ext>
                  </a:extLst>
                </p:cNvPr>
                <p:cNvPicPr/>
                <p:nvPr/>
              </p:nvPicPr>
              <p:blipFill>
                <a:blip r:embed="rId69"/>
                <a:stretch>
                  <a:fillRect/>
                </a:stretch>
              </p:blipFill>
              <p:spPr>
                <a:xfrm>
                  <a:off x="5107953" y="5204964"/>
                  <a:ext cx="261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9FE0F0E2-6071-43DC-B45B-8B84235779C0}"/>
                    </a:ext>
                  </a:extLst>
                </p14:cNvPr>
                <p14:cNvContentPartPr/>
                <p14:nvPr/>
              </p14:nvContentPartPr>
              <p14:xfrm>
                <a:off x="5692953" y="5212884"/>
                <a:ext cx="182880" cy="18360"/>
              </p14:xfrm>
            </p:contentPart>
          </mc:Choice>
          <mc:Fallback xmlns="">
            <p:pic>
              <p:nvPicPr>
                <p:cNvPr id="66" name="Freihand 65">
                  <a:extLst>
                    <a:ext uri="{FF2B5EF4-FFF2-40B4-BE49-F238E27FC236}">
                      <a16:creationId xmlns:a16="http://schemas.microsoft.com/office/drawing/2014/main" id="{9FE0F0E2-6071-43DC-B45B-8B84235779C0}"/>
                    </a:ext>
                  </a:extLst>
                </p:cNvPr>
                <p:cNvPicPr/>
                <p:nvPr/>
              </p:nvPicPr>
              <p:blipFill>
                <a:blip r:embed="rId71"/>
                <a:stretch>
                  <a:fillRect/>
                </a:stretch>
              </p:blipFill>
              <p:spPr>
                <a:xfrm>
                  <a:off x="5688633" y="5208564"/>
                  <a:ext cx="19152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68" name="Freihand 67">
                <a:extLst>
                  <a:ext uri="{FF2B5EF4-FFF2-40B4-BE49-F238E27FC236}">
                    <a16:creationId xmlns:a16="http://schemas.microsoft.com/office/drawing/2014/main" id="{27710485-7E9F-4A85-A569-0696E6047FB2}"/>
                  </a:ext>
                </a:extLst>
              </p14:cNvPr>
              <p14:cNvContentPartPr/>
              <p14:nvPr/>
            </p14:nvContentPartPr>
            <p14:xfrm>
              <a:off x="8849793" y="2340084"/>
              <a:ext cx="763560" cy="56880"/>
            </p14:xfrm>
          </p:contentPart>
        </mc:Choice>
        <mc:Fallback xmlns="">
          <p:pic>
            <p:nvPicPr>
              <p:cNvPr id="68" name="Freihand 67">
                <a:extLst>
                  <a:ext uri="{FF2B5EF4-FFF2-40B4-BE49-F238E27FC236}">
                    <a16:creationId xmlns:a16="http://schemas.microsoft.com/office/drawing/2014/main" id="{27710485-7E9F-4A85-A569-0696E6047FB2}"/>
                  </a:ext>
                </a:extLst>
              </p:cNvPr>
              <p:cNvPicPr/>
              <p:nvPr/>
            </p:nvPicPr>
            <p:blipFill>
              <a:blip r:embed="rId73"/>
              <a:stretch>
                <a:fillRect/>
              </a:stretch>
            </p:blipFill>
            <p:spPr>
              <a:xfrm>
                <a:off x="8845473" y="2335764"/>
                <a:ext cx="772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9" name="Freihand 68">
                <a:extLst>
                  <a:ext uri="{FF2B5EF4-FFF2-40B4-BE49-F238E27FC236}">
                    <a16:creationId xmlns:a16="http://schemas.microsoft.com/office/drawing/2014/main" id="{770454C3-DF08-4A6C-80A5-42382EF3649A}"/>
                  </a:ext>
                </a:extLst>
              </p14:cNvPr>
              <p14:cNvContentPartPr/>
              <p14:nvPr/>
            </p14:nvContentPartPr>
            <p14:xfrm>
              <a:off x="6334473" y="5224764"/>
              <a:ext cx="1633320" cy="56880"/>
            </p14:xfrm>
          </p:contentPart>
        </mc:Choice>
        <mc:Fallback xmlns="">
          <p:pic>
            <p:nvPicPr>
              <p:cNvPr id="69" name="Freihand 68">
                <a:extLst>
                  <a:ext uri="{FF2B5EF4-FFF2-40B4-BE49-F238E27FC236}">
                    <a16:creationId xmlns:a16="http://schemas.microsoft.com/office/drawing/2014/main" id="{770454C3-DF08-4A6C-80A5-42382EF3649A}"/>
                  </a:ext>
                </a:extLst>
              </p:cNvPr>
              <p:cNvPicPr/>
              <p:nvPr/>
            </p:nvPicPr>
            <p:blipFill>
              <a:blip r:embed="rId75"/>
              <a:stretch>
                <a:fillRect/>
              </a:stretch>
            </p:blipFill>
            <p:spPr>
              <a:xfrm>
                <a:off x="6330153" y="5220444"/>
                <a:ext cx="1641960" cy="65520"/>
              </a:xfrm>
              <a:prstGeom prst="rect">
                <a:avLst/>
              </a:prstGeom>
            </p:spPr>
          </p:pic>
        </mc:Fallback>
      </mc:AlternateContent>
      <p:grpSp>
        <p:nvGrpSpPr>
          <p:cNvPr id="72" name="Gruppieren 71">
            <a:extLst>
              <a:ext uri="{FF2B5EF4-FFF2-40B4-BE49-F238E27FC236}">
                <a16:creationId xmlns:a16="http://schemas.microsoft.com/office/drawing/2014/main" id="{333E8987-3FAB-47A2-A090-AE4A82145C54}"/>
              </a:ext>
            </a:extLst>
          </p:cNvPr>
          <p:cNvGrpSpPr/>
          <p:nvPr/>
        </p:nvGrpSpPr>
        <p:grpSpPr>
          <a:xfrm>
            <a:off x="6376953" y="4804284"/>
            <a:ext cx="914400" cy="539280"/>
            <a:chOff x="6376953" y="4804284"/>
            <a:chExt cx="914400" cy="539280"/>
          </a:xfrm>
        </p:grpSpPr>
        <mc:AlternateContent xmlns:mc="http://schemas.openxmlformats.org/markup-compatibility/2006" xmlns:p14="http://schemas.microsoft.com/office/powerpoint/2010/main">
          <mc:Choice Requires="p14">
            <p:contentPart p14:bwMode="auto" r:id="rId76">
              <p14:nvContentPartPr>
                <p14:cNvPr id="70" name="Freihand 69">
                  <a:extLst>
                    <a:ext uri="{FF2B5EF4-FFF2-40B4-BE49-F238E27FC236}">
                      <a16:creationId xmlns:a16="http://schemas.microsoft.com/office/drawing/2014/main" id="{EAA4B99B-0FC9-4B79-B4A0-9A4400C2830E}"/>
                    </a:ext>
                  </a:extLst>
                </p14:cNvPr>
                <p14:cNvContentPartPr/>
                <p14:nvPr/>
              </p14:nvContentPartPr>
              <p14:xfrm>
                <a:off x="6441033" y="5263284"/>
                <a:ext cx="35640" cy="12960"/>
              </p14:xfrm>
            </p:contentPart>
          </mc:Choice>
          <mc:Fallback xmlns="">
            <p:pic>
              <p:nvPicPr>
                <p:cNvPr id="70" name="Freihand 69">
                  <a:extLst>
                    <a:ext uri="{FF2B5EF4-FFF2-40B4-BE49-F238E27FC236}">
                      <a16:creationId xmlns:a16="http://schemas.microsoft.com/office/drawing/2014/main" id="{EAA4B99B-0FC9-4B79-B4A0-9A4400C2830E}"/>
                    </a:ext>
                  </a:extLst>
                </p:cNvPr>
                <p:cNvPicPr/>
                <p:nvPr/>
              </p:nvPicPr>
              <p:blipFill>
                <a:blip r:embed="rId77"/>
                <a:stretch>
                  <a:fillRect/>
                </a:stretch>
              </p:blipFill>
              <p:spPr>
                <a:xfrm>
                  <a:off x="6436713" y="5258964"/>
                  <a:ext cx="44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Freihand 70">
                  <a:extLst>
                    <a:ext uri="{FF2B5EF4-FFF2-40B4-BE49-F238E27FC236}">
                      <a16:creationId xmlns:a16="http://schemas.microsoft.com/office/drawing/2014/main" id="{1D3BC8DD-E31B-4D10-8EEB-1E6485FD14DE}"/>
                    </a:ext>
                  </a:extLst>
                </p14:cNvPr>
                <p14:cNvContentPartPr/>
                <p14:nvPr/>
              </p14:nvContentPartPr>
              <p14:xfrm>
                <a:off x="6376953" y="4804284"/>
                <a:ext cx="914400" cy="539280"/>
              </p14:xfrm>
            </p:contentPart>
          </mc:Choice>
          <mc:Fallback xmlns="">
            <p:pic>
              <p:nvPicPr>
                <p:cNvPr id="71" name="Freihand 70">
                  <a:extLst>
                    <a:ext uri="{FF2B5EF4-FFF2-40B4-BE49-F238E27FC236}">
                      <a16:creationId xmlns:a16="http://schemas.microsoft.com/office/drawing/2014/main" id="{1D3BC8DD-E31B-4D10-8EEB-1E6485FD14DE}"/>
                    </a:ext>
                  </a:extLst>
                </p:cNvPr>
                <p:cNvPicPr/>
                <p:nvPr/>
              </p:nvPicPr>
              <p:blipFill>
                <a:blip r:embed="rId79"/>
                <a:stretch>
                  <a:fillRect/>
                </a:stretch>
              </p:blipFill>
              <p:spPr>
                <a:xfrm>
                  <a:off x="6372633" y="4799964"/>
                  <a:ext cx="923040" cy="547920"/>
                </a:xfrm>
                <a:prstGeom prst="rect">
                  <a:avLst/>
                </a:prstGeom>
              </p:spPr>
            </p:pic>
          </mc:Fallback>
        </mc:AlternateContent>
      </p:grpSp>
      <p:grpSp>
        <p:nvGrpSpPr>
          <p:cNvPr id="75" name="Gruppieren 74">
            <a:extLst>
              <a:ext uri="{FF2B5EF4-FFF2-40B4-BE49-F238E27FC236}">
                <a16:creationId xmlns:a16="http://schemas.microsoft.com/office/drawing/2014/main" id="{CCB339AE-C6E1-4C79-981D-EF6980E6EA79}"/>
              </a:ext>
            </a:extLst>
          </p:cNvPr>
          <p:cNvGrpSpPr/>
          <p:nvPr/>
        </p:nvGrpSpPr>
        <p:grpSpPr>
          <a:xfrm>
            <a:off x="7502673" y="4853604"/>
            <a:ext cx="413640" cy="450720"/>
            <a:chOff x="7502673" y="4853604"/>
            <a:chExt cx="413640" cy="450720"/>
          </a:xfrm>
        </p:grpSpPr>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5E4F17C2-18C6-43F2-87DC-975EFD9332AA}"/>
                    </a:ext>
                  </a:extLst>
                </p14:cNvPr>
                <p14:cNvContentPartPr/>
                <p14:nvPr/>
              </p14:nvContentPartPr>
              <p14:xfrm>
                <a:off x="7797513" y="4871244"/>
                <a:ext cx="23760" cy="10080"/>
              </p14:xfrm>
            </p:contentPart>
          </mc:Choice>
          <mc:Fallback xmlns="">
            <p:pic>
              <p:nvPicPr>
                <p:cNvPr id="73" name="Freihand 72">
                  <a:extLst>
                    <a:ext uri="{FF2B5EF4-FFF2-40B4-BE49-F238E27FC236}">
                      <a16:creationId xmlns:a16="http://schemas.microsoft.com/office/drawing/2014/main" id="{5E4F17C2-18C6-43F2-87DC-975EFD9332AA}"/>
                    </a:ext>
                  </a:extLst>
                </p:cNvPr>
                <p:cNvPicPr/>
                <p:nvPr/>
              </p:nvPicPr>
              <p:blipFill>
                <a:blip r:embed="rId81"/>
                <a:stretch>
                  <a:fillRect/>
                </a:stretch>
              </p:blipFill>
              <p:spPr>
                <a:xfrm>
                  <a:off x="7793193" y="4866924"/>
                  <a:ext cx="32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69BE16A2-B0A1-47E4-9B73-B63179356144}"/>
                    </a:ext>
                  </a:extLst>
                </p14:cNvPr>
                <p14:cNvContentPartPr/>
                <p14:nvPr/>
              </p14:nvContentPartPr>
              <p14:xfrm>
                <a:off x="7502673" y="4853604"/>
                <a:ext cx="413640" cy="450720"/>
              </p14:xfrm>
            </p:contentPart>
          </mc:Choice>
          <mc:Fallback xmlns="">
            <p:pic>
              <p:nvPicPr>
                <p:cNvPr id="74" name="Freihand 73">
                  <a:extLst>
                    <a:ext uri="{FF2B5EF4-FFF2-40B4-BE49-F238E27FC236}">
                      <a16:creationId xmlns:a16="http://schemas.microsoft.com/office/drawing/2014/main" id="{69BE16A2-B0A1-47E4-9B73-B63179356144}"/>
                    </a:ext>
                  </a:extLst>
                </p:cNvPr>
                <p:cNvPicPr/>
                <p:nvPr/>
              </p:nvPicPr>
              <p:blipFill>
                <a:blip r:embed="rId83"/>
                <a:stretch>
                  <a:fillRect/>
                </a:stretch>
              </p:blipFill>
              <p:spPr>
                <a:xfrm>
                  <a:off x="7498353" y="4849284"/>
                  <a:ext cx="422280" cy="45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6" name="Freihand 75">
                <a:extLst>
                  <a:ext uri="{FF2B5EF4-FFF2-40B4-BE49-F238E27FC236}">
                    <a16:creationId xmlns:a16="http://schemas.microsoft.com/office/drawing/2014/main" id="{D8EF7FF1-49DD-476E-AA21-E75B10D5AA59}"/>
                  </a:ext>
                </a:extLst>
              </p14:cNvPr>
              <p14:cNvContentPartPr/>
              <p14:nvPr/>
            </p14:nvContentPartPr>
            <p14:xfrm>
              <a:off x="527313" y="2913924"/>
              <a:ext cx="856080" cy="80280"/>
            </p14:xfrm>
          </p:contentPart>
        </mc:Choice>
        <mc:Fallback xmlns="">
          <p:pic>
            <p:nvPicPr>
              <p:cNvPr id="76" name="Freihand 75">
                <a:extLst>
                  <a:ext uri="{FF2B5EF4-FFF2-40B4-BE49-F238E27FC236}">
                    <a16:creationId xmlns:a16="http://schemas.microsoft.com/office/drawing/2014/main" id="{D8EF7FF1-49DD-476E-AA21-E75B10D5AA59}"/>
                  </a:ext>
                </a:extLst>
              </p:cNvPr>
              <p:cNvPicPr/>
              <p:nvPr/>
            </p:nvPicPr>
            <p:blipFill>
              <a:blip r:embed="rId85"/>
              <a:stretch>
                <a:fillRect/>
              </a:stretch>
            </p:blipFill>
            <p:spPr>
              <a:xfrm>
                <a:off x="522993" y="2909604"/>
                <a:ext cx="864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7" name="Freihand 176">
                <a:extLst>
                  <a:ext uri="{FF2B5EF4-FFF2-40B4-BE49-F238E27FC236}">
                    <a16:creationId xmlns:a16="http://schemas.microsoft.com/office/drawing/2014/main" id="{27F7EA02-55BF-479E-9710-A5CC7184F95C}"/>
                  </a:ext>
                </a:extLst>
              </p14:cNvPr>
              <p14:cNvContentPartPr/>
              <p14:nvPr/>
            </p14:nvContentPartPr>
            <p14:xfrm>
              <a:off x="7607433" y="1891524"/>
              <a:ext cx="1616040" cy="109800"/>
            </p14:xfrm>
          </p:contentPart>
        </mc:Choice>
        <mc:Fallback xmlns="">
          <p:pic>
            <p:nvPicPr>
              <p:cNvPr id="177" name="Freihand 176">
                <a:extLst>
                  <a:ext uri="{FF2B5EF4-FFF2-40B4-BE49-F238E27FC236}">
                    <a16:creationId xmlns:a16="http://schemas.microsoft.com/office/drawing/2014/main" id="{27F7EA02-55BF-479E-9710-A5CC7184F95C}"/>
                  </a:ext>
                </a:extLst>
              </p:cNvPr>
              <p:cNvPicPr/>
              <p:nvPr/>
            </p:nvPicPr>
            <p:blipFill>
              <a:blip r:embed="rId87"/>
              <a:stretch>
                <a:fillRect/>
              </a:stretch>
            </p:blipFill>
            <p:spPr>
              <a:xfrm>
                <a:off x="7603113" y="1887204"/>
                <a:ext cx="1624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5" name="Freihand 194">
                <a:extLst>
                  <a:ext uri="{FF2B5EF4-FFF2-40B4-BE49-F238E27FC236}">
                    <a16:creationId xmlns:a16="http://schemas.microsoft.com/office/drawing/2014/main" id="{A345B91A-7669-4A8E-A63B-2C923E04E2EF}"/>
                  </a:ext>
                </a:extLst>
              </p14:cNvPr>
              <p14:cNvContentPartPr/>
              <p14:nvPr/>
            </p14:nvContentPartPr>
            <p14:xfrm>
              <a:off x="668793" y="1865964"/>
              <a:ext cx="1996200" cy="113040"/>
            </p14:xfrm>
          </p:contentPart>
        </mc:Choice>
        <mc:Fallback xmlns="">
          <p:pic>
            <p:nvPicPr>
              <p:cNvPr id="195" name="Freihand 194">
                <a:extLst>
                  <a:ext uri="{FF2B5EF4-FFF2-40B4-BE49-F238E27FC236}">
                    <a16:creationId xmlns:a16="http://schemas.microsoft.com/office/drawing/2014/main" id="{A345B91A-7669-4A8E-A63B-2C923E04E2EF}"/>
                  </a:ext>
                </a:extLst>
              </p:cNvPr>
              <p:cNvPicPr/>
              <p:nvPr/>
            </p:nvPicPr>
            <p:blipFill>
              <a:blip r:embed="rId89"/>
              <a:stretch>
                <a:fillRect/>
              </a:stretch>
            </p:blipFill>
            <p:spPr>
              <a:xfrm>
                <a:off x="664473" y="1861644"/>
                <a:ext cx="2004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96" name="Freihand 195">
                <a:extLst>
                  <a:ext uri="{FF2B5EF4-FFF2-40B4-BE49-F238E27FC236}">
                    <a16:creationId xmlns:a16="http://schemas.microsoft.com/office/drawing/2014/main" id="{BE51C2CB-7841-45AA-AE66-9EDDDEFC6FD7}"/>
                  </a:ext>
                </a:extLst>
              </p14:cNvPr>
              <p14:cNvContentPartPr/>
              <p14:nvPr/>
            </p14:nvContentPartPr>
            <p14:xfrm>
              <a:off x="3896193" y="1989444"/>
              <a:ext cx="1632600" cy="41760"/>
            </p14:xfrm>
          </p:contentPart>
        </mc:Choice>
        <mc:Fallback xmlns="">
          <p:pic>
            <p:nvPicPr>
              <p:cNvPr id="196" name="Freihand 195">
                <a:extLst>
                  <a:ext uri="{FF2B5EF4-FFF2-40B4-BE49-F238E27FC236}">
                    <a16:creationId xmlns:a16="http://schemas.microsoft.com/office/drawing/2014/main" id="{BE51C2CB-7841-45AA-AE66-9EDDDEFC6FD7}"/>
                  </a:ext>
                </a:extLst>
              </p:cNvPr>
              <p:cNvPicPr/>
              <p:nvPr/>
            </p:nvPicPr>
            <p:blipFill>
              <a:blip r:embed="rId91"/>
              <a:stretch>
                <a:fillRect/>
              </a:stretch>
            </p:blipFill>
            <p:spPr>
              <a:xfrm>
                <a:off x="3891873" y="1985124"/>
                <a:ext cx="1641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7" name="Freihand 196">
                <a:extLst>
                  <a:ext uri="{FF2B5EF4-FFF2-40B4-BE49-F238E27FC236}">
                    <a16:creationId xmlns:a16="http://schemas.microsoft.com/office/drawing/2014/main" id="{A6E2853E-6B88-4009-97E3-0D80513A204A}"/>
                  </a:ext>
                </a:extLst>
              </p14:cNvPr>
              <p14:cNvContentPartPr/>
              <p14:nvPr/>
            </p14:nvContentPartPr>
            <p14:xfrm>
              <a:off x="3969633" y="1946244"/>
              <a:ext cx="1441440" cy="91800"/>
            </p14:xfrm>
          </p:contentPart>
        </mc:Choice>
        <mc:Fallback xmlns="">
          <p:pic>
            <p:nvPicPr>
              <p:cNvPr id="197" name="Freihand 196">
                <a:extLst>
                  <a:ext uri="{FF2B5EF4-FFF2-40B4-BE49-F238E27FC236}">
                    <a16:creationId xmlns:a16="http://schemas.microsoft.com/office/drawing/2014/main" id="{A6E2853E-6B88-4009-97E3-0D80513A204A}"/>
                  </a:ext>
                </a:extLst>
              </p:cNvPr>
              <p:cNvPicPr/>
              <p:nvPr/>
            </p:nvPicPr>
            <p:blipFill>
              <a:blip r:embed="rId93"/>
              <a:stretch>
                <a:fillRect/>
              </a:stretch>
            </p:blipFill>
            <p:spPr>
              <a:xfrm>
                <a:off x="3965313" y="1941924"/>
                <a:ext cx="1450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5" name="Freihand 274">
                <a:extLst>
                  <a:ext uri="{FF2B5EF4-FFF2-40B4-BE49-F238E27FC236}">
                    <a16:creationId xmlns:a16="http://schemas.microsoft.com/office/drawing/2014/main" id="{88B3FFD5-00EE-43F7-B859-9F58DC09EF76}"/>
                  </a:ext>
                </a:extLst>
              </p14:cNvPr>
              <p14:cNvContentPartPr/>
              <p14:nvPr/>
            </p14:nvContentPartPr>
            <p14:xfrm>
              <a:off x="11508033" y="1847964"/>
              <a:ext cx="685800" cy="820440"/>
            </p14:xfrm>
          </p:contentPart>
        </mc:Choice>
        <mc:Fallback xmlns="">
          <p:pic>
            <p:nvPicPr>
              <p:cNvPr id="275" name="Freihand 274">
                <a:extLst>
                  <a:ext uri="{FF2B5EF4-FFF2-40B4-BE49-F238E27FC236}">
                    <a16:creationId xmlns:a16="http://schemas.microsoft.com/office/drawing/2014/main" id="{88B3FFD5-00EE-43F7-B859-9F58DC09EF76}"/>
                  </a:ext>
                </a:extLst>
              </p:cNvPr>
              <p:cNvPicPr/>
              <p:nvPr/>
            </p:nvPicPr>
            <p:blipFill>
              <a:blip r:embed="rId95"/>
              <a:stretch>
                <a:fillRect/>
              </a:stretch>
            </p:blipFill>
            <p:spPr>
              <a:xfrm>
                <a:off x="11503713" y="1843644"/>
                <a:ext cx="6944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7" name="Freihand 276">
                <a:extLst>
                  <a:ext uri="{FF2B5EF4-FFF2-40B4-BE49-F238E27FC236}">
                    <a16:creationId xmlns:a16="http://schemas.microsoft.com/office/drawing/2014/main" id="{CBD8DA7E-A7EA-4246-BCDC-93B341EC35F7}"/>
                  </a:ext>
                </a:extLst>
              </p14:cNvPr>
              <p14:cNvContentPartPr/>
              <p14:nvPr/>
            </p14:nvContentPartPr>
            <p14:xfrm>
              <a:off x="1535673" y="5782764"/>
              <a:ext cx="1472760" cy="591840"/>
            </p14:xfrm>
          </p:contentPart>
        </mc:Choice>
        <mc:Fallback xmlns="">
          <p:pic>
            <p:nvPicPr>
              <p:cNvPr id="277" name="Freihand 276">
                <a:extLst>
                  <a:ext uri="{FF2B5EF4-FFF2-40B4-BE49-F238E27FC236}">
                    <a16:creationId xmlns:a16="http://schemas.microsoft.com/office/drawing/2014/main" id="{CBD8DA7E-A7EA-4246-BCDC-93B341EC35F7}"/>
                  </a:ext>
                </a:extLst>
              </p:cNvPr>
              <p:cNvPicPr/>
              <p:nvPr/>
            </p:nvPicPr>
            <p:blipFill>
              <a:blip r:embed="rId97"/>
              <a:stretch>
                <a:fillRect/>
              </a:stretch>
            </p:blipFill>
            <p:spPr>
              <a:xfrm>
                <a:off x="1531353" y="5778444"/>
                <a:ext cx="148140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56" name="Freihand 355">
                <a:extLst>
                  <a:ext uri="{FF2B5EF4-FFF2-40B4-BE49-F238E27FC236}">
                    <a16:creationId xmlns:a16="http://schemas.microsoft.com/office/drawing/2014/main" id="{6171A967-99AF-4541-839D-5AFE058B081E}"/>
                  </a:ext>
                </a:extLst>
              </p14:cNvPr>
              <p14:cNvContentPartPr/>
              <p14:nvPr/>
            </p14:nvContentPartPr>
            <p14:xfrm>
              <a:off x="4873233" y="6461724"/>
              <a:ext cx="1629000" cy="392760"/>
            </p14:xfrm>
          </p:contentPart>
        </mc:Choice>
        <mc:Fallback xmlns="">
          <p:pic>
            <p:nvPicPr>
              <p:cNvPr id="356" name="Freihand 355">
                <a:extLst>
                  <a:ext uri="{FF2B5EF4-FFF2-40B4-BE49-F238E27FC236}">
                    <a16:creationId xmlns:a16="http://schemas.microsoft.com/office/drawing/2014/main" id="{6171A967-99AF-4541-839D-5AFE058B081E}"/>
                  </a:ext>
                </a:extLst>
              </p:cNvPr>
              <p:cNvPicPr/>
              <p:nvPr/>
            </p:nvPicPr>
            <p:blipFill>
              <a:blip r:embed="rId99"/>
              <a:stretch>
                <a:fillRect/>
              </a:stretch>
            </p:blipFill>
            <p:spPr>
              <a:xfrm>
                <a:off x="4868913" y="6457404"/>
                <a:ext cx="16376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58" name="Freihand 357">
                <a:extLst>
                  <a:ext uri="{FF2B5EF4-FFF2-40B4-BE49-F238E27FC236}">
                    <a16:creationId xmlns:a16="http://schemas.microsoft.com/office/drawing/2014/main" id="{2B4454FD-7C39-432D-B3DE-1AC5923A314B}"/>
                  </a:ext>
                </a:extLst>
              </p14:cNvPr>
              <p14:cNvContentPartPr/>
              <p14:nvPr/>
            </p14:nvContentPartPr>
            <p14:xfrm>
              <a:off x="1142782" y="1315439"/>
              <a:ext cx="8839800" cy="355680"/>
            </p14:xfrm>
          </p:contentPart>
        </mc:Choice>
        <mc:Fallback xmlns="">
          <p:pic>
            <p:nvPicPr>
              <p:cNvPr id="358" name="Freihand 357">
                <a:extLst>
                  <a:ext uri="{FF2B5EF4-FFF2-40B4-BE49-F238E27FC236}">
                    <a16:creationId xmlns:a16="http://schemas.microsoft.com/office/drawing/2014/main" id="{2B4454FD-7C39-432D-B3DE-1AC5923A314B}"/>
                  </a:ext>
                </a:extLst>
              </p:cNvPr>
              <p:cNvPicPr/>
              <p:nvPr/>
            </p:nvPicPr>
            <p:blipFill>
              <a:blip r:embed="rId101"/>
              <a:stretch>
                <a:fillRect/>
              </a:stretch>
            </p:blipFill>
            <p:spPr>
              <a:xfrm>
                <a:off x="1138462" y="1311119"/>
                <a:ext cx="88484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0" name="Freihand 359">
                <a:extLst>
                  <a:ext uri="{FF2B5EF4-FFF2-40B4-BE49-F238E27FC236}">
                    <a16:creationId xmlns:a16="http://schemas.microsoft.com/office/drawing/2014/main" id="{D15E48B5-830D-4F51-B51C-B4FF625F36B8}"/>
                  </a:ext>
                </a:extLst>
              </p14:cNvPr>
              <p14:cNvContentPartPr/>
              <p14:nvPr/>
            </p14:nvContentPartPr>
            <p14:xfrm>
              <a:off x="708033" y="1895484"/>
              <a:ext cx="1778400" cy="77760"/>
            </p14:xfrm>
          </p:contentPart>
        </mc:Choice>
        <mc:Fallback xmlns="">
          <p:pic>
            <p:nvPicPr>
              <p:cNvPr id="360" name="Freihand 359">
                <a:extLst>
                  <a:ext uri="{FF2B5EF4-FFF2-40B4-BE49-F238E27FC236}">
                    <a16:creationId xmlns:a16="http://schemas.microsoft.com/office/drawing/2014/main" id="{D15E48B5-830D-4F51-B51C-B4FF625F36B8}"/>
                  </a:ext>
                </a:extLst>
              </p:cNvPr>
              <p:cNvPicPr/>
              <p:nvPr/>
            </p:nvPicPr>
            <p:blipFill>
              <a:blip r:embed="rId103"/>
              <a:stretch>
                <a:fillRect/>
              </a:stretch>
            </p:blipFill>
            <p:spPr>
              <a:xfrm>
                <a:off x="703713" y="1891164"/>
                <a:ext cx="1787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1" name="Freihand 360">
                <a:extLst>
                  <a:ext uri="{FF2B5EF4-FFF2-40B4-BE49-F238E27FC236}">
                    <a16:creationId xmlns:a16="http://schemas.microsoft.com/office/drawing/2014/main" id="{A76D3463-1E58-462B-A046-805554CEE11D}"/>
                  </a:ext>
                </a:extLst>
              </p14:cNvPr>
              <p14:cNvContentPartPr/>
              <p14:nvPr/>
            </p14:nvContentPartPr>
            <p14:xfrm>
              <a:off x="-96567" y="3364284"/>
              <a:ext cx="1915200" cy="810000"/>
            </p14:xfrm>
          </p:contentPart>
        </mc:Choice>
        <mc:Fallback xmlns="">
          <p:pic>
            <p:nvPicPr>
              <p:cNvPr id="361" name="Freihand 360">
                <a:extLst>
                  <a:ext uri="{FF2B5EF4-FFF2-40B4-BE49-F238E27FC236}">
                    <a16:creationId xmlns:a16="http://schemas.microsoft.com/office/drawing/2014/main" id="{A76D3463-1E58-462B-A046-805554CEE11D}"/>
                  </a:ext>
                </a:extLst>
              </p:cNvPr>
              <p:cNvPicPr/>
              <p:nvPr/>
            </p:nvPicPr>
            <p:blipFill>
              <a:blip r:embed="rId105"/>
              <a:stretch>
                <a:fillRect/>
              </a:stretch>
            </p:blipFill>
            <p:spPr>
              <a:xfrm>
                <a:off x="-100887" y="3359964"/>
                <a:ext cx="192384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 name="Freihand 388">
                <a:extLst>
                  <a:ext uri="{FF2B5EF4-FFF2-40B4-BE49-F238E27FC236}">
                    <a16:creationId xmlns:a16="http://schemas.microsoft.com/office/drawing/2014/main" id="{35EBA5B8-8D9F-4BE1-A968-58904E44EB72}"/>
                  </a:ext>
                </a:extLst>
              </p14:cNvPr>
              <p14:cNvContentPartPr/>
              <p14:nvPr/>
            </p14:nvContentPartPr>
            <p14:xfrm>
              <a:off x="519315" y="2265204"/>
              <a:ext cx="9009720" cy="270720"/>
            </p14:xfrm>
          </p:contentPart>
        </mc:Choice>
        <mc:Fallback xmlns="">
          <p:pic>
            <p:nvPicPr>
              <p:cNvPr id="389" name="Freihand 388">
                <a:extLst>
                  <a:ext uri="{FF2B5EF4-FFF2-40B4-BE49-F238E27FC236}">
                    <a16:creationId xmlns:a16="http://schemas.microsoft.com/office/drawing/2014/main" id="{35EBA5B8-8D9F-4BE1-A968-58904E44EB72}"/>
                  </a:ext>
                </a:extLst>
              </p:cNvPr>
              <p:cNvPicPr/>
              <p:nvPr/>
            </p:nvPicPr>
            <p:blipFill>
              <a:blip r:embed="rId107"/>
              <a:stretch>
                <a:fillRect/>
              </a:stretch>
            </p:blipFill>
            <p:spPr>
              <a:xfrm>
                <a:off x="514995" y="2260884"/>
                <a:ext cx="9018360" cy="279360"/>
              </a:xfrm>
              <a:prstGeom prst="rect">
                <a:avLst/>
              </a:prstGeom>
            </p:spPr>
          </p:pic>
        </mc:Fallback>
      </mc:AlternateContent>
      <p:grpSp>
        <p:nvGrpSpPr>
          <p:cNvPr id="429" name="Gruppieren 428">
            <a:extLst>
              <a:ext uri="{FF2B5EF4-FFF2-40B4-BE49-F238E27FC236}">
                <a16:creationId xmlns:a16="http://schemas.microsoft.com/office/drawing/2014/main" id="{E388D1D7-FC65-4E14-9120-2110E5847D74}"/>
              </a:ext>
            </a:extLst>
          </p:cNvPr>
          <p:cNvGrpSpPr/>
          <p:nvPr/>
        </p:nvGrpSpPr>
        <p:grpSpPr>
          <a:xfrm>
            <a:off x="416433" y="5417364"/>
            <a:ext cx="8201082" cy="1437120"/>
            <a:chOff x="416433" y="5417364"/>
            <a:chExt cx="8201082" cy="1437120"/>
          </a:xfrm>
        </p:grpSpPr>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3EFB56CB-A9B8-4B50-993C-4AEA858ED020}"/>
                    </a:ext>
                  </a:extLst>
                </p14:cNvPr>
                <p14:cNvContentPartPr/>
                <p14:nvPr/>
              </p14:nvContentPartPr>
              <p14:xfrm>
                <a:off x="416433" y="6013524"/>
                <a:ext cx="235080" cy="231480"/>
              </p14:xfrm>
            </p:contentPart>
          </mc:Choice>
          <mc:Fallback xmlns="">
            <p:pic>
              <p:nvPicPr>
                <p:cNvPr id="77" name="Freihand 76">
                  <a:extLst>
                    <a:ext uri="{FF2B5EF4-FFF2-40B4-BE49-F238E27FC236}">
                      <a16:creationId xmlns:a16="http://schemas.microsoft.com/office/drawing/2014/main" id="{3EFB56CB-A9B8-4B50-993C-4AEA858ED020}"/>
                    </a:ext>
                  </a:extLst>
                </p:cNvPr>
                <p:cNvPicPr/>
                <p:nvPr/>
              </p:nvPicPr>
              <p:blipFill>
                <a:blip r:embed="rId109"/>
                <a:stretch>
                  <a:fillRect/>
                </a:stretch>
              </p:blipFill>
              <p:spPr>
                <a:xfrm>
                  <a:off x="412113" y="6009204"/>
                  <a:ext cx="243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02BE6659-ADE0-4A94-882A-4583C7ED4B5E}"/>
                    </a:ext>
                  </a:extLst>
                </p14:cNvPr>
                <p14:cNvContentPartPr/>
                <p14:nvPr/>
              </p14:nvContentPartPr>
              <p14:xfrm>
                <a:off x="737193" y="6139524"/>
                <a:ext cx="17640" cy="63000"/>
              </p14:xfrm>
            </p:contentPart>
          </mc:Choice>
          <mc:Fallback xmlns="">
            <p:pic>
              <p:nvPicPr>
                <p:cNvPr id="78" name="Freihand 77">
                  <a:extLst>
                    <a:ext uri="{FF2B5EF4-FFF2-40B4-BE49-F238E27FC236}">
                      <a16:creationId xmlns:a16="http://schemas.microsoft.com/office/drawing/2014/main" id="{02BE6659-ADE0-4A94-882A-4583C7ED4B5E}"/>
                    </a:ext>
                  </a:extLst>
                </p:cNvPr>
                <p:cNvPicPr/>
                <p:nvPr/>
              </p:nvPicPr>
              <p:blipFill>
                <a:blip r:embed="rId111"/>
                <a:stretch>
                  <a:fillRect/>
                </a:stretch>
              </p:blipFill>
              <p:spPr>
                <a:xfrm>
                  <a:off x="732873" y="6135204"/>
                  <a:ext cx="26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FB0CD0AE-7B4B-485E-B371-97E351DFBF6F}"/>
                    </a:ext>
                  </a:extLst>
                </p14:cNvPr>
                <p14:cNvContentPartPr/>
                <p14:nvPr/>
              </p14:nvContentPartPr>
              <p14:xfrm>
                <a:off x="828633" y="6004524"/>
                <a:ext cx="130680" cy="179640"/>
              </p14:xfrm>
            </p:contentPart>
          </mc:Choice>
          <mc:Fallback xmlns="">
            <p:pic>
              <p:nvPicPr>
                <p:cNvPr id="79" name="Freihand 78">
                  <a:extLst>
                    <a:ext uri="{FF2B5EF4-FFF2-40B4-BE49-F238E27FC236}">
                      <a16:creationId xmlns:a16="http://schemas.microsoft.com/office/drawing/2014/main" id="{FB0CD0AE-7B4B-485E-B371-97E351DFBF6F}"/>
                    </a:ext>
                  </a:extLst>
                </p:cNvPr>
                <p:cNvPicPr/>
                <p:nvPr/>
              </p:nvPicPr>
              <p:blipFill>
                <a:blip r:embed="rId113"/>
                <a:stretch>
                  <a:fillRect/>
                </a:stretch>
              </p:blipFill>
              <p:spPr>
                <a:xfrm>
                  <a:off x="824313" y="6000204"/>
                  <a:ext cx="139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4A403081-6B50-46C4-8AC2-D3AA142209AC}"/>
                    </a:ext>
                  </a:extLst>
                </p14:cNvPr>
                <p14:cNvContentPartPr/>
                <p14:nvPr/>
              </p14:nvContentPartPr>
              <p14:xfrm>
                <a:off x="917913" y="6106404"/>
                <a:ext cx="65880" cy="64080"/>
              </p14:xfrm>
            </p:contentPart>
          </mc:Choice>
          <mc:Fallback xmlns="">
            <p:pic>
              <p:nvPicPr>
                <p:cNvPr id="80" name="Freihand 79">
                  <a:extLst>
                    <a:ext uri="{FF2B5EF4-FFF2-40B4-BE49-F238E27FC236}">
                      <a16:creationId xmlns:a16="http://schemas.microsoft.com/office/drawing/2014/main" id="{4A403081-6B50-46C4-8AC2-D3AA142209AC}"/>
                    </a:ext>
                  </a:extLst>
                </p:cNvPr>
                <p:cNvPicPr/>
                <p:nvPr/>
              </p:nvPicPr>
              <p:blipFill>
                <a:blip r:embed="rId115"/>
                <a:stretch>
                  <a:fillRect/>
                </a:stretch>
              </p:blipFill>
              <p:spPr>
                <a:xfrm>
                  <a:off x="913593" y="6102084"/>
                  <a:ext cx="74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02201065-6DF1-42D2-AA53-30D69612BADB}"/>
                    </a:ext>
                  </a:extLst>
                </p14:cNvPr>
                <p14:cNvContentPartPr/>
                <p14:nvPr/>
              </p14:nvContentPartPr>
              <p14:xfrm>
                <a:off x="1013313" y="6115044"/>
                <a:ext cx="43920" cy="96480"/>
              </p14:xfrm>
            </p:contentPart>
          </mc:Choice>
          <mc:Fallback xmlns="">
            <p:pic>
              <p:nvPicPr>
                <p:cNvPr id="81" name="Freihand 80">
                  <a:extLst>
                    <a:ext uri="{FF2B5EF4-FFF2-40B4-BE49-F238E27FC236}">
                      <a16:creationId xmlns:a16="http://schemas.microsoft.com/office/drawing/2014/main" id="{02201065-6DF1-42D2-AA53-30D69612BADB}"/>
                    </a:ext>
                  </a:extLst>
                </p:cNvPr>
                <p:cNvPicPr/>
                <p:nvPr/>
              </p:nvPicPr>
              <p:blipFill>
                <a:blip r:embed="rId117"/>
                <a:stretch>
                  <a:fillRect/>
                </a:stretch>
              </p:blipFill>
              <p:spPr>
                <a:xfrm>
                  <a:off x="1008993" y="6110724"/>
                  <a:ext cx="52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FCB6EBC5-36CF-4897-950C-EB5A8ABA442E}"/>
                    </a:ext>
                  </a:extLst>
                </p14:cNvPr>
                <p14:cNvContentPartPr/>
                <p14:nvPr/>
              </p14:nvContentPartPr>
              <p14:xfrm>
                <a:off x="1090713" y="6103524"/>
                <a:ext cx="102240" cy="111960"/>
              </p14:xfrm>
            </p:contentPart>
          </mc:Choice>
          <mc:Fallback xmlns="">
            <p:pic>
              <p:nvPicPr>
                <p:cNvPr id="82" name="Freihand 81">
                  <a:extLst>
                    <a:ext uri="{FF2B5EF4-FFF2-40B4-BE49-F238E27FC236}">
                      <a16:creationId xmlns:a16="http://schemas.microsoft.com/office/drawing/2014/main" id="{FCB6EBC5-36CF-4897-950C-EB5A8ABA442E}"/>
                    </a:ext>
                  </a:extLst>
                </p:cNvPr>
                <p:cNvPicPr/>
                <p:nvPr/>
              </p:nvPicPr>
              <p:blipFill>
                <a:blip r:embed="rId119"/>
                <a:stretch>
                  <a:fillRect/>
                </a:stretch>
              </p:blipFill>
              <p:spPr>
                <a:xfrm>
                  <a:off x="1086393" y="6099204"/>
                  <a:ext cx="110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 name="Freihand 82">
                  <a:extLst>
                    <a:ext uri="{FF2B5EF4-FFF2-40B4-BE49-F238E27FC236}">
                      <a16:creationId xmlns:a16="http://schemas.microsoft.com/office/drawing/2014/main" id="{2895BFCF-02BD-4D6C-9223-02975F78C6AE}"/>
                    </a:ext>
                  </a:extLst>
                </p14:cNvPr>
                <p14:cNvContentPartPr/>
                <p14:nvPr/>
              </p14:nvContentPartPr>
              <p14:xfrm>
                <a:off x="812793" y="5934684"/>
                <a:ext cx="360" cy="360"/>
              </p14:xfrm>
            </p:contentPart>
          </mc:Choice>
          <mc:Fallback xmlns="">
            <p:pic>
              <p:nvPicPr>
                <p:cNvPr id="83" name="Freihand 82">
                  <a:extLst>
                    <a:ext uri="{FF2B5EF4-FFF2-40B4-BE49-F238E27FC236}">
                      <a16:creationId xmlns:a16="http://schemas.microsoft.com/office/drawing/2014/main" id="{2895BFCF-02BD-4D6C-9223-02975F78C6AE}"/>
                    </a:ext>
                  </a:extLst>
                </p:cNvPr>
                <p:cNvPicPr/>
                <p:nvPr/>
              </p:nvPicPr>
              <p:blipFill>
                <a:blip r:embed="rId121"/>
                <a:stretch>
                  <a:fillRect/>
                </a:stretch>
              </p:blipFill>
              <p:spPr>
                <a:xfrm>
                  <a:off x="808473" y="59303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8010D005-1F74-4844-9866-3662C25E531B}"/>
                    </a:ext>
                  </a:extLst>
                </p14:cNvPr>
                <p14:cNvContentPartPr/>
                <p14:nvPr/>
              </p14:nvContentPartPr>
              <p14:xfrm>
                <a:off x="1650153" y="6048444"/>
                <a:ext cx="188640" cy="92520"/>
              </p14:xfrm>
            </p:contentPart>
          </mc:Choice>
          <mc:Fallback xmlns="">
            <p:pic>
              <p:nvPicPr>
                <p:cNvPr id="85" name="Freihand 84">
                  <a:extLst>
                    <a:ext uri="{FF2B5EF4-FFF2-40B4-BE49-F238E27FC236}">
                      <a16:creationId xmlns:a16="http://schemas.microsoft.com/office/drawing/2014/main" id="{8010D005-1F74-4844-9866-3662C25E531B}"/>
                    </a:ext>
                  </a:extLst>
                </p:cNvPr>
                <p:cNvPicPr/>
                <p:nvPr/>
              </p:nvPicPr>
              <p:blipFill>
                <a:blip r:embed="rId123"/>
                <a:stretch>
                  <a:fillRect/>
                </a:stretch>
              </p:blipFill>
              <p:spPr>
                <a:xfrm>
                  <a:off x="1645833" y="6044124"/>
                  <a:ext cx="197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20FC2F1F-6EA8-4367-859C-81B1AA9130EF}"/>
                    </a:ext>
                  </a:extLst>
                </p14:cNvPr>
                <p14:cNvContentPartPr/>
                <p14:nvPr/>
              </p14:nvContentPartPr>
              <p14:xfrm>
                <a:off x="1919433" y="5972124"/>
                <a:ext cx="88200" cy="152640"/>
              </p14:xfrm>
            </p:contentPart>
          </mc:Choice>
          <mc:Fallback xmlns="">
            <p:pic>
              <p:nvPicPr>
                <p:cNvPr id="86" name="Freihand 85">
                  <a:extLst>
                    <a:ext uri="{FF2B5EF4-FFF2-40B4-BE49-F238E27FC236}">
                      <a16:creationId xmlns:a16="http://schemas.microsoft.com/office/drawing/2014/main" id="{20FC2F1F-6EA8-4367-859C-81B1AA9130EF}"/>
                    </a:ext>
                  </a:extLst>
                </p:cNvPr>
                <p:cNvPicPr/>
                <p:nvPr/>
              </p:nvPicPr>
              <p:blipFill>
                <a:blip r:embed="rId125"/>
                <a:stretch>
                  <a:fillRect/>
                </a:stretch>
              </p:blipFill>
              <p:spPr>
                <a:xfrm>
                  <a:off x="1915113" y="5967804"/>
                  <a:ext cx="96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8C62544C-67BB-4C6A-88AD-7C5288E341A3}"/>
                    </a:ext>
                  </a:extLst>
                </p14:cNvPr>
                <p14:cNvContentPartPr/>
                <p14:nvPr/>
              </p14:nvContentPartPr>
              <p14:xfrm>
                <a:off x="2092593" y="5988684"/>
                <a:ext cx="101160" cy="116280"/>
              </p14:xfrm>
            </p:contentPart>
          </mc:Choice>
          <mc:Fallback xmlns="">
            <p:pic>
              <p:nvPicPr>
                <p:cNvPr id="87" name="Freihand 86">
                  <a:extLst>
                    <a:ext uri="{FF2B5EF4-FFF2-40B4-BE49-F238E27FC236}">
                      <a16:creationId xmlns:a16="http://schemas.microsoft.com/office/drawing/2014/main" id="{8C62544C-67BB-4C6A-88AD-7C5288E341A3}"/>
                    </a:ext>
                  </a:extLst>
                </p:cNvPr>
                <p:cNvPicPr/>
                <p:nvPr/>
              </p:nvPicPr>
              <p:blipFill>
                <a:blip r:embed="rId127"/>
                <a:stretch>
                  <a:fillRect/>
                </a:stretch>
              </p:blipFill>
              <p:spPr>
                <a:xfrm>
                  <a:off x="2088273" y="5984364"/>
                  <a:ext cx="109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Freihand 87">
                  <a:extLst>
                    <a:ext uri="{FF2B5EF4-FFF2-40B4-BE49-F238E27FC236}">
                      <a16:creationId xmlns:a16="http://schemas.microsoft.com/office/drawing/2014/main" id="{658D5B35-34F4-4F79-B8DD-24FF6C8A9BEC}"/>
                    </a:ext>
                  </a:extLst>
                </p14:cNvPr>
                <p14:cNvContentPartPr/>
                <p14:nvPr/>
              </p14:nvContentPartPr>
              <p14:xfrm>
                <a:off x="2094033" y="6016764"/>
                <a:ext cx="100800" cy="64440"/>
              </p14:xfrm>
            </p:contentPart>
          </mc:Choice>
          <mc:Fallback xmlns="">
            <p:pic>
              <p:nvPicPr>
                <p:cNvPr id="88" name="Freihand 87">
                  <a:extLst>
                    <a:ext uri="{FF2B5EF4-FFF2-40B4-BE49-F238E27FC236}">
                      <a16:creationId xmlns:a16="http://schemas.microsoft.com/office/drawing/2014/main" id="{658D5B35-34F4-4F79-B8DD-24FF6C8A9BEC}"/>
                    </a:ext>
                  </a:extLst>
                </p:cNvPr>
                <p:cNvPicPr/>
                <p:nvPr/>
              </p:nvPicPr>
              <p:blipFill>
                <a:blip r:embed="rId129"/>
                <a:stretch>
                  <a:fillRect/>
                </a:stretch>
              </p:blipFill>
              <p:spPr>
                <a:xfrm>
                  <a:off x="2089713" y="6012444"/>
                  <a:ext cx="10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Freihand 88">
                  <a:extLst>
                    <a:ext uri="{FF2B5EF4-FFF2-40B4-BE49-F238E27FC236}">
                      <a16:creationId xmlns:a16="http://schemas.microsoft.com/office/drawing/2014/main" id="{9F9A02A9-55C7-46E3-89FF-60138FE93CE2}"/>
                    </a:ext>
                  </a:extLst>
                </p14:cNvPr>
                <p14:cNvContentPartPr/>
                <p14:nvPr/>
              </p14:nvContentPartPr>
              <p14:xfrm>
                <a:off x="2239113" y="6065364"/>
                <a:ext cx="93960" cy="72000"/>
              </p14:xfrm>
            </p:contentPart>
          </mc:Choice>
          <mc:Fallback xmlns="">
            <p:pic>
              <p:nvPicPr>
                <p:cNvPr id="89" name="Freihand 88">
                  <a:extLst>
                    <a:ext uri="{FF2B5EF4-FFF2-40B4-BE49-F238E27FC236}">
                      <a16:creationId xmlns:a16="http://schemas.microsoft.com/office/drawing/2014/main" id="{9F9A02A9-55C7-46E3-89FF-60138FE93CE2}"/>
                    </a:ext>
                  </a:extLst>
                </p:cNvPr>
                <p:cNvPicPr/>
                <p:nvPr/>
              </p:nvPicPr>
              <p:blipFill>
                <a:blip r:embed="rId131"/>
                <a:stretch>
                  <a:fillRect/>
                </a:stretch>
              </p:blipFill>
              <p:spPr>
                <a:xfrm>
                  <a:off x="2234793" y="6061044"/>
                  <a:ext cx="102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Freihand 89">
                  <a:extLst>
                    <a:ext uri="{FF2B5EF4-FFF2-40B4-BE49-F238E27FC236}">
                      <a16:creationId xmlns:a16="http://schemas.microsoft.com/office/drawing/2014/main" id="{69A9B791-9869-4AC2-A246-0426AF90ADF1}"/>
                    </a:ext>
                  </a:extLst>
                </p14:cNvPr>
                <p14:cNvContentPartPr/>
                <p14:nvPr/>
              </p14:nvContentPartPr>
              <p14:xfrm>
                <a:off x="2436033" y="6073644"/>
                <a:ext cx="21960" cy="80640"/>
              </p14:xfrm>
            </p:contentPart>
          </mc:Choice>
          <mc:Fallback xmlns="">
            <p:pic>
              <p:nvPicPr>
                <p:cNvPr id="90" name="Freihand 89">
                  <a:extLst>
                    <a:ext uri="{FF2B5EF4-FFF2-40B4-BE49-F238E27FC236}">
                      <a16:creationId xmlns:a16="http://schemas.microsoft.com/office/drawing/2014/main" id="{69A9B791-9869-4AC2-A246-0426AF90ADF1}"/>
                    </a:ext>
                  </a:extLst>
                </p:cNvPr>
                <p:cNvPicPr/>
                <p:nvPr/>
              </p:nvPicPr>
              <p:blipFill>
                <a:blip r:embed="rId133"/>
                <a:stretch>
                  <a:fillRect/>
                </a:stretch>
              </p:blipFill>
              <p:spPr>
                <a:xfrm>
                  <a:off x="2431713" y="6069324"/>
                  <a:ext cx="30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AAF37F16-7B99-44FE-9696-EDDB182646FB}"/>
                    </a:ext>
                  </a:extLst>
                </p14:cNvPr>
                <p14:cNvContentPartPr/>
                <p14:nvPr/>
              </p14:nvContentPartPr>
              <p14:xfrm>
                <a:off x="2574633" y="5973564"/>
                <a:ext cx="115560" cy="122040"/>
              </p14:xfrm>
            </p:contentPart>
          </mc:Choice>
          <mc:Fallback xmlns="">
            <p:pic>
              <p:nvPicPr>
                <p:cNvPr id="91" name="Freihand 90">
                  <a:extLst>
                    <a:ext uri="{FF2B5EF4-FFF2-40B4-BE49-F238E27FC236}">
                      <a16:creationId xmlns:a16="http://schemas.microsoft.com/office/drawing/2014/main" id="{AAF37F16-7B99-44FE-9696-EDDB182646FB}"/>
                    </a:ext>
                  </a:extLst>
                </p:cNvPr>
                <p:cNvPicPr/>
                <p:nvPr/>
              </p:nvPicPr>
              <p:blipFill>
                <a:blip r:embed="rId135"/>
                <a:stretch>
                  <a:fillRect/>
                </a:stretch>
              </p:blipFill>
              <p:spPr>
                <a:xfrm>
                  <a:off x="2570313" y="5969244"/>
                  <a:ext cx="12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F87E5AF1-279E-4DED-A2D4-1E39DBDFBDD6}"/>
                    </a:ext>
                  </a:extLst>
                </p14:cNvPr>
                <p14:cNvContentPartPr/>
                <p14:nvPr/>
              </p14:nvContentPartPr>
              <p14:xfrm>
                <a:off x="2581473" y="6009924"/>
                <a:ext cx="90000" cy="55800"/>
              </p14:xfrm>
            </p:contentPart>
          </mc:Choice>
          <mc:Fallback xmlns="">
            <p:pic>
              <p:nvPicPr>
                <p:cNvPr id="92" name="Freihand 91">
                  <a:extLst>
                    <a:ext uri="{FF2B5EF4-FFF2-40B4-BE49-F238E27FC236}">
                      <a16:creationId xmlns:a16="http://schemas.microsoft.com/office/drawing/2014/main" id="{F87E5AF1-279E-4DED-A2D4-1E39DBDFBDD6}"/>
                    </a:ext>
                  </a:extLst>
                </p:cNvPr>
                <p:cNvPicPr/>
                <p:nvPr/>
              </p:nvPicPr>
              <p:blipFill>
                <a:blip r:embed="rId137"/>
                <a:stretch>
                  <a:fillRect/>
                </a:stretch>
              </p:blipFill>
              <p:spPr>
                <a:xfrm>
                  <a:off x="2577153" y="6005604"/>
                  <a:ext cx="98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Freihand 92">
                  <a:extLst>
                    <a:ext uri="{FF2B5EF4-FFF2-40B4-BE49-F238E27FC236}">
                      <a16:creationId xmlns:a16="http://schemas.microsoft.com/office/drawing/2014/main" id="{872E65A2-912F-4C09-944A-645290445D75}"/>
                    </a:ext>
                  </a:extLst>
                </p14:cNvPr>
                <p14:cNvContentPartPr/>
                <p14:nvPr/>
              </p14:nvContentPartPr>
              <p14:xfrm>
                <a:off x="2719353" y="6038724"/>
                <a:ext cx="110880" cy="118440"/>
              </p14:xfrm>
            </p:contentPart>
          </mc:Choice>
          <mc:Fallback xmlns="">
            <p:pic>
              <p:nvPicPr>
                <p:cNvPr id="93" name="Freihand 92">
                  <a:extLst>
                    <a:ext uri="{FF2B5EF4-FFF2-40B4-BE49-F238E27FC236}">
                      <a16:creationId xmlns:a16="http://schemas.microsoft.com/office/drawing/2014/main" id="{872E65A2-912F-4C09-944A-645290445D75}"/>
                    </a:ext>
                  </a:extLst>
                </p:cNvPr>
                <p:cNvPicPr/>
                <p:nvPr/>
              </p:nvPicPr>
              <p:blipFill>
                <a:blip r:embed="rId139"/>
                <a:stretch>
                  <a:fillRect/>
                </a:stretch>
              </p:blipFill>
              <p:spPr>
                <a:xfrm>
                  <a:off x="2715033" y="6034404"/>
                  <a:ext cx="119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Freihand 93">
                  <a:extLst>
                    <a:ext uri="{FF2B5EF4-FFF2-40B4-BE49-F238E27FC236}">
                      <a16:creationId xmlns:a16="http://schemas.microsoft.com/office/drawing/2014/main" id="{CD496B40-8EBB-4C89-A6E4-7BA92E16AD13}"/>
                    </a:ext>
                  </a:extLst>
                </p14:cNvPr>
                <p14:cNvContentPartPr/>
                <p14:nvPr/>
              </p14:nvContentPartPr>
              <p14:xfrm>
                <a:off x="2802513" y="5923164"/>
                <a:ext cx="156960" cy="295920"/>
              </p14:xfrm>
            </p:contentPart>
          </mc:Choice>
          <mc:Fallback xmlns="">
            <p:pic>
              <p:nvPicPr>
                <p:cNvPr id="94" name="Freihand 93">
                  <a:extLst>
                    <a:ext uri="{FF2B5EF4-FFF2-40B4-BE49-F238E27FC236}">
                      <a16:creationId xmlns:a16="http://schemas.microsoft.com/office/drawing/2014/main" id="{CD496B40-8EBB-4C89-A6E4-7BA92E16AD13}"/>
                    </a:ext>
                  </a:extLst>
                </p:cNvPr>
                <p:cNvPicPr/>
                <p:nvPr/>
              </p:nvPicPr>
              <p:blipFill>
                <a:blip r:embed="rId141"/>
                <a:stretch>
                  <a:fillRect/>
                </a:stretch>
              </p:blipFill>
              <p:spPr>
                <a:xfrm>
                  <a:off x="2798193" y="5918844"/>
                  <a:ext cx="1656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8" name="Freihand 147">
                  <a:extLst>
                    <a:ext uri="{FF2B5EF4-FFF2-40B4-BE49-F238E27FC236}">
                      <a16:creationId xmlns:a16="http://schemas.microsoft.com/office/drawing/2014/main" id="{2FC778D1-C3D2-4799-A3E7-EB9BE129243C}"/>
                    </a:ext>
                  </a:extLst>
                </p14:cNvPr>
                <p14:cNvContentPartPr/>
                <p14:nvPr/>
              </p14:nvContentPartPr>
              <p14:xfrm>
                <a:off x="1680753" y="6129444"/>
                <a:ext cx="1294560" cy="131400"/>
              </p14:xfrm>
            </p:contentPart>
          </mc:Choice>
          <mc:Fallback xmlns="">
            <p:pic>
              <p:nvPicPr>
                <p:cNvPr id="148" name="Freihand 147">
                  <a:extLst>
                    <a:ext uri="{FF2B5EF4-FFF2-40B4-BE49-F238E27FC236}">
                      <a16:creationId xmlns:a16="http://schemas.microsoft.com/office/drawing/2014/main" id="{2FC778D1-C3D2-4799-A3E7-EB9BE129243C}"/>
                    </a:ext>
                  </a:extLst>
                </p:cNvPr>
                <p:cNvPicPr/>
                <p:nvPr/>
              </p:nvPicPr>
              <p:blipFill>
                <a:blip r:embed="rId143"/>
                <a:stretch>
                  <a:fillRect/>
                </a:stretch>
              </p:blipFill>
              <p:spPr>
                <a:xfrm>
                  <a:off x="1676433" y="6125124"/>
                  <a:ext cx="1303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0" name="Freihand 149">
                  <a:extLst>
                    <a:ext uri="{FF2B5EF4-FFF2-40B4-BE49-F238E27FC236}">
                      <a16:creationId xmlns:a16="http://schemas.microsoft.com/office/drawing/2014/main" id="{79AE48E9-70A2-4858-B430-76207EBA158D}"/>
                    </a:ext>
                  </a:extLst>
                </p14:cNvPr>
                <p14:cNvContentPartPr/>
                <p14:nvPr/>
              </p14:nvContentPartPr>
              <p14:xfrm>
                <a:off x="1862193" y="6466044"/>
                <a:ext cx="115920" cy="150480"/>
              </p14:xfrm>
            </p:contentPart>
          </mc:Choice>
          <mc:Fallback xmlns="">
            <p:pic>
              <p:nvPicPr>
                <p:cNvPr id="150" name="Freihand 149">
                  <a:extLst>
                    <a:ext uri="{FF2B5EF4-FFF2-40B4-BE49-F238E27FC236}">
                      <a16:creationId xmlns:a16="http://schemas.microsoft.com/office/drawing/2014/main" id="{79AE48E9-70A2-4858-B430-76207EBA158D}"/>
                    </a:ext>
                  </a:extLst>
                </p:cNvPr>
                <p:cNvPicPr/>
                <p:nvPr/>
              </p:nvPicPr>
              <p:blipFill>
                <a:blip r:embed="rId145"/>
                <a:stretch>
                  <a:fillRect/>
                </a:stretch>
              </p:blipFill>
              <p:spPr>
                <a:xfrm>
                  <a:off x="1857873" y="6461724"/>
                  <a:ext cx="124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1" name="Freihand 150">
                  <a:extLst>
                    <a:ext uri="{FF2B5EF4-FFF2-40B4-BE49-F238E27FC236}">
                      <a16:creationId xmlns:a16="http://schemas.microsoft.com/office/drawing/2014/main" id="{A8811A6E-17A5-4847-9D6D-EF7690E0F403}"/>
                    </a:ext>
                  </a:extLst>
                </p14:cNvPr>
                <p14:cNvContentPartPr/>
                <p14:nvPr/>
              </p14:nvContentPartPr>
              <p14:xfrm>
                <a:off x="1861473" y="6465324"/>
                <a:ext cx="133200" cy="77400"/>
              </p14:xfrm>
            </p:contentPart>
          </mc:Choice>
          <mc:Fallback xmlns="">
            <p:pic>
              <p:nvPicPr>
                <p:cNvPr id="151" name="Freihand 150">
                  <a:extLst>
                    <a:ext uri="{FF2B5EF4-FFF2-40B4-BE49-F238E27FC236}">
                      <a16:creationId xmlns:a16="http://schemas.microsoft.com/office/drawing/2014/main" id="{A8811A6E-17A5-4847-9D6D-EF7690E0F403}"/>
                    </a:ext>
                  </a:extLst>
                </p:cNvPr>
                <p:cNvPicPr/>
                <p:nvPr/>
              </p:nvPicPr>
              <p:blipFill>
                <a:blip r:embed="rId147"/>
                <a:stretch>
                  <a:fillRect/>
                </a:stretch>
              </p:blipFill>
              <p:spPr>
                <a:xfrm>
                  <a:off x="1857153" y="6461004"/>
                  <a:ext cx="141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2" name="Freihand 151">
                  <a:extLst>
                    <a:ext uri="{FF2B5EF4-FFF2-40B4-BE49-F238E27FC236}">
                      <a16:creationId xmlns:a16="http://schemas.microsoft.com/office/drawing/2014/main" id="{0204CA05-D98B-425F-99EB-F8292BF56305}"/>
                    </a:ext>
                  </a:extLst>
                </p14:cNvPr>
                <p14:cNvContentPartPr/>
                <p14:nvPr/>
              </p14:nvContentPartPr>
              <p14:xfrm>
                <a:off x="1998993" y="6246804"/>
                <a:ext cx="105480" cy="99360"/>
              </p14:xfrm>
            </p:contentPart>
          </mc:Choice>
          <mc:Fallback xmlns="">
            <p:pic>
              <p:nvPicPr>
                <p:cNvPr id="152" name="Freihand 151">
                  <a:extLst>
                    <a:ext uri="{FF2B5EF4-FFF2-40B4-BE49-F238E27FC236}">
                      <a16:creationId xmlns:a16="http://schemas.microsoft.com/office/drawing/2014/main" id="{0204CA05-D98B-425F-99EB-F8292BF56305}"/>
                    </a:ext>
                  </a:extLst>
                </p:cNvPr>
                <p:cNvPicPr/>
                <p:nvPr/>
              </p:nvPicPr>
              <p:blipFill>
                <a:blip r:embed="rId149"/>
                <a:stretch>
                  <a:fillRect/>
                </a:stretch>
              </p:blipFill>
              <p:spPr>
                <a:xfrm>
                  <a:off x="1994673" y="6242484"/>
                  <a:ext cx="114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3" name="Freihand 152">
                  <a:extLst>
                    <a:ext uri="{FF2B5EF4-FFF2-40B4-BE49-F238E27FC236}">
                      <a16:creationId xmlns:a16="http://schemas.microsoft.com/office/drawing/2014/main" id="{1277C2DF-CB98-4BF5-822B-12F7290AF4A4}"/>
                    </a:ext>
                  </a:extLst>
                </p14:cNvPr>
                <p14:cNvContentPartPr/>
                <p14:nvPr/>
              </p14:nvContentPartPr>
              <p14:xfrm>
                <a:off x="2004033" y="6349044"/>
                <a:ext cx="101880" cy="14040"/>
              </p14:xfrm>
            </p:contentPart>
          </mc:Choice>
          <mc:Fallback xmlns="">
            <p:pic>
              <p:nvPicPr>
                <p:cNvPr id="153" name="Freihand 152">
                  <a:extLst>
                    <a:ext uri="{FF2B5EF4-FFF2-40B4-BE49-F238E27FC236}">
                      <a16:creationId xmlns:a16="http://schemas.microsoft.com/office/drawing/2014/main" id="{1277C2DF-CB98-4BF5-822B-12F7290AF4A4}"/>
                    </a:ext>
                  </a:extLst>
                </p:cNvPr>
                <p:cNvPicPr/>
                <p:nvPr/>
              </p:nvPicPr>
              <p:blipFill>
                <a:blip r:embed="rId151"/>
                <a:stretch>
                  <a:fillRect/>
                </a:stretch>
              </p:blipFill>
              <p:spPr>
                <a:xfrm>
                  <a:off x="1999713" y="6344724"/>
                  <a:ext cx="110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4" name="Freihand 153">
                  <a:extLst>
                    <a:ext uri="{FF2B5EF4-FFF2-40B4-BE49-F238E27FC236}">
                      <a16:creationId xmlns:a16="http://schemas.microsoft.com/office/drawing/2014/main" id="{2257EB2B-E8C6-4304-9F8E-F4BA27A3B3A3}"/>
                    </a:ext>
                  </a:extLst>
                </p14:cNvPr>
                <p14:cNvContentPartPr/>
                <p14:nvPr/>
              </p14:nvContentPartPr>
              <p14:xfrm>
                <a:off x="2024913" y="6382884"/>
                <a:ext cx="78480" cy="64440"/>
              </p14:xfrm>
            </p:contentPart>
          </mc:Choice>
          <mc:Fallback xmlns="">
            <p:pic>
              <p:nvPicPr>
                <p:cNvPr id="154" name="Freihand 153">
                  <a:extLst>
                    <a:ext uri="{FF2B5EF4-FFF2-40B4-BE49-F238E27FC236}">
                      <a16:creationId xmlns:a16="http://schemas.microsoft.com/office/drawing/2014/main" id="{2257EB2B-E8C6-4304-9F8E-F4BA27A3B3A3}"/>
                    </a:ext>
                  </a:extLst>
                </p:cNvPr>
                <p:cNvPicPr/>
                <p:nvPr/>
              </p:nvPicPr>
              <p:blipFill>
                <a:blip r:embed="rId153"/>
                <a:stretch>
                  <a:fillRect/>
                </a:stretch>
              </p:blipFill>
              <p:spPr>
                <a:xfrm>
                  <a:off x="2020593" y="6378564"/>
                  <a:ext cx="87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6" name="Freihand 155">
                  <a:extLst>
                    <a:ext uri="{FF2B5EF4-FFF2-40B4-BE49-F238E27FC236}">
                      <a16:creationId xmlns:a16="http://schemas.microsoft.com/office/drawing/2014/main" id="{20834E85-E3ED-4637-A67F-759307B16115}"/>
                    </a:ext>
                  </a:extLst>
                </p14:cNvPr>
                <p14:cNvContentPartPr/>
                <p14:nvPr/>
              </p14:nvContentPartPr>
              <p14:xfrm>
                <a:off x="2006193" y="6524364"/>
                <a:ext cx="86040" cy="108720"/>
              </p14:xfrm>
            </p:contentPart>
          </mc:Choice>
          <mc:Fallback xmlns="">
            <p:pic>
              <p:nvPicPr>
                <p:cNvPr id="156" name="Freihand 155">
                  <a:extLst>
                    <a:ext uri="{FF2B5EF4-FFF2-40B4-BE49-F238E27FC236}">
                      <a16:creationId xmlns:a16="http://schemas.microsoft.com/office/drawing/2014/main" id="{20834E85-E3ED-4637-A67F-759307B16115}"/>
                    </a:ext>
                  </a:extLst>
                </p:cNvPr>
                <p:cNvPicPr/>
                <p:nvPr/>
              </p:nvPicPr>
              <p:blipFill>
                <a:blip r:embed="rId155"/>
                <a:stretch>
                  <a:fillRect/>
                </a:stretch>
              </p:blipFill>
              <p:spPr>
                <a:xfrm>
                  <a:off x="2001873" y="6520044"/>
                  <a:ext cx="94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8" name="Freihand 157">
                  <a:extLst>
                    <a:ext uri="{FF2B5EF4-FFF2-40B4-BE49-F238E27FC236}">
                      <a16:creationId xmlns:a16="http://schemas.microsoft.com/office/drawing/2014/main" id="{3370E963-9569-4130-AD5C-6FEE16F8153D}"/>
                    </a:ext>
                  </a:extLst>
                </p14:cNvPr>
                <p14:cNvContentPartPr/>
                <p14:nvPr/>
              </p14:nvContentPartPr>
              <p14:xfrm>
                <a:off x="2030313" y="6417804"/>
                <a:ext cx="66600" cy="61920"/>
              </p14:xfrm>
            </p:contentPart>
          </mc:Choice>
          <mc:Fallback xmlns="">
            <p:pic>
              <p:nvPicPr>
                <p:cNvPr id="158" name="Freihand 157">
                  <a:extLst>
                    <a:ext uri="{FF2B5EF4-FFF2-40B4-BE49-F238E27FC236}">
                      <a16:creationId xmlns:a16="http://schemas.microsoft.com/office/drawing/2014/main" id="{3370E963-9569-4130-AD5C-6FEE16F8153D}"/>
                    </a:ext>
                  </a:extLst>
                </p:cNvPr>
                <p:cNvPicPr/>
                <p:nvPr/>
              </p:nvPicPr>
              <p:blipFill>
                <a:blip r:embed="rId157"/>
                <a:stretch>
                  <a:fillRect/>
                </a:stretch>
              </p:blipFill>
              <p:spPr>
                <a:xfrm>
                  <a:off x="2025993" y="6413484"/>
                  <a:ext cx="75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9" name="Freihand 158">
                  <a:extLst>
                    <a:ext uri="{FF2B5EF4-FFF2-40B4-BE49-F238E27FC236}">
                      <a16:creationId xmlns:a16="http://schemas.microsoft.com/office/drawing/2014/main" id="{1ACB62EC-3424-470A-AFC1-CD40BD551E29}"/>
                    </a:ext>
                  </a:extLst>
                </p14:cNvPr>
                <p14:cNvContentPartPr/>
                <p14:nvPr/>
              </p14:nvContentPartPr>
              <p14:xfrm>
                <a:off x="2226873" y="6452004"/>
                <a:ext cx="108720" cy="100440"/>
              </p14:xfrm>
            </p:contentPart>
          </mc:Choice>
          <mc:Fallback xmlns="">
            <p:pic>
              <p:nvPicPr>
                <p:cNvPr id="159" name="Freihand 158">
                  <a:extLst>
                    <a:ext uri="{FF2B5EF4-FFF2-40B4-BE49-F238E27FC236}">
                      <a16:creationId xmlns:a16="http://schemas.microsoft.com/office/drawing/2014/main" id="{1ACB62EC-3424-470A-AFC1-CD40BD551E29}"/>
                    </a:ext>
                  </a:extLst>
                </p:cNvPr>
                <p:cNvPicPr/>
                <p:nvPr/>
              </p:nvPicPr>
              <p:blipFill>
                <a:blip r:embed="rId159"/>
                <a:stretch>
                  <a:fillRect/>
                </a:stretch>
              </p:blipFill>
              <p:spPr>
                <a:xfrm>
                  <a:off x="2222553" y="6447684"/>
                  <a:ext cx="117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0" name="Freihand 159">
                  <a:extLst>
                    <a:ext uri="{FF2B5EF4-FFF2-40B4-BE49-F238E27FC236}">
                      <a16:creationId xmlns:a16="http://schemas.microsoft.com/office/drawing/2014/main" id="{6C7DCDCC-2156-4EFA-B7A1-4D73030C9CEC}"/>
                    </a:ext>
                  </a:extLst>
                </p14:cNvPr>
                <p14:cNvContentPartPr/>
                <p14:nvPr/>
              </p14:nvContentPartPr>
              <p14:xfrm>
                <a:off x="2226873" y="6453804"/>
                <a:ext cx="124200" cy="75600"/>
              </p14:xfrm>
            </p:contentPart>
          </mc:Choice>
          <mc:Fallback xmlns="">
            <p:pic>
              <p:nvPicPr>
                <p:cNvPr id="160" name="Freihand 159">
                  <a:extLst>
                    <a:ext uri="{FF2B5EF4-FFF2-40B4-BE49-F238E27FC236}">
                      <a16:creationId xmlns:a16="http://schemas.microsoft.com/office/drawing/2014/main" id="{6C7DCDCC-2156-4EFA-B7A1-4D73030C9CEC}"/>
                    </a:ext>
                  </a:extLst>
                </p:cNvPr>
                <p:cNvPicPr/>
                <p:nvPr/>
              </p:nvPicPr>
              <p:blipFill>
                <a:blip r:embed="rId161"/>
                <a:stretch>
                  <a:fillRect/>
                </a:stretch>
              </p:blipFill>
              <p:spPr>
                <a:xfrm>
                  <a:off x="2222553" y="6449484"/>
                  <a:ext cx="132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1" name="Freihand 160">
                  <a:extLst>
                    <a:ext uri="{FF2B5EF4-FFF2-40B4-BE49-F238E27FC236}">
                      <a16:creationId xmlns:a16="http://schemas.microsoft.com/office/drawing/2014/main" id="{EB217CCF-4918-41C0-9720-D470D938C4EA}"/>
                    </a:ext>
                  </a:extLst>
                </p14:cNvPr>
                <p14:cNvContentPartPr/>
                <p14:nvPr/>
              </p14:nvContentPartPr>
              <p14:xfrm>
                <a:off x="2383473" y="6505644"/>
                <a:ext cx="94680" cy="102960"/>
              </p14:xfrm>
            </p:contentPart>
          </mc:Choice>
          <mc:Fallback xmlns="">
            <p:pic>
              <p:nvPicPr>
                <p:cNvPr id="161" name="Freihand 160">
                  <a:extLst>
                    <a:ext uri="{FF2B5EF4-FFF2-40B4-BE49-F238E27FC236}">
                      <a16:creationId xmlns:a16="http://schemas.microsoft.com/office/drawing/2014/main" id="{EB217CCF-4918-41C0-9720-D470D938C4EA}"/>
                    </a:ext>
                  </a:extLst>
                </p:cNvPr>
                <p:cNvPicPr/>
                <p:nvPr/>
              </p:nvPicPr>
              <p:blipFill>
                <a:blip r:embed="rId163"/>
                <a:stretch>
                  <a:fillRect/>
                </a:stretch>
              </p:blipFill>
              <p:spPr>
                <a:xfrm>
                  <a:off x="2379153" y="6501324"/>
                  <a:ext cx="103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2" name="Freihand 161">
                  <a:extLst>
                    <a:ext uri="{FF2B5EF4-FFF2-40B4-BE49-F238E27FC236}">
                      <a16:creationId xmlns:a16="http://schemas.microsoft.com/office/drawing/2014/main" id="{ED546C7E-FA3D-4B08-B2E0-D771D352D7AF}"/>
                    </a:ext>
                  </a:extLst>
                </p14:cNvPr>
                <p14:cNvContentPartPr/>
                <p14:nvPr/>
              </p14:nvContentPartPr>
              <p14:xfrm>
                <a:off x="2362953" y="6197844"/>
                <a:ext cx="135360" cy="86400"/>
              </p14:xfrm>
            </p:contentPart>
          </mc:Choice>
          <mc:Fallback xmlns="">
            <p:pic>
              <p:nvPicPr>
                <p:cNvPr id="162" name="Freihand 161">
                  <a:extLst>
                    <a:ext uri="{FF2B5EF4-FFF2-40B4-BE49-F238E27FC236}">
                      <a16:creationId xmlns:a16="http://schemas.microsoft.com/office/drawing/2014/main" id="{ED546C7E-FA3D-4B08-B2E0-D771D352D7AF}"/>
                    </a:ext>
                  </a:extLst>
                </p:cNvPr>
                <p:cNvPicPr/>
                <p:nvPr/>
              </p:nvPicPr>
              <p:blipFill>
                <a:blip r:embed="rId165"/>
                <a:stretch>
                  <a:fillRect/>
                </a:stretch>
              </p:blipFill>
              <p:spPr>
                <a:xfrm>
                  <a:off x="2358633" y="6193524"/>
                  <a:ext cx="144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3" name="Freihand 162">
                  <a:extLst>
                    <a:ext uri="{FF2B5EF4-FFF2-40B4-BE49-F238E27FC236}">
                      <a16:creationId xmlns:a16="http://schemas.microsoft.com/office/drawing/2014/main" id="{8E50938D-5316-4AE8-AF03-E4956AB7F503}"/>
                    </a:ext>
                  </a:extLst>
                </p14:cNvPr>
                <p14:cNvContentPartPr/>
                <p14:nvPr/>
              </p14:nvContentPartPr>
              <p14:xfrm>
                <a:off x="2355753" y="6276324"/>
                <a:ext cx="144000" cy="48240"/>
              </p14:xfrm>
            </p:contentPart>
          </mc:Choice>
          <mc:Fallback xmlns="">
            <p:pic>
              <p:nvPicPr>
                <p:cNvPr id="163" name="Freihand 162">
                  <a:extLst>
                    <a:ext uri="{FF2B5EF4-FFF2-40B4-BE49-F238E27FC236}">
                      <a16:creationId xmlns:a16="http://schemas.microsoft.com/office/drawing/2014/main" id="{8E50938D-5316-4AE8-AF03-E4956AB7F503}"/>
                    </a:ext>
                  </a:extLst>
                </p:cNvPr>
                <p:cNvPicPr/>
                <p:nvPr/>
              </p:nvPicPr>
              <p:blipFill>
                <a:blip r:embed="rId167"/>
                <a:stretch>
                  <a:fillRect/>
                </a:stretch>
              </p:blipFill>
              <p:spPr>
                <a:xfrm>
                  <a:off x="2351433" y="6272004"/>
                  <a:ext cx="15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4" name="Freihand 163">
                  <a:extLst>
                    <a:ext uri="{FF2B5EF4-FFF2-40B4-BE49-F238E27FC236}">
                      <a16:creationId xmlns:a16="http://schemas.microsoft.com/office/drawing/2014/main" id="{A7E0BD2A-5CB6-40DF-9E70-2091A8CF35FB}"/>
                    </a:ext>
                  </a:extLst>
                </p14:cNvPr>
                <p14:cNvContentPartPr/>
                <p14:nvPr/>
              </p14:nvContentPartPr>
              <p14:xfrm>
                <a:off x="2376993" y="6317004"/>
                <a:ext cx="108000" cy="72720"/>
              </p14:xfrm>
            </p:contentPart>
          </mc:Choice>
          <mc:Fallback xmlns="">
            <p:pic>
              <p:nvPicPr>
                <p:cNvPr id="164" name="Freihand 163">
                  <a:extLst>
                    <a:ext uri="{FF2B5EF4-FFF2-40B4-BE49-F238E27FC236}">
                      <a16:creationId xmlns:a16="http://schemas.microsoft.com/office/drawing/2014/main" id="{A7E0BD2A-5CB6-40DF-9E70-2091A8CF35FB}"/>
                    </a:ext>
                  </a:extLst>
                </p:cNvPr>
                <p:cNvPicPr/>
                <p:nvPr/>
              </p:nvPicPr>
              <p:blipFill>
                <a:blip r:embed="rId169"/>
                <a:stretch>
                  <a:fillRect/>
                </a:stretch>
              </p:blipFill>
              <p:spPr>
                <a:xfrm>
                  <a:off x="2372673" y="6312684"/>
                  <a:ext cx="116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6" name="Freihand 165">
                  <a:extLst>
                    <a:ext uri="{FF2B5EF4-FFF2-40B4-BE49-F238E27FC236}">
                      <a16:creationId xmlns:a16="http://schemas.microsoft.com/office/drawing/2014/main" id="{A714BFF0-F355-4EE4-B8A2-52DA67D1E89F}"/>
                    </a:ext>
                  </a:extLst>
                </p14:cNvPr>
                <p14:cNvContentPartPr/>
                <p14:nvPr/>
              </p14:nvContentPartPr>
              <p14:xfrm>
                <a:off x="1298433" y="6044124"/>
                <a:ext cx="100440" cy="100800"/>
              </p14:xfrm>
            </p:contentPart>
          </mc:Choice>
          <mc:Fallback xmlns="">
            <p:pic>
              <p:nvPicPr>
                <p:cNvPr id="166" name="Freihand 165">
                  <a:extLst>
                    <a:ext uri="{FF2B5EF4-FFF2-40B4-BE49-F238E27FC236}">
                      <a16:creationId xmlns:a16="http://schemas.microsoft.com/office/drawing/2014/main" id="{A714BFF0-F355-4EE4-B8A2-52DA67D1E89F}"/>
                    </a:ext>
                  </a:extLst>
                </p:cNvPr>
                <p:cNvPicPr/>
                <p:nvPr/>
              </p:nvPicPr>
              <p:blipFill>
                <a:blip r:embed="rId171"/>
                <a:stretch>
                  <a:fillRect/>
                </a:stretch>
              </p:blipFill>
              <p:spPr>
                <a:xfrm>
                  <a:off x="1294113" y="6039804"/>
                  <a:ext cx="109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7" name="Freihand 166">
                  <a:extLst>
                    <a:ext uri="{FF2B5EF4-FFF2-40B4-BE49-F238E27FC236}">
                      <a16:creationId xmlns:a16="http://schemas.microsoft.com/office/drawing/2014/main" id="{2E2C4C3B-461B-46D2-9635-FFF30CFCA079}"/>
                    </a:ext>
                  </a:extLst>
                </p14:cNvPr>
                <p14:cNvContentPartPr/>
                <p14:nvPr/>
              </p14:nvContentPartPr>
              <p14:xfrm>
                <a:off x="1410753" y="6070044"/>
                <a:ext cx="52560" cy="72360"/>
              </p14:xfrm>
            </p:contentPart>
          </mc:Choice>
          <mc:Fallback xmlns="">
            <p:pic>
              <p:nvPicPr>
                <p:cNvPr id="167" name="Freihand 166">
                  <a:extLst>
                    <a:ext uri="{FF2B5EF4-FFF2-40B4-BE49-F238E27FC236}">
                      <a16:creationId xmlns:a16="http://schemas.microsoft.com/office/drawing/2014/main" id="{2E2C4C3B-461B-46D2-9635-FFF30CFCA079}"/>
                    </a:ext>
                  </a:extLst>
                </p:cNvPr>
                <p:cNvPicPr/>
                <p:nvPr/>
              </p:nvPicPr>
              <p:blipFill>
                <a:blip r:embed="rId173"/>
                <a:stretch>
                  <a:fillRect/>
                </a:stretch>
              </p:blipFill>
              <p:spPr>
                <a:xfrm>
                  <a:off x="1406433" y="6065724"/>
                  <a:ext cx="61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8" name="Freihand 167">
                  <a:extLst>
                    <a:ext uri="{FF2B5EF4-FFF2-40B4-BE49-F238E27FC236}">
                      <a16:creationId xmlns:a16="http://schemas.microsoft.com/office/drawing/2014/main" id="{C4B96F3D-5298-4A49-8CCC-97A84626A820}"/>
                    </a:ext>
                  </a:extLst>
                </p14:cNvPr>
                <p14:cNvContentPartPr/>
                <p14:nvPr/>
              </p14:nvContentPartPr>
              <p14:xfrm>
                <a:off x="1469073" y="6044124"/>
                <a:ext cx="61200" cy="118080"/>
              </p14:xfrm>
            </p:contentPart>
          </mc:Choice>
          <mc:Fallback xmlns="">
            <p:pic>
              <p:nvPicPr>
                <p:cNvPr id="168" name="Freihand 167">
                  <a:extLst>
                    <a:ext uri="{FF2B5EF4-FFF2-40B4-BE49-F238E27FC236}">
                      <a16:creationId xmlns:a16="http://schemas.microsoft.com/office/drawing/2014/main" id="{C4B96F3D-5298-4A49-8CCC-97A84626A820}"/>
                    </a:ext>
                  </a:extLst>
                </p:cNvPr>
                <p:cNvPicPr/>
                <p:nvPr/>
              </p:nvPicPr>
              <p:blipFill>
                <a:blip r:embed="rId175"/>
                <a:stretch>
                  <a:fillRect/>
                </a:stretch>
              </p:blipFill>
              <p:spPr>
                <a:xfrm>
                  <a:off x="1464753" y="6039804"/>
                  <a:ext cx="69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9" name="Freihand 168">
                  <a:extLst>
                    <a:ext uri="{FF2B5EF4-FFF2-40B4-BE49-F238E27FC236}">
                      <a16:creationId xmlns:a16="http://schemas.microsoft.com/office/drawing/2014/main" id="{2B2896C8-B9F7-49CF-9C0A-AA0EED2412CE}"/>
                    </a:ext>
                  </a:extLst>
                </p14:cNvPr>
                <p14:cNvContentPartPr/>
                <p14:nvPr/>
              </p14:nvContentPartPr>
              <p14:xfrm>
                <a:off x="1572393" y="5964204"/>
                <a:ext cx="75960" cy="230760"/>
              </p14:xfrm>
            </p:contentPart>
          </mc:Choice>
          <mc:Fallback xmlns="">
            <p:pic>
              <p:nvPicPr>
                <p:cNvPr id="169" name="Freihand 168">
                  <a:extLst>
                    <a:ext uri="{FF2B5EF4-FFF2-40B4-BE49-F238E27FC236}">
                      <a16:creationId xmlns:a16="http://schemas.microsoft.com/office/drawing/2014/main" id="{2B2896C8-B9F7-49CF-9C0A-AA0EED2412CE}"/>
                    </a:ext>
                  </a:extLst>
                </p:cNvPr>
                <p:cNvPicPr/>
                <p:nvPr/>
              </p:nvPicPr>
              <p:blipFill>
                <a:blip r:embed="rId177"/>
                <a:stretch>
                  <a:fillRect/>
                </a:stretch>
              </p:blipFill>
              <p:spPr>
                <a:xfrm>
                  <a:off x="1568073" y="5959884"/>
                  <a:ext cx="84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0" name="Freihand 169">
                  <a:extLst>
                    <a:ext uri="{FF2B5EF4-FFF2-40B4-BE49-F238E27FC236}">
                      <a16:creationId xmlns:a16="http://schemas.microsoft.com/office/drawing/2014/main" id="{785519CB-8B44-46EA-8434-62C2EC83F44A}"/>
                    </a:ext>
                  </a:extLst>
                </p14:cNvPr>
                <p14:cNvContentPartPr/>
                <p14:nvPr/>
              </p14:nvContentPartPr>
              <p14:xfrm>
                <a:off x="3027153" y="5896884"/>
                <a:ext cx="73080" cy="241200"/>
              </p14:xfrm>
            </p:contentPart>
          </mc:Choice>
          <mc:Fallback xmlns="">
            <p:pic>
              <p:nvPicPr>
                <p:cNvPr id="170" name="Freihand 169">
                  <a:extLst>
                    <a:ext uri="{FF2B5EF4-FFF2-40B4-BE49-F238E27FC236}">
                      <a16:creationId xmlns:a16="http://schemas.microsoft.com/office/drawing/2014/main" id="{785519CB-8B44-46EA-8434-62C2EC83F44A}"/>
                    </a:ext>
                  </a:extLst>
                </p:cNvPr>
                <p:cNvPicPr/>
                <p:nvPr/>
              </p:nvPicPr>
              <p:blipFill>
                <a:blip r:embed="rId179"/>
                <a:stretch>
                  <a:fillRect/>
                </a:stretch>
              </p:blipFill>
              <p:spPr>
                <a:xfrm>
                  <a:off x="3022833" y="5892564"/>
                  <a:ext cx="817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1" name="Freihand 170">
                  <a:extLst>
                    <a:ext uri="{FF2B5EF4-FFF2-40B4-BE49-F238E27FC236}">
                      <a16:creationId xmlns:a16="http://schemas.microsoft.com/office/drawing/2014/main" id="{5E3F0528-5028-4930-9B83-D70A786BF6AC}"/>
                    </a:ext>
                  </a:extLst>
                </p14:cNvPr>
                <p14:cNvContentPartPr/>
                <p14:nvPr/>
              </p14:nvContentPartPr>
              <p14:xfrm>
                <a:off x="1267473" y="6455604"/>
                <a:ext cx="152640" cy="117360"/>
              </p14:xfrm>
            </p:contentPart>
          </mc:Choice>
          <mc:Fallback xmlns="">
            <p:pic>
              <p:nvPicPr>
                <p:cNvPr id="171" name="Freihand 170">
                  <a:extLst>
                    <a:ext uri="{FF2B5EF4-FFF2-40B4-BE49-F238E27FC236}">
                      <a16:creationId xmlns:a16="http://schemas.microsoft.com/office/drawing/2014/main" id="{5E3F0528-5028-4930-9B83-D70A786BF6AC}"/>
                    </a:ext>
                  </a:extLst>
                </p:cNvPr>
                <p:cNvPicPr/>
                <p:nvPr/>
              </p:nvPicPr>
              <p:blipFill>
                <a:blip r:embed="rId181"/>
                <a:stretch>
                  <a:fillRect/>
                </a:stretch>
              </p:blipFill>
              <p:spPr>
                <a:xfrm>
                  <a:off x="1263153" y="6451284"/>
                  <a:ext cx="16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2" name="Freihand 171">
                  <a:extLst>
                    <a:ext uri="{FF2B5EF4-FFF2-40B4-BE49-F238E27FC236}">
                      <a16:creationId xmlns:a16="http://schemas.microsoft.com/office/drawing/2014/main" id="{F3631966-81C2-4F9F-BE1D-EDA0DA78BE63}"/>
                    </a:ext>
                  </a:extLst>
                </p14:cNvPr>
                <p14:cNvContentPartPr/>
                <p14:nvPr/>
              </p14:nvContentPartPr>
              <p14:xfrm>
                <a:off x="1469433" y="6497004"/>
                <a:ext cx="59040" cy="77760"/>
              </p14:xfrm>
            </p:contentPart>
          </mc:Choice>
          <mc:Fallback xmlns="">
            <p:pic>
              <p:nvPicPr>
                <p:cNvPr id="172" name="Freihand 171">
                  <a:extLst>
                    <a:ext uri="{FF2B5EF4-FFF2-40B4-BE49-F238E27FC236}">
                      <a16:creationId xmlns:a16="http://schemas.microsoft.com/office/drawing/2014/main" id="{F3631966-81C2-4F9F-BE1D-EDA0DA78BE63}"/>
                    </a:ext>
                  </a:extLst>
                </p:cNvPr>
                <p:cNvPicPr/>
                <p:nvPr/>
              </p:nvPicPr>
              <p:blipFill>
                <a:blip r:embed="rId183"/>
                <a:stretch>
                  <a:fillRect/>
                </a:stretch>
              </p:blipFill>
              <p:spPr>
                <a:xfrm>
                  <a:off x="1464753" y="6492684"/>
                  <a:ext cx="67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3" name="Freihand 172">
                  <a:extLst>
                    <a:ext uri="{FF2B5EF4-FFF2-40B4-BE49-F238E27FC236}">
                      <a16:creationId xmlns:a16="http://schemas.microsoft.com/office/drawing/2014/main" id="{EF7B674D-9145-42AB-87BE-A2B7D8134C13}"/>
                    </a:ext>
                  </a:extLst>
                </p14:cNvPr>
                <p14:cNvContentPartPr/>
                <p14:nvPr/>
              </p14:nvContentPartPr>
              <p14:xfrm>
                <a:off x="1513713" y="6511764"/>
                <a:ext cx="93600" cy="88920"/>
              </p14:xfrm>
            </p:contentPart>
          </mc:Choice>
          <mc:Fallback xmlns="">
            <p:pic>
              <p:nvPicPr>
                <p:cNvPr id="173" name="Freihand 172">
                  <a:extLst>
                    <a:ext uri="{FF2B5EF4-FFF2-40B4-BE49-F238E27FC236}">
                      <a16:creationId xmlns:a16="http://schemas.microsoft.com/office/drawing/2014/main" id="{EF7B674D-9145-42AB-87BE-A2B7D8134C13}"/>
                    </a:ext>
                  </a:extLst>
                </p:cNvPr>
                <p:cNvPicPr/>
                <p:nvPr/>
              </p:nvPicPr>
              <p:blipFill>
                <a:blip r:embed="rId185"/>
                <a:stretch>
                  <a:fillRect/>
                </a:stretch>
              </p:blipFill>
              <p:spPr>
                <a:xfrm>
                  <a:off x="1509393" y="6507444"/>
                  <a:ext cx="102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 name="Freihand 173">
                  <a:extLst>
                    <a:ext uri="{FF2B5EF4-FFF2-40B4-BE49-F238E27FC236}">
                      <a16:creationId xmlns:a16="http://schemas.microsoft.com/office/drawing/2014/main" id="{A452B072-304F-4DC4-BF34-123D55A3B9A5}"/>
                    </a:ext>
                  </a:extLst>
                </p14:cNvPr>
                <p14:cNvContentPartPr/>
                <p14:nvPr/>
              </p14:nvContentPartPr>
              <p14:xfrm>
                <a:off x="1697313" y="6413484"/>
                <a:ext cx="58320" cy="214920"/>
              </p14:xfrm>
            </p:contentPart>
          </mc:Choice>
          <mc:Fallback xmlns="">
            <p:pic>
              <p:nvPicPr>
                <p:cNvPr id="174" name="Freihand 173">
                  <a:extLst>
                    <a:ext uri="{FF2B5EF4-FFF2-40B4-BE49-F238E27FC236}">
                      <a16:creationId xmlns:a16="http://schemas.microsoft.com/office/drawing/2014/main" id="{A452B072-304F-4DC4-BF34-123D55A3B9A5}"/>
                    </a:ext>
                  </a:extLst>
                </p:cNvPr>
                <p:cNvPicPr/>
                <p:nvPr/>
              </p:nvPicPr>
              <p:blipFill>
                <a:blip r:embed="rId187"/>
                <a:stretch>
                  <a:fillRect/>
                </a:stretch>
              </p:blipFill>
              <p:spPr>
                <a:xfrm>
                  <a:off x="1692993" y="6409164"/>
                  <a:ext cx="66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5" name="Freihand 174">
                  <a:extLst>
                    <a:ext uri="{FF2B5EF4-FFF2-40B4-BE49-F238E27FC236}">
                      <a16:creationId xmlns:a16="http://schemas.microsoft.com/office/drawing/2014/main" id="{4C37B9B8-05DF-4777-85EE-32CDF085DADB}"/>
                    </a:ext>
                  </a:extLst>
                </p14:cNvPr>
                <p14:cNvContentPartPr/>
                <p14:nvPr/>
              </p14:nvContentPartPr>
              <p14:xfrm>
                <a:off x="2730153" y="6346524"/>
                <a:ext cx="61200" cy="289080"/>
              </p14:xfrm>
            </p:contentPart>
          </mc:Choice>
          <mc:Fallback xmlns="">
            <p:pic>
              <p:nvPicPr>
                <p:cNvPr id="175" name="Freihand 174">
                  <a:extLst>
                    <a:ext uri="{FF2B5EF4-FFF2-40B4-BE49-F238E27FC236}">
                      <a16:creationId xmlns:a16="http://schemas.microsoft.com/office/drawing/2014/main" id="{4C37B9B8-05DF-4777-85EE-32CDF085DADB}"/>
                    </a:ext>
                  </a:extLst>
                </p:cNvPr>
                <p:cNvPicPr/>
                <p:nvPr/>
              </p:nvPicPr>
              <p:blipFill>
                <a:blip r:embed="rId189"/>
                <a:stretch>
                  <a:fillRect/>
                </a:stretch>
              </p:blipFill>
              <p:spPr>
                <a:xfrm>
                  <a:off x="2725833" y="6342204"/>
                  <a:ext cx="698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79" name="Freihand 278">
                  <a:extLst>
                    <a:ext uri="{FF2B5EF4-FFF2-40B4-BE49-F238E27FC236}">
                      <a16:creationId xmlns:a16="http://schemas.microsoft.com/office/drawing/2014/main" id="{6D17F855-93EC-4F34-9920-962A934F981C}"/>
                    </a:ext>
                  </a:extLst>
                </p14:cNvPr>
                <p14:cNvContentPartPr/>
                <p14:nvPr/>
              </p14:nvContentPartPr>
              <p14:xfrm>
                <a:off x="2861553" y="6221244"/>
                <a:ext cx="57960" cy="551880"/>
              </p14:xfrm>
            </p:contentPart>
          </mc:Choice>
          <mc:Fallback xmlns="">
            <p:pic>
              <p:nvPicPr>
                <p:cNvPr id="279" name="Freihand 278">
                  <a:extLst>
                    <a:ext uri="{FF2B5EF4-FFF2-40B4-BE49-F238E27FC236}">
                      <a16:creationId xmlns:a16="http://schemas.microsoft.com/office/drawing/2014/main" id="{6D17F855-93EC-4F34-9920-962A934F981C}"/>
                    </a:ext>
                  </a:extLst>
                </p:cNvPr>
                <p:cNvPicPr/>
                <p:nvPr/>
              </p:nvPicPr>
              <p:blipFill>
                <a:blip r:embed="rId191"/>
                <a:stretch>
                  <a:fillRect/>
                </a:stretch>
              </p:blipFill>
              <p:spPr>
                <a:xfrm>
                  <a:off x="2857233" y="6216924"/>
                  <a:ext cx="6660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81" name="Freihand 280">
                  <a:extLst>
                    <a:ext uri="{FF2B5EF4-FFF2-40B4-BE49-F238E27FC236}">
                      <a16:creationId xmlns:a16="http://schemas.microsoft.com/office/drawing/2014/main" id="{FD1C9C27-207C-467E-9AB9-3281F2A3F349}"/>
                    </a:ext>
                  </a:extLst>
                </p14:cNvPr>
                <p14:cNvContentPartPr/>
                <p14:nvPr/>
              </p14:nvContentPartPr>
              <p14:xfrm>
                <a:off x="3082953" y="6389364"/>
                <a:ext cx="154800" cy="162360"/>
              </p14:xfrm>
            </p:contentPart>
          </mc:Choice>
          <mc:Fallback xmlns="">
            <p:pic>
              <p:nvPicPr>
                <p:cNvPr id="281" name="Freihand 280">
                  <a:extLst>
                    <a:ext uri="{FF2B5EF4-FFF2-40B4-BE49-F238E27FC236}">
                      <a16:creationId xmlns:a16="http://schemas.microsoft.com/office/drawing/2014/main" id="{FD1C9C27-207C-467E-9AB9-3281F2A3F349}"/>
                    </a:ext>
                  </a:extLst>
                </p:cNvPr>
                <p:cNvPicPr/>
                <p:nvPr/>
              </p:nvPicPr>
              <p:blipFill>
                <a:blip r:embed="rId193"/>
                <a:stretch>
                  <a:fillRect/>
                </a:stretch>
              </p:blipFill>
              <p:spPr>
                <a:xfrm>
                  <a:off x="3078633" y="6385044"/>
                  <a:ext cx="163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82" name="Freihand 281">
                  <a:extLst>
                    <a:ext uri="{FF2B5EF4-FFF2-40B4-BE49-F238E27FC236}">
                      <a16:creationId xmlns:a16="http://schemas.microsoft.com/office/drawing/2014/main" id="{24D2A3DB-DED3-46E7-B74D-560536C9D404}"/>
                    </a:ext>
                  </a:extLst>
                </p14:cNvPr>
                <p14:cNvContentPartPr/>
                <p14:nvPr/>
              </p14:nvContentPartPr>
              <p14:xfrm>
                <a:off x="3271593" y="6455244"/>
                <a:ext cx="184680" cy="82800"/>
              </p14:xfrm>
            </p:contentPart>
          </mc:Choice>
          <mc:Fallback xmlns="">
            <p:pic>
              <p:nvPicPr>
                <p:cNvPr id="282" name="Freihand 281">
                  <a:extLst>
                    <a:ext uri="{FF2B5EF4-FFF2-40B4-BE49-F238E27FC236}">
                      <a16:creationId xmlns:a16="http://schemas.microsoft.com/office/drawing/2014/main" id="{24D2A3DB-DED3-46E7-B74D-560536C9D404}"/>
                    </a:ext>
                  </a:extLst>
                </p:cNvPr>
                <p:cNvPicPr/>
                <p:nvPr/>
              </p:nvPicPr>
              <p:blipFill>
                <a:blip r:embed="rId195"/>
                <a:stretch>
                  <a:fillRect/>
                </a:stretch>
              </p:blipFill>
              <p:spPr>
                <a:xfrm>
                  <a:off x="3267273" y="6450924"/>
                  <a:ext cx="19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09" name="Freihand 308">
                  <a:extLst>
                    <a:ext uri="{FF2B5EF4-FFF2-40B4-BE49-F238E27FC236}">
                      <a16:creationId xmlns:a16="http://schemas.microsoft.com/office/drawing/2014/main" id="{63ED5F5F-A86D-4875-9ED5-30A8A0177092}"/>
                    </a:ext>
                  </a:extLst>
                </p14:cNvPr>
                <p14:cNvContentPartPr/>
                <p14:nvPr/>
              </p14:nvContentPartPr>
              <p14:xfrm>
                <a:off x="3216153" y="6614004"/>
                <a:ext cx="22680" cy="77760"/>
              </p14:xfrm>
            </p:contentPart>
          </mc:Choice>
          <mc:Fallback xmlns="">
            <p:pic>
              <p:nvPicPr>
                <p:cNvPr id="309" name="Freihand 308">
                  <a:extLst>
                    <a:ext uri="{FF2B5EF4-FFF2-40B4-BE49-F238E27FC236}">
                      <a16:creationId xmlns:a16="http://schemas.microsoft.com/office/drawing/2014/main" id="{63ED5F5F-A86D-4875-9ED5-30A8A0177092}"/>
                    </a:ext>
                  </a:extLst>
                </p:cNvPr>
                <p:cNvPicPr/>
                <p:nvPr/>
              </p:nvPicPr>
              <p:blipFill>
                <a:blip r:embed="rId197"/>
                <a:stretch>
                  <a:fillRect/>
                </a:stretch>
              </p:blipFill>
              <p:spPr>
                <a:xfrm>
                  <a:off x="3211833" y="6609684"/>
                  <a:ext cx="31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10" name="Freihand 309">
                  <a:extLst>
                    <a:ext uri="{FF2B5EF4-FFF2-40B4-BE49-F238E27FC236}">
                      <a16:creationId xmlns:a16="http://schemas.microsoft.com/office/drawing/2014/main" id="{C71F322B-4A74-4F9A-A3CF-D9BADCB0369E}"/>
                    </a:ext>
                  </a:extLst>
                </p14:cNvPr>
                <p14:cNvContentPartPr/>
                <p14:nvPr/>
              </p14:nvContentPartPr>
              <p14:xfrm>
                <a:off x="3248193" y="6601044"/>
                <a:ext cx="26280" cy="88920"/>
              </p14:xfrm>
            </p:contentPart>
          </mc:Choice>
          <mc:Fallback xmlns="">
            <p:pic>
              <p:nvPicPr>
                <p:cNvPr id="310" name="Freihand 309">
                  <a:extLst>
                    <a:ext uri="{FF2B5EF4-FFF2-40B4-BE49-F238E27FC236}">
                      <a16:creationId xmlns:a16="http://schemas.microsoft.com/office/drawing/2014/main" id="{C71F322B-4A74-4F9A-A3CF-D9BADCB0369E}"/>
                    </a:ext>
                  </a:extLst>
                </p:cNvPr>
                <p:cNvPicPr/>
                <p:nvPr/>
              </p:nvPicPr>
              <p:blipFill>
                <a:blip r:embed="rId199"/>
                <a:stretch>
                  <a:fillRect/>
                </a:stretch>
              </p:blipFill>
              <p:spPr>
                <a:xfrm>
                  <a:off x="3243873" y="6596724"/>
                  <a:ext cx="34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11" name="Freihand 310">
                  <a:extLst>
                    <a:ext uri="{FF2B5EF4-FFF2-40B4-BE49-F238E27FC236}">
                      <a16:creationId xmlns:a16="http://schemas.microsoft.com/office/drawing/2014/main" id="{56D96492-B076-4010-B80D-309518B8059D}"/>
                    </a:ext>
                  </a:extLst>
                </p14:cNvPr>
                <p14:cNvContentPartPr/>
                <p14:nvPr/>
              </p14:nvContentPartPr>
              <p14:xfrm>
                <a:off x="3159993" y="6726324"/>
                <a:ext cx="123840" cy="88920"/>
              </p14:xfrm>
            </p:contentPart>
          </mc:Choice>
          <mc:Fallback xmlns="">
            <p:pic>
              <p:nvPicPr>
                <p:cNvPr id="311" name="Freihand 310">
                  <a:extLst>
                    <a:ext uri="{FF2B5EF4-FFF2-40B4-BE49-F238E27FC236}">
                      <a16:creationId xmlns:a16="http://schemas.microsoft.com/office/drawing/2014/main" id="{56D96492-B076-4010-B80D-309518B8059D}"/>
                    </a:ext>
                  </a:extLst>
                </p:cNvPr>
                <p:cNvPicPr/>
                <p:nvPr/>
              </p:nvPicPr>
              <p:blipFill>
                <a:blip r:embed="rId201"/>
                <a:stretch>
                  <a:fillRect/>
                </a:stretch>
              </p:blipFill>
              <p:spPr>
                <a:xfrm>
                  <a:off x="3155673" y="6722004"/>
                  <a:ext cx="132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6" name="Freihand 95">
                  <a:extLst>
                    <a:ext uri="{FF2B5EF4-FFF2-40B4-BE49-F238E27FC236}">
                      <a16:creationId xmlns:a16="http://schemas.microsoft.com/office/drawing/2014/main" id="{54A2B68B-E207-4AAB-82D4-214701FB72B9}"/>
                    </a:ext>
                  </a:extLst>
                </p14:cNvPr>
                <p14:cNvContentPartPr/>
                <p14:nvPr/>
              </p14:nvContentPartPr>
              <p14:xfrm>
                <a:off x="4150713" y="6015684"/>
                <a:ext cx="119520" cy="115920"/>
              </p14:xfrm>
            </p:contentPart>
          </mc:Choice>
          <mc:Fallback xmlns="">
            <p:pic>
              <p:nvPicPr>
                <p:cNvPr id="96" name="Freihand 95">
                  <a:extLst>
                    <a:ext uri="{FF2B5EF4-FFF2-40B4-BE49-F238E27FC236}">
                      <a16:creationId xmlns:a16="http://schemas.microsoft.com/office/drawing/2014/main" id="{54A2B68B-E207-4AAB-82D4-214701FB72B9}"/>
                    </a:ext>
                  </a:extLst>
                </p:cNvPr>
                <p:cNvPicPr/>
                <p:nvPr/>
              </p:nvPicPr>
              <p:blipFill>
                <a:blip r:embed="rId203"/>
                <a:stretch>
                  <a:fillRect/>
                </a:stretch>
              </p:blipFill>
              <p:spPr>
                <a:xfrm>
                  <a:off x="4146393" y="6011364"/>
                  <a:ext cx="128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7" name="Freihand 96">
                  <a:extLst>
                    <a:ext uri="{FF2B5EF4-FFF2-40B4-BE49-F238E27FC236}">
                      <a16:creationId xmlns:a16="http://schemas.microsoft.com/office/drawing/2014/main" id="{1AFA085C-356D-4AC2-819D-C3C8A088034E}"/>
                    </a:ext>
                  </a:extLst>
                </p14:cNvPr>
                <p14:cNvContentPartPr/>
                <p14:nvPr/>
              </p14:nvContentPartPr>
              <p14:xfrm>
                <a:off x="4310913" y="6085164"/>
                <a:ext cx="37800" cy="20160"/>
              </p14:xfrm>
            </p:contentPart>
          </mc:Choice>
          <mc:Fallback xmlns="">
            <p:pic>
              <p:nvPicPr>
                <p:cNvPr id="97" name="Freihand 96">
                  <a:extLst>
                    <a:ext uri="{FF2B5EF4-FFF2-40B4-BE49-F238E27FC236}">
                      <a16:creationId xmlns:a16="http://schemas.microsoft.com/office/drawing/2014/main" id="{1AFA085C-356D-4AC2-819D-C3C8A088034E}"/>
                    </a:ext>
                  </a:extLst>
                </p:cNvPr>
                <p:cNvPicPr/>
                <p:nvPr/>
              </p:nvPicPr>
              <p:blipFill>
                <a:blip r:embed="rId205"/>
                <a:stretch>
                  <a:fillRect/>
                </a:stretch>
              </p:blipFill>
              <p:spPr>
                <a:xfrm>
                  <a:off x="4306593" y="6080844"/>
                  <a:ext cx="46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8" name="Freihand 97">
                  <a:extLst>
                    <a:ext uri="{FF2B5EF4-FFF2-40B4-BE49-F238E27FC236}">
                      <a16:creationId xmlns:a16="http://schemas.microsoft.com/office/drawing/2014/main" id="{233A25EA-0F51-432E-B7DC-5706F6C712CB}"/>
                    </a:ext>
                  </a:extLst>
                </p14:cNvPr>
                <p14:cNvContentPartPr/>
                <p14:nvPr/>
              </p14:nvContentPartPr>
              <p14:xfrm>
                <a:off x="4380033" y="5928204"/>
                <a:ext cx="123840" cy="177840"/>
              </p14:xfrm>
            </p:contentPart>
          </mc:Choice>
          <mc:Fallback xmlns="">
            <p:pic>
              <p:nvPicPr>
                <p:cNvPr id="98" name="Freihand 97">
                  <a:extLst>
                    <a:ext uri="{FF2B5EF4-FFF2-40B4-BE49-F238E27FC236}">
                      <a16:creationId xmlns:a16="http://schemas.microsoft.com/office/drawing/2014/main" id="{233A25EA-0F51-432E-B7DC-5706F6C712CB}"/>
                    </a:ext>
                  </a:extLst>
                </p:cNvPr>
                <p:cNvPicPr/>
                <p:nvPr/>
              </p:nvPicPr>
              <p:blipFill>
                <a:blip r:embed="rId207"/>
                <a:stretch>
                  <a:fillRect/>
                </a:stretch>
              </p:blipFill>
              <p:spPr>
                <a:xfrm>
                  <a:off x="4375713" y="5923884"/>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9" name="Freihand 98">
                  <a:extLst>
                    <a:ext uri="{FF2B5EF4-FFF2-40B4-BE49-F238E27FC236}">
                      <a16:creationId xmlns:a16="http://schemas.microsoft.com/office/drawing/2014/main" id="{5433EB78-401E-45B0-9D47-366322EE3AB1}"/>
                    </a:ext>
                  </a:extLst>
                </p14:cNvPr>
                <p14:cNvContentPartPr/>
                <p14:nvPr/>
              </p14:nvContentPartPr>
              <p14:xfrm>
                <a:off x="4545273" y="6080124"/>
                <a:ext cx="8280" cy="7920"/>
              </p14:xfrm>
            </p:contentPart>
          </mc:Choice>
          <mc:Fallback xmlns="">
            <p:pic>
              <p:nvPicPr>
                <p:cNvPr id="99" name="Freihand 98">
                  <a:extLst>
                    <a:ext uri="{FF2B5EF4-FFF2-40B4-BE49-F238E27FC236}">
                      <a16:creationId xmlns:a16="http://schemas.microsoft.com/office/drawing/2014/main" id="{5433EB78-401E-45B0-9D47-366322EE3AB1}"/>
                    </a:ext>
                  </a:extLst>
                </p:cNvPr>
                <p:cNvPicPr/>
                <p:nvPr/>
              </p:nvPicPr>
              <p:blipFill>
                <a:blip r:embed="rId209"/>
                <a:stretch>
                  <a:fillRect/>
                </a:stretch>
              </p:blipFill>
              <p:spPr>
                <a:xfrm>
                  <a:off x="4540953" y="6075804"/>
                  <a:ext cx="1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1" name="Freihand 100">
                  <a:extLst>
                    <a:ext uri="{FF2B5EF4-FFF2-40B4-BE49-F238E27FC236}">
                      <a16:creationId xmlns:a16="http://schemas.microsoft.com/office/drawing/2014/main" id="{711945B3-4316-476B-84DD-1CED02D530B9}"/>
                    </a:ext>
                  </a:extLst>
                </p14:cNvPr>
                <p14:cNvContentPartPr/>
                <p14:nvPr/>
              </p14:nvContentPartPr>
              <p14:xfrm>
                <a:off x="4920393" y="5988324"/>
                <a:ext cx="198720" cy="72720"/>
              </p14:xfrm>
            </p:contentPart>
          </mc:Choice>
          <mc:Fallback xmlns="">
            <p:pic>
              <p:nvPicPr>
                <p:cNvPr id="101" name="Freihand 100">
                  <a:extLst>
                    <a:ext uri="{FF2B5EF4-FFF2-40B4-BE49-F238E27FC236}">
                      <a16:creationId xmlns:a16="http://schemas.microsoft.com/office/drawing/2014/main" id="{711945B3-4316-476B-84DD-1CED02D530B9}"/>
                    </a:ext>
                  </a:extLst>
                </p:cNvPr>
                <p:cNvPicPr/>
                <p:nvPr/>
              </p:nvPicPr>
              <p:blipFill>
                <a:blip r:embed="rId211"/>
                <a:stretch>
                  <a:fillRect/>
                </a:stretch>
              </p:blipFill>
              <p:spPr>
                <a:xfrm>
                  <a:off x="4916073" y="5984004"/>
                  <a:ext cx="207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3" name="Freihand 102">
                  <a:extLst>
                    <a:ext uri="{FF2B5EF4-FFF2-40B4-BE49-F238E27FC236}">
                      <a16:creationId xmlns:a16="http://schemas.microsoft.com/office/drawing/2014/main" id="{7CB5B10A-45B6-4D28-95C8-0F38A84594AC}"/>
                    </a:ext>
                  </a:extLst>
                </p14:cNvPr>
                <p14:cNvContentPartPr/>
                <p14:nvPr/>
              </p14:nvContentPartPr>
              <p14:xfrm>
                <a:off x="5240793" y="5988684"/>
                <a:ext cx="143280" cy="13680"/>
              </p14:xfrm>
            </p:contentPart>
          </mc:Choice>
          <mc:Fallback xmlns="">
            <p:pic>
              <p:nvPicPr>
                <p:cNvPr id="103" name="Freihand 102">
                  <a:extLst>
                    <a:ext uri="{FF2B5EF4-FFF2-40B4-BE49-F238E27FC236}">
                      <a16:creationId xmlns:a16="http://schemas.microsoft.com/office/drawing/2014/main" id="{7CB5B10A-45B6-4D28-95C8-0F38A84594AC}"/>
                    </a:ext>
                  </a:extLst>
                </p:cNvPr>
                <p:cNvPicPr/>
                <p:nvPr/>
              </p:nvPicPr>
              <p:blipFill>
                <a:blip r:embed="rId213"/>
                <a:stretch>
                  <a:fillRect/>
                </a:stretch>
              </p:blipFill>
              <p:spPr>
                <a:xfrm>
                  <a:off x="5236473" y="5984364"/>
                  <a:ext cx="15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4" name="Freihand 103">
                  <a:extLst>
                    <a:ext uri="{FF2B5EF4-FFF2-40B4-BE49-F238E27FC236}">
                      <a16:creationId xmlns:a16="http://schemas.microsoft.com/office/drawing/2014/main" id="{F80218A8-E697-40C3-9AD0-049FA4BD640C}"/>
                    </a:ext>
                  </a:extLst>
                </p14:cNvPr>
                <p14:cNvContentPartPr/>
                <p14:nvPr/>
              </p14:nvContentPartPr>
              <p14:xfrm>
                <a:off x="5265273" y="6032964"/>
                <a:ext cx="156240" cy="14760"/>
              </p14:xfrm>
            </p:contentPart>
          </mc:Choice>
          <mc:Fallback xmlns="">
            <p:pic>
              <p:nvPicPr>
                <p:cNvPr id="104" name="Freihand 103">
                  <a:extLst>
                    <a:ext uri="{FF2B5EF4-FFF2-40B4-BE49-F238E27FC236}">
                      <a16:creationId xmlns:a16="http://schemas.microsoft.com/office/drawing/2014/main" id="{F80218A8-E697-40C3-9AD0-049FA4BD640C}"/>
                    </a:ext>
                  </a:extLst>
                </p:cNvPr>
                <p:cNvPicPr/>
                <p:nvPr/>
              </p:nvPicPr>
              <p:blipFill>
                <a:blip r:embed="rId215"/>
                <a:stretch>
                  <a:fillRect/>
                </a:stretch>
              </p:blipFill>
              <p:spPr>
                <a:xfrm>
                  <a:off x="5260953" y="6028644"/>
                  <a:ext cx="164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5" name="Freihand 104">
                  <a:extLst>
                    <a:ext uri="{FF2B5EF4-FFF2-40B4-BE49-F238E27FC236}">
                      <a16:creationId xmlns:a16="http://schemas.microsoft.com/office/drawing/2014/main" id="{6958290B-B08C-4006-B700-2C77F00F55FF}"/>
                    </a:ext>
                  </a:extLst>
                </p14:cNvPr>
                <p14:cNvContentPartPr/>
                <p14:nvPr/>
              </p14:nvContentPartPr>
              <p14:xfrm>
                <a:off x="5511513" y="5956644"/>
                <a:ext cx="124560" cy="244800"/>
              </p14:xfrm>
            </p:contentPart>
          </mc:Choice>
          <mc:Fallback xmlns="">
            <p:pic>
              <p:nvPicPr>
                <p:cNvPr id="105" name="Freihand 104">
                  <a:extLst>
                    <a:ext uri="{FF2B5EF4-FFF2-40B4-BE49-F238E27FC236}">
                      <a16:creationId xmlns:a16="http://schemas.microsoft.com/office/drawing/2014/main" id="{6958290B-B08C-4006-B700-2C77F00F55FF}"/>
                    </a:ext>
                  </a:extLst>
                </p:cNvPr>
                <p:cNvPicPr/>
                <p:nvPr/>
              </p:nvPicPr>
              <p:blipFill>
                <a:blip r:embed="rId217"/>
                <a:stretch>
                  <a:fillRect/>
                </a:stretch>
              </p:blipFill>
              <p:spPr>
                <a:xfrm>
                  <a:off x="5507193" y="5952324"/>
                  <a:ext cx="133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6" name="Freihand 105">
                  <a:extLst>
                    <a:ext uri="{FF2B5EF4-FFF2-40B4-BE49-F238E27FC236}">
                      <a16:creationId xmlns:a16="http://schemas.microsoft.com/office/drawing/2014/main" id="{59B25744-BBAC-47A4-B412-DC29AAE0EC7E}"/>
                    </a:ext>
                  </a:extLst>
                </p14:cNvPr>
                <p14:cNvContentPartPr/>
                <p14:nvPr/>
              </p14:nvContentPartPr>
              <p14:xfrm>
                <a:off x="5636073" y="6004164"/>
                <a:ext cx="73800" cy="105480"/>
              </p14:xfrm>
            </p:contentPart>
          </mc:Choice>
          <mc:Fallback xmlns="">
            <p:pic>
              <p:nvPicPr>
                <p:cNvPr id="106" name="Freihand 105">
                  <a:extLst>
                    <a:ext uri="{FF2B5EF4-FFF2-40B4-BE49-F238E27FC236}">
                      <a16:creationId xmlns:a16="http://schemas.microsoft.com/office/drawing/2014/main" id="{59B25744-BBAC-47A4-B412-DC29AAE0EC7E}"/>
                    </a:ext>
                  </a:extLst>
                </p:cNvPr>
                <p:cNvPicPr/>
                <p:nvPr/>
              </p:nvPicPr>
              <p:blipFill>
                <a:blip r:embed="rId219"/>
                <a:stretch>
                  <a:fillRect/>
                </a:stretch>
              </p:blipFill>
              <p:spPr>
                <a:xfrm>
                  <a:off x="5631753" y="5999844"/>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8" name="Freihand 107">
                  <a:extLst>
                    <a:ext uri="{FF2B5EF4-FFF2-40B4-BE49-F238E27FC236}">
                      <a16:creationId xmlns:a16="http://schemas.microsoft.com/office/drawing/2014/main" id="{ECB880CA-C07A-457E-A047-0A8593C775D4}"/>
                    </a:ext>
                  </a:extLst>
                </p14:cNvPr>
                <p14:cNvContentPartPr/>
                <p14:nvPr/>
              </p14:nvContentPartPr>
              <p14:xfrm>
                <a:off x="5777913" y="5996964"/>
                <a:ext cx="360" cy="360"/>
              </p14:xfrm>
            </p:contentPart>
          </mc:Choice>
          <mc:Fallback xmlns="">
            <p:pic>
              <p:nvPicPr>
                <p:cNvPr id="108" name="Freihand 107">
                  <a:extLst>
                    <a:ext uri="{FF2B5EF4-FFF2-40B4-BE49-F238E27FC236}">
                      <a16:creationId xmlns:a16="http://schemas.microsoft.com/office/drawing/2014/main" id="{ECB880CA-C07A-457E-A047-0A8593C775D4}"/>
                    </a:ext>
                  </a:extLst>
                </p:cNvPr>
                <p:cNvPicPr/>
                <p:nvPr/>
              </p:nvPicPr>
              <p:blipFill>
                <a:blip r:embed="rId121"/>
                <a:stretch>
                  <a:fillRect/>
                </a:stretch>
              </p:blipFill>
              <p:spPr>
                <a:xfrm>
                  <a:off x="5773593" y="59926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9" name="Freihand 108">
                  <a:extLst>
                    <a:ext uri="{FF2B5EF4-FFF2-40B4-BE49-F238E27FC236}">
                      <a16:creationId xmlns:a16="http://schemas.microsoft.com/office/drawing/2014/main" id="{5E30D43A-0A90-4757-B431-31CD0B307082}"/>
                    </a:ext>
                  </a:extLst>
                </p14:cNvPr>
                <p14:cNvContentPartPr/>
                <p14:nvPr/>
              </p14:nvContentPartPr>
              <p14:xfrm>
                <a:off x="5758833" y="5937204"/>
                <a:ext cx="112320" cy="109080"/>
              </p14:xfrm>
            </p:contentPart>
          </mc:Choice>
          <mc:Fallback xmlns="">
            <p:pic>
              <p:nvPicPr>
                <p:cNvPr id="109" name="Freihand 108">
                  <a:extLst>
                    <a:ext uri="{FF2B5EF4-FFF2-40B4-BE49-F238E27FC236}">
                      <a16:creationId xmlns:a16="http://schemas.microsoft.com/office/drawing/2014/main" id="{5E30D43A-0A90-4757-B431-31CD0B307082}"/>
                    </a:ext>
                  </a:extLst>
                </p:cNvPr>
                <p:cNvPicPr/>
                <p:nvPr/>
              </p:nvPicPr>
              <p:blipFill>
                <a:blip r:embed="rId222"/>
                <a:stretch>
                  <a:fillRect/>
                </a:stretch>
              </p:blipFill>
              <p:spPr>
                <a:xfrm>
                  <a:off x="5754513" y="5932884"/>
                  <a:ext cx="120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0" name="Freihand 109">
                  <a:extLst>
                    <a:ext uri="{FF2B5EF4-FFF2-40B4-BE49-F238E27FC236}">
                      <a16:creationId xmlns:a16="http://schemas.microsoft.com/office/drawing/2014/main" id="{485E14A7-A4CC-4283-9984-29FBE322BD52}"/>
                    </a:ext>
                  </a:extLst>
                </p14:cNvPr>
                <p14:cNvContentPartPr/>
                <p14:nvPr/>
              </p14:nvContentPartPr>
              <p14:xfrm>
                <a:off x="5768913" y="5948004"/>
                <a:ext cx="102960" cy="79560"/>
              </p14:xfrm>
            </p:contentPart>
          </mc:Choice>
          <mc:Fallback xmlns="">
            <p:pic>
              <p:nvPicPr>
                <p:cNvPr id="110" name="Freihand 109">
                  <a:extLst>
                    <a:ext uri="{FF2B5EF4-FFF2-40B4-BE49-F238E27FC236}">
                      <a16:creationId xmlns:a16="http://schemas.microsoft.com/office/drawing/2014/main" id="{485E14A7-A4CC-4283-9984-29FBE322BD52}"/>
                    </a:ext>
                  </a:extLst>
                </p:cNvPr>
                <p:cNvPicPr/>
                <p:nvPr/>
              </p:nvPicPr>
              <p:blipFill>
                <a:blip r:embed="rId224"/>
                <a:stretch>
                  <a:fillRect/>
                </a:stretch>
              </p:blipFill>
              <p:spPr>
                <a:xfrm>
                  <a:off x="5764593" y="5943684"/>
                  <a:ext cx="111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1" name="Freihand 110">
                  <a:extLst>
                    <a:ext uri="{FF2B5EF4-FFF2-40B4-BE49-F238E27FC236}">
                      <a16:creationId xmlns:a16="http://schemas.microsoft.com/office/drawing/2014/main" id="{EF6B9D8C-F00E-403D-8015-7C5CC5CF507F}"/>
                    </a:ext>
                  </a:extLst>
                </p14:cNvPr>
                <p14:cNvContentPartPr/>
                <p14:nvPr/>
              </p14:nvContentPartPr>
              <p14:xfrm>
                <a:off x="5885193" y="5980404"/>
                <a:ext cx="86400" cy="124920"/>
              </p14:xfrm>
            </p:contentPart>
          </mc:Choice>
          <mc:Fallback xmlns="">
            <p:pic>
              <p:nvPicPr>
                <p:cNvPr id="111" name="Freihand 110">
                  <a:extLst>
                    <a:ext uri="{FF2B5EF4-FFF2-40B4-BE49-F238E27FC236}">
                      <a16:creationId xmlns:a16="http://schemas.microsoft.com/office/drawing/2014/main" id="{EF6B9D8C-F00E-403D-8015-7C5CC5CF507F}"/>
                    </a:ext>
                  </a:extLst>
                </p:cNvPr>
                <p:cNvPicPr/>
                <p:nvPr/>
              </p:nvPicPr>
              <p:blipFill>
                <a:blip r:embed="rId226"/>
                <a:stretch>
                  <a:fillRect/>
                </a:stretch>
              </p:blipFill>
              <p:spPr>
                <a:xfrm>
                  <a:off x="5880873" y="5976084"/>
                  <a:ext cx="95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3" name="Freihand 112">
                  <a:extLst>
                    <a:ext uri="{FF2B5EF4-FFF2-40B4-BE49-F238E27FC236}">
                      <a16:creationId xmlns:a16="http://schemas.microsoft.com/office/drawing/2014/main" id="{3A17AF0F-DAD3-4CA7-AB29-753FDA4104B4}"/>
                    </a:ext>
                  </a:extLst>
                </p14:cNvPr>
                <p14:cNvContentPartPr/>
                <p14:nvPr/>
              </p14:nvContentPartPr>
              <p14:xfrm>
                <a:off x="6154113" y="5927484"/>
                <a:ext cx="17280" cy="102240"/>
              </p14:xfrm>
            </p:contentPart>
          </mc:Choice>
          <mc:Fallback xmlns="">
            <p:pic>
              <p:nvPicPr>
                <p:cNvPr id="113" name="Freihand 112">
                  <a:extLst>
                    <a:ext uri="{FF2B5EF4-FFF2-40B4-BE49-F238E27FC236}">
                      <a16:creationId xmlns:a16="http://schemas.microsoft.com/office/drawing/2014/main" id="{3A17AF0F-DAD3-4CA7-AB29-753FDA4104B4}"/>
                    </a:ext>
                  </a:extLst>
                </p:cNvPr>
                <p:cNvPicPr/>
                <p:nvPr/>
              </p:nvPicPr>
              <p:blipFill>
                <a:blip r:embed="rId228"/>
                <a:stretch>
                  <a:fillRect/>
                </a:stretch>
              </p:blipFill>
              <p:spPr>
                <a:xfrm>
                  <a:off x="6149793" y="5923164"/>
                  <a:ext cx="25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4" name="Freihand 113">
                  <a:extLst>
                    <a:ext uri="{FF2B5EF4-FFF2-40B4-BE49-F238E27FC236}">
                      <a16:creationId xmlns:a16="http://schemas.microsoft.com/office/drawing/2014/main" id="{AA7B4A6D-87E2-4890-BF93-B6445F286349}"/>
                    </a:ext>
                  </a:extLst>
                </p14:cNvPr>
                <p14:cNvContentPartPr/>
                <p14:nvPr/>
              </p14:nvContentPartPr>
              <p14:xfrm>
                <a:off x="6101913" y="5968884"/>
                <a:ext cx="111600" cy="9360"/>
              </p14:xfrm>
            </p:contentPart>
          </mc:Choice>
          <mc:Fallback xmlns="">
            <p:pic>
              <p:nvPicPr>
                <p:cNvPr id="114" name="Freihand 113">
                  <a:extLst>
                    <a:ext uri="{FF2B5EF4-FFF2-40B4-BE49-F238E27FC236}">
                      <a16:creationId xmlns:a16="http://schemas.microsoft.com/office/drawing/2014/main" id="{AA7B4A6D-87E2-4890-BF93-B6445F286349}"/>
                    </a:ext>
                  </a:extLst>
                </p:cNvPr>
                <p:cNvPicPr/>
                <p:nvPr/>
              </p:nvPicPr>
              <p:blipFill>
                <a:blip r:embed="rId230"/>
                <a:stretch>
                  <a:fillRect/>
                </a:stretch>
              </p:blipFill>
              <p:spPr>
                <a:xfrm>
                  <a:off x="6097593" y="5964564"/>
                  <a:ext cx="12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5" name="Freihand 114">
                  <a:extLst>
                    <a:ext uri="{FF2B5EF4-FFF2-40B4-BE49-F238E27FC236}">
                      <a16:creationId xmlns:a16="http://schemas.microsoft.com/office/drawing/2014/main" id="{4A91F4F4-C0FB-4E85-B4A2-B7F748BAF2B4}"/>
                    </a:ext>
                  </a:extLst>
                </p14:cNvPr>
                <p14:cNvContentPartPr/>
                <p14:nvPr/>
              </p14:nvContentPartPr>
              <p14:xfrm>
                <a:off x="6294873" y="5923164"/>
                <a:ext cx="108360" cy="160560"/>
              </p14:xfrm>
            </p:contentPart>
          </mc:Choice>
          <mc:Fallback xmlns="">
            <p:pic>
              <p:nvPicPr>
                <p:cNvPr id="115" name="Freihand 114">
                  <a:extLst>
                    <a:ext uri="{FF2B5EF4-FFF2-40B4-BE49-F238E27FC236}">
                      <a16:creationId xmlns:a16="http://schemas.microsoft.com/office/drawing/2014/main" id="{4A91F4F4-C0FB-4E85-B4A2-B7F748BAF2B4}"/>
                    </a:ext>
                  </a:extLst>
                </p:cNvPr>
                <p:cNvPicPr/>
                <p:nvPr/>
              </p:nvPicPr>
              <p:blipFill>
                <a:blip r:embed="rId232"/>
                <a:stretch>
                  <a:fillRect/>
                </a:stretch>
              </p:blipFill>
              <p:spPr>
                <a:xfrm>
                  <a:off x="6290553" y="5918844"/>
                  <a:ext cx="117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7" name="Freihand 116">
                  <a:extLst>
                    <a:ext uri="{FF2B5EF4-FFF2-40B4-BE49-F238E27FC236}">
                      <a16:creationId xmlns:a16="http://schemas.microsoft.com/office/drawing/2014/main" id="{96A17555-826D-4107-A59F-47C2406A3B90}"/>
                    </a:ext>
                  </a:extLst>
                </p14:cNvPr>
                <p14:cNvContentPartPr/>
                <p14:nvPr/>
              </p14:nvContentPartPr>
              <p14:xfrm>
                <a:off x="6421233" y="5994084"/>
                <a:ext cx="86400" cy="67680"/>
              </p14:xfrm>
            </p:contentPart>
          </mc:Choice>
          <mc:Fallback xmlns="">
            <p:pic>
              <p:nvPicPr>
                <p:cNvPr id="117" name="Freihand 116">
                  <a:extLst>
                    <a:ext uri="{FF2B5EF4-FFF2-40B4-BE49-F238E27FC236}">
                      <a16:creationId xmlns:a16="http://schemas.microsoft.com/office/drawing/2014/main" id="{96A17555-826D-4107-A59F-47C2406A3B90}"/>
                    </a:ext>
                  </a:extLst>
                </p:cNvPr>
                <p:cNvPicPr/>
                <p:nvPr/>
              </p:nvPicPr>
              <p:blipFill>
                <a:blip r:embed="rId234"/>
                <a:stretch>
                  <a:fillRect/>
                </a:stretch>
              </p:blipFill>
              <p:spPr>
                <a:xfrm>
                  <a:off x="6416913" y="5989764"/>
                  <a:ext cx="95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8" name="Freihand 117">
                  <a:extLst>
                    <a:ext uri="{FF2B5EF4-FFF2-40B4-BE49-F238E27FC236}">
                      <a16:creationId xmlns:a16="http://schemas.microsoft.com/office/drawing/2014/main" id="{3A356472-BA32-475F-80FD-AEF85E500C32}"/>
                    </a:ext>
                  </a:extLst>
                </p14:cNvPr>
                <p14:cNvContentPartPr/>
                <p14:nvPr/>
              </p14:nvContentPartPr>
              <p14:xfrm>
                <a:off x="6552993" y="5935404"/>
                <a:ext cx="79560" cy="72360"/>
              </p14:xfrm>
            </p:contentPart>
          </mc:Choice>
          <mc:Fallback xmlns="">
            <p:pic>
              <p:nvPicPr>
                <p:cNvPr id="118" name="Freihand 117">
                  <a:extLst>
                    <a:ext uri="{FF2B5EF4-FFF2-40B4-BE49-F238E27FC236}">
                      <a16:creationId xmlns:a16="http://schemas.microsoft.com/office/drawing/2014/main" id="{3A356472-BA32-475F-80FD-AEF85E500C32}"/>
                    </a:ext>
                  </a:extLst>
                </p:cNvPr>
                <p:cNvPicPr/>
                <p:nvPr/>
              </p:nvPicPr>
              <p:blipFill>
                <a:blip r:embed="rId236"/>
                <a:stretch>
                  <a:fillRect/>
                </a:stretch>
              </p:blipFill>
              <p:spPr>
                <a:xfrm>
                  <a:off x="6548673" y="5931084"/>
                  <a:ext cx="88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 name="Freihand 118">
                  <a:extLst>
                    <a:ext uri="{FF2B5EF4-FFF2-40B4-BE49-F238E27FC236}">
                      <a16:creationId xmlns:a16="http://schemas.microsoft.com/office/drawing/2014/main" id="{A443C903-169C-44B3-B6C0-7316050C8680}"/>
                    </a:ext>
                  </a:extLst>
                </p14:cNvPr>
                <p14:cNvContentPartPr/>
                <p14:nvPr/>
              </p14:nvContentPartPr>
              <p14:xfrm>
                <a:off x="6551193" y="5945484"/>
                <a:ext cx="97920" cy="43560"/>
              </p14:xfrm>
            </p:contentPart>
          </mc:Choice>
          <mc:Fallback xmlns="">
            <p:pic>
              <p:nvPicPr>
                <p:cNvPr id="119" name="Freihand 118">
                  <a:extLst>
                    <a:ext uri="{FF2B5EF4-FFF2-40B4-BE49-F238E27FC236}">
                      <a16:creationId xmlns:a16="http://schemas.microsoft.com/office/drawing/2014/main" id="{A443C903-169C-44B3-B6C0-7316050C8680}"/>
                    </a:ext>
                  </a:extLst>
                </p:cNvPr>
                <p:cNvPicPr/>
                <p:nvPr/>
              </p:nvPicPr>
              <p:blipFill>
                <a:blip r:embed="rId238"/>
                <a:stretch>
                  <a:fillRect/>
                </a:stretch>
              </p:blipFill>
              <p:spPr>
                <a:xfrm>
                  <a:off x="6546873" y="5941164"/>
                  <a:ext cx="106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0" name="Freihand 119">
                  <a:extLst>
                    <a:ext uri="{FF2B5EF4-FFF2-40B4-BE49-F238E27FC236}">
                      <a16:creationId xmlns:a16="http://schemas.microsoft.com/office/drawing/2014/main" id="{4F868C83-E13E-4ED6-8617-7A90F8B5E165}"/>
                    </a:ext>
                  </a:extLst>
                </p14:cNvPr>
                <p14:cNvContentPartPr/>
                <p14:nvPr/>
              </p14:nvContentPartPr>
              <p14:xfrm>
                <a:off x="6663513" y="5976084"/>
                <a:ext cx="106200" cy="75240"/>
              </p14:xfrm>
            </p:contentPart>
          </mc:Choice>
          <mc:Fallback xmlns="">
            <p:pic>
              <p:nvPicPr>
                <p:cNvPr id="120" name="Freihand 119">
                  <a:extLst>
                    <a:ext uri="{FF2B5EF4-FFF2-40B4-BE49-F238E27FC236}">
                      <a16:creationId xmlns:a16="http://schemas.microsoft.com/office/drawing/2014/main" id="{4F868C83-E13E-4ED6-8617-7A90F8B5E165}"/>
                    </a:ext>
                  </a:extLst>
                </p:cNvPr>
                <p:cNvPicPr/>
                <p:nvPr/>
              </p:nvPicPr>
              <p:blipFill>
                <a:blip r:embed="rId240"/>
                <a:stretch>
                  <a:fillRect/>
                </a:stretch>
              </p:blipFill>
              <p:spPr>
                <a:xfrm>
                  <a:off x="6659193" y="5971764"/>
                  <a:ext cx="114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2" name="Freihand 121">
                  <a:extLst>
                    <a:ext uri="{FF2B5EF4-FFF2-40B4-BE49-F238E27FC236}">
                      <a16:creationId xmlns:a16="http://schemas.microsoft.com/office/drawing/2014/main" id="{25B6C6D0-764B-41E5-ACD3-0B768EA33B69}"/>
                    </a:ext>
                  </a:extLst>
                </p14:cNvPr>
                <p14:cNvContentPartPr/>
                <p14:nvPr/>
              </p14:nvContentPartPr>
              <p14:xfrm>
                <a:off x="4883673" y="6117204"/>
                <a:ext cx="225000" cy="28800"/>
              </p14:xfrm>
            </p:contentPart>
          </mc:Choice>
          <mc:Fallback xmlns="">
            <p:pic>
              <p:nvPicPr>
                <p:cNvPr id="122" name="Freihand 121">
                  <a:extLst>
                    <a:ext uri="{FF2B5EF4-FFF2-40B4-BE49-F238E27FC236}">
                      <a16:creationId xmlns:a16="http://schemas.microsoft.com/office/drawing/2014/main" id="{25B6C6D0-764B-41E5-ACD3-0B768EA33B69}"/>
                    </a:ext>
                  </a:extLst>
                </p:cNvPr>
                <p:cNvPicPr/>
                <p:nvPr/>
              </p:nvPicPr>
              <p:blipFill>
                <a:blip r:embed="rId242"/>
                <a:stretch>
                  <a:fillRect/>
                </a:stretch>
              </p:blipFill>
              <p:spPr>
                <a:xfrm>
                  <a:off x="4879353" y="6112884"/>
                  <a:ext cx="233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3" name="Freihand 122">
                  <a:extLst>
                    <a:ext uri="{FF2B5EF4-FFF2-40B4-BE49-F238E27FC236}">
                      <a16:creationId xmlns:a16="http://schemas.microsoft.com/office/drawing/2014/main" id="{5C55ED81-D5AB-402C-99AE-A0FDEEDD707E}"/>
                    </a:ext>
                  </a:extLst>
                </p14:cNvPr>
                <p14:cNvContentPartPr/>
                <p14:nvPr/>
              </p14:nvContentPartPr>
              <p14:xfrm>
                <a:off x="5461473" y="6156444"/>
                <a:ext cx="192960" cy="39960"/>
              </p14:xfrm>
            </p:contentPart>
          </mc:Choice>
          <mc:Fallback xmlns="">
            <p:pic>
              <p:nvPicPr>
                <p:cNvPr id="123" name="Freihand 122">
                  <a:extLst>
                    <a:ext uri="{FF2B5EF4-FFF2-40B4-BE49-F238E27FC236}">
                      <a16:creationId xmlns:a16="http://schemas.microsoft.com/office/drawing/2014/main" id="{5C55ED81-D5AB-402C-99AE-A0FDEEDD707E}"/>
                    </a:ext>
                  </a:extLst>
                </p:cNvPr>
                <p:cNvPicPr/>
                <p:nvPr/>
              </p:nvPicPr>
              <p:blipFill>
                <a:blip r:embed="rId244"/>
                <a:stretch>
                  <a:fillRect/>
                </a:stretch>
              </p:blipFill>
              <p:spPr>
                <a:xfrm>
                  <a:off x="5457153" y="6152124"/>
                  <a:ext cx="201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4" name="Freihand 123">
                  <a:extLst>
                    <a:ext uri="{FF2B5EF4-FFF2-40B4-BE49-F238E27FC236}">
                      <a16:creationId xmlns:a16="http://schemas.microsoft.com/office/drawing/2014/main" id="{4B369456-53AC-4E4D-8232-6D446994D725}"/>
                    </a:ext>
                  </a:extLst>
                </p14:cNvPr>
                <p14:cNvContentPartPr/>
                <p14:nvPr/>
              </p14:nvContentPartPr>
              <p14:xfrm>
                <a:off x="6239793" y="6088764"/>
                <a:ext cx="174600" cy="24480"/>
              </p14:xfrm>
            </p:contentPart>
          </mc:Choice>
          <mc:Fallback xmlns="">
            <p:pic>
              <p:nvPicPr>
                <p:cNvPr id="124" name="Freihand 123">
                  <a:extLst>
                    <a:ext uri="{FF2B5EF4-FFF2-40B4-BE49-F238E27FC236}">
                      <a16:creationId xmlns:a16="http://schemas.microsoft.com/office/drawing/2014/main" id="{4B369456-53AC-4E4D-8232-6D446994D725}"/>
                    </a:ext>
                  </a:extLst>
                </p:cNvPr>
                <p:cNvPicPr/>
                <p:nvPr/>
              </p:nvPicPr>
              <p:blipFill>
                <a:blip r:embed="rId246"/>
                <a:stretch>
                  <a:fillRect/>
                </a:stretch>
              </p:blipFill>
              <p:spPr>
                <a:xfrm>
                  <a:off x="6235473" y="6084444"/>
                  <a:ext cx="18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6" name="Freihand 125">
                  <a:extLst>
                    <a:ext uri="{FF2B5EF4-FFF2-40B4-BE49-F238E27FC236}">
                      <a16:creationId xmlns:a16="http://schemas.microsoft.com/office/drawing/2014/main" id="{EA8D5F78-E359-49DE-B3E4-C8A1A4A769CF}"/>
                    </a:ext>
                  </a:extLst>
                </p14:cNvPr>
                <p14:cNvContentPartPr/>
                <p14:nvPr/>
              </p14:nvContentPartPr>
              <p14:xfrm>
                <a:off x="4636713" y="5809764"/>
                <a:ext cx="2372040" cy="546120"/>
              </p14:xfrm>
            </p:contentPart>
          </mc:Choice>
          <mc:Fallback xmlns="">
            <p:pic>
              <p:nvPicPr>
                <p:cNvPr id="126" name="Freihand 125">
                  <a:extLst>
                    <a:ext uri="{FF2B5EF4-FFF2-40B4-BE49-F238E27FC236}">
                      <a16:creationId xmlns:a16="http://schemas.microsoft.com/office/drawing/2014/main" id="{EA8D5F78-E359-49DE-B3E4-C8A1A4A769CF}"/>
                    </a:ext>
                  </a:extLst>
                </p:cNvPr>
                <p:cNvPicPr/>
                <p:nvPr/>
              </p:nvPicPr>
              <p:blipFill>
                <a:blip r:embed="rId248"/>
                <a:stretch>
                  <a:fillRect/>
                </a:stretch>
              </p:blipFill>
              <p:spPr>
                <a:xfrm>
                  <a:off x="4632393" y="5805444"/>
                  <a:ext cx="23806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8" name="Freihand 127">
                  <a:extLst>
                    <a:ext uri="{FF2B5EF4-FFF2-40B4-BE49-F238E27FC236}">
                      <a16:creationId xmlns:a16="http://schemas.microsoft.com/office/drawing/2014/main" id="{8C27997D-190B-434C-BB8B-E1B423CA9F42}"/>
                    </a:ext>
                  </a:extLst>
                </p14:cNvPr>
                <p14:cNvContentPartPr/>
                <p14:nvPr/>
              </p14:nvContentPartPr>
              <p14:xfrm>
                <a:off x="5758833" y="6414924"/>
                <a:ext cx="239400" cy="153360"/>
              </p14:xfrm>
            </p:contentPart>
          </mc:Choice>
          <mc:Fallback xmlns="">
            <p:pic>
              <p:nvPicPr>
                <p:cNvPr id="128" name="Freihand 127">
                  <a:extLst>
                    <a:ext uri="{FF2B5EF4-FFF2-40B4-BE49-F238E27FC236}">
                      <a16:creationId xmlns:a16="http://schemas.microsoft.com/office/drawing/2014/main" id="{8C27997D-190B-434C-BB8B-E1B423CA9F42}"/>
                    </a:ext>
                  </a:extLst>
                </p:cNvPr>
                <p:cNvPicPr/>
                <p:nvPr/>
              </p:nvPicPr>
              <p:blipFill>
                <a:blip r:embed="rId250"/>
                <a:stretch>
                  <a:fillRect/>
                </a:stretch>
              </p:blipFill>
              <p:spPr>
                <a:xfrm>
                  <a:off x="5754513" y="6410604"/>
                  <a:ext cx="248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9" name="Freihand 128">
                  <a:extLst>
                    <a:ext uri="{FF2B5EF4-FFF2-40B4-BE49-F238E27FC236}">
                      <a16:creationId xmlns:a16="http://schemas.microsoft.com/office/drawing/2014/main" id="{E7C670F7-062C-4B53-B124-913909B9F8EE}"/>
                    </a:ext>
                  </a:extLst>
                </p14:cNvPr>
                <p14:cNvContentPartPr/>
                <p14:nvPr/>
              </p14:nvContentPartPr>
              <p14:xfrm>
                <a:off x="6008673" y="6450204"/>
                <a:ext cx="51480" cy="117360"/>
              </p14:xfrm>
            </p:contentPart>
          </mc:Choice>
          <mc:Fallback xmlns="">
            <p:pic>
              <p:nvPicPr>
                <p:cNvPr id="129" name="Freihand 128">
                  <a:extLst>
                    <a:ext uri="{FF2B5EF4-FFF2-40B4-BE49-F238E27FC236}">
                      <a16:creationId xmlns:a16="http://schemas.microsoft.com/office/drawing/2014/main" id="{E7C670F7-062C-4B53-B124-913909B9F8EE}"/>
                    </a:ext>
                  </a:extLst>
                </p:cNvPr>
                <p:cNvPicPr/>
                <p:nvPr/>
              </p:nvPicPr>
              <p:blipFill>
                <a:blip r:embed="rId252"/>
                <a:stretch>
                  <a:fillRect/>
                </a:stretch>
              </p:blipFill>
              <p:spPr>
                <a:xfrm>
                  <a:off x="6004353" y="6445884"/>
                  <a:ext cx="60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1" name="Freihand 130">
                  <a:extLst>
                    <a:ext uri="{FF2B5EF4-FFF2-40B4-BE49-F238E27FC236}">
                      <a16:creationId xmlns:a16="http://schemas.microsoft.com/office/drawing/2014/main" id="{913B25E2-E82D-42DE-9C2C-54E1ADCBB4D7}"/>
                    </a:ext>
                  </a:extLst>
                </p14:cNvPr>
                <p14:cNvContentPartPr/>
                <p14:nvPr/>
              </p14:nvContentPartPr>
              <p14:xfrm>
                <a:off x="6232953" y="6391884"/>
                <a:ext cx="134280" cy="137520"/>
              </p14:xfrm>
            </p:contentPart>
          </mc:Choice>
          <mc:Fallback xmlns="">
            <p:pic>
              <p:nvPicPr>
                <p:cNvPr id="131" name="Freihand 130">
                  <a:extLst>
                    <a:ext uri="{FF2B5EF4-FFF2-40B4-BE49-F238E27FC236}">
                      <a16:creationId xmlns:a16="http://schemas.microsoft.com/office/drawing/2014/main" id="{913B25E2-E82D-42DE-9C2C-54E1ADCBB4D7}"/>
                    </a:ext>
                  </a:extLst>
                </p:cNvPr>
                <p:cNvPicPr/>
                <p:nvPr/>
              </p:nvPicPr>
              <p:blipFill>
                <a:blip r:embed="rId254"/>
                <a:stretch>
                  <a:fillRect/>
                </a:stretch>
              </p:blipFill>
              <p:spPr>
                <a:xfrm>
                  <a:off x="6228633" y="6387564"/>
                  <a:ext cx="142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2" name="Freihand 131">
                  <a:extLst>
                    <a:ext uri="{FF2B5EF4-FFF2-40B4-BE49-F238E27FC236}">
                      <a16:creationId xmlns:a16="http://schemas.microsoft.com/office/drawing/2014/main" id="{7302CCAC-F2DE-4A48-863D-5472E49E0985}"/>
                    </a:ext>
                  </a:extLst>
                </p14:cNvPr>
                <p14:cNvContentPartPr/>
                <p14:nvPr/>
              </p14:nvContentPartPr>
              <p14:xfrm>
                <a:off x="6369393" y="6424644"/>
                <a:ext cx="73800" cy="97200"/>
              </p14:xfrm>
            </p:contentPart>
          </mc:Choice>
          <mc:Fallback xmlns="">
            <p:pic>
              <p:nvPicPr>
                <p:cNvPr id="132" name="Freihand 131">
                  <a:extLst>
                    <a:ext uri="{FF2B5EF4-FFF2-40B4-BE49-F238E27FC236}">
                      <a16:creationId xmlns:a16="http://schemas.microsoft.com/office/drawing/2014/main" id="{7302CCAC-F2DE-4A48-863D-5472E49E0985}"/>
                    </a:ext>
                  </a:extLst>
                </p:cNvPr>
                <p:cNvPicPr/>
                <p:nvPr/>
              </p:nvPicPr>
              <p:blipFill>
                <a:blip r:embed="rId256"/>
                <a:stretch>
                  <a:fillRect/>
                </a:stretch>
              </p:blipFill>
              <p:spPr>
                <a:xfrm>
                  <a:off x="6365073" y="6420324"/>
                  <a:ext cx="82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3" name="Freihand 132">
                  <a:extLst>
                    <a:ext uri="{FF2B5EF4-FFF2-40B4-BE49-F238E27FC236}">
                      <a16:creationId xmlns:a16="http://schemas.microsoft.com/office/drawing/2014/main" id="{DC4129E3-931F-4A9E-B505-FC15AD438D11}"/>
                    </a:ext>
                  </a:extLst>
                </p14:cNvPr>
                <p14:cNvContentPartPr/>
                <p14:nvPr/>
              </p14:nvContentPartPr>
              <p14:xfrm>
                <a:off x="6437073" y="6430764"/>
                <a:ext cx="105120" cy="183240"/>
              </p14:xfrm>
            </p:contentPart>
          </mc:Choice>
          <mc:Fallback xmlns="">
            <p:pic>
              <p:nvPicPr>
                <p:cNvPr id="133" name="Freihand 132">
                  <a:extLst>
                    <a:ext uri="{FF2B5EF4-FFF2-40B4-BE49-F238E27FC236}">
                      <a16:creationId xmlns:a16="http://schemas.microsoft.com/office/drawing/2014/main" id="{DC4129E3-931F-4A9E-B505-FC15AD438D11}"/>
                    </a:ext>
                  </a:extLst>
                </p:cNvPr>
                <p:cNvPicPr/>
                <p:nvPr/>
              </p:nvPicPr>
              <p:blipFill>
                <a:blip r:embed="rId258"/>
                <a:stretch>
                  <a:fillRect/>
                </a:stretch>
              </p:blipFill>
              <p:spPr>
                <a:xfrm>
                  <a:off x="6432753" y="6426444"/>
                  <a:ext cx="113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4" name="Freihand 133">
                  <a:extLst>
                    <a:ext uri="{FF2B5EF4-FFF2-40B4-BE49-F238E27FC236}">
                      <a16:creationId xmlns:a16="http://schemas.microsoft.com/office/drawing/2014/main" id="{5CA7FADB-B70A-4FCD-8C20-5B1070D5A958}"/>
                    </a:ext>
                  </a:extLst>
                </p14:cNvPr>
                <p14:cNvContentPartPr/>
                <p14:nvPr/>
              </p14:nvContentPartPr>
              <p14:xfrm>
                <a:off x="6600513" y="6398724"/>
                <a:ext cx="206280" cy="78480"/>
              </p14:xfrm>
            </p:contentPart>
          </mc:Choice>
          <mc:Fallback xmlns="">
            <p:pic>
              <p:nvPicPr>
                <p:cNvPr id="134" name="Freihand 133">
                  <a:extLst>
                    <a:ext uri="{FF2B5EF4-FFF2-40B4-BE49-F238E27FC236}">
                      <a16:creationId xmlns:a16="http://schemas.microsoft.com/office/drawing/2014/main" id="{5CA7FADB-B70A-4FCD-8C20-5B1070D5A958}"/>
                    </a:ext>
                  </a:extLst>
                </p:cNvPr>
                <p:cNvPicPr/>
                <p:nvPr/>
              </p:nvPicPr>
              <p:blipFill>
                <a:blip r:embed="rId260"/>
                <a:stretch>
                  <a:fillRect/>
                </a:stretch>
              </p:blipFill>
              <p:spPr>
                <a:xfrm>
                  <a:off x="6596193" y="6394404"/>
                  <a:ext cx="214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5" name="Freihand 134">
                  <a:extLst>
                    <a:ext uri="{FF2B5EF4-FFF2-40B4-BE49-F238E27FC236}">
                      <a16:creationId xmlns:a16="http://schemas.microsoft.com/office/drawing/2014/main" id="{15895F00-D233-4571-8BA2-6038B3DD99E5}"/>
                    </a:ext>
                  </a:extLst>
                </p14:cNvPr>
                <p14:cNvContentPartPr/>
                <p14:nvPr/>
              </p14:nvContentPartPr>
              <p14:xfrm>
                <a:off x="6823353" y="6366324"/>
                <a:ext cx="292320" cy="97200"/>
              </p14:xfrm>
            </p:contentPart>
          </mc:Choice>
          <mc:Fallback xmlns="">
            <p:pic>
              <p:nvPicPr>
                <p:cNvPr id="135" name="Freihand 134">
                  <a:extLst>
                    <a:ext uri="{FF2B5EF4-FFF2-40B4-BE49-F238E27FC236}">
                      <a16:creationId xmlns:a16="http://schemas.microsoft.com/office/drawing/2014/main" id="{15895F00-D233-4571-8BA2-6038B3DD99E5}"/>
                    </a:ext>
                  </a:extLst>
                </p:cNvPr>
                <p:cNvPicPr/>
                <p:nvPr/>
              </p:nvPicPr>
              <p:blipFill>
                <a:blip r:embed="rId262"/>
                <a:stretch>
                  <a:fillRect/>
                </a:stretch>
              </p:blipFill>
              <p:spPr>
                <a:xfrm>
                  <a:off x="6819033" y="6362004"/>
                  <a:ext cx="30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6" name="Freihand 135">
                  <a:extLst>
                    <a:ext uri="{FF2B5EF4-FFF2-40B4-BE49-F238E27FC236}">
                      <a16:creationId xmlns:a16="http://schemas.microsoft.com/office/drawing/2014/main" id="{66B9C6ED-067F-4B85-95A2-736434EFF607}"/>
                    </a:ext>
                  </a:extLst>
                </p14:cNvPr>
                <p14:cNvContentPartPr/>
                <p14:nvPr/>
              </p14:nvContentPartPr>
              <p14:xfrm>
                <a:off x="7131153" y="6390804"/>
                <a:ext cx="66960" cy="50040"/>
              </p14:xfrm>
            </p:contentPart>
          </mc:Choice>
          <mc:Fallback xmlns="">
            <p:pic>
              <p:nvPicPr>
                <p:cNvPr id="136" name="Freihand 135">
                  <a:extLst>
                    <a:ext uri="{FF2B5EF4-FFF2-40B4-BE49-F238E27FC236}">
                      <a16:creationId xmlns:a16="http://schemas.microsoft.com/office/drawing/2014/main" id="{66B9C6ED-067F-4B85-95A2-736434EFF607}"/>
                    </a:ext>
                  </a:extLst>
                </p:cNvPr>
                <p:cNvPicPr/>
                <p:nvPr/>
              </p:nvPicPr>
              <p:blipFill>
                <a:blip r:embed="rId264"/>
                <a:stretch>
                  <a:fillRect/>
                </a:stretch>
              </p:blipFill>
              <p:spPr>
                <a:xfrm>
                  <a:off x="7126833" y="6386484"/>
                  <a:ext cx="75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7" name="Freihand 136">
                  <a:extLst>
                    <a:ext uri="{FF2B5EF4-FFF2-40B4-BE49-F238E27FC236}">
                      <a16:creationId xmlns:a16="http://schemas.microsoft.com/office/drawing/2014/main" id="{E1840A07-DDBD-4124-8353-71642320F2C4}"/>
                    </a:ext>
                  </a:extLst>
                </p14:cNvPr>
                <p14:cNvContentPartPr/>
                <p14:nvPr/>
              </p14:nvContentPartPr>
              <p14:xfrm>
                <a:off x="7227633" y="6366324"/>
                <a:ext cx="100080" cy="60480"/>
              </p14:xfrm>
            </p:contentPart>
          </mc:Choice>
          <mc:Fallback xmlns="">
            <p:pic>
              <p:nvPicPr>
                <p:cNvPr id="137" name="Freihand 136">
                  <a:extLst>
                    <a:ext uri="{FF2B5EF4-FFF2-40B4-BE49-F238E27FC236}">
                      <a16:creationId xmlns:a16="http://schemas.microsoft.com/office/drawing/2014/main" id="{E1840A07-DDBD-4124-8353-71642320F2C4}"/>
                    </a:ext>
                  </a:extLst>
                </p:cNvPr>
                <p:cNvPicPr/>
                <p:nvPr/>
              </p:nvPicPr>
              <p:blipFill>
                <a:blip r:embed="rId266"/>
                <a:stretch>
                  <a:fillRect/>
                </a:stretch>
              </p:blipFill>
              <p:spPr>
                <a:xfrm>
                  <a:off x="7223313" y="6362004"/>
                  <a:ext cx="10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8" name="Freihand 137">
                  <a:extLst>
                    <a:ext uri="{FF2B5EF4-FFF2-40B4-BE49-F238E27FC236}">
                      <a16:creationId xmlns:a16="http://schemas.microsoft.com/office/drawing/2014/main" id="{9247B765-C3D2-4099-B023-246435589B25}"/>
                    </a:ext>
                  </a:extLst>
                </p14:cNvPr>
                <p14:cNvContentPartPr/>
                <p14:nvPr/>
              </p14:nvContentPartPr>
              <p14:xfrm>
                <a:off x="7457313" y="6246444"/>
                <a:ext cx="115200" cy="155520"/>
              </p14:xfrm>
            </p:contentPart>
          </mc:Choice>
          <mc:Fallback xmlns="">
            <p:pic>
              <p:nvPicPr>
                <p:cNvPr id="138" name="Freihand 137">
                  <a:extLst>
                    <a:ext uri="{FF2B5EF4-FFF2-40B4-BE49-F238E27FC236}">
                      <a16:creationId xmlns:a16="http://schemas.microsoft.com/office/drawing/2014/main" id="{9247B765-C3D2-4099-B023-246435589B25}"/>
                    </a:ext>
                  </a:extLst>
                </p:cNvPr>
                <p:cNvPicPr/>
                <p:nvPr/>
              </p:nvPicPr>
              <p:blipFill>
                <a:blip r:embed="rId268"/>
                <a:stretch>
                  <a:fillRect/>
                </a:stretch>
              </p:blipFill>
              <p:spPr>
                <a:xfrm>
                  <a:off x="7452993" y="6242124"/>
                  <a:ext cx="123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9" name="Freihand 138">
                  <a:extLst>
                    <a:ext uri="{FF2B5EF4-FFF2-40B4-BE49-F238E27FC236}">
                      <a16:creationId xmlns:a16="http://schemas.microsoft.com/office/drawing/2014/main" id="{72296CC3-3156-40BD-83F2-85949212864B}"/>
                    </a:ext>
                  </a:extLst>
                </p14:cNvPr>
                <p14:cNvContentPartPr/>
                <p14:nvPr/>
              </p14:nvContentPartPr>
              <p14:xfrm>
                <a:off x="7604553" y="6236004"/>
                <a:ext cx="619920" cy="145800"/>
              </p14:xfrm>
            </p:contentPart>
          </mc:Choice>
          <mc:Fallback xmlns="">
            <p:pic>
              <p:nvPicPr>
                <p:cNvPr id="139" name="Freihand 138">
                  <a:extLst>
                    <a:ext uri="{FF2B5EF4-FFF2-40B4-BE49-F238E27FC236}">
                      <a16:creationId xmlns:a16="http://schemas.microsoft.com/office/drawing/2014/main" id="{72296CC3-3156-40BD-83F2-85949212864B}"/>
                    </a:ext>
                  </a:extLst>
                </p:cNvPr>
                <p:cNvPicPr/>
                <p:nvPr/>
              </p:nvPicPr>
              <p:blipFill>
                <a:blip r:embed="rId270"/>
                <a:stretch>
                  <a:fillRect/>
                </a:stretch>
              </p:blipFill>
              <p:spPr>
                <a:xfrm>
                  <a:off x="7600233" y="6231684"/>
                  <a:ext cx="628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0" name="Freihand 139">
                  <a:extLst>
                    <a:ext uri="{FF2B5EF4-FFF2-40B4-BE49-F238E27FC236}">
                      <a16:creationId xmlns:a16="http://schemas.microsoft.com/office/drawing/2014/main" id="{18C6CF8A-359A-447C-A18A-088ADB0A32E7}"/>
                    </a:ext>
                  </a:extLst>
                </p14:cNvPr>
                <p14:cNvContentPartPr/>
                <p14:nvPr/>
              </p14:nvContentPartPr>
              <p14:xfrm>
                <a:off x="6893913" y="6591324"/>
                <a:ext cx="105480" cy="127800"/>
              </p14:xfrm>
            </p:contentPart>
          </mc:Choice>
          <mc:Fallback xmlns="">
            <p:pic>
              <p:nvPicPr>
                <p:cNvPr id="140" name="Freihand 139">
                  <a:extLst>
                    <a:ext uri="{FF2B5EF4-FFF2-40B4-BE49-F238E27FC236}">
                      <a16:creationId xmlns:a16="http://schemas.microsoft.com/office/drawing/2014/main" id="{18C6CF8A-359A-447C-A18A-088ADB0A32E7}"/>
                    </a:ext>
                  </a:extLst>
                </p:cNvPr>
                <p:cNvPicPr/>
                <p:nvPr/>
              </p:nvPicPr>
              <p:blipFill>
                <a:blip r:embed="rId272"/>
                <a:stretch>
                  <a:fillRect/>
                </a:stretch>
              </p:blipFill>
              <p:spPr>
                <a:xfrm>
                  <a:off x="6889593" y="6587004"/>
                  <a:ext cx="114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Freihand 140">
                  <a:extLst>
                    <a:ext uri="{FF2B5EF4-FFF2-40B4-BE49-F238E27FC236}">
                      <a16:creationId xmlns:a16="http://schemas.microsoft.com/office/drawing/2014/main" id="{B28349D4-67F8-4C1E-8DDB-60C3327DCF7D}"/>
                    </a:ext>
                  </a:extLst>
                </p14:cNvPr>
                <p14:cNvContentPartPr/>
                <p14:nvPr/>
              </p14:nvContentPartPr>
              <p14:xfrm>
                <a:off x="6896073" y="6637044"/>
                <a:ext cx="119880" cy="37080"/>
              </p14:xfrm>
            </p:contentPart>
          </mc:Choice>
          <mc:Fallback xmlns="">
            <p:pic>
              <p:nvPicPr>
                <p:cNvPr id="141" name="Freihand 140">
                  <a:extLst>
                    <a:ext uri="{FF2B5EF4-FFF2-40B4-BE49-F238E27FC236}">
                      <a16:creationId xmlns:a16="http://schemas.microsoft.com/office/drawing/2014/main" id="{B28349D4-67F8-4C1E-8DDB-60C3327DCF7D}"/>
                    </a:ext>
                  </a:extLst>
                </p:cNvPr>
                <p:cNvPicPr/>
                <p:nvPr/>
              </p:nvPicPr>
              <p:blipFill>
                <a:blip r:embed="rId274"/>
                <a:stretch>
                  <a:fillRect/>
                </a:stretch>
              </p:blipFill>
              <p:spPr>
                <a:xfrm>
                  <a:off x="6891753" y="6632724"/>
                  <a:ext cx="128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2" name="Freihand 141">
                  <a:extLst>
                    <a:ext uri="{FF2B5EF4-FFF2-40B4-BE49-F238E27FC236}">
                      <a16:creationId xmlns:a16="http://schemas.microsoft.com/office/drawing/2014/main" id="{EB909E60-3257-4969-BB9F-520839D86982}"/>
                    </a:ext>
                  </a:extLst>
                </p14:cNvPr>
                <p14:cNvContentPartPr/>
                <p14:nvPr/>
              </p14:nvContentPartPr>
              <p14:xfrm>
                <a:off x="7054113" y="6633804"/>
                <a:ext cx="95760" cy="79560"/>
              </p14:xfrm>
            </p:contentPart>
          </mc:Choice>
          <mc:Fallback xmlns="">
            <p:pic>
              <p:nvPicPr>
                <p:cNvPr id="142" name="Freihand 141">
                  <a:extLst>
                    <a:ext uri="{FF2B5EF4-FFF2-40B4-BE49-F238E27FC236}">
                      <a16:creationId xmlns:a16="http://schemas.microsoft.com/office/drawing/2014/main" id="{EB909E60-3257-4969-BB9F-520839D86982}"/>
                    </a:ext>
                  </a:extLst>
                </p:cNvPr>
                <p:cNvPicPr/>
                <p:nvPr/>
              </p:nvPicPr>
              <p:blipFill>
                <a:blip r:embed="rId276"/>
                <a:stretch>
                  <a:fillRect/>
                </a:stretch>
              </p:blipFill>
              <p:spPr>
                <a:xfrm>
                  <a:off x="7049793" y="6629484"/>
                  <a:ext cx="104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3" name="Freihand 142">
                  <a:extLst>
                    <a:ext uri="{FF2B5EF4-FFF2-40B4-BE49-F238E27FC236}">
                      <a16:creationId xmlns:a16="http://schemas.microsoft.com/office/drawing/2014/main" id="{BFDFDBA4-61BF-4AF6-B89B-6F4C2E27F982}"/>
                    </a:ext>
                  </a:extLst>
                </p14:cNvPr>
                <p14:cNvContentPartPr/>
                <p14:nvPr/>
              </p14:nvContentPartPr>
              <p14:xfrm>
                <a:off x="7211073" y="6604644"/>
                <a:ext cx="227880" cy="56880"/>
              </p14:xfrm>
            </p:contentPart>
          </mc:Choice>
          <mc:Fallback xmlns="">
            <p:pic>
              <p:nvPicPr>
                <p:cNvPr id="143" name="Freihand 142">
                  <a:extLst>
                    <a:ext uri="{FF2B5EF4-FFF2-40B4-BE49-F238E27FC236}">
                      <a16:creationId xmlns:a16="http://schemas.microsoft.com/office/drawing/2014/main" id="{BFDFDBA4-61BF-4AF6-B89B-6F4C2E27F982}"/>
                    </a:ext>
                  </a:extLst>
                </p:cNvPr>
                <p:cNvPicPr/>
                <p:nvPr/>
              </p:nvPicPr>
              <p:blipFill>
                <a:blip r:embed="rId278"/>
                <a:stretch>
                  <a:fillRect/>
                </a:stretch>
              </p:blipFill>
              <p:spPr>
                <a:xfrm>
                  <a:off x="7206753" y="6600324"/>
                  <a:ext cx="236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4" name="Freihand 143">
                  <a:extLst>
                    <a:ext uri="{FF2B5EF4-FFF2-40B4-BE49-F238E27FC236}">
                      <a16:creationId xmlns:a16="http://schemas.microsoft.com/office/drawing/2014/main" id="{2E0FEFC4-4F8B-42F1-9B01-B691B966DDC1}"/>
                    </a:ext>
                  </a:extLst>
                </p14:cNvPr>
                <p14:cNvContentPartPr/>
                <p14:nvPr/>
              </p14:nvContentPartPr>
              <p14:xfrm>
                <a:off x="7463793" y="6527604"/>
                <a:ext cx="187200" cy="103320"/>
              </p14:xfrm>
            </p:contentPart>
          </mc:Choice>
          <mc:Fallback xmlns="">
            <p:pic>
              <p:nvPicPr>
                <p:cNvPr id="144" name="Freihand 143">
                  <a:extLst>
                    <a:ext uri="{FF2B5EF4-FFF2-40B4-BE49-F238E27FC236}">
                      <a16:creationId xmlns:a16="http://schemas.microsoft.com/office/drawing/2014/main" id="{2E0FEFC4-4F8B-42F1-9B01-B691B966DDC1}"/>
                    </a:ext>
                  </a:extLst>
                </p:cNvPr>
                <p:cNvPicPr/>
                <p:nvPr/>
              </p:nvPicPr>
              <p:blipFill>
                <a:blip r:embed="rId280"/>
                <a:stretch>
                  <a:fillRect/>
                </a:stretch>
              </p:blipFill>
              <p:spPr>
                <a:xfrm>
                  <a:off x="7459473" y="6523284"/>
                  <a:ext cx="195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5" name="Freihand 144">
                  <a:extLst>
                    <a:ext uri="{FF2B5EF4-FFF2-40B4-BE49-F238E27FC236}">
                      <a16:creationId xmlns:a16="http://schemas.microsoft.com/office/drawing/2014/main" id="{D93C65FE-936E-4DAF-95D1-66818BEA4292}"/>
                    </a:ext>
                  </a:extLst>
                </p14:cNvPr>
                <p14:cNvContentPartPr/>
                <p14:nvPr/>
              </p14:nvContentPartPr>
              <p14:xfrm>
                <a:off x="7648833" y="6548124"/>
                <a:ext cx="101520" cy="112320"/>
              </p14:xfrm>
            </p:contentPart>
          </mc:Choice>
          <mc:Fallback xmlns="">
            <p:pic>
              <p:nvPicPr>
                <p:cNvPr id="145" name="Freihand 144">
                  <a:extLst>
                    <a:ext uri="{FF2B5EF4-FFF2-40B4-BE49-F238E27FC236}">
                      <a16:creationId xmlns:a16="http://schemas.microsoft.com/office/drawing/2014/main" id="{D93C65FE-936E-4DAF-95D1-66818BEA4292}"/>
                    </a:ext>
                  </a:extLst>
                </p:cNvPr>
                <p:cNvPicPr/>
                <p:nvPr/>
              </p:nvPicPr>
              <p:blipFill>
                <a:blip r:embed="rId282"/>
                <a:stretch>
                  <a:fillRect/>
                </a:stretch>
              </p:blipFill>
              <p:spPr>
                <a:xfrm>
                  <a:off x="7644513" y="6543804"/>
                  <a:ext cx="11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6" name="Freihand 145">
                  <a:extLst>
                    <a:ext uri="{FF2B5EF4-FFF2-40B4-BE49-F238E27FC236}">
                      <a16:creationId xmlns:a16="http://schemas.microsoft.com/office/drawing/2014/main" id="{F3C3F40E-6C9F-425B-B908-8AEE867E886F}"/>
                    </a:ext>
                  </a:extLst>
                </p14:cNvPr>
                <p14:cNvContentPartPr/>
                <p14:nvPr/>
              </p14:nvContentPartPr>
              <p14:xfrm>
                <a:off x="7778433" y="6597084"/>
                <a:ext cx="100440" cy="107640"/>
              </p14:xfrm>
            </p:contentPart>
          </mc:Choice>
          <mc:Fallback xmlns="">
            <p:pic>
              <p:nvPicPr>
                <p:cNvPr id="146" name="Freihand 145">
                  <a:extLst>
                    <a:ext uri="{FF2B5EF4-FFF2-40B4-BE49-F238E27FC236}">
                      <a16:creationId xmlns:a16="http://schemas.microsoft.com/office/drawing/2014/main" id="{F3C3F40E-6C9F-425B-B908-8AEE867E886F}"/>
                    </a:ext>
                  </a:extLst>
                </p:cNvPr>
                <p:cNvPicPr/>
                <p:nvPr/>
              </p:nvPicPr>
              <p:blipFill>
                <a:blip r:embed="rId284"/>
                <a:stretch>
                  <a:fillRect/>
                </a:stretch>
              </p:blipFill>
              <p:spPr>
                <a:xfrm>
                  <a:off x="7774113" y="6592764"/>
                  <a:ext cx="109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1" name="Freihand 220">
                  <a:extLst>
                    <a:ext uri="{FF2B5EF4-FFF2-40B4-BE49-F238E27FC236}">
                      <a16:creationId xmlns:a16="http://schemas.microsoft.com/office/drawing/2014/main" id="{930937E5-275F-486F-84E9-E4B4012BC499}"/>
                    </a:ext>
                  </a:extLst>
                </p14:cNvPr>
                <p14:cNvContentPartPr/>
                <p14:nvPr/>
              </p14:nvContentPartPr>
              <p14:xfrm>
                <a:off x="5444193" y="6282804"/>
                <a:ext cx="176760" cy="21600"/>
              </p14:xfrm>
            </p:contentPart>
          </mc:Choice>
          <mc:Fallback xmlns="">
            <p:pic>
              <p:nvPicPr>
                <p:cNvPr id="221" name="Freihand 220">
                  <a:extLst>
                    <a:ext uri="{FF2B5EF4-FFF2-40B4-BE49-F238E27FC236}">
                      <a16:creationId xmlns:a16="http://schemas.microsoft.com/office/drawing/2014/main" id="{930937E5-275F-486F-84E9-E4B4012BC499}"/>
                    </a:ext>
                  </a:extLst>
                </p:cNvPr>
                <p:cNvPicPr/>
                <p:nvPr/>
              </p:nvPicPr>
              <p:blipFill>
                <a:blip r:embed="rId286"/>
                <a:stretch>
                  <a:fillRect/>
                </a:stretch>
              </p:blipFill>
              <p:spPr>
                <a:xfrm>
                  <a:off x="5439873" y="6278484"/>
                  <a:ext cx="185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3" name="Freihand 222">
                  <a:extLst>
                    <a:ext uri="{FF2B5EF4-FFF2-40B4-BE49-F238E27FC236}">
                      <a16:creationId xmlns:a16="http://schemas.microsoft.com/office/drawing/2014/main" id="{8A5D8A3C-B156-4F40-B177-52AB3FD87883}"/>
                    </a:ext>
                  </a:extLst>
                </p14:cNvPr>
                <p14:cNvContentPartPr/>
                <p14:nvPr/>
              </p14:nvContentPartPr>
              <p14:xfrm>
                <a:off x="5690433" y="5878884"/>
                <a:ext cx="360" cy="360"/>
              </p14:xfrm>
            </p:contentPart>
          </mc:Choice>
          <mc:Fallback xmlns="">
            <p:pic>
              <p:nvPicPr>
                <p:cNvPr id="223" name="Freihand 222">
                  <a:extLst>
                    <a:ext uri="{FF2B5EF4-FFF2-40B4-BE49-F238E27FC236}">
                      <a16:creationId xmlns:a16="http://schemas.microsoft.com/office/drawing/2014/main" id="{8A5D8A3C-B156-4F40-B177-52AB3FD87883}"/>
                    </a:ext>
                  </a:extLst>
                </p:cNvPr>
                <p:cNvPicPr/>
                <p:nvPr/>
              </p:nvPicPr>
              <p:blipFill>
                <a:blip r:embed="rId121"/>
                <a:stretch>
                  <a:fillRect/>
                </a:stretch>
              </p:blipFill>
              <p:spPr>
                <a:xfrm>
                  <a:off x="5686113" y="58745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4" name="Freihand 223">
                  <a:extLst>
                    <a:ext uri="{FF2B5EF4-FFF2-40B4-BE49-F238E27FC236}">
                      <a16:creationId xmlns:a16="http://schemas.microsoft.com/office/drawing/2014/main" id="{156C9AFA-FCBC-4D9F-90FD-ED7D3A36BA03}"/>
                    </a:ext>
                  </a:extLst>
                </p14:cNvPr>
                <p14:cNvContentPartPr/>
                <p14:nvPr/>
              </p14:nvContentPartPr>
              <p14:xfrm>
                <a:off x="5433033" y="5836764"/>
                <a:ext cx="310680" cy="333000"/>
              </p14:xfrm>
            </p:contentPart>
          </mc:Choice>
          <mc:Fallback xmlns="">
            <p:pic>
              <p:nvPicPr>
                <p:cNvPr id="224" name="Freihand 223">
                  <a:extLst>
                    <a:ext uri="{FF2B5EF4-FFF2-40B4-BE49-F238E27FC236}">
                      <a16:creationId xmlns:a16="http://schemas.microsoft.com/office/drawing/2014/main" id="{156C9AFA-FCBC-4D9F-90FD-ED7D3A36BA03}"/>
                    </a:ext>
                  </a:extLst>
                </p:cNvPr>
                <p:cNvPicPr/>
                <p:nvPr/>
              </p:nvPicPr>
              <p:blipFill>
                <a:blip r:embed="rId289"/>
                <a:stretch>
                  <a:fillRect/>
                </a:stretch>
              </p:blipFill>
              <p:spPr>
                <a:xfrm>
                  <a:off x="5428713" y="5832444"/>
                  <a:ext cx="3193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5" name="Freihand 224">
                  <a:extLst>
                    <a:ext uri="{FF2B5EF4-FFF2-40B4-BE49-F238E27FC236}">
                      <a16:creationId xmlns:a16="http://schemas.microsoft.com/office/drawing/2014/main" id="{E4516201-3D02-49C4-871B-C52291FBEF9C}"/>
                    </a:ext>
                  </a:extLst>
                </p14:cNvPr>
                <p14:cNvContentPartPr/>
                <p14:nvPr/>
              </p14:nvContentPartPr>
              <p14:xfrm>
                <a:off x="6186873" y="5846484"/>
                <a:ext cx="304560" cy="292320"/>
              </p14:xfrm>
            </p:contentPart>
          </mc:Choice>
          <mc:Fallback xmlns="">
            <p:pic>
              <p:nvPicPr>
                <p:cNvPr id="225" name="Freihand 224">
                  <a:extLst>
                    <a:ext uri="{FF2B5EF4-FFF2-40B4-BE49-F238E27FC236}">
                      <a16:creationId xmlns:a16="http://schemas.microsoft.com/office/drawing/2014/main" id="{E4516201-3D02-49C4-871B-C52291FBEF9C}"/>
                    </a:ext>
                  </a:extLst>
                </p:cNvPr>
                <p:cNvPicPr/>
                <p:nvPr/>
              </p:nvPicPr>
              <p:blipFill>
                <a:blip r:embed="rId291"/>
                <a:stretch>
                  <a:fillRect/>
                </a:stretch>
              </p:blipFill>
              <p:spPr>
                <a:xfrm>
                  <a:off x="6182553" y="5842164"/>
                  <a:ext cx="3132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84" name="Freihand 283">
                  <a:extLst>
                    <a:ext uri="{FF2B5EF4-FFF2-40B4-BE49-F238E27FC236}">
                      <a16:creationId xmlns:a16="http://schemas.microsoft.com/office/drawing/2014/main" id="{9FF4E489-50A2-4F75-87D4-C60AA06E9486}"/>
                    </a:ext>
                  </a:extLst>
                </p14:cNvPr>
                <p14:cNvContentPartPr/>
                <p14:nvPr/>
              </p14:nvContentPartPr>
              <p14:xfrm>
                <a:off x="3527553" y="6458484"/>
                <a:ext cx="135720" cy="13320"/>
              </p14:xfrm>
            </p:contentPart>
          </mc:Choice>
          <mc:Fallback xmlns="">
            <p:pic>
              <p:nvPicPr>
                <p:cNvPr id="284" name="Freihand 283">
                  <a:extLst>
                    <a:ext uri="{FF2B5EF4-FFF2-40B4-BE49-F238E27FC236}">
                      <a16:creationId xmlns:a16="http://schemas.microsoft.com/office/drawing/2014/main" id="{9FF4E489-50A2-4F75-87D4-C60AA06E9486}"/>
                    </a:ext>
                  </a:extLst>
                </p:cNvPr>
                <p:cNvPicPr/>
                <p:nvPr/>
              </p:nvPicPr>
              <p:blipFill>
                <a:blip r:embed="rId293"/>
                <a:stretch>
                  <a:fillRect/>
                </a:stretch>
              </p:blipFill>
              <p:spPr>
                <a:xfrm>
                  <a:off x="3523233" y="6454164"/>
                  <a:ext cx="144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85" name="Freihand 284">
                  <a:extLst>
                    <a:ext uri="{FF2B5EF4-FFF2-40B4-BE49-F238E27FC236}">
                      <a16:creationId xmlns:a16="http://schemas.microsoft.com/office/drawing/2014/main" id="{097DCA7E-2DCE-4DFA-AD40-8556D9454DF1}"/>
                    </a:ext>
                  </a:extLst>
                </p14:cNvPr>
                <p14:cNvContentPartPr/>
                <p14:nvPr/>
              </p14:nvContentPartPr>
              <p14:xfrm>
                <a:off x="3540513" y="6498804"/>
                <a:ext cx="134640" cy="24840"/>
              </p14:xfrm>
            </p:contentPart>
          </mc:Choice>
          <mc:Fallback xmlns="">
            <p:pic>
              <p:nvPicPr>
                <p:cNvPr id="285" name="Freihand 284">
                  <a:extLst>
                    <a:ext uri="{FF2B5EF4-FFF2-40B4-BE49-F238E27FC236}">
                      <a16:creationId xmlns:a16="http://schemas.microsoft.com/office/drawing/2014/main" id="{097DCA7E-2DCE-4DFA-AD40-8556D9454DF1}"/>
                    </a:ext>
                  </a:extLst>
                </p:cNvPr>
                <p:cNvPicPr/>
                <p:nvPr/>
              </p:nvPicPr>
              <p:blipFill>
                <a:blip r:embed="rId295"/>
                <a:stretch>
                  <a:fillRect/>
                </a:stretch>
              </p:blipFill>
              <p:spPr>
                <a:xfrm>
                  <a:off x="3536193" y="6494484"/>
                  <a:ext cx="143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86" name="Freihand 285">
                  <a:extLst>
                    <a:ext uri="{FF2B5EF4-FFF2-40B4-BE49-F238E27FC236}">
                      <a16:creationId xmlns:a16="http://schemas.microsoft.com/office/drawing/2014/main" id="{2C6E71C1-7649-4EE8-BB76-78E169044FD4}"/>
                    </a:ext>
                  </a:extLst>
                </p14:cNvPr>
                <p14:cNvContentPartPr/>
                <p14:nvPr/>
              </p14:nvContentPartPr>
              <p14:xfrm>
                <a:off x="3723753" y="6313044"/>
                <a:ext cx="115560" cy="113040"/>
              </p14:xfrm>
            </p:contentPart>
          </mc:Choice>
          <mc:Fallback xmlns="">
            <p:pic>
              <p:nvPicPr>
                <p:cNvPr id="286" name="Freihand 285">
                  <a:extLst>
                    <a:ext uri="{FF2B5EF4-FFF2-40B4-BE49-F238E27FC236}">
                      <a16:creationId xmlns:a16="http://schemas.microsoft.com/office/drawing/2014/main" id="{2C6E71C1-7649-4EE8-BB76-78E169044FD4}"/>
                    </a:ext>
                  </a:extLst>
                </p:cNvPr>
                <p:cNvPicPr/>
                <p:nvPr/>
              </p:nvPicPr>
              <p:blipFill>
                <a:blip r:embed="rId297"/>
                <a:stretch>
                  <a:fillRect/>
                </a:stretch>
              </p:blipFill>
              <p:spPr>
                <a:xfrm>
                  <a:off x="3719433" y="6308724"/>
                  <a:ext cx="124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7" name="Freihand 286">
                  <a:extLst>
                    <a:ext uri="{FF2B5EF4-FFF2-40B4-BE49-F238E27FC236}">
                      <a16:creationId xmlns:a16="http://schemas.microsoft.com/office/drawing/2014/main" id="{15A75DFB-382B-4C2D-94D8-025FB6E66D60}"/>
                    </a:ext>
                  </a:extLst>
                </p14:cNvPr>
                <p14:cNvContentPartPr/>
                <p14:nvPr/>
              </p14:nvContentPartPr>
              <p14:xfrm>
                <a:off x="3874233" y="6353004"/>
                <a:ext cx="91080" cy="73800"/>
              </p14:xfrm>
            </p:contentPart>
          </mc:Choice>
          <mc:Fallback xmlns="">
            <p:pic>
              <p:nvPicPr>
                <p:cNvPr id="287" name="Freihand 286">
                  <a:extLst>
                    <a:ext uri="{FF2B5EF4-FFF2-40B4-BE49-F238E27FC236}">
                      <a16:creationId xmlns:a16="http://schemas.microsoft.com/office/drawing/2014/main" id="{15A75DFB-382B-4C2D-94D8-025FB6E66D60}"/>
                    </a:ext>
                  </a:extLst>
                </p:cNvPr>
                <p:cNvPicPr/>
                <p:nvPr/>
              </p:nvPicPr>
              <p:blipFill>
                <a:blip r:embed="rId299"/>
                <a:stretch>
                  <a:fillRect/>
                </a:stretch>
              </p:blipFill>
              <p:spPr>
                <a:xfrm>
                  <a:off x="3869913" y="6348684"/>
                  <a:ext cx="99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88" name="Freihand 287">
                  <a:extLst>
                    <a:ext uri="{FF2B5EF4-FFF2-40B4-BE49-F238E27FC236}">
                      <a16:creationId xmlns:a16="http://schemas.microsoft.com/office/drawing/2014/main" id="{F9801177-A347-4A63-BE2A-CA3FC12FCADC}"/>
                    </a:ext>
                  </a:extLst>
                </p14:cNvPr>
                <p14:cNvContentPartPr/>
                <p14:nvPr/>
              </p14:nvContentPartPr>
              <p14:xfrm>
                <a:off x="3717273" y="6456684"/>
                <a:ext cx="260280" cy="18720"/>
              </p14:xfrm>
            </p:contentPart>
          </mc:Choice>
          <mc:Fallback xmlns="">
            <p:pic>
              <p:nvPicPr>
                <p:cNvPr id="288" name="Freihand 287">
                  <a:extLst>
                    <a:ext uri="{FF2B5EF4-FFF2-40B4-BE49-F238E27FC236}">
                      <a16:creationId xmlns:a16="http://schemas.microsoft.com/office/drawing/2014/main" id="{F9801177-A347-4A63-BE2A-CA3FC12FCADC}"/>
                    </a:ext>
                  </a:extLst>
                </p:cNvPr>
                <p:cNvPicPr/>
                <p:nvPr/>
              </p:nvPicPr>
              <p:blipFill>
                <a:blip r:embed="rId301"/>
                <a:stretch>
                  <a:fillRect/>
                </a:stretch>
              </p:blipFill>
              <p:spPr>
                <a:xfrm>
                  <a:off x="3712953" y="6452364"/>
                  <a:ext cx="268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89" name="Freihand 288">
                  <a:extLst>
                    <a:ext uri="{FF2B5EF4-FFF2-40B4-BE49-F238E27FC236}">
                      <a16:creationId xmlns:a16="http://schemas.microsoft.com/office/drawing/2014/main" id="{BFE716AA-72AE-44BF-B65F-8A48E8A6B793}"/>
                    </a:ext>
                  </a:extLst>
                </p14:cNvPr>
                <p14:cNvContentPartPr/>
                <p14:nvPr/>
              </p14:nvContentPartPr>
              <p14:xfrm>
                <a:off x="3689553" y="6518244"/>
                <a:ext cx="122040" cy="118080"/>
              </p14:xfrm>
            </p:contentPart>
          </mc:Choice>
          <mc:Fallback xmlns="">
            <p:pic>
              <p:nvPicPr>
                <p:cNvPr id="289" name="Freihand 288">
                  <a:extLst>
                    <a:ext uri="{FF2B5EF4-FFF2-40B4-BE49-F238E27FC236}">
                      <a16:creationId xmlns:a16="http://schemas.microsoft.com/office/drawing/2014/main" id="{BFE716AA-72AE-44BF-B65F-8A48E8A6B793}"/>
                    </a:ext>
                  </a:extLst>
                </p:cNvPr>
                <p:cNvPicPr/>
                <p:nvPr/>
              </p:nvPicPr>
              <p:blipFill>
                <a:blip r:embed="rId303"/>
                <a:stretch>
                  <a:fillRect/>
                </a:stretch>
              </p:blipFill>
              <p:spPr>
                <a:xfrm>
                  <a:off x="3685233" y="6513924"/>
                  <a:ext cx="13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90" name="Freihand 289">
                  <a:extLst>
                    <a:ext uri="{FF2B5EF4-FFF2-40B4-BE49-F238E27FC236}">
                      <a16:creationId xmlns:a16="http://schemas.microsoft.com/office/drawing/2014/main" id="{4DEE97DF-C20C-478E-8340-B4E032055192}"/>
                    </a:ext>
                  </a:extLst>
                </p14:cNvPr>
                <p14:cNvContentPartPr/>
                <p14:nvPr/>
              </p14:nvContentPartPr>
              <p14:xfrm>
                <a:off x="3812313" y="6523644"/>
                <a:ext cx="96120" cy="98640"/>
              </p14:xfrm>
            </p:contentPart>
          </mc:Choice>
          <mc:Fallback xmlns="">
            <p:pic>
              <p:nvPicPr>
                <p:cNvPr id="290" name="Freihand 289">
                  <a:extLst>
                    <a:ext uri="{FF2B5EF4-FFF2-40B4-BE49-F238E27FC236}">
                      <a16:creationId xmlns:a16="http://schemas.microsoft.com/office/drawing/2014/main" id="{4DEE97DF-C20C-478E-8340-B4E032055192}"/>
                    </a:ext>
                  </a:extLst>
                </p:cNvPr>
                <p:cNvPicPr/>
                <p:nvPr/>
              </p:nvPicPr>
              <p:blipFill>
                <a:blip r:embed="rId305"/>
                <a:stretch>
                  <a:fillRect/>
                </a:stretch>
              </p:blipFill>
              <p:spPr>
                <a:xfrm>
                  <a:off x="3807993" y="6519324"/>
                  <a:ext cx="10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91" name="Freihand 290">
                  <a:extLst>
                    <a:ext uri="{FF2B5EF4-FFF2-40B4-BE49-F238E27FC236}">
                      <a16:creationId xmlns:a16="http://schemas.microsoft.com/office/drawing/2014/main" id="{210A4B7E-2BE7-4103-BCEB-47F5ADD91E3F}"/>
                    </a:ext>
                  </a:extLst>
                </p14:cNvPr>
                <p14:cNvContentPartPr/>
                <p14:nvPr/>
              </p14:nvContentPartPr>
              <p14:xfrm>
                <a:off x="3808713" y="6558564"/>
                <a:ext cx="166320" cy="111600"/>
              </p14:xfrm>
            </p:contentPart>
          </mc:Choice>
          <mc:Fallback xmlns="">
            <p:pic>
              <p:nvPicPr>
                <p:cNvPr id="291" name="Freihand 290">
                  <a:extLst>
                    <a:ext uri="{FF2B5EF4-FFF2-40B4-BE49-F238E27FC236}">
                      <a16:creationId xmlns:a16="http://schemas.microsoft.com/office/drawing/2014/main" id="{210A4B7E-2BE7-4103-BCEB-47F5ADD91E3F}"/>
                    </a:ext>
                  </a:extLst>
                </p:cNvPr>
                <p:cNvPicPr/>
                <p:nvPr/>
              </p:nvPicPr>
              <p:blipFill>
                <a:blip r:embed="rId307"/>
                <a:stretch>
                  <a:fillRect/>
                </a:stretch>
              </p:blipFill>
              <p:spPr>
                <a:xfrm>
                  <a:off x="3804393" y="6554244"/>
                  <a:ext cx="174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93" name="Freihand 292">
                  <a:extLst>
                    <a:ext uri="{FF2B5EF4-FFF2-40B4-BE49-F238E27FC236}">
                      <a16:creationId xmlns:a16="http://schemas.microsoft.com/office/drawing/2014/main" id="{5D7F6270-374A-4039-B89E-E6C6CFF224C2}"/>
                    </a:ext>
                  </a:extLst>
                </p14:cNvPr>
                <p14:cNvContentPartPr/>
                <p14:nvPr/>
              </p14:nvContentPartPr>
              <p14:xfrm>
                <a:off x="4043433" y="6362724"/>
                <a:ext cx="133560" cy="133920"/>
              </p14:xfrm>
            </p:contentPart>
          </mc:Choice>
          <mc:Fallback xmlns="">
            <p:pic>
              <p:nvPicPr>
                <p:cNvPr id="293" name="Freihand 292">
                  <a:extLst>
                    <a:ext uri="{FF2B5EF4-FFF2-40B4-BE49-F238E27FC236}">
                      <a16:creationId xmlns:a16="http://schemas.microsoft.com/office/drawing/2014/main" id="{5D7F6270-374A-4039-B89E-E6C6CFF224C2}"/>
                    </a:ext>
                  </a:extLst>
                </p:cNvPr>
                <p:cNvPicPr/>
                <p:nvPr/>
              </p:nvPicPr>
              <p:blipFill>
                <a:blip r:embed="rId309"/>
                <a:stretch>
                  <a:fillRect/>
                </a:stretch>
              </p:blipFill>
              <p:spPr>
                <a:xfrm>
                  <a:off x="4039113" y="6358404"/>
                  <a:ext cx="142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94" name="Freihand 293">
                  <a:extLst>
                    <a:ext uri="{FF2B5EF4-FFF2-40B4-BE49-F238E27FC236}">
                      <a16:creationId xmlns:a16="http://schemas.microsoft.com/office/drawing/2014/main" id="{42C193F2-9F99-48C5-B099-D9D632793F9B}"/>
                    </a:ext>
                  </a:extLst>
                </p14:cNvPr>
                <p14:cNvContentPartPr/>
                <p14:nvPr/>
              </p14:nvContentPartPr>
              <p14:xfrm>
                <a:off x="4193913" y="6404484"/>
                <a:ext cx="63000" cy="94320"/>
              </p14:xfrm>
            </p:contentPart>
          </mc:Choice>
          <mc:Fallback xmlns="">
            <p:pic>
              <p:nvPicPr>
                <p:cNvPr id="294" name="Freihand 293">
                  <a:extLst>
                    <a:ext uri="{FF2B5EF4-FFF2-40B4-BE49-F238E27FC236}">
                      <a16:creationId xmlns:a16="http://schemas.microsoft.com/office/drawing/2014/main" id="{42C193F2-9F99-48C5-B099-D9D632793F9B}"/>
                    </a:ext>
                  </a:extLst>
                </p:cNvPr>
                <p:cNvPicPr/>
                <p:nvPr/>
              </p:nvPicPr>
              <p:blipFill>
                <a:blip r:embed="rId311"/>
                <a:stretch>
                  <a:fillRect/>
                </a:stretch>
              </p:blipFill>
              <p:spPr>
                <a:xfrm>
                  <a:off x="4189593" y="6400164"/>
                  <a:ext cx="7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95" name="Freihand 294">
                  <a:extLst>
                    <a:ext uri="{FF2B5EF4-FFF2-40B4-BE49-F238E27FC236}">
                      <a16:creationId xmlns:a16="http://schemas.microsoft.com/office/drawing/2014/main" id="{8BCED2C2-A51D-4EAF-8E05-4904E34F2BED}"/>
                    </a:ext>
                  </a:extLst>
                </p14:cNvPr>
                <p14:cNvContentPartPr/>
                <p14:nvPr/>
              </p14:nvContentPartPr>
              <p14:xfrm>
                <a:off x="4198233" y="6412764"/>
                <a:ext cx="103680" cy="54000"/>
              </p14:xfrm>
            </p:contentPart>
          </mc:Choice>
          <mc:Fallback xmlns="">
            <p:pic>
              <p:nvPicPr>
                <p:cNvPr id="295" name="Freihand 294">
                  <a:extLst>
                    <a:ext uri="{FF2B5EF4-FFF2-40B4-BE49-F238E27FC236}">
                      <a16:creationId xmlns:a16="http://schemas.microsoft.com/office/drawing/2014/main" id="{8BCED2C2-A51D-4EAF-8E05-4904E34F2BED}"/>
                    </a:ext>
                  </a:extLst>
                </p:cNvPr>
                <p:cNvPicPr/>
                <p:nvPr/>
              </p:nvPicPr>
              <p:blipFill>
                <a:blip r:embed="rId313"/>
                <a:stretch>
                  <a:fillRect/>
                </a:stretch>
              </p:blipFill>
              <p:spPr>
                <a:xfrm>
                  <a:off x="4193913" y="6408444"/>
                  <a:ext cx="112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96" name="Freihand 295">
                  <a:extLst>
                    <a:ext uri="{FF2B5EF4-FFF2-40B4-BE49-F238E27FC236}">
                      <a16:creationId xmlns:a16="http://schemas.microsoft.com/office/drawing/2014/main" id="{01177EBF-D3BB-4721-AC24-1B0ACCB14E6B}"/>
                    </a:ext>
                  </a:extLst>
                </p14:cNvPr>
                <p14:cNvContentPartPr/>
                <p14:nvPr/>
              </p14:nvContentPartPr>
              <p14:xfrm>
                <a:off x="4291833" y="6456684"/>
                <a:ext cx="61920" cy="75960"/>
              </p14:xfrm>
            </p:contentPart>
          </mc:Choice>
          <mc:Fallback xmlns="">
            <p:pic>
              <p:nvPicPr>
                <p:cNvPr id="296" name="Freihand 295">
                  <a:extLst>
                    <a:ext uri="{FF2B5EF4-FFF2-40B4-BE49-F238E27FC236}">
                      <a16:creationId xmlns:a16="http://schemas.microsoft.com/office/drawing/2014/main" id="{01177EBF-D3BB-4721-AC24-1B0ACCB14E6B}"/>
                    </a:ext>
                  </a:extLst>
                </p:cNvPr>
                <p:cNvPicPr/>
                <p:nvPr/>
              </p:nvPicPr>
              <p:blipFill>
                <a:blip r:embed="rId315"/>
                <a:stretch>
                  <a:fillRect/>
                </a:stretch>
              </p:blipFill>
              <p:spPr>
                <a:xfrm>
                  <a:off x="4287513" y="6452364"/>
                  <a:ext cx="7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97" name="Freihand 296">
                  <a:extLst>
                    <a:ext uri="{FF2B5EF4-FFF2-40B4-BE49-F238E27FC236}">
                      <a16:creationId xmlns:a16="http://schemas.microsoft.com/office/drawing/2014/main" id="{BCF67126-E951-45EC-BEDA-D0652EE1E475}"/>
                    </a:ext>
                  </a:extLst>
                </p14:cNvPr>
                <p14:cNvContentPartPr/>
                <p14:nvPr/>
              </p14:nvContentPartPr>
              <p14:xfrm>
                <a:off x="4445553" y="6417084"/>
                <a:ext cx="98280" cy="92520"/>
              </p14:xfrm>
            </p:contentPart>
          </mc:Choice>
          <mc:Fallback xmlns="">
            <p:pic>
              <p:nvPicPr>
                <p:cNvPr id="297" name="Freihand 296">
                  <a:extLst>
                    <a:ext uri="{FF2B5EF4-FFF2-40B4-BE49-F238E27FC236}">
                      <a16:creationId xmlns:a16="http://schemas.microsoft.com/office/drawing/2014/main" id="{BCF67126-E951-45EC-BEDA-D0652EE1E475}"/>
                    </a:ext>
                  </a:extLst>
                </p:cNvPr>
                <p:cNvPicPr/>
                <p:nvPr/>
              </p:nvPicPr>
              <p:blipFill>
                <a:blip r:embed="rId317"/>
                <a:stretch>
                  <a:fillRect/>
                </a:stretch>
              </p:blipFill>
              <p:spPr>
                <a:xfrm>
                  <a:off x="4441233" y="6412764"/>
                  <a:ext cx="106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98" name="Freihand 297">
                  <a:extLst>
                    <a:ext uri="{FF2B5EF4-FFF2-40B4-BE49-F238E27FC236}">
                      <a16:creationId xmlns:a16="http://schemas.microsoft.com/office/drawing/2014/main" id="{2310686B-CE92-4ABD-9F30-59C2677DF13B}"/>
                    </a:ext>
                  </a:extLst>
                </p14:cNvPr>
                <p14:cNvContentPartPr/>
                <p14:nvPr/>
              </p14:nvContentPartPr>
              <p14:xfrm>
                <a:off x="4556433" y="6315564"/>
                <a:ext cx="126360" cy="89280"/>
              </p14:xfrm>
            </p:contentPart>
          </mc:Choice>
          <mc:Fallback xmlns="">
            <p:pic>
              <p:nvPicPr>
                <p:cNvPr id="298" name="Freihand 297">
                  <a:extLst>
                    <a:ext uri="{FF2B5EF4-FFF2-40B4-BE49-F238E27FC236}">
                      <a16:creationId xmlns:a16="http://schemas.microsoft.com/office/drawing/2014/main" id="{2310686B-CE92-4ABD-9F30-59C2677DF13B}"/>
                    </a:ext>
                  </a:extLst>
                </p:cNvPr>
                <p:cNvPicPr/>
                <p:nvPr/>
              </p:nvPicPr>
              <p:blipFill>
                <a:blip r:embed="rId319"/>
                <a:stretch>
                  <a:fillRect/>
                </a:stretch>
              </p:blipFill>
              <p:spPr>
                <a:xfrm>
                  <a:off x="4552113" y="6311244"/>
                  <a:ext cx="135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99" name="Freihand 298">
                  <a:extLst>
                    <a:ext uri="{FF2B5EF4-FFF2-40B4-BE49-F238E27FC236}">
                      <a16:creationId xmlns:a16="http://schemas.microsoft.com/office/drawing/2014/main" id="{89542E88-9ACE-4A56-99AD-FF0C0EA800D9}"/>
                    </a:ext>
                  </a:extLst>
                </p14:cNvPr>
                <p14:cNvContentPartPr/>
                <p14:nvPr/>
              </p14:nvContentPartPr>
              <p14:xfrm>
                <a:off x="4700793" y="6356604"/>
                <a:ext cx="89640" cy="73800"/>
              </p14:xfrm>
            </p:contentPart>
          </mc:Choice>
          <mc:Fallback xmlns="">
            <p:pic>
              <p:nvPicPr>
                <p:cNvPr id="299" name="Freihand 298">
                  <a:extLst>
                    <a:ext uri="{FF2B5EF4-FFF2-40B4-BE49-F238E27FC236}">
                      <a16:creationId xmlns:a16="http://schemas.microsoft.com/office/drawing/2014/main" id="{89542E88-9ACE-4A56-99AD-FF0C0EA800D9}"/>
                    </a:ext>
                  </a:extLst>
                </p:cNvPr>
                <p:cNvPicPr/>
                <p:nvPr/>
              </p:nvPicPr>
              <p:blipFill>
                <a:blip r:embed="rId321"/>
                <a:stretch>
                  <a:fillRect/>
                </a:stretch>
              </p:blipFill>
              <p:spPr>
                <a:xfrm>
                  <a:off x="4696473" y="6352284"/>
                  <a:ext cx="98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00" name="Freihand 299">
                  <a:extLst>
                    <a:ext uri="{FF2B5EF4-FFF2-40B4-BE49-F238E27FC236}">
                      <a16:creationId xmlns:a16="http://schemas.microsoft.com/office/drawing/2014/main" id="{0E9EA3BD-21E7-4B33-9E75-025F6D2B0D11}"/>
                    </a:ext>
                  </a:extLst>
                </p14:cNvPr>
                <p14:cNvContentPartPr/>
                <p14:nvPr/>
              </p14:nvContentPartPr>
              <p14:xfrm>
                <a:off x="4587393" y="6421764"/>
                <a:ext cx="235080" cy="34200"/>
              </p14:xfrm>
            </p:contentPart>
          </mc:Choice>
          <mc:Fallback xmlns="">
            <p:pic>
              <p:nvPicPr>
                <p:cNvPr id="300" name="Freihand 299">
                  <a:extLst>
                    <a:ext uri="{FF2B5EF4-FFF2-40B4-BE49-F238E27FC236}">
                      <a16:creationId xmlns:a16="http://schemas.microsoft.com/office/drawing/2014/main" id="{0E9EA3BD-21E7-4B33-9E75-025F6D2B0D11}"/>
                    </a:ext>
                  </a:extLst>
                </p:cNvPr>
                <p:cNvPicPr/>
                <p:nvPr/>
              </p:nvPicPr>
              <p:blipFill>
                <a:blip r:embed="rId323"/>
                <a:stretch>
                  <a:fillRect/>
                </a:stretch>
              </p:blipFill>
              <p:spPr>
                <a:xfrm>
                  <a:off x="4583073" y="6417444"/>
                  <a:ext cx="243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01" name="Freihand 300">
                  <a:extLst>
                    <a:ext uri="{FF2B5EF4-FFF2-40B4-BE49-F238E27FC236}">
                      <a16:creationId xmlns:a16="http://schemas.microsoft.com/office/drawing/2014/main" id="{DDE93F91-AD35-42C6-89B8-12E2DB13EA65}"/>
                    </a:ext>
                  </a:extLst>
                </p14:cNvPr>
                <p14:cNvContentPartPr/>
                <p14:nvPr/>
              </p14:nvContentPartPr>
              <p14:xfrm>
                <a:off x="4539153" y="6471804"/>
                <a:ext cx="147240" cy="135000"/>
              </p14:xfrm>
            </p:contentPart>
          </mc:Choice>
          <mc:Fallback xmlns="">
            <p:pic>
              <p:nvPicPr>
                <p:cNvPr id="301" name="Freihand 300">
                  <a:extLst>
                    <a:ext uri="{FF2B5EF4-FFF2-40B4-BE49-F238E27FC236}">
                      <a16:creationId xmlns:a16="http://schemas.microsoft.com/office/drawing/2014/main" id="{DDE93F91-AD35-42C6-89B8-12E2DB13EA65}"/>
                    </a:ext>
                  </a:extLst>
                </p:cNvPr>
                <p:cNvPicPr/>
                <p:nvPr/>
              </p:nvPicPr>
              <p:blipFill>
                <a:blip r:embed="rId325"/>
                <a:stretch>
                  <a:fillRect/>
                </a:stretch>
              </p:blipFill>
              <p:spPr>
                <a:xfrm>
                  <a:off x="4534833" y="6467484"/>
                  <a:ext cx="1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2" name="Freihand 301">
                  <a:extLst>
                    <a:ext uri="{FF2B5EF4-FFF2-40B4-BE49-F238E27FC236}">
                      <a16:creationId xmlns:a16="http://schemas.microsoft.com/office/drawing/2014/main" id="{5FE40869-28D9-4DD0-B120-65D9768243E9}"/>
                    </a:ext>
                  </a:extLst>
                </p14:cNvPr>
                <p14:cNvContentPartPr/>
                <p14:nvPr/>
              </p14:nvContentPartPr>
              <p14:xfrm>
                <a:off x="4662633" y="6510324"/>
                <a:ext cx="91800" cy="105840"/>
              </p14:xfrm>
            </p:contentPart>
          </mc:Choice>
          <mc:Fallback xmlns="">
            <p:pic>
              <p:nvPicPr>
                <p:cNvPr id="302" name="Freihand 301">
                  <a:extLst>
                    <a:ext uri="{FF2B5EF4-FFF2-40B4-BE49-F238E27FC236}">
                      <a16:creationId xmlns:a16="http://schemas.microsoft.com/office/drawing/2014/main" id="{5FE40869-28D9-4DD0-B120-65D9768243E9}"/>
                    </a:ext>
                  </a:extLst>
                </p:cNvPr>
                <p:cNvPicPr/>
                <p:nvPr/>
              </p:nvPicPr>
              <p:blipFill>
                <a:blip r:embed="rId327"/>
                <a:stretch>
                  <a:fillRect/>
                </a:stretch>
              </p:blipFill>
              <p:spPr>
                <a:xfrm>
                  <a:off x="4658313" y="6506004"/>
                  <a:ext cx="100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03" name="Freihand 302">
                  <a:extLst>
                    <a:ext uri="{FF2B5EF4-FFF2-40B4-BE49-F238E27FC236}">
                      <a16:creationId xmlns:a16="http://schemas.microsoft.com/office/drawing/2014/main" id="{70DEE148-37FE-4495-A531-6E8CC6C43145}"/>
                    </a:ext>
                  </a:extLst>
                </p14:cNvPr>
                <p14:cNvContentPartPr/>
                <p14:nvPr/>
              </p14:nvContentPartPr>
              <p14:xfrm>
                <a:off x="4659033" y="6542724"/>
                <a:ext cx="167040" cy="90720"/>
              </p14:xfrm>
            </p:contentPart>
          </mc:Choice>
          <mc:Fallback xmlns="">
            <p:pic>
              <p:nvPicPr>
                <p:cNvPr id="303" name="Freihand 302">
                  <a:extLst>
                    <a:ext uri="{FF2B5EF4-FFF2-40B4-BE49-F238E27FC236}">
                      <a16:creationId xmlns:a16="http://schemas.microsoft.com/office/drawing/2014/main" id="{70DEE148-37FE-4495-A531-6E8CC6C43145}"/>
                    </a:ext>
                  </a:extLst>
                </p:cNvPr>
                <p:cNvPicPr/>
                <p:nvPr/>
              </p:nvPicPr>
              <p:blipFill>
                <a:blip r:embed="rId329"/>
                <a:stretch>
                  <a:fillRect/>
                </a:stretch>
              </p:blipFill>
              <p:spPr>
                <a:xfrm>
                  <a:off x="4654713" y="6538404"/>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04" name="Freihand 303">
                  <a:extLst>
                    <a:ext uri="{FF2B5EF4-FFF2-40B4-BE49-F238E27FC236}">
                      <a16:creationId xmlns:a16="http://schemas.microsoft.com/office/drawing/2014/main" id="{304AD9C6-A276-41F8-ADBC-1F0724F5A4E2}"/>
                    </a:ext>
                  </a:extLst>
                </p14:cNvPr>
                <p14:cNvContentPartPr/>
                <p14:nvPr/>
              </p14:nvContentPartPr>
              <p14:xfrm>
                <a:off x="4846593" y="6381084"/>
                <a:ext cx="125280" cy="117720"/>
              </p14:xfrm>
            </p:contentPart>
          </mc:Choice>
          <mc:Fallback xmlns="">
            <p:pic>
              <p:nvPicPr>
                <p:cNvPr id="304" name="Freihand 303">
                  <a:extLst>
                    <a:ext uri="{FF2B5EF4-FFF2-40B4-BE49-F238E27FC236}">
                      <a16:creationId xmlns:a16="http://schemas.microsoft.com/office/drawing/2014/main" id="{304AD9C6-A276-41F8-ADBC-1F0724F5A4E2}"/>
                    </a:ext>
                  </a:extLst>
                </p:cNvPr>
                <p:cNvPicPr/>
                <p:nvPr/>
              </p:nvPicPr>
              <p:blipFill>
                <a:blip r:embed="rId331"/>
                <a:stretch>
                  <a:fillRect/>
                </a:stretch>
              </p:blipFill>
              <p:spPr>
                <a:xfrm>
                  <a:off x="4842273" y="6376764"/>
                  <a:ext cx="133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05" name="Freihand 304">
                  <a:extLst>
                    <a:ext uri="{FF2B5EF4-FFF2-40B4-BE49-F238E27FC236}">
                      <a16:creationId xmlns:a16="http://schemas.microsoft.com/office/drawing/2014/main" id="{F6A3477A-BD29-4FCC-9D3C-6321966EB98C}"/>
                    </a:ext>
                  </a:extLst>
                </p14:cNvPr>
                <p14:cNvContentPartPr/>
                <p14:nvPr/>
              </p14:nvContentPartPr>
              <p14:xfrm>
                <a:off x="4990953" y="6412764"/>
                <a:ext cx="64080" cy="93960"/>
              </p14:xfrm>
            </p:contentPart>
          </mc:Choice>
          <mc:Fallback xmlns="">
            <p:pic>
              <p:nvPicPr>
                <p:cNvPr id="305" name="Freihand 304">
                  <a:extLst>
                    <a:ext uri="{FF2B5EF4-FFF2-40B4-BE49-F238E27FC236}">
                      <a16:creationId xmlns:a16="http://schemas.microsoft.com/office/drawing/2014/main" id="{F6A3477A-BD29-4FCC-9D3C-6321966EB98C}"/>
                    </a:ext>
                  </a:extLst>
                </p:cNvPr>
                <p:cNvPicPr/>
                <p:nvPr/>
              </p:nvPicPr>
              <p:blipFill>
                <a:blip r:embed="rId333"/>
                <a:stretch>
                  <a:fillRect/>
                </a:stretch>
              </p:blipFill>
              <p:spPr>
                <a:xfrm>
                  <a:off x="4986633" y="6408444"/>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06" name="Freihand 305">
                  <a:extLst>
                    <a:ext uri="{FF2B5EF4-FFF2-40B4-BE49-F238E27FC236}">
                      <a16:creationId xmlns:a16="http://schemas.microsoft.com/office/drawing/2014/main" id="{7898CA3C-048D-454E-9FFA-BD4875FCEA81}"/>
                    </a:ext>
                  </a:extLst>
                </p14:cNvPr>
                <p14:cNvContentPartPr/>
                <p14:nvPr/>
              </p14:nvContentPartPr>
              <p14:xfrm>
                <a:off x="4988793" y="6433284"/>
                <a:ext cx="88920" cy="33480"/>
              </p14:xfrm>
            </p:contentPart>
          </mc:Choice>
          <mc:Fallback xmlns="">
            <p:pic>
              <p:nvPicPr>
                <p:cNvPr id="306" name="Freihand 305">
                  <a:extLst>
                    <a:ext uri="{FF2B5EF4-FFF2-40B4-BE49-F238E27FC236}">
                      <a16:creationId xmlns:a16="http://schemas.microsoft.com/office/drawing/2014/main" id="{7898CA3C-048D-454E-9FFA-BD4875FCEA81}"/>
                    </a:ext>
                  </a:extLst>
                </p:cNvPr>
                <p:cNvPicPr/>
                <p:nvPr/>
              </p:nvPicPr>
              <p:blipFill>
                <a:blip r:embed="rId335"/>
                <a:stretch>
                  <a:fillRect/>
                </a:stretch>
              </p:blipFill>
              <p:spPr>
                <a:xfrm>
                  <a:off x="4984473" y="6428964"/>
                  <a:ext cx="97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07" name="Freihand 306">
                  <a:extLst>
                    <a:ext uri="{FF2B5EF4-FFF2-40B4-BE49-F238E27FC236}">
                      <a16:creationId xmlns:a16="http://schemas.microsoft.com/office/drawing/2014/main" id="{50621582-5E58-4FFC-A120-ECC2B90A4C4A}"/>
                    </a:ext>
                  </a:extLst>
                </p14:cNvPr>
                <p14:cNvContentPartPr/>
                <p14:nvPr/>
              </p14:nvContentPartPr>
              <p14:xfrm>
                <a:off x="5093553" y="6450204"/>
                <a:ext cx="77400" cy="80640"/>
              </p14:xfrm>
            </p:contentPart>
          </mc:Choice>
          <mc:Fallback xmlns="">
            <p:pic>
              <p:nvPicPr>
                <p:cNvPr id="307" name="Freihand 306">
                  <a:extLst>
                    <a:ext uri="{FF2B5EF4-FFF2-40B4-BE49-F238E27FC236}">
                      <a16:creationId xmlns:a16="http://schemas.microsoft.com/office/drawing/2014/main" id="{50621582-5E58-4FFC-A120-ECC2B90A4C4A}"/>
                    </a:ext>
                  </a:extLst>
                </p:cNvPr>
                <p:cNvPicPr/>
                <p:nvPr/>
              </p:nvPicPr>
              <p:blipFill>
                <a:blip r:embed="rId337"/>
                <a:stretch>
                  <a:fillRect/>
                </a:stretch>
              </p:blipFill>
              <p:spPr>
                <a:xfrm>
                  <a:off x="5089233" y="6445884"/>
                  <a:ext cx="86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13" name="Freihand 312">
                  <a:extLst>
                    <a:ext uri="{FF2B5EF4-FFF2-40B4-BE49-F238E27FC236}">
                      <a16:creationId xmlns:a16="http://schemas.microsoft.com/office/drawing/2014/main" id="{4E83704E-DEB4-4466-85F5-023D62D70FD8}"/>
                    </a:ext>
                  </a:extLst>
                </p14:cNvPr>
                <p14:cNvContentPartPr/>
                <p14:nvPr/>
              </p14:nvContentPartPr>
              <p14:xfrm>
                <a:off x="4047033" y="6767724"/>
                <a:ext cx="300240" cy="31680"/>
              </p14:xfrm>
            </p:contentPart>
          </mc:Choice>
          <mc:Fallback xmlns="">
            <p:pic>
              <p:nvPicPr>
                <p:cNvPr id="313" name="Freihand 312">
                  <a:extLst>
                    <a:ext uri="{FF2B5EF4-FFF2-40B4-BE49-F238E27FC236}">
                      <a16:creationId xmlns:a16="http://schemas.microsoft.com/office/drawing/2014/main" id="{4E83704E-DEB4-4466-85F5-023D62D70FD8}"/>
                    </a:ext>
                  </a:extLst>
                </p:cNvPr>
                <p:cNvPicPr/>
                <p:nvPr/>
              </p:nvPicPr>
              <p:blipFill>
                <a:blip r:embed="rId339"/>
                <a:stretch>
                  <a:fillRect/>
                </a:stretch>
              </p:blipFill>
              <p:spPr>
                <a:xfrm>
                  <a:off x="4042713" y="6763404"/>
                  <a:ext cx="308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14" name="Freihand 313">
                  <a:extLst>
                    <a:ext uri="{FF2B5EF4-FFF2-40B4-BE49-F238E27FC236}">
                      <a16:creationId xmlns:a16="http://schemas.microsoft.com/office/drawing/2014/main" id="{70F4FB00-3C09-4656-A7CB-AC3757D8120B}"/>
                    </a:ext>
                  </a:extLst>
                </p14:cNvPr>
                <p14:cNvContentPartPr/>
                <p14:nvPr/>
              </p14:nvContentPartPr>
              <p14:xfrm>
                <a:off x="4289313" y="6721284"/>
                <a:ext cx="128520" cy="119520"/>
              </p14:xfrm>
            </p:contentPart>
          </mc:Choice>
          <mc:Fallback xmlns="">
            <p:pic>
              <p:nvPicPr>
                <p:cNvPr id="314" name="Freihand 313">
                  <a:extLst>
                    <a:ext uri="{FF2B5EF4-FFF2-40B4-BE49-F238E27FC236}">
                      <a16:creationId xmlns:a16="http://schemas.microsoft.com/office/drawing/2014/main" id="{70F4FB00-3C09-4656-A7CB-AC3757D8120B}"/>
                    </a:ext>
                  </a:extLst>
                </p:cNvPr>
                <p:cNvPicPr/>
                <p:nvPr/>
              </p:nvPicPr>
              <p:blipFill>
                <a:blip r:embed="rId341"/>
                <a:stretch>
                  <a:fillRect/>
                </a:stretch>
              </p:blipFill>
              <p:spPr>
                <a:xfrm>
                  <a:off x="4284993" y="6716964"/>
                  <a:ext cx="13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15" name="Freihand 314">
                  <a:extLst>
                    <a:ext uri="{FF2B5EF4-FFF2-40B4-BE49-F238E27FC236}">
                      <a16:creationId xmlns:a16="http://schemas.microsoft.com/office/drawing/2014/main" id="{AE9A1E07-96BF-42F3-9C8B-9079462FBCB7}"/>
                    </a:ext>
                  </a:extLst>
                </p14:cNvPr>
                <p14:cNvContentPartPr/>
                <p14:nvPr/>
              </p14:nvContentPartPr>
              <p14:xfrm>
                <a:off x="4900593" y="6608964"/>
                <a:ext cx="127800" cy="101880"/>
              </p14:xfrm>
            </p:contentPart>
          </mc:Choice>
          <mc:Fallback xmlns="">
            <p:pic>
              <p:nvPicPr>
                <p:cNvPr id="315" name="Freihand 314">
                  <a:extLst>
                    <a:ext uri="{FF2B5EF4-FFF2-40B4-BE49-F238E27FC236}">
                      <a16:creationId xmlns:a16="http://schemas.microsoft.com/office/drawing/2014/main" id="{AE9A1E07-96BF-42F3-9C8B-9079462FBCB7}"/>
                    </a:ext>
                  </a:extLst>
                </p:cNvPr>
                <p:cNvPicPr/>
                <p:nvPr/>
              </p:nvPicPr>
              <p:blipFill>
                <a:blip r:embed="rId343"/>
                <a:stretch>
                  <a:fillRect/>
                </a:stretch>
              </p:blipFill>
              <p:spPr>
                <a:xfrm>
                  <a:off x="4896273" y="6604644"/>
                  <a:ext cx="13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16" name="Freihand 315">
                  <a:extLst>
                    <a:ext uri="{FF2B5EF4-FFF2-40B4-BE49-F238E27FC236}">
                      <a16:creationId xmlns:a16="http://schemas.microsoft.com/office/drawing/2014/main" id="{5DCC180A-0676-4DAC-90BA-FB106EC1A8DF}"/>
                    </a:ext>
                  </a:extLst>
                </p14:cNvPr>
                <p14:cNvContentPartPr/>
                <p14:nvPr/>
              </p14:nvContentPartPr>
              <p14:xfrm>
                <a:off x="5021553" y="6659004"/>
                <a:ext cx="51480" cy="76680"/>
              </p14:xfrm>
            </p:contentPart>
          </mc:Choice>
          <mc:Fallback xmlns="">
            <p:pic>
              <p:nvPicPr>
                <p:cNvPr id="316" name="Freihand 315">
                  <a:extLst>
                    <a:ext uri="{FF2B5EF4-FFF2-40B4-BE49-F238E27FC236}">
                      <a16:creationId xmlns:a16="http://schemas.microsoft.com/office/drawing/2014/main" id="{5DCC180A-0676-4DAC-90BA-FB106EC1A8DF}"/>
                    </a:ext>
                  </a:extLst>
                </p:cNvPr>
                <p:cNvPicPr/>
                <p:nvPr/>
              </p:nvPicPr>
              <p:blipFill>
                <a:blip r:embed="rId345"/>
                <a:stretch>
                  <a:fillRect/>
                </a:stretch>
              </p:blipFill>
              <p:spPr>
                <a:xfrm>
                  <a:off x="5017233" y="6654684"/>
                  <a:ext cx="60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17" name="Freihand 316">
                  <a:extLst>
                    <a:ext uri="{FF2B5EF4-FFF2-40B4-BE49-F238E27FC236}">
                      <a16:creationId xmlns:a16="http://schemas.microsoft.com/office/drawing/2014/main" id="{59C76C55-4472-468C-BEB3-6893203A97C4}"/>
                    </a:ext>
                  </a:extLst>
                </p14:cNvPr>
                <p14:cNvContentPartPr/>
                <p14:nvPr/>
              </p14:nvContentPartPr>
              <p14:xfrm>
                <a:off x="5021553" y="6666204"/>
                <a:ext cx="107280" cy="39600"/>
              </p14:xfrm>
            </p:contentPart>
          </mc:Choice>
          <mc:Fallback xmlns="">
            <p:pic>
              <p:nvPicPr>
                <p:cNvPr id="317" name="Freihand 316">
                  <a:extLst>
                    <a:ext uri="{FF2B5EF4-FFF2-40B4-BE49-F238E27FC236}">
                      <a16:creationId xmlns:a16="http://schemas.microsoft.com/office/drawing/2014/main" id="{59C76C55-4472-468C-BEB3-6893203A97C4}"/>
                    </a:ext>
                  </a:extLst>
                </p:cNvPr>
                <p:cNvPicPr/>
                <p:nvPr/>
              </p:nvPicPr>
              <p:blipFill>
                <a:blip r:embed="rId347"/>
                <a:stretch>
                  <a:fillRect/>
                </a:stretch>
              </p:blipFill>
              <p:spPr>
                <a:xfrm>
                  <a:off x="5017233" y="6661884"/>
                  <a:ext cx="115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18" name="Freihand 317">
                  <a:extLst>
                    <a:ext uri="{FF2B5EF4-FFF2-40B4-BE49-F238E27FC236}">
                      <a16:creationId xmlns:a16="http://schemas.microsoft.com/office/drawing/2014/main" id="{783DF160-601B-4B68-9157-E7E670FF4BEB}"/>
                    </a:ext>
                  </a:extLst>
                </p14:cNvPr>
                <p14:cNvContentPartPr/>
                <p14:nvPr/>
              </p14:nvContentPartPr>
              <p14:xfrm>
                <a:off x="5105793" y="6666564"/>
                <a:ext cx="102960" cy="58680"/>
              </p14:xfrm>
            </p:contentPart>
          </mc:Choice>
          <mc:Fallback xmlns="">
            <p:pic>
              <p:nvPicPr>
                <p:cNvPr id="318" name="Freihand 317">
                  <a:extLst>
                    <a:ext uri="{FF2B5EF4-FFF2-40B4-BE49-F238E27FC236}">
                      <a16:creationId xmlns:a16="http://schemas.microsoft.com/office/drawing/2014/main" id="{783DF160-601B-4B68-9157-E7E670FF4BEB}"/>
                    </a:ext>
                  </a:extLst>
                </p:cNvPr>
                <p:cNvPicPr/>
                <p:nvPr/>
              </p:nvPicPr>
              <p:blipFill>
                <a:blip r:embed="rId349"/>
                <a:stretch>
                  <a:fillRect/>
                </a:stretch>
              </p:blipFill>
              <p:spPr>
                <a:xfrm>
                  <a:off x="5101473" y="6662244"/>
                  <a:ext cx="111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19" name="Freihand 318">
                  <a:extLst>
                    <a:ext uri="{FF2B5EF4-FFF2-40B4-BE49-F238E27FC236}">
                      <a16:creationId xmlns:a16="http://schemas.microsoft.com/office/drawing/2014/main" id="{C3407CF9-33C5-46BF-A8BB-43B04A434872}"/>
                    </a:ext>
                  </a:extLst>
                </p14:cNvPr>
                <p14:cNvContentPartPr/>
                <p14:nvPr/>
              </p14:nvContentPartPr>
              <p14:xfrm>
                <a:off x="4865313" y="6750804"/>
                <a:ext cx="410400" cy="35640"/>
              </p14:xfrm>
            </p:contentPart>
          </mc:Choice>
          <mc:Fallback xmlns="">
            <p:pic>
              <p:nvPicPr>
                <p:cNvPr id="319" name="Freihand 318">
                  <a:extLst>
                    <a:ext uri="{FF2B5EF4-FFF2-40B4-BE49-F238E27FC236}">
                      <a16:creationId xmlns:a16="http://schemas.microsoft.com/office/drawing/2014/main" id="{C3407CF9-33C5-46BF-A8BB-43B04A434872}"/>
                    </a:ext>
                  </a:extLst>
                </p:cNvPr>
                <p:cNvPicPr/>
                <p:nvPr/>
              </p:nvPicPr>
              <p:blipFill>
                <a:blip r:embed="rId351"/>
                <a:stretch>
                  <a:fillRect/>
                </a:stretch>
              </p:blipFill>
              <p:spPr>
                <a:xfrm>
                  <a:off x="4860993" y="6746484"/>
                  <a:ext cx="419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21" name="Freihand 320">
                  <a:extLst>
                    <a:ext uri="{FF2B5EF4-FFF2-40B4-BE49-F238E27FC236}">
                      <a16:creationId xmlns:a16="http://schemas.microsoft.com/office/drawing/2014/main" id="{6557AE10-82E4-4C9C-9D19-66B724154B4E}"/>
                    </a:ext>
                  </a:extLst>
                </p14:cNvPr>
                <p14:cNvContentPartPr/>
                <p14:nvPr/>
              </p14:nvContentPartPr>
              <p14:xfrm>
                <a:off x="5097513" y="6823524"/>
                <a:ext cx="360" cy="360"/>
              </p14:xfrm>
            </p:contentPart>
          </mc:Choice>
          <mc:Fallback xmlns="">
            <p:pic>
              <p:nvPicPr>
                <p:cNvPr id="321" name="Freihand 320">
                  <a:extLst>
                    <a:ext uri="{FF2B5EF4-FFF2-40B4-BE49-F238E27FC236}">
                      <a16:creationId xmlns:a16="http://schemas.microsoft.com/office/drawing/2014/main" id="{6557AE10-82E4-4C9C-9D19-66B724154B4E}"/>
                    </a:ext>
                  </a:extLst>
                </p:cNvPr>
                <p:cNvPicPr/>
                <p:nvPr/>
              </p:nvPicPr>
              <p:blipFill>
                <a:blip r:embed="rId121"/>
                <a:stretch>
                  <a:fillRect/>
                </a:stretch>
              </p:blipFill>
              <p:spPr>
                <a:xfrm>
                  <a:off x="5093193" y="6819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23" name="Freihand 322">
                  <a:extLst>
                    <a:ext uri="{FF2B5EF4-FFF2-40B4-BE49-F238E27FC236}">
                      <a16:creationId xmlns:a16="http://schemas.microsoft.com/office/drawing/2014/main" id="{AA1DDDFB-B052-430A-88E0-DB2D7FD1F492}"/>
                    </a:ext>
                  </a:extLst>
                </p14:cNvPr>
                <p14:cNvContentPartPr/>
                <p14:nvPr/>
              </p14:nvContentPartPr>
              <p14:xfrm>
                <a:off x="4930113" y="6753324"/>
                <a:ext cx="87840" cy="84960"/>
              </p14:xfrm>
            </p:contentPart>
          </mc:Choice>
          <mc:Fallback xmlns="">
            <p:pic>
              <p:nvPicPr>
                <p:cNvPr id="323" name="Freihand 322">
                  <a:extLst>
                    <a:ext uri="{FF2B5EF4-FFF2-40B4-BE49-F238E27FC236}">
                      <a16:creationId xmlns:a16="http://schemas.microsoft.com/office/drawing/2014/main" id="{AA1DDDFB-B052-430A-88E0-DB2D7FD1F492}"/>
                    </a:ext>
                  </a:extLst>
                </p:cNvPr>
                <p:cNvPicPr/>
                <p:nvPr/>
              </p:nvPicPr>
              <p:blipFill>
                <a:blip r:embed="rId354"/>
                <a:stretch>
                  <a:fillRect/>
                </a:stretch>
              </p:blipFill>
              <p:spPr>
                <a:xfrm>
                  <a:off x="4925793" y="6749004"/>
                  <a:ext cx="96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24" name="Freihand 323">
                  <a:extLst>
                    <a:ext uri="{FF2B5EF4-FFF2-40B4-BE49-F238E27FC236}">
                      <a16:creationId xmlns:a16="http://schemas.microsoft.com/office/drawing/2014/main" id="{F8D30FC6-677F-4A80-9835-671881ED1DAD}"/>
                    </a:ext>
                  </a:extLst>
                </p14:cNvPr>
                <p14:cNvContentPartPr/>
                <p14:nvPr/>
              </p14:nvContentPartPr>
              <p14:xfrm>
                <a:off x="5092113" y="6787884"/>
                <a:ext cx="10080" cy="3240"/>
              </p14:xfrm>
            </p:contentPart>
          </mc:Choice>
          <mc:Fallback xmlns="">
            <p:pic>
              <p:nvPicPr>
                <p:cNvPr id="324" name="Freihand 323">
                  <a:extLst>
                    <a:ext uri="{FF2B5EF4-FFF2-40B4-BE49-F238E27FC236}">
                      <a16:creationId xmlns:a16="http://schemas.microsoft.com/office/drawing/2014/main" id="{F8D30FC6-677F-4A80-9835-671881ED1DAD}"/>
                    </a:ext>
                  </a:extLst>
                </p:cNvPr>
                <p:cNvPicPr/>
                <p:nvPr/>
              </p:nvPicPr>
              <p:blipFill>
                <a:blip r:embed="rId356"/>
                <a:stretch>
                  <a:fillRect/>
                </a:stretch>
              </p:blipFill>
              <p:spPr>
                <a:xfrm>
                  <a:off x="5087793" y="6783564"/>
                  <a:ext cx="18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5" name="Freihand 324">
                  <a:extLst>
                    <a:ext uri="{FF2B5EF4-FFF2-40B4-BE49-F238E27FC236}">
                      <a16:creationId xmlns:a16="http://schemas.microsoft.com/office/drawing/2014/main" id="{C9DABC00-4967-4323-8268-A928C583FEFF}"/>
                    </a:ext>
                  </a:extLst>
                </p14:cNvPr>
                <p14:cNvContentPartPr/>
                <p14:nvPr/>
              </p14:nvContentPartPr>
              <p14:xfrm>
                <a:off x="5049273" y="6781404"/>
                <a:ext cx="64800" cy="73080"/>
              </p14:xfrm>
            </p:contentPart>
          </mc:Choice>
          <mc:Fallback xmlns="">
            <p:pic>
              <p:nvPicPr>
                <p:cNvPr id="325" name="Freihand 324">
                  <a:extLst>
                    <a:ext uri="{FF2B5EF4-FFF2-40B4-BE49-F238E27FC236}">
                      <a16:creationId xmlns:a16="http://schemas.microsoft.com/office/drawing/2014/main" id="{C9DABC00-4967-4323-8268-A928C583FEFF}"/>
                    </a:ext>
                  </a:extLst>
                </p:cNvPr>
                <p:cNvPicPr/>
                <p:nvPr/>
              </p:nvPicPr>
              <p:blipFill>
                <a:blip r:embed="rId358"/>
                <a:stretch>
                  <a:fillRect/>
                </a:stretch>
              </p:blipFill>
              <p:spPr>
                <a:xfrm>
                  <a:off x="5044953" y="6777084"/>
                  <a:ext cx="7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6" name="Freihand 325">
                  <a:extLst>
                    <a:ext uri="{FF2B5EF4-FFF2-40B4-BE49-F238E27FC236}">
                      <a16:creationId xmlns:a16="http://schemas.microsoft.com/office/drawing/2014/main" id="{20636847-AFB7-4F6A-B7F3-D307A92C4172}"/>
                    </a:ext>
                  </a:extLst>
                </p14:cNvPr>
                <p14:cNvContentPartPr/>
                <p14:nvPr/>
              </p14:nvContentPartPr>
              <p14:xfrm>
                <a:off x="5066913" y="6785724"/>
                <a:ext cx="48600" cy="24480"/>
              </p14:xfrm>
            </p:contentPart>
          </mc:Choice>
          <mc:Fallback xmlns="">
            <p:pic>
              <p:nvPicPr>
                <p:cNvPr id="326" name="Freihand 325">
                  <a:extLst>
                    <a:ext uri="{FF2B5EF4-FFF2-40B4-BE49-F238E27FC236}">
                      <a16:creationId xmlns:a16="http://schemas.microsoft.com/office/drawing/2014/main" id="{20636847-AFB7-4F6A-B7F3-D307A92C4172}"/>
                    </a:ext>
                  </a:extLst>
                </p:cNvPr>
                <p:cNvPicPr/>
                <p:nvPr/>
              </p:nvPicPr>
              <p:blipFill>
                <a:blip r:embed="rId360"/>
                <a:stretch>
                  <a:fillRect/>
                </a:stretch>
              </p:blipFill>
              <p:spPr>
                <a:xfrm>
                  <a:off x="5062593" y="6781404"/>
                  <a:ext cx="57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7" name="Freihand 326">
                  <a:extLst>
                    <a:ext uri="{FF2B5EF4-FFF2-40B4-BE49-F238E27FC236}">
                      <a16:creationId xmlns:a16="http://schemas.microsoft.com/office/drawing/2014/main" id="{55192515-A070-41B8-ACDD-CBF27C5C58A0}"/>
                    </a:ext>
                  </a:extLst>
                </p14:cNvPr>
                <p14:cNvContentPartPr/>
                <p14:nvPr/>
              </p14:nvContentPartPr>
              <p14:xfrm>
                <a:off x="5116233" y="6782844"/>
                <a:ext cx="63360" cy="60840"/>
              </p14:xfrm>
            </p:contentPart>
          </mc:Choice>
          <mc:Fallback xmlns="">
            <p:pic>
              <p:nvPicPr>
                <p:cNvPr id="327" name="Freihand 326">
                  <a:extLst>
                    <a:ext uri="{FF2B5EF4-FFF2-40B4-BE49-F238E27FC236}">
                      <a16:creationId xmlns:a16="http://schemas.microsoft.com/office/drawing/2014/main" id="{55192515-A070-41B8-ACDD-CBF27C5C58A0}"/>
                    </a:ext>
                  </a:extLst>
                </p:cNvPr>
                <p:cNvPicPr/>
                <p:nvPr/>
              </p:nvPicPr>
              <p:blipFill>
                <a:blip r:embed="rId362"/>
                <a:stretch>
                  <a:fillRect/>
                </a:stretch>
              </p:blipFill>
              <p:spPr>
                <a:xfrm>
                  <a:off x="5111913" y="6778524"/>
                  <a:ext cx="72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8" name="Freihand 327">
                  <a:extLst>
                    <a:ext uri="{FF2B5EF4-FFF2-40B4-BE49-F238E27FC236}">
                      <a16:creationId xmlns:a16="http://schemas.microsoft.com/office/drawing/2014/main" id="{FCF556C7-0A26-4325-BFC1-A462ECE94849}"/>
                    </a:ext>
                  </a:extLst>
                </p14:cNvPr>
                <p14:cNvContentPartPr/>
                <p14:nvPr/>
              </p14:nvContentPartPr>
              <p14:xfrm>
                <a:off x="5290833" y="6735324"/>
                <a:ext cx="114840" cy="16560"/>
              </p14:xfrm>
            </p:contentPart>
          </mc:Choice>
          <mc:Fallback xmlns="">
            <p:pic>
              <p:nvPicPr>
                <p:cNvPr id="328" name="Freihand 327">
                  <a:extLst>
                    <a:ext uri="{FF2B5EF4-FFF2-40B4-BE49-F238E27FC236}">
                      <a16:creationId xmlns:a16="http://schemas.microsoft.com/office/drawing/2014/main" id="{FCF556C7-0A26-4325-BFC1-A462ECE94849}"/>
                    </a:ext>
                  </a:extLst>
                </p:cNvPr>
                <p:cNvPicPr/>
                <p:nvPr/>
              </p:nvPicPr>
              <p:blipFill>
                <a:blip r:embed="rId364"/>
                <a:stretch>
                  <a:fillRect/>
                </a:stretch>
              </p:blipFill>
              <p:spPr>
                <a:xfrm>
                  <a:off x="5286513" y="6731004"/>
                  <a:ext cx="123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9" name="Freihand 328">
                  <a:extLst>
                    <a:ext uri="{FF2B5EF4-FFF2-40B4-BE49-F238E27FC236}">
                      <a16:creationId xmlns:a16="http://schemas.microsoft.com/office/drawing/2014/main" id="{FCD862BA-EB13-4EE6-A28E-0CC68EBC971B}"/>
                    </a:ext>
                  </a:extLst>
                </p14:cNvPr>
                <p14:cNvContentPartPr/>
                <p14:nvPr/>
              </p14:nvContentPartPr>
              <p14:xfrm>
                <a:off x="5305593" y="6750084"/>
                <a:ext cx="137160" cy="23040"/>
              </p14:xfrm>
            </p:contentPart>
          </mc:Choice>
          <mc:Fallback xmlns="">
            <p:pic>
              <p:nvPicPr>
                <p:cNvPr id="329" name="Freihand 328">
                  <a:extLst>
                    <a:ext uri="{FF2B5EF4-FFF2-40B4-BE49-F238E27FC236}">
                      <a16:creationId xmlns:a16="http://schemas.microsoft.com/office/drawing/2014/main" id="{FCD862BA-EB13-4EE6-A28E-0CC68EBC971B}"/>
                    </a:ext>
                  </a:extLst>
                </p:cNvPr>
                <p:cNvPicPr/>
                <p:nvPr/>
              </p:nvPicPr>
              <p:blipFill>
                <a:blip r:embed="rId366"/>
                <a:stretch>
                  <a:fillRect/>
                </a:stretch>
              </p:blipFill>
              <p:spPr>
                <a:xfrm>
                  <a:off x="5301273" y="6745764"/>
                  <a:ext cx="145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1" name="Freihand 330">
                  <a:extLst>
                    <a:ext uri="{FF2B5EF4-FFF2-40B4-BE49-F238E27FC236}">
                      <a16:creationId xmlns:a16="http://schemas.microsoft.com/office/drawing/2014/main" id="{4C51E5CB-A24F-40EB-AF25-06CDB074BAB5}"/>
                    </a:ext>
                  </a:extLst>
                </p14:cNvPr>
                <p14:cNvContentPartPr/>
                <p14:nvPr/>
              </p14:nvContentPartPr>
              <p14:xfrm>
                <a:off x="5462913" y="6713724"/>
                <a:ext cx="115920" cy="30240"/>
              </p14:xfrm>
            </p:contentPart>
          </mc:Choice>
          <mc:Fallback xmlns="">
            <p:pic>
              <p:nvPicPr>
                <p:cNvPr id="331" name="Freihand 330">
                  <a:extLst>
                    <a:ext uri="{FF2B5EF4-FFF2-40B4-BE49-F238E27FC236}">
                      <a16:creationId xmlns:a16="http://schemas.microsoft.com/office/drawing/2014/main" id="{4C51E5CB-A24F-40EB-AF25-06CDB074BAB5}"/>
                    </a:ext>
                  </a:extLst>
                </p:cNvPr>
                <p:cNvPicPr/>
                <p:nvPr/>
              </p:nvPicPr>
              <p:blipFill>
                <a:blip r:embed="rId368"/>
                <a:stretch>
                  <a:fillRect/>
                </a:stretch>
              </p:blipFill>
              <p:spPr>
                <a:xfrm>
                  <a:off x="5458593" y="6709404"/>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33" name="Freihand 332">
                  <a:extLst>
                    <a:ext uri="{FF2B5EF4-FFF2-40B4-BE49-F238E27FC236}">
                      <a16:creationId xmlns:a16="http://schemas.microsoft.com/office/drawing/2014/main" id="{A8E92330-781F-454D-BB43-73A24FD31F7F}"/>
                    </a:ext>
                  </a:extLst>
                </p14:cNvPr>
                <p14:cNvContentPartPr/>
                <p14:nvPr/>
              </p14:nvContentPartPr>
              <p14:xfrm>
                <a:off x="5517273" y="6471084"/>
                <a:ext cx="91800" cy="122760"/>
              </p14:xfrm>
            </p:contentPart>
          </mc:Choice>
          <mc:Fallback xmlns="">
            <p:pic>
              <p:nvPicPr>
                <p:cNvPr id="333" name="Freihand 332">
                  <a:extLst>
                    <a:ext uri="{FF2B5EF4-FFF2-40B4-BE49-F238E27FC236}">
                      <a16:creationId xmlns:a16="http://schemas.microsoft.com/office/drawing/2014/main" id="{A8E92330-781F-454D-BB43-73A24FD31F7F}"/>
                    </a:ext>
                  </a:extLst>
                </p:cNvPr>
                <p:cNvPicPr/>
                <p:nvPr/>
              </p:nvPicPr>
              <p:blipFill>
                <a:blip r:embed="rId370"/>
                <a:stretch>
                  <a:fillRect/>
                </a:stretch>
              </p:blipFill>
              <p:spPr>
                <a:xfrm>
                  <a:off x="5512953" y="6466764"/>
                  <a:ext cx="100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4" name="Freihand 333">
                  <a:extLst>
                    <a:ext uri="{FF2B5EF4-FFF2-40B4-BE49-F238E27FC236}">
                      <a16:creationId xmlns:a16="http://schemas.microsoft.com/office/drawing/2014/main" id="{B3F0DA2D-E556-48F1-82C4-982FC451B86E}"/>
                    </a:ext>
                  </a:extLst>
                </p14:cNvPr>
                <p14:cNvContentPartPr/>
                <p14:nvPr/>
              </p14:nvContentPartPr>
              <p14:xfrm>
                <a:off x="5633553" y="6502764"/>
                <a:ext cx="360" cy="360"/>
              </p14:xfrm>
            </p:contentPart>
          </mc:Choice>
          <mc:Fallback xmlns="">
            <p:pic>
              <p:nvPicPr>
                <p:cNvPr id="334" name="Freihand 333">
                  <a:extLst>
                    <a:ext uri="{FF2B5EF4-FFF2-40B4-BE49-F238E27FC236}">
                      <a16:creationId xmlns:a16="http://schemas.microsoft.com/office/drawing/2014/main" id="{B3F0DA2D-E556-48F1-82C4-982FC451B86E}"/>
                    </a:ext>
                  </a:extLst>
                </p:cNvPr>
                <p:cNvPicPr/>
                <p:nvPr/>
              </p:nvPicPr>
              <p:blipFill>
                <a:blip r:embed="rId121"/>
                <a:stretch>
                  <a:fillRect/>
                </a:stretch>
              </p:blipFill>
              <p:spPr>
                <a:xfrm>
                  <a:off x="5629233" y="64984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35" name="Freihand 334">
                  <a:extLst>
                    <a:ext uri="{FF2B5EF4-FFF2-40B4-BE49-F238E27FC236}">
                      <a16:creationId xmlns:a16="http://schemas.microsoft.com/office/drawing/2014/main" id="{8B8D395B-14D7-4AB1-B677-3DEF03077F30}"/>
                    </a:ext>
                  </a:extLst>
                </p14:cNvPr>
                <p14:cNvContentPartPr/>
                <p14:nvPr/>
              </p14:nvContentPartPr>
              <p14:xfrm>
                <a:off x="5618073" y="6487284"/>
                <a:ext cx="86400" cy="68760"/>
              </p14:xfrm>
            </p:contentPart>
          </mc:Choice>
          <mc:Fallback xmlns="">
            <p:pic>
              <p:nvPicPr>
                <p:cNvPr id="335" name="Freihand 334">
                  <a:extLst>
                    <a:ext uri="{FF2B5EF4-FFF2-40B4-BE49-F238E27FC236}">
                      <a16:creationId xmlns:a16="http://schemas.microsoft.com/office/drawing/2014/main" id="{8B8D395B-14D7-4AB1-B677-3DEF03077F30}"/>
                    </a:ext>
                  </a:extLst>
                </p:cNvPr>
                <p:cNvPicPr/>
                <p:nvPr/>
              </p:nvPicPr>
              <p:blipFill>
                <a:blip r:embed="rId373"/>
                <a:stretch>
                  <a:fillRect/>
                </a:stretch>
              </p:blipFill>
              <p:spPr>
                <a:xfrm>
                  <a:off x="5613753" y="6482964"/>
                  <a:ext cx="95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36" name="Freihand 335">
                  <a:extLst>
                    <a:ext uri="{FF2B5EF4-FFF2-40B4-BE49-F238E27FC236}">
                      <a16:creationId xmlns:a16="http://schemas.microsoft.com/office/drawing/2014/main" id="{D90917D9-378E-48FA-AC65-7C69EDE857A8}"/>
                    </a:ext>
                  </a:extLst>
                </p14:cNvPr>
                <p14:cNvContentPartPr/>
                <p14:nvPr/>
              </p14:nvContentPartPr>
              <p14:xfrm>
                <a:off x="5506833" y="6530124"/>
                <a:ext cx="220680" cy="87480"/>
              </p14:xfrm>
            </p:contentPart>
          </mc:Choice>
          <mc:Fallback xmlns="">
            <p:pic>
              <p:nvPicPr>
                <p:cNvPr id="336" name="Freihand 335">
                  <a:extLst>
                    <a:ext uri="{FF2B5EF4-FFF2-40B4-BE49-F238E27FC236}">
                      <a16:creationId xmlns:a16="http://schemas.microsoft.com/office/drawing/2014/main" id="{D90917D9-378E-48FA-AC65-7C69EDE857A8}"/>
                    </a:ext>
                  </a:extLst>
                </p:cNvPr>
                <p:cNvPicPr/>
                <p:nvPr/>
              </p:nvPicPr>
              <p:blipFill>
                <a:blip r:embed="rId375"/>
                <a:stretch>
                  <a:fillRect/>
                </a:stretch>
              </p:blipFill>
              <p:spPr>
                <a:xfrm>
                  <a:off x="5502513" y="6525804"/>
                  <a:ext cx="229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37" name="Freihand 336">
                  <a:extLst>
                    <a:ext uri="{FF2B5EF4-FFF2-40B4-BE49-F238E27FC236}">
                      <a16:creationId xmlns:a16="http://schemas.microsoft.com/office/drawing/2014/main" id="{ED83DD81-5859-40F1-A219-DA64DE59A855}"/>
                    </a:ext>
                  </a:extLst>
                </p14:cNvPr>
                <p14:cNvContentPartPr/>
                <p14:nvPr/>
              </p14:nvContentPartPr>
              <p14:xfrm>
                <a:off x="5577753" y="6559284"/>
                <a:ext cx="114120" cy="119880"/>
              </p14:xfrm>
            </p:contentPart>
          </mc:Choice>
          <mc:Fallback xmlns="">
            <p:pic>
              <p:nvPicPr>
                <p:cNvPr id="337" name="Freihand 336">
                  <a:extLst>
                    <a:ext uri="{FF2B5EF4-FFF2-40B4-BE49-F238E27FC236}">
                      <a16:creationId xmlns:a16="http://schemas.microsoft.com/office/drawing/2014/main" id="{ED83DD81-5859-40F1-A219-DA64DE59A855}"/>
                    </a:ext>
                  </a:extLst>
                </p:cNvPr>
                <p:cNvPicPr/>
                <p:nvPr/>
              </p:nvPicPr>
              <p:blipFill>
                <a:blip r:embed="rId377"/>
                <a:stretch>
                  <a:fillRect/>
                </a:stretch>
              </p:blipFill>
              <p:spPr>
                <a:xfrm>
                  <a:off x="5573433" y="6554964"/>
                  <a:ext cx="122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38" name="Freihand 337">
                  <a:extLst>
                    <a:ext uri="{FF2B5EF4-FFF2-40B4-BE49-F238E27FC236}">
                      <a16:creationId xmlns:a16="http://schemas.microsoft.com/office/drawing/2014/main" id="{144DB7C5-837A-4C4B-A529-9A445322D271}"/>
                    </a:ext>
                  </a:extLst>
                </p14:cNvPr>
                <p14:cNvContentPartPr/>
                <p14:nvPr/>
              </p14:nvContentPartPr>
              <p14:xfrm>
                <a:off x="5688273" y="6561804"/>
                <a:ext cx="65880" cy="104400"/>
              </p14:xfrm>
            </p:contentPart>
          </mc:Choice>
          <mc:Fallback xmlns="">
            <p:pic>
              <p:nvPicPr>
                <p:cNvPr id="338" name="Freihand 337">
                  <a:extLst>
                    <a:ext uri="{FF2B5EF4-FFF2-40B4-BE49-F238E27FC236}">
                      <a16:creationId xmlns:a16="http://schemas.microsoft.com/office/drawing/2014/main" id="{144DB7C5-837A-4C4B-A529-9A445322D271}"/>
                    </a:ext>
                  </a:extLst>
                </p:cNvPr>
                <p:cNvPicPr/>
                <p:nvPr/>
              </p:nvPicPr>
              <p:blipFill>
                <a:blip r:embed="rId379"/>
                <a:stretch>
                  <a:fillRect/>
                </a:stretch>
              </p:blipFill>
              <p:spPr>
                <a:xfrm>
                  <a:off x="5683953" y="6557484"/>
                  <a:ext cx="74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9" name="Freihand 338">
                  <a:extLst>
                    <a:ext uri="{FF2B5EF4-FFF2-40B4-BE49-F238E27FC236}">
                      <a16:creationId xmlns:a16="http://schemas.microsoft.com/office/drawing/2014/main" id="{21804E19-7E2E-4394-B431-76AC7EE17D98}"/>
                    </a:ext>
                  </a:extLst>
                </p14:cNvPr>
                <p14:cNvContentPartPr/>
                <p14:nvPr/>
              </p14:nvContentPartPr>
              <p14:xfrm>
                <a:off x="5682873" y="6581604"/>
                <a:ext cx="120960" cy="77400"/>
              </p14:xfrm>
            </p:contentPart>
          </mc:Choice>
          <mc:Fallback xmlns="">
            <p:pic>
              <p:nvPicPr>
                <p:cNvPr id="339" name="Freihand 338">
                  <a:extLst>
                    <a:ext uri="{FF2B5EF4-FFF2-40B4-BE49-F238E27FC236}">
                      <a16:creationId xmlns:a16="http://schemas.microsoft.com/office/drawing/2014/main" id="{21804E19-7E2E-4394-B431-76AC7EE17D98}"/>
                    </a:ext>
                  </a:extLst>
                </p:cNvPr>
                <p:cNvPicPr/>
                <p:nvPr/>
              </p:nvPicPr>
              <p:blipFill>
                <a:blip r:embed="rId381"/>
                <a:stretch>
                  <a:fillRect/>
                </a:stretch>
              </p:blipFill>
              <p:spPr>
                <a:xfrm>
                  <a:off x="5678553" y="6577284"/>
                  <a:ext cx="129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40" name="Freihand 339">
                  <a:extLst>
                    <a:ext uri="{FF2B5EF4-FFF2-40B4-BE49-F238E27FC236}">
                      <a16:creationId xmlns:a16="http://schemas.microsoft.com/office/drawing/2014/main" id="{038FC55F-2A45-4D85-A75D-54776B4BE390}"/>
                    </a:ext>
                  </a:extLst>
                </p14:cNvPr>
                <p14:cNvContentPartPr/>
                <p14:nvPr/>
              </p14:nvContentPartPr>
              <p14:xfrm>
                <a:off x="5572353" y="6634884"/>
                <a:ext cx="360720" cy="108360"/>
              </p14:xfrm>
            </p:contentPart>
          </mc:Choice>
          <mc:Fallback xmlns="">
            <p:pic>
              <p:nvPicPr>
                <p:cNvPr id="340" name="Freihand 339">
                  <a:extLst>
                    <a:ext uri="{FF2B5EF4-FFF2-40B4-BE49-F238E27FC236}">
                      <a16:creationId xmlns:a16="http://schemas.microsoft.com/office/drawing/2014/main" id="{038FC55F-2A45-4D85-A75D-54776B4BE390}"/>
                    </a:ext>
                  </a:extLst>
                </p:cNvPr>
                <p:cNvPicPr/>
                <p:nvPr/>
              </p:nvPicPr>
              <p:blipFill>
                <a:blip r:embed="rId383"/>
                <a:stretch>
                  <a:fillRect/>
                </a:stretch>
              </p:blipFill>
              <p:spPr>
                <a:xfrm>
                  <a:off x="5568033" y="6630564"/>
                  <a:ext cx="369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41" name="Freihand 340">
                  <a:extLst>
                    <a:ext uri="{FF2B5EF4-FFF2-40B4-BE49-F238E27FC236}">
                      <a16:creationId xmlns:a16="http://schemas.microsoft.com/office/drawing/2014/main" id="{A8E3E426-7153-4F1E-82B9-DC4F9FE7EC37}"/>
                    </a:ext>
                  </a:extLst>
                </p14:cNvPr>
                <p14:cNvContentPartPr/>
                <p14:nvPr/>
              </p14:nvContentPartPr>
              <p14:xfrm>
                <a:off x="5770353" y="6746484"/>
                <a:ext cx="18000" cy="5040"/>
              </p14:xfrm>
            </p:contentPart>
          </mc:Choice>
          <mc:Fallback xmlns="">
            <p:pic>
              <p:nvPicPr>
                <p:cNvPr id="341" name="Freihand 340">
                  <a:extLst>
                    <a:ext uri="{FF2B5EF4-FFF2-40B4-BE49-F238E27FC236}">
                      <a16:creationId xmlns:a16="http://schemas.microsoft.com/office/drawing/2014/main" id="{A8E3E426-7153-4F1E-82B9-DC4F9FE7EC37}"/>
                    </a:ext>
                  </a:extLst>
                </p:cNvPr>
                <p:cNvPicPr/>
                <p:nvPr/>
              </p:nvPicPr>
              <p:blipFill>
                <a:blip r:embed="rId385"/>
                <a:stretch>
                  <a:fillRect/>
                </a:stretch>
              </p:blipFill>
              <p:spPr>
                <a:xfrm>
                  <a:off x="5766033" y="6742164"/>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42" name="Freihand 341">
                  <a:extLst>
                    <a:ext uri="{FF2B5EF4-FFF2-40B4-BE49-F238E27FC236}">
                      <a16:creationId xmlns:a16="http://schemas.microsoft.com/office/drawing/2014/main" id="{E2E7A9B1-2F78-4796-8A10-986271261043}"/>
                    </a:ext>
                  </a:extLst>
                </p14:cNvPr>
                <p14:cNvContentPartPr/>
                <p14:nvPr/>
              </p14:nvContentPartPr>
              <p14:xfrm>
                <a:off x="5772873" y="6676284"/>
                <a:ext cx="86760" cy="87480"/>
              </p14:xfrm>
            </p:contentPart>
          </mc:Choice>
          <mc:Fallback xmlns="">
            <p:pic>
              <p:nvPicPr>
                <p:cNvPr id="342" name="Freihand 341">
                  <a:extLst>
                    <a:ext uri="{FF2B5EF4-FFF2-40B4-BE49-F238E27FC236}">
                      <a16:creationId xmlns:a16="http://schemas.microsoft.com/office/drawing/2014/main" id="{E2E7A9B1-2F78-4796-8A10-986271261043}"/>
                    </a:ext>
                  </a:extLst>
                </p:cNvPr>
                <p:cNvPicPr/>
                <p:nvPr/>
              </p:nvPicPr>
              <p:blipFill>
                <a:blip r:embed="rId387"/>
                <a:stretch>
                  <a:fillRect/>
                </a:stretch>
              </p:blipFill>
              <p:spPr>
                <a:xfrm>
                  <a:off x="5768553" y="6671964"/>
                  <a:ext cx="95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43" name="Freihand 342">
                  <a:extLst>
                    <a:ext uri="{FF2B5EF4-FFF2-40B4-BE49-F238E27FC236}">
                      <a16:creationId xmlns:a16="http://schemas.microsoft.com/office/drawing/2014/main" id="{476003A4-80F9-485B-812F-62F735FA542D}"/>
                    </a:ext>
                  </a:extLst>
                </p14:cNvPr>
                <p14:cNvContentPartPr/>
                <p14:nvPr/>
              </p14:nvContentPartPr>
              <p14:xfrm>
                <a:off x="5885913" y="6639924"/>
                <a:ext cx="117720" cy="74880"/>
              </p14:xfrm>
            </p:contentPart>
          </mc:Choice>
          <mc:Fallback xmlns="">
            <p:pic>
              <p:nvPicPr>
                <p:cNvPr id="343" name="Freihand 342">
                  <a:extLst>
                    <a:ext uri="{FF2B5EF4-FFF2-40B4-BE49-F238E27FC236}">
                      <a16:creationId xmlns:a16="http://schemas.microsoft.com/office/drawing/2014/main" id="{476003A4-80F9-485B-812F-62F735FA542D}"/>
                    </a:ext>
                  </a:extLst>
                </p:cNvPr>
                <p:cNvPicPr/>
                <p:nvPr/>
              </p:nvPicPr>
              <p:blipFill>
                <a:blip r:embed="rId389"/>
                <a:stretch>
                  <a:fillRect/>
                </a:stretch>
              </p:blipFill>
              <p:spPr>
                <a:xfrm>
                  <a:off x="5881593" y="6635604"/>
                  <a:ext cx="126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44" name="Freihand 343">
                  <a:extLst>
                    <a:ext uri="{FF2B5EF4-FFF2-40B4-BE49-F238E27FC236}">
                      <a16:creationId xmlns:a16="http://schemas.microsoft.com/office/drawing/2014/main" id="{6C0EB3CB-B07E-471D-A2B6-269C8070D22F}"/>
                    </a:ext>
                  </a:extLst>
                </p14:cNvPr>
                <p14:cNvContentPartPr/>
                <p14:nvPr/>
              </p14:nvContentPartPr>
              <p14:xfrm>
                <a:off x="5762793" y="6690684"/>
                <a:ext cx="292680" cy="105840"/>
              </p14:xfrm>
            </p:contentPart>
          </mc:Choice>
          <mc:Fallback xmlns="">
            <p:pic>
              <p:nvPicPr>
                <p:cNvPr id="344" name="Freihand 343">
                  <a:extLst>
                    <a:ext uri="{FF2B5EF4-FFF2-40B4-BE49-F238E27FC236}">
                      <a16:creationId xmlns:a16="http://schemas.microsoft.com/office/drawing/2014/main" id="{6C0EB3CB-B07E-471D-A2B6-269C8070D22F}"/>
                    </a:ext>
                  </a:extLst>
                </p:cNvPr>
                <p:cNvPicPr/>
                <p:nvPr/>
              </p:nvPicPr>
              <p:blipFill>
                <a:blip r:embed="rId391"/>
                <a:stretch>
                  <a:fillRect/>
                </a:stretch>
              </p:blipFill>
              <p:spPr>
                <a:xfrm>
                  <a:off x="5758473" y="6686364"/>
                  <a:ext cx="30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46" name="Freihand 345">
                  <a:extLst>
                    <a:ext uri="{FF2B5EF4-FFF2-40B4-BE49-F238E27FC236}">
                      <a16:creationId xmlns:a16="http://schemas.microsoft.com/office/drawing/2014/main" id="{92B6E98D-AF12-459B-AF36-5D54DBF0E596}"/>
                    </a:ext>
                  </a:extLst>
                </p14:cNvPr>
                <p14:cNvContentPartPr/>
                <p14:nvPr/>
              </p14:nvContentPartPr>
              <p14:xfrm>
                <a:off x="5838033" y="6736404"/>
                <a:ext cx="80640" cy="92880"/>
              </p14:xfrm>
            </p:contentPart>
          </mc:Choice>
          <mc:Fallback xmlns="">
            <p:pic>
              <p:nvPicPr>
                <p:cNvPr id="346" name="Freihand 345">
                  <a:extLst>
                    <a:ext uri="{FF2B5EF4-FFF2-40B4-BE49-F238E27FC236}">
                      <a16:creationId xmlns:a16="http://schemas.microsoft.com/office/drawing/2014/main" id="{92B6E98D-AF12-459B-AF36-5D54DBF0E596}"/>
                    </a:ext>
                  </a:extLst>
                </p:cNvPr>
                <p:cNvPicPr/>
                <p:nvPr/>
              </p:nvPicPr>
              <p:blipFill>
                <a:blip r:embed="rId393"/>
                <a:stretch>
                  <a:fillRect/>
                </a:stretch>
              </p:blipFill>
              <p:spPr>
                <a:xfrm>
                  <a:off x="5833713" y="6732084"/>
                  <a:ext cx="8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47" name="Freihand 346">
                  <a:extLst>
                    <a:ext uri="{FF2B5EF4-FFF2-40B4-BE49-F238E27FC236}">
                      <a16:creationId xmlns:a16="http://schemas.microsoft.com/office/drawing/2014/main" id="{A61F4EB6-8A6B-4385-A347-45C7162279BC}"/>
                    </a:ext>
                  </a:extLst>
                </p14:cNvPr>
                <p14:cNvContentPartPr/>
                <p14:nvPr/>
              </p14:nvContentPartPr>
              <p14:xfrm>
                <a:off x="5925873" y="6750084"/>
                <a:ext cx="63720" cy="95400"/>
              </p14:xfrm>
            </p:contentPart>
          </mc:Choice>
          <mc:Fallback xmlns="">
            <p:pic>
              <p:nvPicPr>
                <p:cNvPr id="347" name="Freihand 346">
                  <a:extLst>
                    <a:ext uri="{FF2B5EF4-FFF2-40B4-BE49-F238E27FC236}">
                      <a16:creationId xmlns:a16="http://schemas.microsoft.com/office/drawing/2014/main" id="{A61F4EB6-8A6B-4385-A347-45C7162279BC}"/>
                    </a:ext>
                  </a:extLst>
                </p:cNvPr>
                <p:cNvPicPr/>
                <p:nvPr/>
              </p:nvPicPr>
              <p:blipFill>
                <a:blip r:embed="rId395"/>
                <a:stretch>
                  <a:fillRect/>
                </a:stretch>
              </p:blipFill>
              <p:spPr>
                <a:xfrm>
                  <a:off x="5921553" y="6745764"/>
                  <a:ext cx="72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48" name="Freihand 347">
                  <a:extLst>
                    <a:ext uri="{FF2B5EF4-FFF2-40B4-BE49-F238E27FC236}">
                      <a16:creationId xmlns:a16="http://schemas.microsoft.com/office/drawing/2014/main" id="{81B3D7EE-8016-4F97-A42E-B27D73FD2E0B}"/>
                    </a:ext>
                  </a:extLst>
                </p14:cNvPr>
                <p14:cNvContentPartPr/>
                <p14:nvPr/>
              </p14:nvContentPartPr>
              <p14:xfrm>
                <a:off x="5924073" y="6782844"/>
                <a:ext cx="72720" cy="23400"/>
              </p14:xfrm>
            </p:contentPart>
          </mc:Choice>
          <mc:Fallback xmlns="">
            <p:pic>
              <p:nvPicPr>
                <p:cNvPr id="348" name="Freihand 347">
                  <a:extLst>
                    <a:ext uri="{FF2B5EF4-FFF2-40B4-BE49-F238E27FC236}">
                      <a16:creationId xmlns:a16="http://schemas.microsoft.com/office/drawing/2014/main" id="{81B3D7EE-8016-4F97-A42E-B27D73FD2E0B}"/>
                    </a:ext>
                  </a:extLst>
                </p:cNvPr>
                <p:cNvPicPr/>
                <p:nvPr/>
              </p:nvPicPr>
              <p:blipFill>
                <a:blip r:embed="rId397"/>
                <a:stretch>
                  <a:fillRect/>
                </a:stretch>
              </p:blipFill>
              <p:spPr>
                <a:xfrm>
                  <a:off x="5919753" y="6778524"/>
                  <a:ext cx="81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9" name="Freihand 348">
                  <a:extLst>
                    <a:ext uri="{FF2B5EF4-FFF2-40B4-BE49-F238E27FC236}">
                      <a16:creationId xmlns:a16="http://schemas.microsoft.com/office/drawing/2014/main" id="{9ED1E7FE-7EE6-4262-9F79-1D1B29EC2109}"/>
                    </a:ext>
                  </a:extLst>
                </p14:cNvPr>
                <p14:cNvContentPartPr/>
                <p14:nvPr/>
              </p14:nvContentPartPr>
              <p14:xfrm>
                <a:off x="6006513" y="6769164"/>
                <a:ext cx="115200" cy="46800"/>
              </p14:xfrm>
            </p:contentPart>
          </mc:Choice>
          <mc:Fallback xmlns="">
            <p:pic>
              <p:nvPicPr>
                <p:cNvPr id="349" name="Freihand 348">
                  <a:extLst>
                    <a:ext uri="{FF2B5EF4-FFF2-40B4-BE49-F238E27FC236}">
                      <a16:creationId xmlns:a16="http://schemas.microsoft.com/office/drawing/2014/main" id="{9ED1E7FE-7EE6-4262-9F79-1D1B29EC2109}"/>
                    </a:ext>
                  </a:extLst>
                </p:cNvPr>
                <p:cNvPicPr/>
                <p:nvPr/>
              </p:nvPicPr>
              <p:blipFill>
                <a:blip r:embed="rId399"/>
                <a:stretch>
                  <a:fillRect/>
                </a:stretch>
              </p:blipFill>
              <p:spPr>
                <a:xfrm>
                  <a:off x="6002193" y="6764844"/>
                  <a:ext cx="123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50" name="Freihand 349">
                  <a:extLst>
                    <a:ext uri="{FF2B5EF4-FFF2-40B4-BE49-F238E27FC236}">
                      <a16:creationId xmlns:a16="http://schemas.microsoft.com/office/drawing/2014/main" id="{6BF4917D-BDAB-4D4A-B60A-AA860060678B}"/>
                    </a:ext>
                  </a:extLst>
                </p14:cNvPr>
                <p14:cNvContentPartPr/>
                <p14:nvPr/>
              </p14:nvContentPartPr>
              <p14:xfrm>
                <a:off x="6095073" y="6655044"/>
                <a:ext cx="89280" cy="16200"/>
              </p14:xfrm>
            </p:contentPart>
          </mc:Choice>
          <mc:Fallback xmlns="">
            <p:pic>
              <p:nvPicPr>
                <p:cNvPr id="350" name="Freihand 349">
                  <a:extLst>
                    <a:ext uri="{FF2B5EF4-FFF2-40B4-BE49-F238E27FC236}">
                      <a16:creationId xmlns:a16="http://schemas.microsoft.com/office/drawing/2014/main" id="{6BF4917D-BDAB-4D4A-B60A-AA860060678B}"/>
                    </a:ext>
                  </a:extLst>
                </p:cNvPr>
                <p:cNvPicPr/>
                <p:nvPr/>
              </p:nvPicPr>
              <p:blipFill>
                <a:blip r:embed="rId401"/>
                <a:stretch>
                  <a:fillRect/>
                </a:stretch>
              </p:blipFill>
              <p:spPr>
                <a:xfrm>
                  <a:off x="6090753" y="6650724"/>
                  <a:ext cx="97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51" name="Freihand 350">
                  <a:extLst>
                    <a:ext uri="{FF2B5EF4-FFF2-40B4-BE49-F238E27FC236}">
                      <a16:creationId xmlns:a16="http://schemas.microsoft.com/office/drawing/2014/main" id="{3AD76B0A-B0D4-4D1D-A8FA-BB4B7D0032D0}"/>
                    </a:ext>
                  </a:extLst>
                </p14:cNvPr>
                <p14:cNvContentPartPr/>
                <p14:nvPr/>
              </p14:nvContentPartPr>
              <p14:xfrm>
                <a:off x="6084273" y="6694284"/>
                <a:ext cx="129240" cy="26640"/>
              </p14:xfrm>
            </p:contentPart>
          </mc:Choice>
          <mc:Fallback xmlns="">
            <p:pic>
              <p:nvPicPr>
                <p:cNvPr id="351" name="Freihand 350">
                  <a:extLst>
                    <a:ext uri="{FF2B5EF4-FFF2-40B4-BE49-F238E27FC236}">
                      <a16:creationId xmlns:a16="http://schemas.microsoft.com/office/drawing/2014/main" id="{3AD76B0A-B0D4-4D1D-A8FA-BB4B7D0032D0}"/>
                    </a:ext>
                  </a:extLst>
                </p:cNvPr>
                <p:cNvPicPr/>
                <p:nvPr/>
              </p:nvPicPr>
              <p:blipFill>
                <a:blip r:embed="rId403"/>
                <a:stretch>
                  <a:fillRect/>
                </a:stretch>
              </p:blipFill>
              <p:spPr>
                <a:xfrm>
                  <a:off x="6079953" y="6689964"/>
                  <a:ext cx="137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52" name="Freihand 351">
                  <a:extLst>
                    <a:ext uri="{FF2B5EF4-FFF2-40B4-BE49-F238E27FC236}">
                      <a16:creationId xmlns:a16="http://schemas.microsoft.com/office/drawing/2014/main" id="{F1528D5B-D60D-44B8-852B-28AC301210A8}"/>
                    </a:ext>
                  </a:extLst>
                </p14:cNvPr>
                <p14:cNvContentPartPr/>
                <p14:nvPr/>
              </p14:nvContentPartPr>
              <p14:xfrm>
                <a:off x="6209913" y="6599964"/>
                <a:ext cx="80280" cy="129240"/>
              </p14:xfrm>
            </p:contentPart>
          </mc:Choice>
          <mc:Fallback xmlns="">
            <p:pic>
              <p:nvPicPr>
                <p:cNvPr id="352" name="Freihand 351">
                  <a:extLst>
                    <a:ext uri="{FF2B5EF4-FFF2-40B4-BE49-F238E27FC236}">
                      <a16:creationId xmlns:a16="http://schemas.microsoft.com/office/drawing/2014/main" id="{F1528D5B-D60D-44B8-852B-28AC301210A8}"/>
                    </a:ext>
                  </a:extLst>
                </p:cNvPr>
                <p:cNvPicPr/>
                <p:nvPr/>
              </p:nvPicPr>
              <p:blipFill>
                <a:blip r:embed="rId405"/>
                <a:stretch>
                  <a:fillRect/>
                </a:stretch>
              </p:blipFill>
              <p:spPr>
                <a:xfrm>
                  <a:off x="6205593" y="6595644"/>
                  <a:ext cx="8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53" name="Freihand 352">
                  <a:extLst>
                    <a:ext uri="{FF2B5EF4-FFF2-40B4-BE49-F238E27FC236}">
                      <a16:creationId xmlns:a16="http://schemas.microsoft.com/office/drawing/2014/main" id="{8CF111FE-968B-4690-A0FE-A50B63754C99}"/>
                    </a:ext>
                  </a:extLst>
                </p14:cNvPr>
                <p14:cNvContentPartPr/>
                <p14:nvPr/>
              </p14:nvContentPartPr>
              <p14:xfrm>
                <a:off x="6301353" y="6597804"/>
                <a:ext cx="87120" cy="114840"/>
              </p14:xfrm>
            </p:contentPart>
          </mc:Choice>
          <mc:Fallback xmlns="">
            <p:pic>
              <p:nvPicPr>
                <p:cNvPr id="353" name="Freihand 352">
                  <a:extLst>
                    <a:ext uri="{FF2B5EF4-FFF2-40B4-BE49-F238E27FC236}">
                      <a16:creationId xmlns:a16="http://schemas.microsoft.com/office/drawing/2014/main" id="{8CF111FE-968B-4690-A0FE-A50B63754C99}"/>
                    </a:ext>
                  </a:extLst>
                </p:cNvPr>
                <p:cNvPicPr/>
                <p:nvPr/>
              </p:nvPicPr>
              <p:blipFill>
                <a:blip r:embed="rId407"/>
                <a:stretch>
                  <a:fillRect/>
                </a:stretch>
              </p:blipFill>
              <p:spPr>
                <a:xfrm>
                  <a:off x="6297033" y="6593484"/>
                  <a:ext cx="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54" name="Freihand 353">
                  <a:extLst>
                    <a:ext uri="{FF2B5EF4-FFF2-40B4-BE49-F238E27FC236}">
                      <a16:creationId xmlns:a16="http://schemas.microsoft.com/office/drawing/2014/main" id="{9EEF8DE7-ADC2-45CD-A120-040FF503A7A0}"/>
                    </a:ext>
                  </a:extLst>
                </p14:cNvPr>
                <p14:cNvContentPartPr/>
                <p14:nvPr/>
              </p14:nvContentPartPr>
              <p14:xfrm>
                <a:off x="6376233" y="6595644"/>
                <a:ext cx="96840" cy="123120"/>
              </p14:xfrm>
            </p:contentPart>
          </mc:Choice>
          <mc:Fallback xmlns="">
            <p:pic>
              <p:nvPicPr>
                <p:cNvPr id="354" name="Freihand 353">
                  <a:extLst>
                    <a:ext uri="{FF2B5EF4-FFF2-40B4-BE49-F238E27FC236}">
                      <a16:creationId xmlns:a16="http://schemas.microsoft.com/office/drawing/2014/main" id="{9EEF8DE7-ADC2-45CD-A120-040FF503A7A0}"/>
                    </a:ext>
                  </a:extLst>
                </p:cNvPr>
                <p:cNvPicPr/>
                <p:nvPr/>
              </p:nvPicPr>
              <p:blipFill>
                <a:blip r:embed="rId409"/>
                <a:stretch>
                  <a:fillRect/>
                </a:stretch>
              </p:blipFill>
              <p:spPr>
                <a:xfrm>
                  <a:off x="6371913" y="6591324"/>
                  <a:ext cx="105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62" name="Freihand 361">
                  <a:extLst>
                    <a:ext uri="{FF2B5EF4-FFF2-40B4-BE49-F238E27FC236}">
                      <a16:creationId xmlns:a16="http://schemas.microsoft.com/office/drawing/2014/main" id="{E6EE1889-3F93-4814-97F1-21BE52DB4BFA}"/>
                    </a:ext>
                  </a:extLst>
                </p14:cNvPr>
                <p14:cNvContentPartPr/>
                <p14:nvPr/>
              </p14:nvContentPartPr>
              <p14:xfrm>
                <a:off x="7079955" y="5911284"/>
                <a:ext cx="174600" cy="19080"/>
              </p14:xfrm>
            </p:contentPart>
          </mc:Choice>
          <mc:Fallback xmlns="">
            <p:pic>
              <p:nvPicPr>
                <p:cNvPr id="362" name="Freihand 361">
                  <a:extLst>
                    <a:ext uri="{FF2B5EF4-FFF2-40B4-BE49-F238E27FC236}">
                      <a16:creationId xmlns:a16="http://schemas.microsoft.com/office/drawing/2014/main" id="{E6EE1889-3F93-4814-97F1-21BE52DB4BFA}"/>
                    </a:ext>
                  </a:extLst>
                </p:cNvPr>
                <p:cNvPicPr/>
                <p:nvPr/>
              </p:nvPicPr>
              <p:blipFill>
                <a:blip r:embed="rId411"/>
                <a:stretch>
                  <a:fillRect/>
                </a:stretch>
              </p:blipFill>
              <p:spPr>
                <a:xfrm>
                  <a:off x="7075635" y="5906964"/>
                  <a:ext cx="183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63" name="Freihand 362">
                  <a:extLst>
                    <a:ext uri="{FF2B5EF4-FFF2-40B4-BE49-F238E27FC236}">
                      <a16:creationId xmlns:a16="http://schemas.microsoft.com/office/drawing/2014/main" id="{A687F6E1-D902-483D-85D3-DBFDE79B6A9B}"/>
                    </a:ext>
                  </a:extLst>
                </p14:cNvPr>
                <p14:cNvContentPartPr/>
                <p14:nvPr/>
              </p14:nvContentPartPr>
              <p14:xfrm>
                <a:off x="7098315" y="5953404"/>
                <a:ext cx="192240" cy="35280"/>
              </p14:xfrm>
            </p:contentPart>
          </mc:Choice>
          <mc:Fallback xmlns="">
            <p:pic>
              <p:nvPicPr>
                <p:cNvPr id="363" name="Freihand 362">
                  <a:extLst>
                    <a:ext uri="{FF2B5EF4-FFF2-40B4-BE49-F238E27FC236}">
                      <a16:creationId xmlns:a16="http://schemas.microsoft.com/office/drawing/2014/main" id="{A687F6E1-D902-483D-85D3-DBFDE79B6A9B}"/>
                    </a:ext>
                  </a:extLst>
                </p:cNvPr>
                <p:cNvPicPr/>
                <p:nvPr/>
              </p:nvPicPr>
              <p:blipFill>
                <a:blip r:embed="rId413"/>
                <a:stretch>
                  <a:fillRect/>
                </a:stretch>
              </p:blipFill>
              <p:spPr>
                <a:xfrm>
                  <a:off x="7093995" y="5949084"/>
                  <a:ext cx="200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64" name="Freihand 363">
                  <a:extLst>
                    <a:ext uri="{FF2B5EF4-FFF2-40B4-BE49-F238E27FC236}">
                      <a16:creationId xmlns:a16="http://schemas.microsoft.com/office/drawing/2014/main" id="{47E293B4-EDAE-4D5D-967C-95E1F636BB8F}"/>
                    </a:ext>
                  </a:extLst>
                </p14:cNvPr>
                <p14:cNvContentPartPr/>
                <p14:nvPr/>
              </p14:nvContentPartPr>
              <p14:xfrm>
                <a:off x="7248435" y="5833884"/>
                <a:ext cx="150120" cy="173520"/>
              </p14:xfrm>
            </p:contentPart>
          </mc:Choice>
          <mc:Fallback xmlns="">
            <p:pic>
              <p:nvPicPr>
                <p:cNvPr id="364" name="Freihand 363">
                  <a:extLst>
                    <a:ext uri="{FF2B5EF4-FFF2-40B4-BE49-F238E27FC236}">
                      <a16:creationId xmlns:a16="http://schemas.microsoft.com/office/drawing/2014/main" id="{47E293B4-EDAE-4D5D-967C-95E1F636BB8F}"/>
                    </a:ext>
                  </a:extLst>
                </p:cNvPr>
                <p:cNvPicPr/>
                <p:nvPr/>
              </p:nvPicPr>
              <p:blipFill>
                <a:blip r:embed="rId415"/>
                <a:stretch>
                  <a:fillRect/>
                </a:stretch>
              </p:blipFill>
              <p:spPr>
                <a:xfrm>
                  <a:off x="7244115" y="5829564"/>
                  <a:ext cx="158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65" name="Freihand 364">
                  <a:extLst>
                    <a:ext uri="{FF2B5EF4-FFF2-40B4-BE49-F238E27FC236}">
                      <a16:creationId xmlns:a16="http://schemas.microsoft.com/office/drawing/2014/main" id="{058904E4-B90B-4E1A-A0F3-071740C642BB}"/>
                    </a:ext>
                  </a:extLst>
                </p14:cNvPr>
                <p14:cNvContentPartPr/>
                <p14:nvPr/>
              </p14:nvContentPartPr>
              <p14:xfrm>
                <a:off x="7434555" y="5791764"/>
                <a:ext cx="106560" cy="143640"/>
              </p14:xfrm>
            </p:contentPart>
          </mc:Choice>
          <mc:Fallback xmlns="">
            <p:pic>
              <p:nvPicPr>
                <p:cNvPr id="365" name="Freihand 364">
                  <a:extLst>
                    <a:ext uri="{FF2B5EF4-FFF2-40B4-BE49-F238E27FC236}">
                      <a16:creationId xmlns:a16="http://schemas.microsoft.com/office/drawing/2014/main" id="{058904E4-B90B-4E1A-A0F3-071740C642BB}"/>
                    </a:ext>
                  </a:extLst>
                </p:cNvPr>
                <p:cNvPicPr/>
                <p:nvPr/>
              </p:nvPicPr>
              <p:blipFill>
                <a:blip r:embed="rId417"/>
                <a:stretch>
                  <a:fillRect/>
                </a:stretch>
              </p:blipFill>
              <p:spPr>
                <a:xfrm>
                  <a:off x="7430235" y="5787444"/>
                  <a:ext cx="11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66" name="Freihand 365">
                  <a:extLst>
                    <a:ext uri="{FF2B5EF4-FFF2-40B4-BE49-F238E27FC236}">
                      <a16:creationId xmlns:a16="http://schemas.microsoft.com/office/drawing/2014/main" id="{E11790A2-018C-45F8-9347-7E60EDF79FE0}"/>
                    </a:ext>
                  </a:extLst>
                </p14:cNvPr>
                <p14:cNvContentPartPr/>
                <p14:nvPr/>
              </p14:nvContentPartPr>
              <p14:xfrm>
                <a:off x="7426995" y="5843244"/>
                <a:ext cx="101160" cy="20520"/>
              </p14:xfrm>
            </p:contentPart>
          </mc:Choice>
          <mc:Fallback xmlns="">
            <p:pic>
              <p:nvPicPr>
                <p:cNvPr id="366" name="Freihand 365">
                  <a:extLst>
                    <a:ext uri="{FF2B5EF4-FFF2-40B4-BE49-F238E27FC236}">
                      <a16:creationId xmlns:a16="http://schemas.microsoft.com/office/drawing/2014/main" id="{E11790A2-018C-45F8-9347-7E60EDF79FE0}"/>
                    </a:ext>
                  </a:extLst>
                </p:cNvPr>
                <p:cNvPicPr/>
                <p:nvPr/>
              </p:nvPicPr>
              <p:blipFill>
                <a:blip r:embed="rId419"/>
                <a:stretch>
                  <a:fillRect/>
                </a:stretch>
              </p:blipFill>
              <p:spPr>
                <a:xfrm>
                  <a:off x="7422675" y="5838924"/>
                  <a:ext cx="10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67" name="Freihand 366">
                  <a:extLst>
                    <a:ext uri="{FF2B5EF4-FFF2-40B4-BE49-F238E27FC236}">
                      <a16:creationId xmlns:a16="http://schemas.microsoft.com/office/drawing/2014/main" id="{D2B7D2E9-5775-44A3-9138-18DE983FF3B1}"/>
                    </a:ext>
                  </a:extLst>
                </p14:cNvPr>
                <p14:cNvContentPartPr/>
                <p14:nvPr/>
              </p14:nvContentPartPr>
              <p14:xfrm>
                <a:off x="7563435" y="5856204"/>
                <a:ext cx="130320" cy="84600"/>
              </p14:xfrm>
            </p:contentPart>
          </mc:Choice>
          <mc:Fallback xmlns="">
            <p:pic>
              <p:nvPicPr>
                <p:cNvPr id="367" name="Freihand 366">
                  <a:extLst>
                    <a:ext uri="{FF2B5EF4-FFF2-40B4-BE49-F238E27FC236}">
                      <a16:creationId xmlns:a16="http://schemas.microsoft.com/office/drawing/2014/main" id="{D2B7D2E9-5775-44A3-9138-18DE983FF3B1}"/>
                    </a:ext>
                  </a:extLst>
                </p:cNvPr>
                <p:cNvPicPr/>
                <p:nvPr/>
              </p:nvPicPr>
              <p:blipFill>
                <a:blip r:embed="rId421"/>
                <a:stretch>
                  <a:fillRect/>
                </a:stretch>
              </p:blipFill>
              <p:spPr>
                <a:xfrm>
                  <a:off x="7559115" y="5851884"/>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68" name="Freihand 367">
                  <a:extLst>
                    <a:ext uri="{FF2B5EF4-FFF2-40B4-BE49-F238E27FC236}">
                      <a16:creationId xmlns:a16="http://schemas.microsoft.com/office/drawing/2014/main" id="{E46F39E7-AC31-46FB-A786-13D4E7A32360}"/>
                    </a:ext>
                  </a:extLst>
                </p14:cNvPr>
                <p14:cNvContentPartPr/>
                <p14:nvPr/>
              </p14:nvContentPartPr>
              <p14:xfrm>
                <a:off x="7666755" y="5762964"/>
                <a:ext cx="138960" cy="42840"/>
              </p14:xfrm>
            </p:contentPart>
          </mc:Choice>
          <mc:Fallback xmlns="">
            <p:pic>
              <p:nvPicPr>
                <p:cNvPr id="368" name="Freihand 367">
                  <a:extLst>
                    <a:ext uri="{FF2B5EF4-FFF2-40B4-BE49-F238E27FC236}">
                      <a16:creationId xmlns:a16="http://schemas.microsoft.com/office/drawing/2014/main" id="{E46F39E7-AC31-46FB-A786-13D4E7A32360}"/>
                    </a:ext>
                  </a:extLst>
                </p:cNvPr>
                <p:cNvPicPr/>
                <p:nvPr/>
              </p:nvPicPr>
              <p:blipFill>
                <a:blip r:embed="rId423"/>
                <a:stretch>
                  <a:fillRect/>
                </a:stretch>
              </p:blipFill>
              <p:spPr>
                <a:xfrm>
                  <a:off x="7662435" y="5758644"/>
                  <a:ext cx="147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69" name="Freihand 368">
                  <a:extLst>
                    <a:ext uri="{FF2B5EF4-FFF2-40B4-BE49-F238E27FC236}">
                      <a16:creationId xmlns:a16="http://schemas.microsoft.com/office/drawing/2014/main" id="{4629C867-B3B3-46EE-B636-9538615D15CB}"/>
                    </a:ext>
                  </a:extLst>
                </p14:cNvPr>
                <p14:cNvContentPartPr/>
                <p14:nvPr/>
              </p14:nvContentPartPr>
              <p14:xfrm>
                <a:off x="7678275" y="5782404"/>
                <a:ext cx="176760" cy="52920"/>
              </p14:xfrm>
            </p:contentPart>
          </mc:Choice>
          <mc:Fallback xmlns="">
            <p:pic>
              <p:nvPicPr>
                <p:cNvPr id="369" name="Freihand 368">
                  <a:extLst>
                    <a:ext uri="{FF2B5EF4-FFF2-40B4-BE49-F238E27FC236}">
                      <a16:creationId xmlns:a16="http://schemas.microsoft.com/office/drawing/2014/main" id="{4629C867-B3B3-46EE-B636-9538615D15CB}"/>
                    </a:ext>
                  </a:extLst>
                </p:cNvPr>
                <p:cNvPicPr/>
                <p:nvPr/>
              </p:nvPicPr>
              <p:blipFill>
                <a:blip r:embed="rId425"/>
                <a:stretch>
                  <a:fillRect/>
                </a:stretch>
              </p:blipFill>
              <p:spPr>
                <a:xfrm>
                  <a:off x="7673955" y="5778084"/>
                  <a:ext cx="185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70" name="Freihand 369">
                  <a:extLst>
                    <a:ext uri="{FF2B5EF4-FFF2-40B4-BE49-F238E27FC236}">
                      <a16:creationId xmlns:a16="http://schemas.microsoft.com/office/drawing/2014/main" id="{7A510A0C-B882-48B9-BA03-EDBC4951E004}"/>
                    </a:ext>
                  </a:extLst>
                </p14:cNvPr>
                <p14:cNvContentPartPr/>
                <p14:nvPr/>
              </p14:nvContentPartPr>
              <p14:xfrm>
                <a:off x="7822275" y="5571444"/>
                <a:ext cx="184680" cy="88920"/>
              </p14:xfrm>
            </p:contentPart>
          </mc:Choice>
          <mc:Fallback xmlns="">
            <p:pic>
              <p:nvPicPr>
                <p:cNvPr id="370" name="Freihand 369">
                  <a:extLst>
                    <a:ext uri="{FF2B5EF4-FFF2-40B4-BE49-F238E27FC236}">
                      <a16:creationId xmlns:a16="http://schemas.microsoft.com/office/drawing/2014/main" id="{7A510A0C-B882-48B9-BA03-EDBC4951E004}"/>
                    </a:ext>
                  </a:extLst>
                </p:cNvPr>
                <p:cNvPicPr/>
                <p:nvPr/>
              </p:nvPicPr>
              <p:blipFill>
                <a:blip r:embed="rId427"/>
                <a:stretch>
                  <a:fillRect/>
                </a:stretch>
              </p:blipFill>
              <p:spPr>
                <a:xfrm>
                  <a:off x="7817955" y="5567124"/>
                  <a:ext cx="193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71" name="Freihand 370">
                  <a:extLst>
                    <a:ext uri="{FF2B5EF4-FFF2-40B4-BE49-F238E27FC236}">
                      <a16:creationId xmlns:a16="http://schemas.microsoft.com/office/drawing/2014/main" id="{F654D0C8-4AAA-4D20-91A7-58D50F8AA064}"/>
                    </a:ext>
                  </a:extLst>
                </p14:cNvPr>
                <p14:cNvContentPartPr/>
                <p14:nvPr/>
              </p14:nvContentPartPr>
              <p14:xfrm>
                <a:off x="7857555" y="5643084"/>
                <a:ext cx="221760" cy="74160"/>
              </p14:xfrm>
            </p:contentPart>
          </mc:Choice>
          <mc:Fallback xmlns="">
            <p:pic>
              <p:nvPicPr>
                <p:cNvPr id="371" name="Freihand 370">
                  <a:extLst>
                    <a:ext uri="{FF2B5EF4-FFF2-40B4-BE49-F238E27FC236}">
                      <a16:creationId xmlns:a16="http://schemas.microsoft.com/office/drawing/2014/main" id="{F654D0C8-4AAA-4D20-91A7-58D50F8AA064}"/>
                    </a:ext>
                  </a:extLst>
                </p:cNvPr>
                <p:cNvPicPr/>
                <p:nvPr/>
              </p:nvPicPr>
              <p:blipFill>
                <a:blip r:embed="rId429"/>
                <a:stretch>
                  <a:fillRect/>
                </a:stretch>
              </p:blipFill>
              <p:spPr>
                <a:xfrm>
                  <a:off x="7853235" y="5638764"/>
                  <a:ext cx="230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72" name="Freihand 371">
                  <a:extLst>
                    <a:ext uri="{FF2B5EF4-FFF2-40B4-BE49-F238E27FC236}">
                      <a16:creationId xmlns:a16="http://schemas.microsoft.com/office/drawing/2014/main" id="{D66241C8-8CB3-4303-838B-0D9A228EE5D6}"/>
                    </a:ext>
                  </a:extLst>
                </p14:cNvPr>
                <p14:cNvContentPartPr/>
                <p14:nvPr/>
              </p14:nvContentPartPr>
              <p14:xfrm>
                <a:off x="7922355" y="5746404"/>
                <a:ext cx="103680" cy="156600"/>
              </p14:xfrm>
            </p:contentPart>
          </mc:Choice>
          <mc:Fallback xmlns="">
            <p:pic>
              <p:nvPicPr>
                <p:cNvPr id="372" name="Freihand 371">
                  <a:extLst>
                    <a:ext uri="{FF2B5EF4-FFF2-40B4-BE49-F238E27FC236}">
                      <a16:creationId xmlns:a16="http://schemas.microsoft.com/office/drawing/2014/main" id="{D66241C8-8CB3-4303-838B-0D9A228EE5D6}"/>
                    </a:ext>
                  </a:extLst>
                </p:cNvPr>
                <p:cNvPicPr/>
                <p:nvPr/>
              </p:nvPicPr>
              <p:blipFill>
                <a:blip r:embed="rId431"/>
                <a:stretch>
                  <a:fillRect/>
                </a:stretch>
              </p:blipFill>
              <p:spPr>
                <a:xfrm>
                  <a:off x="7918035" y="5742084"/>
                  <a:ext cx="112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3" name="Freihand 372">
                  <a:extLst>
                    <a:ext uri="{FF2B5EF4-FFF2-40B4-BE49-F238E27FC236}">
                      <a16:creationId xmlns:a16="http://schemas.microsoft.com/office/drawing/2014/main" id="{DD8A6B4C-9130-4496-A2E1-940B331792FC}"/>
                    </a:ext>
                  </a:extLst>
                </p14:cNvPr>
                <p14:cNvContentPartPr/>
                <p14:nvPr/>
              </p14:nvContentPartPr>
              <p14:xfrm>
                <a:off x="8041875" y="5766924"/>
                <a:ext cx="74880" cy="85680"/>
              </p14:xfrm>
            </p:contentPart>
          </mc:Choice>
          <mc:Fallback xmlns="">
            <p:pic>
              <p:nvPicPr>
                <p:cNvPr id="373" name="Freihand 372">
                  <a:extLst>
                    <a:ext uri="{FF2B5EF4-FFF2-40B4-BE49-F238E27FC236}">
                      <a16:creationId xmlns:a16="http://schemas.microsoft.com/office/drawing/2014/main" id="{DD8A6B4C-9130-4496-A2E1-940B331792FC}"/>
                    </a:ext>
                  </a:extLst>
                </p:cNvPr>
                <p:cNvPicPr/>
                <p:nvPr/>
              </p:nvPicPr>
              <p:blipFill>
                <a:blip r:embed="rId433"/>
                <a:stretch>
                  <a:fillRect/>
                </a:stretch>
              </p:blipFill>
              <p:spPr>
                <a:xfrm>
                  <a:off x="8037555" y="5762604"/>
                  <a:ext cx="83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74" name="Freihand 373">
                  <a:extLst>
                    <a:ext uri="{FF2B5EF4-FFF2-40B4-BE49-F238E27FC236}">
                      <a16:creationId xmlns:a16="http://schemas.microsoft.com/office/drawing/2014/main" id="{E3354C76-57B6-4C14-BB96-007664276556}"/>
                    </a:ext>
                  </a:extLst>
                </p14:cNvPr>
                <p14:cNvContentPartPr/>
                <p14:nvPr/>
              </p14:nvContentPartPr>
              <p14:xfrm>
                <a:off x="8074995" y="5774844"/>
                <a:ext cx="99720" cy="95040"/>
              </p14:xfrm>
            </p:contentPart>
          </mc:Choice>
          <mc:Fallback xmlns="">
            <p:pic>
              <p:nvPicPr>
                <p:cNvPr id="374" name="Freihand 373">
                  <a:extLst>
                    <a:ext uri="{FF2B5EF4-FFF2-40B4-BE49-F238E27FC236}">
                      <a16:creationId xmlns:a16="http://schemas.microsoft.com/office/drawing/2014/main" id="{E3354C76-57B6-4C14-BB96-007664276556}"/>
                    </a:ext>
                  </a:extLst>
                </p:cNvPr>
                <p:cNvPicPr/>
                <p:nvPr/>
              </p:nvPicPr>
              <p:blipFill>
                <a:blip r:embed="rId435"/>
                <a:stretch>
                  <a:fillRect/>
                </a:stretch>
              </p:blipFill>
              <p:spPr>
                <a:xfrm>
                  <a:off x="8070675" y="5770524"/>
                  <a:ext cx="108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75" name="Freihand 374">
                  <a:extLst>
                    <a:ext uri="{FF2B5EF4-FFF2-40B4-BE49-F238E27FC236}">
                      <a16:creationId xmlns:a16="http://schemas.microsoft.com/office/drawing/2014/main" id="{3FC6CCF9-DE6E-4CBB-BCFF-E5A82B53083F}"/>
                    </a:ext>
                  </a:extLst>
                </p14:cNvPr>
                <p14:cNvContentPartPr/>
                <p14:nvPr/>
              </p14:nvContentPartPr>
              <p14:xfrm>
                <a:off x="8172555" y="5598804"/>
                <a:ext cx="88560" cy="47520"/>
              </p14:xfrm>
            </p:contentPart>
          </mc:Choice>
          <mc:Fallback xmlns="">
            <p:pic>
              <p:nvPicPr>
                <p:cNvPr id="375" name="Freihand 374">
                  <a:extLst>
                    <a:ext uri="{FF2B5EF4-FFF2-40B4-BE49-F238E27FC236}">
                      <a16:creationId xmlns:a16="http://schemas.microsoft.com/office/drawing/2014/main" id="{3FC6CCF9-DE6E-4CBB-BCFF-E5A82B53083F}"/>
                    </a:ext>
                  </a:extLst>
                </p:cNvPr>
                <p:cNvPicPr/>
                <p:nvPr/>
              </p:nvPicPr>
              <p:blipFill>
                <a:blip r:embed="rId437"/>
                <a:stretch>
                  <a:fillRect/>
                </a:stretch>
              </p:blipFill>
              <p:spPr>
                <a:xfrm>
                  <a:off x="8168235" y="5594484"/>
                  <a:ext cx="97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77" name="Freihand 376">
                  <a:extLst>
                    <a:ext uri="{FF2B5EF4-FFF2-40B4-BE49-F238E27FC236}">
                      <a16:creationId xmlns:a16="http://schemas.microsoft.com/office/drawing/2014/main" id="{CEE6E47D-6B4E-454D-AFD3-373EFAA710F5}"/>
                    </a:ext>
                  </a:extLst>
                </p14:cNvPr>
                <p14:cNvContentPartPr/>
                <p14:nvPr/>
              </p14:nvContentPartPr>
              <p14:xfrm>
                <a:off x="8271915" y="5423844"/>
                <a:ext cx="99000" cy="231840"/>
              </p14:xfrm>
            </p:contentPart>
          </mc:Choice>
          <mc:Fallback xmlns="">
            <p:pic>
              <p:nvPicPr>
                <p:cNvPr id="377" name="Freihand 376">
                  <a:extLst>
                    <a:ext uri="{FF2B5EF4-FFF2-40B4-BE49-F238E27FC236}">
                      <a16:creationId xmlns:a16="http://schemas.microsoft.com/office/drawing/2014/main" id="{CEE6E47D-6B4E-454D-AFD3-373EFAA710F5}"/>
                    </a:ext>
                  </a:extLst>
                </p:cNvPr>
                <p:cNvPicPr/>
                <p:nvPr/>
              </p:nvPicPr>
              <p:blipFill>
                <a:blip r:embed="rId439"/>
                <a:stretch>
                  <a:fillRect/>
                </a:stretch>
              </p:blipFill>
              <p:spPr>
                <a:xfrm>
                  <a:off x="8267595" y="5419524"/>
                  <a:ext cx="107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78" name="Freihand 377">
                  <a:extLst>
                    <a:ext uri="{FF2B5EF4-FFF2-40B4-BE49-F238E27FC236}">
                      <a16:creationId xmlns:a16="http://schemas.microsoft.com/office/drawing/2014/main" id="{97BD7E1E-8772-4B24-9AF5-8176EF9EB896}"/>
                    </a:ext>
                  </a:extLst>
                </p14:cNvPr>
                <p14:cNvContentPartPr/>
                <p14:nvPr/>
              </p14:nvContentPartPr>
              <p14:xfrm>
                <a:off x="8377395" y="5417364"/>
                <a:ext cx="78120" cy="106920"/>
              </p14:xfrm>
            </p:contentPart>
          </mc:Choice>
          <mc:Fallback xmlns="">
            <p:pic>
              <p:nvPicPr>
                <p:cNvPr id="378" name="Freihand 377">
                  <a:extLst>
                    <a:ext uri="{FF2B5EF4-FFF2-40B4-BE49-F238E27FC236}">
                      <a16:creationId xmlns:a16="http://schemas.microsoft.com/office/drawing/2014/main" id="{97BD7E1E-8772-4B24-9AF5-8176EF9EB896}"/>
                    </a:ext>
                  </a:extLst>
                </p:cNvPr>
                <p:cNvPicPr/>
                <p:nvPr/>
              </p:nvPicPr>
              <p:blipFill>
                <a:blip r:embed="rId441"/>
                <a:stretch>
                  <a:fillRect/>
                </a:stretch>
              </p:blipFill>
              <p:spPr>
                <a:xfrm>
                  <a:off x="8373075" y="5413044"/>
                  <a:ext cx="86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79" name="Freihand 378">
                  <a:extLst>
                    <a:ext uri="{FF2B5EF4-FFF2-40B4-BE49-F238E27FC236}">
                      <a16:creationId xmlns:a16="http://schemas.microsoft.com/office/drawing/2014/main" id="{89E859CB-B2D5-47C7-9EF9-66E73A1EEAC3}"/>
                    </a:ext>
                  </a:extLst>
                </p14:cNvPr>
                <p14:cNvContentPartPr/>
                <p14:nvPr/>
              </p14:nvContentPartPr>
              <p14:xfrm>
                <a:off x="8293155" y="5523564"/>
                <a:ext cx="153000" cy="80640"/>
              </p14:xfrm>
            </p:contentPart>
          </mc:Choice>
          <mc:Fallback xmlns="">
            <p:pic>
              <p:nvPicPr>
                <p:cNvPr id="379" name="Freihand 378">
                  <a:extLst>
                    <a:ext uri="{FF2B5EF4-FFF2-40B4-BE49-F238E27FC236}">
                      <a16:creationId xmlns:a16="http://schemas.microsoft.com/office/drawing/2014/main" id="{89E859CB-B2D5-47C7-9EF9-66E73A1EEAC3}"/>
                    </a:ext>
                  </a:extLst>
                </p:cNvPr>
                <p:cNvPicPr/>
                <p:nvPr/>
              </p:nvPicPr>
              <p:blipFill>
                <a:blip r:embed="rId443"/>
                <a:stretch>
                  <a:fillRect/>
                </a:stretch>
              </p:blipFill>
              <p:spPr>
                <a:xfrm>
                  <a:off x="8288835" y="5519244"/>
                  <a:ext cx="161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80" name="Freihand 379">
                  <a:extLst>
                    <a:ext uri="{FF2B5EF4-FFF2-40B4-BE49-F238E27FC236}">
                      <a16:creationId xmlns:a16="http://schemas.microsoft.com/office/drawing/2014/main" id="{93B65C4F-1D8F-4841-BB22-64FCB6C74CE4}"/>
                    </a:ext>
                  </a:extLst>
                </p14:cNvPr>
                <p14:cNvContentPartPr/>
                <p14:nvPr/>
              </p14:nvContentPartPr>
              <p14:xfrm>
                <a:off x="8307555" y="5625444"/>
                <a:ext cx="99360" cy="151200"/>
              </p14:xfrm>
            </p:contentPart>
          </mc:Choice>
          <mc:Fallback xmlns="">
            <p:pic>
              <p:nvPicPr>
                <p:cNvPr id="380" name="Freihand 379">
                  <a:extLst>
                    <a:ext uri="{FF2B5EF4-FFF2-40B4-BE49-F238E27FC236}">
                      <a16:creationId xmlns:a16="http://schemas.microsoft.com/office/drawing/2014/main" id="{93B65C4F-1D8F-4841-BB22-64FCB6C74CE4}"/>
                    </a:ext>
                  </a:extLst>
                </p:cNvPr>
                <p:cNvPicPr/>
                <p:nvPr/>
              </p:nvPicPr>
              <p:blipFill>
                <a:blip r:embed="rId445"/>
                <a:stretch>
                  <a:fillRect/>
                </a:stretch>
              </p:blipFill>
              <p:spPr>
                <a:xfrm>
                  <a:off x="8303235" y="5621124"/>
                  <a:ext cx="108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81" name="Freihand 380">
                  <a:extLst>
                    <a:ext uri="{FF2B5EF4-FFF2-40B4-BE49-F238E27FC236}">
                      <a16:creationId xmlns:a16="http://schemas.microsoft.com/office/drawing/2014/main" id="{95CE1FAB-D1FC-40FD-B385-487C18176DAB}"/>
                    </a:ext>
                  </a:extLst>
                </p14:cNvPr>
                <p14:cNvContentPartPr/>
                <p14:nvPr/>
              </p14:nvContentPartPr>
              <p14:xfrm>
                <a:off x="8400075" y="5631924"/>
                <a:ext cx="97560" cy="69840"/>
              </p14:xfrm>
            </p:contentPart>
          </mc:Choice>
          <mc:Fallback xmlns="">
            <p:pic>
              <p:nvPicPr>
                <p:cNvPr id="381" name="Freihand 380">
                  <a:extLst>
                    <a:ext uri="{FF2B5EF4-FFF2-40B4-BE49-F238E27FC236}">
                      <a16:creationId xmlns:a16="http://schemas.microsoft.com/office/drawing/2014/main" id="{95CE1FAB-D1FC-40FD-B385-487C18176DAB}"/>
                    </a:ext>
                  </a:extLst>
                </p:cNvPr>
                <p:cNvPicPr/>
                <p:nvPr/>
              </p:nvPicPr>
              <p:blipFill>
                <a:blip r:embed="rId447"/>
                <a:stretch>
                  <a:fillRect/>
                </a:stretch>
              </p:blipFill>
              <p:spPr>
                <a:xfrm>
                  <a:off x="8395755" y="5627604"/>
                  <a:ext cx="106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82" name="Freihand 381">
                  <a:extLst>
                    <a:ext uri="{FF2B5EF4-FFF2-40B4-BE49-F238E27FC236}">
                      <a16:creationId xmlns:a16="http://schemas.microsoft.com/office/drawing/2014/main" id="{A91F6D38-2C57-4C97-80A8-286E18A26AC2}"/>
                    </a:ext>
                  </a:extLst>
                </p14:cNvPr>
                <p14:cNvContentPartPr/>
                <p14:nvPr/>
              </p14:nvContentPartPr>
              <p14:xfrm>
                <a:off x="8495115" y="5441844"/>
                <a:ext cx="51120" cy="140040"/>
              </p14:xfrm>
            </p:contentPart>
          </mc:Choice>
          <mc:Fallback xmlns="">
            <p:pic>
              <p:nvPicPr>
                <p:cNvPr id="382" name="Freihand 381">
                  <a:extLst>
                    <a:ext uri="{FF2B5EF4-FFF2-40B4-BE49-F238E27FC236}">
                      <a16:creationId xmlns:a16="http://schemas.microsoft.com/office/drawing/2014/main" id="{A91F6D38-2C57-4C97-80A8-286E18A26AC2}"/>
                    </a:ext>
                  </a:extLst>
                </p:cNvPr>
                <p:cNvPicPr/>
                <p:nvPr/>
              </p:nvPicPr>
              <p:blipFill>
                <a:blip r:embed="rId449"/>
                <a:stretch>
                  <a:fillRect/>
                </a:stretch>
              </p:blipFill>
              <p:spPr>
                <a:xfrm>
                  <a:off x="8490795" y="5437524"/>
                  <a:ext cx="59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83" name="Freihand 382">
                  <a:extLst>
                    <a:ext uri="{FF2B5EF4-FFF2-40B4-BE49-F238E27FC236}">
                      <a16:creationId xmlns:a16="http://schemas.microsoft.com/office/drawing/2014/main" id="{73D2DB0D-5853-4839-9A9E-12E65DBFACAA}"/>
                    </a:ext>
                  </a:extLst>
                </p14:cNvPr>
                <p14:cNvContentPartPr/>
                <p14:nvPr/>
              </p14:nvContentPartPr>
              <p14:xfrm>
                <a:off x="8474955" y="5494044"/>
                <a:ext cx="92520" cy="31680"/>
              </p14:xfrm>
            </p:contentPart>
          </mc:Choice>
          <mc:Fallback xmlns="">
            <p:pic>
              <p:nvPicPr>
                <p:cNvPr id="383" name="Freihand 382">
                  <a:extLst>
                    <a:ext uri="{FF2B5EF4-FFF2-40B4-BE49-F238E27FC236}">
                      <a16:creationId xmlns:a16="http://schemas.microsoft.com/office/drawing/2014/main" id="{73D2DB0D-5853-4839-9A9E-12E65DBFACAA}"/>
                    </a:ext>
                  </a:extLst>
                </p:cNvPr>
                <p:cNvPicPr/>
                <p:nvPr/>
              </p:nvPicPr>
              <p:blipFill>
                <a:blip r:embed="rId451"/>
                <a:stretch>
                  <a:fillRect/>
                </a:stretch>
              </p:blipFill>
              <p:spPr>
                <a:xfrm>
                  <a:off x="8470635" y="5489724"/>
                  <a:ext cx="101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84" name="Freihand 383">
                  <a:extLst>
                    <a:ext uri="{FF2B5EF4-FFF2-40B4-BE49-F238E27FC236}">
                      <a16:creationId xmlns:a16="http://schemas.microsoft.com/office/drawing/2014/main" id="{12A10D59-397D-49CA-8B31-D67E47407108}"/>
                    </a:ext>
                  </a:extLst>
                </p14:cNvPr>
                <p14:cNvContentPartPr/>
                <p14:nvPr/>
              </p14:nvContentPartPr>
              <p14:xfrm>
                <a:off x="8538315" y="5481804"/>
                <a:ext cx="79200" cy="120240"/>
              </p14:xfrm>
            </p:contentPart>
          </mc:Choice>
          <mc:Fallback xmlns="">
            <p:pic>
              <p:nvPicPr>
                <p:cNvPr id="384" name="Freihand 383">
                  <a:extLst>
                    <a:ext uri="{FF2B5EF4-FFF2-40B4-BE49-F238E27FC236}">
                      <a16:creationId xmlns:a16="http://schemas.microsoft.com/office/drawing/2014/main" id="{12A10D59-397D-49CA-8B31-D67E47407108}"/>
                    </a:ext>
                  </a:extLst>
                </p:cNvPr>
                <p:cNvPicPr/>
                <p:nvPr/>
              </p:nvPicPr>
              <p:blipFill>
                <a:blip r:embed="rId453"/>
                <a:stretch>
                  <a:fillRect/>
                </a:stretch>
              </p:blipFill>
              <p:spPr>
                <a:xfrm>
                  <a:off x="8533995" y="5477484"/>
                  <a:ext cx="87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86" name="Freihand 385">
                  <a:extLst>
                    <a:ext uri="{FF2B5EF4-FFF2-40B4-BE49-F238E27FC236}">
                      <a16:creationId xmlns:a16="http://schemas.microsoft.com/office/drawing/2014/main" id="{6A6EFBEF-E00B-4211-A5D9-B66CCEAF2751}"/>
                    </a:ext>
                  </a:extLst>
                </p14:cNvPr>
                <p14:cNvContentPartPr/>
                <p14:nvPr/>
              </p14:nvContentPartPr>
              <p14:xfrm>
                <a:off x="2516595" y="5561364"/>
                <a:ext cx="4888080" cy="877320"/>
              </p14:xfrm>
            </p:contentPart>
          </mc:Choice>
          <mc:Fallback xmlns="">
            <p:pic>
              <p:nvPicPr>
                <p:cNvPr id="386" name="Freihand 385">
                  <a:extLst>
                    <a:ext uri="{FF2B5EF4-FFF2-40B4-BE49-F238E27FC236}">
                      <a16:creationId xmlns:a16="http://schemas.microsoft.com/office/drawing/2014/main" id="{6A6EFBEF-E00B-4211-A5D9-B66CCEAF2751}"/>
                    </a:ext>
                  </a:extLst>
                </p:cNvPr>
                <p:cNvPicPr/>
                <p:nvPr/>
              </p:nvPicPr>
              <p:blipFill>
                <a:blip r:embed="rId455"/>
                <a:stretch>
                  <a:fillRect/>
                </a:stretch>
              </p:blipFill>
              <p:spPr>
                <a:xfrm>
                  <a:off x="2512275" y="5557044"/>
                  <a:ext cx="4896720" cy="885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7" name="Freihand 386">
                  <a:extLst>
                    <a:ext uri="{FF2B5EF4-FFF2-40B4-BE49-F238E27FC236}">
                      <a16:creationId xmlns:a16="http://schemas.microsoft.com/office/drawing/2014/main" id="{1806ED67-F65E-4E11-86C0-5C51395DD8B0}"/>
                    </a:ext>
                  </a:extLst>
                </p14:cNvPr>
                <p14:cNvContentPartPr/>
                <p14:nvPr/>
              </p14:nvContentPartPr>
              <p14:xfrm>
                <a:off x="2433795" y="6368124"/>
                <a:ext cx="266040" cy="173880"/>
              </p14:xfrm>
            </p:contentPart>
          </mc:Choice>
          <mc:Fallback xmlns="">
            <p:pic>
              <p:nvPicPr>
                <p:cNvPr id="387" name="Freihand 386">
                  <a:extLst>
                    <a:ext uri="{FF2B5EF4-FFF2-40B4-BE49-F238E27FC236}">
                      <a16:creationId xmlns:a16="http://schemas.microsoft.com/office/drawing/2014/main" id="{1806ED67-F65E-4E11-86C0-5C51395DD8B0}"/>
                    </a:ext>
                  </a:extLst>
                </p:cNvPr>
                <p:cNvPicPr/>
                <p:nvPr/>
              </p:nvPicPr>
              <p:blipFill>
                <a:blip r:embed="rId457"/>
                <a:stretch>
                  <a:fillRect/>
                </a:stretch>
              </p:blipFill>
              <p:spPr>
                <a:xfrm>
                  <a:off x="2429475" y="6363804"/>
                  <a:ext cx="274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26" name="Freihand 425">
                  <a:extLst>
                    <a:ext uri="{FF2B5EF4-FFF2-40B4-BE49-F238E27FC236}">
                      <a16:creationId xmlns:a16="http://schemas.microsoft.com/office/drawing/2014/main" id="{BC7E6C73-2BE2-4F5B-8C1C-76E92CFCF536}"/>
                    </a:ext>
                  </a:extLst>
                </p14:cNvPr>
                <p14:cNvContentPartPr/>
                <p14:nvPr/>
              </p14:nvContentPartPr>
              <p14:xfrm>
                <a:off x="4962435" y="6022164"/>
                <a:ext cx="8640" cy="2160"/>
              </p14:xfrm>
            </p:contentPart>
          </mc:Choice>
          <mc:Fallback xmlns="">
            <p:pic>
              <p:nvPicPr>
                <p:cNvPr id="426" name="Freihand 425">
                  <a:extLst>
                    <a:ext uri="{FF2B5EF4-FFF2-40B4-BE49-F238E27FC236}">
                      <a16:creationId xmlns:a16="http://schemas.microsoft.com/office/drawing/2014/main" id="{BC7E6C73-2BE2-4F5B-8C1C-76E92CFCF536}"/>
                    </a:ext>
                  </a:extLst>
                </p:cNvPr>
                <p:cNvPicPr/>
                <p:nvPr/>
              </p:nvPicPr>
              <p:blipFill>
                <a:blip r:embed="rId356"/>
                <a:stretch>
                  <a:fillRect/>
                </a:stretch>
              </p:blipFill>
              <p:spPr>
                <a:xfrm>
                  <a:off x="4958115" y="6017844"/>
                  <a:ext cx="172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27" name="Freihand 426">
                  <a:extLst>
                    <a:ext uri="{FF2B5EF4-FFF2-40B4-BE49-F238E27FC236}">
                      <a16:creationId xmlns:a16="http://schemas.microsoft.com/office/drawing/2014/main" id="{526FA9DE-A9C3-4B30-99E4-37FCF5033B9A}"/>
                    </a:ext>
                  </a:extLst>
                </p14:cNvPr>
                <p14:cNvContentPartPr/>
                <p14:nvPr/>
              </p14:nvContentPartPr>
              <p14:xfrm>
                <a:off x="4897995" y="5957724"/>
                <a:ext cx="360" cy="360"/>
              </p14:xfrm>
            </p:contentPart>
          </mc:Choice>
          <mc:Fallback xmlns="">
            <p:pic>
              <p:nvPicPr>
                <p:cNvPr id="427" name="Freihand 426">
                  <a:extLst>
                    <a:ext uri="{FF2B5EF4-FFF2-40B4-BE49-F238E27FC236}">
                      <a16:creationId xmlns:a16="http://schemas.microsoft.com/office/drawing/2014/main" id="{526FA9DE-A9C3-4B30-99E4-37FCF5033B9A}"/>
                    </a:ext>
                  </a:extLst>
                </p:cNvPr>
                <p:cNvPicPr/>
                <p:nvPr/>
              </p:nvPicPr>
              <p:blipFill>
                <a:blip r:embed="rId121"/>
                <a:stretch>
                  <a:fillRect/>
                </a:stretch>
              </p:blipFill>
              <p:spPr>
                <a:xfrm>
                  <a:off x="4893675" y="5953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28" name="Freihand 427">
                  <a:extLst>
                    <a:ext uri="{FF2B5EF4-FFF2-40B4-BE49-F238E27FC236}">
                      <a16:creationId xmlns:a16="http://schemas.microsoft.com/office/drawing/2014/main" id="{976A21A9-E319-4EB3-A787-C244EC17815B}"/>
                    </a:ext>
                  </a:extLst>
                </p14:cNvPr>
                <p14:cNvContentPartPr/>
                <p14:nvPr/>
              </p14:nvContentPartPr>
              <p14:xfrm>
                <a:off x="4691355" y="5801484"/>
                <a:ext cx="2140200" cy="397080"/>
              </p14:xfrm>
            </p:contentPart>
          </mc:Choice>
          <mc:Fallback xmlns="">
            <p:pic>
              <p:nvPicPr>
                <p:cNvPr id="428" name="Freihand 427">
                  <a:extLst>
                    <a:ext uri="{FF2B5EF4-FFF2-40B4-BE49-F238E27FC236}">
                      <a16:creationId xmlns:a16="http://schemas.microsoft.com/office/drawing/2014/main" id="{976A21A9-E319-4EB3-A787-C244EC17815B}"/>
                    </a:ext>
                  </a:extLst>
                </p:cNvPr>
                <p:cNvPicPr/>
                <p:nvPr/>
              </p:nvPicPr>
              <p:blipFill>
                <a:blip r:embed="rId461"/>
                <a:stretch>
                  <a:fillRect/>
                </a:stretch>
              </p:blipFill>
              <p:spPr>
                <a:xfrm>
                  <a:off x="4687035" y="5797164"/>
                  <a:ext cx="2148840" cy="40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430" name="Freihand 429">
                <a:extLst>
                  <a:ext uri="{FF2B5EF4-FFF2-40B4-BE49-F238E27FC236}">
                    <a16:creationId xmlns:a16="http://schemas.microsoft.com/office/drawing/2014/main" id="{37FF4ACD-A13F-445D-91CA-8E2D93118557}"/>
                  </a:ext>
                </a:extLst>
              </p14:cNvPr>
              <p14:cNvContentPartPr/>
              <p14:nvPr/>
            </p14:nvContentPartPr>
            <p14:xfrm>
              <a:off x="10860675" y="83964"/>
              <a:ext cx="71280" cy="172800"/>
            </p14:xfrm>
          </p:contentPart>
        </mc:Choice>
        <mc:Fallback xmlns="">
          <p:pic>
            <p:nvPicPr>
              <p:cNvPr id="430" name="Freihand 429">
                <a:extLst>
                  <a:ext uri="{FF2B5EF4-FFF2-40B4-BE49-F238E27FC236}">
                    <a16:creationId xmlns:a16="http://schemas.microsoft.com/office/drawing/2014/main" id="{37FF4ACD-A13F-445D-91CA-8E2D93118557}"/>
                  </a:ext>
                </a:extLst>
              </p:cNvPr>
              <p:cNvPicPr/>
              <p:nvPr/>
            </p:nvPicPr>
            <p:blipFill>
              <a:blip r:embed="rId463"/>
              <a:stretch>
                <a:fillRect/>
              </a:stretch>
            </p:blipFill>
            <p:spPr>
              <a:xfrm>
                <a:off x="10856355" y="79644"/>
                <a:ext cx="79920" cy="181440"/>
              </a:xfrm>
              <a:prstGeom prst="rect">
                <a:avLst/>
              </a:prstGeom>
            </p:spPr>
          </p:pic>
        </mc:Fallback>
      </mc:AlternateContent>
      <p:grpSp>
        <p:nvGrpSpPr>
          <p:cNvPr id="499" name="Gruppieren 498">
            <a:extLst>
              <a:ext uri="{FF2B5EF4-FFF2-40B4-BE49-F238E27FC236}">
                <a16:creationId xmlns:a16="http://schemas.microsoft.com/office/drawing/2014/main" id="{5E623B15-2A52-463D-B215-A6392A548B56}"/>
              </a:ext>
            </a:extLst>
          </p:cNvPr>
          <p:cNvGrpSpPr/>
          <p:nvPr/>
        </p:nvGrpSpPr>
        <p:grpSpPr>
          <a:xfrm>
            <a:off x="555622" y="19164"/>
            <a:ext cx="11631600" cy="2646995"/>
            <a:chOff x="555622" y="19164"/>
            <a:chExt cx="11631600" cy="2646995"/>
          </a:xfrm>
        </p:grpSpPr>
        <mc:AlternateContent xmlns:mc="http://schemas.openxmlformats.org/markup-compatibility/2006" xmlns:p14="http://schemas.microsoft.com/office/powerpoint/2010/main">
          <mc:Choice Requires="p14">
            <p:contentPart p14:bwMode="auto" r:id="rId464">
              <p14:nvContentPartPr>
                <p14:cNvPr id="198" name="Freihand 197">
                  <a:extLst>
                    <a:ext uri="{FF2B5EF4-FFF2-40B4-BE49-F238E27FC236}">
                      <a16:creationId xmlns:a16="http://schemas.microsoft.com/office/drawing/2014/main" id="{492E8AC2-0C85-4D48-B978-9495404458F5}"/>
                    </a:ext>
                  </a:extLst>
                </p14:cNvPr>
                <p14:cNvContentPartPr/>
                <p14:nvPr/>
              </p14:nvContentPartPr>
              <p14:xfrm>
                <a:off x="5022862" y="2041199"/>
                <a:ext cx="5256000" cy="621000"/>
              </p14:xfrm>
            </p:contentPart>
          </mc:Choice>
          <mc:Fallback xmlns="">
            <p:pic>
              <p:nvPicPr>
                <p:cNvPr id="198" name="Freihand 197">
                  <a:extLst>
                    <a:ext uri="{FF2B5EF4-FFF2-40B4-BE49-F238E27FC236}">
                      <a16:creationId xmlns:a16="http://schemas.microsoft.com/office/drawing/2014/main" id="{492E8AC2-0C85-4D48-B978-9495404458F5}"/>
                    </a:ext>
                  </a:extLst>
                </p:cNvPr>
                <p:cNvPicPr/>
                <p:nvPr/>
              </p:nvPicPr>
              <p:blipFill>
                <a:blip r:embed="rId465"/>
                <a:stretch>
                  <a:fillRect/>
                </a:stretch>
              </p:blipFill>
              <p:spPr>
                <a:xfrm>
                  <a:off x="5018542" y="2036879"/>
                  <a:ext cx="526464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9" name="Freihand 198">
                  <a:extLst>
                    <a:ext uri="{FF2B5EF4-FFF2-40B4-BE49-F238E27FC236}">
                      <a16:creationId xmlns:a16="http://schemas.microsoft.com/office/drawing/2014/main" id="{B4B33740-C8B2-4A22-A164-C14739C38F2B}"/>
                    </a:ext>
                  </a:extLst>
                </p14:cNvPr>
                <p14:cNvContentPartPr/>
                <p14:nvPr/>
              </p14:nvContentPartPr>
              <p14:xfrm>
                <a:off x="10134502" y="2067839"/>
                <a:ext cx="330120" cy="196920"/>
              </p14:xfrm>
            </p:contentPart>
          </mc:Choice>
          <mc:Fallback xmlns="">
            <p:pic>
              <p:nvPicPr>
                <p:cNvPr id="199" name="Freihand 198">
                  <a:extLst>
                    <a:ext uri="{FF2B5EF4-FFF2-40B4-BE49-F238E27FC236}">
                      <a16:creationId xmlns:a16="http://schemas.microsoft.com/office/drawing/2014/main" id="{B4B33740-C8B2-4A22-A164-C14739C38F2B}"/>
                    </a:ext>
                  </a:extLst>
                </p:cNvPr>
                <p:cNvPicPr/>
                <p:nvPr/>
              </p:nvPicPr>
              <p:blipFill>
                <a:blip r:embed="rId467"/>
                <a:stretch>
                  <a:fillRect/>
                </a:stretch>
              </p:blipFill>
              <p:spPr>
                <a:xfrm>
                  <a:off x="10130182" y="2063519"/>
                  <a:ext cx="338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01" name="Freihand 200">
                  <a:extLst>
                    <a:ext uri="{FF2B5EF4-FFF2-40B4-BE49-F238E27FC236}">
                      <a16:creationId xmlns:a16="http://schemas.microsoft.com/office/drawing/2014/main" id="{87BA7B05-9F3F-4347-9CFA-47C9C5DC046A}"/>
                    </a:ext>
                  </a:extLst>
                </p14:cNvPr>
                <p14:cNvContentPartPr/>
                <p14:nvPr/>
              </p14:nvContentPartPr>
              <p14:xfrm>
                <a:off x="10713382" y="1707119"/>
                <a:ext cx="50040" cy="726120"/>
              </p14:xfrm>
            </p:contentPart>
          </mc:Choice>
          <mc:Fallback xmlns="">
            <p:pic>
              <p:nvPicPr>
                <p:cNvPr id="201" name="Freihand 200">
                  <a:extLst>
                    <a:ext uri="{FF2B5EF4-FFF2-40B4-BE49-F238E27FC236}">
                      <a16:creationId xmlns:a16="http://schemas.microsoft.com/office/drawing/2014/main" id="{87BA7B05-9F3F-4347-9CFA-47C9C5DC046A}"/>
                    </a:ext>
                  </a:extLst>
                </p:cNvPr>
                <p:cNvPicPr/>
                <p:nvPr/>
              </p:nvPicPr>
              <p:blipFill>
                <a:blip r:embed="rId469"/>
                <a:stretch>
                  <a:fillRect/>
                </a:stretch>
              </p:blipFill>
              <p:spPr>
                <a:xfrm>
                  <a:off x="10709062" y="1702799"/>
                  <a:ext cx="5868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03" name="Freihand 202">
                  <a:extLst>
                    <a:ext uri="{FF2B5EF4-FFF2-40B4-BE49-F238E27FC236}">
                      <a16:creationId xmlns:a16="http://schemas.microsoft.com/office/drawing/2014/main" id="{0C55EB34-DA46-4AF6-8B45-1FA6BF74E573}"/>
                    </a:ext>
                  </a:extLst>
                </p14:cNvPr>
                <p14:cNvContentPartPr/>
                <p14:nvPr/>
              </p14:nvContentPartPr>
              <p14:xfrm>
                <a:off x="10502422" y="2314079"/>
                <a:ext cx="1265760" cy="59400"/>
              </p14:xfrm>
            </p:contentPart>
          </mc:Choice>
          <mc:Fallback xmlns="">
            <p:pic>
              <p:nvPicPr>
                <p:cNvPr id="203" name="Freihand 202">
                  <a:extLst>
                    <a:ext uri="{FF2B5EF4-FFF2-40B4-BE49-F238E27FC236}">
                      <a16:creationId xmlns:a16="http://schemas.microsoft.com/office/drawing/2014/main" id="{0C55EB34-DA46-4AF6-8B45-1FA6BF74E573}"/>
                    </a:ext>
                  </a:extLst>
                </p:cNvPr>
                <p:cNvPicPr/>
                <p:nvPr/>
              </p:nvPicPr>
              <p:blipFill>
                <a:blip r:embed="rId471"/>
                <a:stretch>
                  <a:fillRect/>
                </a:stretch>
              </p:blipFill>
              <p:spPr>
                <a:xfrm>
                  <a:off x="10498102" y="2309759"/>
                  <a:ext cx="1274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04" name="Freihand 203">
                  <a:extLst>
                    <a:ext uri="{FF2B5EF4-FFF2-40B4-BE49-F238E27FC236}">
                      <a16:creationId xmlns:a16="http://schemas.microsoft.com/office/drawing/2014/main" id="{29A4D438-2760-41DD-902E-9C92E21D7F66}"/>
                    </a:ext>
                  </a:extLst>
                </p14:cNvPr>
                <p14:cNvContentPartPr/>
                <p14:nvPr/>
              </p14:nvContentPartPr>
              <p14:xfrm>
                <a:off x="11730382" y="2257919"/>
                <a:ext cx="148680" cy="187920"/>
              </p14:xfrm>
            </p:contentPart>
          </mc:Choice>
          <mc:Fallback xmlns="">
            <p:pic>
              <p:nvPicPr>
                <p:cNvPr id="204" name="Freihand 203">
                  <a:extLst>
                    <a:ext uri="{FF2B5EF4-FFF2-40B4-BE49-F238E27FC236}">
                      <a16:creationId xmlns:a16="http://schemas.microsoft.com/office/drawing/2014/main" id="{29A4D438-2760-41DD-902E-9C92E21D7F66}"/>
                    </a:ext>
                  </a:extLst>
                </p:cNvPr>
                <p:cNvPicPr/>
                <p:nvPr/>
              </p:nvPicPr>
              <p:blipFill>
                <a:blip r:embed="rId473"/>
                <a:stretch>
                  <a:fillRect/>
                </a:stretch>
              </p:blipFill>
              <p:spPr>
                <a:xfrm>
                  <a:off x="11726062" y="2253599"/>
                  <a:ext cx="157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05" name="Freihand 204">
                  <a:extLst>
                    <a:ext uri="{FF2B5EF4-FFF2-40B4-BE49-F238E27FC236}">
                      <a16:creationId xmlns:a16="http://schemas.microsoft.com/office/drawing/2014/main" id="{0E8644D7-E70B-4940-BDE0-41806CE9973B}"/>
                    </a:ext>
                  </a:extLst>
                </p14:cNvPr>
                <p14:cNvContentPartPr/>
                <p14:nvPr/>
              </p14:nvContentPartPr>
              <p14:xfrm>
                <a:off x="10566142" y="1555199"/>
                <a:ext cx="301680" cy="230400"/>
              </p14:xfrm>
            </p:contentPart>
          </mc:Choice>
          <mc:Fallback xmlns="">
            <p:pic>
              <p:nvPicPr>
                <p:cNvPr id="205" name="Freihand 204">
                  <a:extLst>
                    <a:ext uri="{FF2B5EF4-FFF2-40B4-BE49-F238E27FC236}">
                      <a16:creationId xmlns:a16="http://schemas.microsoft.com/office/drawing/2014/main" id="{0E8644D7-E70B-4940-BDE0-41806CE9973B}"/>
                    </a:ext>
                  </a:extLst>
                </p:cNvPr>
                <p:cNvPicPr/>
                <p:nvPr/>
              </p:nvPicPr>
              <p:blipFill>
                <a:blip r:embed="rId475"/>
                <a:stretch>
                  <a:fillRect/>
                </a:stretch>
              </p:blipFill>
              <p:spPr>
                <a:xfrm>
                  <a:off x="10561822" y="1550879"/>
                  <a:ext cx="310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06" name="Freihand 205">
                  <a:extLst>
                    <a:ext uri="{FF2B5EF4-FFF2-40B4-BE49-F238E27FC236}">
                      <a16:creationId xmlns:a16="http://schemas.microsoft.com/office/drawing/2014/main" id="{2D28C39A-81C3-4AA3-83AD-9CDEFC649E8C}"/>
                    </a:ext>
                  </a:extLst>
                </p14:cNvPr>
                <p14:cNvContentPartPr/>
                <p14:nvPr/>
              </p14:nvContentPartPr>
              <p14:xfrm>
                <a:off x="10876462" y="1598039"/>
                <a:ext cx="909360" cy="570960"/>
              </p14:xfrm>
            </p:contentPart>
          </mc:Choice>
          <mc:Fallback xmlns="">
            <p:pic>
              <p:nvPicPr>
                <p:cNvPr id="206" name="Freihand 205">
                  <a:extLst>
                    <a:ext uri="{FF2B5EF4-FFF2-40B4-BE49-F238E27FC236}">
                      <a16:creationId xmlns:a16="http://schemas.microsoft.com/office/drawing/2014/main" id="{2D28C39A-81C3-4AA3-83AD-9CDEFC649E8C}"/>
                    </a:ext>
                  </a:extLst>
                </p:cNvPr>
                <p:cNvPicPr/>
                <p:nvPr/>
              </p:nvPicPr>
              <p:blipFill>
                <a:blip r:embed="rId477"/>
                <a:stretch>
                  <a:fillRect/>
                </a:stretch>
              </p:blipFill>
              <p:spPr>
                <a:xfrm>
                  <a:off x="10872142" y="1593719"/>
                  <a:ext cx="91800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08" name="Freihand 207">
                  <a:extLst>
                    <a:ext uri="{FF2B5EF4-FFF2-40B4-BE49-F238E27FC236}">
                      <a16:creationId xmlns:a16="http://schemas.microsoft.com/office/drawing/2014/main" id="{E77B0CE2-AAB0-469D-B79F-0455880736F6}"/>
                    </a:ext>
                  </a:extLst>
                </p14:cNvPr>
                <p14:cNvContentPartPr/>
                <p14:nvPr/>
              </p14:nvContentPartPr>
              <p14:xfrm>
                <a:off x="10407382" y="1569959"/>
                <a:ext cx="110880" cy="104400"/>
              </p14:xfrm>
            </p:contentPart>
          </mc:Choice>
          <mc:Fallback xmlns="">
            <p:pic>
              <p:nvPicPr>
                <p:cNvPr id="208" name="Freihand 207">
                  <a:extLst>
                    <a:ext uri="{FF2B5EF4-FFF2-40B4-BE49-F238E27FC236}">
                      <a16:creationId xmlns:a16="http://schemas.microsoft.com/office/drawing/2014/main" id="{E77B0CE2-AAB0-469D-B79F-0455880736F6}"/>
                    </a:ext>
                  </a:extLst>
                </p:cNvPr>
                <p:cNvPicPr/>
                <p:nvPr/>
              </p:nvPicPr>
              <p:blipFill>
                <a:blip r:embed="rId479"/>
                <a:stretch>
                  <a:fillRect/>
                </a:stretch>
              </p:blipFill>
              <p:spPr>
                <a:xfrm>
                  <a:off x="10403062" y="1565639"/>
                  <a:ext cx="119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09" name="Freihand 208">
                  <a:extLst>
                    <a:ext uri="{FF2B5EF4-FFF2-40B4-BE49-F238E27FC236}">
                      <a16:creationId xmlns:a16="http://schemas.microsoft.com/office/drawing/2014/main" id="{1762A71C-E177-458B-9F05-6E7EA02E270C}"/>
                    </a:ext>
                  </a:extLst>
                </p14:cNvPr>
                <p14:cNvContentPartPr/>
                <p14:nvPr/>
              </p14:nvContentPartPr>
              <p14:xfrm>
                <a:off x="10407742" y="1600559"/>
                <a:ext cx="79920" cy="52200"/>
              </p14:xfrm>
            </p:contentPart>
          </mc:Choice>
          <mc:Fallback xmlns="">
            <p:pic>
              <p:nvPicPr>
                <p:cNvPr id="209" name="Freihand 208">
                  <a:extLst>
                    <a:ext uri="{FF2B5EF4-FFF2-40B4-BE49-F238E27FC236}">
                      <a16:creationId xmlns:a16="http://schemas.microsoft.com/office/drawing/2014/main" id="{1762A71C-E177-458B-9F05-6E7EA02E270C}"/>
                    </a:ext>
                  </a:extLst>
                </p:cNvPr>
                <p:cNvPicPr/>
                <p:nvPr/>
              </p:nvPicPr>
              <p:blipFill>
                <a:blip r:embed="rId481"/>
                <a:stretch>
                  <a:fillRect/>
                </a:stretch>
              </p:blipFill>
              <p:spPr>
                <a:xfrm>
                  <a:off x="10403422" y="1596239"/>
                  <a:ext cx="8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0" name="Freihand 209">
                  <a:extLst>
                    <a:ext uri="{FF2B5EF4-FFF2-40B4-BE49-F238E27FC236}">
                      <a16:creationId xmlns:a16="http://schemas.microsoft.com/office/drawing/2014/main" id="{C243517E-873B-4F80-9D8B-F7B4C11E0B87}"/>
                    </a:ext>
                  </a:extLst>
                </p14:cNvPr>
                <p14:cNvContentPartPr/>
                <p14:nvPr/>
              </p14:nvContentPartPr>
              <p14:xfrm>
                <a:off x="10477222" y="1635119"/>
                <a:ext cx="83520" cy="102600"/>
              </p14:xfrm>
            </p:contentPart>
          </mc:Choice>
          <mc:Fallback xmlns="">
            <p:pic>
              <p:nvPicPr>
                <p:cNvPr id="210" name="Freihand 209">
                  <a:extLst>
                    <a:ext uri="{FF2B5EF4-FFF2-40B4-BE49-F238E27FC236}">
                      <a16:creationId xmlns:a16="http://schemas.microsoft.com/office/drawing/2014/main" id="{C243517E-873B-4F80-9D8B-F7B4C11E0B87}"/>
                    </a:ext>
                  </a:extLst>
                </p:cNvPr>
                <p:cNvPicPr/>
                <p:nvPr/>
              </p:nvPicPr>
              <p:blipFill>
                <a:blip r:embed="rId483"/>
                <a:stretch>
                  <a:fillRect/>
                </a:stretch>
              </p:blipFill>
              <p:spPr>
                <a:xfrm>
                  <a:off x="10472902" y="1630799"/>
                  <a:ext cx="92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1" name="Freihand 210">
                  <a:extLst>
                    <a:ext uri="{FF2B5EF4-FFF2-40B4-BE49-F238E27FC236}">
                      <a16:creationId xmlns:a16="http://schemas.microsoft.com/office/drawing/2014/main" id="{FB06ED40-AE83-44D2-8084-91794A66174D}"/>
                    </a:ext>
                  </a:extLst>
                </p14:cNvPr>
                <p14:cNvContentPartPr/>
                <p14:nvPr/>
              </p14:nvContentPartPr>
              <p14:xfrm>
                <a:off x="11649382" y="2479679"/>
                <a:ext cx="125640" cy="127080"/>
              </p14:xfrm>
            </p:contentPart>
          </mc:Choice>
          <mc:Fallback xmlns="">
            <p:pic>
              <p:nvPicPr>
                <p:cNvPr id="211" name="Freihand 210">
                  <a:extLst>
                    <a:ext uri="{FF2B5EF4-FFF2-40B4-BE49-F238E27FC236}">
                      <a16:creationId xmlns:a16="http://schemas.microsoft.com/office/drawing/2014/main" id="{FB06ED40-AE83-44D2-8084-91794A66174D}"/>
                    </a:ext>
                  </a:extLst>
                </p:cNvPr>
                <p:cNvPicPr/>
                <p:nvPr/>
              </p:nvPicPr>
              <p:blipFill>
                <a:blip r:embed="rId485"/>
                <a:stretch>
                  <a:fillRect/>
                </a:stretch>
              </p:blipFill>
              <p:spPr>
                <a:xfrm>
                  <a:off x="11645062" y="2475359"/>
                  <a:ext cx="134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2" name="Freihand 211">
                  <a:extLst>
                    <a:ext uri="{FF2B5EF4-FFF2-40B4-BE49-F238E27FC236}">
                      <a16:creationId xmlns:a16="http://schemas.microsoft.com/office/drawing/2014/main" id="{70DC7D86-2BDC-49B7-9AA7-0DB8FA926B78}"/>
                    </a:ext>
                  </a:extLst>
                </p14:cNvPr>
                <p14:cNvContentPartPr/>
                <p14:nvPr/>
              </p14:nvContentPartPr>
              <p14:xfrm>
                <a:off x="11643982" y="2530799"/>
                <a:ext cx="102600" cy="57600"/>
              </p14:xfrm>
            </p:contentPart>
          </mc:Choice>
          <mc:Fallback xmlns="">
            <p:pic>
              <p:nvPicPr>
                <p:cNvPr id="212" name="Freihand 211">
                  <a:extLst>
                    <a:ext uri="{FF2B5EF4-FFF2-40B4-BE49-F238E27FC236}">
                      <a16:creationId xmlns:a16="http://schemas.microsoft.com/office/drawing/2014/main" id="{70DC7D86-2BDC-49B7-9AA7-0DB8FA926B78}"/>
                    </a:ext>
                  </a:extLst>
                </p:cNvPr>
                <p:cNvPicPr/>
                <p:nvPr/>
              </p:nvPicPr>
              <p:blipFill>
                <a:blip r:embed="rId487"/>
                <a:stretch>
                  <a:fillRect/>
                </a:stretch>
              </p:blipFill>
              <p:spPr>
                <a:xfrm>
                  <a:off x="11639662" y="2526479"/>
                  <a:ext cx="111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13" name="Freihand 212">
                  <a:extLst>
                    <a:ext uri="{FF2B5EF4-FFF2-40B4-BE49-F238E27FC236}">
                      <a16:creationId xmlns:a16="http://schemas.microsoft.com/office/drawing/2014/main" id="{A03CC01A-CE31-4AE2-B3F8-4D73F9125950}"/>
                    </a:ext>
                  </a:extLst>
                </p14:cNvPr>
                <p14:cNvContentPartPr/>
                <p14:nvPr/>
              </p14:nvContentPartPr>
              <p14:xfrm>
                <a:off x="11753782" y="2570759"/>
                <a:ext cx="93240" cy="89640"/>
              </p14:xfrm>
            </p:contentPart>
          </mc:Choice>
          <mc:Fallback xmlns="">
            <p:pic>
              <p:nvPicPr>
                <p:cNvPr id="213" name="Freihand 212">
                  <a:extLst>
                    <a:ext uri="{FF2B5EF4-FFF2-40B4-BE49-F238E27FC236}">
                      <a16:creationId xmlns:a16="http://schemas.microsoft.com/office/drawing/2014/main" id="{A03CC01A-CE31-4AE2-B3F8-4D73F9125950}"/>
                    </a:ext>
                  </a:extLst>
                </p:cNvPr>
                <p:cNvPicPr/>
                <p:nvPr/>
              </p:nvPicPr>
              <p:blipFill>
                <a:blip r:embed="rId489"/>
                <a:stretch>
                  <a:fillRect/>
                </a:stretch>
              </p:blipFill>
              <p:spPr>
                <a:xfrm>
                  <a:off x="11749462" y="2566439"/>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14" name="Freihand 213">
                  <a:extLst>
                    <a:ext uri="{FF2B5EF4-FFF2-40B4-BE49-F238E27FC236}">
                      <a16:creationId xmlns:a16="http://schemas.microsoft.com/office/drawing/2014/main" id="{1FE70530-EED4-442F-91EA-E94BBEA524E0}"/>
                    </a:ext>
                  </a:extLst>
                </p14:cNvPr>
                <p14:cNvContentPartPr/>
                <p14:nvPr/>
              </p14:nvContentPartPr>
              <p14:xfrm>
                <a:off x="10737502" y="1807919"/>
                <a:ext cx="909720" cy="531000"/>
              </p14:xfrm>
            </p:contentPart>
          </mc:Choice>
          <mc:Fallback xmlns="">
            <p:pic>
              <p:nvPicPr>
                <p:cNvPr id="214" name="Freihand 213">
                  <a:extLst>
                    <a:ext uri="{FF2B5EF4-FFF2-40B4-BE49-F238E27FC236}">
                      <a16:creationId xmlns:a16="http://schemas.microsoft.com/office/drawing/2014/main" id="{1FE70530-EED4-442F-91EA-E94BBEA524E0}"/>
                    </a:ext>
                  </a:extLst>
                </p:cNvPr>
                <p:cNvPicPr/>
                <p:nvPr/>
              </p:nvPicPr>
              <p:blipFill>
                <a:blip r:embed="rId491"/>
                <a:stretch>
                  <a:fillRect/>
                </a:stretch>
              </p:blipFill>
              <p:spPr>
                <a:xfrm>
                  <a:off x="10733182" y="1803599"/>
                  <a:ext cx="91836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16" name="Freihand 215">
                  <a:extLst>
                    <a:ext uri="{FF2B5EF4-FFF2-40B4-BE49-F238E27FC236}">
                      <a16:creationId xmlns:a16="http://schemas.microsoft.com/office/drawing/2014/main" id="{FFF54909-CCFC-4CF1-9BBD-BD0BB5069BA3}"/>
                    </a:ext>
                  </a:extLst>
                </p14:cNvPr>
                <p14:cNvContentPartPr/>
                <p14:nvPr/>
              </p14:nvContentPartPr>
              <p14:xfrm>
                <a:off x="11108302" y="1998719"/>
                <a:ext cx="102600" cy="78120"/>
              </p14:xfrm>
            </p:contentPart>
          </mc:Choice>
          <mc:Fallback xmlns="">
            <p:pic>
              <p:nvPicPr>
                <p:cNvPr id="216" name="Freihand 215">
                  <a:extLst>
                    <a:ext uri="{FF2B5EF4-FFF2-40B4-BE49-F238E27FC236}">
                      <a16:creationId xmlns:a16="http://schemas.microsoft.com/office/drawing/2014/main" id="{FFF54909-CCFC-4CF1-9BBD-BD0BB5069BA3}"/>
                    </a:ext>
                  </a:extLst>
                </p:cNvPr>
                <p:cNvPicPr/>
                <p:nvPr/>
              </p:nvPicPr>
              <p:blipFill>
                <a:blip r:embed="rId493"/>
                <a:stretch>
                  <a:fillRect/>
                </a:stretch>
              </p:blipFill>
              <p:spPr>
                <a:xfrm>
                  <a:off x="11103982" y="1994399"/>
                  <a:ext cx="111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18" name="Freihand 217">
                  <a:extLst>
                    <a:ext uri="{FF2B5EF4-FFF2-40B4-BE49-F238E27FC236}">
                      <a16:creationId xmlns:a16="http://schemas.microsoft.com/office/drawing/2014/main" id="{86B816C6-9A5F-441D-9B05-D68624130D57}"/>
                    </a:ext>
                  </a:extLst>
                </p14:cNvPr>
                <p14:cNvContentPartPr/>
                <p14:nvPr/>
              </p14:nvContentPartPr>
              <p14:xfrm>
                <a:off x="11093902" y="2171159"/>
                <a:ext cx="360" cy="360"/>
              </p14:xfrm>
            </p:contentPart>
          </mc:Choice>
          <mc:Fallback xmlns="">
            <p:pic>
              <p:nvPicPr>
                <p:cNvPr id="218" name="Freihand 217">
                  <a:extLst>
                    <a:ext uri="{FF2B5EF4-FFF2-40B4-BE49-F238E27FC236}">
                      <a16:creationId xmlns:a16="http://schemas.microsoft.com/office/drawing/2014/main" id="{86B816C6-9A5F-441D-9B05-D68624130D57}"/>
                    </a:ext>
                  </a:extLst>
                </p:cNvPr>
                <p:cNvPicPr/>
                <p:nvPr/>
              </p:nvPicPr>
              <p:blipFill>
                <a:blip r:embed="rId121"/>
                <a:stretch>
                  <a:fillRect/>
                </a:stretch>
              </p:blipFill>
              <p:spPr>
                <a:xfrm>
                  <a:off x="11089582" y="21668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20" name="Freihand 219">
                  <a:extLst>
                    <a:ext uri="{FF2B5EF4-FFF2-40B4-BE49-F238E27FC236}">
                      <a16:creationId xmlns:a16="http://schemas.microsoft.com/office/drawing/2014/main" id="{77788002-E865-4F50-8057-DB89A0FBA91A}"/>
                    </a:ext>
                  </a:extLst>
                </p14:cNvPr>
                <p14:cNvContentPartPr/>
                <p14:nvPr/>
              </p14:nvContentPartPr>
              <p14:xfrm>
                <a:off x="11127382" y="2062799"/>
                <a:ext cx="27720" cy="14400"/>
              </p14:xfrm>
            </p:contentPart>
          </mc:Choice>
          <mc:Fallback xmlns="">
            <p:pic>
              <p:nvPicPr>
                <p:cNvPr id="220" name="Freihand 219">
                  <a:extLst>
                    <a:ext uri="{FF2B5EF4-FFF2-40B4-BE49-F238E27FC236}">
                      <a16:creationId xmlns:a16="http://schemas.microsoft.com/office/drawing/2014/main" id="{77788002-E865-4F50-8057-DB89A0FBA91A}"/>
                    </a:ext>
                  </a:extLst>
                </p:cNvPr>
                <p:cNvPicPr/>
                <p:nvPr/>
              </p:nvPicPr>
              <p:blipFill>
                <a:blip r:embed="rId496"/>
                <a:stretch>
                  <a:fillRect/>
                </a:stretch>
              </p:blipFill>
              <p:spPr>
                <a:xfrm>
                  <a:off x="11123062" y="2058479"/>
                  <a:ext cx="36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27" name="Freihand 226">
                  <a:extLst>
                    <a:ext uri="{FF2B5EF4-FFF2-40B4-BE49-F238E27FC236}">
                      <a16:creationId xmlns:a16="http://schemas.microsoft.com/office/drawing/2014/main" id="{C12C99A6-CB2E-4191-9A21-B197489F6D1E}"/>
                    </a:ext>
                  </a:extLst>
                </p14:cNvPr>
                <p14:cNvContentPartPr/>
                <p14:nvPr/>
              </p14:nvContentPartPr>
              <p14:xfrm>
                <a:off x="11101102" y="2007359"/>
                <a:ext cx="97200" cy="82800"/>
              </p14:xfrm>
            </p:contentPart>
          </mc:Choice>
          <mc:Fallback xmlns="">
            <p:pic>
              <p:nvPicPr>
                <p:cNvPr id="227" name="Freihand 226">
                  <a:extLst>
                    <a:ext uri="{FF2B5EF4-FFF2-40B4-BE49-F238E27FC236}">
                      <a16:creationId xmlns:a16="http://schemas.microsoft.com/office/drawing/2014/main" id="{C12C99A6-CB2E-4191-9A21-B197489F6D1E}"/>
                    </a:ext>
                  </a:extLst>
                </p:cNvPr>
                <p:cNvPicPr/>
                <p:nvPr/>
              </p:nvPicPr>
              <p:blipFill>
                <a:blip r:embed="rId498"/>
                <a:stretch>
                  <a:fillRect/>
                </a:stretch>
              </p:blipFill>
              <p:spPr>
                <a:xfrm>
                  <a:off x="11096782" y="2003039"/>
                  <a:ext cx="105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28" name="Freihand 227">
                  <a:extLst>
                    <a:ext uri="{FF2B5EF4-FFF2-40B4-BE49-F238E27FC236}">
                      <a16:creationId xmlns:a16="http://schemas.microsoft.com/office/drawing/2014/main" id="{0ECEB9FB-D0C4-49E5-BC2D-831FA219C884}"/>
                    </a:ext>
                  </a:extLst>
                </p14:cNvPr>
                <p14:cNvContentPartPr/>
                <p14:nvPr/>
              </p14:nvContentPartPr>
              <p14:xfrm>
                <a:off x="11208742" y="1650239"/>
                <a:ext cx="105480" cy="243720"/>
              </p14:xfrm>
            </p:contentPart>
          </mc:Choice>
          <mc:Fallback xmlns="">
            <p:pic>
              <p:nvPicPr>
                <p:cNvPr id="228" name="Freihand 227">
                  <a:extLst>
                    <a:ext uri="{FF2B5EF4-FFF2-40B4-BE49-F238E27FC236}">
                      <a16:creationId xmlns:a16="http://schemas.microsoft.com/office/drawing/2014/main" id="{0ECEB9FB-D0C4-49E5-BC2D-831FA219C884}"/>
                    </a:ext>
                  </a:extLst>
                </p:cNvPr>
                <p:cNvPicPr/>
                <p:nvPr/>
              </p:nvPicPr>
              <p:blipFill>
                <a:blip r:embed="rId500"/>
                <a:stretch>
                  <a:fillRect/>
                </a:stretch>
              </p:blipFill>
              <p:spPr>
                <a:xfrm>
                  <a:off x="11204422" y="1645919"/>
                  <a:ext cx="114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29" name="Freihand 228">
                  <a:extLst>
                    <a:ext uri="{FF2B5EF4-FFF2-40B4-BE49-F238E27FC236}">
                      <a16:creationId xmlns:a16="http://schemas.microsoft.com/office/drawing/2014/main" id="{EE1C3BCB-BA3D-425A-9AE9-2B39E0870DE7}"/>
                    </a:ext>
                  </a:extLst>
                </p14:cNvPr>
                <p14:cNvContentPartPr/>
                <p14:nvPr/>
              </p14:nvContentPartPr>
              <p14:xfrm>
                <a:off x="11166982" y="1808639"/>
                <a:ext cx="203040" cy="98640"/>
              </p14:xfrm>
            </p:contentPart>
          </mc:Choice>
          <mc:Fallback xmlns="">
            <p:pic>
              <p:nvPicPr>
                <p:cNvPr id="229" name="Freihand 228">
                  <a:extLst>
                    <a:ext uri="{FF2B5EF4-FFF2-40B4-BE49-F238E27FC236}">
                      <a16:creationId xmlns:a16="http://schemas.microsoft.com/office/drawing/2014/main" id="{EE1C3BCB-BA3D-425A-9AE9-2B39E0870DE7}"/>
                    </a:ext>
                  </a:extLst>
                </p:cNvPr>
                <p:cNvPicPr/>
                <p:nvPr/>
              </p:nvPicPr>
              <p:blipFill>
                <a:blip r:embed="rId502"/>
                <a:stretch>
                  <a:fillRect/>
                </a:stretch>
              </p:blipFill>
              <p:spPr>
                <a:xfrm>
                  <a:off x="11162662" y="1804319"/>
                  <a:ext cx="211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30" name="Freihand 229">
                  <a:extLst>
                    <a:ext uri="{FF2B5EF4-FFF2-40B4-BE49-F238E27FC236}">
                      <a16:creationId xmlns:a16="http://schemas.microsoft.com/office/drawing/2014/main" id="{C96D23E0-395F-4273-912F-DECB9E902EC0}"/>
                    </a:ext>
                  </a:extLst>
                </p14:cNvPr>
                <p14:cNvContentPartPr/>
                <p14:nvPr/>
              </p14:nvContentPartPr>
              <p14:xfrm>
                <a:off x="11065462" y="1069559"/>
                <a:ext cx="117720" cy="145800"/>
              </p14:xfrm>
            </p:contentPart>
          </mc:Choice>
          <mc:Fallback xmlns="">
            <p:pic>
              <p:nvPicPr>
                <p:cNvPr id="230" name="Freihand 229">
                  <a:extLst>
                    <a:ext uri="{FF2B5EF4-FFF2-40B4-BE49-F238E27FC236}">
                      <a16:creationId xmlns:a16="http://schemas.microsoft.com/office/drawing/2014/main" id="{C96D23E0-395F-4273-912F-DECB9E902EC0}"/>
                    </a:ext>
                  </a:extLst>
                </p:cNvPr>
                <p:cNvPicPr/>
                <p:nvPr/>
              </p:nvPicPr>
              <p:blipFill>
                <a:blip r:embed="rId504"/>
                <a:stretch>
                  <a:fillRect/>
                </a:stretch>
              </p:blipFill>
              <p:spPr>
                <a:xfrm>
                  <a:off x="11061142" y="1065239"/>
                  <a:ext cx="126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31" name="Freihand 230">
                  <a:extLst>
                    <a:ext uri="{FF2B5EF4-FFF2-40B4-BE49-F238E27FC236}">
                      <a16:creationId xmlns:a16="http://schemas.microsoft.com/office/drawing/2014/main" id="{F210A81F-7EEE-441F-AEDD-189ED6B777A6}"/>
                    </a:ext>
                  </a:extLst>
                </p14:cNvPr>
                <p14:cNvContentPartPr/>
                <p14:nvPr/>
              </p14:nvContentPartPr>
              <p14:xfrm>
                <a:off x="11200462" y="1011959"/>
                <a:ext cx="44640" cy="155520"/>
              </p14:xfrm>
            </p:contentPart>
          </mc:Choice>
          <mc:Fallback xmlns="">
            <p:pic>
              <p:nvPicPr>
                <p:cNvPr id="231" name="Freihand 230">
                  <a:extLst>
                    <a:ext uri="{FF2B5EF4-FFF2-40B4-BE49-F238E27FC236}">
                      <a16:creationId xmlns:a16="http://schemas.microsoft.com/office/drawing/2014/main" id="{F210A81F-7EEE-441F-AEDD-189ED6B777A6}"/>
                    </a:ext>
                  </a:extLst>
                </p:cNvPr>
                <p:cNvPicPr/>
                <p:nvPr/>
              </p:nvPicPr>
              <p:blipFill>
                <a:blip r:embed="rId506"/>
                <a:stretch>
                  <a:fillRect/>
                </a:stretch>
              </p:blipFill>
              <p:spPr>
                <a:xfrm>
                  <a:off x="11196142" y="1007639"/>
                  <a:ext cx="53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32" name="Freihand 231">
                  <a:extLst>
                    <a:ext uri="{FF2B5EF4-FFF2-40B4-BE49-F238E27FC236}">
                      <a16:creationId xmlns:a16="http://schemas.microsoft.com/office/drawing/2014/main" id="{4D96715A-78CF-4E63-A5B4-85DB518A41D6}"/>
                    </a:ext>
                  </a:extLst>
                </p14:cNvPr>
                <p14:cNvContentPartPr/>
                <p14:nvPr/>
              </p14:nvContentPartPr>
              <p14:xfrm>
                <a:off x="11251942" y="1099079"/>
                <a:ext cx="74880" cy="63720"/>
              </p14:xfrm>
            </p:contentPart>
          </mc:Choice>
          <mc:Fallback xmlns="">
            <p:pic>
              <p:nvPicPr>
                <p:cNvPr id="232" name="Freihand 231">
                  <a:extLst>
                    <a:ext uri="{FF2B5EF4-FFF2-40B4-BE49-F238E27FC236}">
                      <a16:creationId xmlns:a16="http://schemas.microsoft.com/office/drawing/2014/main" id="{4D96715A-78CF-4E63-A5B4-85DB518A41D6}"/>
                    </a:ext>
                  </a:extLst>
                </p:cNvPr>
                <p:cNvPicPr/>
                <p:nvPr/>
              </p:nvPicPr>
              <p:blipFill>
                <a:blip r:embed="rId508"/>
                <a:stretch>
                  <a:fillRect/>
                </a:stretch>
              </p:blipFill>
              <p:spPr>
                <a:xfrm>
                  <a:off x="11247622" y="1094759"/>
                  <a:ext cx="8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33" name="Freihand 232">
                  <a:extLst>
                    <a:ext uri="{FF2B5EF4-FFF2-40B4-BE49-F238E27FC236}">
                      <a16:creationId xmlns:a16="http://schemas.microsoft.com/office/drawing/2014/main" id="{07F47225-F3E0-40DA-9C54-6C8D30A38F01}"/>
                    </a:ext>
                  </a:extLst>
                </p14:cNvPr>
                <p14:cNvContentPartPr/>
                <p14:nvPr/>
              </p14:nvContentPartPr>
              <p14:xfrm>
                <a:off x="11344822" y="1090079"/>
                <a:ext cx="138240" cy="167040"/>
              </p14:xfrm>
            </p:contentPart>
          </mc:Choice>
          <mc:Fallback xmlns="">
            <p:pic>
              <p:nvPicPr>
                <p:cNvPr id="233" name="Freihand 232">
                  <a:extLst>
                    <a:ext uri="{FF2B5EF4-FFF2-40B4-BE49-F238E27FC236}">
                      <a16:creationId xmlns:a16="http://schemas.microsoft.com/office/drawing/2014/main" id="{07F47225-F3E0-40DA-9C54-6C8D30A38F01}"/>
                    </a:ext>
                  </a:extLst>
                </p:cNvPr>
                <p:cNvPicPr/>
                <p:nvPr/>
              </p:nvPicPr>
              <p:blipFill>
                <a:blip r:embed="rId510"/>
                <a:stretch>
                  <a:fillRect/>
                </a:stretch>
              </p:blipFill>
              <p:spPr>
                <a:xfrm>
                  <a:off x="11340502" y="1085759"/>
                  <a:ext cx="146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34" name="Freihand 233">
                  <a:extLst>
                    <a:ext uri="{FF2B5EF4-FFF2-40B4-BE49-F238E27FC236}">
                      <a16:creationId xmlns:a16="http://schemas.microsoft.com/office/drawing/2014/main" id="{7F741374-BED1-42A7-97D5-C9BD12A21799}"/>
                    </a:ext>
                  </a:extLst>
                </p14:cNvPr>
                <p14:cNvContentPartPr/>
                <p14:nvPr/>
              </p14:nvContentPartPr>
              <p14:xfrm>
                <a:off x="11506102" y="1035719"/>
                <a:ext cx="139320" cy="107280"/>
              </p14:xfrm>
            </p:contentPart>
          </mc:Choice>
          <mc:Fallback xmlns="">
            <p:pic>
              <p:nvPicPr>
                <p:cNvPr id="234" name="Freihand 233">
                  <a:extLst>
                    <a:ext uri="{FF2B5EF4-FFF2-40B4-BE49-F238E27FC236}">
                      <a16:creationId xmlns:a16="http://schemas.microsoft.com/office/drawing/2014/main" id="{7F741374-BED1-42A7-97D5-C9BD12A21799}"/>
                    </a:ext>
                  </a:extLst>
                </p:cNvPr>
                <p:cNvPicPr/>
                <p:nvPr/>
              </p:nvPicPr>
              <p:blipFill>
                <a:blip r:embed="rId512"/>
                <a:stretch>
                  <a:fillRect/>
                </a:stretch>
              </p:blipFill>
              <p:spPr>
                <a:xfrm>
                  <a:off x="11501782" y="1031399"/>
                  <a:ext cx="147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37" name="Freihand 236">
                  <a:extLst>
                    <a:ext uri="{FF2B5EF4-FFF2-40B4-BE49-F238E27FC236}">
                      <a16:creationId xmlns:a16="http://schemas.microsoft.com/office/drawing/2014/main" id="{1B87B327-12BC-46E9-9A3F-4D5C3CD74A7F}"/>
                    </a:ext>
                  </a:extLst>
                </p14:cNvPr>
                <p14:cNvContentPartPr/>
                <p14:nvPr/>
              </p14:nvContentPartPr>
              <p14:xfrm>
                <a:off x="11750182" y="1041119"/>
                <a:ext cx="110880" cy="73440"/>
              </p14:xfrm>
            </p:contentPart>
          </mc:Choice>
          <mc:Fallback xmlns="">
            <p:pic>
              <p:nvPicPr>
                <p:cNvPr id="237" name="Freihand 236">
                  <a:extLst>
                    <a:ext uri="{FF2B5EF4-FFF2-40B4-BE49-F238E27FC236}">
                      <a16:creationId xmlns:a16="http://schemas.microsoft.com/office/drawing/2014/main" id="{1B87B327-12BC-46E9-9A3F-4D5C3CD74A7F}"/>
                    </a:ext>
                  </a:extLst>
                </p:cNvPr>
                <p:cNvPicPr/>
                <p:nvPr/>
              </p:nvPicPr>
              <p:blipFill>
                <a:blip r:embed="rId514"/>
                <a:stretch>
                  <a:fillRect/>
                </a:stretch>
              </p:blipFill>
              <p:spPr>
                <a:xfrm>
                  <a:off x="11745862" y="1036799"/>
                  <a:ext cx="119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38" name="Freihand 237">
                  <a:extLst>
                    <a:ext uri="{FF2B5EF4-FFF2-40B4-BE49-F238E27FC236}">
                      <a16:creationId xmlns:a16="http://schemas.microsoft.com/office/drawing/2014/main" id="{B5185FA1-64C7-48AD-B6B2-D23AC91AD795}"/>
                    </a:ext>
                  </a:extLst>
                </p14:cNvPr>
                <p14:cNvContentPartPr/>
                <p14:nvPr/>
              </p14:nvContentPartPr>
              <p14:xfrm>
                <a:off x="11857102" y="939959"/>
                <a:ext cx="83520" cy="220680"/>
              </p14:xfrm>
            </p:contentPart>
          </mc:Choice>
          <mc:Fallback xmlns="">
            <p:pic>
              <p:nvPicPr>
                <p:cNvPr id="238" name="Freihand 237">
                  <a:extLst>
                    <a:ext uri="{FF2B5EF4-FFF2-40B4-BE49-F238E27FC236}">
                      <a16:creationId xmlns:a16="http://schemas.microsoft.com/office/drawing/2014/main" id="{B5185FA1-64C7-48AD-B6B2-D23AC91AD795}"/>
                    </a:ext>
                  </a:extLst>
                </p:cNvPr>
                <p:cNvPicPr/>
                <p:nvPr/>
              </p:nvPicPr>
              <p:blipFill>
                <a:blip r:embed="rId516"/>
                <a:stretch>
                  <a:fillRect/>
                </a:stretch>
              </p:blipFill>
              <p:spPr>
                <a:xfrm>
                  <a:off x="11852782" y="935639"/>
                  <a:ext cx="92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39" name="Freihand 238">
                  <a:extLst>
                    <a:ext uri="{FF2B5EF4-FFF2-40B4-BE49-F238E27FC236}">
                      <a16:creationId xmlns:a16="http://schemas.microsoft.com/office/drawing/2014/main" id="{09B20FA4-064E-4D90-B9EA-D63C2DAE8550}"/>
                    </a:ext>
                  </a:extLst>
                </p14:cNvPr>
                <p14:cNvContentPartPr/>
                <p14:nvPr/>
              </p14:nvContentPartPr>
              <p14:xfrm>
                <a:off x="11200102" y="1285559"/>
                <a:ext cx="182520" cy="165960"/>
              </p14:xfrm>
            </p:contentPart>
          </mc:Choice>
          <mc:Fallback xmlns="">
            <p:pic>
              <p:nvPicPr>
                <p:cNvPr id="239" name="Freihand 238">
                  <a:extLst>
                    <a:ext uri="{FF2B5EF4-FFF2-40B4-BE49-F238E27FC236}">
                      <a16:creationId xmlns:a16="http://schemas.microsoft.com/office/drawing/2014/main" id="{09B20FA4-064E-4D90-B9EA-D63C2DAE8550}"/>
                    </a:ext>
                  </a:extLst>
                </p:cNvPr>
                <p:cNvPicPr/>
                <p:nvPr/>
              </p:nvPicPr>
              <p:blipFill>
                <a:blip r:embed="rId518"/>
                <a:stretch>
                  <a:fillRect/>
                </a:stretch>
              </p:blipFill>
              <p:spPr>
                <a:xfrm>
                  <a:off x="11195782" y="1281239"/>
                  <a:ext cx="191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40" name="Freihand 239">
                  <a:extLst>
                    <a:ext uri="{FF2B5EF4-FFF2-40B4-BE49-F238E27FC236}">
                      <a16:creationId xmlns:a16="http://schemas.microsoft.com/office/drawing/2014/main" id="{38638A85-08B2-4B40-8B92-68A118157FCA}"/>
                    </a:ext>
                  </a:extLst>
                </p14:cNvPr>
                <p14:cNvContentPartPr/>
                <p14:nvPr/>
              </p14:nvContentPartPr>
              <p14:xfrm>
                <a:off x="11451022" y="1313279"/>
                <a:ext cx="175680" cy="85320"/>
              </p14:xfrm>
            </p:contentPart>
          </mc:Choice>
          <mc:Fallback xmlns="">
            <p:pic>
              <p:nvPicPr>
                <p:cNvPr id="240" name="Freihand 239">
                  <a:extLst>
                    <a:ext uri="{FF2B5EF4-FFF2-40B4-BE49-F238E27FC236}">
                      <a16:creationId xmlns:a16="http://schemas.microsoft.com/office/drawing/2014/main" id="{38638A85-08B2-4B40-8B92-68A118157FCA}"/>
                    </a:ext>
                  </a:extLst>
                </p:cNvPr>
                <p:cNvPicPr/>
                <p:nvPr/>
              </p:nvPicPr>
              <p:blipFill>
                <a:blip r:embed="rId520"/>
                <a:stretch>
                  <a:fillRect/>
                </a:stretch>
              </p:blipFill>
              <p:spPr>
                <a:xfrm>
                  <a:off x="11446702" y="1308959"/>
                  <a:ext cx="184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41" name="Freihand 240">
                  <a:extLst>
                    <a:ext uri="{FF2B5EF4-FFF2-40B4-BE49-F238E27FC236}">
                      <a16:creationId xmlns:a16="http://schemas.microsoft.com/office/drawing/2014/main" id="{315D2635-BBE5-4A65-8704-35DAFB6FEAAA}"/>
                    </a:ext>
                  </a:extLst>
                </p14:cNvPr>
                <p14:cNvContentPartPr/>
                <p14:nvPr/>
              </p14:nvContentPartPr>
              <p14:xfrm>
                <a:off x="11625622" y="1301039"/>
                <a:ext cx="360" cy="360"/>
              </p14:xfrm>
            </p:contentPart>
          </mc:Choice>
          <mc:Fallback xmlns="">
            <p:pic>
              <p:nvPicPr>
                <p:cNvPr id="241" name="Freihand 240">
                  <a:extLst>
                    <a:ext uri="{FF2B5EF4-FFF2-40B4-BE49-F238E27FC236}">
                      <a16:creationId xmlns:a16="http://schemas.microsoft.com/office/drawing/2014/main" id="{315D2635-BBE5-4A65-8704-35DAFB6FEAAA}"/>
                    </a:ext>
                  </a:extLst>
                </p:cNvPr>
                <p:cNvPicPr/>
                <p:nvPr/>
              </p:nvPicPr>
              <p:blipFill>
                <a:blip r:embed="rId121"/>
                <a:stretch>
                  <a:fillRect/>
                </a:stretch>
              </p:blipFill>
              <p:spPr>
                <a:xfrm>
                  <a:off x="11621302" y="12967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2" name="Freihand 241">
                  <a:extLst>
                    <a:ext uri="{FF2B5EF4-FFF2-40B4-BE49-F238E27FC236}">
                      <a16:creationId xmlns:a16="http://schemas.microsoft.com/office/drawing/2014/main" id="{FCF6A747-AFBA-47FC-B089-D2D68C14CA0A}"/>
                    </a:ext>
                  </a:extLst>
                </p14:cNvPr>
                <p14:cNvContentPartPr/>
                <p14:nvPr/>
              </p14:nvContentPartPr>
              <p14:xfrm>
                <a:off x="11643262" y="1285199"/>
                <a:ext cx="150840" cy="93240"/>
              </p14:xfrm>
            </p:contentPart>
          </mc:Choice>
          <mc:Fallback xmlns="">
            <p:pic>
              <p:nvPicPr>
                <p:cNvPr id="242" name="Freihand 241">
                  <a:extLst>
                    <a:ext uri="{FF2B5EF4-FFF2-40B4-BE49-F238E27FC236}">
                      <a16:creationId xmlns:a16="http://schemas.microsoft.com/office/drawing/2014/main" id="{FCF6A747-AFBA-47FC-B089-D2D68C14CA0A}"/>
                    </a:ext>
                  </a:extLst>
                </p:cNvPr>
                <p:cNvPicPr/>
                <p:nvPr/>
              </p:nvPicPr>
              <p:blipFill>
                <a:blip r:embed="rId523"/>
                <a:stretch>
                  <a:fillRect/>
                </a:stretch>
              </p:blipFill>
              <p:spPr>
                <a:xfrm>
                  <a:off x="11638942" y="1280879"/>
                  <a:ext cx="159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43" name="Freihand 242">
                  <a:extLst>
                    <a:ext uri="{FF2B5EF4-FFF2-40B4-BE49-F238E27FC236}">
                      <a16:creationId xmlns:a16="http://schemas.microsoft.com/office/drawing/2014/main" id="{3C68FCFE-14D6-47CC-A98C-3926FD3D4559}"/>
                    </a:ext>
                  </a:extLst>
                </p14:cNvPr>
                <p14:cNvContentPartPr/>
                <p14:nvPr/>
              </p14:nvContentPartPr>
              <p14:xfrm>
                <a:off x="11791582" y="1231919"/>
                <a:ext cx="279720" cy="178920"/>
              </p14:xfrm>
            </p:contentPart>
          </mc:Choice>
          <mc:Fallback xmlns="">
            <p:pic>
              <p:nvPicPr>
                <p:cNvPr id="243" name="Freihand 242">
                  <a:extLst>
                    <a:ext uri="{FF2B5EF4-FFF2-40B4-BE49-F238E27FC236}">
                      <a16:creationId xmlns:a16="http://schemas.microsoft.com/office/drawing/2014/main" id="{3C68FCFE-14D6-47CC-A98C-3926FD3D4559}"/>
                    </a:ext>
                  </a:extLst>
                </p:cNvPr>
                <p:cNvPicPr/>
                <p:nvPr/>
              </p:nvPicPr>
              <p:blipFill>
                <a:blip r:embed="rId525"/>
                <a:stretch>
                  <a:fillRect/>
                </a:stretch>
              </p:blipFill>
              <p:spPr>
                <a:xfrm>
                  <a:off x="11787262" y="1227599"/>
                  <a:ext cx="288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45" name="Freihand 244">
                  <a:extLst>
                    <a:ext uri="{FF2B5EF4-FFF2-40B4-BE49-F238E27FC236}">
                      <a16:creationId xmlns:a16="http://schemas.microsoft.com/office/drawing/2014/main" id="{0B4226E1-78CC-46E9-84DA-C0E9F9FCAAC0}"/>
                    </a:ext>
                  </a:extLst>
                </p14:cNvPr>
                <p14:cNvContentPartPr/>
                <p14:nvPr/>
              </p14:nvContentPartPr>
              <p14:xfrm>
                <a:off x="12056902" y="1316159"/>
                <a:ext cx="99000" cy="56160"/>
              </p14:xfrm>
            </p:contentPart>
          </mc:Choice>
          <mc:Fallback xmlns="">
            <p:pic>
              <p:nvPicPr>
                <p:cNvPr id="245" name="Freihand 244">
                  <a:extLst>
                    <a:ext uri="{FF2B5EF4-FFF2-40B4-BE49-F238E27FC236}">
                      <a16:creationId xmlns:a16="http://schemas.microsoft.com/office/drawing/2014/main" id="{0B4226E1-78CC-46E9-84DA-C0E9F9FCAAC0}"/>
                    </a:ext>
                  </a:extLst>
                </p:cNvPr>
                <p:cNvPicPr/>
                <p:nvPr/>
              </p:nvPicPr>
              <p:blipFill>
                <a:blip r:embed="rId527"/>
                <a:stretch>
                  <a:fillRect/>
                </a:stretch>
              </p:blipFill>
              <p:spPr>
                <a:xfrm>
                  <a:off x="12052582" y="1311839"/>
                  <a:ext cx="107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46" name="Freihand 245">
                  <a:extLst>
                    <a:ext uri="{FF2B5EF4-FFF2-40B4-BE49-F238E27FC236}">
                      <a16:creationId xmlns:a16="http://schemas.microsoft.com/office/drawing/2014/main" id="{0A14C6D8-77CC-4D58-8879-FDBC85D744B1}"/>
                    </a:ext>
                  </a:extLst>
                </p14:cNvPr>
                <p14:cNvContentPartPr/>
                <p14:nvPr/>
              </p14:nvContentPartPr>
              <p14:xfrm>
                <a:off x="12118102" y="1335959"/>
                <a:ext cx="69120" cy="46080"/>
              </p14:xfrm>
            </p:contentPart>
          </mc:Choice>
          <mc:Fallback xmlns="">
            <p:pic>
              <p:nvPicPr>
                <p:cNvPr id="246" name="Freihand 245">
                  <a:extLst>
                    <a:ext uri="{FF2B5EF4-FFF2-40B4-BE49-F238E27FC236}">
                      <a16:creationId xmlns:a16="http://schemas.microsoft.com/office/drawing/2014/main" id="{0A14C6D8-77CC-4D58-8879-FDBC85D744B1}"/>
                    </a:ext>
                  </a:extLst>
                </p:cNvPr>
                <p:cNvPicPr/>
                <p:nvPr/>
              </p:nvPicPr>
              <p:blipFill>
                <a:blip r:embed="rId529"/>
                <a:stretch>
                  <a:fillRect/>
                </a:stretch>
              </p:blipFill>
              <p:spPr>
                <a:xfrm>
                  <a:off x="12113782" y="1331639"/>
                  <a:ext cx="77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8" name="Freihand 247">
                  <a:extLst>
                    <a:ext uri="{FF2B5EF4-FFF2-40B4-BE49-F238E27FC236}">
                      <a16:creationId xmlns:a16="http://schemas.microsoft.com/office/drawing/2014/main" id="{8CBF34FC-FC65-49E5-B4F0-D66242BB142F}"/>
                    </a:ext>
                  </a:extLst>
                </p14:cNvPr>
                <p14:cNvContentPartPr/>
                <p14:nvPr/>
              </p14:nvContentPartPr>
              <p14:xfrm>
                <a:off x="11298382" y="1513799"/>
                <a:ext cx="116280" cy="78840"/>
              </p14:xfrm>
            </p:contentPart>
          </mc:Choice>
          <mc:Fallback xmlns="">
            <p:pic>
              <p:nvPicPr>
                <p:cNvPr id="248" name="Freihand 247">
                  <a:extLst>
                    <a:ext uri="{FF2B5EF4-FFF2-40B4-BE49-F238E27FC236}">
                      <a16:creationId xmlns:a16="http://schemas.microsoft.com/office/drawing/2014/main" id="{8CBF34FC-FC65-49E5-B4F0-D66242BB142F}"/>
                    </a:ext>
                  </a:extLst>
                </p:cNvPr>
                <p:cNvPicPr/>
                <p:nvPr/>
              </p:nvPicPr>
              <p:blipFill>
                <a:blip r:embed="rId531"/>
                <a:stretch>
                  <a:fillRect/>
                </a:stretch>
              </p:blipFill>
              <p:spPr>
                <a:xfrm>
                  <a:off x="11294062" y="1509479"/>
                  <a:ext cx="124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50" name="Freihand 249">
                  <a:extLst>
                    <a:ext uri="{FF2B5EF4-FFF2-40B4-BE49-F238E27FC236}">
                      <a16:creationId xmlns:a16="http://schemas.microsoft.com/office/drawing/2014/main" id="{DAEE1D6C-1C93-427D-AE0E-773B197D1395}"/>
                    </a:ext>
                  </a:extLst>
                </p14:cNvPr>
                <p14:cNvContentPartPr/>
                <p14:nvPr/>
              </p14:nvContentPartPr>
              <p14:xfrm>
                <a:off x="11394142" y="1574639"/>
                <a:ext cx="2160" cy="5400"/>
              </p14:xfrm>
            </p:contentPart>
          </mc:Choice>
          <mc:Fallback xmlns="">
            <p:pic>
              <p:nvPicPr>
                <p:cNvPr id="250" name="Freihand 249">
                  <a:extLst>
                    <a:ext uri="{FF2B5EF4-FFF2-40B4-BE49-F238E27FC236}">
                      <a16:creationId xmlns:a16="http://schemas.microsoft.com/office/drawing/2014/main" id="{DAEE1D6C-1C93-427D-AE0E-773B197D1395}"/>
                    </a:ext>
                  </a:extLst>
                </p:cNvPr>
                <p:cNvPicPr/>
                <p:nvPr/>
              </p:nvPicPr>
              <p:blipFill>
                <a:blip r:embed="rId533"/>
                <a:stretch>
                  <a:fillRect/>
                </a:stretch>
              </p:blipFill>
              <p:spPr>
                <a:xfrm>
                  <a:off x="11389822" y="1570319"/>
                  <a:ext cx="10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51" name="Freihand 250">
                  <a:extLst>
                    <a:ext uri="{FF2B5EF4-FFF2-40B4-BE49-F238E27FC236}">
                      <a16:creationId xmlns:a16="http://schemas.microsoft.com/office/drawing/2014/main" id="{FA550CD8-D06E-402E-81D5-2BD96101C255}"/>
                    </a:ext>
                  </a:extLst>
                </p14:cNvPr>
                <p14:cNvContentPartPr/>
                <p14:nvPr/>
              </p14:nvContentPartPr>
              <p14:xfrm>
                <a:off x="11394142" y="1520999"/>
                <a:ext cx="278280" cy="74520"/>
              </p14:xfrm>
            </p:contentPart>
          </mc:Choice>
          <mc:Fallback xmlns="">
            <p:pic>
              <p:nvPicPr>
                <p:cNvPr id="251" name="Freihand 250">
                  <a:extLst>
                    <a:ext uri="{FF2B5EF4-FFF2-40B4-BE49-F238E27FC236}">
                      <a16:creationId xmlns:a16="http://schemas.microsoft.com/office/drawing/2014/main" id="{FA550CD8-D06E-402E-81D5-2BD96101C255}"/>
                    </a:ext>
                  </a:extLst>
                </p:cNvPr>
                <p:cNvPicPr/>
                <p:nvPr/>
              </p:nvPicPr>
              <p:blipFill>
                <a:blip r:embed="rId535"/>
                <a:stretch>
                  <a:fillRect/>
                </a:stretch>
              </p:blipFill>
              <p:spPr>
                <a:xfrm>
                  <a:off x="11389822" y="1516679"/>
                  <a:ext cx="286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52" name="Freihand 251">
                  <a:extLst>
                    <a:ext uri="{FF2B5EF4-FFF2-40B4-BE49-F238E27FC236}">
                      <a16:creationId xmlns:a16="http://schemas.microsoft.com/office/drawing/2014/main" id="{3A6D008A-9B8C-490C-95D1-20798AA664FF}"/>
                    </a:ext>
                  </a:extLst>
                </p14:cNvPr>
                <p14:cNvContentPartPr/>
                <p14:nvPr/>
              </p14:nvContentPartPr>
              <p14:xfrm>
                <a:off x="11623822" y="1497959"/>
                <a:ext cx="150480" cy="91080"/>
              </p14:xfrm>
            </p:contentPart>
          </mc:Choice>
          <mc:Fallback xmlns="">
            <p:pic>
              <p:nvPicPr>
                <p:cNvPr id="252" name="Freihand 251">
                  <a:extLst>
                    <a:ext uri="{FF2B5EF4-FFF2-40B4-BE49-F238E27FC236}">
                      <a16:creationId xmlns:a16="http://schemas.microsoft.com/office/drawing/2014/main" id="{3A6D008A-9B8C-490C-95D1-20798AA664FF}"/>
                    </a:ext>
                  </a:extLst>
                </p:cNvPr>
                <p:cNvPicPr/>
                <p:nvPr/>
              </p:nvPicPr>
              <p:blipFill>
                <a:blip r:embed="rId537"/>
                <a:stretch>
                  <a:fillRect/>
                </a:stretch>
              </p:blipFill>
              <p:spPr>
                <a:xfrm>
                  <a:off x="11619502" y="1493639"/>
                  <a:ext cx="159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53" name="Freihand 252">
                  <a:extLst>
                    <a:ext uri="{FF2B5EF4-FFF2-40B4-BE49-F238E27FC236}">
                      <a16:creationId xmlns:a16="http://schemas.microsoft.com/office/drawing/2014/main" id="{F3F4E161-99EA-432E-B272-C1B36204AA47}"/>
                    </a:ext>
                  </a:extLst>
                </p14:cNvPr>
                <p14:cNvContentPartPr/>
                <p14:nvPr/>
              </p14:nvContentPartPr>
              <p14:xfrm>
                <a:off x="11394502" y="1711799"/>
                <a:ext cx="138960" cy="142200"/>
              </p14:xfrm>
            </p:contentPart>
          </mc:Choice>
          <mc:Fallback xmlns="">
            <p:pic>
              <p:nvPicPr>
                <p:cNvPr id="253" name="Freihand 252">
                  <a:extLst>
                    <a:ext uri="{FF2B5EF4-FFF2-40B4-BE49-F238E27FC236}">
                      <a16:creationId xmlns:a16="http://schemas.microsoft.com/office/drawing/2014/main" id="{F3F4E161-99EA-432E-B272-C1B36204AA47}"/>
                    </a:ext>
                  </a:extLst>
                </p:cNvPr>
                <p:cNvPicPr/>
                <p:nvPr/>
              </p:nvPicPr>
              <p:blipFill>
                <a:blip r:embed="rId539"/>
                <a:stretch>
                  <a:fillRect/>
                </a:stretch>
              </p:blipFill>
              <p:spPr>
                <a:xfrm>
                  <a:off x="11390182" y="1707479"/>
                  <a:ext cx="147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54" name="Freihand 253">
                  <a:extLst>
                    <a:ext uri="{FF2B5EF4-FFF2-40B4-BE49-F238E27FC236}">
                      <a16:creationId xmlns:a16="http://schemas.microsoft.com/office/drawing/2014/main" id="{4607C587-8247-4E18-A111-24D9E555EB17}"/>
                    </a:ext>
                  </a:extLst>
                </p14:cNvPr>
                <p14:cNvContentPartPr/>
                <p14:nvPr/>
              </p14:nvContentPartPr>
              <p14:xfrm>
                <a:off x="11546062" y="1697399"/>
                <a:ext cx="123840" cy="168120"/>
              </p14:xfrm>
            </p:contentPart>
          </mc:Choice>
          <mc:Fallback xmlns="">
            <p:pic>
              <p:nvPicPr>
                <p:cNvPr id="254" name="Freihand 253">
                  <a:extLst>
                    <a:ext uri="{FF2B5EF4-FFF2-40B4-BE49-F238E27FC236}">
                      <a16:creationId xmlns:a16="http://schemas.microsoft.com/office/drawing/2014/main" id="{4607C587-8247-4E18-A111-24D9E555EB17}"/>
                    </a:ext>
                  </a:extLst>
                </p:cNvPr>
                <p:cNvPicPr/>
                <p:nvPr/>
              </p:nvPicPr>
              <p:blipFill>
                <a:blip r:embed="rId541"/>
                <a:stretch>
                  <a:fillRect/>
                </a:stretch>
              </p:blipFill>
              <p:spPr>
                <a:xfrm>
                  <a:off x="11541742" y="1693079"/>
                  <a:ext cx="132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55" name="Freihand 254">
                  <a:extLst>
                    <a:ext uri="{FF2B5EF4-FFF2-40B4-BE49-F238E27FC236}">
                      <a16:creationId xmlns:a16="http://schemas.microsoft.com/office/drawing/2014/main" id="{119C44EC-4F8F-4B65-B8BF-65AAB90C7C12}"/>
                    </a:ext>
                  </a:extLst>
                </p14:cNvPr>
                <p14:cNvContentPartPr/>
                <p14:nvPr/>
              </p14:nvContentPartPr>
              <p14:xfrm>
                <a:off x="11696902" y="1723319"/>
                <a:ext cx="101880" cy="123120"/>
              </p14:xfrm>
            </p:contentPart>
          </mc:Choice>
          <mc:Fallback xmlns="">
            <p:pic>
              <p:nvPicPr>
                <p:cNvPr id="255" name="Freihand 254">
                  <a:extLst>
                    <a:ext uri="{FF2B5EF4-FFF2-40B4-BE49-F238E27FC236}">
                      <a16:creationId xmlns:a16="http://schemas.microsoft.com/office/drawing/2014/main" id="{119C44EC-4F8F-4B65-B8BF-65AAB90C7C12}"/>
                    </a:ext>
                  </a:extLst>
                </p:cNvPr>
                <p:cNvPicPr/>
                <p:nvPr/>
              </p:nvPicPr>
              <p:blipFill>
                <a:blip r:embed="rId543"/>
                <a:stretch>
                  <a:fillRect/>
                </a:stretch>
              </p:blipFill>
              <p:spPr>
                <a:xfrm>
                  <a:off x="11692582" y="1718999"/>
                  <a:ext cx="110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57" name="Freihand 256">
                  <a:extLst>
                    <a:ext uri="{FF2B5EF4-FFF2-40B4-BE49-F238E27FC236}">
                      <a16:creationId xmlns:a16="http://schemas.microsoft.com/office/drawing/2014/main" id="{439702C0-7816-4F31-B46D-82ACC6144E05}"/>
                    </a:ext>
                  </a:extLst>
                </p14:cNvPr>
                <p14:cNvContentPartPr/>
                <p14:nvPr/>
              </p14:nvContentPartPr>
              <p14:xfrm>
                <a:off x="11645062" y="1900799"/>
                <a:ext cx="95040" cy="114120"/>
              </p14:xfrm>
            </p:contentPart>
          </mc:Choice>
          <mc:Fallback xmlns="">
            <p:pic>
              <p:nvPicPr>
                <p:cNvPr id="257" name="Freihand 256">
                  <a:extLst>
                    <a:ext uri="{FF2B5EF4-FFF2-40B4-BE49-F238E27FC236}">
                      <a16:creationId xmlns:a16="http://schemas.microsoft.com/office/drawing/2014/main" id="{439702C0-7816-4F31-B46D-82ACC6144E05}"/>
                    </a:ext>
                  </a:extLst>
                </p:cNvPr>
                <p:cNvPicPr/>
                <p:nvPr/>
              </p:nvPicPr>
              <p:blipFill>
                <a:blip r:embed="rId545"/>
                <a:stretch>
                  <a:fillRect/>
                </a:stretch>
              </p:blipFill>
              <p:spPr>
                <a:xfrm>
                  <a:off x="11640742" y="1896479"/>
                  <a:ext cx="103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59" name="Freihand 258">
                  <a:extLst>
                    <a:ext uri="{FF2B5EF4-FFF2-40B4-BE49-F238E27FC236}">
                      <a16:creationId xmlns:a16="http://schemas.microsoft.com/office/drawing/2014/main" id="{F9E34238-9A90-4354-BF33-8529BF32429C}"/>
                    </a:ext>
                  </a:extLst>
                </p14:cNvPr>
                <p14:cNvContentPartPr/>
                <p14:nvPr/>
              </p14:nvContentPartPr>
              <p14:xfrm>
                <a:off x="11782582" y="1927799"/>
                <a:ext cx="97560" cy="83160"/>
              </p14:xfrm>
            </p:contentPart>
          </mc:Choice>
          <mc:Fallback xmlns="">
            <p:pic>
              <p:nvPicPr>
                <p:cNvPr id="259" name="Freihand 258">
                  <a:extLst>
                    <a:ext uri="{FF2B5EF4-FFF2-40B4-BE49-F238E27FC236}">
                      <a16:creationId xmlns:a16="http://schemas.microsoft.com/office/drawing/2014/main" id="{F9E34238-9A90-4354-BF33-8529BF32429C}"/>
                    </a:ext>
                  </a:extLst>
                </p:cNvPr>
                <p:cNvPicPr/>
                <p:nvPr/>
              </p:nvPicPr>
              <p:blipFill>
                <a:blip r:embed="rId547"/>
                <a:stretch>
                  <a:fillRect/>
                </a:stretch>
              </p:blipFill>
              <p:spPr>
                <a:xfrm>
                  <a:off x="11778262" y="1923479"/>
                  <a:ext cx="10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60" name="Freihand 259">
                  <a:extLst>
                    <a:ext uri="{FF2B5EF4-FFF2-40B4-BE49-F238E27FC236}">
                      <a16:creationId xmlns:a16="http://schemas.microsoft.com/office/drawing/2014/main" id="{2E45121B-93A6-429B-B725-1B104D0A5784}"/>
                    </a:ext>
                  </a:extLst>
                </p14:cNvPr>
                <p14:cNvContentPartPr/>
                <p14:nvPr/>
              </p14:nvContentPartPr>
              <p14:xfrm>
                <a:off x="11624182" y="2028239"/>
                <a:ext cx="307800" cy="21960"/>
              </p14:xfrm>
            </p:contentPart>
          </mc:Choice>
          <mc:Fallback xmlns="">
            <p:pic>
              <p:nvPicPr>
                <p:cNvPr id="260" name="Freihand 259">
                  <a:extLst>
                    <a:ext uri="{FF2B5EF4-FFF2-40B4-BE49-F238E27FC236}">
                      <a16:creationId xmlns:a16="http://schemas.microsoft.com/office/drawing/2014/main" id="{2E45121B-93A6-429B-B725-1B104D0A5784}"/>
                    </a:ext>
                  </a:extLst>
                </p:cNvPr>
                <p:cNvPicPr/>
                <p:nvPr/>
              </p:nvPicPr>
              <p:blipFill>
                <a:blip r:embed="rId549"/>
                <a:stretch>
                  <a:fillRect/>
                </a:stretch>
              </p:blipFill>
              <p:spPr>
                <a:xfrm>
                  <a:off x="11619862" y="2023919"/>
                  <a:ext cx="31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61" name="Freihand 260">
                  <a:extLst>
                    <a:ext uri="{FF2B5EF4-FFF2-40B4-BE49-F238E27FC236}">
                      <a16:creationId xmlns:a16="http://schemas.microsoft.com/office/drawing/2014/main" id="{5F1F5640-1F84-4381-9421-77D8D0E970DA}"/>
                    </a:ext>
                  </a:extLst>
                </p14:cNvPr>
                <p14:cNvContentPartPr/>
                <p14:nvPr/>
              </p14:nvContentPartPr>
              <p14:xfrm>
                <a:off x="11692222" y="2051639"/>
                <a:ext cx="94680" cy="92520"/>
              </p14:xfrm>
            </p:contentPart>
          </mc:Choice>
          <mc:Fallback xmlns="">
            <p:pic>
              <p:nvPicPr>
                <p:cNvPr id="261" name="Freihand 260">
                  <a:extLst>
                    <a:ext uri="{FF2B5EF4-FFF2-40B4-BE49-F238E27FC236}">
                      <a16:creationId xmlns:a16="http://schemas.microsoft.com/office/drawing/2014/main" id="{5F1F5640-1F84-4381-9421-77D8D0E970DA}"/>
                    </a:ext>
                  </a:extLst>
                </p:cNvPr>
                <p:cNvPicPr/>
                <p:nvPr/>
              </p:nvPicPr>
              <p:blipFill>
                <a:blip r:embed="rId551"/>
                <a:stretch>
                  <a:fillRect/>
                </a:stretch>
              </p:blipFill>
              <p:spPr>
                <a:xfrm>
                  <a:off x="11687902" y="2047319"/>
                  <a:ext cx="103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62" name="Freihand 261">
                  <a:extLst>
                    <a:ext uri="{FF2B5EF4-FFF2-40B4-BE49-F238E27FC236}">
                      <a16:creationId xmlns:a16="http://schemas.microsoft.com/office/drawing/2014/main" id="{4EAD1848-7285-43A8-B251-58D5211D4C6A}"/>
                    </a:ext>
                  </a:extLst>
                </p14:cNvPr>
                <p14:cNvContentPartPr/>
                <p14:nvPr/>
              </p14:nvContentPartPr>
              <p14:xfrm>
                <a:off x="11785822" y="2099879"/>
                <a:ext cx="68760" cy="59400"/>
              </p14:xfrm>
            </p:contentPart>
          </mc:Choice>
          <mc:Fallback xmlns="">
            <p:pic>
              <p:nvPicPr>
                <p:cNvPr id="262" name="Freihand 261">
                  <a:extLst>
                    <a:ext uri="{FF2B5EF4-FFF2-40B4-BE49-F238E27FC236}">
                      <a16:creationId xmlns:a16="http://schemas.microsoft.com/office/drawing/2014/main" id="{4EAD1848-7285-43A8-B251-58D5211D4C6A}"/>
                    </a:ext>
                  </a:extLst>
                </p:cNvPr>
                <p:cNvPicPr/>
                <p:nvPr/>
              </p:nvPicPr>
              <p:blipFill>
                <a:blip r:embed="rId553"/>
                <a:stretch>
                  <a:fillRect/>
                </a:stretch>
              </p:blipFill>
              <p:spPr>
                <a:xfrm>
                  <a:off x="11781502" y="2095559"/>
                  <a:ext cx="77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63" name="Freihand 262">
                  <a:extLst>
                    <a:ext uri="{FF2B5EF4-FFF2-40B4-BE49-F238E27FC236}">
                      <a16:creationId xmlns:a16="http://schemas.microsoft.com/office/drawing/2014/main" id="{C953C2D7-D2C0-4538-BB88-A0E520B6576F}"/>
                    </a:ext>
                  </a:extLst>
                </p14:cNvPr>
                <p14:cNvContentPartPr/>
                <p14:nvPr/>
              </p14:nvContentPartPr>
              <p14:xfrm>
                <a:off x="11781862" y="2108879"/>
                <a:ext cx="92520" cy="46440"/>
              </p14:xfrm>
            </p:contentPart>
          </mc:Choice>
          <mc:Fallback xmlns="">
            <p:pic>
              <p:nvPicPr>
                <p:cNvPr id="263" name="Freihand 262">
                  <a:extLst>
                    <a:ext uri="{FF2B5EF4-FFF2-40B4-BE49-F238E27FC236}">
                      <a16:creationId xmlns:a16="http://schemas.microsoft.com/office/drawing/2014/main" id="{C953C2D7-D2C0-4538-BB88-A0E520B6576F}"/>
                    </a:ext>
                  </a:extLst>
                </p:cNvPr>
                <p:cNvPicPr/>
                <p:nvPr/>
              </p:nvPicPr>
              <p:blipFill>
                <a:blip r:embed="rId555"/>
                <a:stretch>
                  <a:fillRect/>
                </a:stretch>
              </p:blipFill>
              <p:spPr>
                <a:xfrm>
                  <a:off x="11777542" y="2104559"/>
                  <a:ext cx="101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64" name="Freihand 263">
                  <a:extLst>
                    <a:ext uri="{FF2B5EF4-FFF2-40B4-BE49-F238E27FC236}">
                      <a16:creationId xmlns:a16="http://schemas.microsoft.com/office/drawing/2014/main" id="{20BC727B-ADB4-4713-B47E-1F172E60BAAA}"/>
                    </a:ext>
                  </a:extLst>
                </p14:cNvPr>
                <p14:cNvContentPartPr/>
                <p14:nvPr/>
              </p14:nvContentPartPr>
              <p14:xfrm>
                <a:off x="11906062" y="2118599"/>
                <a:ext cx="85680" cy="98640"/>
              </p14:xfrm>
            </p:contentPart>
          </mc:Choice>
          <mc:Fallback xmlns="">
            <p:pic>
              <p:nvPicPr>
                <p:cNvPr id="264" name="Freihand 263">
                  <a:extLst>
                    <a:ext uri="{FF2B5EF4-FFF2-40B4-BE49-F238E27FC236}">
                      <a16:creationId xmlns:a16="http://schemas.microsoft.com/office/drawing/2014/main" id="{20BC727B-ADB4-4713-B47E-1F172E60BAAA}"/>
                    </a:ext>
                  </a:extLst>
                </p:cNvPr>
                <p:cNvPicPr/>
                <p:nvPr/>
              </p:nvPicPr>
              <p:blipFill>
                <a:blip r:embed="rId557"/>
                <a:stretch>
                  <a:fillRect/>
                </a:stretch>
              </p:blipFill>
              <p:spPr>
                <a:xfrm>
                  <a:off x="11901742" y="2114279"/>
                  <a:ext cx="94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65" name="Freihand 264">
                  <a:extLst>
                    <a:ext uri="{FF2B5EF4-FFF2-40B4-BE49-F238E27FC236}">
                      <a16:creationId xmlns:a16="http://schemas.microsoft.com/office/drawing/2014/main" id="{ED992D55-B277-4F2F-BAE9-AF1429B9C1DD}"/>
                    </a:ext>
                  </a:extLst>
                </p14:cNvPr>
                <p14:cNvContentPartPr/>
                <p14:nvPr/>
              </p14:nvContentPartPr>
              <p14:xfrm>
                <a:off x="11542462" y="2221919"/>
                <a:ext cx="597240" cy="40680"/>
              </p14:xfrm>
            </p:contentPart>
          </mc:Choice>
          <mc:Fallback xmlns="">
            <p:pic>
              <p:nvPicPr>
                <p:cNvPr id="265" name="Freihand 264">
                  <a:extLst>
                    <a:ext uri="{FF2B5EF4-FFF2-40B4-BE49-F238E27FC236}">
                      <a16:creationId xmlns:a16="http://schemas.microsoft.com/office/drawing/2014/main" id="{ED992D55-B277-4F2F-BAE9-AF1429B9C1DD}"/>
                    </a:ext>
                  </a:extLst>
                </p:cNvPr>
                <p:cNvPicPr/>
                <p:nvPr/>
              </p:nvPicPr>
              <p:blipFill>
                <a:blip r:embed="rId559"/>
                <a:stretch>
                  <a:fillRect/>
                </a:stretch>
              </p:blipFill>
              <p:spPr>
                <a:xfrm>
                  <a:off x="11538142" y="2217599"/>
                  <a:ext cx="605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66" name="Freihand 265">
                  <a:extLst>
                    <a:ext uri="{FF2B5EF4-FFF2-40B4-BE49-F238E27FC236}">
                      <a16:creationId xmlns:a16="http://schemas.microsoft.com/office/drawing/2014/main" id="{010C0A94-520B-4959-A0D0-179A634E7DB2}"/>
                    </a:ext>
                  </a:extLst>
                </p14:cNvPr>
                <p14:cNvContentPartPr/>
                <p14:nvPr/>
              </p14:nvContentPartPr>
              <p14:xfrm>
                <a:off x="11836942" y="2275919"/>
                <a:ext cx="110160" cy="127440"/>
              </p14:xfrm>
            </p:contentPart>
          </mc:Choice>
          <mc:Fallback xmlns="">
            <p:pic>
              <p:nvPicPr>
                <p:cNvPr id="266" name="Freihand 265">
                  <a:extLst>
                    <a:ext uri="{FF2B5EF4-FFF2-40B4-BE49-F238E27FC236}">
                      <a16:creationId xmlns:a16="http://schemas.microsoft.com/office/drawing/2014/main" id="{010C0A94-520B-4959-A0D0-179A634E7DB2}"/>
                    </a:ext>
                  </a:extLst>
                </p:cNvPr>
                <p:cNvPicPr/>
                <p:nvPr/>
              </p:nvPicPr>
              <p:blipFill>
                <a:blip r:embed="rId561"/>
                <a:stretch>
                  <a:fillRect/>
                </a:stretch>
              </p:blipFill>
              <p:spPr>
                <a:xfrm>
                  <a:off x="11832622" y="2271599"/>
                  <a:ext cx="118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67" name="Freihand 266">
                  <a:extLst>
                    <a:ext uri="{FF2B5EF4-FFF2-40B4-BE49-F238E27FC236}">
                      <a16:creationId xmlns:a16="http://schemas.microsoft.com/office/drawing/2014/main" id="{3A394A44-7503-4054-A72C-70F0BF9C0BF7}"/>
                    </a:ext>
                  </a:extLst>
                </p14:cNvPr>
                <p14:cNvContentPartPr/>
                <p14:nvPr/>
              </p14:nvContentPartPr>
              <p14:xfrm>
                <a:off x="11995702" y="2356199"/>
                <a:ext cx="36720" cy="34560"/>
              </p14:xfrm>
            </p:contentPart>
          </mc:Choice>
          <mc:Fallback xmlns="">
            <p:pic>
              <p:nvPicPr>
                <p:cNvPr id="267" name="Freihand 266">
                  <a:extLst>
                    <a:ext uri="{FF2B5EF4-FFF2-40B4-BE49-F238E27FC236}">
                      <a16:creationId xmlns:a16="http://schemas.microsoft.com/office/drawing/2014/main" id="{3A394A44-7503-4054-A72C-70F0BF9C0BF7}"/>
                    </a:ext>
                  </a:extLst>
                </p:cNvPr>
                <p:cNvPicPr/>
                <p:nvPr/>
              </p:nvPicPr>
              <p:blipFill>
                <a:blip r:embed="rId563"/>
                <a:stretch>
                  <a:fillRect/>
                </a:stretch>
              </p:blipFill>
              <p:spPr>
                <a:xfrm>
                  <a:off x="11991382" y="2351879"/>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68" name="Freihand 267">
                  <a:extLst>
                    <a:ext uri="{FF2B5EF4-FFF2-40B4-BE49-F238E27FC236}">
                      <a16:creationId xmlns:a16="http://schemas.microsoft.com/office/drawing/2014/main" id="{E58CAB29-305C-4F00-9561-D78C2494F152}"/>
                    </a:ext>
                  </a:extLst>
                </p14:cNvPr>
                <p14:cNvContentPartPr/>
                <p14:nvPr/>
              </p14:nvContentPartPr>
              <p14:xfrm>
                <a:off x="11997142" y="2329559"/>
                <a:ext cx="84960" cy="82080"/>
              </p14:xfrm>
            </p:contentPart>
          </mc:Choice>
          <mc:Fallback xmlns="">
            <p:pic>
              <p:nvPicPr>
                <p:cNvPr id="268" name="Freihand 267">
                  <a:extLst>
                    <a:ext uri="{FF2B5EF4-FFF2-40B4-BE49-F238E27FC236}">
                      <a16:creationId xmlns:a16="http://schemas.microsoft.com/office/drawing/2014/main" id="{E58CAB29-305C-4F00-9561-D78C2494F152}"/>
                    </a:ext>
                  </a:extLst>
                </p:cNvPr>
                <p:cNvPicPr/>
                <p:nvPr/>
              </p:nvPicPr>
              <p:blipFill>
                <a:blip r:embed="rId565"/>
                <a:stretch>
                  <a:fillRect/>
                </a:stretch>
              </p:blipFill>
              <p:spPr>
                <a:xfrm>
                  <a:off x="11992822" y="2325239"/>
                  <a:ext cx="93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69" name="Freihand 268">
                  <a:extLst>
                    <a:ext uri="{FF2B5EF4-FFF2-40B4-BE49-F238E27FC236}">
                      <a16:creationId xmlns:a16="http://schemas.microsoft.com/office/drawing/2014/main" id="{83E45B1A-987A-4765-8A55-B748C301C4B7}"/>
                    </a:ext>
                  </a:extLst>
                </p14:cNvPr>
                <p14:cNvContentPartPr/>
                <p14:nvPr/>
              </p14:nvContentPartPr>
              <p14:xfrm>
                <a:off x="11793742" y="2440799"/>
                <a:ext cx="322200" cy="25200"/>
              </p14:xfrm>
            </p:contentPart>
          </mc:Choice>
          <mc:Fallback xmlns="">
            <p:pic>
              <p:nvPicPr>
                <p:cNvPr id="269" name="Freihand 268">
                  <a:extLst>
                    <a:ext uri="{FF2B5EF4-FFF2-40B4-BE49-F238E27FC236}">
                      <a16:creationId xmlns:a16="http://schemas.microsoft.com/office/drawing/2014/main" id="{83E45B1A-987A-4765-8A55-B748C301C4B7}"/>
                    </a:ext>
                  </a:extLst>
                </p:cNvPr>
                <p:cNvPicPr/>
                <p:nvPr/>
              </p:nvPicPr>
              <p:blipFill>
                <a:blip r:embed="rId567"/>
                <a:stretch>
                  <a:fillRect/>
                </a:stretch>
              </p:blipFill>
              <p:spPr>
                <a:xfrm>
                  <a:off x="11789422" y="2436479"/>
                  <a:ext cx="330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70" name="Freihand 269">
                  <a:extLst>
                    <a:ext uri="{FF2B5EF4-FFF2-40B4-BE49-F238E27FC236}">
                      <a16:creationId xmlns:a16="http://schemas.microsoft.com/office/drawing/2014/main" id="{C2DE4726-32C6-4CC1-8937-2B7134D135E5}"/>
                    </a:ext>
                  </a:extLst>
                </p14:cNvPr>
                <p14:cNvContentPartPr/>
                <p14:nvPr/>
              </p14:nvContentPartPr>
              <p14:xfrm>
                <a:off x="11833702" y="2433239"/>
                <a:ext cx="133560" cy="160920"/>
              </p14:xfrm>
            </p:contentPart>
          </mc:Choice>
          <mc:Fallback xmlns="">
            <p:pic>
              <p:nvPicPr>
                <p:cNvPr id="270" name="Freihand 269">
                  <a:extLst>
                    <a:ext uri="{FF2B5EF4-FFF2-40B4-BE49-F238E27FC236}">
                      <a16:creationId xmlns:a16="http://schemas.microsoft.com/office/drawing/2014/main" id="{C2DE4726-32C6-4CC1-8937-2B7134D135E5}"/>
                    </a:ext>
                  </a:extLst>
                </p:cNvPr>
                <p:cNvPicPr/>
                <p:nvPr/>
              </p:nvPicPr>
              <p:blipFill>
                <a:blip r:embed="rId569"/>
                <a:stretch>
                  <a:fillRect/>
                </a:stretch>
              </p:blipFill>
              <p:spPr>
                <a:xfrm>
                  <a:off x="11829382" y="2428919"/>
                  <a:ext cx="142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71" name="Freihand 270">
                  <a:extLst>
                    <a:ext uri="{FF2B5EF4-FFF2-40B4-BE49-F238E27FC236}">
                      <a16:creationId xmlns:a16="http://schemas.microsoft.com/office/drawing/2014/main" id="{6D147EF9-211A-493F-B578-A2947556A3D0}"/>
                    </a:ext>
                  </a:extLst>
                </p14:cNvPr>
                <p14:cNvContentPartPr/>
                <p14:nvPr/>
              </p14:nvContentPartPr>
              <p14:xfrm>
                <a:off x="11971582" y="2534039"/>
                <a:ext cx="88200" cy="83880"/>
              </p14:xfrm>
            </p:contentPart>
          </mc:Choice>
          <mc:Fallback xmlns="">
            <p:pic>
              <p:nvPicPr>
                <p:cNvPr id="271" name="Freihand 270">
                  <a:extLst>
                    <a:ext uri="{FF2B5EF4-FFF2-40B4-BE49-F238E27FC236}">
                      <a16:creationId xmlns:a16="http://schemas.microsoft.com/office/drawing/2014/main" id="{6D147EF9-211A-493F-B578-A2947556A3D0}"/>
                    </a:ext>
                  </a:extLst>
                </p:cNvPr>
                <p:cNvPicPr/>
                <p:nvPr/>
              </p:nvPicPr>
              <p:blipFill>
                <a:blip r:embed="rId571"/>
                <a:stretch>
                  <a:fillRect/>
                </a:stretch>
              </p:blipFill>
              <p:spPr>
                <a:xfrm>
                  <a:off x="11967262" y="2529719"/>
                  <a:ext cx="96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72" name="Freihand 271">
                  <a:extLst>
                    <a:ext uri="{FF2B5EF4-FFF2-40B4-BE49-F238E27FC236}">
                      <a16:creationId xmlns:a16="http://schemas.microsoft.com/office/drawing/2014/main" id="{7E70CBB1-334F-40A6-B8A7-A53BEDA0BA98}"/>
                    </a:ext>
                  </a:extLst>
                </p14:cNvPr>
                <p14:cNvContentPartPr/>
                <p14:nvPr/>
              </p14:nvContentPartPr>
              <p14:xfrm>
                <a:off x="11983102" y="2533679"/>
                <a:ext cx="69120" cy="55440"/>
              </p14:xfrm>
            </p:contentPart>
          </mc:Choice>
          <mc:Fallback xmlns="">
            <p:pic>
              <p:nvPicPr>
                <p:cNvPr id="272" name="Freihand 271">
                  <a:extLst>
                    <a:ext uri="{FF2B5EF4-FFF2-40B4-BE49-F238E27FC236}">
                      <a16:creationId xmlns:a16="http://schemas.microsoft.com/office/drawing/2014/main" id="{7E70CBB1-334F-40A6-B8A7-A53BEDA0BA98}"/>
                    </a:ext>
                  </a:extLst>
                </p:cNvPr>
                <p:cNvPicPr/>
                <p:nvPr/>
              </p:nvPicPr>
              <p:blipFill>
                <a:blip r:embed="rId573"/>
                <a:stretch>
                  <a:fillRect/>
                </a:stretch>
              </p:blipFill>
              <p:spPr>
                <a:xfrm>
                  <a:off x="11978782" y="2529359"/>
                  <a:ext cx="77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73" name="Freihand 272">
                  <a:extLst>
                    <a:ext uri="{FF2B5EF4-FFF2-40B4-BE49-F238E27FC236}">
                      <a16:creationId xmlns:a16="http://schemas.microsoft.com/office/drawing/2014/main" id="{1AB023C0-8CF7-4744-9206-AD4B2596CBA3}"/>
                    </a:ext>
                  </a:extLst>
                </p14:cNvPr>
                <p14:cNvContentPartPr/>
                <p14:nvPr/>
              </p14:nvContentPartPr>
              <p14:xfrm>
                <a:off x="12019462" y="2580479"/>
                <a:ext cx="114480" cy="85680"/>
              </p14:xfrm>
            </p:contentPart>
          </mc:Choice>
          <mc:Fallback xmlns="">
            <p:pic>
              <p:nvPicPr>
                <p:cNvPr id="273" name="Freihand 272">
                  <a:extLst>
                    <a:ext uri="{FF2B5EF4-FFF2-40B4-BE49-F238E27FC236}">
                      <a16:creationId xmlns:a16="http://schemas.microsoft.com/office/drawing/2014/main" id="{1AB023C0-8CF7-4744-9206-AD4B2596CBA3}"/>
                    </a:ext>
                  </a:extLst>
                </p:cNvPr>
                <p:cNvPicPr/>
                <p:nvPr/>
              </p:nvPicPr>
              <p:blipFill>
                <a:blip r:embed="rId575"/>
                <a:stretch>
                  <a:fillRect/>
                </a:stretch>
              </p:blipFill>
              <p:spPr>
                <a:xfrm>
                  <a:off x="12015142" y="2576159"/>
                  <a:ext cx="123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0" name="Freihand 29">
                  <a:extLst>
                    <a:ext uri="{FF2B5EF4-FFF2-40B4-BE49-F238E27FC236}">
                      <a16:creationId xmlns:a16="http://schemas.microsoft.com/office/drawing/2014/main" id="{8DF7A4CE-6EE8-4F9D-919A-2E9F03603957}"/>
                    </a:ext>
                  </a:extLst>
                </p14:cNvPr>
                <p14:cNvContentPartPr/>
                <p14:nvPr/>
              </p14:nvContentPartPr>
              <p14:xfrm>
                <a:off x="555622" y="2302199"/>
                <a:ext cx="1166760" cy="88560"/>
              </p14:xfrm>
            </p:contentPart>
          </mc:Choice>
          <mc:Fallback xmlns="">
            <p:pic>
              <p:nvPicPr>
                <p:cNvPr id="30" name="Freihand 29">
                  <a:extLst>
                    <a:ext uri="{FF2B5EF4-FFF2-40B4-BE49-F238E27FC236}">
                      <a16:creationId xmlns:a16="http://schemas.microsoft.com/office/drawing/2014/main" id="{8DF7A4CE-6EE8-4F9D-919A-2E9F03603957}"/>
                    </a:ext>
                  </a:extLst>
                </p:cNvPr>
                <p:cNvPicPr/>
                <p:nvPr/>
              </p:nvPicPr>
              <p:blipFill>
                <a:blip r:embed="rId577"/>
                <a:stretch>
                  <a:fillRect/>
                </a:stretch>
              </p:blipFill>
              <p:spPr>
                <a:xfrm>
                  <a:off x="551302" y="2297879"/>
                  <a:ext cx="1175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 name="Freihand 30">
                  <a:extLst>
                    <a:ext uri="{FF2B5EF4-FFF2-40B4-BE49-F238E27FC236}">
                      <a16:creationId xmlns:a16="http://schemas.microsoft.com/office/drawing/2014/main" id="{F9E64389-DEB3-42EB-A36F-3C4013248537}"/>
                    </a:ext>
                  </a:extLst>
                </p14:cNvPr>
                <p14:cNvContentPartPr/>
                <p14:nvPr/>
              </p14:nvContentPartPr>
              <p14:xfrm>
                <a:off x="3308542" y="2359079"/>
                <a:ext cx="968040" cy="23760"/>
              </p14:xfrm>
            </p:contentPart>
          </mc:Choice>
          <mc:Fallback xmlns="">
            <p:pic>
              <p:nvPicPr>
                <p:cNvPr id="31" name="Freihand 30">
                  <a:extLst>
                    <a:ext uri="{FF2B5EF4-FFF2-40B4-BE49-F238E27FC236}">
                      <a16:creationId xmlns:a16="http://schemas.microsoft.com/office/drawing/2014/main" id="{F9E64389-DEB3-42EB-A36F-3C4013248537}"/>
                    </a:ext>
                  </a:extLst>
                </p:cNvPr>
                <p:cNvPicPr/>
                <p:nvPr/>
              </p:nvPicPr>
              <p:blipFill>
                <a:blip r:embed="rId579"/>
                <a:stretch>
                  <a:fillRect/>
                </a:stretch>
              </p:blipFill>
              <p:spPr>
                <a:xfrm>
                  <a:off x="3304222" y="2354759"/>
                  <a:ext cx="976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1" name="Freihand 390">
                  <a:extLst>
                    <a:ext uri="{FF2B5EF4-FFF2-40B4-BE49-F238E27FC236}">
                      <a16:creationId xmlns:a16="http://schemas.microsoft.com/office/drawing/2014/main" id="{4C5D3F0F-BC89-47AC-94B0-8ABB658A5BF9}"/>
                    </a:ext>
                  </a:extLst>
                </p14:cNvPr>
                <p14:cNvContentPartPr/>
                <p14:nvPr/>
              </p14:nvContentPartPr>
              <p14:xfrm>
                <a:off x="1611915" y="1200684"/>
                <a:ext cx="145800" cy="287640"/>
              </p14:xfrm>
            </p:contentPart>
          </mc:Choice>
          <mc:Fallback xmlns="">
            <p:pic>
              <p:nvPicPr>
                <p:cNvPr id="391" name="Freihand 390">
                  <a:extLst>
                    <a:ext uri="{FF2B5EF4-FFF2-40B4-BE49-F238E27FC236}">
                      <a16:creationId xmlns:a16="http://schemas.microsoft.com/office/drawing/2014/main" id="{4C5D3F0F-BC89-47AC-94B0-8ABB658A5BF9}"/>
                    </a:ext>
                  </a:extLst>
                </p:cNvPr>
                <p:cNvPicPr/>
                <p:nvPr/>
              </p:nvPicPr>
              <p:blipFill>
                <a:blip r:embed="rId581"/>
                <a:stretch>
                  <a:fillRect/>
                </a:stretch>
              </p:blipFill>
              <p:spPr>
                <a:xfrm>
                  <a:off x="1607595" y="1196364"/>
                  <a:ext cx="1544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2" name="Freihand 391">
                  <a:extLst>
                    <a:ext uri="{FF2B5EF4-FFF2-40B4-BE49-F238E27FC236}">
                      <a16:creationId xmlns:a16="http://schemas.microsoft.com/office/drawing/2014/main" id="{E3F7FE52-E9E3-493A-9FBC-81D77F5FC878}"/>
                    </a:ext>
                  </a:extLst>
                </p14:cNvPr>
                <p14:cNvContentPartPr/>
                <p14:nvPr/>
              </p14:nvContentPartPr>
              <p14:xfrm>
                <a:off x="8065275" y="81084"/>
                <a:ext cx="284040" cy="309240"/>
              </p14:xfrm>
            </p:contentPart>
          </mc:Choice>
          <mc:Fallback xmlns="">
            <p:pic>
              <p:nvPicPr>
                <p:cNvPr id="392" name="Freihand 391">
                  <a:extLst>
                    <a:ext uri="{FF2B5EF4-FFF2-40B4-BE49-F238E27FC236}">
                      <a16:creationId xmlns:a16="http://schemas.microsoft.com/office/drawing/2014/main" id="{E3F7FE52-E9E3-493A-9FBC-81D77F5FC878}"/>
                    </a:ext>
                  </a:extLst>
                </p:cNvPr>
                <p:cNvPicPr/>
                <p:nvPr/>
              </p:nvPicPr>
              <p:blipFill>
                <a:blip r:embed="rId583"/>
                <a:stretch>
                  <a:fillRect/>
                </a:stretch>
              </p:blipFill>
              <p:spPr>
                <a:xfrm>
                  <a:off x="8060955" y="76764"/>
                  <a:ext cx="2926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4" name="Freihand 393">
                  <a:extLst>
                    <a:ext uri="{FF2B5EF4-FFF2-40B4-BE49-F238E27FC236}">
                      <a16:creationId xmlns:a16="http://schemas.microsoft.com/office/drawing/2014/main" id="{C98AEB78-9E10-4D1E-9483-1A7FF97691C6}"/>
                    </a:ext>
                  </a:extLst>
                </p14:cNvPr>
                <p14:cNvContentPartPr/>
                <p14:nvPr/>
              </p14:nvContentPartPr>
              <p14:xfrm>
                <a:off x="8378115" y="218604"/>
                <a:ext cx="223200" cy="27720"/>
              </p14:xfrm>
            </p:contentPart>
          </mc:Choice>
          <mc:Fallback xmlns="">
            <p:pic>
              <p:nvPicPr>
                <p:cNvPr id="394" name="Freihand 393">
                  <a:extLst>
                    <a:ext uri="{FF2B5EF4-FFF2-40B4-BE49-F238E27FC236}">
                      <a16:creationId xmlns:a16="http://schemas.microsoft.com/office/drawing/2014/main" id="{C98AEB78-9E10-4D1E-9483-1A7FF97691C6}"/>
                    </a:ext>
                  </a:extLst>
                </p:cNvPr>
                <p:cNvPicPr/>
                <p:nvPr/>
              </p:nvPicPr>
              <p:blipFill>
                <a:blip r:embed="rId585"/>
                <a:stretch>
                  <a:fillRect/>
                </a:stretch>
              </p:blipFill>
              <p:spPr>
                <a:xfrm>
                  <a:off x="8373795" y="214284"/>
                  <a:ext cx="23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5" name="Freihand 394">
                  <a:extLst>
                    <a:ext uri="{FF2B5EF4-FFF2-40B4-BE49-F238E27FC236}">
                      <a16:creationId xmlns:a16="http://schemas.microsoft.com/office/drawing/2014/main" id="{68DA7DE6-E424-4A90-B715-686CEEBE3EFA}"/>
                    </a:ext>
                  </a:extLst>
                </p14:cNvPr>
                <p14:cNvContentPartPr/>
                <p14:nvPr/>
              </p14:nvContentPartPr>
              <p14:xfrm>
                <a:off x="8375235" y="290964"/>
                <a:ext cx="239040" cy="8640"/>
              </p14:xfrm>
            </p:contentPart>
          </mc:Choice>
          <mc:Fallback xmlns="">
            <p:pic>
              <p:nvPicPr>
                <p:cNvPr id="395" name="Freihand 394">
                  <a:extLst>
                    <a:ext uri="{FF2B5EF4-FFF2-40B4-BE49-F238E27FC236}">
                      <a16:creationId xmlns:a16="http://schemas.microsoft.com/office/drawing/2014/main" id="{68DA7DE6-E424-4A90-B715-686CEEBE3EFA}"/>
                    </a:ext>
                  </a:extLst>
                </p:cNvPr>
                <p:cNvPicPr/>
                <p:nvPr/>
              </p:nvPicPr>
              <p:blipFill>
                <a:blip r:embed="rId587"/>
                <a:stretch>
                  <a:fillRect/>
                </a:stretch>
              </p:blipFill>
              <p:spPr>
                <a:xfrm>
                  <a:off x="8370915" y="286644"/>
                  <a:ext cx="247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7" name="Freihand 396">
                  <a:extLst>
                    <a:ext uri="{FF2B5EF4-FFF2-40B4-BE49-F238E27FC236}">
                      <a16:creationId xmlns:a16="http://schemas.microsoft.com/office/drawing/2014/main" id="{A9CD1FEC-C2F8-4FE9-880B-182F0E00CD1A}"/>
                    </a:ext>
                  </a:extLst>
                </p14:cNvPr>
                <p14:cNvContentPartPr/>
                <p14:nvPr/>
              </p14:nvContentPartPr>
              <p14:xfrm>
                <a:off x="8662155" y="51924"/>
                <a:ext cx="138600" cy="123120"/>
              </p14:xfrm>
            </p:contentPart>
          </mc:Choice>
          <mc:Fallback xmlns="">
            <p:pic>
              <p:nvPicPr>
                <p:cNvPr id="397" name="Freihand 396">
                  <a:extLst>
                    <a:ext uri="{FF2B5EF4-FFF2-40B4-BE49-F238E27FC236}">
                      <a16:creationId xmlns:a16="http://schemas.microsoft.com/office/drawing/2014/main" id="{A9CD1FEC-C2F8-4FE9-880B-182F0E00CD1A}"/>
                    </a:ext>
                  </a:extLst>
                </p:cNvPr>
                <p:cNvPicPr/>
                <p:nvPr/>
              </p:nvPicPr>
              <p:blipFill>
                <a:blip r:embed="rId589"/>
                <a:stretch>
                  <a:fillRect/>
                </a:stretch>
              </p:blipFill>
              <p:spPr>
                <a:xfrm>
                  <a:off x="8657835" y="47604"/>
                  <a:ext cx="147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8" name="Freihand 397">
                  <a:extLst>
                    <a:ext uri="{FF2B5EF4-FFF2-40B4-BE49-F238E27FC236}">
                      <a16:creationId xmlns:a16="http://schemas.microsoft.com/office/drawing/2014/main" id="{F17BFC61-5682-406C-932A-4040D0D8EE3E}"/>
                    </a:ext>
                  </a:extLst>
                </p14:cNvPr>
                <p14:cNvContentPartPr/>
                <p14:nvPr/>
              </p14:nvContentPartPr>
              <p14:xfrm>
                <a:off x="8691675" y="185124"/>
                <a:ext cx="126360" cy="19440"/>
              </p14:xfrm>
            </p:contentPart>
          </mc:Choice>
          <mc:Fallback xmlns="">
            <p:pic>
              <p:nvPicPr>
                <p:cNvPr id="398" name="Freihand 397">
                  <a:extLst>
                    <a:ext uri="{FF2B5EF4-FFF2-40B4-BE49-F238E27FC236}">
                      <a16:creationId xmlns:a16="http://schemas.microsoft.com/office/drawing/2014/main" id="{F17BFC61-5682-406C-932A-4040D0D8EE3E}"/>
                    </a:ext>
                  </a:extLst>
                </p:cNvPr>
                <p:cNvPicPr/>
                <p:nvPr/>
              </p:nvPicPr>
              <p:blipFill>
                <a:blip r:embed="rId591"/>
                <a:stretch>
                  <a:fillRect/>
                </a:stretch>
              </p:blipFill>
              <p:spPr>
                <a:xfrm>
                  <a:off x="8687355" y="180804"/>
                  <a:ext cx="135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9" name="Freihand 398">
                  <a:extLst>
                    <a:ext uri="{FF2B5EF4-FFF2-40B4-BE49-F238E27FC236}">
                      <a16:creationId xmlns:a16="http://schemas.microsoft.com/office/drawing/2014/main" id="{5E959B2D-443E-4A41-8E79-A3BFAD0B347F}"/>
                    </a:ext>
                  </a:extLst>
                </p14:cNvPr>
                <p14:cNvContentPartPr/>
                <p14:nvPr/>
              </p14:nvContentPartPr>
              <p14:xfrm>
                <a:off x="8719755" y="234084"/>
                <a:ext cx="128880" cy="104400"/>
              </p14:xfrm>
            </p:contentPart>
          </mc:Choice>
          <mc:Fallback xmlns="">
            <p:pic>
              <p:nvPicPr>
                <p:cNvPr id="399" name="Freihand 398">
                  <a:extLst>
                    <a:ext uri="{FF2B5EF4-FFF2-40B4-BE49-F238E27FC236}">
                      <a16:creationId xmlns:a16="http://schemas.microsoft.com/office/drawing/2014/main" id="{5E959B2D-443E-4A41-8E79-A3BFAD0B347F}"/>
                    </a:ext>
                  </a:extLst>
                </p:cNvPr>
                <p:cNvPicPr/>
                <p:nvPr/>
              </p:nvPicPr>
              <p:blipFill>
                <a:blip r:embed="rId593"/>
                <a:stretch>
                  <a:fillRect/>
                </a:stretch>
              </p:blipFill>
              <p:spPr>
                <a:xfrm>
                  <a:off x="8715435" y="229764"/>
                  <a:ext cx="13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00" name="Freihand 399">
                  <a:extLst>
                    <a:ext uri="{FF2B5EF4-FFF2-40B4-BE49-F238E27FC236}">
                      <a16:creationId xmlns:a16="http://schemas.microsoft.com/office/drawing/2014/main" id="{04722D40-DED2-49B4-AB99-CCE5BB885AC5}"/>
                    </a:ext>
                  </a:extLst>
                </p14:cNvPr>
                <p14:cNvContentPartPr/>
                <p14:nvPr/>
              </p14:nvContentPartPr>
              <p14:xfrm>
                <a:off x="8855115" y="57684"/>
                <a:ext cx="100800" cy="235440"/>
              </p14:xfrm>
            </p:contentPart>
          </mc:Choice>
          <mc:Fallback xmlns="">
            <p:pic>
              <p:nvPicPr>
                <p:cNvPr id="400" name="Freihand 399">
                  <a:extLst>
                    <a:ext uri="{FF2B5EF4-FFF2-40B4-BE49-F238E27FC236}">
                      <a16:creationId xmlns:a16="http://schemas.microsoft.com/office/drawing/2014/main" id="{04722D40-DED2-49B4-AB99-CCE5BB885AC5}"/>
                    </a:ext>
                  </a:extLst>
                </p:cNvPr>
                <p:cNvPicPr/>
                <p:nvPr/>
              </p:nvPicPr>
              <p:blipFill>
                <a:blip r:embed="rId595"/>
                <a:stretch>
                  <a:fillRect/>
                </a:stretch>
              </p:blipFill>
              <p:spPr>
                <a:xfrm>
                  <a:off x="8850795" y="53364"/>
                  <a:ext cx="109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1" name="Freihand 400">
                  <a:extLst>
                    <a:ext uri="{FF2B5EF4-FFF2-40B4-BE49-F238E27FC236}">
                      <a16:creationId xmlns:a16="http://schemas.microsoft.com/office/drawing/2014/main" id="{89E2FEFA-0EFE-4D7E-95D3-C72C14467C96}"/>
                    </a:ext>
                  </a:extLst>
                </p14:cNvPr>
                <p14:cNvContentPartPr/>
                <p14:nvPr/>
              </p14:nvContentPartPr>
              <p14:xfrm>
                <a:off x="8973195" y="157044"/>
                <a:ext cx="84240" cy="83520"/>
              </p14:xfrm>
            </p:contentPart>
          </mc:Choice>
          <mc:Fallback xmlns="">
            <p:pic>
              <p:nvPicPr>
                <p:cNvPr id="401" name="Freihand 400">
                  <a:extLst>
                    <a:ext uri="{FF2B5EF4-FFF2-40B4-BE49-F238E27FC236}">
                      <a16:creationId xmlns:a16="http://schemas.microsoft.com/office/drawing/2014/main" id="{89E2FEFA-0EFE-4D7E-95D3-C72C14467C96}"/>
                    </a:ext>
                  </a:extLst>
                </p:cNvPr>
                <p:cNvPicPr/>
                <p:nvPr/>
              </p:nvPicPr>
              <p:blipFill>
                <a:blip r:embed="rId597"/>
                <a:stretch>
                  <a:fillRect/>
                </a:stretch>
              </p:blipFill>
              <p:spPr>
                <a:xfrm>
                  <a:off x="8968875" y="152724"/>
                  <a:ext cx="92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03" name="Freihand 402">
                  <a:extLst>
                    <a:ext uri="{FF2B5EF4-FFF2-40B4-BE49-F238E27FC236}">
                      <a16:creationId xmlns:a16="http://schemas.microsoft.com/office/drawing/2014/main" id="{A2928A09-0162-4DFD-B4ED-92642BE3E246}"/>
                    </a:ext>
                  </a:extLst>
                </p14:cNvPr>
                <p14:cNvContentPartPr/>
                <p14:nvPr/>
              </p14:nvContentPartPr>
              <p14:xfrm>
                <a:off x="9130875" y="139764"/>
                <a:ext cx="59040" cy="85320"/>
              </p14:xfrm>
            </p:contentPart>
          </mc:Choice>
          <mc:Fallback xmlns="">
            <p:pic>
              <p:nvPicPr>
                <p:cNvPr id="403" name="Freihand 402">
                  <a:extLst>
                    <a:ext uri="{FF2B5EF4-FFF2-40B4-BE49-F238E27FC236}">
                      <a16:creationId xmlns:a16="http://schemas.microsoft.com/office/drawing/2014/main" id="{A2928A09-0162-4DFD-B4ED-92642BE3E246}"/>
                    </a:ext>
                  </a:extLst>
                </p:cNvPr>
                <p:cNvPicPr/>
                <p:nvPr/>
              </p:nvPicPr>
              <p:blipFill>
                <a:blip r:embed="rId599"/>
                <a:stretch>
                  <a:fillRect/>
                </a:stretch>
              </p:blipFill>
              <p:spPr>
                <a:xfrm>
                  <a:off x="9126555" y="135444"/>
                  <a:ext cx="67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4" name="Freihand 403">
                  <a:extLst>
                    <a:ext uri="{FF2B5EF4-FFF2-40B4-BE49-F238E27FC236}">
                      <a16:creationId xmlns:a16="http://schemas.microsoft.com/office/drawing/2014/main" id="{3C691D42-DDC4-4E1D-846E-6976BE43E090}"/>
                    </a:ext>
                  </a:extLst>
                </p14:cNvPr>
                <p14:cNvContentPartPr/>
                <p14:nvPr/>
              </p14:nvContentPartPr>
              <p14:xfrm>
                <a:off x="9085155" y="81444"/>
                <a:ext cx="108720" cy="16560"/>
              </p14:xfrm>
            </p:contentPart>
          </mc:Choice>
          <mc:Fallback xmlns="">
            <p:pic>
              <p:nvPicPr>
                <p:cNvPr id="404" name="Freihand 403">
                  <a:extLst>
                    <a:ext uri="{FF2B5EF4-FFF2-40B4-BE49-F238E27FC236}">
                      <a16:creationId xmlns:a16="http://schemas.microsoft.com/office/drawing/2014/main" id="{3C691D42-DDC4-4E1D-846E-6976BE43E090}"/>
                    </a:ext>
                  </a:extLst>
                </p:cNvPr>
                <p:cNvPicPr/>
                <p:nvPr/>
              </p:nvPicPr>
              <p:blipFill>
                <a:blip r:embed="rId601"/>
                <a:stretch>
                  <a:fillRect/>
                </a:stretch>
              </p:blipFill>
              <p:spPr>
                <a:xfrm>
                  <a:off x="9080835" y="77124"/>
                  <a:ext cx="11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05" name="Freihand 404">
                  <a:extLst>
                    <a:ext uri="{FF2B5EF4-FFF2-40B4-BE49-F238E27FC236}">
                      <a16:creationId xmlns:a16="http://schemas.microsoft.com/office/drawing/2014/main" id="{08F9844D-C0BF-40CB-A751-B591F198F7D9}"/>
                    </a:ext>
                  </a:extLst>
                </p14:cNvPr>
                <p14:cNvContentPartPr/>
                <p14:nvPr/>
              </p14:nvContentPartPr>
              <p14:xfrm>
                <a:off x="9241395" y="53364"/>
                <a:ext cx="86400" cy="75240"/>
              </p14:xfrm>
            </p:contentPart>
          </mc:Choice>
          <mc:Fallback xmlns="">
            <p:pic>
              <p:nvPicPr>
                <p:cNvPr id="405" name="Freihand 404">
                  <a:extLst>
                    <a:ext uri="{FF2B5EF4-FFF2-40B4-BE49-F238E27FC236}">
                      <a16:creationId xmlns:a16="http://schemas.microsoft.com/office/drawing/2014/main" id="{08F9844D-C0BF-40CB-A751-B591F198F7D9}"/>
                    </a:ext>
                  </a:extLst>
                </p:cNvPr>
                <p:cNvPicPr/>
                <p:nvPr/>
              </p:nvPicPr>
              <p:blipFill>
                <a:blip r:embed="rId603"/>
                <a:stretch>
                  <a:fillRect/>
                </a:stretch>
              </p:blipFill>
              <p:spPr>
                <a:xfrm>
                  <a:off x="9237075" y="49044"/>
                  <a:ext cx="95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7" name="Freihand 406">
                  <a:extLst>
                    <a:ext uri="{FF2B5EF4-FFF2-40B4-BE49-F238E27FC236}">
                      <a16:creationId xmlns:a16="http://schemas.microsoft.com/office/drawing/2014/main" id="{10CFF0F9-ED2A-44D4-90FE-CBFE01E371E4}"/>
                    </a:ext>
                  </a:extLst>
                </p14:cNvPr>
                <p14:cNvContentPartPr/>
                <p14:nvPr/>
              </p14:nvContentPartPr>
              <p14:xfrm>
                <a:off x="9387915" y="163524"/>
                <a:ext cx="5760" cy="81720"/>
              </p14:xfrm>
            </p:contentPart>
          </mc:Choice>
          <mc:Fallback xmlns="">
            <p:pic>
              <p:nvPicPr>
                <p:cNvPr id="407" name="Freihand 406">
                  <a:extLst>
                    <a:ext uri="{FF2B5EF4-FFF2-40B4-BE49-F238E27FC236}">
                      <a16:creationId xmlns:a16="http://schemas.microsoft.com/office/drawing/2014/main" id="{10CFF0F9-ED2A-44D4-90FE-CBFE01E371E4}"/>
                    </a:ext>
                  </a:extLst>
                </p:cNvPr>
                <p:cNvPicPr/>
                <p:nvPr/>
              </p:nvPicPr>
              <p:blipFill>
                <a:blip r:embed="rId605"/>
                <a:stretch>
                  <a:fillRect/>
                </a:stretch>
              </p:blipFill>
              <p:spPr>
                <a:xfrm>
                  <a:off x="9383595" y="159204"/>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8" name="Freihand 407">
                  <a:extLst>
                    <a:ext uri="{FF2B5EF4-FFF2-40B4-BE49-F238E27FC236}">
                      <a16:creationId xmlns:a16="http://schemas.microsoft.com/office/drawing/2014/main" id="{6DECF93A-9A9F-4382-9E0B-CDD2E69771B6}"/>
                    </a:ext>
                  </a:extLst>
                </p14:cNvPr>
                <p14:cNvContentPartPr/>
                <p14:nvPr/>
              </p14:nvContentPartPr>
              <p14:xfrm>
                <a:off x="9367755" y="198804"/>
                <a:ext cx="96840" cy="10800"/>
              </p14:xfrm>
            </p:contentPart>
          </mc:Choice>
          <mc:Fallback xmlns="">
            <p:pic>
              <p:nvPicPr>
                <p:cNvPr id="408" name="Freihand 407">
                  <a:extLst>
                    <a:ext uri="{FF2B5EF4-FFF2-40B4-BE49-F238E27FC236}">
                      <a16:creationId xmlns:a16="http://schemas.microsoft.com/office/drawing/2014/main" id="{6DECF93A-9A9F-4382-9E0B-CDD2E69771B6}"/>
                    </a:ext>
                  </a:extLst>
                </p:cNvPr>
                <p:cNvPicPr/>
                <p:nvPr/>
              </p:nvPicPr>
              <p:blipFill>
                <a:blip r:embed="rId607"/>
                <a:stretch>
                  <a:fillRect/>
                </a:stretch>
              </p:blipFill>
              <p:spPr>
                <a:xfrm>
                  <a:off x="9363435" y="194484"/>
                  <a:ext cx="105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91EE1766-D602-46AF-BC65-8C3D75FFC7A9}"/>
                    </a:ext>
                  </a:extLst>
                </p14:cNvPr>
                <p14:cNvContentPartPr/>
                <p14:nvPr/>
              </p14:nvContentPartPr>
              <p14:xfrm>
                <a:off x="9536595" y="174684"/>
                <a:ext cx="86400" cy="36000"/>
              </p14:xfrm>
            </p:contentPart>
          </mc:Choice>
          <mc:Fallback xmlns="">
            <p:pic>
              <p:nvPicPr>
                <p:cNvPr id="410" name="Freihand 409">
                  <a:extLst>
                    <a:ext uri="{FF2B5EF4-FFF2-40B4-BE49-F238E27FC236}">
                      <a16:creationId xmlns:a16="http://schemas.microsoft.com/office/drawing/2014/main" id="{91EE1766-D602-46AF-BC65-8C3D75FFC7A9}"/>
                    </a:ext>
                  </a:extLst>
                </p:cNvPr>
                <p:cNvPicPr/>
                <p:nvPr/>
              </p:nvPicPr>
              <p:blipFill>
                <a:blip r:embed="rId609"/>
                <a:stretch>
                  <a:fillRect/>
                </a:stretch>
              </p:blipFill>
              <p:spPr>
                <a:xfrm>
                  <a:off x="9532275" y="170364"/>
                  <a:ext cx="95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FE389D4C-410F-4CB5-9991-ADF2C57AED2D}"/>
                    </a:ext>
                  </a:extLst>
                </p14:cNvPr>
                <p14:cNvContentPartPr/>
                <p14:nvPr/>
              </p14:nvContentPartPr>
              <p14:xfrm>
                <a:off x="9597435" y="159924"/>
                <a:ext cx="41400" cy="121320"/>
              </p14:xfrm>
            </p:contentPart>
          </mc:Choice>
          <mc:Fallback xmlns="">
            <p:pic>
              <p:nvPicPr>
                <p:cNvPr id="411" name="Freihand 410">
                  <a:extLst>
                    <a:ext uri="{FF2B5EF4-FFF2-40B4-BE49-F238E27FC236}">
                      <a16:creationId xmlns:a16="http://schemas.microsoft.com/office/drawing/2014/main" id="{FE389D4C-410F-4CB5-9991-ADF2C57AED2D}"/>
                    </a:ext>
                  </a:extLst>
                </p:cNvPr>
                <p:cNvPicPr/>
                <p:nvPr/>
              </p:nvPicPr>
              <p:blipFill>
                <a:blip r:embed="rId611"/>
                <a:stretch>
                  <a:fillRect/>
                </a:stretch>
              </p:blipFill>
              <p:spPr>
                <a:xfrm>
                  <a:off x="9593115" y="155604"/>
                  <a:ext cx="50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ADF32510-63EF-4AAB-8229-549A9372F571}"/>
                    </a:ext>
                  </a:extLst>
                </p14:cNvPr>
                <p14:cNvContentPartPr/>
                <p14:nvPr/>
              </p14:nvContentPartPr>
              <p14:xfrm>
                <a:off x="9687075" y="197364"/>
                <a:ext cx="63000" cy="6480"/>
              </p14:xfrm>
            </p:contentPart>
          </mc:Choice>
          <mc:Fallback xmlns="">
            <p:pic>
              <p:nvPicPr>
                <p:cNvPr id="412" name="Freihand 411">
                  <a:extLst>
                    <a:ext uri="{FF2B5EF4-FFF2-40B4-BE49-F238E27FC236}">
                      <a16:creationId xmlns:a16="http://schemas.microsoft.com/office/drawing/2014/main" id="{ADF32510-63EF-4AAB-8229-549A9372F571}"/>
                    </a:ext>
                  </a:extLst>
                </p:cNvPr>
                <p:cNvPicPr/>
                <p:nvPr/>
              </p:nvPicPr>
              <p:blipFill>
                <a:blip r:embed="rId613"/>
                <a:stretch>
                  <a:fillRect/>
                </a:stretch>
              </p:blipFill>
              <p:spPr>
                <a:xfrm>
                  <a:off x="9682755" y="193044"/>
                  <a:ext cx="71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B70EB4A3-1B97-4DF1-ADF8-5E4A50464206}"/>
                    </a:ext>
                  </a:extLst>
                </p14:cNvPr>
                <p14:cNvContentPartPr/>
                <p14:nvPr/>
              </p14:nvContentPartPr>
              <p14:xfrm>
                <a:off x="9817395" y="109524"/>
                <a:ext cx="106560" cy="81000"/>
              </p14:xfrm>
            </p:contentPart>
          </mc:Choice>
          <mc:Fallback xmlns="">
            <p:pic>
              <p:nvPicPr>
                <p:cNvPr id="413" name="Freihand 412">
                  <a:extLst>
                    <a:ext uri="{FF2B5EF4-FFF2-40B4-BE49-F238E27FC236}">
                      <a16:creationId xmlns:a16="http://schemas.microsoft.com/office/drawing/2014/main" id="{B70EB4A3-1B97-4DF1-ADF8-5E4A50464206}"/>
                    </a:ext>
                  </a:extLst>
                </p:cNvPr>
                <p:cNvPicPr/>
                <p:nvPr/>
              </p:nvPicPr>
              <p:blipFill>
                <a:blip r:embed="rId615"/>
                <a:stretch>
                  <a:fillRect/>
                </a:stretch>
              </p:blipFill>
              <p:spPr>
                <a:xfrm>
                  <a:off x="9813075" y="105204"/>
                  <a:ext cx="115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9F432025-CE13-4439-B55D-48DEB34AF129}"/>
                    </a:ext>
                  </a:extLst>
                </p14:cNvPr>
                <p14:cNvContentPartPr/>
                <p14:nvPr/>
              </p14:nvContentPartPr>
              <p14:xfrm>
                <a:off x="9860235" y="184044"/>
                <a:ext cx="52920" cy="20160"/>
              </p14:xfrm>
            </p:contentPart>
          </mc:Choice>
          <mc:Fallback xmlns="">
            <p:pic>
              <p:nvPicPr>
                <p:cNvPr id="414" name="Freihand 413">
                  <a:extLst>
                    <a:ext uri="{FF2B5EF4-FFF2-40B4-BE49-F238E27FC236}">
                      <a16:creationId xmlns:a16="http://schemas.microsoft.com/office/drawing/2014/main" id="{9F432025-CE13-4439-B55D-48DEB34AF129}"/>
                    </a:ext>
                  </a:extLst>
                </p:cNvPr>
                <p:cNvPicPr/>
                <p:nvPr/>
              </p:nvPicPr>
              <p:blipFill>
                <a:blip r:embed="rId617"/>
                <a:stretch>
                  <a:fillRect/>
                </a:stretch>
              </p:blipFill>
              <p:spPr>
                <a:xfrm>
                  <a:off x="9855915" y="179724"/>
                  <a:ext cx="61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7342C647-9B35-4B6E-BC96-8437630DF8AC}"/>
                    </a:ext>
                  </a:extLst>
                </p14:cNvPr>
                <p14:cNvContentPartPr/>
                <p14:nvPr/>
              </p14:nvContentPartPr>
              <p14:xfrm>
                <a:off x="9953835" y="147324"/>
                <a:ext cx="76320" cy="115200"/>
              </p14:xfrm>
            </p:contentPart>
          </mc:Choice>
          <mc:Fallback xmlns="">
            <p:pic>
              <p:nvPicPr>
                <p:cNvPr id="415" name="Freihand 414">
                  <a:extLst>
                    <a:ext uri="{FF2B5EF4-FFF2-40B4-BE49-F238E27FC236}">
                      <a16:creationId xmlns:a16="http://schemas.microsoft.com/office/drawing/2014/main" id="{7342C647-9B35-4B6E-BC96-8437630DF8AC}"/>
                    </a:ext>
                  </a:extLst>
                </p:cNvPr>
                <p:cNvPicPr/>
                <p:nvPr/>
              </p:nvPicPr>
              <p:blipFill>
                <a:blip r:embed="rId619"/>
                <a:stretch>
                  <a:fillRect/>
                </a:stretch>
              </p:blipFill>
              <p:spPr>
                <a:xfrm>
                  <a:off x="9949515" y="143004"/>
                  <a:ext cx="8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7818458D-3D4F-4C33-AF8F-9DB7D47403ED}"/>
                    </a:ext>
                  </a:extLst>
                </p14:cNvPr>
                <p14:cNvContentPartPr/>
                <p14:nvPr/>
              </p14:nvContentPartPr>
              <p14:xfrm>
                <a:off x="10042755" y="90804"/>
                <a:ext cx="74520" cy="100080"/>
              </p14:xfrm>
            </p:contentPart>
          </mc:Choice>
          <mc:Fallback xmlns="">
            <p:pic>
              <p:nvPicPr>
                <p:cNvPr id="416" name="Freihand 415">
                  <a:extLst>
                    <a:ext uri="{FF2B5EF4-FFF2-40B4-BE49-F238E27FC236}">
                      <a16:creationId xmlns:a16="http://schemas.microsoft.com/office/drawing/2014/main" id="{7818458D-3D4F-4C33-AF8F-9DB7D47403ED}"/>
                    </a:ext>
                  </a:extLst>
                </p:cNvPr>
                <p:cNvPicPr/>
                <p:nvPr/>
              </p:nvPicPr>
              <p:blipFill>
                <a:blip r:embed="rId621"/>
                <a:stretch>
                  <a:fillRect/>
                </a:stretch>
              </p:blipFill>
              <p:spPr>
                <a:xfrm>
                  <a:off x="10038435" y="86484"/>
                  <a:ext cx="83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C99B2A01-2BD8-4C84-9A47-02E320002CEA}"/>
                    </a:ext>
                  </a:extLst>
                </p14:cNvPr>
                <p14:cNvContentPartPr/>
                <p14:nvPr/>
              </p14:nvContentPartPr>
              <p14:xfrm>
                <a:off x="10016115" y="78204"/>
                <a:ext cx="141840" cy="187200"/>
              </p14:xfrm>
            </p:contentPart>
          </mc:Choice>
          <mc:Fallback xmlns="">
            <p:pic>
              <p:nvPicPr>
                <p:cNvPr id="417" name="Freihand 416">
                  <a:extLst>
                    <a:ext uri="{FF2B5EF4-FFF2-40B4-BE49-F238E27FC236}">
                      <a16:creationId xmlns:a16="http://schemas.microsoft.com/office/drawing/2014/main" id="{C99B2A01-2BD8-4C84-9A47-02E320002CEA}"/>
                    </a:ext>
                  </a:extLst>
                </p:cNvPr>
                <p:cNvPicPr/>
                <p:nvPr/>
              </p:nvPicPr>
              <p:blipFill>
                <a:blip r:embed="rId623"/>
                <a:stretch>
                  <a:fillRect/>
                </a:stretch>
              </p:blipFill>
              <p:spPr>
                <a:xfrm>
                  <a:off x="10011795" y="73884"/>
                  <a:ext cx="150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E470313F-9CA8-4EA6-981B-E4040EBD1033}"/>
                    </a:ext>
                  </a:extLst>
                </p14:cNvPr>
                <p14:cNvContentPartPr/>
                <p14:nvPr/>
              </p14:nvContentPartPr>
              <p14:xfrm>
                <a:off x="9473595" y="100524"/>
                <a:ext cx="103320" cy="182520"/>
              </p14:xfrm>
            </p:contentPart>
          </mc:Choice>
          <mc:Fallback xmlns="">
            <p:pic>
              <p:nvPicPr>
                <p:cNvPr id="418" name="Freihand 417">
                  <a:extLst>
                    <a:ext uri="{FF2B5EF4-FFF2-40B4-BE49-F238E27FC236}">
                      <a16:creationId xmlns:a16="http://schemas.microsoft.com/office/drawing/2014/main" id="{E470313F-9CA8-4EA6-981B-E4040EBD1033}"/>
                    </a:ext>
                  </a:extLst>
                </p:cNvPr>
                <p:cNvPicPr/>
                <p:nvPr/>
              </p:nvPicPr>
              <p:blipFill>
                <a:blip r:embed="rId625"/>
                <a:stretch>
                  <a:fillRect/>
                </a:stretch>
              </p:blipFill>
              <p:spPr>
                <a:xfrm>
                  <a:off x="9469275" y="96204"/>
                  <a:ext cx="111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5B6C77F5-9A2D-4768-A4C4-0590AC292A44}"/>
                    </a:ext>
                  </a:extLst>
                </p14:cNvPr>
                <p14:cNvContentPartPr/>
                <p14:nvPr/>
              </p14:nvContentPartPr>
              <p14:xfrm>
                <a:off x="10168755" y="19884"/>
                <a:ext cx="92160" cy="78840"/>
              </p14:xfrm>
            </p:contentPart>
          </mc:Choice>
          <mc:Fallback xmlns="">
            <p:pic>
              <p:nvPicPr>
                <p:cNvPr id="419" name="Freihand 418">
                  <a:extLst>
                    <a:ext uri="{FF2B5EF4-FFF2-40B4-BE49-F238E27FC236}">
                      <a16:creationId xmlns:a16="http://schemas.microsoft.com/office/drawing/2014/main" id="{5B6C77F5-9A2D-4768-A4C4-0590AC292A44}"/>
                    </a:ext>
                  </a:extLst>
                </p:cNvPr>
                <p:cNvPicPr/>
                <p:nvPr/>
              </p:nvPicPr>
              <p:blipFill>
                <a:blip r:embed="rId627"/>
                <a:stretch>
                  <a:fillRect/>
                </a:stretch>
              </p:blipFill>
              <p:spPr>
                <a:xfrm>
                  <a:off x="10164435" y="15564"/>
                  <a:ext cx="100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E271127C-D821-49A1-BEE3-23D66D0A3EC2}"/>
                    </a:ext>
                  </a:extLst>
                </p14:cNvPr>
                <p14:cNvContentPartPr/>
                <p14:nvPr/>
              </p14:nvContentPartPr>
              <p14:xfrm>
                <a:off x="10202955" y="19164"/>
                <a:ext cx="106560" cy="275040"/>
              </p14:xfrm>
            </p:contentPart>
          </mc:Choice>
          <mc:Fallback xmlns="">
            <p:pic>
              <p:nvPicPr>
                <p:cNvPr id="420" name="Freihand 419">
                  <a:extLst>
                    <a:ext uri="{FF2B5EF4-FFF2-40B4-BE49-F238E27FC236}">
                      <a16:creationId xmlns:a16="http://schemas.microsoft.com/office/drawing/2014/main" id="{E271127C-D821-49A1-BEE3-23D66D0A3EC2}"/>
                    </a:ext>
                  </a:extLst>
                </p:cNvPr>
                <p:cNvPicPr/>
                <p:nvPr/>
              </p:nvPicPr>
              <p:blipFill>
                <a:blip r:embed="rId629"/>
                <a:stretch>
                  <a:fillRect/>
                </a:stretch>
              </p:blipFill>
              <p:spPr>
                <a:xfrm>
                  <a:off x="10198635" y="14844"/>
                  <a:ext cx="115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2" name="Freihand 421">
                  <a:extLst>
                    <a:ext uri="{FF2B5EF4-FFF2-40B4-BE49-F238E27FC236}">
                      <a16:creationId xmlns:a16="http://schemas.microsoft.com/office/drawing/2014/main" id="{1DBE72BE-B0DF-4E93-8C2E-6228369F9BE8}"/>
                    </a:ext>
                  </a:extLst>
                </p14:cNvPr>
                <p14:cNvContentPartPr/>
                <p14:nvPr/>
              </p14:nvContentPartPr>
              <p14:xfrm>
                <a:off x="10396635" y="130764"/>
                <a:ext cx="90360" cy="103680"/>
              </p14:xfrm>
            </p:contentPart>
          </mc:Choice>
          <mc:Fallback xmlns="">
            <p:pic>
              <p:nvPicPr>
                <p:cNvPr id="422" name="Freihand 421">
                  <a:extLst>
                    <a:ext uri="{FF2B5EF4-FFF2-40B4-BE49-F238E27FC236}">
                      <a16:creationId xmlns:a16="http://schemas.microsoft.com/office/drawing/2014/main" id="{1DBE72BE-B0DF-4E93-8C2E-6228369F9BE8}"/>
                    </a:ext>
                  </a:extLst>
                </p:cNvPr>
                <p:cNvPicPr/>
                <p:nvPr/>
              </p:nvPicPr>
              <p:blipFill>
                <a:blip r:embed="rId631"/>
                <a:stretch>
                  <a:fillRect/>
                </a:stretch>
              </p:blipFill>
              <p:spPr>
                <a:xfrm>
                  <a:off x="10392315" y="126444"/>
                  <a:ext cx="99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8" name="Freihand 177">
                  <a:extLst>
                    <a:ext uri="{FF2B5EF4-FFF2-40B4-BE49-F238E27FC236}">
                      <a16:creationId xmlns:a16="http://schemas.microsoft.com/office/drawing/2014/main" id="{61B3C913-F83B-484B-AB67-03FCD379129B}"/>
                    </a:ext>
                  </a:extLst>
                </p14:cNvPr>
                <p14:cNvContentPartPr/>
                <p14:nvPr/>
              </p14:nvContentPartPr>
              <p14:xfrm>
                <a:off x="6590302" y="1538279"/>
                <a:ext cx="1642320" cy="69480"/>
              </p14:xfrm>
            </p:contentPart>
          </mc:Choice>
          <mc:Fallback xmlns="">
            <p:pic>
              <p:nvPicPr>
                <p:cNvPr id="178" name="Freihand 177">
                  <a:extLst>
                    <a:ext uri="{FF2B5EF4-FFF2-40B4-BE49-F238E27FC236}">
                      <a16:creationId xmlns:a16="http://schemas.microsoft.com/office/drawing/2014/main" id="{61B3C913-F83B-484B-AB67-03FCD379129B}"/>
                    </a:ext>
                  </a:extLst>
                </p:cNvPr>
                <p:cNvPicPr/>
                <p:nvPr/>
              </p:nvPicPr>
              <p:blipFill>
                <a:blip r:embed="rId633"/>
                <a:stretch>
                  <a:fillRect/>
                </a:stretch>
              </p:blipFill>
              <p:spPr>
                <a:xfrm>
                  <a:off x="6585982" y="1533959"/>
                  <a:ext cx="1650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4" name="Freihand 13">
                  <a:extLst>
                    <a:ext uri="{FF2B5EF4-FFF2-40B4-BE49-F238E27FC236}">
                      <a16:creationId xmlns:a16="http://schemas.microsoft.com/office/drawing/2014/main" id="{E525925B-CD33-4BE8-B151-A9D9A588862C}"/>
                    </a:ext>
                  </a:extLst>
                </p14:cNvPr>
                <p14:cNvContentPartPr/>
                <p14:nvPr/>
              </p14:nvContentPartPr>
              <p14:xfrm>
                <a:off x="768022" y="960479"/>
                <a:ext cx="560880" cy="55080"/>
              </p14:xfrm>
            </p:contentPart>
          </mc:Choice>
          <mc:Fallback xmlns="">
            <p:pic>
              <p:nvPicPr>
                <p:cNvPr id="14" name="Freihand 13">
                  <a:extLst>
                    <a:ext uri="{FF2B5EF4-FFF2-40B4-BE49-F238E27FC236}">
                      <a16:creationId xmlns:a16="http://schemas.microsoft.com/office/drawing/2014/main" id="{E525925B-CD33-4BE8-B151-A9D9A588862C}"/>
                    </a:ext>
                  </a:extLst>
                </p:cNvPr>
                <p:cNvPicPr/>
                <p:nvPr/>
              </p:nvPicPr>
              <p:blipFill>
                <a:blip r:embed="rId635"/>
                <a:stretch>
                  <a:fillRect/>
                </a:stretch>
              </p:blipFill>
              <p:spPr>
                <a:xfrm>
                  <a:off x="763702" y="956159"/>
                  <a:ext cx="569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9" name="Freihand 8">
                  <a:extLst>
                    <a:ext uri="{FF2B5EF4-FFF2-40B4-BE49-F238E27FC236}">
                      <a16:creationId xmlns:a16="http://schemas.microsoft.com/office/drawing/2014/main" id="{9D80AD54-0A3C-4DE7-B589-05B9988F0C1E}"/>
                    </a:ext>
                  </a:extLst>
                </p14:cNvPr>
                <p14:cNvContentPartPr/>
                <p14:nvPr/>
              </p14:nvContentPartPr>
              <p14:xfrm>
                <a:off x="2908582" y="900719"/>
                <a:ext cx="130680" cy="135720"/>
              </p14:xfrm>
            </p:contentPart>
          </mc:Choice>
          <mc:Fallback xmlns="">
            <p:pic>
              <p:nvPicPr>
                <p:cNvPr id="9" name="Freihand 8">
                  <a:extLst>
                    <a:ext uri="{FF2B5EF4-FFF2-40B4-BE49-F238E27FC236}">
                      <a16:creationId xmlns:a16="http://schemas.microsoft.com/office/drawing/2014/main" id="{9D80AD54-0A3C-4DE7-B589-05B9988F0C1E}"/>
                    </a:ext>
                  </a:extLst>
                </p:cNvPr>
                <p:cNvPicPr/>
                <p:nvPr/>
              </p:nvPicPr>
              <p:blipFill>
                <a:blip r:embed="rId637"/>
                <a:stretch>
                  <a:fillRect/>
                </a:stretch>
              </p:blipFill>
              <p:spPr>
                <a:xfrm>
                  <a:off x="2904262" y="896399"/>
                  <a:ext cx="139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0" name="Freihand 9">
                  <a:extLst>
                    <a:ext uri="{FF2B5EF4-FFF2-40B4-BE49-F238E27FC236}">
                      <a16:creationId xmlns:a16="http://schemas.microsoft.com/office/drawing/2014/main" id="{5C33772A-5A1E-4A20-9901-4907CBE93B28}"/>
                    </a:ext>
                  </a:extLst>
                </p14:cNvPr>
                <p14:cNvContentPartPr/>
                <p14:nvPr/>
              </p14:nvContentPartPr>
              <p14:xfrm>
                <a:off x="2857462" y="924479"/>
                <a:ext cx="156600" cy="157680"/>
              </p14:xfrm>
            </p:contentPart>
          </mc:Choice>
          <mc:Fallback xmlns="">
            <p:pic>
              <p:nvPicPr>
                <p:cNvPr id="10" name="Freihand 9">
                  <a:extLst>
                    <a:ext uri="{FF2B5EF4-FFF2-40B4-BE49-F238E27FC236}">
                      <a16:creationId xmlns:a16="http://schemas.microsoft.com/office/drawing/2014/main" id="{5C33772A-5A1E-4A20-9901-4907CBE93B28}"/>
                    </a:ext>
                  </a:extLst>
                </p:cNvPr>
                <p:cNvPicPr/>
                <p:nvPr/>
              </p:nvPicPr>
              <p:blipFill>
                <a:blip r:embed="rId639"/>
                <a:stretch>
                  <a:fillRect/>
                </a:stretch>
              </p:blipFill>
              <p:spPr>
                <a:xfrm>
                  <a:off x="2853142" y="920159"/>
                  <a:ext cx="165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1" name="Freihand 10">
                  <a:extLst>
                    <a:ext uri="{FF2B5EF4-FFF2-40B4-BE49-F238E27FC236}">
                      <a16:creationId xmlns:a16="http://schemas.microsoft.com/office/drawing/2014/main" id="{E36F9D14-8A2B-4381-8BF7-D07B5351EFAB}"/>
                    </a:ext>
                  </a:extLst>
                </p14:cNvPr>
                <p14:cNvContentPartPr/>
                <p14:nvPr/>
              </p14:nvContentPartPr>
              <p14:xfrm>
                <a:off x="3208462" y="784079"/>
                <a:ext cx="33840" cy="87120"/>
              </p14:xfrm>
            </p:contentPart>
          </mc:Choice>
          <mc:Fallback xmlns="">
            <p:pic>
              <p:nvPicPr>
                <p:cNvPr id="11" name="Freihand 10">
                  <a:extLst>
                    <a:ext uri="{FF2B5EF4-FFF2-40B4-BE49-F238E27FC236}">
                      <a16:creationId xmlns:a16="http://schemas.microsoft.com/office/drawing/2014/main" id="{E36F9D14-8A2B-4381-8BF7-D07B5351EFAB}"/>
                    </a:ext>
                  </a:extLst>
                </p:cNvPr>
                <p:cNvPicPr/>
                <p:nvPr/>
              </p:nvPicPr>
              <p:blipFill>
                <a:blip r:embed="rId641"/>
                <a:stretch>
                  <a:fillRect/>
                </a:stretch>
              </p:blipFill>
              <p:spPr>
                <a:xfrm>
                  <a:off x="3204142" y="779759"/>
                  <a:ext cx="4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2" name="Freihand 11">
                  <a:extLst>
                    <a:ext uri="{FF2B5EF4-FFF2-40B4-BE49-F238E27FC236}">
                      <a16:creationId xmlns:a16="http://schemas.microsoft.com/office/drawing/2014/main" id="{CF94F16F-9FC8-479A-939A-3B714EC4BB4B}"/>
                    </a:ext>
                  </a:extLst>
                </p14:cNvPr>
                <p14:cNvContentPartPr/>
                <p14:nvPr/>
              </p14:nvContentPartPr>
              <p14:xfrm>
                <a:off x="3170302" y="744839"/>
                <a:ext cx="159840" cy="133200"/>
              </p14:xfrm>
            </p:contentPart>
          </mc:Choice>
          <mc:Fallback xmlns="">
            <p:pic>
              <p:nvPicPr>
                <p:cNvPr id="12" name="Freihand 11">
                  <a:extLst>
                    <a:ext uri="{FF2B5EF4-FFF2-40B4-BE49-F238E27FC236}">
                      <a16:creationId xmlns:a16="http://schemas.microsoft.com/office/drawing/2014/main" id="{CF94F16F-9FC8-479A-939A-3B714EC4BB4B}"/>
                    </a:ext>
                  </a:extLst>
                </p:cNvPr>
                <p:cNvPicPr/>
                <p:nvPr/>
              </p:nvPicPr>
              <p:blipFill>
                <a:blip r:embed="rId643"/>
                <a:stretch>
                  <a:fillRect/>
                </a:stretch>
              </p:blipFill>
              <p:spPr>
                <a:xfrm>
                  <a:off x="3165982" y="740519"/>
                  <a:ext cx="168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5" name="Freihand 14">
                  <a:extLst>
                    <a:ext uri="{FF2B5EF4-FFF2-40B4-BE49-F238E27FC236}">
                      <a16:creationId xmlns:a16="http://schemas.microsoft.com/office/drawing/2014/main" id="{F2642A52-EF9F-44FE-88B8-C4FFCF647182}"/>
                    </a:ext>
                  </a:extLst>
                </p14:cNvPr>
                <p14:cNvContentPartPr/>
                <p14:nvPr/>
              </p14:nvContentPartPr>
              <p14:xfrm>
                <a:off x="3374422" y="714599"/>
                <a:ext cx="90360" cy="69840"/>
              </p14:xfrm>
            </p:contentPart>
          </mc:Choice>
          <mc:Fallback xmlns="">
            <p:pic>
              <p:nvPicPr>
                <p:cNvPr id="15" name="Freihand 14">
                  <a:extLst>
                    <a:ext uri="{FF2B5EF4-FFF2-40B4-BE49-F238E27FC236}">
                      <a16:creationId xmlns:a16="http://schemas.microsoft.com/office/drawing/2014/main" id="{F2642A52-EF9F-44FE-88B8-C4FFCF647182}"/>
                    </a:ext>
                  </a:extLst>
                </p:cNvPr>
                <p:cNvPicPr/>
                <p:nvPr/>
              </p:nvPicPr>
              <p:blipFill>
                <a:blip r:embed="rId645"/>
                <a:stretch>
                  <a:fillRect/>
                </a:stretch>
              </p:blipFill>
              <p:spPr>
                <a:xfrm>
                  <a:off x="3370102" y="710279"/>
                  <a:ext cx="99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 name="Freihand 15">
                  <a:extLst>
                    <a:ext uri="{FF2B5EF4-FFF2-40B4-BE49-F238E27FC236}">
                      <a16:creationId xmlns:a16="http://schemas.microsoft.com/office/drawing/2014/main" id="{2C5604C4-AC7A-42FE-9DD7-3FF038519774}"/>
                    </a:ext>
                  </a:extLst>
                </p14:cNvPr>
                <p14:cNvContentPartPr/>
                <p14:nvPr/>
              </p14:nvContentPartPr>
              <p14:xfrm>
                <a:off x="3434902" y="818279"/>
                <a:ext cx="73440" cy="4680"/>
              </p14:xfrm>
            </p:contentPart>
          </mc:Choice>
          <mc:Fallback xmlns="">
            <p:pic>
              <p:nvPicPr>
                <p:cNvPr id="16" name="Freihand 15">
                  <a:extLst>
                    <a:ext uri="{FF2B5EF4-FFF2-40B4-BE49-F238E27FC236}">
                      <a16:creationId xmlns:a16="http://schemas.microsoft.com/office/drawing/2014/main" id="{2C5604C4-AC7A-42FE-9DD7-3FF038519774}"/>
                    </a:ext>
                  </a:extLst>
                </p:cNvPr>
                <p:cNvPicPr/>
                <p:nvPr/>
              </p:nvPicPr>
              <p:blipFill>
                <a:blip r:embed="rId647"/>
                <a:stretch>
                  <a:fillRect/>
                </a:stretch>
              </p:blipFill>
              <p:spPr>
                <a:xfrm>
                  <a:off x="3430582" y="813959"/>
                  <a:ext cx="82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7" name="Freihand 16">
                  <a:extLst>
                    <a:ext uri="{FF2B5EF4-FFF2-40B4-BE49-F238E27FC236}">
                      <a16:creationId xmlns:a16="http://schemas.microsoft.com/office/drawing/2014/main" id="{3F5ADF59-D682-467D-ACDE-60F741F78DEB}"/>
                    </a:ext>
                  </a:extLst>
                </p14:cNvPr>
                <p14:cNvContentPartPr/>
                <p14:nvPr/>
              </p14:nvContentPartPr>
              <p14:xfrm>
                <a:off x="3450022" y="849959"/>
                <a:ext cx="64080" cy="11520"/>
              </p14:xfrm>
            </p:contentPart>
          </mc:Choice>
          <mc:Fallback xmlns="">
            <p:pic>
              <p:nvPicPr>
                <p:cNvPr id="17" name="Freihand 16">
                  <a:extLst>
                    <a:ext uri="{FF2B5EF4-FFF2-40B4-BE49-F238E27FC236}">
                      <a16:creationId xmlns:a16="http://schemas.microsoft.com/office/drawing/2014/main" id="{3F5ADF59-D682-467D-ACDE-60F741F78DEB}"/>
                    </a:ext>
                  </a:extLst>
                </p:cNvPr>
                <p:cNvPicPr/>
                <p:nvPr/>
              </p:nvPicPr>
              <p:blipFill>
                <a:blip r:embed="rId649"/>
                <a:stretch>
                  <a:fillRect/>
                </a:stretch>
              </p:blipFill>
              <p:spPr>
                <a:xfrm>
                  <a:off x="3445702" y="845639"/>
                  <a:ext cx="72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8" name="Freihand 17">
                  <a:extLst>
                    <a:ext uri="{FF2B5EF4-FFF2-40B4-BE49-F238E27FC236}">
                      <a16:creationId xmlns:a16="http://schemas.microsoft.com/office/drawing/2014/main" id="{1B912470-2773-48F6-9046-4AE4B3222767}"/>
                    </a:ext>
                  </a:extLst>
                </p14:cNvPr>
                <p14:cNvContentPartPr/>
                <p14:nvPr/>
              </p14:nvContentPartPr>
              <p14:xfrm>
                <a:off x="3601582" y="786239"/>
                <a:ext cx="110880" cy="82080"/>
              </p14:xfrm>
            </p:contentPart>
          </mc:Choice>
          <mc:Fallback xmlns="">
            <p:pic>
              <p:nvPicPr>
                <p:cNvPr id="18" name="Freihand 17">
                  <a:extLst>
                    <a:ext uri="{FF2B5EF4-FFF2-40B4-BE49-F238E27FC236}">
                      <a16:creationId xmlns:a16="http://schemas.microsoft.com/office/drawing/2014/main" id="{1B912470-2773-48F6-9046-4AE4B3222767}"/>
                    </a:ext>
                  </a:extLst>
                </p:cNvPr>
                <p:cNvPicPr/>
                <p:nvPr/>
              </p:nvPicPr>
              <p:blipFill>
                <a:blip r:embed="rId651"/>
                <a:stretch>
                  <a:fillRect/>
                </a:stretch>
              </p:blipFill>
              <p:spPr>
                <a:xfrm>
                  <a:off x="3597262" y="781919"/>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 name="Freihand 44">
                  <a:extLst>
                    <a:ext uri="{FF2B5EF4-FFF2-40B4-BE49-F238E27FC236}">
                      <a16:creationId xmlns:a16="http://schemas.microsoft.com/office/drawing/2014/main" id="{4D12F6AE-F7A4-4489-BF64-AD0D95E01FD1}"/>
                    </a:ext>
                  </a:extLst>
                </p14:cNvPr>
                <p14:cNvContentPartPr/>
                <p14:nvPr/>
              </p14:nvContentPartPr>
              <p14:xfrm>
                <a:off x="911662" y="1111679"/>
                <a:ext cx="3582720" cy="536760"/>
              </p14:xfrm>
            </p:contentPart>
          </mc:Choice>
          <mc:Fallback xmlns="">
            <p:pic>
              <p:nvPicPr>
                <p:cNvPr id="45" name="Freihand 44">
                  <a:extLst>
                    <a:ext uri="{FF2B5EF4-FFF2-40B4-BE49-F238E27FC236}">
                      <a16:creationId xmlns:a16="http://schemas.microsoft.com/office/drawing/2014/main" id="{4D12F6AE-F7A4-4489-BF64-AD0D95E01FD1}"/>
                    </a:ext>
                  </a:extLst>
                </p:cNvPr>
                <p:cNvPicPr/>
                <p:nvPr/>
              </p:nvPicPr>
              <p:blipFill>
                <a:blip r:embed="rId653"/>
                <a:stretch>
                  <a:fillRect/>
                </a:stretch>
              </p:blipFill>
              <p:spPr>
                <a:xfrm>
                  <a:off x="907342" y="1107359"/>
                  <a:ext cx="35913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 name="Freihand 45">
                  <a:extLst>
                    <a:ext uri="{FF2B5EF4-FFF2-40B4-BE49-F238E27FC236}">
                      <a16:creationId xmlns:a16="http://schemas.microsoft.com/office/drawing/2014/main" id="{0696ED9F-669F-4109-A76A-E01F49F8442C}"/>
                    </a:ext>
                  </a:extLst>
                </p14:cNvPr>
                <p14:cNvContentPartPr/>
                <p14:nvPr/>
              </p14:nvContentPartPr>
              <p14:xfrm>
                <a:off x="1890142" y="1080359"/>
                <a:ext cx="2613240" cy="624600"/>
              </p14:xfrm>
            </p:contentPart>
          </mc:Choice>
          <mc:Fallback xmlns="">
            <p:pic>
              <p:nvPicPr>
                <p:cNvPr id="46" name="Freihand 45">
                  <a:extLst>
                    <a:ext uri="{FF2B5EF4-FFF2-40B4-BE49-F238E27FC236}">
                      <a16:creationId xmlns:a16="http://schemas.microsoft.com/office/drawing/2014/main" id="{0696ED9F-669F-4109-A76A-E01F49F8442C}"/>
                    </a:ext>
                  </a:extLst>
                </p:cNvPr>
                <p:cNvPicPr/>
                <p:nvPr/>
              </p:nvPicPr>
              <p:blipFill>
                <a:blip r:embed="rId655"/>
                <a:stretch>
                  <a:fillRect/>
                </a:stretch>
              </p:blipFill>
              <p:spPr>
                <a:xfrm>
                  <a:off x="1885822" y="1076039"/>
                  <a:ext cx="262188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79" name="Freihand 178">
                  <a:extLst>
                    <a:ext uri="{FF2B5EF4-FFF2-40B4-BE49-F238E27FC236}">
                      <a16:creationId xmlns:a16="http://schemas.microsoft.com/office/drawing/2014/main" id="{273DC2FE-77FD-42EC-84BB-A60B8C299B86}"/>
                    </a:ext>
                  </a:extLst>
                </p14:cNvPr>
                <p14:cNvContentPartPr/>
                <p14:nvPr/>
              </p14:nvContentPartPr>
              <p14:xfrm>
                <a:off x="2127742" y="1529279"/>
                <a:ext cx="2560680" cy="107640"/>
              </p14:xfrm>
            </p:contentPart>
          </mc:Choice>
          <mc:Fallback xmlns="">
            <p:pic>
              <p:nvPicPr>
                <p:cNvPr id="179" name="Freihand 178">
                  <a:extLst>
                    <a:ext uri="{FF2B5EF4-FFF2-40B4-BE49-F238E27FC236}">
                      <a16:creationId xmlns:a16="http://schemas.microsoft.com/office/drawing/2014/main" id="{273DC2FE-77FD-42EC-84BB-A60B8C299B86}"/>
                    </a:ext>
                  </a:extLst>
                </p:cNvPr>
                <p:cNvPicPr/>
                <p:nvPr/>
              </p:nvPicPr>
              <p:blipFill>
                <a:blip r:embed="rId657"/>
                <a:stretch>
                  <a:fillRect/>
                </a:stretch>
              </p:blipFill>
              <p:spPr>
                <a:xfrm>
                  <a:off x="2123422" y="1524959"/>
                  <a:ext cx="2569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0" name="Freihand 19">
                  <a:extLst>
                    <a:ext uri="{FF2B5EF4-FFF2-40B4-BE49-F238E27FC236}">
                      <a16:creationId xmlns:a16="http://schemas.microsoft.com/office/drawing/2014/main" id="{58373654-AC81-4CF6-9169-D1728D181D20}"/>
                    </a:ext>
                  </a:extLst>
                </p14:cNvPr>
                <p14:cNvContentPartPr/>
                <p14:nvPr/>
              </p14:nvContentPartPr>
              <p14:xfrm>
                <a:off x="5756542" y="1050119"/>
                <a:ext cx="103320" cy="109440"/>
              </p14:xfrm>
            </p:contentPart>
          </mc:Choice>
          <mc:Fallback xmlns="">
            <p:pic>
              <p:nvPicPr>
                <p:cNvPr id="20" name="Freihand 19">
                  <a:extLst>
                    <a:ext uri="{FF2B5EF4-FFF2-40B4-BE49-F238E27FC236}">
                      <a16:creationId xmlns:a16="http://schemas.microsoft.com/office/drawing/2014/main" id="{58373654-AC81-4CF6-9169-D1728D181D20}"/>
                    </a:ext>
                  </a:extLst>
                </p:cNvPr>
                <p:cNvPicPr/>
                <p:nvPr/>
              </p:nvPicPr>
              <p:blipFill>
                <a:blip r:embed="rId659"/>
                <a:stretch>
                  <a:fillRect/>
                </a:stretch>
              </p:blipFill>
              <p:spPr>
                <a:xfrm>
                  <a:off x="5752222" y="1045799"/>
                  <a:ext cx="111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 name="Freihand 20">
                  <a:extLst>
                    <a:ext uri="{FF2B5EF4-FFF2-40B4-BE49-F238E27FC236}">
                      <a16:creationId xmlns:a16="http://schemas.microsoft.com/office/drawing/2014/main" id="{5D305537-9C84-47BA-9533-B2D5A47BE44C}"/>
                    </a:ext>
                  </a:extLst>
                </p14:cNvPr>
                <p14:cNvContentPartPr/>
                <p14:nvPr/>
              </p14:nvContentPartPr>
              <p14:xfrm>
                <a:off x="5888302" y="1118159"/>
                <a:ext cx="33840" cy="26640"/>
              </p14:xfrm>
            </p:contentPart>
          </mc:Choice>
          <mc:Fallback xmlns="">
            <p:pic>
              <p:nvPicPr>
                <p:cNvPr id="21" name="Freihand 20">
                  <a:extLst>
                    <a:ext uri="{FF2B5EF4-FFF2-40B4-BE49-F238E27FC236}">
                      <a16:creationId xmlns:a16="http://schemas.microsoft.com/office/drawing/2014/main" id="{5D305537-9C84-47BA-9533-B2D5A47BE44C}"/>
                    </a:ext>
                  </a:extLst>
                </p:cNvPr>
                <p:cNvPicPr/>
                <p:nvPr/>
              </p:nvPicPr>
              <p:blipFill>
                <a:blip r:embed="rId661"/>
                <a:stretch>
                  <a:fillRect/>
                </a:stretch>
              </p:blipFill>
              <p:spPr>
                <a:xfrm>
                  <a:off x="5883982" y="1113839"/>
                  <a:ext cx="42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2" name="Freihand 21">
                  <a:extLst>
                    <a:ext uri="{FF2B5EF4-FFF2-40B4-BE49-F238E27FC236}">
                      <a16:creationId xmlns:a16="http://schemas.microsoft.com/office/drawing/2014/main" id="{B6B7EE2E-4A43-4E7E-859F-501E422EE1AE}"/>
                    </a:ext>
                  </a:extLst>
                </p14:cNvPr>
                <p14:cNvContentPartPr/>
                <p14:nvPr/>
              </p14:nvContentPartPr>
              <p14:xfrm>
                <a:off x="5942302" y="953999"/>
                <a:ext cx="84240" cy="186480"/>
              </p14:xfrm>
            </p:contentPart>
          </mc:Choice>
          <mc:Fallback xmlns="">
            <p:pic>
              <p:nvPicPr>
                <p:cNvPr id="22" name="Freihand 21">
                  <a:extLst>
                    <a:ext uri="{FF2B5EF4-FFF2-40B4-BE49-F238E27FC236}">
                      <a16:creationId xmlns:a16="http://schemas.microsoft.com/office/drawing/2014/main" id="{B6B7EE2E-4A43-4E7E-859F-501E422EE1AE}"/>
                    </a:ext>
                  </a:extLst>
                </p:cNvPr>
                <p:cNvPicPr/>
                <p:nvPr/>
              </p:nvPicPr>
              <p:blipFill>
                <a:blip r:embed="rId663"/>
                <a:stretch>
                  <a:fillRect/>
                </a:stretch>
              </p:blipFill>
              <p:spPr>
                <a:xfrm>
                  <a:off x="5937982" y="949679"/>
                  <a:ext cx="92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3" name="Freihand 22">
                  <a:extLst>
                    <a:ext uri="{FF2B5EF4-FFF2-40B4-BE49-F238E27FC236}">
                      <a16:creationId xmlns:a16="http://schemas.microsoft.com/office/drawing/2014/main" id="{488E854F-6F63-464A-8454-732631C51316}"/>
                    </a:ext>
                  </a:extLst>
                </p14:cNvPr>
                <p14:cNvContentPartPr/>
                <p14:nvPr/>
              </p14:nvContentPartPr>
              <p14:xfrm>
                <a:off x="6084862" y="1147319"/>
                <a:ext cx="360" cy="360"/>
              </p14:xfrm>
            </p:contentPart>
          </mc:Choice>
          <mc:Fallback xmlns="">
            <p:pic>
              <p:nvPicPr>
                <p:cNvPr id="23" name="Freihand 22">
                  <a:extLst>
                    <a:ext uri="{FF2B5EF4-FFF2-40B4-BE49-F238E27FC236}">
                      <a16:creationId xmlns:a16="http://schemas.microsoft.com/office/drawing/2014/main" id="{488E854F-6F63-464A-8454-732631C51316}"/>
                    </a:ext>
                  </a:extLst>
                </p:cNvPr>
                <p:cNvPicPr/>
                <p:nvPr/>
              </p:nvPicPr>
              <p:blipFill>
                <a:blip r:embed="rId121"/>
                <a:stretch>
                  <a:fillRect/>
                </a:stretch>
              </p:blipFill>
              <p:spPr>
                <a:xfrm>
                  <a:off x="6080542" y="11429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81" name="Freihand 180">
                  <a:extLst>
                    <a:ext uri="{FF2B5EF4-FFF2-40B4-BE49-F238E27FC236}">
                      <a16:creationId xmlns:a16="http://schemas.microsoft.com/office/drawing/2014/main" id="{42AA300B-5C8D-4A70-8609-53FBF2C76D6E}"/>
                    </a:ext>
                  </a:extLst>
                </p14:cNvPr>
                <p14:cNvContentPartPr/>
                <p14:nvPr/>
              </p14:nvContentPartPr>
              <p14:xfrm>
                <a:off x="6616222" y="1498319"/>
                <a:ext cx="1374480" cy="83880"/>
              </p14:xfrm>
            </p:contentPart>
          </mc:Choice>
          <mc:Fallback xmlns="">
            <p:pic>
              <p:nvPicPr>
                <p:cNvPr id="181" name="Freihand 180">
                  <a:extLst>
                    <a:ext uri="{FF2B5EF4-FFF2-40B4-BE49-F238E27FC236}">
                      <a16:creationId xmlns:a16="http://schemas.microsoft.com/office/drawing/2014/main" id="{42AA300B-5C8D-4A70-8609-53FBF2C76D6E}"/>
                    </a:ext>
                  </a:extLst>
                </p:cNvPr>
                <p:cNvPicPr/>
                <p:nvPr/>
              </p:nvPicPr>
              <p:blipFill>
                <a:blip r:embed="rId666"/>
                <a:stretch>
                  <a:fillRect/>
                </a:stretch>
              </p:blipFill>
              <p:spPr>
                <a:xfrm>
                  <a:off x="6611902" y="1493999"/>
                  <a:ext cx="1383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82" name="Freihand 181">
                  <a:extLst>
                    <a:ext uri="{FF2B5EF4-FFF2-40B4-BE49-F238E27FC236}">
                      <a16:creationId xmlns:a16="http://schemas.microsoft.com/office/drawing/2014/main" id="{8E9F4DFC-1A0D-46AA-AB1E-7E4F52233634}"/>
                    </a:ext>
                  </a:extLst>
                </p14:cNvPr>
                <p14:cNvContentPartPr/>
                <p14:nvPr/>
              </p14:nvContentPartPr>
              <p14:xfrm>
                <a:off x="7290142" y="1211039"/>
                <a:ext cx="256680" cy="273600"/>
              </p14:xfrm>
            </p:contentPart>
          </mc:Choice>
          <mc:Fallback xmlns="">
            <p:pic>
              <p:nvPicPr>
                <p:cNvPr id="182" name="Freihand 181">
                  <a:extLst>
                    <a:ext uri="{FF2B5EF4-FFF2-40B4-BE49-F238E27FC236}">
                      <a16:creationId xmlns:a16="http://schemas.microsoft.com/office/drawing/2014/main" id="{8E9F4DFC-1A0D-46AA-AB1E-7E4F52233634}"/>
                    </a:ext>
                  </a:extLst>
                </p:cNvPr>
                <p:cNvPicPr/>
                <p:nvPr/>
              </p:nvPicPr>
              <p:blipFill>
                <a:blip r:embed="rId668"/>
                <a:stretch>
                  <a:fillRect/>
                </a:stretch>
              </p:blipFill>
              <p:spPr>
                <a:xfrm>
                  <a:off x="7285822" y="1206719"/>
                  <a:ext cx="265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83" name="Freihand 182">
                  <a:extLst>
                    <a:ext uri="{FF2B5EF4-FFF2-40B4-BE49-F238E27FC236}">
                      <a16:creationId xmlns:a16="http://schemas.microsoft.com/office/drawing/2014/main" id="{008F66BD-60F1-49A8-9ED2-37A5D8C95C23}"/>
                    </a:ext>
                  </a:extLst>
                </p14:cNvPr>
                <p14:cNvContentPartPr/>
                <p14:nvPr/>
              </p14:nvContentPartPr>
              <p14:xfrm>
                <a:off x="6580582" y="1188719"/>
                <a:ext cx="280800" cy="315360"/>
              </p14:xfrm>
            </p:contentPart>
          </mc:Choice>
          <mc:Fallback xmlns="">
            <p:pic>
              <p:nvPicPr>
                <p:cNvPr id="183" name="Freihand 182">
                  <a:extLst>
                    <a:ext uri="{FF2B5EF4-FFF2-40B4-BE49-F238E27FC236}">
                      <a16:creationId xmlns:a16="http://schemas.microsoft.com/office/drawing/2014/main" id="{008F66BD-60F1-49A8-9ED2-37A5D8C95C23}"/>
                    </a:ext>
                  </a:extLst>
                </p:cNvPr>
                <p:cNvPicPr/>
                <p:nvPr/>
              </p:nvPicPr>
              <p:blipFill>
                <a:blip r:embed="rId670"/>
                <a:stretch>
                  <a:fillRect/>
                </a:stretch>
              </p:blipFill>
              <p:spPr>
                <a:xfrm>
                  <a:off x="6576262" y="1184399"/>
                  <a:ext cx="2894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85" name="Freihand 184">
                  <a:extLst>
                    <a:ext uri="{FF2B5EF4-FFF2-40B4-BE49-F238E27FC236}">
                      <a16:creationId xmlns:a16="http://schemas.microsoft.com/office/drawing/2014/main" id="{84B468F4-57F2-4078-92A4-CE23F901546D}"/>
                    </a:ext>
                  </a:extLst>
                </p14:cNvPr>
                <p14:cNvContentPartPr/>
                <p14:nvPr/>
              </p14:nvContentPartPr>
              <p14:xfrm>
                <a:off x="6101782" y="1191239"/>
                <a:ext cx="293400" cy="334080"/>
              </p14:xfrm>
            </p:contentPart>
          </mc:Choice>
          <mc:Fallback xmlns="">
            <p:pic>
              <p:nvPicPr>
                <p:cNvPr id="185" name="Freihand 184">
                  <a:extLst>
                    <a:ext uri="{FF2B5EF4-FFF2-40B4-BE49-F238E27FC236}">
                      <a16:creationId xmlns:a16="http://schemas.microsoft.com/office/drawing/2014/main" id="{84B468F4-57F2-4078-92A4-CE23F901546D}"/>
                    </a:ext>
                  </a:extLst>
                </p:cNvPr>
                <p:cNvPicPr/>
                <p:nvPr/>
              </p:nvPicPr>
              <p:blipFill>
                <a:blip r:embed="rId672"/>
                <a:stretch>
                  <a:fillRect/>
                </a:stretch>
              </p:blipFill>
              <p:spPr>
                <a:xfrm>
                  <a:off x="6097462" y="1186919"/>
                  <a:ext cx="3020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87" name="Freihand 186">
                  <a:extLst>
                    <a:ext uri="{FF2B5EF4-FFF2-40B4-BE49-F238E27FC236}">
                      <a16:creationId xmlns:a16="http://schemas.microsoft.com/office/drawing/2014/main" id="{2668F540-B95F-47D2-994E-9839EA06EF61}"/>
                    </a:ext>
                  </a:extLst>
                </p14:cNvPr>
                <p14:cNvContentPartPr/>
                <p14:nvPr/>
              </p14:nvContentPartPr>
              <p14:xfrm>
                <a:off x="6210142" y="1546559"/>
                <a:ext cx="1944000" cy="33840"/>
              </p14:xfrm>
            </p:contentPart>
          </mc:Choice>
          <mc:Fallback xmlns="">
            <p:pic>
              <p:nvPicPr>
                <p:cNvPr id="187" name="Freihand 186">
                  <a:extLst>
                    <a:ext uri="{FF2B5EF4-FFF2-40B4-BE49-F238E27FC236}">
                      <a16:creationId xmlns:a16="http://schemas.microsoft.com/office/drawing/2014/main" id="{2668F540-B95F-47D2-994E-9839EA06EF61}"/>
                    </a:ext>
                  </a:extLst>
                </p:cNvPr>
                <p:cNvPicPr/>
                <p:nvPr/>
              </p:nvPicPr>
              <p:blipFill>
                <a:blip r:embed="rId674"/>
                <a:stretch>
                  <a:fillRect/>
                </a:stretch>
              </p:blipFill>
              <p:spPr>
                <a:xfrm>
                  <a:off x="6205822" y="1542239"/>
                  <a:ext cx="1952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89" name="Freihand 188">
                  <a:extLst>
                    <a:ext uri="{FF2B5EF4-FFF2-40B4-BE49-F238E27FC236}">
                      <a16:creationId xmlns:a16="http://schemas.microsoft.com/office/drawing/2014/main" id="{20095D59-CC72-4364-BDCA-0FF030E6B5BA}"/>
                    </a:ext>
                  </a:extLst>
                </p14:cNvPr>
                <p14:cNvContentPartPr/>
                <p14:nvPr/>
              </p14:nvContentPartPr>
              <p14:xfrm>
                <a:off x="6591742" y="1260359"/>
                <a:ext cx="34560" cy="7560"/>
              </p14:xfrm>
            </p:contentPart>
          </mc:Choice>
          <mc:Fallback xmlns="">
            <p:pic>
              <p:nvPicPr>
                <p:cNvPr id="189" name="Freihand 188">
                  <a:extLst>
                    <a:ext uri="{FF2B5EF4-FFF2-40B4-BE49-F238E27FC236}">
                      <a16:creationId xmlns:a16="http://schemas.microsoft.com/office/drawing/2014/main" id="{20095D59-CC72-4364-BDCA-0FF030E6B5BA}"/>
                    </a:ext>
                  </a:extLst>
                </p:cNvPr>
                <p:cNvPicPr/>
                <p:nvPr/>
              </p:nvPicPr>
              <p:blipFill>
                <a:blip r:embed="rId676"/>
                <a:stretch>
                  <a:fillRect/>
                </a:stretch>
              </p:blipFill>
              <p:spPr>
                <a:xfrm>
                  <a:off x="6587422" y="1256039"/>
                  <a:ext cx="43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91" name="Freihand 190">
                  <a:extLst>
                    <a:ext uri="{FF2B5EF4-FFF2-40B4-BE49-F238E27FC236}">
                      <a16:creationId xmlns:a16="http://schemas.microsoft.com/office/drawing/2014/main" id="{85DF536A-0590-498A-B3D1-D1A9A82985A2}"/>
                    </a:ext>
                  </a:extLst>
                </p14:cNvPr>
                <p14:cNvContentPartPr/>
                <p14:nvPr/>
              </p14:nvContentPartPr>
              <p14:xfrm>
                <a:off x="3958342" y="1092239"/>
                <a:ext cx="17280" cy="6840"/>
              </p14:xfrm>
            </p:contentPart>
          </mc:Choice>
          <mc:Fallback xmlns="">
            <p:pic>
              <p:nvPicPr>
                <p:cNvPr id="191" name="Freihand 190">
                  <a:extLst>
                    <a:ext uri="{FF2B5EF4-FFF2-40B4-BE49-F238E27FC236}">
                      <a16:creationId xmlns:a16="http://schemas.microsoft.com/office/drawing/2014/main" id="{85DF536A-0590-498A-B3D1-D1A9A82985A2}"/>
                    </a:ext>
                  </a:extLst>
                </p:cNvPr>
                <p:cNvPicPr/>
                <p:nvPr/>
              </p:nvPicPr>
              <p:blipFill>
                <a:blip r:embed="rId678"/>
                <a:stretch>
                  <a:fillRect/>
                </a:stretch>
              </p:blipFill>
              <p:spPr>
                <a:xfrm>
                  <a:off x="3954022" y="1087919"/>
                  <a:ext cx="2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92" name="Freihand 191">
                  <a:extLst>
                    <a:ext uri="{FF2B5EF4-FFF2-40B4-BE49-F238E27FC236}">
                      <a16:creationId xmlns:a16="http://schemas.microsoft.com/office/drawing/2014/main" id="{6F964CC4-733F-41CA-84CD-8F82D74B59F2}"/>
                    </a:ext>
                  </a:extLst>
                </p14:cNvPr>
                <p14:cNvContentPartPr/>
                <p14:nvPr/>
              </p14:nvContentPartPr>
              <p14:xfrm>
                <a:off x="4161382" y="722879"/>
                <a:ext cx="2526120" cy="503280"/>
              </p14:xfrm>
            </p:contentPart>
          </mc:Choice>
          <mc:Fallback xmlns="">
            <p:pic>
              <p:nvPicPr>
                <p:cNvPr id="192" name="Freihand 191">
                  <a:extLst>
                    <a:ext uri="{FF2B5EF4-FFF2-40B4-BE49-F238E27FC236}">
                      <a16:creationId xmlns:a16="http://schemas.microsoft.com/office/drawing/2014/main" id="{6F964CC4-733F-41CA-84CD-8F82D74B59F2}"/>
                    </a:ext>
                  </a:extLst>
                </p:cNvPr>
                <p:cNvPicPr/>
                <p:nvPr/>
              </p:nvPicPr>
              <p:blipFill>
                <a:blip r:embed="rId680"/>
                <a:stretch>
                  <a:fillRect/>
                </a:stretch>
              </p:blipFill>
              <p:spPr>
                <a:xfrm>
                  <a:off x="4157062" y="718559"/>
                  <a:ext cx="253476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93" name="Freihand 192">
                  <a:extLst>
                    <a:ext uri="{FF2B5EF4-FFF2-40B4-BE49-F238E27FC236}">
                      <a16:creationId xmlns:a16="http://schemas.microsoft.com/office/drawing/2014/main" id="{AF75D0C5-DC02-4435-AC06-CA1D76B70A57}"/>
                    </a:ext>
                  </a:extLst>
                </p14:cNvPr>
                <p14:cNvContentPartPr/>
                <p14:nvPr/>
              </p14:nvContentPartPr>
              <p14:xfrm>
                <a:off x="4053022" y="903959"/>
                <a:ext cx="245160" cy="201240"/>
              </p14:xfrm>
            </p:contentPart>
          </mc:Choice>
          <mc:Fallback xmlns="">
            <p:pic>
              <p:nvPicPr>
                <p:cNvPr id="193" name="Freihand 192">
                  <a:extLst>
                    <a:ext uri="{FF2B5EF4-FFF2-40B4-BE49-F238E27FC236}">
                      <a16:creationId xmlns:a16="http://schemas.microsoft.com/office/drawing/2014/main" id="{AF75D0C5-DC02-4435-AC06-CA1D76B70A57}"/>
                    </a:ext>
                  </a:extLst>
                </p:cNvPr>
                <p:cNvPicPr/>
                <p:nvPr/>
              </p:nvPicPr>
              <p:blipFill>
                <a:blip r:embed="rId682"/>
                <a:stretch>
                  <a:fillRect/>
                </a:stretch>
              </p:blipFill>
              <p:spPr>
                <a:xfrm>
                  <a:off x="4048702" y="899639"/>
                  <a:ext cx="253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4" name="Freihand 423">
                  <a:extLst>
                    <a:ext uri="{FF2B5EF4-FFF2-40B4-BE49-F238E27FC236}">
                      <a16:creationId xmlns:a16="http://schemas.microsoft.com/office/drawing/2014/main" id="{F5681A80-26D9-4971-B82C-2851DF260225}"/>
                    </a:ext>
                  </a:extLst>
                </p14:cNvPr>
                <p14:cNvContentPartPr/>
                <p14:nvPr/>
              </p14:nvContentPartPr>
              <p14:xfrm>
                <a:off x="6076995" y="950124"/>
                <a:ext cx="2120040" cy="637560"/>
              </p14:xfrm>
            </p:contentPart>
          </mc:Choice>
          <mc:Fallback xmlns="">
            <p:pic>
              <p:nvPicPr>
                <p:cNvPr id="424" name="Freihand 423">
                  <a:extLst>
                    <a:ext uri="{FF2B5EF4-FFF2-40B4-BE49-F238E27FC236}">
                      <a16:creationId xmlns:a16="http://schemas.microsoft.com/office/drawing/2014/main" id="{F5681A80-26D9-4971-B82C-2851DF260225}"/>
                    </a:ext>
                  </a:extLst>
                </p:cNvPr>
                <p:cNvPicPr/>
                <p:nvPr/>
              </p:nvPicPr>
              <p:blipFill>
                <a:blip r:embed="rId684"/>
                <a:stretch>
                  <a:fillRect/>
                </a:stretch>
              </p:blipFill>
              <p:spPr>
                <a:xfrm>
                  <a:off x="6072675" y="945804"/>
                  <a:ext cx="212868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1" name="Freihand 430">
                  <a:extLst>
                    <a:ext uri="{FF2B5EF4-FFF2-40B4-BE49-F238E27FC236}">
                      <a16:creationId xmlns:a16="http://schemas.microsoft.com/office/drawing/2014/main" id="{972036A2-D79C-4C1A-B1E2-6EC32F0B1E90}"/>
                    </a:ext>
                  </a:extLst>
                </p14:cNvPr>
                <p14:cNvContentPartPr/>
                <p14:nvPr/>
              </p14:nvContentPartPr>
              <p14:xfrm>
                <a:off x="10938795" y="161004"/>
                <a:ext cx="72000" cy="57240"/>
              </p14:xfrm>
            </p:contentPart>
          </mc:Choice>
          <mc:Fallback xmlns="">
            <p:pic>
              <p:nvPicPr>
                <p:cNvPr id="431" name="Freihand 430">
                  <a:extLst>
                    <a:ext uri="{FF2B5EF4-FFF2-40B4-BE49-F238E27FC236}">
                      <a16:creationId xmlns:a16="http://schemas.microsoft.com/office/drawing/2014/main" id="{972036A2-D79C-4C1A-B1E2-6EC32F0B1E90}"/>
                    </a:ext>
                  </a:extLst>
                </p:cNvPr>
                <p:cNvPicPr/>
                <p:nvPr/>
              </p:nvPicPr>
              <p:blipFill>
                <a:blip r:embed="rId686"/>
                <a:stretch>
                  <a:fillRect/>
                </a:stretch>
              </p:blipFill>
              <p:spPr>
                <a:xfrm>
                  <a:off x="10934475" y="156684"/>
                  <a:ext cx="80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2" name="Freihand 431">
                  <a:extLst>
                    <a:ext uri="{FF2B5EF4-FFF2-40B4-BE49-F238E27FC236}">
                      <a16:creationId xmlns:a16="http://schemas.microsoft.com/office/drawing/2014/main" id="{503E65F7-29C6-4058-B24C-BC0CF0EE9AD3}"/>
                    </a:ext>
                  </a:extLst>
                </p14:cNvPr>
                <p14:cNvContentPartPr/>
                <p14:nvPr/>
              </p14:nvContentPartPr>
              <p14:xfrm>
                <a:off x="10990635" y="168204"/>
                <a:ext cx="37080" cy="113400"/>
              </p14:xfrm>
            </p:contentPart>
          </mc:Choice>
          <mc:Fallback xmlns="">
            <p:pic>
              <p:nvPicPr>
                <p:cNvPr id="432" name="Freihand 431">
                  <a:extLst>
                    <a:ext uri="{FF2B5EF4-FFF2-40B4-BE49-F238E27FC236}">
                      <a16:creationId xmlns:a16="http://schemas.microsoft.com/office/drawing/2014/main" id="{503E65F7-29C6-4058-B24C-BC0CF0EE9AD3}"/>
                    </a:ext>
                  </a:extLst>
                </p:cNvPr>
                <p:cNvPicPr/>
                <p:nvPr/>
              </p:nvPicPr>
              <p:blipFill>
                <a:blip r:embed="rId688"/>
                <a:stretch>
                  <a:fillRect/>
                </a:stretch>
              </p:blipFill>
              <p:spPr>
                <a:xfrm>
                  <a:off x="10986315" y="163884"/>
                  <a:ext cx="4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4" name="Freihand 433">
                  <a:extLst>
                    <a:ext uri="{FF2B5EF4-FFF2-40B4-BE49-F238E27FC236}">
                      <a16:creationId xmlns:a16="http://schemas.microsoft.com/office/drawing/2014/main" id="{5D3FBB06-9E93-4867-AA86-A65561E28A6C}"/>
                    </a:ext>
                  </a:extLst>
                </p14:cNvPr>
                <p14:cNvContentPartPr/>
                <p14:nvPr/>
              </p14:nvContentPartPr>
              <p14:xfrm>
                <a:off x="11080995" y="184404"/>
                <a:ext cx="88920" cy="3600"/>
              </p14:xfrm>
            </p:contentPart>
          </mc:Choice>
          <mc:Fallback xmlns="">
            <p:pic>
              <p:nvPicPr>
                <p:cNvPr id="434" name="Freihand 433">
                  <a:extLst>
                    <a:ext uri="{FF2B5EF4-FFF2-40B4-BE49-F238E27FC236}">
                      <a16:creationId xmlns:a16="http://schemas.microsoft.com/office/drawing/2014/main" id="{5D3FBB06-9E93-4867-AA86-A65561E28A6C}"/>
                    </a:ext>
                  </a:extLst>
                </p:cNvPr>
                <p:cNvPicPr/>
                <p:nvPr/>
              </p:nvPicPr>
              <p:blipFill>
                <a:blip r:embed="rId690"/>
                <a:stretch>
                  <a:fillRect/>
                </a:stretch>
              </p:blipFill>
              <p:spPr>
                <a:xfrm>
                  <a:off x="11076675" y="180084"/>
                  <a:ext cx="97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5" name="Freihand 434">
                  <a:extLst>
                    <a:ext uri="{FF2B5EF4-FFF2-40B4-BE49-F238E27FC236}">
                      <a16:creationId xmlns:a16="http://schemas.microsoft.com/office/drawing/2014/main" id="{5AEDFD08-8893-42EC-A0A2-AE24CC61D2F9}"/>
                    </a:ext>
                  </a:extLst>
                </p14:cNvPr>
                <p14:cNvContentPartPr/>
                <p14:nvPr/>
              </p14:nvContentPartPr>
              <p14:xfrm>
                <a:off x="11217435" y="135084"/>
                <a:ext cx="71640" cy="43200"/>
              </p14:xfrm>
            </p:contentPart>
          </mc:Choice>
          <mc:Fallback xmlns="">
            <p:pic>
              <p:nvPicPr>
                <p:cNvPr id="435" name="Freihand 434">
                  <a:extLst>
                    <a:ext uri="{FF2B5EF4-FFF2-40B4-BE49-F238E27FC236}">
                      <a16:creationId xmlns:a16="http://schemas.microsoft.com/office/drawing/2014/main" id="{5AEDFD08-8893-42EC-A0A2-AE24CC61D2F9}"/>
                    </a:ext>
                  </a:extLst>
                </p:cNvPr>
                <p:cNvPicPr/>
                <p:nvPr/>
              </p:nvPicPr>
              <p:blipFill>
                <a:blip r:embed="rId692"/>
                <a:stretch>
                  <a:fillRect/>
                </a:stretch>
              </p:blipFill>
              <p:spPr>
                <a:xfrm>
                  <a:off x="11213115" y="130764"/>
                  <a:ext cx="80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6" name="Freihand 435">
                  <a:extLst>
                    <a:ext uri="{FF2B5EF4-FFF2-40B4-BE49-F238E27FC236}">
                      <a16:creationId xmlns:a16="http://schemas.microsoft.com/office/drawing/2014/main" id="{AB581525-0733-49A8-8A61-7DC617EFE9D6}"/>
                    </a:ext>
                  </a:extLst>
                </p14:cNvPr>
                <p14:cNvContentPartPr/>
                <p14:nvPr/>
              </p14:nvContentPartPr>
              <p14:xfrm>
                <a:off x="11253795" y="128604"/>
                <a:ext cx="42480" cy="130680"/>
              </p14:xfrm>
            </p:contentPart>
          </mc:Choice>
          <mc:Fallback xmlns="">
            <p:pic>
              <p:nvPicPr>
                <p:cNvPr id="436" name="Freihand 435">
                  <a:extLst>
                    <a:ext uri="{FF2B5EF4-FFF2-40B4-BE49-F238E27FC236}">
                      <a16:creationId xmlns:a16="http://schemas.microsoft.com/office/drawing/2014/main" id="{AB581525-0733-49A8-8A61-7DC617EFE9D6}"/>
                    </a:ext>
                  </a:extLst>
                </p:cNvPr>
                <p:cNvPicPr/>
                <p:nvPr/>
              </p:nvPicPr>
              <p:blipFill>
                <a:blip r:embed="rId694"/>
                <a:stretch>
                  <a:fillRect/>
                </a:stretch>
              </p:blipFill>
              <p:spPr>
                <a:xfrm>
                  <a:off x="11249475" y="124284"/>
                  <a:ext cx="51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7" name="Freihand 436">
                  <a:extLst>
                    <a:ext uri="{FF2B5EF4-FFF2-40B4-BE49-F238E27FC236}">
                      <a16:creationId xmlns:a16="http://schemas.microsoft.com/office/drawing/2014/main" id="{59F78584-3C8A-482C-A5A6-375590C113FE}"/>
                    </a:ext>
                  </a:extLst>
                </p14:cNvPr>
                <p14:cNvContentPartPr/>
                <p14:nvPr/>
              </p14:nvContentPartPr>
              <p14:xfrm>
                <a:off x="11298435" y="76044"/>
                <a:ext cx="90360" cy="87120"/>
              </p14:xfrm>
            </p:contentPart>
          </mc:Choice>
          <mc:Fallback xmlns="">
            <p:pic>
              <p:nvPicPr>
                <p:cNvPr id="437" name="Freihand 436">
                  <a:extLst>
                    <a:ext uri="{FF2B5EF4-FFF2-40B4-BE49-F238E27FC236}">
                      <a16:creationId xmlns:a16="http://schemas.microsoft.com/office/drawing/2014/main" id="{59F78584-3C8A-482C-A5A6-375590C113FE}"/>
                    </a:ext>
                  </a:extLst>
                </p:cNvPr>
                <p:cNvPicPr/>
                <p:nvPr/>
              </p:nvPicPr>
              <p:blipFill>
                <a:blip r:embed="rId696"/>
                <a:stretch>
                  <a:fillRect/>
                </a:stretch>
              </p:blipFill>
              <p:spPr>
                <a:xfrm>
                  <a:off x="11294115" y="71724"/>
                  <a:ext cx="9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9" name="Freihand 438">
                  <a:extLst>
                    <a:ext uri="{FF2B5EF4-FFF2-40B4-BE49-F238E27FC236}">
                      <a16:creationId xmlns:a16="http://schemas.microsoft.com/office/drawing/2014/main" id="{8EF7E953-FF91-4C29-A7A9-2117AD5C9C19}"/>
                    </a:ext>
                  </a:extLst>
                </p14:cNvPr>
                <p14:cNvContentPartPr/>
                <p14:nvPr/>
              </p14:nvContentPartPr>
              <p14:xfrm>
                <a:off x="11434155" y="171084"/>
                <a:ext cx="80280" cy="720"/>
              </p14:xfrm>
            </p:contentPart>
          </mc:Choice>
          <mc:Fallback xmlns="">
            <p:pic>
              <p:nvPicPr>
                <p:cNvPr id="439" name="Freihand 438">
                  <a:extLst>
                    <a:ext uri="{FF2B5EF4-FFF2-40B4-BE49-F238E27FC236}">
                      <a16:creationId xmlns:a16="http://schemas.microsoft.com/office/drawing/2014/main" id="{8EF7E953-FF91-4C29-A7A9-2117AD5C9C19}"/>
                    </a:ext>
                  </a:extLst>
                </p:cNvPr>
                <p:cNvPicPr/>
                <p:nvPr/>
              </p:nvPicPr>
              <p:blipFill>
                <a:blip r:embed="rId698"/>
                <a:stretch>
                  <a:fillRect/>
                </a:stretch>
              </p:blipFill>
              <p:spPr>
                <a:xfrm>
                  <a:off x="11429835" y="166764"/>
                  <a:ext cx="889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40" name="Freihand 439">
                  <a:extLst>
                    <a:ext uri="{FF2B5EF4-FFF2-40B4-BE49-F238E27FC236}">
                      <a16:creationId xmlns:a16="http://schemas.microsoft.com/office/drawing/2014/main" id="{5026A027-0163-4C0C-919D-8905D53368DC}"/>
                    </a:ext>
                  </a:extLst>
                </p14:cNvPr>
                <p14:cNvContentPartPr/>
                <p14:nvPr/>
              </p14:nvContentPartPr>
              <p14:xfrm>
                <a:off x="11551155" y="94404"/>
                <a:ext cx="64800" cy="114120"/>
              </p14:xfrm>
            </p:contentPart>
          </mc:Choice>
          <mc:Fallback xmlns="">
            <p:pic>
              <p:nvPicPr>
                <p:cNvPr id="440" name="Freihand 439">
                  <a:extLst>
                    <a:ext uri="{FF2B5EF4-FFF2-40B4-BE49-F238E27FC236}">
                      <a16:creationId xmlns:a16="http://schemas.microsoft.com/office/drawing/2014/main" id="{5026A027-0163-4C0C-919D-8905D53368DC}"/>
                    </a:ext>
                  </a:extLst>
                </p:cNvPr>
                <p:cNvPicPr/>
                <p:nvPr/>
              </p:nvPicPr>
              <p:blipFill>
                <a:blip r:embed="rId700"/>
                <a:stretch>
                  <a:fillRect/>
                </a:stretch>
              </p:blipFill>
              <p:spPr>
                <a:xfrm>
                  <a:off x="11546835" y="90084"/>
                  <a:ext cx="73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1" name="Freihand 440">
                  <a:extLst>
                    <a:ext uri="{FF2B5EF4-FFF2-40B4-BE49-F238E27FC236}">
                      <a16:creationId xmlns:a16="http://schemas.microsoft.com/office/drawing/2014/main" id="{F7D74D17-9F57-497F-9EAC-E0E0060F2759}"/>
                    </a:ext>
                  </a:extLst>
                </p14:cNvPr>
                <p14:cNvContentPartPr/>
                <p14:nvPr/>
              </p14:nvContentPartPr>
              <p14:xfrm>
                <a:off x="11636835" y="86124"/>
                <a:ext cx="66960" cy="129600"/>
              </p14:xfrm>
            </p:contentPart>
          </mc:Choice>
          <mc:Fallback xmlns="">
            <p:pic>
              <p:nvPicPr>
                <p:cNvPr id="441" name="Freihand 440">
                  <a:extLst>
                    <a:ext uri="{FF2B5EF4-FFF2-40B4-BE49-F238E27FC236}">
                      <a16:creationId xmlns:a16="http://schemas.microsoft.com/office/drawing/2014/main" id="{F7D74D17-9F57-497F-9EAC-E0E0060F2759}"/>
                    </a:ext>
                  </a:extLst>
                </p:cNvPr>
                <p:cNvPicPr/>
                <p:nvPr/>
              </p:nvPicPr>
              <p:blipFill>
                <a:blip r:embed="rId702"/>
                <a:stretch>
                  <a:fillRect/>
                </a:stretch>
              </p:blipFill>
              <p:spPr>
                <a:xfrm>
                  <a:off x="11632515" y="81804"/>
                  <a:ext cx="75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2" name="Freihand 441">
                  <a:extLst>
                    <a:ext uri="{FF2B5EF4-FFF2-40B4-BE49-F238E27FC236}">
                      <a16:creationId xmlns:a16="http://schemas.microsoft.com/office/drawing/2014/main" id="{BB24EF77-07EB-4F9E-8E4D-44829D823E50}"/>
                    </a:ext>
                  </a:extLst>
                </p14:cNvPr>
                <p14:cNvContentPartPr/>
                <p14:nvPr/>
              </p14:nvContentPartPr>
              <p14:xfrm>
                <a:off x="11723235" y="123924"/>
                <a:ext cx="25200" cy="74160"/>
              </p14:xfrm>
            </p:contentPart>
          </mc:Choice>
          <mc:Fallback xmlns="">
            <p:pic>
              <p:nvPicPr>
                <p:cNvPr id="442" name="Freihand 441">
                  <a:extLst>
                    <a:ext uri="{FF2B5EF4-FFF2-40B4-BE49-F238E27FC236}">
                      <a16:creationId xmlns:a16="http://schemas.microsoft.com/office/drawing/2014/main" id="{BB24EF77-07EB-4F9E-8E4D-44829D823E50}"/>
                    </a:ext>
                  </a:extLst>
                </p:cNvPr>
                <p:cNvPicPr/>
                <p:nvPr/>
              </p:nvPicPr>
              <p:blipFill>
                <a:blip r:embed="rId704"/>
                <a:stretch>
                  <a:fillRect/>
                </a:stretch>
              </p:blipFill>
              <p:spPr>
                <a:xfrm>
                  <a:off x="11718915" y="119604"/>
                  <a:ext cx="33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3" name="Freihand 442">
                  <a:extLst>
                    <a:ext uri="{FF2B5EF4-FFF2-40B4-BE49-F238E27FC236}">
                      <a16:creationId xmlns:a16="http://schemas.microsoft.com/office/drawing/2014/main" id="{9141221B-0EF5-4DAA-B282-3811AFFFD0DC}"/>
                    </a:ext>
                  </a:extLst>
                </p14:cNvPr>
                <p14:cNvContentPartPr/>
                <p14:nvPr/>
              </p14:nvContentPartPr>
              <p14:xfrm>
                <a:off x="11699115" y="97644"/>
                <a:ext cx="87120" cy="99000"/>
              </p14:xfrm>
            </p:contentPart>
          </mc:Choice>
          <mc:Fallback xmlns="">
            <p:pic>
              <p:nvPicPr>
                <p:cNvPr id="443" name="Freihand 442">
                  <a:extLst>
                    <a:ext uri="{FF2B5EF4-FFF2-40B4-BE49-F238E27FC236}">
                      <a16:creationId xmlns:a16="http://schemas.microsoft.com/office/drawing/2014/main" id="{9141221B-0EF5-4DAA-B282-3811AFFFD0DC}"/>
                    </a:ext>
                  </a:extLst>
                </p:cNvPr>
                <p:cNvPicPr/>
                <p:nvPr/>
              </p:nvPicPr>
              <p:blipFill>
                <a:blip r:embed="rId706"/>
                <a:stretch>
                  <a:fillRect/>
                </a:stretch>
              </p:blipFill>
              <p:spPr>
                <a:xfrm>
                  <a:off x="11694795" y="93324"/>
                  <a:ext cx="95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4" name="Freihand 443">
                  <a:extLst>
                    <a:ext uri="{FF2B5EF4-FFF2-40B4-BE49-F238E27FC236}">
                      <a16:creationId xmlns:a16="http://schemas.microsoft.com/office/drawing/2014/main" id="{2A77FF05-0DF7-47AC-BC0F-CAB2155FA452}"/>
                    </a:ext>
                  </a:extLst>
                </p14:cNvPr>
                <p14:cNvContentPartPr/>
                <p14:nvPr/>
              </p14:nvContentPartPr>
              <p14:xfrm>
                <a:off x="11807115" y="172164"/>
                <a:ext cx="69480" cy="2880"/>
              </p14:xfrm>
            </p:contentPart>
          </mc:Choice>
          <mc:Fallback xmlns="">
            <p:pic>
              <p:nvPicPr>
                <p:cNvPr id="444" name="Freihand 443">
                  <a:extLst>
                    <a:ext uri="{FF2B5EF4-FFF2-40B4-BE49-F238E27FC236}">
                      <a16:creationId xmlns:a16="http://schemas.microsoft.com/office/drawing/2014/main" id="{2A77FF05-0DF7-47AC-BC0F-CAB2155FA452}"/>
                    </a:ext>
                  </a:extLst>
                </p:cNvPr>
                <p:cNvPicPr/>
                <p:nvPr/>
              </p:nvPicPr>
              <p:blipFill>
                <a:blip r:embed="rId708"/>
                <a:stretch>
                  <a:fillRect/>
                </a:stretch>
              </p:blipFill>
              <p:spPr>
                <a:xfrm>
                  <a:off x="11802795" y="167844"/>
                  <a:ext cx="78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5" name="Freihand 444">
                  <a:extLst>
                    <a:ext uri="{FF2B5EF4-FFF2-40B4-BE49-F238E27FC236}">
                      <a16:creationId xmlns:a16="http://schemas.microsoft.com/office/drawing/2014/main" id="{44F71AF2-5DBA-42CC-9B48-ED220115AA26}"/>
                    </a:ext>
                  </a:extLst>
                </p14:cNvPr>
                <p14:cNvContentPartPr/>
                <p14:nvPr/>
              </p14:nvContentPartPr>
              <p14:xfrm>
                <a:off x="11898195" y="120684"/>
                <a:ext cx="23400" cy="69480"/>
              </p14:xfrm>
            </p:contentPart>
          </mc:Choice>
          <mc:Fallback xmlns="">
            <p:pic>
              <p:nvPicPr>
                <p:cNvPr id="445" name="Freihand 444">
                  <a:extLst>
                    <a:ext uri="{FF2B5EF4-FFF2-40B4-BE49-F238E27FC236}">
                      <a16:creationId xmlns:a16="http://schemas.microsoft.com/office/drawing/2014/main" id="{44F71AF2-5DBA-42CC-9B48-ED220115AA26}"/>
                    </a:ext>
                  </a:extLst>
                </p:cNvPr>
                <p:cNvPicPr/>
                <p:nvPr/>
              </p:nvPicPr>
              <p:blipFill>
                <a:blip r:embed="rId710"/>
                <a:stretch>
                  <a:fillRect/>
                </a:stretch>
              </p:blipFill>
              <p:spPr>
                <a:xfrm>
                  <a:off x="11893875" y="116364"/>
                  <a:ext cx="32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6" name="Freihand 445">
                  <a:extLst>
                    <a:ext uri="{FF2B5EF4-FFF2-40B4-BE49-F238E27FC236}">
                      <a16:creationId xmlns:a16="http://schemas.microsoft.com/office/drawing/2014/main" id="{FEF1BC45-5E80-44BF-9A6B-43D6A17E2707}"/>
                    </a:ext>
                  </a:extLst>
                </p14:cNvPr>
                <p14:cNvContentPartPr/>
                <p14:nvPr/>
              </p14:nvContentPartPr>
              <p14:xfrm>
                <a:off x="11893515" y="99084"/>
                <a:ext cx="71280" cy="91800"/>
              </p14:xfrm>
            </p:contentPart>
          </mc:Choice>
          <mc:Fallback xmlns="">
            <p:pic>
              <p:nvPicPr>
                <p:cNvPr id="446" name="Freihand 445">
                  <a:extLst>
                    <a:ext uri="{FF2B5EF4-FFF2-40B4-BE49-F238E27FC236}">
                      <a16:creationId xmlns:a16="http://schemas.microsoft.com/office/drawing/2014/main" id="{FEF1BC45-5E80-44BF-9A6B-43D6A17E2707}"/>
                    </a:ext>
                  </a:extLst>
                </p:cNvPr>
                <p:cNvPicPr/>
                <p:nvPr/>
              </p:nvPicPr>
              <p:blipFill>
                <a:blip r:embed="rId712"/>
                <a:stretch>
                  <a:fillRect/>
                </a:stretch>
              </p:blipFill>
              <p:spPr>
                <a:xfrm>
                  <a:off x="11889195" y="94764"/>
                  <a:ext cx="79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7" name="Freihand 446">
                  <a:extLst>
                    <a:ext uri="{FF2B5EF4-FFF2-40B4-BE49-F238E27FC236}">
                      <a16:creationId xmlns:a16="http://schemas.microsoft.com/office/drawing/2014/main" id="{4D5C5F6B-F33F-4AC0-9340-C656D4B33F4A}"/>
                    </a:ext>
                  </a:extLst>
                </p14:cNvPr>
                <p14:cNvContentPartPr/>
                <p14:nvPr/>
              </p14:nvContentPartPr>
              <p14:xfrm>
                <a:off x="11975595" y="70644"/>
                <a:ext cx="61560" cy="56520"/>
              </p14:xfrm>
            </p:contentPart>
          </mc:Choice>
          <mc:Fallback xmlns="">
            <p:pic>
              <p:nvPicPr>
                <p:cNvPr id="447" name="Freihand 446">
                  <a:extLst>
                    <a:ext uri="{FF2B5EF4-FFF2-40B4-BE49-F238E27FC236}">
                      <a16:creationId xmlns:a16="http://schemas.microsoft.com/office/drawing/2014/main" id="{4D5C5F6B-F33F-4AC0-9340-C656D4B33F4A}"/>
                    </a:ext>
                  </a:extLst>
                </p:cNvPr>
                <p:cNvPicPr/>
                <p:nvPr/>
              </p:nvPicPr>
              <p:blipFill>
                <a:blip r:embed="rId714"/>
                <a:stretch>
                  <a:fillRect/>
                </a:stretch>
              </p:blipFill>
              <p:spPr>
                <a:xfrm>
                  <a:off x="11971275" y="66324"/>
                  <a:ext cx="70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8" name="Freihand 447">
                  <a:extLst>
                    <a:ext uri="{FF2B5EF4-FFF2-40B4-BE49-F238E27FC236}">
                      <a16:creationId xmlns:a16="http://schemas.microsoft.com/office/drawing/2014/main" id="{56175E58-4BD4-4931-8A87-0FDECB0C889A}"/>
                    </a:ext>
                  </a:extLst>
                </p14:cNvPr>
                <p14:cNvContentPartPr/>
                <p14:nvPr/>
              </p14:nvContentPartPr>
              <p14:xfrm>
                <a:off x="11929875" y="63084"/>
                <a:ext cx="132120" cy="193320"/>
              </p14:xfrm>
            </p:contentPart>
          </mc:Choice>
          <mc:Fallback xmlns="">
            <p:pic>
              <p:nvPicPr>
                <p:cNvPr id="448" name="Freihand 447">
                  <a:extLst>
                    <a:ext uri="{FF2B5EF4-FFF2-40B4-BE49-F238E27FC236}">
                      <a16:creationId xmlns:a16="http://schemas.microsoft.com/office/drawing/2014/main" id="{56175E58-4BD4-4931-8A87-0FDECB0C889A}"/>
                    </a:ext>
                  </a:extLst>
                </p:cNvPr>
                <p:cNvPicPr/>
                <p:nvPr/>
              </p:nvPicPr>
              <p:blipFill>
                <a:blip r:embed="rId716"/>
                <a:stretch>
                  <a:fillRect/>
                </a:stretch>
              </p:blipFill>
              <p:spPr>
                <a:xfrm>
                  <a:off x="11925555" y="58764"/>
                  <a:ext cx="14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50" name="Freihand 449">
                  <a:extLst>
                    <a:ext uri="{FF2B5EF4-FFF2-40B4-BE49-F238E27FC236}">
                      <a16:creationId xmlns:a16="http://schemas.microsoft.com/office/drawing/2014/main" id="{266F5721-FE85-43C0-8F95-C8B02337AB1F}"/>
                    </a:ext>
                  </a:extLst>
                </p14:cNvPr>
                <p14:cNvContentPartPr/>
                <p14:nvPr/>
              </p14:nvContentPartPr>
              <p14:xfrm>
                <a:off x="12023835" y="78204"/>
                <a:ext cx="83880" cy="195840"/>
              </p14:xfrm>
            </p:contentPart>
          </mc:Choice>
          <mc:Fallback xmlns="">
            <p:pic>
              <p:nvPicPr>
                <p:cNvPr id="450" name="Freihand 449">
                  <a:extLst>
                    <a:ext uri="{FF2B5EF4-FFF2-40B4-BE49-F238E27FC236}">
                      <a16:creationId xmlns:a16="http://schemas.microsoft.com/office/drawing/2014/main" id="{266F5721-FE85-43C0-8F95-C8B02337AB1F}"/>
                    </a:ext>
                  </a:extLst>
                </p:cNvPr>
                <p:cNvPicPr/>
                <p:nvPr/>
              </p:nvPicPr>
              <p:blipFill>
                <a:blip r:embed="rId718"/>
                <a:stretch>
                  <a:fillRect/>
                </a:stretch>
              </p:blipFill>
              <p:spPr>
                <a:xfrm>
                  <a:off x="12019515" y="73884"/>
                  <a:ext cx="925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2" name="Freihand 451">
                  <a:extLst>
                    <a:ext uri="{FF2B5EF4-FFF2-40B4-BE49-F238E27FC236}">
                      <a16:creationId xmlns:a16="http://schemas.microsoft.com/office/drawing/2014/main" id="{5DDAC487-F043-4688-9DA0-F0422AE6E3CD}"/>
                    </a:ext>
                  </a:extLst>
                </p14:cNvPr>
                <p14:cNvContentPartPr/>
                <p14:nvPr/>
              </p14:nvContentPartPr>
              <p14:xfrm>
                <a:off x="10563675" y="134724"/>
                <a:ext cx="117720" cy="129960"/>
              </p14:xfrm>
            </p:contentPart>
          </mc:Choice>
          <mc:Fallback xmlns="">
            <p:pic>
              <p:nvPicPr>
                <p:cNvPr id="452" name="Freihand 451">
                  <a:extLst>
                    <a:ext uri="{FF2B5EF4-FFF2-40B4-BE49-F238E27FC236}">
                      <a16:creationId xmlns:a16="http://schemas.microsoft.com/office/drawing/2014/main" id="{5DDAC487-F043-4688-9DA0-F0422AE6E3CD}"/>
                    </a:ext>
                  </a:extLst>
                </p:cNvPr>
                <p:cNvPicPr/>
                <p:nvPr/>
              </p:nvPicPr>
              <p:blipFill>
                <a:blip r:embed="rId720"/>
                <a:stretch>
                  <a:fillRect/>
                </a:stretch>
              </p:blipFill>
              <p:spPr>
                <a:xfrm>
                  <a:off x="10559355" y="130404"/>
                  <a:ext cx="126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3" name="Freihand 452">
                  <a:extLst>
                    <a:ext uri="{FF2B5EF4-FFF2-40B4-BE49-F238E27FC236}">
                      <a16:creationId xmlns:a16="http://schemas.microsoft.com/office/drawing/2014/main" id="{C71714F5-60CF-4755-8D86-4163CFD1DBAA}"/>
                    </a:ext>
                  </a:extLst>
                </p14:cNvPr>
                <p14:cNvContentPartPr/>
                <p14:nvPr/>
              </p14:nvContentPartPr>
              <p14:xfrm>
                <a:off x="10643235" y="42924"/>
                <a:ext cx="118800" cy="227160"/>
              </p14:xfrm>
            </p:contentPart>
          </mc:Choice>
          <mc:Fallback xmlns="">
            <p:pic>
              <p:nvPicPr>
                <p:cNvPr id="453" name="Freihand 452">
                  <a:extLst>
                    <a:ext uri="{FF2B5EF4-FFF2-40B4-BE49-F238E27FC236}">
                      <a16:creationId xmlns:a16="http://schemas.microsoft.com/office/drawing/2014/main" id="{C71714F5-60CF-4755-8D86-4163CFD1DBAA}"/>
                    </a:ext>
                  </a:extLst>
                </p:cNvPr>
                <p:cNvPicPr/>
                <p:nvPr/>
              </p:nvPicPr>
              <p:blipFill>
                <a:blip r:embed="rId722"/>
                <a:stretch>
                  <a:fillRect/>
                </a:stretch>
              </p:blipFill>
              <p:spPr>
                <a:xfrm>
                  <a:off x="10638915" y="38604"/>
                  <a:ext cx="127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5" name="Freihand 454">
                  <a:extLst>
                    <a:ext uri="{FF2B5EF4-FFF2-40B4-BE49-F238E27FC236}">
                      <a16:creationId xmlns:a16="http://schemas.microsoft.com/office/drawing/2014/main" id="{7C59B990-CB69-4C78-964C-B333890E08EC}"/>
                    </a:ext>
                  </a:extLst>
                </p14:cNvPr>
                <p14:cNvContentPartPr/>
                <p14:nvPr/>
              </p14:nvContentPartPr>
              <p14:xfrm>
                <a:off x="8184435" y="397524"/>
                <a:ext cx="204840" cy="384840"/>
              </p14:xfrm>
            </p:contentPart>
          </mc:Choice>
          <mc:Fallback xmlns="">
            <p:pic>
              <p:nvPicPr>
                <p:cNvPr id="455" name="Freihand 454">
                  <a:extLst>
                    <a:ext uri="{FF2B5EF4-FFF2-40B4-BE49-F238E27FC236}">
                      <a16:creationId xmlns:a16="http://schemas.microsoft.com/office/drawing/2014/main" id="{7C59B990-CB69-4C78-964C-B333890E08EC}"/>
                    </a:ext>
                  </a:extLst>
                </p:cNvPr>
                <p:cNvPicPr/>
                <p:nvPr/>
              </p:nvPicPr>
              <p:blipFill>
                <a:blip r:embed="rId724"/>
                <a:stretch>
                  <a:fillRect/>
                </a:stretch>
              </p:blipFill>
              <p:spPr>
                <a:xfrm>
                  <a:off x="8180115" y="393204"/>
                  <a:ext cx="2134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6" name="Freihand 455">
                  <a:extLst>
                    <a:ext uri="{FF2B5EF4-FFF2-40B4-BE49-F238E27FC236}">
                      <a16:creationId xmlns:a16="http://schemas.microsoft.com/office/drawing/2014/main" id="{28C68B55-0884-4F91-9BE2-8A40DD5BBF13}"/>
                    </a:ext>
                  </a:extLst>
                </p14:cNvPr>
                <p14:cNvContentPartPr/>
                <p14:nvPr/>
              </p14:nvContentPartPr>
              <p14:xfrm>
                <a:off x="8335275" y="704964"/>
                <a:ext cx="267480" cy="288000"/>
              </p14:xfrm>
            </p:contentPart>
          </mc:Choice>
          <mc:Fallback xmlns="">
            <p:pic>
              <p:nvPicPr>
                <p:cNvPr id="456" name="Freihand 455">
                  <a:extLst>
                    <a:ext uri="{FF2B5EF4-FFF2-40B4-BE49-F238E27FC236}">
                      <a16:creationId xmlns:a16="http://schemas.microsoft.com/office/drawing/2014/main" id="{28C68B55-0884-4F91-9BE2-8A40DD5BBF13}"/>
                    </a:ext>
                  </a:extLst>
                </p:cNvPr>
                <p:cNvPicPr/>
                <p:nvPr/>
              </p:nvPicPr>
              <p:blipFill>
                <a:blip r:embed="rId726"/>
                <a:stretch>
                  <a:fillRect/>
                </a:stretch>
              </p:blipFill>
              <p:spPr>
                <a:xfrm>
                  <a:off x="8330955" y="700644"/>
                  <a:ext cx="276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7" name="Freihand 456">
                  <a:extLst>
                    <a:ext uri="{FF2B5EF4-FFF2-40B4-BE49-F238E27FC236}">
                      <a16:creationId xmlns:a16="http://schemas.microsoft.com/office/drawing/2014/main" id="{41E7E623-DBCC-40F8-856A-8DD391312467}"/>
                    </a:ext>
                  </a:extLst>
                </p14:cNvPr>
                <p14:cNvContentPartPr/>
                <p14:nvPr/>
              </p14:nvContentPartPr>
              <p14:xfrm>
                <a:off x="8637675" y="678324"/>
                <a:ext cx="126360" cy="290160"/>
              </p14:xfrm>
            </p:contentPart>
          </mc:Choice>
          <mc:Fallback xmlns="">
            <p:pic>
              <p:nvPicPr>
                <p:cNvPr id="457" name="Freihand 456">
                  <a:extLst>
                    <a:ext uri="{FF2B5EF4-FFF2-40B4-BE49-F238E27FC236}">
                      <a16:creationId xmlns:a16="http://schemas.microsoft.com/office/drawing/2014/main" id="{41E7E623-DBCC-40F8-856A-8DD391312467}"/>
                    </a:ext>
                  </a:extLst>
                </p:cNvPr>
                <p:cNvPicPr/>
                <p:nvPr/>
              </p:nvPicPr>
              <p:blipFill>
                <a:blip r:embed="rId728"/>
                <a:stretch>
                  <a:fillRect/>
                </a:stretch>
              </p:blipFill>
              <p:spPr>
                <a:xfrm>
                  <a:off x="8633355" y="674004"/>
                  <a:ext cx="1350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9" name="Freihand 458">
                  <a:extLst>
                    <a:ext uri="{FF2B5EF4-FFF2-40B4-BE49-F238E27FC236}">
                      <a16:creationId xmlns:a16="http://schemas.microsoft.com/office/drawing/2014/main" id="{F83B2BC8-E839-4CD1-954D-1971AED87ABA}"/>
                    </a:ext>
                  </a:extLst>
                </p14:cNvPr>
                <p14:cNvContentPartPr/>
                <p14:nvPr/>
              </p14:nvContentPartPr>
              <p14:xfrm>
                <a:off x="8772315" y="781644"/>
                <a:ext cx="66960" cy="125280"/>
              </p14:xfrm>
            </p:contentPart>
          </mc:Choice>
          <mc:Fallback xmlns="">
            <p:pic>
              <p:nvPicPr>
                <p:cNvPr id="459" name="Freihand 458">
                  <a:extLst>
                    <a:ext uri="{FF2B5EF4-FFF2-40B4-BE49-F238E27FC236}">
                      <a16:creationId xmlns:a16="http://schemas.microsoft.com/office/drawing/2014/main" id="{F83B2BC8-E839-4CD1-954D-1971AED87ABA}"/>
                    </a:ext>
                  </a:extLst>
                </p:cNvPr>
                <p:cNvPicPr/>
                <p:nvPr/>
              </p:nvPicPr>
              <p:blipFill>
                <a:blip r:embed="rId730"/>
                <a:stretch>
                  <a:fillRect/>
                </a:stretch>
              </p:blipFill>
              <p:spPr>
                <a:xfrm>
                  <a:off x="8767995" y="777324"/>
                  <a:ext cx="75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60" name="Freihand 459">
                  <a:extLst>
                    <a:ext uri="{FF2B5EF4-FFF2-40B4-BE49-F238E27FC236}">
                      <a16:creationId xmlns:a16="http://schemas.microsoft.com/office/drawing/2014/main" id="{2DDF2282-63B9-4DB7-B398-ADC5C2C5A13F}"/>
                    </a:ext>
                  </a:extLst>
                </p14:cNvPr>
                <p14:cNvContentPartPr/>
                <p14:nvPr/>
              </p14:nvContentPartPr>
              <p14:xfrm>
                <a:off x="8756115" y="736284"/>
                <a:ext cx="133560" cy="11160"/>
              </p14:xfrm>
            </p:contentPart>
          </mc:Choice>
          <mc:Fallback xmlns="">
            <p:pic>
              <p:nvPicPr>
                <p:cNvPr id="460" name="Freihand 459">
                  <a:extLst>
                    <a:ext uri="{FF2B5EF4-FFF2-40B4-BE49-F238E27FC236}">
                      <a16:creationId xmlns:a16="http://schemas.microsoft.com/office/drawing/2014/main" id="{2DDF2282-63B9-4DB7-B398-ADC5C2C5A13F}"/>
                    </a:ext>
                  </a:extLst>
                </p:cNvPr>
                <p:cNvPicPr/>
                <p:nvPr/>
              </p:nvPicPr>
              <p:blipFill>
                <a:blip r:embed="rId732"/>
                <a:stretch>
                  <a:fillRect/>
                </a:stretch>
              </p:blipFill>
              <p:spPr>
                <a:xfrm>
                  <a:off x="8751795" y="731964"/>
                  <a:ext cx="142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61" name="Freihand 460">
                  <a:extLst>
                    <a:ext uri="{FF2B5EF4-FFF2-40B4-BE49-F238E27FC236}">
                      <a16:creationId xmlns:a16="http://schemas.microsoft.com/office/drawing/2014/main" id="{E3C96E3C-EA1F-41D1-A3D4-E73A585F081E}"/>
                    </a:ext>
                  </a:extLst>
                </p14:cNvPr>
                <p14:cNvContentPartPr/>
                <p14:nvPr/>
              </p14:nvContentPartPr>
              <p14:xfrm>
                <a:off x="8905515" y="864804"/>
                <a:ext cx="10800" cy="117360"/>
              </p14:xfrm>
            </p:contentPart>
          </mc:Choice>
          <mc:Fallback xmlns="">
            <p:pic>
              <p:nvPicPr>
                <p:cNvPr id="461" name="Freihand 460">
                  <a:extLst>
                    <a:ext uri="{FF2B5EF4-FFF2-40B4-BE49-F238E27FC236}">
                      <a16:creationId xmlns:a16="http://schemas.microsoft.com/office/drawing/2014/main" id="{E3C96E3C-EA1F-41D1-A3D4-E73A585F081E}"/>
                    </a:ext>
                  </a:extLst>
                </p:cNvPr>
                <p:cNvPicPr/>
                <p:nvPr/>
              </p:nvPicPr>
              <p:blipFill>
                <a:blip r:embed="rId734"/>
                <a:stretch>
                  <a:fillRect/>
                </a:stretch>
              </p:blipFill>
              <p:spPr>
                <a:xfrm>
                  <a:off x="8901195" y="860484"/>
                  <a:ext cx="19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62" name="Freihand 461">
                  <a:extLst>
                    <a:ext uri="{FF2B5EF4-FFF2-40B4-BE49-F238E27FC236}">
                      <a16:creationId xmlns:a16="http://schemas.microsoft.com/office/drawing/2014/main" id="{D72737FA-A269-43E4-B5FE-D1193D9A40A1}"/>
                    </a:ext>
                  </a:extLst>
                </p14:cNvPr>
                <p14:cNvContentPartPr/>
                <p14:nvPr/>
              </p14:nvContentPartPr>
              <p14:xfrm>
                <a:off x="8986155" y="808284"/>
                <a:ext cx="83880" cy="50400"/>
              </p14:xfrm>
            </p:contentPart>
          </mc:Choice>
          <mc:Fallback xmlns="">
            <p:pic>
              <p:nvPicPr>
                <p:cNvPr id="462" name="Freihand 461">
                  <a:extLst>
                    <a:ext uri="{FF2B5EF4-FFF2-40B4-BE49-F238E27FC236}">
                      <a16:creationId xmlns:a16="http://schemas.microsoft.com/office/drawing/2014/main" id="{D72737FA-A269-43E4-B5FE-D1193D9A40A1}"/>
                    </a:ext>
                  </a:extLst>
                </p:cNvPr>
                <p:cNvPicPr/>
                <p:nvPr/>
              </p:nvPicPr>
              <p:blipFill>
                <a:blip r:embed="rId736"/>
                <a:stretch>
                  <a:fillRect/>
                </a:stretch>
              </p:blipFill>
              <p:spPr>
                <a:xfrm>
                  <a:off x="8981835" y="803964"/>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63" name="Freihand 462">
                  <a:extLst>
                    <a:ext uri="{FF2B5EF4-FFF2-40B4-BE49-F238E27FC236}">
                      <a16:creationId xmlns:a16="http://schemas.microsoft.com/office/drawing/2014/main" id="{6966D1FC-1EE8-4DBE-A508-A64A3EBBE930}"/>
                    </a:ext>
                  </a:extLst>
                </p14:cNvPr>
                <p14:cNvContentPartPr/>
                <p14:nvPr/>
              </p14:nvContentPartPr>
              <p14:xfrm>
                <a:off x="9034755" y="789564"/>
                <a:ext cx="78480" cy="166320"/>
              </p14:xfrm>
            </p:contentPart>
          </mc:Choice>
          <mc:Fallback xmlns="">
            <p:pic>
              <p:nvPicPr>
                <p:cNvPr id="463" name="Freihand 462">
                  <a:extLst>
                    <a:ext uri="{FF2B5EF4-FFF2-40B4-BE49-F238E27FC236}">
                      <a16:creationId xmlns:a16="http://schemas.microsoft.com/office/drawing/2014/main" id="{6966D1FC-1EE8-4DBE-A508-A64A3EBBE930}"/>
                    </a:ext>
                  </a:extLst>
                </p:cNvPr>
                <p:cNvPicPr/>
                <p:nvPr/>
              </p:nvPicPr>
              <p:blipFill>
                <a:blip r:embed="rId738"/>
                <a:stretch>
                  <a:fillRect/>
                </a:stretch>
              </p:blipFill>
              <p:spPr>
                <a:xfrm>
                  <a:off x="9030435" y="785244"/>
                  <a:ext cx="87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64" name="Freihand 463">
                  <a:extLst>
                    <a:ext uri="{FF2B5EF4-FFF2-40B4-BE49-F238E27FC236}">
                      <a16:creationId xmlns:a16="http://schemas.microsoft.com/office/drawing/2014/main" id="{18AB8950-4681-4279-8985-9FA059B4E4C6}"/>
                    </a:ext>
                  </a:extLst>
                </p14:cNvPr>
                <p14:cNvContentPartPr/>
                <p14:nvPr/>
              </p14:nvContentPartPr>
              <p14:xfrm>
                <a:off x="9142755" y="865524"/>
                <a:ext cx="23760" cy="96480"/>
              </p14:xfrm>
            </p:contentPart>
          </mc:Choice>
          <mc:Fallback xmlns="">
            <p:pic>
              <p:nvPicPr>
                <p:cNvPr id="464" name="Freihand 463">
                  <a:extLst>
                    <a:ext uri="{FF2B5EF4-FFF2-40B4-BE49-F238E27FC236}">
                      <a16:creationId xmlns:a16="http://schemas.microsoft.com/office/drawing/2014/main" id="{18AB8950-4681-4279-8985-9FA059B4E4C6}"/>
                    </a:ext>
                  </a:extLst>
                </p:cNvPr>
                <p:cNvPicPr/>
                <p:nvPr/>
              </p:nvPicPr>
              <p:blipFill>
                <a:blip r:embed="rId740"/>
                <a:stretch>
                  <a:fillRect/>
                </a:stretch>
              </p:blipFill>
              <p:spPr>
                <a:xfrm>
                  <a:off x="9138435" y="861204"/>
                  <a:ext cx="3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65" name="Freihand 464">
                  <a:extLst>
                    <a:ext uri="{FF2B5EF4-FFF2-40B4-BE49-F238E27FC236}">
                      <a16:creationId xmlns:a16="http://schemas.microsoft.com/office/drawing/2014/main" id="{DE56C019-6B51-440E-8A5B-DE407FF59CBF}"/>
                    </a:ext>
                  </a:extLst>
                </p14:cNvPr>
                <p14:cNvContentPartPr/>
                <p14:nvPr/>
              </p14:nvContentPartPr>
              <p14:xfrm>
                <a:off x="9243195" y="703524"/>
                <a:ext cx="145800" cy="177480"/>
              </p14:xfrm>
            </p:contentPart>
          </mc:Choice>
          <mc:Fallback xmlns="">
            <p:pic>
              <p:nvPicPr>
                <p:cNvPr id="465" name="Freihand 464">
                  <a:extLst>
                    <a:ext uri="{FF2B5EF4-FFF2-40B4-BE49-F238E27FC236}">
                      <a16:creationId xmlns:a16="http://schemas.microsoft.com/office/drawing/2014/main" id="{DE56C019-6B51-440E-8A5B-DE407FF59CBF}"/>
                    </a:ext>
                  </a:extLst>
                </p:cNvPr>
                <p:cNvPicPr/>
                <p:nvPr/>
              </p:nvPicPr>
              <p:blipFill>
                <a:blip r:embed="rId742"/>
                <a:stretch>
                  <a:fillRect/>
                </a:stretch>
              </p:blipFill>
              <p:spPr>
                <a:xfrm>
                  <a:off x="9238875" y="699204"/>
                  <a:ext cx="154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66" name="Freihand 465">
                  <a:extLst>
                    <a:ext uri="{FF2B5EF4-FFF2-40B4-BE49-F238E27FC236}">
                      <a16:creationId xmlns:a16="http://schemas.microsoft.com/office/drawing/2014/main" id="{82632616-A0D3-47C8-9C54-9721F978AA85}"/>
                    </a:ext>
                  </a:extLst>
                </p14:cNvPr>
                <p14:cNvContentPartPr/>
                <p14:nvPr/>
              </p14:nvContentPartPr>
              <p14:xfrm>
                <a:off x="9375315" y="686964"/>
                <a:ext cx="95400" cy="316800"/>
              </p14:xfrm>
            </p:contentPart>
          </mc:Choice>
          <mc:Fallback xmlns="">
            <p:pic>
              <p:nvPicPr>
                <p:cNvPr id="466" name="Freihand 465">
                  <a:extLst>
                    <a:ext uri="{FF2B5EF4-FFF2-40B4-BE49-F238E27FC236}">
                      <a16:creationId xmlns:a16="http://schemas.microsoft.com/office/drawing/2014/main" id="{82632616-A0D3-47C8-9C54-9721F978AA85}"/>
                    </a:ext>
                  </a:extLst>
                </p:cNvPr>
                <p:cNvPicPr/>
                <p:nvPr/>
              </p:nvPicPr>
              <p:blipFill>
                <a:blip r:embed="rId744"/>
                <a:stretch>
                  <a:fillRect/>
                </a:stretch>
              </p:blipFill>
              <p:spPr>
                <a:xfrm>
                  <a:off x="9370995" y="682644"/>
                  <a:ext cx="1040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8" name="Freihand 467">
                  <a:extLst>
                    <a:ext uri="{FF2B5EF4-FFF2-40B4-BE49-F238E27FC236}">
                      <a16:creationId xmlns:a16="http://schemas.microsoft.com/office/drawing/2014/main" id="{62B597BE-3C8F-4A88-A29F-B8133F41E780}"/>
                    </a:ext>
                  </a:extLst>
                </p14:cNvPr>
                <p14:cNvContentPartPr/>
                <p14:nvPr/>
              </p14:nvContentPartPr>
              <p14:xfrm>
                <a:off x="9568275" y="833844"/>
                <a:ext cx="157320" cy="5400"/>
              </p14:xfrm>
            </p:contentPart>
          </mc:Choice>
          <mc:Fallback xmlns="">
            <p:pic>
              <p:nvPicPr>
                <p:cNvPr id="468" name="Freihand 467">
                  <a:extLst>
                    <a:ext uri="{FF2B5EF4-FFF2-40B4-BE49-F238E27FC236}">
                      <a16:creationId xmlns:a16="http://schemas.microsoft.com/office/drawing/2014/main" id="{62B597BE-3C8F-4A88-A29F-B8133F41E780}"/>
                    </a:ext>
                  </a:extLst>
                </p:cNvPr>
                <p:cNvPicPr/>
                <p:nvPr/>
              </p:nvPicPr>
              <p:blipFill>
                <a:blip r:embed="rId746"/>
                <a:stretch>
                  <a:fillRect/>
                </a:stretch>
              </p:blipFill>
              <p:spPr>
                <a:xfrm>
                  <a:off x="9563955" y="829524"/>
                  <a:ext cx="165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9" name="Freihand 468">
                  <a:extLst>
                    <a:ext uri="{FF2B5EF4-FFF2-40B4-BE49-F238E27FC236}">
                      <a16:creationId xmlns:a16="http://schemas.microsoft.com/office/drawing/2014/main" id="{5FD1DFCA-00CB-4D12-B00B-CA7ED38DCC69}"/>
                    </a:ext>
                  </a:extLst>
                </p14:cNvPr>
                <p14:cNvContentPartPr/>
                <p14:nvPr/>
              </p14:nvContentPartPr>
              <p14:xfrm>
                <a:off x="9667995" y="772284"/>
                <a:ext cx="132480" cy="196200"/>
              </p14:xfrm>
            </p:contentPart>
          </mc:Choice>
          <mc:Fallback xmlns="">
            <p:pic>
              <p:nvPicPr>
                <p:cNvPr id="469" name="Freihand 468">
                  <a:extLst>
                    <a:ext uri="{FF2B5EF4-FFF2-40B4-BE49-F238E27FC236}">
                      <a16:creationId xmlns:a16="http://schemas.microsoft.com/office/drawing/2014/main" id="{5FD1DFCA-00CB-4D12-B00B-CA7ED38DCC69}"/>
                    </a:ext>
                  </a:extLst>
                </p:cNvPr>
                <p:cNvPicPr/>
                <p:nvPr/>
              </p:nvPicPr>
              <p:blipFill>
                <a:blip r:embed="rId748"/>
                <a:stretch>
                  <a:fillRect/>
                </a:stretch>
              </p:blipFill>
              <p:spPr>
                <a:xfrm>
                  <a:off x="9663675" y="767964"/>
                  <a:ext cx="141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1" name="Freihand 470">
                  <a:extLst>
                    <a:ext uri="{FF2B5EF4-FFF2-40B4-BE49-F238E27FC236}">
                      <a16:creationId xmlns:a16="http://schemas.microsoft.com/office/drawing/2014/main" id="{AFC6278B-50F4-4B8E-A2E5-4BF8A3678C6C}"/>
                    </a:ext>
                  </a:extLst>
                </p14:cNvPr>
                <p14:cNvContentPartPr/>
                <p14:nvPr/>
              </p14:nvContentPartPr>
              <p14:xfrm>
                <a:off x="9914955" y="652764"/>
                <a:ext cx="148680" cy="150840"/>
              </p14:xfrm>
            </p:contentPart>
          </mc:Choice>
          <mc:Fallback xmlns="">
            <p:pic>
              <p:nvPicPr>
                <p:cNvPr id="471" name="Freihand 470">
                  <a:extLst>
                    <a:ext uri="{FF2B5EF4-FFF2-40B4-BE49-F238E27FC236}">
                      <a16:creationId xmlns:a16="http://schemas.microsoft.com/office/drawing/2014/main" id="{AFC6278B-50F4-4B8E-A2E5-4BF8A3678C6C}"/>
                    </a:ext>
                  </a:extLst>
                </p:cNvPr>
                <p:cNvPicPr/>
                <p:nvPr/>
              </p:nvPicPr>
              <p:blipFill>
                <a:blip r:embed="rId750"/>
                <a:stretch>
                  <a:fillRect/>
                </a:stretch>
              </p:blipFill>
              <p:spPr>
                <a:xfrm>
                  <a:off x="9910635" y="648444"/>
                  <a:ext cx="157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2" name="Freihand 471">
                  <a:extLst>
                    <a:ext uri="{FF2B5EF4-FFF2-40B4-BE49-F238E27FC236}">
                      <a16:creationId xmlns:a16="http://schemas.microsoft.com/office/drawing/2014/main" id="{93F86D14-0AB3-4588-BB5B-2DEAF4B13C7F}"/>
                    </a:ext>
                  </a:extLst>
                </p14:cNvPr>
                <p14:cNvContentPartPr/>
                <p14:nvPr/>
              </p14:nvContentPartPr>
              <p14:xfrm>
                <a:off x="10029435" y="612804"/>
                <a:ext cx="190080" cy="234720"/>
              </p14:xfrm>
            </p:contentPart>
          </mc:Choice>
          <mc:Fallback xmlns="">
            <p:pic>
              <p:nvPicPr>
                <p:cNvPr id="472" name="Freihand 471">
                  <a:extLst>
                    <a:ext uri="{FF2B5EF4-FFF2-40B4-BE49-F238E27FC236}">
                      <a16:creationId xmlns:a16="http://schemas.microsoft.com/office/drawing/2014/main" id="{93F86D14-0AB3-4588-BB5B-2DEAF4B13C7F}"/>
                    </a:ext>
                  </a:extLst>
                </p:cNvPr>
                <p:cNvPicPr/>
                <p:nvPr/>
              </p:nvPicPr>
              <p:blipFill>
                <a:blip r:embed="rId752"/>
                <a:stretch>
                  <a:fillRect/>
                </a:stretch>
              </p:blipFill>
              <p:spPr>
                <a:xfrm>
                  <a:off x="10025115" y="608484"/>
                  <a:ext cx="19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3" name="Freihand 472">
                  <a:extLst>
                    <a:ext uri="{FF2B5EF4-FFF2-40B4-BE49-F238E27FC236}">
                      <a16:creationId xmlns:a16="http://schemas.microsoft.com/office/drawing/2014/main" id="{6A900B7F-7A8C-428B-A84B-504253DB055F}"/>
                    </a:ext>
                  </a:extLst>
                </p14:cNvPr>
                <p14:cNvContentPartPr/>
                <p14:nvPr/>
              </p14:nvContentPartPr>
              <p14:xfrm>
                <a:off x="9900555" y="842484"/>
                <a:ext cx="307800" cy="13680"/>
              </p14:xfrm>
            </p:contentPart>
          </mc:Choice>
          <mc:Fallback xmlns="">
            <p:pic>
              <p:nvPicPr>
                <p:cNvPr id="473" name="Freihand 472">
                  <a:extLst>
                    <a:ext uri="{FF2B5EF4-FFF2-40B4-BE49-F238E27FC236}">
                      <a16:creationId xmlns:a16="http://schemas.microsoft.com/office/drawing/2014/main" id="{6A900B7F-7A8C-428B-A84B-504253DB055F}"/>
                    </a:ext>
                  </a:extLst>
                </p:cNvPr>
                <p:cNvPicPr/>
                <p:nvPr/>
              </p:nvPicPr>
              <p:blipFill>
                <a:blip r:embed="rId754"/>
                <a:stretch>
                  <a:fillRect/>
                </a:stretch>
              </p:blipFill>
              <p:spPr>
                <a:xfrm>
                  <a:off x="9896235" y="838164"/>
                  <a:ext cx="316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4" name="Freihand 473">
                  <a:extLst>
                    <a:ext uri="{FF2B5EF4-FFF2-40B4-BE49-F238E27FC236}">
                      <a16:creationId xmlns:a16="http://schemas.microsoft.com/office/drawing/2014/main" id="{F516B9CC-2932-423E-B1AB-6B09855CFE28}"/>
                    </a:ext>
                  </a:extLst>
                </p14:cNvPr>
                <p14:cNvContentPartPr/>
                <p14:nvPr/>
              </p14:nvContentPartPr>
              <p14:xfrm>
                <a:off x="9894795" y="883524"/>
                <a:ext cx="100800" cy="141120"/>
              </p14:xfrm>
            </p:contentPart>
          </mc:Choice>
          <mc:Fallback xmlns="">
            <p:pic>
              <p:nvPicPr>
                <p:cNvPr id="474" name="Freihand 473">
                  <a:extLst>
                    <a:ext uri="{FF2B5EF4-FFF2-40B4-BE49-F238E27FC236}">
                      <a16:creationId xmlns:a16="http://schemas.microsoft.com/office/drawing/2014/main" id="{F516B9CC-2932-423E-B1AB-6B09855CFE28}"/>
                    </a:ext>
                  </a:extLst>
                </p:cNvPr>
                <p:cNvPicPr/>
                <p:nvPr/>
              </p:nvPicPr>
              <p:blipFill>
                <a:blip r:embed="rId756"/>
                <a:stretch>
                  <a:fillRect/>
                </a:stretch>
              </p:blipFill>
              <p:spPr>
                <a:xfrm>
                  <a:off x="9890475" y="879204"/>
                  <a:ext cx="10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5" name="Freihand 474">
                  <a:extLst>
                    <a:ext uri="{FF2B5EF4-FFF2-40B4-BE49-F238E27FC236}">
                      <a16:creationId xmlns:a16="http://schemas.microsoft.com/office/drawing/2014/main" id="{FE1C6100-31AA-4F73-A4C8-099B328BB387}"/>
                    </a:ext>
                  </a:extLst>
                </p14:cNvPr>
                <p14:cNvContentPartPr/>
                <p14:nvPr/>
              </p14:nvContentPartPr>
              <p14:xfrm>
                <a:off x="10069035" y="926364"/>
                <a:ext cx="70920" cy="87840"/>
              </p14:xfrm>
            </p:contentPart>
          </mc:Choice>
          <mc:Fallback xmlns="">
            <p:pic>
              <p:nvPicPr>
                <p:cNvPr id="475" name="Freihand 474">
                  <a:extLst>
                    <a:ext uri="{FF2B5EF4-FFF2-40B4-BE49-F238E27FC236}">
                      <a16:creationId xmlns:a16="http://schemas.microsoft.com/office/drawing/2014/main" id="{FE1C6100-31AA-4F73-A4C8-099B328BB387}"/>
                    </a:ext>
                  </a:extLst>
                </p:cNvPr>
                <p:cNvPicPr/>
                <p:nvPr/>
              </p:nvPicPr>
              <p:blipFill>
                <a:blip r:embed="rId758"/>
                <a:stretch>
                  <a:fillRect/>
                </a:stretch>
              </p:blipFill>
              <p:spPr>
                <a:xfrm>
                  <a:off x="10064715" y="922044"/>
                  <a:ext cx="7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6" name="Freihand 475">
                  <a:extLst>
                    <a:ext uri="{FF2B5EF4-FFF2-40B4-BE49-F238E27FC236}">
                      <a16:creationId xmlns:a16="http://schemas.microsoft.com/office/drawing/2014/main" id="{047BEDD9-EECC-40D2-A5D0-3AA58FEB5378}"/>
                    </a:ext>
                  </a:extLst>
                </p14:cNvPr>
                <p14:cNvContentPartPr/>
                <p14:nvPr/>
              </p14:nvContentPartPr>
              <p14:xfrm>
                <a:off x="10051035" y="911244"/>
                <a:ext cx="115200" cy="6480"/>
              </p14:xfrm>
            </p:contentPart>
          </mc:Choice>
          <mc:Fallback xmlns="">
            <p:pic>
              <p:nvPicPr>
                <p:cNvPr id="476" name="Freihand 475">
                  <a:extLst>
                    <a:ext uri="{FF2B5EF4-FFF2-40B4-BE49-F238E27FC236}">
                      <a16:creationId xmlns:a16="http://schemas.microsoft.com/office/drawing/2014/main" id="{047BEDD9-EECC-40D2-A5D0-3AA58FEB5378}"/>
                    </a:ext>
                  </a:extLst>
                </p:cNvPr>
                <p:cNvPicPr/>
                <p:nvPr/>
              </p:nvPicPr>
              <p:blipFill>
                <a:blip r:embed="rId760"/>
                <a:stretch>
                  <a:fillRect/>
                </a:stretch>
              </p:blipFill>
              <p:spPr>
                <a:xfrm>
                  <a:off x="10046715" y="906924"/>
                  <a:ext cx="123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7" name="Freihand 476">
                  <a:extLst>
                    <a:ext uri="{FF2B5EF4-FFF2-40B4-BE49-F238E27FC236}">
                      <a16:creationId xmlns:a16="http://schemas.microsoft.com/office/drawing/2014/main" id="{276198B3-731E-40DE-AB00-8FC794401E91}"/>
                    </a:ext>
                  </a:extLst>
                </p14:cNvPr>
                <p14:cNvContentPartPr/>
                <p14:nvPr/>
              </p14:nvContentPartPr>
              <p14:xfrm>
                <a:off x="10285035" y="842844"/>
                <a:ext cx="106560" cy="49320"/>
              </p14:xfrm>
            </p:contentPart>
          </mc:Choice>
          <mc:Fallback xmlns="">
            <p:pic>
              <p:nvPicPr>
                <p:cNvPr id="477" name="Freihand 476">
                  <a:extLst>
                    <a:ext uri="{FF2B5EF4-FFF2-40B4-BE49-F238E27FC236}">
                      <a16:creationId xmlns:a16="http://schemas.microsoft.com/office/drawing/2014/main" id="{276198B3-731E-40DE-AB00-8FC794401E91}"/>
                    </a:ext>
                  </a:extLst>
                </p:cNvPr>
                <p:cNvPicPr/>
                <p:nvPr/>
              </p:nvPicPr>
              <p:blipFill>
                <a:blip r:embed="rId762"/>
                <a:stretch>
                  <a:fillRect/>
                </a:stretch>
              </p:blipFill>
              <p:spPr>
                <a:xfrm>
                  <a:off x="10280715" y="838524"/>
                  <a:ext cx="115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78" name="Freihand 477">
                  <a:extLst>
                    <a:ext uri="{FF2B5EF4-FFF2-40B4-BE49-F238E27FC236}">
                      <a16:creationId xmlns:a16="http://schemas.microsoft.com/office/drawing/2014/main" id="{D549FB55-48DD-48ED-BC20-8F6DF677ABBB}"/>
                    </a:ext>
                  </a:extLst>
                </p14:cNvPr>
                <p14:cNvContentPartPr/>
                <p14:nvPr/>
              </p14:nvContentPartPr>
              <p14:xfrm>
                <a:off x="10435515" y="834924"/>
                <a:ext cx="100080" cy="88560"/>
              </p14:xfrm>
            </p:contentPart>
          </mc:Choice>
          <mc:Fallback xmlns="">
            <p:pic>
              <p:nvPicPr>
                <p:cNvPr id="478" name="Freihand 477">
                  <a:extLst>
                    <a:ext uri="{FF2B5EF4-FFF2-40B4-BE49-F238E27FC236}">
                      <a16:creationId xmlns:a16="http://schemas.microsoft.com/office/drawing/2014/main" id="{D549FB55-48DD-48ED-BC20-8F6DF677ABBB}"/>
                    </a:ext>
                  </a:extLst>
                </p:cNvPr>
                <p:cNvPicPr/>
                <p:nvPr/>
              </p:nvPicPr>
              <p:blipFill>
                <a:blip r:embed="rId764"/>
                <a:stretch>
                  <a:fillRect/>
                </a:stretch>
              </p:blipFill>
              <p:spPr>
                <a:xfrm>
                  <a:off x="10431195" y="830604"/>
                  <a:ext cx="108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79" name="Freihand 478">
                  <a:extLst>
                    <a:ext uri="{FF2B5EF4-FFF2-40B4-BE49-F238E27FC236}">
                      <a16:creationId xmlns:a16="http://schemas.microsoft.com/office/drawing/2014/main" id="{0CE2D147-E426-45E9-9F03-704845F001E3}"/>
                    </a:ext>
                  </a:extLst>
                </p14:cNvPr>
                <p14:cNvContentPartPr/>
                <p14:nvPr/>
              </p14:nvContentPartPr>
              <p14:xfrm>
                <a:off x="10706955" y="668964"/>
                <a:ext cx="136800" cy="106920"/>
              </p14:xfrm>
            </p:contentPart>
          </mc:Choice>
          <mc:Fallback xmlns="">
            <p:pic>
              <p:nvPicPr>
                <p:cNvPr id="479" name="Freihand 478">
                  <a:extLst>
                    <a:ext uri="{FF2B5EF4-FFF2-40B4-BE49-F238E27FC236}">
                      <a16:creationId xmlns:a16="http://schemas.microsoft.com/office/drawing/2014/main" id="{0CE2D147-E426-45E9-9F03-704845F001E3}"/>
                    </a:ext>
                  </a:extLst>
                </p:cNvPr>
                <p:cNvPicPr/>
                <p:nvPr/>
              </p:nvPicPr>
              <p:blipFill>
                <a:blip r:embed="rId766"/>
                <a:stretch>
                  <a:fillRect/>
                </a:stretch>
              </p:blipFill>
              <p:spPr>
                <a:xfrm>
                  <a:off x="10702635" y="664644"/>
                  <a:ext cx="145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0" name="Freihand 479">
                  <a:extLst>
                    <a:ext uri="{FF2B5EF4-FFF2-40B4-BE49-F238E27FC236}">
                      <a16:creationId xmlns:a16="http://schemas.microsoft.com/office/drawing/2014/main" id="{EDB5E664-EF81-4C31-A9A6-22F4A7B54C95}"/>
                    </a:ext>
                  </a:extLst>
                </p14:cNvPr>
                <p14:cNvContentPartPr/>
                <p14:nvPr/>
              </p14:nvContentPartPr>
              <p14:xfrm>
                <a:off x="10817115" y="625404"/>
                <a:ext cx="192960" cy="171360"/>
              </p14:xfrm>
            </p:contentPart>
          </mc:Choice>
          <mc:Fallback xmlns="">
            <p:pic>
              <p:nvPicPr>
                <p:cNvPr id="480" name="Freihand 479">
                  <a:extLst>
                    <a:ext uri="{FF2B5EF4-FFF2-40B4-BE49-F238E27FC236}">
                      <a16:creationId xmlns:a16="http://schemas.microsoft.com/office/drawing/2014/main" id="{EDB5E664-EF81-4C31-A9A6-22F4A7B54C95}"/>
                    </a:ext>
                  </a:extLst>
                </p:cNvPr>
                <p:cNvPicPr/>
                <p:nvPr/>
              </p:nvPicPr>
              <p:blipFill>
                <a:blip r:embed="rId768"/>
                <a:stretch>
                  <a:fillRect/>
                </a:stretch>
              </p:blipFill>
              <p:spPr>
                <a:xfrm>
                  <a:off x="10812795" y="621084"/>
                  <a:ext cx="201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81" name="Freihand 480">
                  <a:extLst>
                    <a:ext uri="{FF2B5EF4-FFF2-40B4-BE49-F238E27FC236}">
                      <a16:creationId xmlns:a16="http://schemas.microsoft.com/office/drawing/2014/main" id="{765B2EE3-F938-48E2-AFD0-5C96ABC50E93}"/>
                    </a:ext>
                  </a:extLst>
                </p14:cNvPr>
                <p14:cNvContentPartPr/>
                <p14:nvPr/>
              </p14:nvContentPartPr>
              <p14:xfrm>
                <a:off x="10687875" y="822684"/>
                <a:ext cx="294840" cy="6840"/>
              </p14:xfrm>
            </p:contentPart>
          </mc:Choice>
          <mc:Fallback xmlns="">
            <p:pic>
              <p:nvPicPr>
                <p:cNvPr id="481" name="Freihand 480">
                  <a:extLst>
                    <a:ext uri="{FF2B5EF4-FFF2-40B4-BE49-F238E27FC236}">
                      <a16:creationId xmlns:a16="http://schemas.microsoft.com/office/drawing/2014/main" id="{765B2EE3-F938-48E2-AFD0-5C96ABC50E93}"/>
                    </a:ext>
                  </a:extLst>
                </p:cNvPr>
                <p:cNvPicPr/>
                <p:nvPr/>
              </p:nvPicPr>
              <p:blipFill>
                <a:blip r:embed="rId770"/>
                <a:stretch>
                  <a:fillRect/>
                </a:stretch>
              </p:blipFill>
              <p:spPr>
                <a:xfrm>
                  <a:off x="10683555" y="818364"/>
                  <a:ext cx="303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82" name="Freihand 481">
                  <a:extLst>
                    <a:ext uri="{FF2B5EF4-FFF2-40B4-BE49-F238E27FC236}">
                      <a16:creationId xmlns:a16="http://schemas.microsoft.com/office/drawing/2014/main" id="{9C074DF9-3DB1-4931-9043-A99730682F10}"/>
                    </a:ext>
                  </a:extLst>
                </p14:cNvPr>
                <p14:cNvContentPartPr/>
                <p14:nvPr/>
              </p14:nvContentPartPr>
              <p14:xfrm>
                <a:off x="10675635" y="853284"/>
                <a:ext cx="117000" cy="126000"/>
              </p14:xfrm>
            </p:contentPart>
          </mc:Choice>
          <mc:Fallback xmlns="">
            <p:pic>
              <p:nvPicPr>
                <p:cNvPr id="482" name="Freihand 481">
                  <a:extLst>
                    <a:ext uri="{FF2B5EF4-FFF2-40B4-BE49-F238E27FC236}">
                      <a16:creationId xmlns:a16="http://schemas.microsoft.com/office/drawing/2014/main" id="{9C074DF9-3DB1-4931-9043-A99730682F10}"/>
                    </a:ext>
                  </a:extLst>
                </p:cNvPr>
                <p:cNvPicPr/>
                <p:nvPr/>
              </p:nvPicPr>
              <p:blipFill>
                <a:blip r:embed="rId772"/>
                <a:stretch>
                  <a:fillRect/>
                </a:stretch>
              </p:blipFill>
              <p:spPr>
                <a:xfrm>
                  <a:off x="10671315" y="848964"/>
                  <a:ext cx="125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83" name="Freihand 482">
                  <a:extLst>
                    <a:ext uri="{FF2B5EF4-FFF2-40B4-BE49-F238E27FC236}">
                      <a16:creationId xmlns:a16="http://schemas.microsoft.com/office/drawing/2014/main" id="{533A8CC7-2152-49AF-967A-FA29945B0451}"/>
                    </a:ext>
                  </a:extLst>
                </p14:cNvPr>
                <p14:cNvContentPartPr/>
                <p14:nvPr/>
              </p14:nvContentPartPr>
              <p14:xfrm>
                <a:off x="10828635" y="926364"/>
                <a:ext cx="93240" cy="26280"/>
              </p14:xfrm>
            </p:contentPart>
          </mc:Choice>
          <mc:Fallback xmlns="">
            <p:pic>
              <p:nvPicPr>
                <p:cNvPr id="483" name="Freihand 482">
                  <a:extLst>
                    <a:ext uri="{FF2B5EF4-FFF2-40B4-BE49-F238E27FC236}">
                      <a16:creationId xmlns:a16="http://schemas.microsoft.com/office/drawing/2014/main" id="{533A8CC7-2152-49AF-967A-FA29945B0451}"/>
                    </a:ext>
                  </a:extLst>
                </p:cNvPr>
                <p:cNvPicPr/>
                <p:nvPr/>
              </p:nvPicPr>
              <p:blipFill>
                <a:blip r:embed="rId774"/>
                <a:stretch>
                  <a:fillRect/>
                </a:stretch>
              </p:blipFill>
              <p:spPr>
                <a:xfrm>
                  <a:off x="10824315" y="922044"/>
                  <a:ext cx="101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4" name="Freihand 483">
                  <a:extLst>
                    <a:ext uri="{FF2B5EF4-FFF2-40B4-BE49-F238E27FC236}">
                      <a16:creationId xmlns:a16="http://schemas.microsoft.com/office/drawing/2014/main" id="{1C589D1B-D7AF-4D9B-BE7E-9E3E83692940}"/>
                    </a:ext>
                  </a:extLst>
                </p14:cNvPr>
                <p14:cNvContentPartPr/>
                <p14:nvPr/>
              </p14:nvContentPartPr>
              <p14:xfrm>
                <a:off x="10877235" y="930684"/>
                <a:ext cx="64080" cy="103680"/>
              </p14:xfrm>
            </p:contentPart>
          </mc:Choice>
          <mc:Fallback xmlns="">
            <p:pic>
              <p:nvPicPr>
                <p:cNvPr id="484" name="Freihand 483">
                  <a:extLst>
                    <a:ext uri="{FF2B5EF4-FFF2-40B4-BE49-F238E27FC236}">
                      <a16:creationId xmlns:a16="http://schemas.microsoft.com/office/drawing/2014/main" id="{1C589D1B-D7AF-4D9B-BE7E-9E3E83692940}"/>
                    </a:ext>
                  </a:extLst>
                </p:cNvPr>
                <p:cNvPicPr/>
                <p:nvPr/>
              </p:nvPicPr>
              <p:blipFill>
                <a:blip r:embed="rId776"/>
                <a:stretch>
                  <a:fillRect/>
                </a:stretch>
              </p:blipFill>
              <p:spPr>
                <a:xfrm>
                  <a:off x="10872915" y="926364"/>
                  <a:ext cx="7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5" name="Freihand 484">
                  <a:extLst>
                    <a:ext uri="{FF2B5EF4-FFF2-40B4-BE49-F238E27FC236}">
                      <a16:creationId xmlns:a16="http://schemas.microsoft.com/office/drawing/2014/main" id="{3428703F-21E2-43C3-9BB5-44BE1577D031}"/>
                    </a:ext>
                  </a:extLst>
                </p14:cNvPr>
                <p14:cNvContentPartPr/>
                <p14:nvPr/>
              </p14:nvContentPartPr>
              <p14:xfrm>
                <a:off x="11060835" y="826644"/>
                <a:ext cx="143640" cy="52560"/>
              </p14:xfrm>
            </p:contentPart>
          </mc:Choice>
          <mc:Fallback xmlns="">
            <p:pic>
              <p:nvPicPr>
                <p:cNvPr id="485" name="Freihand 484">
                  <a:extLst>
                    <a:ext uri="{FF2B5EF4-FFF2-40B4-BE49-F238E27FC236}">
                      <a16:creationId xmlns:a16="http://schemas.microsoft.com/office/drawing/2014/main" id="{3428703F-21E2-43C3-9BB5-44BE1577D031}"/>
                    </a:ext>
                  </a:extLst>
                </p:cNvPr>
                <p:cNvPicPr/>
                <p:nvPr/>
              </p:nvPicPr>
              <p:blipFill>
                <a:blip r:embed="rId778"/>
                <a:stretch>
                  <a:fillRect/>
                </a:stretch>
              </p:blipFill>
              <p:spPr>
                <a:xfrm>
                  <a:off x="11056515" y="822324"/>
                  <a:ext cx="152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6" name="Freihand 485">
                  <a:extLst>
                    <a:ext uri="{FF2B5EF4-FFF2-40B4-BE49-F238E27FC236}">
                      <a16:creationId xmlns:a16="http://schemas.microsoft.com/office/drawing/2014/main" id="{52736FF3-C3A6-4275-8B1D-2E6965F94149}"/>
                    </a:ext>
                  </a:extLst>
                </p14:cNvPr>
                <p14:cNvContentPartPr/>
                <p14:nvPr/>
              </p14:nvContentPartPr>
              <p14:xfrm>
                <a:off x="11242275" y="789564"/>
                <a:ext cx="81000" cy="90000"/>
              </p14:xfrm>
            </p:contentPart>
          </mc:Choice>
          <mc:Fallback xmlns="">
            <p:pic>
              <p:nvPicPr>
                <p:cNvPr id="486" name="Freihand 485">
                  <a:extLst>
                    <a:ext uri="{FF2B5EF4-FFF2-40B4-BE49-F238E27FC236}">
                      <a16:creationId xmlns:a16="http://schemas.microsoft.com/office/drawing/2014/main" id="{52736FF3-C3A6-4275-8B1D-2E6965F94149}"/>
                    </a:ext>
                  </a:extLst>
                </p:cNvPr>
                <p:cNvPicPr/>
                <p:nvPr/>
              </p:nvPicPr>
              <p:blipFill>
                <a:blip r:embed="rId780"/>
                <a:stretch>
                  <a:fillRect/>
                </a:stretch>
              </p:blipFill>
              <p:spPr>
                <a:xfrm>
                  <a:off x="11237955" y="785244"/>
                  <a:ext cx="89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7" name="Freihand 486">
                  <a:extLst>
                    <a:ext uri="{FF2B5EF4-FFF2-40B4-BE49-F238E27FC236}">
                      <a16:creationId xmlns:a16="http://schemas.microsoft.com/office/drawing/2014/main" id="{4C9E8851-84F7-4C92-BA97-0EA1F03D1EED}"/>
                    </a:ext>
                  </a:extLst>
                </p14:cNvPr>
                <p14:cNvContentPartPr/>
                <p14:nvPr/>
              </p14:nvContentPartPr>
              <p14:xfrm>
                <a:off x="11431275" y="599844"/>
                <a:ext cx="127800" cy="154080"/>
              </p14:xfrm>
            </p:contentPart>
          </mc:Choice>
          <mc:Fallback xmlns="">
            <p:pic>
              <p:nvPicPr>
                <p:cNvPr id="487" name="Freihand 486">
                  <a:extLst>
                    <a:ext uri="{FF2B5EF4-FFF2-40B4-BE49-F238E27FC236}">
                      <a16:creationId xmlns:a16="http://schemas.microsoft.com/office/drawing/2014/main" id="{4C9E8851-84F7-4C92-BA97-0EA1F03D1EED}"/>
                    </a:ext>
                  </a:extLst>
                </p:cNvPr>
                <p:cNvPicPr/>
                <p:nvPr/>
              </p:nvPicPr>
              <p:blipFill>
                <a:blip r:embed="rId782"/>
                <a:stretch>
                  <a:fillRect/>
                </a:stretch>
              </p:blipFill>
              <p:spPr>
                <a:xfrm>
                  <a:off x="11426955" y="595524"/>
                  <a:ext cx="136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9" name="Freihand 488">
                  <a:extLst>
                    <a:ext uri="{FF2B5EF4-FFF2-40B4-BE49-F238E27FC236}">
                      <a16:creationId xmlns:a16="http://schemas.microsoft.com/office/drawing/2014/main" id="{3DD36860-733C-4815-A78E-547759E211E4}"/>
                    </a:ext>
                  </a:extLst>
                </p14:cNvPr>
                <p14:cNvContentPartPr/>
                <p14:nvPr/>
              </p14:nvContentPartPr>
              <p14:xfrm>
                <a:off x="11555835" y="573204"/>
                <a:ext cx="167400" cy="205920"/>
              </p14:xfrm>
            </p:contentPart>
          </mc:Choice>
          <mc:Fallback xmlns="">
            <p:pic>
              <p:nvPicPr>
                <p:cNvPr id="489" name="Freihand 488">
                  <a:extLst>
                    <a:ext uri="{FF2B5EF4-FFF2-40B4-BE49-F238E27FC236}">
                      <a16:creationId xmlns:a16="http://schemas.microsoft.com/office/drawing/2014/main" id="{3DD36860-733C-4815-A78E-547759E211E4}"/>
                    </a:ext>
                  </a:extLst>
                </p:cNvPr>
                <p:cNvPicPr/>
                <p:nvPr/>
              </p:nvPicPr>
              <p:blipFill>
                <a:blip r:embed="rId784"/>
                <a:stretch>
                  <a:fillRect/>
                </a:stretch>
              </p:blipFill>
              <p:spPr>
                <a:xfrm>
                  <a:off x="11551515" y="568884"/>
                  <a:ext cx="176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90" name="Freihand 489">
                  <a:extLst>
                    <a:ext uri="{FF2B5EF4-FFF2-40B4-BE49-F238E27FC236}">
                      <a16:creationId xmlns:a16="http://schemas.microsoft.com/office/drawing/2014/main" id="{C57D81DA-B2C4-4E87-B61C-8B40CA3D4CD3}"/>
                    </a:ext>
                  </a:extLst>
                </p14:cNvPr>
                <p14:cNvContentPartPr/>
                <p14:nvPr/>
              </p14:nvContentPartPr>
              <p14:xfrm>
                <a:off x="11391675" y="775524"/>
                <a:ext cx="299160" cy="29520"/>
              </p14:xfrm>
            </p:contentPart>
          </mc:Choice>
          <mc:Fallback xmlns="">
            <p:pic>
              <p:nvPicPr>
                <p:cNvPr id="490" name="Freihand 489">
                  <a:extLst>
                    <a:ext uri="{FF2B5EF4-FFF2-40B4-BE49-F238E27FC236}">
                      <a16:creationId xmlns:a16="http://schemas.microsoft.com/office/drawing/2014/main" id="{C57D81DA-B2C4-4E87-B61C-8B40CA3D4CD3}"/>
                    </a:ext>
                  </a:extLst>
                </p:cNvPr>
                <p:cNvPicPr/>
                <p:nvPr/>
              </p:nvPicPr>
              <p:blipFill>
                <a:blip r:embed="rId786"/>
                <a:stretch>
                  <a:fillRect/>
                </a:stretch>
              </p:blipFill>
              <p:spPr>
                <a:xfrm>
                  <a:off x="11387355" y="771204"/>
                  <a:ext cx="307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91" name="Freihand 490">
                  <a:extLst>
                    <a:ext uri="{FF2B5EF4-FFF2-40B4-BE49-F238E27FC236}">
                      <a16:creationId xmlns:a16="http://schemas.microsoft.com/office/drawing/2014/main" id="{AC59CAC5-3AAC-4393-862C-7183F8C7DCD8}"/>
                    </a:ext>
                  </a:extLst>
                </p14:cNvPr>
                <p14:cNvContentPartPr/>
                <p14:nvPr/>
              </p14:nvContentPartPr>
              <p14:xfrm>
                <a:off x="11395275" y="816564"/>
                <a:ext cx="105840" cy="121320"/>
              </p14:xfrm>
            </p:contentPart>
          </mc:Choice>
          <mc:Fallback xmlns="">
            <p:pic>
              <p:nvPicPr>
                <p:cNvPr id="491" name="Freihand 490">
                  <a:extLst>
                    <a:ext uri="{FF2B5EF4-FFF2-40B4-BE49-F238E27FC236}">
                      <a16:creationId xmlns:a16="http://schemas.microsoft.com/office/drawing/2014/main" id="{AC59CAC5-3AAC-4393-862C-7183F8C7DCD8}"/>
                    </a:ext>
                  </a:extLst>
                </p:cNvPr>
                <p:cNvPicPr/>
                <p:nvPr/>
              </p:nvPicPr>
              <p:blipFill>
                <a:blip r:embed="rId788"/>
                <a:stretch>
                  <a:fillRect/>
                </a:stretch>
              </p:blipFill>
              <p:spPr>
                <a:xfrm>
                  <a:off x="11390955" y="812244"/>
                  <a:ext cx="114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92" name="Freihand 491">
                  <a:extLst>
                    <a:ext uri="{FF2B5EF4-FFF2-40B4-BE49-F238E27FC236}">
                      <a16:creationId xmlns:a16="http://schemas.microsoft.com/office/drawing/2014/main" id="{FA4EE115-E390-44F0-BA9C-45DBCAAE85D8}"/>
                    </a:ext>
                  </a:extLst>
                </p14:cNvPr>
                <p14:cNvContentPartPr/>
                <p14:nvPr/>
              </p14:nvContentPartPr>
              <p14:xfrm>
                <a:off x="11573835" y="854364"/>
                <a:ext cx="7560" cy="48960"/>
              </p14:xfrm>
            </p:contentPart>
          </mc:Choice>
          <mc:Fallback xmlns="">
            <p:pic>
              <p:nvPicPr>
                <p:cNvPr id="492" name="Freihand 491">
                  <a:extLst>
                    <a:ext uri="{FF2B5EF4-FFF2-40B4-BE49-F238E27FC236}">
                      <a16:creationId xmlns:a16="http://schemas.microsoft.com/office/drawing/2014/main" id="{FA4EE115-E390-44F0-BA9C-45DBCAAE85D8}"/>
                    </a:ext>
                  </a:extLst>
                </p:cNvPr>
                <p:cNvPicPr/>
                <p:nvPr/>
              </p:nvPicPr>
              <p:blipFill>
                <a:blip r:embed="rId790"/>
                <a:stretch>
                  <a:fillRect/>
                </a:stretch>
              </p:blipFill>
              <p:spPr>
                <a:xfrm>
                  <a:off x="11569515" y="850044"/>
                  <a:ext cx="16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3" name="Freihand 492">
                  <a:extLst>
                    <a:ext uri="{FF2B5EF4-FFF2-40B4-BE49-F238E27FC236}">
                      <a16:creationId xmlns:a16="http://schemas.microsoft.com/office/drawing/2014/main" id="{DB33CDDF-40E0-420A-8CEA-4F7C2D98E4AF}"/>
                    </a:ext>
                  </a:extLst>
                </p14:cNvPr>
                <p14:cNvContentPartPr/>
                <p14:nvPr/>
              </p14:nvContentPartPr>
              <p14:xfrm>
                <a:off x="11518755" y="875244"/>
                <a:ext cx="73080" cy="71640"/>
              </p14:xfrm>
            </p:contentPart>
          </mc:Choice>
          <mc:Fallback xmlns="">
            <p:pic>
              <p:nvPicPr>
                <p:cNvPr id="493" name="Freihand 492">
                  <a:extLst>
                    <a:ext uri="{FF2B5EF4-FFF2-40B4-BE49-F238E27FC236}">
                      <a16:creationId xmlns:a16="http://schemas.microsoft.com/office/drawing/2014/main" id="{DB33CDDF-40E0-420A-8CEA-4F7C2D98E4AF}"/>
                    </a:ext>
                  </a:extLst>
                </p:cNvPr>
                <p:cNvPicPr/>
                <p:nvPr/>
              </p:nvPicPr>
              <p:blipFill>
                <a:blip r:embed="rId792"/>
                <a:stretch>
                  <a:fillRect/>
                </a:stretch>
              </p:blipFill>
              <p:spPr>
                <a:xfrm>
                  <a:off x="11514435" y="870924"/>
                  <a:ext cx="81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4" name="Freihand 493">
                  <a:extLst>
                    <a:ext uri="{FF2B5EF4-FFF2-40B4-BE49-F238E27FC236}">
                      <a16:creationId xmlns:a16="http://schemas.microsoft.com/office/drawing/2014/main" id="{7E89ACB8-F68D-47CF-838C-85E60DE38957}"/>
                    </a:ext>
                  </a:extLst>
                </p14:cNvPr>
                <p14:cNvContentPartPr/>
                <p14:nvPr/>
              </p14:nvContentPartPr>
              <p14:xfrm>
                <a:off x="11586075" y="797124"/>
                <a:ext cx="30960" cy="149040"/>
              </p14:xfrm>
            </p:contentPart>
          </mc:Choice>
          <mc:Fallback xmlns="">
            <p:pic>
              <p:nvPicPr>
                <p:cNvPr id="494" name="Freihand 493">
                  <a:extLst>
                    <a:ext uri="{FF2B5EF4-FFF2-40B4-BE49-F238E27FC236}">
                      <a16:creationId xmlns:a16="http://schemas.microsoft.com/office/drawing/2014/main" id="{7E89ACB8-F68D-47CF-838C-85E60DE38957}"/>
                    </a:ext>
                  </a:extLst>
                </p:cNvPr>
                <p:cNvPicPr/>
                <p:nvPr/>
              </p:nvPicPr>
              <p:blipFill>
                <a:blip r:embed="rId794"/>
                <a:stretch>
                  <a:fillRect/>
                </a:stretch>
              </p:blipFill>
              <p:spPr>
                <a:xfrm>
                  <a:off x="11581755" y="792804"/>
                  <a:ext cx="39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5" name="Freihand 494">
                  <a:extLst>
                    <a:ext uri="{FF2B5EF4-FFF2-40B4-BE49-F238E27FC236}">
                      <a16:creationId xmlns:a16="http://schemas.microsoft.com/office/drawing/2014/main" id="{34B4F284-AFDF-4D36-9916-313A07B8DD36}"/>
                    </a:ext>
                  </a:extLst>
                </p14:cNvPr>
                <p14:cNvContentPartPr/>
                <p14:nvPr/>
              </p14:nvContentPartPr>
              <p14:xfrm>
                <a:off x="11705235" y="793524"/>
                <a:ext cx="122760" cy="15120"/>
              </p14:xfrm>
            </p:contentPart>
          </mc:Choice>
          <mc:Fallback xmlns="">
            <p:pic>
              <p:nvPicPr>
                <p:cNvPr id="495" name="Freihand 494">
                  <a:extLst>
                    <a:ext uri="{FF2B5EF4-FFF2-40B4-BE49-F238E27FC236}">
                      <a16:creationId xmlns:a16="http://schemas.microsoft.com/office/drawing/2014/main" id="{34B4F284-AFDF-4D36-9916-313A07B8DD36}"/>
                    </a:ext>
                  </a:extLst>
                </p:cNvPr>
                <p:cNvPicPr/>
                <p:nvPr/>
              </p:nvPicPr>
              <p:blipFill>
                <a:blip r:embed="rId796"/>
                <a:stretch>
                  <a:fillRect/>
                </a:stretch>
              </p:blipFill>
              <p:spPr>
                <a:xfrm>
                  <a:off x="11700915" y="789204"/>
                  <a:ext cx="131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6" name="Freihand 495">
                  <a:extLst>
                    <a:ext uri="{FF2B5EF4-FFF2-40B4-BE49-F238E27FC236}">
                      <a16:creationId xmlns:a16="http://schemas.microsoft.com/office/drawing/2014/main" id="{8CADEEED-BF1F-4831-BB66-725BAACD6138}"/>
                    </a:ext>
                  </a:extLst>
                </p14:cNvPr>
                <p14:cNvContentPartPr/>
                <p14:nvPr/>
              </p14:nvContentPartPr>
              <p14:xfrm>
                <a:off x="11696595" y="832764"/>
                <a:ext cx="146880" cy="15480"/>
              </p14:xfrm>
            </p:contentPart>
          </mc:Choice>
          <mc:Fallback xmlns="">
            <p:pic>
              <p:nvPicPr>
                <p:cNvPr id="496" name="Freihand 495">
                  <a:extLst>
                    <a:ext uri="{FF2B5EF4-FFF2-40B4-BE49-F238E27FC236}">
                      <a16:creationId xmlns:a16="http://schemas.microsoft.com/office/drawing/2014/main" id="{8CADEEED-BF1F-4831-BB66-725BAACD6138}"/>
                    </a:ext>
                  </a:extLst>
                </p:cNvPr>
                <p:cNvPicPr/>
                <p:nvPr/>
              </p:nvPicPr>
              <p:blipFill>
                <a:blip r:embed="rId798"/>
                <a:stretch>
                  <a:fillRect/>
                </a:stretch>
              </p:blipFill>
              <p:spPr>
                <a:xfrm>
                  <a:off x="11692275" y="828444"/>
                  <a:ext cx="155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8" name="Freihand 497">
                  <a:extLst>
                    <a:ext uri="{FF2B5EF4-FFF2-40B4-BE49-F238E27FC236}">
                      <a16:creationId xmlns:a16="http://schemas.microsoft.com/office/drawing/2014/main" id="{EA6C8658-EA72-41C2-90FF-552D24B34289}"/>
                    </a:ext>
                  </a:extLst>
                </p14:cNvPr>
                <p14:cNvContentPartPr/>
                <p14:nvPr/>
              </p14:nvContentPartPr>
              <p14:xfrm>
                <a:off x="11910075" y="729084"/>
                <a:ext cx="166320" cy="141480"/>
              </p14:xfrm>
            </p:contentPart>
          </mc:Choice>
          <mc:Fallback xmlns="">
            <p:pic>
              <p:nvPicPr>
                <p:cNvPr id="498" name="Freihand 497">
                  <a:extLst>
                    <a:ext uri="{FF2B5EF4-FFF2-40B4-BE49-F238E27FC236}">
                      <a16:creationId xmlns:a16="http://schemas.microsoft.com/office/drawing/2014/main" id="{EA6C8658-EA72-41C2-90FF-552D24B34289}"/>
                    </a:ext>
                  </a:extLst>
                </p:cNvPr>
                <p:cNvPicPr/>
                <p:nvPr/>
              </p:nvPicPr>
              <p:blipFill>
                <a:blip r:embed="rId800"/>
                <a:stretch>
                  <a:fillRect/>
                </a:stretch>
              </p:blipFill>
              <p:spPr>
                <a:xfrm>
                  <a:off x="11905755" y="724764"/>
                  <a:ext cx="174960" cy="150120"/>
                </a:xfrm>
                <a:prstGeom prst="rect">
                  <a:avLst/>
                </a:prstGeom>
              </p:spPr>
            </p:pic>
          </mc:Fallback>
        </mc:AlternateContent>
      </p:grpSp>
    </p:spTree>
    <p:extLst>
      <p:ext uri="{BB962C8B-B14F-4D97-AF65-F5344CB8AC3E}">
        <p14:creationId xmlns:p14="http://schemas.microsoft.com/office/powerpoint/2010/main" val="254334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23" y="0"/>
            <a:ext cx="10354411"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16671" y="348177"/>
                <a:ext cx="11494754" cy="1858325"/>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latin typeface="Times New Roman" panose="02020603050405020304" pitchFamily="18" charset="0"/>
                    <a:cs typeface="Times New Roman" panose="02020603050405020304" pitchFamily="18" charset="0"/>
                  </a:rPr>
                  <a:t>Determine the following quantities of the time inconsistency problem from the minimization approach of the central bank with </a:t>
                </a:r>
                <a:r>
                  <a:rPr lang="pt-BR" sz="1800" dirty="0">
                    <a:latin typeface="Times New Roman" panose="02020603050405020304" pitchFamily="18" charset="0"/>
                    <a:cs typeface="Times New Roman" panose="02020603050405020304" pitchFamily="18" charset="0"/>
                  </a:rPr>
                  <a:t>π*=0 for simplicity</a:t>
                </a:r>
                <a:r>
                  <a:rPr lang="en-US" sz="1800" dirty="0">
                    <a:latin typeface="Times New Roman" panose="02020603050405020304" pitchFamily="18" charset="0"/>
                    <a:cs typeface="Times New Roman" panose="02020603050405020304" pitchFamily="18" charset="0"/>
                  </a:rPr>
                  <a:t>:</a:t>
                </a:r>
              </a:p>
              <a:p>
                <a:pPr algn="ctr">
                  <a:lnSpc>
                    <a:spcPct val="110000"/>
                  </a:lnSpc>
                </a:pPr>
                <a14:m>
                  <m:oMath xmlns:m="http://schemas.openxmlformats.org/officeDocument/2006/math">
                    <m:r>
                      <m:rPr>
                        <m:sty m:val="p"/>
                      </m:rPr>
                      <a:rPr lang="de-DE" sz="1800" i="1">
                        <a:latin typeface="Cambria Math" panose="02040503050406030204" pitchFamily="18" charset="0"/>
                      </a:rPr>
                      <m:t>min</m:t>
                    </m:r>
                    <m:r>
                      <a:rPr lang="de-DE" sz="1800" i="1">
                        <a:latin typeface="Cambria Math" panose="02040503050406030204" pitchFamily="18" charset="0"/>
                      </a:rPr>
                      <m:t>⁡{</m:t>
                    </m:r>
                    <m:r>
                      <a:rPr lang="de-DE" sz="1800" i="1">
                        <a:latin typeface="Cambria Math" panose="02040503050406030204" pitchFamily="18" charset="0"/>
                      </a:rPr>
                      <m:t>𝐿</m:t>
                    </m:r>
                    <m:r>
                      <a:rPr lang="de-DE" sz="1800" i="1">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sSup>
                      <m:sSupPr>
                        <m:ctrlPr>
                          <a:rPr lang="pt-BR" sz="1800" i="1" dirty="0" smtClean="0">
                            <a:latin typeface="Cambria Math" panose="02040503050406030204" pitchFamily="18" charset="0"/>
                          </a:rPr>
                        </m:ctrlPr>
                      </m:sSupPr>
                      <m:e>
                        <m:r>
                          <m:rPr>
                            <m:nor/>
                          </m:rPr>
                          <a:rPr lang="pt-BR" sz="1800" i="1" dirty="0">
                            <a:latin typeface="Cambria Math" panose="02040503050406030204" pitchFamily="18" charset="0"/>
                          </a:rPr>
                          <m:t>π</m:t>
                        </m:r>
                      </m:e>
                      <m:sup>
                        <m:r>
                          <a:rPr lang="de-DE" sz="1800" b="0" i="1" dirty="0" smtClean="0">
                            <a:latin typeface="Cambria Math" panose="02040503050406030204" pitchFamily="18" charset="0"/>
                          </a:rPr>
                          <m:t>2</m:t>
                        </m:r>
                      </m:sup>
                    </m:sSup>
                    <m:r>
                      <m:rPr>
                        <m:nor/>
                      </m:rPr>
                      <a:rPr lang="pt-BR" sz="1800" i="1" dirty="0">
                        <a:latin typeface="Cambria Math" panose="02040503050406030204" pitchFamily="18" charset="0"/>
                      </a:rPr>
                      <m:t>+</m:t>
                    </m:r>
                    <m:sSup>
                      <m:sSupPr>
                        <m:ctrlPr>
                          <a:rPr lang="pt-BR" sz="1800" i="1" dirty="0">
                            <a:latin typeface="Cambria Math" panose="02040503050406030204" pitchFamily="18" charset="0"/>
                          </a:rPr>
                        </m:ctrlPr>
                      </m:sSupPr>
                      <m:e>
                        <m:r>
                          <a:rPr lang="de-DE" sz="1800" b="0" i="1" dirty="0" smtClean="0">
                            <a:latin typeface="Cambria Math" panose="02040503050406030204" pitchFamily="18" charset="0"/>
                          </a:rPr>
                          <m:t>(</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b="0" i="1" dirty="0" smtClean="0">
                            <a:latin typeface="Cambria Math" panose="02040503050406030204" pitchFamily="18" charset="0"/>
                          </a:rPr>
                          <m:t>)</m:t>
                        </m:r>
                      </m:e>
                      <m:sup>
                        <m:r>
                          <a:rPr lang="de-DE" sz="1800" i="1" dirty="0">
                            <a:latin typeface="Cambria Math" panose="02040503050406030204" pitchFamily="18" charset="0"/>
                          </a:rPr>
                          <m:t>2</m:t>
                        </m:r>
                      </m:sup>
                    </m:sSup>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Philippscurve</a:t>
                </a:r>
                <a:r>
                  <a:rPr lang="en-US" sz="1800" dirty="0">
                    <a:latin typeface="Times New Roman" panose="02020603050405020304" pitchFamily="18" charset="0"/>
                    <a:cs typeface="Times New Roman" panose="02020603050405020304" pitchFamily="18" charset="0"/>
                  </a:rPr>
                  <a:t>)</a:t>
                </a:r>
              </a:p>
              <a:p>
                <a:pPr marL="342900" indent="-342900">
                  <a:lnSpc>
                    <a:spcPct val="110000"/>
                  </a:lnSpc>
                  <a:buFont typeface="+mj-lt"/>
                  <a:buAutoNum type="alphaLcParenR"/>
                </a:pPr>
                <a:r>
                  <a:rPr lang="en-US" sz="1800" dirty="0">
                    <a:latin typeface="Times New Roman" panose="02020603050405020304" pitchFamily="18" charset="0"/>
                    <a:cs typeface="Times New Roman" panose="02020603050405020304" pitchFamily="18" charset="0"/>
                  </a:rPr>
                  <a:t>Substitution method	b)	Total Differential		 c)	Lagrange method</a:t>
                </a:r>
              </a:p>
              <a:p>
                <a:pPr>
                  <a:lnSpc>
                    <a:spcPct val="110000"/>
                  </a:lnSpc>
                </a:pPr>
                <a:endParaRPr lang="en-US" sz="1800" dirty="0">
                  <a:latin typeface="Times New Roman" panose="02020603050405020304" pitchFamily="18" charset="0"/>
                  <a:cs typeface="Times New Roman" panose="02020603050405020304" pitchFamily="18" charset="0"/>
                </a:endParaRPr>
              </a:p>
              <a:p>
                <a:pPr>
                  <a:lnSpc>
                    <a:spcPct val="110000"/>
                  </a:lnSpc>
                </a:pPr>
                <a:endParaRPr lang="en-US" sz="1400" dirty="0">
                  <a:latin typeface="Times New Roman" panose="02020603050405020304" pitchFamily="18" charset="0"/>
                  <a:cs typeface="Times New Roman" panose="02020603050405020304"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16671" y="348177"/>
                <a:ext cx="11494754" cy="1858325"/>
              </a:xfrm>
              <a:prstGeom prst="rect">
                <a:avLst/>
              </a:prstGeom>
              <a:blipFill>
                <a:blip r:embed="rId3"/>
                <a:stretch>
                  <a:fillRect l="-477" t="-13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8040" y="2005205"/>
                <a:ext cx="12126735" cy="2507866"/>
              </a:xfrm>
              <a:prstGeom prst="rect">
                <a:avLst/>
              </a:prstGeom>
            </p:spPr>
            <p:txBody>
              <a:bodyPr wrap="square">
                <a:spAutoFit/>
              </a:bodyPr>
              <a:lstStyle/>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Commitment:	</a:t>
                </a:r>
                <a:r>
                  <a:rPr lang="en-US" dirty="0" err="1">
                    <a:latin typeface="Times New Roman" panose="02020603050405020304" pitchFamily="18" charset="0"/>
                    <a:cs typeface="Times New Roman" panose="02020603050405020304" pitchFamily="18" charset="0"/>
                  </a:rPr>
                  <a:t>Annoucement</a:t>
                </a:r>
                <a:r>
                  <a:rPr lang="en-US" dirty="0">
                    <a:latin typeface="Times New Roman" panose="02020603050405020304" pitchFamily="18" charset="0"/>
                    <a:cs typeface="Times New Roman" panose="02020603050405020304" pitchFamily="18" charset="0"/>
                  </a:rPr>
                  <a:t>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CB sets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Deception: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CB increases 𝜋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Discretionary: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public anticipates the deviation of the CB and forms rational 			expectations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a:rPr lang="el-GR" i="1" dirty="0">
                        <a:latin typeface="Cambria Math" panose="02040503050406030204" pitchFamily="18" charset="0"/>
                      </a:rPr>
                      <m:t>𝜋</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central bank increases inflation to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according 		to the rational expectations of the public </a:t>
                </a:r>
              </a:p>
            </p:txBody>
          </p:sp>
        </mc:Choice>
        <mc:Fallback xmlns="">
          <p:sp>
            <p:nvSpPr>
              <p:cNvPr id="2" name="Rechteck 1"/>
              <p:cNvSpPr>
                <a:spLocks noRot="1" noChangeAspect="1" noMove="1" noResize="1" noEditPoints="1" noAdjustHandles="1" noChangeArrowheads="1" noChangeShapeType="1" noTextEdit="1"/>
              </p:cNvSpPr>
              <p:nvPr/>
            </p:nvSpPr>
            <p:spPr>
              <a:xfrm>
                <a:off x="-18040" y="2005205"/>
                <a:ext cx="12126735" cy="2507866"/>
              </a:xfrm>
              <a:prstGeom prst="rect">
                <a:avLst/>
              </a:prstGeom>
              <a:blipFill>
                <a:blip r:embed="rId4"/>
                <a:stretch>
                  <a:fillRect l="-302" t="-1460" r="-452" b="-3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18040" y="4855448"/>
                <a:ext cx="8188960" cy="1007392"/>
              </a:xfrm>
              <a:prstGeom prst="rect">
                <a:avLst/>
              </a:prstGeom>
            </p:spPr>
            <p:txBody>
              <a:bodyPr wrap="square">
                <a:spAutoFit/>
              </a:bodyPr>
              <a:lstStyle/>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Show formally:		</a:t>
                </a:r>
                <a14:m>
                  <m:oMath xmlns:m="http://schemas.openxmlformats.org/officeDocument/2006/math">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i="1" dirty="0">
                            <a:latin typeface="Cambria Math" panose="02040503050406030204" pitchFamily="18" charset="0"/>
                          </a:rPr>
                          <m:t>𝑇</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𝐶</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𝐶</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𝑇</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i="1" dirty="0">
                            <a:latin typeface="Cambria Math" panose="02040503050406030204" pitchFamily="18" charset="0"/>
                          </a:rPr>
                          <m:t>𝐶</m:t>
                        </m:r>
                      </m:sup>
                    </m:sSup>
                    <m:r>
                      <a:rPr lang="de-DE" b="0" i="1" dirty="0" smtClean="0">
                        <a:latin typeface="Cambria Math" panose="02040503050406030204" pitchFamily="18" charset="0"/>
                      </a:rPr>
                      <m: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𝐷</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Find other examples of time inconsistency in economic policy</a:t>
                </a:r>
              </a:p>
            </p:txBody>
          </p:sp>
        </mc:Choice>
        <mc:Fallback xmlns="">
          <p:sp>
            <p:nvSpPr>
              <p:cNvPr id="7" name="Rechteck 6"/>
              <p:cNvSpPr>
                <a:spLocks noRot="1" noChangeAspect="1" noMove="1" noResize="1" noEditPoints="1" noAdjustHandles="1" noChangeArrowheads="1" noChangeShapeType="1" noTextEdit="1"/>
              </p:cNvSpPr>
              <p:nvPr/>
            </p:nvSpPr>
            <p:spPr>
              <a:xfrm>
                <a:off x="-18040" y="4855448"/>
                <a:ext cx="8188960" cy="1007392"/>
              </a:xfrm>
              <a:prstGeom prst="rect">
                <a:avLst/>
              </a:prstGeom>
              <a:blipFill>
                <a:blip r:embed="rId5"/>
                <a:stretch>
                  <a:fillRect l="-447" t="-2410" b="-6024"/>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2519616B-505D-44FF-83FF-461554BE4017}"/>
                  </a:ext>
                </a:extLst>
              </p14:cNvPr>
              <p14:cNvContentPartPr/>
              <p14:nvPr/>
            </p14:nvContentPartPr>
            <p14:xfrm>
              <a:off x="743434" y="979805"/>
              <a:ext cx="484920" cy="37440"/>
            </p14:xfrm>
          </p:contentPart>
        </mc:Choice>
        <mc:Fallback>
          <p:pic>
            <p:nvPicPr>
              <p:cNvPr id="13" name="Freihand 12">
                <a:extLst>
                  <a:ext uri="{FF2B5EF4-FFF2-40B4-BE49-F238E27FC236}">
                    <a16:creationId xmlns:a16="http://schemas.microsoft.com/office/drawing/2014/main" id="{2519616B-505D-44FF-83FF-461554BE4017}"/>
                  </a:ext>
                </a:extLst>
              </p:cNvPr>
              <p:cNvPicPr/>
              <p:nvPr/>
            </p:nvPicPr>
            <p:blipFill>
              <a:blip r:embed="rId7"/>
              <a:stretch>
                <a:fillRect/>
              </a:stretch>
            </p:blipFill>
            <p:spPr>
              <a:xfrm>
                <a:off x="739114" y="975485"/>
                <a:ext cx="493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 name="Freihand 40">
                <a:extLst>
                  <a:ext uri="{FF2B5EF4-FFF2-40B4-BE49-F238E27FC236}">
                    <a16:creationId xmlns:a16="http://schemas.microsoft.com/office/drawing/2014/main" id="{4DEFB5ED-BCEC-4477-9F7C-C611C4FF016A}"/>
                  </a:ext>
                </a:extLst>
              </p14:cNvPr>
              <p14:cNvContentPartPr/>
              <p14:nvPr/>
            </p14:nvContentPartPr>
            <p14:xfrm>
              <a:off x="3505354" y="1456085"/>
              <a:ext cx="123840" cy="34920"/>
            </p14:xfrm>
          </p:contentPart>
        </mc:Choice>
        <mc:Fallback>
          <p:pic>
            <p:nvPicPr>
              <p:cNvPr id="41" name="Freihand 40">
                <a:extLst>
                  <a:ext uri="{FF2B5EF4-FFF2-40B4-BE49-F238E27FC236}">
                    <a16:creationId xmlns:a16="http://schemas.microsoft.com/office/drawing/2014/main" id="{4DEFB5ED-BCEC-4477-9F7C-C611C4FF016A}"/>
                  </a:ext>
                </a:extLst>
              </p:cNvPr>
              <p:cNvPicPr/>
              <p:nvPr/>
            </p:nvPicPr>
            <p:blipFill>
              <a:blip r:embed="rId9"/>
              <a:stretch>
                <a:fillRect/>
              </a:stretch>
            </p:blipFill>
            <p:spPr>
              <a:xfrm>
                <a:off x="3501034" y="1451765"/>
                <a:ext cx="132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8" name="Freihand 457">
                <a:extLst>
                  <a:ext uri="{FF2B5EF4-FFF2-40B4-BE49-F238E27FC236}">
                    <a16:creationId xmlns:a16="http://schemas.microsoft.com/office/drawing/2014/main" id="{BC2F7C28-F64B-4325-B6B1-81FA6E13616C}"/>
                  </a:ext>
                </a:extLst>
              </p14:cNvPr>
              <p14:cNvContentPartPr/>
              <p14:nvPr/>
            </p14:nvContentPartPr>
            <p14:xfrm>
              <a:off x="9435274" y="1461125"/>
              <a:ext cx="1545480" cy="55080"/>
            </p14:xfrm>
          </p:contentPart>
        </mc:Choice>
        <mc:Fallback>
          <p:pic>
            <p:nvPicPr>
              <p:cNvPr id="458" name="Freihand 457">
                <a:extLst>
                  <a:ext uri="{FF2B5EF4-FFF2-40B4-BE49-F238E27FC236}">
                    <a16:creationId xmlns:a16="http://schemas.microsoft.com/office/drawing/2014/main" id="{BC2F7C28-F64B-4325-B6B1-81FA6E13616C}"/>
                  </a:ext>
                </a:extLst>
              </p:cNvPr>
              <p:cNvPicPr/>
              <p:nvPr/>
            </p:nvPicPr>
            <p:blipFill>
              <a:blip r:embed="rId11"/>
              <a:stretch>
                <a:fillRect/>
              </a:stretch>
            </p:blipFill>
            <p:spPr>
              <a:xfrm>
                <a:off x="9430954" y="1456805"/>
                <a:ext cx="1554120" cy="63720"/>
              </a:xfrm>
              <a:prstGeom prst="rect">
                <a:avLst/>
              </a:prstGeom>
            </p:spPr>
          </p:pic>
        </mc:Fallback>
      </mc:AlternateContent>
      <p:grpSp>
        <p:nvGrpSpPr>
          <p:cNvPr id="84" name="Gruppieren 83">
            <a:extLst>
              <a:ext uri="{FF2B5EF4-FFF2-40B4-BE49-F238E27FC236}">
                <a16:creationId xmlns:a16="http://schemas.microsoft.com/office/drawing/2014/main" id="{91D19482-9DF7-41B8-8FDE-8EAFEE438A89}"/>
              </a:ext>
            </a:extLst>
          </p:cNvPr>
          <p:cNvGrpSpPr/>
          <p:nvPr/>
        </p:nvGrpSpPr>
        <p:grpSpPr>
          <a:xfrm>
            <a:off x="9146194" y="856685"/>
            <a:ext cx="2569680" cy="274320"/>
            <a:chOff x="9146194" y="856685"/>
            <a:chExt cx="2569680" cy="274320"/>
          </a:xfrm>
        </p:grpSpPr>
        <mc:AlternateContent xmlns:mc="http://schemas.openxmlformats.org/markup-compatibility/2006">
          <mc:Choice xmlns:p14="http://schemas.microsoft.com/office/powerpoint/2010/main" Requires="p14">
            <p:contentPart p14:bwMode="auto" r:id="rId12">
              <p14:nvContentPartPr>
                <p14:cNvPr id="467" name="Freihand 466">
                  <a:extLst>
                    <a:ext uri="{FF2B5EF4-FFF2-40B4-BE49-F238E27FC236}">
                      <a16:creationId xmlns:a16="http://schemas.microsoft.com/office/drawing/2014/main" id="{530F58BA-CC92-4CAB-94E5-A53D620D079E}"/>
                    </a:ext>
                  </a:extLst>
                </p14:cNvPr>
                <p14:cNvContentPartPr/>
                <p14:nvPr/>
              </p14:nvContentPartPr>
              <p14:xfrm>
                <a:off x="9146194" y="926885"/>
                <a:ext cx="150120" cy="125280"/>
              </p14:xfrm>
            </p:contentPart>
          </mc:Choice>
          <mc:Fallback>
            <p:pic>
              <p:nvPicPr>
                <p:cNvPr id="467" name="Freihand 466">
                  <a:extLst>
                    <a:ext uri="{FF2B5EF4-FFF2-40B4-BE49-F238E27FC236}">
                      <a16:creationId xmlns:a16="http://schemas.microsoft.com/office/drawing/2014/main" id="{530F58BA-CC92-4CAB-94E5-A53D620D079E}"/>
                    </a:ext>
                  </a:extLst>
                </p:cNvPr>
                <p:cNvPicPr/>
                <p:nvPr/>
              </p:nvPicPr>
              <p:blipFill>
                <a:blip r:embed="rId13"/>
                <a:stretch>
                  <a:fillRect/>
                </a:stretch>
              </p:blipFill>
              <p:spPr>
                <a:xfrm>
                  <a:off x="9141874" y="922565"/>
                  <a:ext cx="158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0" name="Freihand 469">
                  <a:extLst>
                    <a:ext uri="{FF2B5EF4-FFF2-40B4-BE49-F238E27FC236}">
                      <a16:creationId xmlns:a16="http://schemas.microsoft.com/office/drawing/2014/main" id="{8DAEA384-890A-4CEF-9CE8-347761E33787}"/>
                    </a:ext>
                  </a:extLst>
                </p14:cNvPr>
                <p14:cNvContentPartPr/>
                <p14:nvPr/>
              </p14:nvContentPartPr>
              <p14:xfrm>
                <a:off x="9327274" y="953885"/>
                <a:ext cx="92520" cy="118080"/>
              </p14:xfrm>
            </p:contentPart>
          </mc:Choice>
          <mc:Fallback>
            <p:pic>
              <p:nvPicPr>
                <p:cNvPr id="470" name="Freihand 469">
                  <a:extLst>
                    <a:ext uri="{FF2B5EF4-FFF2-40B4-BE49-F238E27FC236}">
                      <a16:creationId xmlns:a16="http://schemas.microsoft.com/office/drawing/2014/main" id="{8DAEA384-890A-4CEF-9CE8-347761E33787}"/>
                    </a:ext>
                  </a:extLst>
                </p:cNvPr>
                <p:cNvPicPr/>
                <p:nvPr/>
              </p:nvPicPr>
              <p:blipFill>
                <a:blip r:embed="rId15"/>
                <a:stretch>
                  <a:fillRect/>
                </a:stretch>
              </p:blipFill>
              <p:spPr>
                <a:xfrm>
                  <a:off x="9322954" y="949565"/>
                  <a:ext cx="101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8" name="Freihand 487">
                  <a:extLst>
                    <a:ext uri="{FF2B5EF4-FFF2-40B4-BE49-F238E27FC236}">
                      <a16:creationId xmlns:a16="http://schemas.microsoft.com/office/drawing/2014/main" id="{D185024E-E6E5-43AE-B765-3018A8B1285F}"/>
                    </a:ext>
                  </a:extLst>
                </p14:cNvPr>
                <p14:cNvContentPartPr/>
                <p14:nvPr/>
              </p14:nvContentPartPr>
              <p14:xfrm>
                <a:off x="9344914" y="981245"/>
                <a:ext cx="83160" cy="44640"/>
              </p14:xfrm>
            </p:contentPart>
          </mc:Choice>
          <mc:Fallback>
            <p:pic>
              <p:nvPicPr>
                <p:cNvPr id="488" name="Freihand 487">
                  <a:extLst>
                    <a:ext uri="{FF2B5EF4-FFF2-40B4-BE49-F238E27FC236}">
                      <a16:creationId xmlns:a16="http://schemas.microsoft.com/office/drawing/2014/main" id="{D185024E-E6E5-43AE-B765-3018A8B1285F}"/>
                    </a:ext>
                  </a:extLst>
                </p:cNvPr>
                <p:cNvPicPr/>
                <p:nvPr/>
              </p:nvPicPr>
              <p:blipFill>
                <a:blip r:embed="rId17"/>
                <a:stretch>
                  <a:fillRect/>
                </a:stretch>
              </p:blipFill>
              <p:spPr>
                <a:xfrm>
                  <a:off x="9340594" y="976925"/>
                  <a:ext cx="91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7" name="Freihand 496">
                  <a:extLst>
                    <a:ext uri="{FF2B5EF4-FFF2-40B4-BE49-F238E27FC236}">
                      <a16:creationId xmlns:a16="http://schemas.microsoft.com/office/drawing/2014/main" id="{047F81EA-4034-410E-9591-C49991F479DD}"/>
                    </a:ext>
                  </a:extLst>
                </p14:cNvPr>
                <p14:cNvContentPartPr/>
                <p14:nvPr/>
              </p14:nvContentPartPr>
              <p14:xfrm>
                <a:off x="9468754" y="956765"/>
                <a:ext cx="103320" cy="174240"/>
              </p14:xfrm>
            </p:contentPart>
          </mc:Choice>
          <mc:Fallback>
            <p:pic>
              <p:nvPicPr>
                <p:cNvPr id="497" name="Freihand 496">
                  <a:extLst>
                    <a:ext uri="{FF2B5EF4-FFF2-40B4-BE49-F238E27FC236}">
                      <a16:creationId xmlns:a16="http://schemas.microsoft.com/office/drawing/2014/main" id="{047F81EA-4034-410E-9591-C49991F479DD}"/>
                    </a:ext>
                  </a:extLst>
                </p:cNvPr>
                <p:cNvPicPr/>
                <p:nvPr/>
              </p:nvPicPr>
              <p:blipFill>
                <a:blip r:embed="rId19"/>
                <a:stretch>
                  <a:fillRect/>
                </a:stretch>
              </p:blipFill>
              <p:spPr>
                <a:xfrm>
                  <a:off x="9464434" y="952445"/>
                  <a:ext cx="111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0" name="Freihand 499">
                  <a:extLst>
                    <a:ext uri="{FF2B5EF4-FFF2-40B4-BE49-F238E27FC236}">
                      <a16:creationId xmlns:a16="http://schemas.microsoft.com/office/drawing/2014/main" id="{811B3A71-4DF0-4F1E-BDB8-3E46021AC862}"/>
                    </a:ext>
                  </a:extLst>
                </p14:cNvPr>
                <p14:cNvContentPartPr/>
                <p14:nvPr/>
              </p14:nvContentPartPr>
              <p14:xfrm>
                <a:off x="9595114" y="968285"/>
                <a:ext cx="118440" cy="62640"/>
              </p14:xfrm>
            </p:contentPart>
          </mc:Choice>
          <mc:Fallback>
            <p:pic>
              <p:nvPicPr>
                <p:cNvPr id="500" name="Freihand 499">
                  <a:extLst>
                    <a:ext uri="{FF2B5EF4-FFF2-40B4-BE49-F238E27FC236}">
                      <a16:creationId xmlns:a16="http://schemas.microsoft.com/office/drawing/2014/main" id="{811B3A71-4DF0-4F1E-BDB8-3E46021AC862}"/>
                    </a:ext>
                  </a:extLst>
                </p:cNvPr>
                <p:cNvPicPr/>
                <p:nvPr/>
              </p:nvPicPr>
              <p:blipFill>
                <a:blip r:embed="rId21"/>
                <a:stretch>
                  <a:fillRect/>
                </a:stretch>
              </p:blipFill>
              <p:spPr>
                <a:xfrm>
                  <a:off x="9590794" y="963965"/>
                  <a:ext cx="127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01" name="Freihand 500">
                  <a:extLst>
                    <a:ext uri="{FF2B5EF4-FFF2-40B4-BE49-F238E27FC236}">
                      <a16:creationId xmlns:a16="http://schemas.microsoft.com/office/drawing/2014/main" id="{A5CF5364-BA14-4C34-A8C6-9277DC76B346}"/>
                    </a:ext>
                  </a:extLst>
                </p14:cNvPr>
                <p14:cNvContentPartPr/>
                <p14:nvPr/>
              </p14:nvContentPartPr>
              <p14:xfrm>
                <a:off x="9734794" y="981245"/>
                <a:ext cx="137160" cy="55440"/>
              </p14:xfrm>
            </p:contentPart>
          </mc:Choice>
          <mc:Fallback>
            <p:pic>
              <p:nvPicPr>
                <p:cNvPr id="501" name="Freihand 500">
                  <a:extLst>
                    <a:ext uri="{FF2B5EF4-FFF2-40B4-BE49-F238E27FC236}">
                      <a16:creationId xmlns:a16="http://schemas.microsoft.com/office/drawing/2014/main" id="{A5CF5364-BA14-4C34-A8C6-9277DC76B346}"/>
                    </a:ext>
                  </a:extLst>
                </p:cNvPr>
                <p:cNvPicPr/>
                <p:nvPr/>
              </p:nvPicPr>
              <p:blipFill>
                <a:blip r:embed="rId23"/>
                <a:stretch>
                  <a:fillRect/>
                </a:stretch>
              </p:blipFill>
              <p:spPr>
                <a:xfrm>
                  <a:off x="9730474" y="976925"/>
                  <a:ext cx="145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02" name="Freihand 501">
                  <a:extLst>
                    <a:ext uri="{FF2B5EF4-FFF2-40B4-BE49-F238E27FC236}">
                      <a16:creationId xmlns:a16="http://schemas.microsoft.com/office/drawing/2014/main" id="{6BE6C69E-D4AB-46BE-AD88-8BBF2AEB8DD9}"/>
                    </a:ext>
                  </a:extLst>
                </p14:cNvPr>
                <p14:cNvContentPartPr/>
                <p14:nvPr/>
              </p14:nvContentPartPr>
              <p14:xfrm>
                <a:off x="9892834" y="900965"/>
                <a:ext cx="73080" cy="115920"/>
              </p14:xfrm>
            </p:contentPart>
          </mc:Choice>
          <mc:Fallback>
            <p:pic>
              <p:nvPicPr>
                <p:cNvPr id="502" name="Freihand 501">
                  <a:extLst>
                    <a:ext uri="{FF2B5EF4-FFF2-40B4-BE49-F238E27FC236}">
                      <a16:creationId xmlns:a16="http://schemas.microsoft.com/office/drawing/2014/main" id="{6BE6C69E-D4AB-46BE-AD88-8BBF2AEB8DD9}"/>
                    </a:ext>
                  </a:extLst>
                </p:cNvPr>
                <p:cNvPicPr/>
                <p:nvPr/>
              </p:nvPicPr>
              <p:blipFill>
                <a:blip r:embed="rId25"/>
                <a:stretch>
                  <a:fillRect/>
                </a:stretch>
              </p:blipFill>
              <p:spPr>
                <a:xfrm>
                  <a:off x="9888514" y="896645"/>
                  <a:ext cx="81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3" name="Freihand 502">
                  <a:extLst>
                    <a:ext uri="{FF2B5EF4-FFF2-40B4-BE49-F238E27FC236}">
                      <a16:creationId xmlns:a16="http://schemas.microsoft.com/office/drawing/2014/main" id="{0CF91100-9528-429D-A44F-088E68FFE4AF}"/>
                    </a:ext>
                  </a:extLst>
                </p14:cNvPr>
                <p14:cNvContentPartPr/>
                <p14:nvPr/>
              </p14:nvContentPartPr>
              <p14:xfrm>
                <a:off x="9953674" y="856685"/>
                <a:ext cx="269280" cy="151920"/>
              </p14:xfrm>
            </p:contentPart>
          </mc:Choice>
          <mc:Fallback>
            <p:pic>
              <p:nvPicPr>
                <p:cNvPr id="503" name="Freihand 502">
                  <a:extLst>
                    <a:ext uri="{FF2B5EF4-FFF2-40B4-BE49-F238E27FC236}">
                      <a16:creationId xmlns:a16="http://schemas.microsoft.com/office/drawing/2014/main" id="{0CF91100-9528-429D-A44F-088E68FFE4AF}"/>
                    </a:ext>
                  </a:extLst>
                </p:cNvPr>
                <p:cNvPicPr/>
                <p:nvPr/>
              </p:nvPicPr>
              <p:blipFill>
                <a:blip r:embed="rId27"/>
                <a:stretch>
                  <a:fillRect/>
                </a:stretch>
              </p:blipFill>
              <p:spPr>
                <a:xfrm>
                  <a:off x="9949354" y="852365"/>
                  <a:ext cx="277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4" name="Freihand 503">
                  <a:extLst>
                    <a:ext uri="{FF2B5EF4-FFF2-40B4-BE49-F238E27FC236}">
                      <a16:creationId xmlns:a16="http://schemas.microsoft.com/office/drawing/2014/main" id="{30E94B4C-99B4-40BF-9860-F89709442779}"/>
                    </a:ext>
                  </a:extLst>
                </p14:cNvPr>
                <p14:cNvContentPartPr/>
                <p14:nvPr/>
              </p14:nvContentPartPr>
              <p14:xfrm>
                <a:off x="10209274" y="907085"/>
                <a:ext cx="12600" cy="23400"/>
              </p14:xfrm>
            </p:contentPart>
          </mc:Choice>
          <mc:Fallback>
            <p:pic>
              <p:nvPicPr>
                <p:cNvPr id="504" name="Freihand 503">
                  <a:extLst>
                    <a:ext uri="{FF2B5EF4-FFF2-40B4-BE49-F238E27FC236}">
                      <a16:creationId xmlns:a16="http://schemas.microsoft.com/office/drawing/2014/main" id="{30E94B4C-99B4-40BF-9860-F89709442779}"/>
                    </a:ext>
                  </a:extLst>
                </p:cNvPr>
                <p:cNvPicPr/>
                <p:nvPr/>
              </p:nvPicPr>
              <p:blipFill>
                <a:blip r:embed="rId29"/>
                <a:stretch>
                  <a:fillRect/>
                </a:stretch>
              </p:blipFill>
              <p:spPr>
                <a:xfrm>
                  <a:off x="10204954" y="902765"/>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5" name="Freihand 504">
                  <a:extLst>
                    <a:ext uri="{FF2B5EF4-FFF2-40B4-BE49-F238E27FC236}">
                      <a16:creationId xmlns:a16="http://schemas.microsoft.com/office/drawing/2014/main" id="{0C0FD5A5-3C91-4200-B163-6290AF016089}"/>
                    </a:ext>
                  </a:extLst>
                </p14:cNvPr>
                <p14:cNvContentPartPr/>
                <p14:nvPr/>
              </p14:nvContentPartPr>
              <p14:xfrm>
                <a:off x="10239154" y="963965"/>
                <a:ext cx="174600" cy="37800"/>
              </p14:xfrm>
            </p:contentPart>
          </mc:Choice>
          <mc:Fallback>
            <p:pic>
              <p:nvPicPr>
                <p:cNvPr id="505" name="Freihand 504">
                  <a:extLst>
                    <a:ext uri="{FF2B5EF4-FFF2-40B4-BE49-F238E27FC236}">
                      <a16:creationId xmlns:a16="http://schemas.microsoft.com/office/drawing/2014/main" id="{0C0FD5A5-3C91-4200-B163-6290AF016089}"/>
                    </a:ext>
                  </a:extLst>
                </p:cNvPr>
                <p:cNvPicPr/>
                <p:nvPr/>
              </p:nvPicPr>
              <p:blipFill>
                <a:blip r:embed="rId31"/>
                <a:stretch>
                  <a:fillRect/>
                </a:stretch>
              </p:blipFill>
              <p:spPr>
                <a:xfrm>
                  <a:off x="10234834" y="959645"/>
                  <a:ext cx="183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6" name="Freihand 505">
                  <a:extLst>
                    <a:ext uri="{FF2B5EF4-FFF2-40B4-BE49-F238E27FC236}">
                      <a16:creationId xmlns:a16="http://schemas.microsoft.com/office/drawing/2014/main" id="{126257A8-07FA-4B25-90ED-42874633249B}"/>
                    </a:ext>
                  </a:extLst>
                </p14:cNvPr>
                <p14:cNvContentPartPr/>
                <p14:nvPr/>
              </p14:nvContentPartPr>
              <p14:xfrm>
                <a:off x="10539754" y="951725"/>
                <a:ext cx="243000" cy="65520"/>
              </p14:xfrm>
            </p:contentPart>
          </mc:Choice>
          <mc:Fallback>
            <p:pic>
              <p:nvPicPr>
                <p:cNvPr id="506" name="Freihand 505">
                  <a:extLst>
                    <a:ext uri="{FF2B5EF4-FFF2-40B4-BE49-F238E27FC236}">
                      <a16:creationId xmlns:a16="http://schemas.microsoft.com/office/drawing/2014/main" id="{126257A8-07FA-4B25-90ED-42874633249B}"/>
                    </a:ext>
                  </a:extLst>
                </p:cNvPr>
                <p:cNvPicPr/>
                <p:nvPr/>
              </p:nvPicPr>
              <p:blipFill>
                <a:blip r:embed="rId33"/>
                <a:stretch>
                  <a:fillRect/>
                </a:stretch>
              </p:blipFill>
              <p:spPr>
                <a:xfrm>
                  <a:off x="10535434" y="947405"/>
                  <a:ext cx="251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7" name="Freihand 506">
                  <a:extLst>
                    <a:ext uri="{FF2B5EF4-FFF2-40B4-BE49-F238E27FC236}">
                      <a16:creationId xmlns:a16="http://schemas.microsoft.com/office/drawing/2014/main" id="{9692A6B1-4E6D-4CB4-A2D8-EB108C0FFAA7}"/>
                    </a:ext>
                  </a:extLst>
                </p14:cNvPr>
                <p14:cNvContentPartPr/>
                <p14:nvPr/>
              </p14:nvContentPartPr>
              <p14:xfrm>
                <a:off x="10799674" y="962165"/>
                <a:ext cx="71280" cy="159120"/>
              </p14:xfrm>
            </p:contentPart>
          </mc:Choice>
          <mc:Fallback>
            <p:pic>
              <p:nvPicPr>
                <p:cNvPr id="507" name="Freihand 506">
                  <a:extLst>
                    <a:ext uri="{FF2B5EF4-FFF2-40B4-BE49-F238E27FC236}">
                      <a16:creationId xmlns:a16="http://schemas.microsoft.com/office/drawing/2014/main" id="{9692A6B1-4E6D-4CB4-A2D8-EB108C0FFAA7}"/>
                    </a:ext>
                  </a:extLst>
                </p:cNvPr>
                <p:cNvPicPr/>
                <p:nvPr/>
              </p:nvPicPr>
              <p:blipFill>
                <a:blip r:embed="rId35"/>
                <a:stretch>
                  <a:fillRect/>
                </a:stretch>
              </p:blipFill>
              <p:spPr>
                <a:xfrm>
                  <a:off x="10795354" y="957845"/>
                  <a:ext cx="79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8" name="Freihand 507">
                  <a:extLst>
                    <a:ext uri="{FF2B5EF4-FFF2-40B4-BE49-F238E27FC236}">
                      <a16:creationId xmlns:a16="http://schemas.microsoft.com/office/drawing/2014/main" id="{68FE7EB5-F4A0-4E6F-9796-902C2A49C2D6}"/>
                    </a:ext>
                  </a:extLst>
                </p14:cNvPr>
                <p14:cNvContentPartPr/>
                <p14:nvPr/>
              </p14:nvContentPartPr>
              <p14:xfrm>
                <a:off x="10925674" y="962525"/>
                <a:ext cx="165600" cy="59760"/>
              </p14:xfrm>
            </p:contentPart>
          </mc:Choice>
          <mc:Fallback>
            <p:pic>
              <p:nvPicPr>
                <p:cNvPr id="508" name="Freihand 507">
                  <a:extLst>
                    <a:ext uri="{FF2B5EF4-FFF2-40B4-BE49-F238E27FC236}">
                      <a16:creationId xmlns:a16="http://schemas.microsoft.com/office/drawing/2014/main" id="{68FE7EB5-F4A0-4E6F-9796-902C2A49C2D6}"/>
                    </a:ext>
                  </a:extLst>
                </p:cNvPr>
                <p:cNvPicPr/>
                <p:nvPr/>
              </p:nvPicPr>
              <p:blipFill>
                <a:blip r:embed="rId37"/>
                <a:stretch>
                  <a:fillRect/>
                </a:stretch>
              </p:blipFill>
              <p:spPr>
                <a:xfrm>
                  <a:off x="10921354" y="958205"/>
                  <a:ext cx="174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9" name="Freihand 508">
                  <a:extLst>
                    <a:ext uri="{FF2B5EF4-FFF2-40B4-BE49-F238E27FC236}">
                      <a16:creationId xmlns:a16="http://schemas.microsoft.com/office/drawing/2014/main" id="{8F5AB819-B377-4F5B-A77C-629BF019688C}"/>
                    </a:ext>
                  </a:extLst>
                </p14:cNvPr>
                <p14:cNvContentPartPr/>
                <p14:nvPr/>
              </p14:nvContentPartPr>
              <p14:xfrm>
                <a:off x="11124394" y="947765"/>
                <a:ext cx="291600" cy="82080"/>
              </p14:xfrm>
            </p:contentPart>
          </mc:Choice>
          <mc:Fallback>
            <p:pic>
              <p:nvPicPr>
                <p:cNvPr id="509" name="Freihand 508">
                  <a:extLst>
                    <a:ext uri="{FF2B5EF4-FFF2-40B4-BE49-F238E27FC236}">
                      <a16:creationId xmlns:a16="http://schemas.microsoft.com/office/drawing/2014/main" id="{8F5AB819-B377-4F5B-A77C-629BF019688C}"/>
                    </a:ext>
                  </a:extLst>
                </p:cNvPr>
                <p:cNvPicPr/>
                <p:nvPr/>
              </p:nvPicPr>
              <p:blipFill>
                <a:blip r:embed="rId39"/>
                <a:stretch>
                  <a:fillRect/>
                </a:stretch>
              </p:blipFill>
              <p:spPr>
                <a:xfrm>
                  <a:off x="11120074" y="943445"/>
                  <a:ext cx="300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0" name="Freihand 509">
                  <a:extLst>
                    <a:ext uri="{FF2B5EF4-FFF2-40B4-BE49-F238E27FC236}">
                      <a16:creationId xmlns:a16="http://schemas.microsoft.com/office/drawing/2014/main" id="{E8DB223E-249A-4A3B-A103-3FE613C96FE5}"/>
                    </a:ext>
                  </a:extLst>
                </p14:cNvPr>
                <p14:cNvContentPartPr/>
                <p14:nvPr/>
              </p14:nvContentPartPr>
              <p14:xfrm>
                <a:off x="11402314" y="900605"/>
                <a:ext cx="149040" cy="124200"/>
              </p14:xfrm>
            </p:contentPart>
          </mc:Choice>
          <mc:Fallback>
            <p:pic>
              <p:nvPicPr>
                <p:cNvPr id="510" name="Freihand 509">
                  <a:extLst>
                    <a:ext uri="{FF2B5EF4-FFF2-40B4-BE49-F238E27FC236}">
                      <a16:creationId xmlns:a16="http://schemas.microsoft.com/office/drawing/2014/main" id="{E8DB223E-249A-4A3B-A103-3FE613C96FE5}"/>
                    </a:ext>
                  </a:extLst>
                </p:cNvPr>
                <p:cNvPicPr/>
                <p:nvPr/>
              </p:nvPicPr>
              <p:blipFill>
                <a:blip r:embed="rId41"/>
                <a:stretch>
                  <a:fillRect/>
                </a:stretch>
              </p:blipFill>
              <p:spPr>
                <a:xfrm>
                  <a:off x="11397994" y="896285"/>
                  <a:ext cx="157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1" name="Freihand 510">
                  <a:extLst>
                    <a:ext uri="{FF2B5EF4-FFF2-40B4-BE49-F238E27FC236}">
                      <a16:creationId xmlns:a16="http://schemas.microsoft.com/office/drawing/2014/main" id="{FAE9817B-2325-46C9-BF5E-DA3E9D80DB28}"/>
                    </a:ext>
                  </a:extLst>
                </p14:cNvPr>
                <p14:cNvContentPartPr/>
                <p14:nvPr/>
              </p14:nvContentPartPr>
              <p14:xfrm>
                <a:off x="11555314" y="904205"/>
                <a:ext cx="160560" cy="110880"/>
              </p14:xfrm>
            </p:contentPart>
          </mc:Choice>
          <mc:Fallback>
            <p:pic>
              <p:nvPicPr>
                <p:cNvPr id="511" name="Freihand 510">
                  <a:extLst>
                    <a:ext uri="{FF2B5EF4-FFF2-40B4-BE49-F238E27FC236}">
                      <a16:creationId xmlns:a16="http://schemas.microsoft.com/office/drawing/2014/main" id="{FAE9817B-2325-46C9-BF5E-DA3E9D80DB28}"/>
                    </a:ext>
                  </a:extLst>
                </p:cNvPr>
                <p:cNvPicPr/>
                <p:nvPr/>
              </p:nvPicPr>
              <p:blipFill>
                <a:blip r:embed="rId43"/>
                <a:stretch>
                  <a:fillRect/>
                </a:stretch>
              </p:blipFill>
              <p:spPr>
                <a:xfrm>
                  <a:off x="11550994" y="899885"/>
                  <a:ext cx="16920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102" name="Freihand 101">
                <a:extLst>
                  <a:ext uri="{FF2B5EF4-FFF2-40B4-BE49-F238E27FC236}">
                    <a16:creationId xmlns:a16="http://schemas.microsoft.com/office/drawing/2014/main" id="{01F85F55-FDF1-4AF6-925A-3A2E2F99F85C}"/>
                  </a:ext>
                </a:extLst>
              </p14:cNvPr>
              <p14:cNvContentPartPr/>
              <p14:nvPr/>
            </p14:nvContentPartPr>
            <p14:xfrm>
              <a:off x="7691794" y="1177085"/>
              <a:ext cx="293400" cy="312120"/>
            </p14:xfrm>
          </p:contentPart>
        </mc:Choice>
        <mc:Fallback>
          <p:pic>
            <p:nvPicPr>
              <p:cNvPr id="102" name="Freihand 101">
                <a:extLst>
                  <a:ext uri="{FF2B5EF4-FFF2-40B4-BE49-F238E27FC236}">
                    <a16:creationId xmlns:a16="http://schemas.microsoft.com/office/drawing/2014/main" id="{01F85F55-FDF1-4AF6-925A-3A2E2F99F85C}"/>
                  </a:ext>
                </a:extLst>
              </p:cNvPr>
              <p:cNvPicPr/>
              <p:nvPr/>
            </p:nvPicPr>
            <p:blipFill>
              <a:blip r:embed="rId45"/>
              <a:stretch>
                <a:fillRect/>
              </a:stretch>
            </p:blipFill>
            <p:spPr>
              <a:xfrm>
                <a:off x="7687474" y="1172765"/>
                <a:ext cx="3020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6" name="Freihand 185">
                <a:extLst>
                  <a:ext uri="{FF2B5EF4-FFF2-40B4-BE49-F238E27FC236}">
                    <a16:creationId xmlns:a16="http://schemas.microsoft.com/office/drawing/2014/main" id="{35DAF22D-17E7-40EA-907B-91604769D5C9}"/>
                  </a:ext>
                </a:extLst>
              </p14:cNvPr>
              <p14:cNvContentPartPr/>
              <p14:nvPr/>
            </p14:nvContentPartPr>
            <p14:xfrm>
              <a:off x="2518594" y="1515485"/>
              <a:ext cx="1420560" cy="73080"/>
            </p14:xfrm>
          </p:contentPart>
        </mc:Choice>
        <mc:Fallback>
          <p:pic>
            <p:nvPicPr>
              <p:cNvPr id="186" name="Freihand 185">
                <a:extLst>
                  <a:ext uri="{FF2B5EF4-FFF2-40B4-BE49-F238E27FC236}">
                    <a16:creationId xmlns:a16="http://schemas.microsoft.com/office/drawing/2014/main" id="{35DAF22D-17E7-40EA-907B-91604769D5C9}"/>
                  </a:ext>
                </a:extLst>
              </p:cNvPr>
              <p:cNvPicPr/>
              <p:nvPr/>
            </p:nvPicPr>
            <p:blipFill>
              <a:blip r:embed="rId47"/>
              <a:stretch>
                <a:fillRect/>
              </a:stretch>
            </p:blipFill>
            <p:spPr>
              <a:xfrm>
                <a:off x="2514274" y="1511165"/>
                <a:ext cx="1429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0" name="Freihand 189">
                <a:extLst>
                  <a:ext uri="{FF2B5EF4-FFF2-40B4-BE49-F238E27FC236}">
                    <a16:creationId xmlns:a16="http://schemas.microsoft.com/office/drawing/2014/main" id="{8E07C1E6-FC29-4C15-BAFD-59BEE9EDEEEC}"/>
                  </a:ext>
                </a:extLst>
              </p14:cNvPr>
              <p14:cNvContentPartPr/>
              <p14:nvPr/>
            </p14:nvContentPartPr>
            <p14:xfrm>
              <a:off x="6156394" y="1515845"/>
              <a:ext cx="1888200" cy="44280"/>
            </p14:xfrm>
          </p:contentPart>
        </mc:Choice>
        <mc:Fallback>
          <p:pic>
            <p:nvPicPr>
              <p:cNvPr id="190" name="Freihand 189">
                <a:extLst>
                  <a:ext uri="{FF2B5EF4-FFF2-40B4-BE49-F238E27FC236}">
                    <a16:creationId xmlns:a16="http://schemas.microsoft.com/office/drawing/2014/main" id="{8E07C1E6-FC29-4C15-BAFD-59BEE9EDEEEC}"/>
                  </a:ext>
                </a:extLst>
              </p:cNvPr>
              <p:cNvPicPr/>
              <p:nvPr/>
            </p:nvPicPr>
            <p:blipFill>
              <a:blip r:embed="rId49"/>
              <a:stretch>
                <a:fillRect/>
              </a:stretch>
            </p:blipFill>
            <p:spPr>
              <a:xfrm>
                <a:off x="6152074" y="1511525"/>
                <a:ext cx="1896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21" name="Freihand 520">
                <a:extLst>
                  <a:ext uri="{FF2B5EF4-FFF2-40B4-BE49-F238E27FC236}">
                    <a16:creationId xmlns:a16="http://schemas.microsoft.com/office/drawing/2014/main" id="{75264307-161F-41E5-BEFB-B983B961AF18}"/>
                  </a:ext>
                </a:extLst>
              </p14:cNvPr>
              <p14:cNvContentPartPr/>
              <p14:nvPr/>
            </p14:nvContentPartPr>
            <p14:xfrm>
              <a:off x="712474" y="1908245"/>
              <a:ext cx="1608840" cy="81360"/>
            </p14:xfrm>
          </p:contentPart>
        </mc:Choice>
        <mc:Fallback>
          <p:pic>
            <p:nvPicPr>
              <p:cNvPr id="521" name="Freihand 520">
                <a:extLst>
                  <a:ext uri="{FF2B5EF4-FFF2-40B4-BE49-F238E27FC236}">
                    <a16:creationId xmlns:a16="http://schemas.microsoft.com/office/drawing/2014/main" id="{75264307-161F-41E5-BEFB-B983B961AF18}"/>
                  </a:ext>
                </a:extLst>
              </p:cNvPr>
              <p:cNvPicPr/>
              <p:nvPr/>
            </p:nvPicPr>
            <p:blipFill>
              <a:blip r:embed="rId51"/>
              <a:stretch>
                <a:fillRect/>
              </a:stretch>
            </p:blipFill>
            <p:spPr>
              <a:xfrm>
                <a:off x="708154" y="1903925"/>
                <a:ext cx="1617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3" name="Freihand 532">
                <a:extLst>
                  <a:ext uri="{FF2B5EF4-FFF2-40B4-BE49-F238E27FC236}">
                    <a16:creationId xmlns:a16="http://schemas.microsoft.com/office/drawing/2014/main" id="{8AC6FE7D-42D3-40DC-8772-0CBC4E7A79A8}"/>
                  </a:ext>
                </a:extLst>
              </p14:cNvPr>
              <p14:cNvContentPartPr/>
              <p14:nvPr/>
            </p14:nvContentPartPr>
            <p14:xfrm>
              <a:off x="7627714" y="1174565"/>
              <a:ext cx="357840" cy="305280"/>
            </p14:xfrm>
          </p:contentPart>
        </mc:Choice>
        <mc:Fallback>
          <p:pic>
            <p:nvPicPr>
              <p:cNvPr id="533" name="Freihand 532">
                <a:extLst>
                  <a:ext uri="{FF2B5EF4-FFF2-40B4-BE49-F238E27FC236}">
                    <a16:creationId xmlns:a16="http://schemas.microsoft.com/office/drawing/2014/main" id="{8AC6FE7D-42D3-40DC-8772-0CBC4E7A79A8}"/>
                  </a:ext>
                </a:extLst>
              </p:cNvPr>
              <p:cNvPicPr/>
              <p:nvPr/>
            </p:nvPicPr>
            <p:blipFill>
              <a:blip r:embed="rId53"/>
              <a:stretch>
                <a:fillRect/>
              </a:stretch>
            </p:blipFill>
            <p:spPr>
              <a:xfrm>
                <a:off x="7623394" y="1170245"/>
                <a:ext cx="3664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7" name="Freihand 566">
                <a:extLst>
                  <a:ext uri="{FF2B5EF4-FFF2-40B4-BE49-F238E27FC236}">
                    <a16:creationId xmlns:a16="http://schemas.microsoft.com/office/drawing/2014/main" id="{C1F0DEEC-6B9F-4482-A79E-0B3EF9F202E3}"/>
                  </a:ext>
                </a:extLst>
              </p14:cNvPr>
              <p14:cNvContentPartPr/>
              <p14:nvPr/>
            </p14:nvContentPartPr>
            <p14:xfrm>
              <a:off x="2363434" y="1422605"/>
              <a:ext cx="540000" cy="367560"/>
            </p14:xfrm>
          </p:contentPart>
        </mc:Choice>
        <mc:Fallback>
          <p:pic>
            <p:nvPicPr>
              <p:cNvPr id="567" name="Freihand 566">
                <a:extLst>
                  <a:ext uri="{FF2B5EF4-FFF2-40B4-BE49-F238E27FC236}">
                    <a16:creationId xmlns:a16="http://schemas.microsoft.com/office/drawing/2014/main" id="{C1F0DEEC-6B9F-4482-A79E-0B3EF9F202E3}"/>
                  </a:ext>
                </a:extLst>
              </p:cNvPr>
              <p:cNvPicPr/>
              <p:nvPr/>
            </p:nvPicPr>
            <p:blipFill>
              <a:blip r:embed="rId55"/>
              <a:stretch>
                <a:fillRect/>
              </a:stretch>
            </p:blipFill>
            <p:spPr>
              <a:xfrm>
                <a:off x="2359114" y="1418285"/>
                <a:ext cx="54864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9" name="Freihand 568">
                <a:extLst>
                  <a:ext uri="{FF2B5EF4-FFF2-40B4-BE49-F238E27FC236}">
                    <a16:creationId xmlns:a16="http://schemas.microsoft.com/office/drawing/2014/main" id="{C2A75996-F6E4-4CF1-8224-889561E038C3}"/>
                  </a:ext>
                </a:extLst>
              </p14:cNvPr>
              <p14:cNvContentPartPr/>
              <p14:nvPr/>
            </p14:nvContentPartPr>
            <p14:xfrm>
              <a:off x="468394" y="3861965"/>
              <a:ext cx="1308960" cy="14400"/>
            </p14:xfrm>
          </p:contentPart>
        </mc:Choice>
        <mc:Fallback>
          <p:pic>
            <p:nvPicPr>
              <p:cNvPr id="569" name="Freihand 568">
                <a:extLst>
                  <a:ext uri="{FF2B5EF4-FFF2-40B4-BE49-F238E27FC236}">
                    <a16:creationId xmlns:a16="http://schemas.microsoft.com/office/drawing/2014/main" id="{C2A75996-F6E4-4CF1-8224-889561E038C3}"/>
                  </a:ext>
                </a:extLst>
              </p:cNvPr>
              <p:cNvPicPr/>
              <p:nvPr/>
            </p:nvPicPr>
            <p:blipFill>
              <a:blip r:embed="rId57"/>
              <a:stretch>
                <a:fillRect/>
              </a:stretch>
            </p:blipFill>
            <p:spPr>
              <a:xfrm>
                <a:off x="464074" y="3857645"/>
                <a:ext cx="1317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0" name="Freihand 569">
                <a:extLst>
                  <a:ext uri="{FF2B5EF4-FFF2-40B4-BE49-F238E27FC236}">
                    <a16:creationId xmlns:a16="http://schemas.microsoft.com/office/drawing/2014/main" id="{729008F0-E665-4241-BCB2-4B14A6B5FE19}"/>
                  </a:ext>
                </a:extLst>
              </p14:cNvPr>
              <p14:cNvContentPartPr/>
              <p14:nvPr/>
            </p14:nvContentPartPr>
            <p14:xfrm>
              <a:off x="4303834" y="3829205"/>
              <a:ext cx="561960" cy="61560"/>
            </p14:xfrm>
          </p:contentPart>
        </mc:Choice>
        <mc:Fallback>
          <p:pic>
            <p:nvPicPr>
              <p:cNvPr id="570" name="Freihand 569">
                <a:extLst>
                  <a:ext uri="{FF2B5EF4-FFF2-40B4-BE49-F238E27FC236}">
                    <a16:creationId xmlns:a16="http://schemas.microsoft.com/office/drawing/2014/main" id="{729008F0-E665-4241-BCB2-4B14A6B5FE19}"/>
                  </a:ext>
                </a:extLst>
              </p:cNvPr>
              <p:cNvPicPr/>
              <p:nvPr/>
            </p:nvPicPr>
            <p:blipFill>
              <a:blip r:embed="rId59"/>
              <a:stretch>
                <a:fillRect/>
              </a:stretch>
            </p:blipFill>
            <p:spPr>
              <a:xfrm>
                <a:off x="4299514" y="3824885"/>
                <a:ext cx="57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7" name="Freihand 106">
                <a:extLst>
                  <a:ext uri="{FF2B5EF4-FFF2-40B4-BE49-F238E27FC236}">
                    <a16:creationId xmlns:a16="http://schemas.microsoft.com/office/drawing/2014/main" id="{85B72755-EB34-481B-B7A8-C8553D5B730B}"/>
                  </a:ext>
                </a:extLst>
              </p14:cNvPr>
              <p14:cNvContentPartPr/>
              <p14:nvPr/>
            </p14:nvContentPartPr>
            <p14:xfrm>
              <a:off x="7331434" y="1007885"/>
              <a:ext cx="558360" cy="100440"/>
            </p14:xfrm>
          </p:contentPart>
        </mc:Choice>
        <mc:Fallback>
          <p:pic>
            <p:nvPicPr>
              <p:cNvPr id="107" name="Freihand 106">
                <a:extLst>
                  <a:ext uri="{FF2B5EF4-FFF2-40B4-BE49-F238E27FC236}">
                    <a16:creationId xmlns:a16="http://schemas.microsoft.com/office/drawing/2014/main" id="{85B72755-EB34-481B-B7A8-C8553D5B730B}"/>
                  </a:ext>
                </a:extLst>
              </p:cNvPr>
              <p:cNvPicPr/>
              <p:nvPr/>
            </p:nvPicPr>
            <p:blipFill>
              <a:blip r:embed="rId61"/>
              <a:stretch>
                <a:fillRect/>
              </a:stretch>
            </p:blipFill>
            <p:spPr>
              <a:xfrm>
                <a:off x="7327114" y="1003565"/>
                <a:ext cx="567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2" name="Freihand 111">
                <a:extLst>
                  <a:ext uri="{FF2B5EF4-FFF2-40B4-BE49-F238E27FC236}">
                    <a16:creationId xmlns:a16="http://schemas.microsoft.com/office/drawing/2014/main" id="{5D2C902E-F348-4D8A-B5DF-10E4D2418D3D}"/>
                  </a:ext>
                </a:extLst>
              </p14:cNvPr>
              <p14:cNvContentPartPr/>
              <p14:nvPr/>
            </p14:nvContentPartPr>
            <p14:xfrm>
              <a:off x="7526914" y="817805"/>
              <a:ext cx="94680" cy="99720"/>
            </p14:xfrm>
          </p:contentPart>
        </mc:Choice>
        <mc:Fallback>
          <p:pic>
            <p:nvPicPr>
              <p:cNvPr id="112" name="Freihand 111">
                <a:extLst>
                  <a:ext uri="{FF2B5EF4-FFF2-40B4-BE49-F238E27FC236}">
                    <a16:creationId xmlns:a16="http://schemas.microsoft.com/office/drawing/2014/main" id="{5D2C902E-F348-4D8A-B5DF-10E4D2418D3D}"/>
                  </a:ext>
                </a:extLst>
              </p:cNvPr>
              <p:cNvPicPr/>
              <p:nvPr/>
            </p:nvPicPr>
            <p:blipFill>
              <a:blip r:embed="rId63"/>
              <a:stretch>
                <a:fillRect/>
              </a:stretch>
            </p:blipFill>
            <p:spPr>
              <a:xfrm>
                <a:off x="7522594" y="813485"/>
                <a:ext cx="103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6" name="Freihand 115">
                <a:extLst>
                  <a:ext uri="{FF2B5EF4-FFF2-40B4-BE49-F238E27FC236}">
                    <a16:creationId xmlns:a16="http://schemas.microsoft.com/office/drawing/2014/main" id="{D0B74EE3-B25F-4B69-A9D5-1552367DFF8B}"/>
                  </a:ext>
                </a:extLst>
              </p14:cNvPr>
              <p14:cNvContentPartPr/>
              <p14:nvPr/>
            </p14:nvContentPartPr>
            <p14:xfrm>
              <a:off x="7686394" y="798005"/>
              <a:ext cx="106560" cy="78480"/>
            </p14:xfrm>
          </p:contentPart>
        </mc:Choice>
        <mc:Fallback>
          <p:pic>
            <p:nvPicPr>
              <p:cNvPr id="116" name="Freihand 115">
                <a:extLst>
                  <a:ext uri="{FF2B5EF4-FFF2-40B4-BE49-F238E27FC236}">
                    <a16:creationId xmlns:a16="http://schemas.microsoft.com/office/drawing/2014/main" id="{D0B74EE3-B25F-4B69-A9D5-1552367DFF8B}"/>
                  </a:ext>
                </a:extLst>
              </p:cNvPr>
              <p:cNvPicPr/>
              <p:nvPr/>
            </p:nvPicPr>
            <p:blipFill>
              <a:blip r:embed="rId65"/>
              <a:stretch>
                <a:fillRect/>
              </a:stretch>
            </p:blipFill>
            <p:spPr>
              <a:xfrm>
                <a:off x="7682074" y="793685"/>
                <a:ext cx="115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5" name="Freihand 124">
                <a:extLst>
                  <a:ext uri="{FF2B5EF4-FFF2-40B4-BE49-F238E27FC236}">
                    <a16:creationId xmlns:a16="http://schemas.microsoft.com/office/drawing/2014/main" id="{79C396AC-3BCB-43F2-869B-EAC7924FE6CF}"/>
                  </a:ext>
                </a:extLst>
              </p14:cNvPr>
              <p14:cNvContentPartPr/>
              <p14:nvPr/>
            </p14:nvContentPartPr>
            <p14:xfrm>
              <a:off x="7903114" y="698645"/>
              <a:ext cx="205560" cy="222120"/>
            </p14:xfrm>
          </p:contentPart>
        </mc:Choice>
        <mc:Fallback>
          <p:pic>
            <p:nvPicPr>
              <p:cNvPr id="125" name="Freihand 124">
                <a:extLst>
                  <a:ext uri="{FF2B5EF4-FFF2-40B4-BE49-F238E27FC236}">
                    <a16:creationId xmlns:a16="http://schemas.microsoft.com/office/drawing/2014/main" id="{79C396AC-3BCB-43F2-869B-EAC7924FE6CF}"/>
                  </a:ext>
                </a:extLst>
              </p:cNvPr>
              <p:cNvPicPr/>
              <p:nvPr/>
            </p:nvPicPr>
            <p:blipFill>
              <a:blip r:embed="rId67"/>
              <a:stretch>
                <a:fillRect/>
              </a:stretch>
            </p:blipFill>
            <p:spPr>
              <a:xfrm>
                <a:off x="7898794" y="694325"/>
                <a:ext cx="214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7" name="Freihand 126">
                <a:extLst>
                  <a:ext uri="{FF2B5EF4-FFF2-40B4-BE49-F238E27FC236}">
                    <a16:creationId xmlns:a16="http://schemas.microsoft.com/office/drawing/2014/main" id="{D914363B-02F8-4920-AB05-572D0293702D}"/>
                  </a:ext>
                </a:extLst>
              </p14:cNvPr>
              <p14:cNvContentPartPr/>
              <p14:nvPr/>
            </p14:nvContentPartPr>
            <p14:xfrm>
              <a:off x="7984474" y="710885"/>
              <a:ext cx="32040" cy="3240"/>
            </p14:xfrm>
          </p:contentPart>
        </mc:Choice>
        <mc:Fallback>
          <p:pic>
            <p:nvPicPr>
              <p:cNvPr id="127" name="Freihand 126">
                <a:extLst>
                  <a:ext uri="{FF2B5EF4-FFF2-40B4-BE49-F238E27FC236}">
                    <a16:creationId xmlns:a16="http://schemas.microsoft.com/office/drawing/2014/main" id="{D914363B-02F8-4920-AB05-572D0293702D}"/>
                  </a:ext>
                </a:extLst>
              </p:cNvPr>
              <p:cNvPicPr/>
              <p:nvPr/>
            </p:nvPicPr>
            <p:blipFill>
              <a:blip r:embed="rId69"/>
              <a:stretch>
                <a:fillRect/>
              </a:stretch>
            </p:blipFill>
            <p:spPr>
              <a:xfrm>
                <a:off x="7980154" y="706565"/>
                <a:ext cx="40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0" name="Freihand 129">
                <a:extLst>
                  <a:ext uri="{FF2B5EF4-FFF2-40B4-BE49-F238E27FC236}">
                    <a16:creationId xmlns:a16="http://schemas.microsoft.com/office/drawing/2014/main" id="{8CF9B85F-29D9-4757-9F2A-4A363351B9AB}"/>
                  </a:ext>
                </a:extLst>
              </p14:cNvPr>
              <p14:cNvContentPartPr/>
              <p14:nvPr/>
            </p14:nvContentPartPr>
            <p14:xfrm>
              <a:off x="8225314" y="772805"/>
              <a:ext cx="66600" cy="92520"/>
            </p14:xfrm>
          </p:contentPart>
        </mc:Choice>
        <mc:Fallback>
          <p:pic>
            <p:nvPicPr>
              <p:cNvPr id="130" name="Freihand 129">
                <a:extLst>
                  <a:ext uri="{FF2B5EF4-FFF2-40B4-BE49-F238E27FC236}">
                    <a16:creationId xmlns:a16="http://schemas.microsoft.com/office/drawing/2014/main" id="{8CF9B85F-29D9-4757-9F2A-4A363351B9AB}"/>
                  </a:ext>
                </a:extLst>
              </p:cNvPr>
              <p:cNvPicPr/>
              <p:nvPr/>
            </p:nvPicPr>
            <p:blipFill>
              <a:blip r:embed="rId71"/>
              <a:stretch>
                <a:fillRect/>
              </a:stretch>
            </p:blipFill>
            <p:spPr>
              <a:xfrm>
                <a:off x="8220994" y="768485"/>
                <a:ext cx="75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7" name="Freihand 146">
                <a:extLst>
                  <a:ext uri="{FF2B5EF4-FFF2-40B4-BE49-F238E27FC236}">
                    <a16:creationId xmlns:a16="http://schemas.microsoft.com/office/drawing/2014/main" id="{DD1AA98F-1675-4EF5-BA04-B3E1450DC835}"/>
                  </a:ext>
                </a:extLst>
              </p14:cNvPr>
              <p14:cNvContentPartPr/>
              <p14:nvPr/>
            </p14:nvContentPartPr>
            <p14:xfrm>
              <a:off x="8232514" y="717725"/>
              <a:ext cx="116280" cy="155520"/>
            </p14:xfrm>
          </p:contentPart>
        </mc:Choice>
        <mc:Fallback>
          <p:pic>
            <p:nvPicPr>
              <p:cNvPr id="147" name="Freihand 146">
                <a:extLst>
                  <a:ext uri="{FF2B5EF4-FFF2-40B4-BE49-F238E27FC236}">
                    <a16:creationId xmlns:a16="http://schemas.microsoft.com/office/drawing/2014/main" id="{DD1AA98F-1675-4EF5-BA04-B3E1450DC835}"/>
                  </a:ext>
                </a:extLst>
              </p:cNvPr>
              <p:cNvPicPr/>
              <p:nvPr/>
            </p:nvPicPr>
            <p:blipFill>
              <a:blip r:embed="rId73"/>
              <a:stretch>
                <a:fillRect/>
              </a:stretch>
            </p:blipFill>
            <p:spPr>
              <a:xfrm>
                <a:off x="8228194" y="713405"/>
                <a:ext cx="124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55" name="Freihand 154">
                <a:extLst>
                  <a:ext uri="{FF2B5EF4-FFF2-40B4-BE49-F238E27FC236}">
                    <a16:creationId xmlns:a16="http://schemas.microsoft.com/office/drawing/2014/main" id="{FAC5834F-4840-4210-8C9E-F93B77E143AB}"/>
                  </a:ext>
                </a:extLst>
              </p14:cNvPr>
              <p14:cNvContentPartPr/>
              <p14:nvPr/>
            </p14:nvContentPartPr>
            <p14:xfrm>
              <a:off x="8414674" y="772085"/>
              <a:ext cx="126000" cy="67320"/>
            </p14:xfrm>
          </p:contentPart>
        </mc:Choice>
        <mc:Fallback>
          <p:pic>
            <p:nvPicPr>
              <p:cNvPr id="155" name="Freihand 154">
                <a:extLst>
                  <a:ext uri="{FF2B5EF4-FFF2-40B4-BE49-F238E27FC236}">
                    <a16:creationId xmlns:a16="http://schemas.microsoft.com/office/drawing/2014/main" id="{FAC5834F-4840-4210-8C9E-F93B77E143AB}"/>
                  </a:ext>
                </a:extLst>
              </p:cNvPr>
              <p:cNvPicPr/>
              <p:nvPr/>
            </p:nvPicPr>
            <p:blipFill>
              <a:blip r:embed="rId75"/>
              <a:stretch>
                <a:fillRect/>
              </a:stretch>
            </p:blipFill>
            <p:spPr>
              <a:xfrm>
                <a:off x="8410354" y="767765"/>
                <a:ext cx="134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57" name="Freihand 156">
                <a:extLst>
                  <a:ext uri="{FF2B5EF4-FFF2-40B4-BE49-F238E27FC236}">
                    <a16:creationId xmlns:a16="http://schemas.microsoft.com/office/drawing/2014/main" id="{20B0F95F-60C3-4240-98F2-6FF35E2EAE06}"/>
                  </a:ext>
                </a:extLst>
              </p14:cNvPr>
              <p14:cNvContentPartPr/>
              <p14:nvPr/>
            </p14:nvContentPartPr>
            <p14:xfrm>
              <a:off x="8588914" y="780005"/>
              <a:ext cx="52200" cy="76680"/>
            </p14:xfrm>
          </p:contentPart>
        </mc:Choice>
        <mc:Fallback>
          <p:pic>
            <p:nvPicPr>
              <p:cNvPr id="157" name="Freihand 156">
                <a:extLst>
                  <a:ext uri="{FF2B5EF4-FFF2-40B4-BE49-F238E27FC236}">
                    <a16:creationId xmlns:a16="http://schemas.microsoft.com/office/drawing/2014/main" id="{20B0F95F-60C3-4240-98F2-6FF35E2EAE06}"/>
                  </a:ext>
                </a:extLst>
              </p:cNvPr>
              <p:cNvPicPr/>
              <p:nvPr/>
            </p:nvPicPr>
            <p:blipFill>
              <a:blip r:embed="rId77"/>
              <a:stretch>
                <a:fillRect/>
              </a:stretch>
            </p:blipFill>
            <p:spPr>
              <a:xfrm>
                <a:off x="8584594" y="775685"/>
                <a:ext cx="60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65" name="Freihand 164">
                <a:extLst>
                  <a:ext uri="{FF2B5EF4-FFF2-40B4-BE49-F238E27FC236}">
                    <a16:creationId xmlns:a16="http://schemas.microsoft.com/office/drawing/2014/main" id="{33C4B691-5A79-41A8-ABAF-FDE6DFD83FE6}"/>
                  </a:ext>
                </a:extLst>
              </p14:cNvPr>
              <p14:cNvContentPartPr/>
              <p14:nvPr/>
            </p14:nvContentPartPr>
            <p14:xfrm>
              <a:off x="8634994" y="768125"/>
              <a:ext cx="56880" cy="105480"/>
            </p14:xfrm>
          </p:contentPart>
        </mc:Choice>
        <mc:Fallback>
          <p:pic>
            <p:nvPicPr>
              <p:cNvPr id="165" name="Freihand 164">
                <a:extLst>
                  <a:ext uri="{FF2B5EF4-FFF2-40B4-BE49-F238E27FC236}">
                    <a16:creationId xmlns:a16="http://schemas.microsoft.com/office/drawing/2014/main" id="{33C4B691-5A79-41A8-ABAF-FDE6DFD83FE6}"/>
                  </a:ext>
                </a:extLst>
              </p:cNvPr>
              <p:cNvPicPr/>
              <p:nvPr/>
            </p:nvPicPr>
            <p:blipFill>
              <a:blip r:embed="rId79"/>
              <a:stretch>
                <a:fillRect/>
              </a:stretch>
            </p:blipFill>
            <p:spPr>
              <a:xfrm>
                <a:off x="8630674" y="763805"/>
                <a:ext cx="65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6" name="Freihand 175">
                <a:extLst>
                  <a:ext uri="{FF2B5EF4-FFF2-40B4-BE49-F238E27FC236}">
                    <a16:creationId xmlns:a16="http://schemas.microsoft.com/office/drawing/2014/main" id="{7219BCC5-2CF9-4BF6-8408-D3727ADF5D1B}"/>
                  </a:ext>
                </a:extLst>
              </p14:cNvPr>
              <p14:cNvContentPartPr/>
              <p14:nvPr/>
            </p14:nvContentPartPr>
            <p14:xfrm>
              <a:off x="8589634" y="758765"/>
              <a:ext cx="101880" cy="16560"/>
            </p14:xfrm>
          </p:contentPart>
        </mc:Choice>
        <mc:Fallback>
          <p:pic>
            <p:nvPicPr>
              <p:cNvPr id="176" name="Freihand 175">
                <a:extLst>
                  <a:ext uri="{FF2B5EF4-FFF2-40B4-BE49-F238E27FC236}">
                    <a16:creationId xmlns:a16="http://schemas.microsoft.com/office/drawing/2014/main" id="{7219BCC5-2CF9-4BF6-8408-D3727ADF5D1B}"/>
                  </a:ext>
                </a:extLst>
              </p:cNvPr>
              <p:cNvPicPr/>
              <p:nvPr/>
            </p:nvPicPr>
            <p:blipFill>
              <a:blip r:embed="rId81"/>
              <a:stretch>
                <a:fillRect/>
              </a:stretch>
            </p:blipFill>
            <p:spPr>
              <a:xfrm>
                <a:off x="8585314" y="754445"/>
                <a:ext cx="110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80" name="Freihand 179">
                <a:extLst>
                  <a:ext uri="{FF2B5EF4-FFF2-40B4-BE49-F238E27FC236}">
                    <a16:creationId xmlns:a16="http://schemas.microsoft.com/office/drawing/2014/main" id="{83D2E01E-35E9-4C7B-97A4-7C2122FB182F}"/>
                  </a:ext>
                </a:extLst>
              </p14:cNvPr>
              <p14:cNvContentPartPr/>
              <p14:nvPr/>
            </p14:nvContentPartPr>
            <p14:xfrm>
              <a:off x="8723554" y="714485"/>
              <a:ext cx="170280" cy="78480"/>
            </p14:xfrm>
          </p:contentPart>
        </mc:Choice>
        <mc:Fallback>
          <p:pic>
            <p:nvPicPr>
              <p:cNvPr id="180" name="Freihand 179">
                <a:extLst>
                  <a:ext uri="{FF2B5EF4-FFF2-40B4-BE49-F238E27FC236}">
                    <a16:creationId xmlns:a16="http://schemas.microsoft.com/office/drawing/2014/main" id="{83D2E01E-35E9-4C7B-97A4-7C2122FB182F}"/>
                  </a:ext>
                </a:extLst>
              </p:cNvPr>
              <p:cNvPicPr/>
              <p:nvPr/>
            </p:nvPicPr>
            <p:blipFill>
              <a:blip r:embed="rId83"/>
              <a:stretch>
                <a:fillRect/>
              </a:stretch>
            </p:blipFill>
            <p:spPr>
              <a:xfrm>
                <a:off x="8719234" y="710165"/>
                <a:ext cx="178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80" name="Freihand 279">
                <a:extLst>
                  <a:ext uri="{FF2B5EF4-FFF2-40B4-BE49-F238E27FC236}">
                    <a16:creationId xmlns:a16="http://schemas.microsoft.com/office/drawing/2014/main" id="{6330DA37-1090-48A0-8701-45474F4CF281}"/>
                  </a:ext>
                </a:extLst>
              </p14:cNvPr>
              <p14:cNvContentPartPr/>
              <p14:nvPr/>
            </p14:nvContentPartPr>
            <p14:xfrm>
              <a:off x="6139114" y="1510805"/>
              <a:ext cx="1719360" cy="46080"/>
            </p14:xfrm>
          </p:contentPart>
        </mc:Choice>
        <mc:Fallback>
          <p:pic>
            <p:nvPicPr>
              <p:cNvPr id="280" name="Freihand 279">
                <a:extLst>
                  <a:ext uri="{FF2B5EF4-FFF2-40B4-BE49-F238E27FC236}">
                    <a16:creationId xmlns:a16="http://schemas.microsoft.com/office/drawing/2014/main" id="{6330DA37-1090-48A0-8701-45474F4CF281}"/>
                  </a:ext>
                </a:extLst>
              </p:cNvPr>
              <p:cNvPicPr/>
              <p:nvPr/>
            </p:nvPicPr>
            <p:blipFill>
              <a:blip r:embed="rId85"/>
              <a:stretch>
                <a:fillRect/>
              </a:stretch>
            </p:blipFill>
            <p:spPr>
              <a:xfrm>
                <a:off x="6134794" y="1506485"/>
                <a:ext cx="1728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92" name="Freihand 291">
                <a:extLst>
                  <a:ext uri="{FF2B5EF4-FFF2-40B4-BE49-F238E27FC236}">
                    <a16:creationId xmlns:a16="http://schemas.microsoft.com/office/drawing/2014/main" id="{17A42588-22B0-413F-AB75-ACE13AB3F3D4}"/>
                  </a:ext>
                </a:extLst>
              </p14:cNvPr>
              <p14:cNvContentPartPr/>
              <p14:nvPr/>
            </p14:nvContentPartPr>
            <p14:xfrm>
              <a:off x="5771914" y="732845"/>
              <a:ext cx="755280" cy="396000"/>
            </p14:xfrm>
          </p:contentPart>
        </mc:Choice>
        <mc:Fallback>
          <p:pic>
            <p:nvPicPr>
              <p:cNvPr id="292" name="Freihand 291">
                <a:extLst>
                  <a:ext uri="{FF2B5EF4-FFF2-40B4-BE49-F238E27FC236}">
                    <a16:creationId xmlns:a16="http://schemas.microsoft.com/office/drawing/2014/main" id="{17A42588-22B0-413F-AB75-ACE13AB3F3D4}"/>
                  </a:ext>
                </a:extLst>
              </p:cNvPr>
              <p:cNvPicPr/>
              <p:nvPr/>
            </p:nvPicPr>
            <p:blipFill>
              <a:blip r:embed="rId87"/>
              <a:stretch>
                <a:fillRect/>
              </a:stretch>
            </p:blipFill>
            <p:spPr>
              <a:xfrm>
                <a:off x="5767594" y="728525"/>
                <a:ext cx="76392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00" name="Freihand 199">
                <a:extLst>
                  <a:ext uri="{FF2B5EF4-FFF2-40B4-BE49-F238E27FC236}">
                    <a16:creationId xmlns:a16="http://schemas.microsoft.com/office/drawing/2014/main" id="{9D6D71FA-F9DC-4C62-A012-EC70EAD081C8}"/>
                  </a:ext>
                </a:extLst>
              </p14:cNvPr>
              <p14:cNvContentPartPr/>
              <p14:nvPr/>
            </p14:nvContentPartPr>
            <p14:xfrm>
              <a:off x="1657834" y="1034525"/>
              <a:ext cx="86760" cy="113040"/>
            </p14:xfrm>
          </p:contentPart>
        </mc:Choice>
        <mc:Fallback>
          <p:pic>
            <p:nvPicPr>
              <p:cNvPr id="200" name="Freihand 199">
                <a:extLst>
                  <a:ext uri="{FF2B5EF4-FFF2-40B4-BE49-F238E27FC236}">
                    <a16:creationId xmlns:a16="http://schemas.microsoft.com/office/drawing/2014/main" id="{9D6D71FA-F9DC-4C62-A012-EC70EAD081C8}"/>
                  </a:ext>
                </a:extLst>
              </p:cNvPr>
              <p:cNvPicPr/>
              <p:nvPr/>
            </p:nvPicPr>
            <p:blipFill>
              <a:blip r:embed="rId89"/>
              <a:stretch>
                <a:fillRect/>
              </a:stretch>
            </p:blipFill>
            <p:spPr>
              <a:xfrm>
                <a:off x="1653514" y="1030205"/>
                <a:ext cx="95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2" name="Freihand 201">
                <a:extLst>
                  <a:ext uri="{FF2B5EF4-FFF2-40B4-BE49-F238E27FC236}">
                    <a16:creationId xmlns:a16="http://schemas.microsoft.com/office/drawing/2014/main" id="{BF78C87D-5CFD-4C66-B608-FDBC4905A654}"/>
                  </a:ext>
                </a:extLst>
              </p14:cNvPr>
              <p14:cNvContentPartPr/>
              <p14:nvPr/>
            </p14:nvContentPartPr>
            <p14:xfrm>
              <a:off x="1790314" y="989885"/>
              <a:ext cx="43560" cy="135000"/>
            </p14:xfrm>
          </p:contentPart>
        </mc:Choice>
        <mc:Fallback>
          <p:pic>
            <p:nvPicPr>
              <p:cNvPr id="202" name="Freihand 201">
                <a:extLst>
                  <a:ext uri="{FF2B5EF4-FFF2-40B4-BE49-F238E27FC236}">
                    <a16:creationId xmlns:a16="http://schemas.microsoft.com/office/drawing/2014/main" id="{BF78C87D-5CFD-4C66-B608-FDBC4905A654}"/>
                  </a:ext>
                </a:extLst>
              </p:cNvPr>
              <p:cNvPicPr/>
              <p:nvPr/>
            </p:nvPicPr>
            <p:blipFill>
              <a:blip r:embed="rId91"/>
              <a:stretch>
                <a:fillRect/>
              </a:stretch>
            </p:blipFill>
            <p:spPr>
              <a:xfrm>
                <a:off x="1785994" y="985565"/>
                <a:ext cx="5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5" name="Freihand 214">
                <a:extLst>
                  <a:ext uri="{FF2B5EF4-FFF2-40B4-BE49-F238E27FC236}">
                    <a16:creationId xmlns:a16="http://schemas.microsoft.com/office/drawing/2014/main" id="{684F2B38-2C53-4377-BF2A-45FDD666B561}"/>
                  </a:ext>
                </a:extLst>
              </p14:cNvPr>
              <p14:cNvContentPartPr/>
              <p14:nvPr/>
            </p14:nvContentPartPr>
            <p14:xfrm>
              <a:off x="1858714" y="1039565"/>
              <a:ext cx="59760" cy="68040"/>
            </p14:xfrm>
          </p:contentPart>
        </mc:Choice>
        <mc:Fallback>
          <p:pic>
            <p:nvPicPr>
              <p:cNvPr id="215" name="Freihand 214">
                <a:extLst>
                  <a:ext uri="{FF2B5EF4-FFF2-40B4-BE49-F238E27FC236}">
                    <a16:creationId xmlns:a16="http://schemas.microsoft.com/office/drawing/2014/main" id="{684F2B38-2C53-4377-BF2A-45FDD666B561}"/>
                  </a:ext>
                </a:extLst>
              </p:cNvPr>
              <p:cNvPicPr/>
              <p:nvPr/>
            </p:nvPicPr>
            <p:blipFill>
              <a:blip r:embed="rId93"/>
              <a:stretch>
                <a:fillRect/>
              </a:stretch>
            </p:blipFill>
            <p:spPr>
              <a:xfrm>
                <a:off x="1854394" y="1035245"/>
                <a:ext cx="68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7" name="Freihand 216">
                <a:extLst>
                  <a:ext uri="{FF2B5EF4-FFF2-40B4-BE49-F238E27FC236}">
                    <a16:creationId xmlns:a16="http://schemas.microsoft.com/office/drawing/2014/main" id="{0B6DCDA0-3FBA-4F5C-971F-55AB72FB89EA}"/>
                  </a:ext>
                </a:extLst>
              </p14:cNvPr>
              <p14:cNvContentPartPr/>
              <p14:nvPr/>
            </p14:nvContentPartPr>
            <p14:xfrm>
              <a:off x="1847194" y="1007885"/>
              <a:ext cx="97200" cy="5040"/>
            </p14:xfrm>
          </p:contentPart>
        </mc:Choice>
        <mc:Fallback>
          <p:pic>
            <p:nvPicPr>
              <p:cNvPr id="217" name="Freihand 216">
                <a:extLst>
                  <a:ext uri="{FF2B5EF4-FFF2-40B4-BE49-F238E27FC236}">
                    <a16:creationId xmlns:a16="http://schemas.microsoft.com/office/drawing/2014/main" id="{0B6DCDA0-3FBA-4F5C-971F-55AB72FB89EA}"/>
                  </a:ext>
                </a:extLst>
              </p:cNvPr>
              <p:cNvPicPr/>
              <p:nvPr/>
            </p:nvPicPr>
            <p:blipFill>
              <a:blip r:embed="rId95"/>
              <a:stretch>
                <a:fillRect/>
              </a:stretch>
            </p:blipFill>
            <p:spPr>
              <a:xfrm>
                <a:off x="1842874" y="1003565"/>
                <a:ext cx="105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9" name="Freihand 218">
                <a:extLst>
                  <a:ext uri="{FF2B5EF4-FFF2-40B4-BE49-F238E27FC236}">
                    <a16:creationId xmlns:a16="http://schemas.microsoft.com/office/drawing/2014/main" id="{560DF2AE-A687-4884-901A-F71398FDB647}"/>
                  </a:ext>
                </a:extLst>
              </p14:cNvPr>
              <p14:cNvContentPartPr/>
              <p14:nvPr/>
            </p14:nvContentPartPr>
            <p14:xfrm>
              <a:off x="1949434" y="1023725"/>
              <a:ext cx="99720" cy="104040"/>
            </p14:xfrm>
          </p:contentPart>
        </mc:Choice>
        <mc:Fallback>
          <p:pic>
            <p:nvPicPr>
              <p:cNvPr id="219" name="Freihand 218">
                <a:extLst>
                  <a:ext uri="{FF2B5EF4-FFF2-40B4-BE49-F238E27FC236}">
                    <a16:creationId xmlns:a16="http://schemas.microsoft.com/office/drawing/2014/main" id="{560DF2AE-A687-4884-901A-F71398FDB647}"/>
                  </a:ext>
                </a:extLst>
              </p:cNvPr>
              <p:cNvPicPr/>
              <p:nvPr/>
            </p:nvPicPr>
            <p:blipFill>
              <a:blip r:embed="rId97"/>
              <a:stretch>
                <a:fillRect/>
              </a:stretch>
            </p:blipFill>
            <p:spPr>
              <a:xfrm>
                <a:off x="1945114" y="1019405"/>
                <a:ext cx="108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22" name="Freihand 221">
                <a:extLst>
                  <a:ext uri="{FF2B5EF4-FFF2-40B4-BE49-F238E27FC236}">
                    <a16:creationId xmlns:a16="http://schemas.microsoft.com/office/drawing/2014/main" id="{3E10B99F-B7DD-44C9-8CF5-011271F87356}"/>
                  </a:ext>
                </a:extLst>
              </p14:cNvPr>
              <p14:cNvContentPartPr/>
              <p14:nvPr/>
            </p14:nvContentPartPr>
            <p14:xfrm>
              <a:off x="2031874" y="1043165"/>
              <a:ext cx="35280" cy="96120"/>
            </p14:xfrm>
          </p:contentPart>
        </mc:Choice>
        <mc:Fallback>
          <p:pic>
            <p:nvPicPr>
              <p:cNvPr id="222" name="Freihand 221">
                <a:extLst>
                  <a:ext uri="{FF2B5EF4-FFF2-40B4-BE49-F238E27FC236}">
                    <a16:creationId xmlns:a16="http://schemas.microsoft.com/office/drawing/2014/main" id="{3E10B99F-B7DD-44C9-8CF5-011271F87356}"/>
                  </a:ext>
                </a:extLst>
              </p:cNvPr>
              <p:cNvPicPr/>
              <p:nvPr/>
            </p:nvPicPr>
            <p:blipFill>
              <a:blip r:embed="rId99"/>
              <a:stretch>
                <a:fillRect/>
              </a:stretch>
            </p:blipFill>
            <p:spPr>
              <a:xfrm>
                <a:off x="2027554" y="1038845"/>
                <a:ext cx="43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26" name="Freihand 225">
                <a:extLst>
                  <a:ext uri="{FF2B5EF4-FFF2-40B4-BE49-F238E27FC236}">
                    <a16:creationId xmlns:a16="http://schemas.microsoft.com/office/drawing/2014/main" id="{4196CD39-B72B-4A6B-8622-8A2DE4406D1D}"/>
                  </a:ext>
                </a:extLst>
              </p14:cNvPr>
              <p14:cNvContentPartPr/>
              <p14:nvPr/>
            </p14:nvContentPartPr>
            <p14:xfrm>
              <a:off x="2029714" y="1008605"/>
              <a:ext cx="74160" cy="201960"/>
            </p14:xfrm>
          </p:contentPart>
        </mc:Choice>
        <mc:Fallback>
          <p:pic>
            <p:nvPicPr>
              <p:cNvPr id="226" name="Freihand 225">
                <a:extLst>
                  <a:ext uri="{FF2B5EF4-FFF2-40B4-BE49-F238E27FC236}">
                    <a16:creationId xmlns:a16="http://schemas.microsoft.com/office/drawing/2014/main" id="{4196CD39-B72B-4A6B-8622-8A2DE4406D1D}"/>
                  </a:ext>
                </a:extLst>
              </p:cNvPr>
              <p:cNvPicPr/>
              <p:nvPr/>
            </p:nvPicPr>
            <p:blipFill>
              <a:blip r:embed="rId101"/>
              <a:stretch>
                <a:fillRect/>
              </a:stretch>
            </p:blipFill>
            <p:spPr>
              <a:xfrm>
                <a:off x="2025394" y="1004285"/>
                <a:ext cx="82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36" name="Freihand 235">
                <a:extLst>
                  <a:ext uri="{FF2B5EF4-FFF2-40B4-BE49-F238E27FC236}">
                    <a16:creationId xmlns:a16="http://schemas.microsoft.com/office/drawing/2014/main" id="{8C5FBD49-B21A-49BC-8581-66D4EE51F887}"/>
                  </a:ext>
                </a:extLst>
              </p14:cNvPr>
              <p14:cNvContentPartPr/>
              <p14:nvPr/>
            </p14:nvContentPartPr>
            <p14:xfrm>
              <a:off x="5913754" y="915725"/>
              <a:ext cx="97920" cy="51480"/>
            </p14:xfrm>
          </p:contentPart>
        </mc:Choice>
        <mc:Fallback>
          <p:pic>
            <p:nvPicPr>
              <p:cNvPr id="236" name="Freihand 235">
                <a:extLst>
                  <a:ext uri="{FF2B5EF4-FFF2-40B4-BE49-F238E27FC236}">
                    <a16:creationId xmlns:a16="http://schemas.microsoft.com/office/drawing/2014/main" id="{8C5FBD49-B21A-49BC-8581-66D4EE51F887}"/>
                  </a:ext>
                </a:extLst>
              </p:cNvPr>
              <p:cNvPicPr/>
              <p:nvPr/>
            </p:nvPicPr>
            <p:blipFill>
              <a:blip r:embed="rId103"/>
              <a:stretch>
                <a:fillRect/>
              </a:stretch>
            </p:blipFill>
            <p:spPr>
              <a:xfrm>
                <a:off x="5909434" y="911405"/>
                <a:ext cx="106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44" name="Freihand 243">
                <a:extLst>
                  <a:ext uri="{FF2B5EF4-FFF2-40B4-BE49-F238E27FC236}">
                    <a16:creationId xmlns:a16="http://schemas.microsoft.com/office/drawing/2014/main" id="{0AF5289F-827B-42D7-9E35-1F67BF014B79}"/>
                  </a:ext>
                </a:extLst>
              </p14:cNvPr>
              <p14:cNvContentPartPr/>
              <p14:nvPr/>
            </p14:nvContentPartPr>
            <p14:xfrm>
              <a:off x="5949754" y="914285"/>
              <a:ext cx="88920" cy="140400"/>
            </p14:xfrm>
          </p:contentPart>
        </mc:Choice>
        <mc:Fallback>
          <p:pic>
            <p:nvPicPr>
              <p:cNvPr id="244" name="Freihand 243">
                <a:extLst>
                  <a:ext uri="{FF2B5EF4-FFF2-40B4-BE49-F238E27FC236}">
                    <a16:creationId xmlns:a16="http://schemas.microsoft.com/office/drawing/2014/main" id="{0AF5289F-827B-42D7-9E35-1F67BF014B79}"/>
                  </a:ext>
                </a:extLst>
              </p:cNvPr>
              <p:cNvPicPr/>
              <p:nvPr/>
            </p:nvPicPr>
            <p:blipFill>
              <a:blip r:embed="rId105"/>
              <a:stretch>
                <a:fillRect/>
              </a:stretch>
            </p:blipFill>
            <p:spPr>
              <a:xfrm>
                <a:off x="5945434" y="909965"/>
                <a:ext cx="97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7" name="Freihand 246">
                <a:extLst>
                  <a:ext uri="{FF2B5EF4-FFF2-40B4-BE49-F238E27FC236}">
                    <a16:creationId xmlns:a16="http://schemas.microsoft.com/office/drawing/2014/main" id="{864231A6-3E23-4B4F-9994-E52B3585C1C3}"/>
                  </a:ext>
                </a:extLst>
              </p14:cNvPr>
              <p14:cNvContentPartPr/>
              <p14:nvPr/>
            </p14:nvContentPartPr>
            <p14:xfrm>
              <a:off x="6078634" y="850565"/>
              <a:ext cx="90360" cy="146160"/>
            </p14:xfrm>
          </p:contentPart>
        </mc:Choice>
        <mc:Fallback>
          <p:pic>
            <p:nvPicPr>
              <p:cNvPr id="247" name="Freihand 246">
                <a:extLst>
                  <a:ext uri="{FF2B5EF4-FFF2-40B4-BE49-F238E27FC236}">
                    <a16:creationId xmlns:a16="http://schemas.microsoft.com/office/drawing/2014/main" id="{864231A6-3E23-4B4F-9994-E52B3585C1C3}"/>
                  </a:ext>
                </a:extLst>
              </p:cNvPr>
              <p:cNvPicPr/>
              <p:nvPr/>
            </p:nvPicPr>
            <p:blipFill>
              <a:blip r:embed="rId107"/>
              <a:stretch>
                <a:fillRect/>
              </a:stretch>
            </p:blipFill>
            <p:spPr>
              <a:xfrm>
                <a:off x="6074314" y="846245"/>
                <a:ext cx="99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56" name="Freihand 255">
                <a:extLst>
                  <a:ext uri="{FF2B5EF4-FFF2-40B4-BE49-F238E27FC236}">
                    <a16:creationId xmlns:a16="http://schemas.microsoft.com/office/drawing/2014/main" id="{0952CD66-36E3-482F-800D-99730AC50F5E}"/>
                  </a:ext>
                </a:extLst>
              </p14:cNvPr>
              <p14:cNvContentPartPr/>
              <p14:nvPr/>
            </p14:nvContentPartPr>
            <p14:xfrm>
              <a:off x="6208234" y="905645"/>
              <a:ext cx="35280" cy="59400"/>
            </p14:xfrm>
          </p:contentPart>
        </mc:Choice>
        <mc:Fallback>
          <p:pic>
            <p:nvPicPr>
              <p:cNvPr id="256" name="Freihand 255">
                <a:extLst>
                  <a:ext uri="{FF2B5EF4-FFF2-40B4-BE49-F238E27FC236}">
                    <a16:creationId xmlns:a16="http://schemas.microsoft.com/office/drawing/2014/main" id="{0952CD66-36E3-482F-800D-99730AC50F5E}"/>
                  </a:ext>
                </a:extLst>
              </p:cNvPr>
              <p:cNvPicPr/>
              <p:nvPr/>
            </p:nvPicPr>
            <p:blipFill>
              <a:blip r:embed="rId109"/>
              <a:stretch>
                <a:fillRect/>
              </a:stretch>
            </p:blipFill>
            <p:spPr>
              <a:xfrm>
                <a:off x="6203914" y="901325"/>
                <a:ext cx="43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58" name="Freihand 257">
                <a:extLst>
                  <a:ext uri="{FF2B5EF4-FFF2-40B4-BE49-F238E27FC236}">
                    <a16:creationId xmlns:a16="http://schemas.microsoft.com/office/drawing/2014/main" id="{8F63C1B1-3534-49BD-9BEC-435C76A82BD8}"/>
                  </a:ext>
                </a:extLst>
              </p14:cNvPr>
              <p14:cNvContentPartPr/>
              <p14:nvPr/>
            </p14:nvContentPartPr>
            <p14:xfrm>
              <a:off x="6244954" y="897365"/>
              <a:ext cx="42120" cy="72000"/>
            </p14:xfrm>
          </p:contentPart>
        </mc:Choice>
        <mc:Fallback>
          <p:pic>
            <p:nvPicPr>
              <p:cNvPr id="258" name="Freihand 257">
                <a:extLst>
                  <a:ext uri="{FF2B5EF4-FFF2-40B4-BE49-F238E27FC236}">
                    <a16:creationId xmlns:a16="http://schemas.microsoft.com/office/drawing/2014/main" id="{8F63C1B1-3534-49BD-9BEC-435C76A82BD8}"/>
                  </a:ext>
                </a:extLst>
              </p:cNvPr>
              <p:cNvPicPr/>
              <p:nvPr/>
            </p:nvPicPr>
            <p:blipFill>
              <a:blip r:embed="rId111"/>
              <a:stretch>
                <a:fillRect/>
              </a:stretch>
            </p:blipFill>
            <p:spPr>
              <a:xfrm>
                <a:off x="6240634" y="893045"/>
                <a:ext cx="5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4" name="Freihand 273">
                <a:extLst>
                  <a:ext uri="{FF2B5EF4-FFF2-40B4-BE49-F238E27FC236}">
                    <a16:creationId xmlns:a16="http://schemas.microsoft.com/office/drawing/2014/main" id="{0FCA320A-A3C3-4A28-A055-5701223BF84A}"/>
                  </a:ext>
                </a:extLst>
              </p14:cNvPr>
              <p14:cNvContentPartPr/>
              <p14:nvPr/>
            </p14:nvContentPartPr>
            <p14:xfrm>
              <a:off x="6200314" y="870365"/>
              <a:ext cx="94680" cy="13680"/>
            </p14:xfrm>
          </p:contentPart>
        </mc:Choice>
        <mc:Fallback>
          <p:pic>
            <p:nvPicPr>
              <p:cNvPr id="274" name="Freihand 273">
                <a:extLst>
                  <a:ext uri="{FF2B5EF4-FFF2-40B4-BE49-F238E27FC236}">
                    <a16:creationId xmlns:a16="http://schemas.microsoft.com/office/drawing/2014/main" id="{0FCA320A-A3C3-4A28-A055-5701223BF84A}"/>
                  </a:ext>
                </a:extLst>
              </p:cNvPr>
              <p:cNvPicPr/>
              <p:nvPr/>
            </p:nvPicPr>
            <p:blipFill>
              <a:blip r:embed="rId113"/>
              <a:stretch>
                <a:fillRect/>
              </a:stretch>
            </p:blipFill>
            <p:spPr>
              <a:xfrm>
                <a:off x="6195994" y="866045"/>
                <a:ext cx="103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76" name="Freihand 275">
                <a:extLst>
                  <a:ext uri="{FF2B5EF4-FFF2-40B4-BE49-F238E27FC236}">
                    <a16:creationId xmlns:a16="http://schemas.microsoft.com/office/drawing/2014/main" id="{E9C6B42B-2221-4E0E-93D3-5ED8FFEE83C9}"/>
                  </a:ext>
                </a:extLst>
              </p14:cNvPr>
              <p14:cNvContentPartPr/>
              <p14:nvPr/>
            </p14:nvContentPartPr>
            <p14:xfrm>
              <a:off x="6239914" y="836165"/>
              <a:ext cx="131040" cy="199080"/>
            </p14:xfrm>
          </p:contentPart>
        </mc:Choice>
        <mc:Fallback>
          <p:pic>
            <p:nvPicPr>
              <p:cNvPr id="276" name="Freihand 275">
                <a:extLst>
                  <a:ext uri="{FF2B5EF4-FFF2-40B4-BE49-F238E27FC236}">
                    <a16:creationId xmlns:a16="http://schemas.microsoft.com/office/drawing/2014/main" id="{E9C6B42B-2221-4E0E-93D3-5ED8FFEE83C9}"/>
                  </a:ext>
                </a:extLst>
              </p:cNvPr>
              <p:cNvPicPr/>
              <p:nvPr/>
            </p:nvPicPr>
            <p:blipFill>
              <a:blip r:embed="rId115"/>
              <a:stretch>
                <a:fillRect/>
              </a:stretch>
            </p:blipFill>
            <p:spPr>
              <a:xfrm>
                <a:off x="6235594" y="831845"/>
                <a:ext cx="139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12" name="Freihand 311">
                <a:extLst>
                  <a:ext uri="{FF2B5EF4-FFF2-40B4-BE49-F238E27FC236}">
                    <a16:creationId xmlns:a16="http://schemas.microsoft.com/office/drawing/2014/main" id="{9B6010B7-D586-42F3-8E2A-74CF61681CFD}"/>
                  </a:ext>
                </a:extLst>
              </p14:cNvPr>
              <p14:cNvContentPartPr/>
              <p14:nvPr/>
            </p14:nvContentPartPr>
            <p14:xfrm>
              <a:off x="2022874" y="844445"/>
              <a:ext cx="3710880" cy="164520"/>
            </p14:xfrm>
          </p:contentPart>
        </mc:Choice>
        <mc:Fallback>
          <p:pic>
            <p:nvPicPr>
              <p:cNvPr id="312" name="Freihand 311">
                <a:extLst>
                  <a:ext uri="{FF2B5EF4-FFF2-40B4-BE49-F238E27FC236}">
                    <a16:creationId xmlns:a16="http://schemas.microsoft.com/office/drawing/2014/main" id="{9B6010B7-D586-42F3-8E2A-74CF61681CFD}"/>
                  </a:ext>
                </a:extLst>
              </p:cNvPr>
              <p:cNvPicPr/>
              <p:nvPr/>
            </p:nvPicPr>
            <p:blipFill>
              <a:blip r:embed="rId117"/>
              <a:stretch>
                <a:fillRect/>
              </a:stretch>
            </p:blipFill>
            <p:spPr>
              <a:xfrm>
                <a:off x="2018554" y="840125"/>
                <a:ext cx="3719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20" name="Freihand 319">
                <a:extLst>
                  <a:ext uri="{FF2B5EF4-FFF2-40B4-BE49-F238E27FC236}">
                    <a16:creationId xmlns:a16="http://schemas.microsoft.com/office/drawing/2014/main" id="{EA251777-6A29-4350-90A8-48E7232F6764}"/>
                  </a:ext>
                </a:extLst>
              </p14:cNvPr>
              <p14:cNvContentPartPr/>
              <p14:nvPr/>
            </p14:nvContentPartPr>
            <p14:xfrm>
              <a:off x="1999474" y="947405"/>
              <a:ext cx="79560" cy="79560"/>
            </p14:xfrm>
          </p:contentPart>
        </mc:Choice>
        <mc:Fallback>
          <p:pic>
            <p:nvPicPr>
              <p:cNvPr id="320" name="Freihand 319">
                <a:extLst>
                  <a:ext uri="{FF2B5EF4-FFF2-40B4-BE49-F238E27FC236}">
                    <a16:creationId xmlns:a16="http://schemas.microsoft.com/office/drawing/2014/main" id="{EA251777-6A29-4350-90A8-48E7232F6764}"/>
                  </a:ext>
                </a:extLst>
              </p:cNvPr>
              <p:cNvPicPr/>
              <p:nvPr/>
            </p:nvPicPr>
            <p:blipFill>
              <a:blip r:embed="rId119"/>
              <a:stretch>
                <a:fillRect/>
              </a:stretch>
            </p:blipFill>
            <p:spPr>
              <a:xfrm>
                <a:off x="1995154" y="943085"/>
                <a:ext cx="88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3" name="Freihand 42">
                <a:extLst>
                  <a:ext uri="{FF2B5EF4-FFF2-40B4-BE49-F238E27FC236}">
                    <a16:creationId xmlns:a16="http://schemas.microsoft.com/office/drawing/2014/main" id="{FB650C34-478F-4B2A-AD66-A56F2310CC90}"/>
                  </a:ext>
                </a:extLst>
              </p14:cNvPr>
              <p14:cNvContentPartPr/>
              <p14:nvPr/>
            </p14:nvContentPartPr>
            <p14:xfrm>
              <a:off x="2781034" y="753725"/>
              <a:ext cx="99000" cy="98280"/>
            </p14:xfrm>
          </p:contentPart>
        </mc:Choice>
        <mc:Fallback>
          <p:pic>
            <p:nvPicPr>
              <p:cNvPr id="43" name="Freihand 42">
                <a:extLst>
                  <a:ext uri="{FF2B5EF4-FFF2-40B4-BE49-F238E27FC236}">
                    <a16:creationId xmlns:a16="http://schemas.microsoft.com/office/drawing/2014/main" id="{FB650C34-478F-4B2A-AD66-A56F2310CC90}"/>
                  </a:ext>
                </a:extLst>
              </p:cNvPr>
              <p:cNvPicPr/>
              <p:nvPr/>
            </p:nvPicPr>
            <p:blipFill>
              <a:blip r:embed="rId121"/>
              <a:stretch>
                <a:fillRect/>
              </a:stretch>
            </p:blipFill>
            <p:spPr>
              <a:xfrm>
                <a:off x="2776714" y="749405"/>
                <a:ext cx="107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7" name="Freihand 46">
                <a:extLst>
                  <a:ext uri="{FF2B5EF4-FFF2-40B4-BE49-F238E27FC236}">
                    <a16:creationId xmlns:a16="http://schemas.microsoft.com/office/drawing/2014/main" id="{DCB430A0-66D4-411A-B274-24B0F314DCDE}"/>
                  </a:ext>
                </a:extLst>
              </p14:cNvPr>
              <p14:cNvContentPartPr/>
              <p14:nvPr/>
            </p14:nvContentPartPr>
            <p14:xfrm>
              <a:off x="2849434" y="808445"/>
              <a:ext cx="45000" cy="48240"/>
            </p14:xfrm>
          </p:contentPart>
        </mc:Choice>
        <mc:Fallback>
          <p:pic>
            <p:nvPicPr>
              <p:cNvPr id="47" name="Freihand 46">
                <a:extLst>
                  <a:ext uri="{FF2B5EF4-FFF2-40B4-BE49-F238E27FC236}">
                    <a16:creationId xmlns:a16="http://schemas.microsoft.com/office/drawing/2014/main" id="{DCB430A0-66D4-411A-B274-24B0F314DCDE}"/>
                  </a:ext>
                </a:extLst>
              </p:cNvPr>
              <p:cNvPicPr/>
              <p:nvPr/>
            </p:nvPicPr>
            <p:blipFill>
              <a:blip r:embed="rId123"/>
              <a:stretch>
                <a:fillRect/>
              </a:stretch>
            </p:blipFill>
            <p:spPr>
              <a:xfrm>
                <a:off x="2845114" y="804125"/>
                <a:ext cx="53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9" name="Freihand 48">
                <a:extLst>
                  <a:ext uri="{FF2B5EF4-FFF2-40B4-BE49-F238E27FC236}">
                    <a16:creationId xmlns:a16="http://schemas.microsoft.com/office/drawing/2014/main" id="{BDEFBFD1-CD74-4A57-84EF-DA7E4D8C718B}"/>
                  </a:ext>
                </a:extLst>
              </p14:cNvPr>
              <p14:cNvContentPartPr/>
              <p14:nvPr/>
            </p14:nvContentPartPr>
            <p14:xfrm>
              <a:off x="2960314" y="759125"/>
              <a:ext cx="87120" cy="83520"/>
            </p14:xfrm>
          </p:contentPart>
        </mc:Choice>
        <mc:Fallback>
          <p:pic>
            <p:nvPicPr>
              <p:cNvPr id="49" name="Freihand 48">
                <a:extLst>
                  <a:ext uri="{FF2B5EF4-FFF2-40B4-BE49-F238E27FC236}">
                    <a16:creationId xmlns:a16="http://schemas.microsoft.com/office/drawing/2014/main" id="{BDEFBFD1-CD74-4A57-84EF-DA7E4D8C718B}"/>
                  </a:ext>
                </a:extLst>
              </p:cNvPr>
              <p:cNvPicPr/>
              <p:nvPr/>
            </p:nvPicPr>
            <p:blipFill>
              <a:blip r:embed="rId125"/>
              <a:stretch>
                <a:fillRect/>
              </a:stretch>
            </p:blipFill>
            <p:spPr>
              <a:xfrm>
                <a:off x="2955994" y="754805"/>
                <a:ext cx="9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51" name="Freihand 450">
                <a:extLst>
                  <a:ext uri="{FF2B5EF4-FFF2-40B4-BE49-F238E27FC236}">
                    <a16:creationId xmlns:a16="http://schemas.microsoft.com/office/drawing/2014/main" id="{3EF79622-CD34-4183-A705-B460453AC22D}"/>
                  </a:ext>
                </a:extLst>
              </p14:cNvPr>
              <p14:cNvContentPartPr/>
              <p14:nvPr/>
            </p14:nvContentPartPr>
            <p14:xfrm>
              <a:off x="3090634" y="735005"/>
              <a:ext cx="93240" cy="106560"/>
            </p14:xfrm>
          </p:contentPart>
        </mc:Choice>
        <mc:Fallback>
          <p:pic>
            <p:nvPicPr>
              <p:cNvPr id="451" name="Freihand 450">
                <a:extLst>
                  <a:ext uri="{FF2B5EF4-FFF2-40B4-BE49-F238E27FC236}">
                    <a16:creationId xmlns:a16="http://schemas.microsoft.com/office/drawing/2014/main" id="{3EF79622-CD34-4183-A705-B460453AC22D}"/>
                  </a:ext>
                </a:extLst>
              </p:cNvPr>
              <p:cNvPicPr/>
              <p:nvPr/>
            </p:nvPicPr>
            <p:blipFill>
              <a:blip r:embed="rId127"/>
              <a:stretch>
                <a:fillRect/>
              </a:stretch>
            </p:blipFill>
            <p:spPr>
              <a:xfrm>
                <a:off x="3086314" y="730685"/>
                <a:ext cx="101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30" name="Freihand 329">
                <a:extLst>
                  <a:ext uri="{FF2B5EF4-FFF2-40B4-BE49-F238E27FC236}">
                    <a16:creationId xmlns:a16="http://schemas.microsoft.com/office/drawing/2014/main" id="{1DF94B78-E41C-48B5-B39E-42F8349D00F0}"/>
                  </a:ext>
                </a:extLst>
              </p14:cNvPr>
              <p14:cNvContentPartPr/>
              <p14:nvPr/>
            </p14:nvContentPartPr>
            <p14:xfrm>
              <a:off x="2782834" y="1038845"/>
              <a:ext cx="123120" cy="28800"/>
            </p14:xfrm>
          </p:contentPart>
        </mc:Choice>
        <mc:Fallback>
          <p:pic>
            <p:nvPicPr>
              <p:cNvPr id="330" name="Freihand 329">
                <a:extLst>
                  <a:ext uri="{FF2B5EF4-FFF2-40B4-BE49-F238E27FC236}">
                    <a16:creationId xmlns:a16="http://schemas.microsoft.com/office/drawing/2014/main" id="{1DF94B78-E41C-48B5-B39E-42F8349D00F0}"/>
                  </a:ext>
                </a:extLst>
              </p:cNvPr>
              <p:cNvPicPr/>
              <p:nvPr/>
            </p:nvPicPr>
            <p:blipFill>
              <a:blip r:embed="rId129"/>
              <a:stretch>
                <a:fillRect/>
              </a:stretch>
            </p:blipFill>
            <p:spPr>
              <a:xfrm>
                <a:off x="2778514" y="1034525"/>
                <a:ext cx="131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32" name="Freihand 331">
                <a:extLst>
                  <a:ext uri="{FF2B5EF4-FFF2-40B4-BE49-F238E27FC236}">
                    <a16:creationId xmlns:a16="http://schemas.microsoft.com/office/drawing/2014/main" id="{62A17CDC-1DAA-4ADF-B81B-FA87B36FBD9E}"/>
                  </a:ext>
                </a:extLst>
              </p14:cNvPr>
              <p14:cNvContentPartPr/>
              <p14:nvPr/>
            </p14:nvContentPartPr>
            <p14:xfrm>
              <a:off x="2799754" y="1091045"/>
              <a:ext cx="131760" cy="16200"/>
            </p14:xfrm>
          </p:contentPart>
        </mc:Choice>
        <mc:Fallback>
          <p:pic>
            <p:nvPicPr>
              <p:cNvPr id="332" name="Freihand 331">
                <a:extLst>
                  <a:ext uri="{FF2B5EF4-FFF2-40B4-BE49-F238E27FC236}">
                    <a16:creationId xmlns:a16="http://schemas.microsoft.com/office/drawing/2014/main" id="{62A17CDC-1DAA-4ADF-B81B-FA87B36FBD9E}"/>
                  </a:ext>
                </a:extLst>
              </p:cNvPr>
              <p:cNvPicPr/>
              <p:nvPr/>
            </p:nvPicPr>
            <p:blipFill>
              <a:blip r:embed="rId131"/>
              <a:stretch>
                <a:fillRect/>
              </a:stretch>
            </p:blipFill>
            <p:spPr>
              <a:xfrm>
                <a:off x="2795434" y="1086725"/>
                <a:ext cx="140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45" name="Freihand 344">
                <a:extLst>
                  <a:ext uri="{FF2B5EF4-FFF2-40B4-BE49-F238E27FC236}">
                    <a16:creationId xmlns:a16="http://schemas.microsoft.com/office/drawing/2014/main" id="{4724AADD-F63D-437D-AC19-BED18796EC0E}"/>
                  </a:ext>
                </a:extLst>
              </p14:cNvPr>
              <p14:cNvContentPartPr/>
              <p14:nvPr/>
            </p14:nvContentPartPr>
            <p14:xfrm>
              <a:off x="2913874" y="1018685"/>
              <a:ext cx="84960" cy="104760"/>
            </p14:xfrm>
          </p:contentPart>
        </mc:Choice>
        <mc:Fallback>
          <p:pic>
            <p:nvPicPr>
              <p:cNvPr id="345" name="Freihand 344">
                <a:extLst>
                  <a:ext uri="{FF2B5EF4-FFF2-40B4-BE49-F238E27FC236}">
                    <a16:creationId xmlns:a16="http://schemas.microsoft.com/office/drawing/2014/main" id="{4724AADD-F63D-437D-AC19-BED18796EC0E}"/>
                  </a:ext>
                </a:extLst>
              </p:cNvPr>
              <p:cNvPicPr/>
              <p:nvPr/>
            </p:nvPicPr>
            <p:blipFill>
              <a:blip r:embed="rId133"/>
              <a:stretch>
                <a:fillRect/>
              </a:stretch>
            </p:blipFill>
            <p:spPr>
              <a:xfrm>
                <a:off x="2909554" y="1014365"/>
                <a:ext cx="93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55" name="Freihand 354">
                <a:extLst>
                  <a:ext uri="{FF2B5EF4-FFF2-40B4-BE49-F238E27FC236}">
                    <a16:creationId xmlns:a16="http://schemas.microsoft.com/office/drawing/2014/main" id="{3A859C0B-B9E7-480F-ABB8-C31F919B03A1}"/>
                  </a:ext>
                </a:extLst>
              </p14:cNvPr>
              <p14:cNvContentPartPr/>
              <p14:nvPr/>
            </p14:nvContentPartPr>
            <p14:xfrm>
              <a:off x="3184954" y="968285"/>
              <a:ext cx="110520" cy="111240"/>
            </p14:xfrm>
          </p:contentPart>
        </mc:Choice>
        <mc:Fallback>
          <p:pic>
            <p:nvPicPr>
              <p:cNvPr id="355" name="Freihand 354">
                <a:extLst>
                  <a:ext uri="{FF2B5EF4-FFF2-40B4-BE49-F238E27FC236}">
                    <a16:creationId xmlns:a16="http://schemas.microsoft.com/office/drawing/2014/main" id="{3A859C0B-B9E7-480F-ABB8-C31F919B03A1}"/>
                  </a:ext>
                </a:extLst>
              </p:cNvPr>
              <p:cNvPicPr/>
              <p:nvPr/>
            </p:nvPicPr>
            <p:blipFill>
              <a:blip r:embed="rId135"/>
              <a:stretch>
                <a:fillRect/>
              </a:stretch>
            </p:blipFill>
            <p:spPr>
              <a:xfrm>
                <a:off x="3180634" y="963965"/>
                <a:ext cx="119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57" name="Freihand 356">
                <a:extLst>
                  <a:ext uri="{FF2B5EF4-FFF2-40B4-BE49-F238E27FC236}">
                    <a16:creationId xmlns:a16="http://schemas.microsoft.com/office/drawing/2014/main" id="{3858D411-96F4-4B8F-B65C-2552D99687CE}"/>
                  </a:ext>
                </a:extLst>
              </p14:cNvPr>
              <p14:cNvContentPartPr/>
              <p14:nvPr/>
            </p14:nvContentPartPr>
            <p14:xfrm>
              <a:off x="3334714" y="941645"/>
              <a:ext cx="69840" cy="124920"/>
            </p14:xfrm>
          </p:contentPart>
        </mc:Choice>
        <mc:Fallback>
          <p:pic>
            <p:nvPicPr>
              <p:cNvPr id="357" name="Freihand 356">
                <a:extLst>
                  <a:ext uri="{FF2B5EF4-FFF2-40B4-BE49-F238E27FC236}">
                    <a16:creationId xmlns:a16="http://schemas.microsoft.com/office/drawing/2014/main" id="{3858D411-96F4-4B8F-B65C-2552D99687CE}"/>
                  </a:ext>
                </a:extLst>
              </p:cNvPr>
              <p:cNvPicPr/>
              <p:nvPr/>
            </p:nvPicPr>
            <p:blipFill>
              <a:blip r:embed="rId137"/>
              <a:stretch>
                <a:fillRect/>
              </a:stretch>
            </p:blipFill>
            <p:spPr>
              <a:xfrm>
                <a:off x="3330394" y="937325"/>
                <a:ext cx="78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76" name="Freihand 375">
                <a:extLst>
                  <a:ext uri="{FF2B5EF4-FFF2-40B4-BE49-F238E27FC236}">
                    <a16:creationId xmlns:a16="http://schemas.microsoft.com/office/drawing/2014/main" id="{D9EFF8D0-5C54-401A-AF39-509FE4F9D9E5}"/>
                  </a:ext>
                </a:extLst>
              </p14:cNvPr>
              <p14:cNvContentPartPr/>
              <p14:nvPr/>
            </p14:nvContentPartPr>
            <p14:xfrm>
              <a:off x="3486634" y="986645"/>
              <a:ext cx="24480" cy="59400"/>
            </p14:xfrm>
          </p:contentPart>
        </mc:Choice>
        <mc:Fallback>
          <p:pic>
            <p:nvPicPr>
              <p:cNvPr id="376" name="Freihand 375">
                <a:extLst>
                  <a:ext uri="{FF2B5EF4-FFF2-40B4-BE49-F238E27FC236}">
                    <a16:creationId xmlns:a16="http://schemas.microsoft.com/office/drawing/2014/main" id="{D9EFF8D0-5C54-401A-AF39-509FE4F9D9E5}"/>
                  </a:ext>
                </a:extLst>
              </p:cNvPr>
              <p:cNvPicPr/>
              <p:nvPr/>
            </p:nvPicPr>
            <p:blipFill>
              <a:blip r:embed="rId139"/>
              <a:stretch>
                <a:fillRect/>
              </a:stretch>
            </p:blipFill>
            <p:spPr>
              <a:xfrm>
                <a:off x="3482314" y="982325"/>
                <a:ext cx="33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5" name="Freihand 384">
                <a:extLst>
                  <a:ext uri="{FF2B5EF4-FFF2-40B4-BE49-F238E27FC236}">
                    <a16:creationId xmlns:a16="http://schemas.microsoft.com/office/drawing/2014/main" id="{9A6199D0-2044-4DBF-8A76-57F01D202429}"/>
                  </a:ext>
                </a:extLst>
              </p14:cNvPr>
              <p14:cNvContentPartPr/>
              <p14:nvPr/>
            </p14:nvContentPartPr>
            <p14:xfrm>
              <a:off x="3525874" y="983045"/>
              <a:ext cx="23400" cy="78480"/>
            </p14:xfrm>
          </p:contentPart>
        </mc:Choice>
        <mc:Fallback>
          <p:pic>
            <p:nvPicPr>
              <p:cNvPr id="385" name="Freihand 384">
                <a:extLst>
                  <a:ext uri="{FF2B5EF4-FFF2-40B4-BE49-F238E27FC236}">
                    <a16:creationId xmlns:a16="http://schemas.microsoft.com/office/drawing/2014/main" id="{9A6199D0-2044-4DBF-8A76-57F01D202429}"/>
                  </a:ext>
                </a:extLst>
              </p:cNvPr>
              <p:cNvPicPr/>
              <p:nvPr/>
            </p:nvPicPr>
            <p:blipFill>
              <a:blip r:embed="rId141"/>
              <a:stretch>
                <a:fillRect/>
              </a:stretch>
            </p:blipFill>
            <p:spPr>
              <a:xfrm>
                <a:off x="3521554" y="978725"/>
                <a:ext cx="32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88" name="Freihand 387">
                <a:extLst>
                  <a:ext uri="{FF2B5EF4-FFF2-40B4-BE49-F238E27FC236}">
                    <a16:creationId xmlns:a16="http://schemas.microsoft.com/office/drawing/2014/main" id="{C8F10FE8-85D0-4C26-AFE0-CA675AD5E1F1}"/>
                  </a:ext>
                </a:extLst>
              </p14:cNvPr>
              <p14:cNvContentPartPr/>
              <p14:nvPr/>
            </p14:nvContentPartPr>
            <p14:xfrm>
              <a:off x="3441634" y="950285"/>
              <a:ext cx="131760" cy="21960"/>
            </p14:xfrm>
          </p:contentPart>
        </mc:Choice>
        <mc:Fallback>
          <p:pic>
            <p:nvPicPr>
              <p:cNvPr id="388" name="Freihand 387">
                <a:extLst>
                  <a:ext uri="{FF2B5EF4-FFF2-40B4-BE49-F238E27FC236}">
                    <a16:creationId xmlns:a16="http://schemas.microsoft.com/office/drawing/2014/main" id="{C8F10FE8-85D0-4C26-AFE0-CA675AD5E1F1}"/>
                  </a:ext>
                </a:extLst>
              </p:cNvPr>
              <p:cNvPicPr/>
              <p:nvPr/>
            </p:nvPicPr>
            <p:blipFill>
              <a:blip r:embed="rId143"/>
              <a:stretch>
                <a:fillRect/>
              </a:stretch>
            </p:blipFill>
            <p:spPr>
              <a:xfrm>
                <a:off x="3437314" y="945965"/>
                <a:ext cx="140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90" name="Freihand 389">
                <a:extLst>
                  <a:ext uri="{FF2B5EF4-FFF2-40B4-BE49-F238E27FC236}">
                    <a16:creationId xmlns:a16="http://schemas.microsoft.com/office/drawing/2014/main" id="{5D6171C0-221B-4ED5-85BC-37EF6F070823}"/>
                  </a:ext>
                </a:extLst>
              </p14:cNvPr>
              <p14:cNvContentPartPr/>
              <p14:nvPr/>
            </p14:nvContentPartPr>
            <p14:xfrm>
              <a:off x="3623434" y="1023725"/>
              <a:ext cx="7920" cy="54360"/>
            </p14:xfrm>
          </p:contentPart>
        </mc:Choice>
        <mc:Fallback>
          <p:pic>
            <p:nvPicPr>
              <p:cNvPr id="390" name="Freihand 389">
                <a:extLst>
                  <a:ext uri="{FF2B5EF4-FFF2-40B4-BE49-F238E27FC236}">
                    <a16:creationId xmlns:a16="http://schemas.microsoft.com/office/drawing/2014/main" id="{5D6171C0-221B-4ED5-85BC-37EF6F070823}"/>
                  </a:ext>
                </a:extLst>
              </p:cNvPr>
              <p:cNvPicPr/>
              <p:nvPr/>
            </p:nvPicPr>
            <p:blipFill>
              <a:blip r:embed="rId145"/>
              <a:stretch>
                <a:fillRect/>
              </a:stretch>
            </p:blipFill>
            <p:spPr>
              <a:xfrm>
                <a:off x="3619114" y="1019405"/>
                <a:ext cx="1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96" name="Freihand 395">
                <a:extLst>
                  <a:ext uri="{FF2B5EF4-FFF2-40B4-BE49-F238E27FC236}">
                    <a16:creationId xmlns:a16="http://schemas.microsoft.com/office/drawing/2014/main" id="{E60347CB-CCDF-42DD-90FB-23006A608DA1}"/>
                  </a:ext>
                </a:extLst>
              </p14:cNvPr>
              <p14:cNvContentPartPr/>
              <p14:nvPr/>
            </p14:nvContentPartPr>
            <p14:xfrm>
              <a:off x="3760594" y="981965"/>
              <a:ext cx="5040" cy="5040"/>
            </p14:xfrm>
          </p:contentPart>
        </mc:Choice>
        <mc:Fallback>
          <p:pic>
            <p:nvPicPr>
              <p:cNvPr id="396" name="Freihand 395">
                <a:extLst>
                  <a:ext uri="{FF2B5EF4-FFF2-40B4-BE49-F238E27FC236}">
                    <a16:creationId xmlns:a16="http://schemas.microsoft.com/office/drawing/2014/main" id="{E60347CB-CCDF-42DD-90FB-23006A608DA1}"/>
                  </a:ext>
                </a:extLst>
              </p:cNvPr>
              <p:cNvPicPr/>
              <p:nvPr/>
            </p:nvPicPr>
            <p:blipFill>
              <a:blip r:embed="rId147"/>
              <a:stretch>
                <a:fillRect/>
              </a:stretch>
            </p:blipFill>
            <p:spPr>
              <a:xfrm>
                <a:off x="3756274" y="977645"/>
                <a:ext cx="13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02" name="Freihand 401">
                <a:extLst>
                  <a:ext uri="{FF2B5EF4-FFF2-40B4-BE49-F238E27FC236}">
                    <a16:creationId xmlns:a16="http://schemas.microsoft.com/office/drawing/2014/main" id="{B2AEFC66-35B1-40AB-82F8-CA07EC5B9F5A}"/>
                  </a:ext>
                </a:extLst>
              </p14:cNvPr>
              <p14:cNvContentPartPr/>
              <p14:nvPr/>
            </p14:nvContentPartPr>
            <p14:xfrm>
              <a:off x="3760594" y="986645"/>
              <a:ext cx="360" cy="360"/>
            </p14:xfrm>
          </p:contentPart>
        </mc:Choice>
        <mc:Fallback>
          <p:pic>
            <p:nvPicPr>
              <p:cNvPr id="402" name="Freihand 401">
                <a:extLst>
                  <a:ext uri="{FF2B5EF4-FFF2-40B4-BE49-F238E27FC236}">
                    <a16:creationId xmlns:a16="http://schemas.microsoft.com/office/drawing/2014/main" id="{B2AEFC66-35B1-40AB-82F8-CA07EC5B9F5A}"/>
                  </a:ext>
                </a:extLst>
              </p:cNvPr>
              <p:cNvPicPr/>
              <p:nvPr/>
            </p:nvPicPr>
            <p:blipFill>
              <a:blip r:embed="rId149"/>
              <a:stretch>
                <a:fillRect/>
              </a:stretch>
            </p:blipFill>
            <p:spPr>
              <a:xfrm>
                <a:off x="3756274" y="982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06" name="Freihand 405">
                <a:extLst>
                  <a:ext uri="{FF2B5EF4-FFF2-40B4-BE49-F238E27FC236}">
                    <a16:creationId xmlns:a16="http://schemas.microsoft.com/office/drawing/2014/main" id="{9C878BDF-1264-463F-A697-C4A2F2D36281}"/>
                  </a:ext>
                </a:extLst>
              </p14:cNvPr>
              <p14:cNvContentPartPr/>
              <p14:nvPr/>
            </p14:nvContentPartPr>
            <p14:xfrm>
              <a:off x="3741154" y="974045"/>
              <a:ext cx="72720" cy="41040"/>
            </p14:xfrm>
          </p:contentPart>
        </mc:Choice>
        <mc:Fallback>
          <p:pic>
            <p:nvPicPr>
              <p:cNvPr id="406" name="Freihand 405">
                <a:extLst>
                  <a:ext uri="{FF2B5EF4-FFF2-40B4-BE49-F238E27FC236}">
                    <a16:creationId xmlns:a16="http://schemas.microsoft.com/office/drawing/2014/main" id="{9C878BDF-1264-463F-A697-C4A2F2D36281}"/>
                  </a:ext>
                </a:extLst>
              </p:cNvPr>
              <p:cNvPicPr/>
              <p:nvPr/>
            </p:nvPicPr>
            <p:blipFill>
              <a:blip r:embed="rId151"/>
              <a:stretch>
                <a:fillRect/>
              </a:stretch>
            </p:blipFill>
            <p:spPr>
              <a:xfrm>
                <a:off x="3736834" y="969725"/>
                <a:ext cx="81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09" name="Freihand 408">
                <a:extLst>
                  <a:ext uri="{FF2B5EF4-FFF2-40B4-BE49-F238E27FC236}">
                    <a16:creationId xmlns:a16="http://schemas.microsoft.com/office/drawing/2014/main" id="{9E48E193-4470-4784-967D-C2E587E560E6}"/>
                  </a:ext>
                </a:extLst>
              </p14:cNvPr>
              <p14:cNvContentPartPr/>
              <p14:nvPr/>
            </p14:nvContentPartPr>
            <p14:xfrm>
              <a:off x="3774994" y="975125"/>
              <a:ext cx="62280" cy="120240"/>
            </p14:xfrm>
          </p:contentPart>
        </mc:Choice>
        <mc:Fallback>
          <p:pic>
            <p:nvPicPr>
              <p:cNvPr id="409" name="Freihand 408">
                <a:extLst>
                  <a:ext uri="{FF2B5EF4-FFF2-40B4-BE49-F238E27FC236}">
                    <a16:creationId xmlns:a16="http://schemas.microsoft.com/office/drawing/2014/main" id="{9E48E193-4470-4784-967D-C2E587E560E6}"/>
                  </a:ext>
                </a:extLst>
              </p:cNvPr>
              <p:cNvPicPr/>
              <p:nvPr/>
            </p:nvPicPr>
            <p:blipFill>
              <a:blip r:embed="rId153"/>
              <a:stretch>
                <a:fillRect/>
              </a:stretch>
            </p:blipFill>
            <p:spPr>
              <a:xfrm>
                <a:off x="3770674" y="970805"/>
                <a:ext cx="70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21" name="Freihand 420">
                <a:extLst>
                  <a:ext uri="{FF2B5EF4-FFF2-40B4-BE49-F238E27FC236}">
                    <a16:creationId xmlns:a16="http://schemas.microsoft.com/office/drawing/2014/main" id="{305B94E4-8BE7-4BC7-A90B-9895F0CAEDF1}"/>
                  </a:ext>
                </a:extLst>
              </p14:cNvPr>
              <p14:cNvContentPartPr/>
              <p14:nvPr/>
            </p14:nvContentPartPr>
            <p14:xfrm>
              <a:off x="3859234" y="938765"/>
              <a:ext cx="64440" cy="117720"/>
            </p14:xfrm>
          </p:contentPart>
        </mc:Choice>
        <mc:Fallback>
          <p:pic>
            <p:nvPicPr>
              <p:cNvPr id="421" name="Freihand 420">
                <a:extLst>
                  <a:ext uri="{FF2B5EF4-FFF2-40B4-BE49-F238E27FC236}">
                    <a16:creationId xmlns:a16="http://schemas.microsoft.com/office/drawing/2014/main" id="{305B94E4-8BE7-4BC7-A90B-9895F0CAEDF1}"/>
                  </a:ext>
                </a:extLst>
              </p:cNvPr>
              <p:cNvPicPr/>
              <p:nvPr/>
            </p:nvPicPr>
            <p:blipFill>
              <a:blip r:embed="rId155"/>
              <a:stretch>
                <a:fillRect/>
              </a:stretch>
            </p:blipFill>
            <p:spPr>
              <a:xfrm>
                <a:off x="3854914" y="934445"/>
                <a:ext cx="73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3" name="Freihand 422">
                <a:extLst>
                  <a:ext uri="{FF2B5EF4-FFF2-40B4-BE49-F238E27FC236}">
                    <a16:creationId xmlns:a16="http://schemas.microsoft.com/office/drawing/2014/main" id="{E0673C2B-341C-44A2-A965-554FB2B5F053}"/>
                  </a:ext>
                </a:extLst>
              </p14:cNvPr>
              <p14:cNvContentPartPr/>
              <p14:nvPr/>
            </p14:nvContentPartPr>
            <p14:xfrm>
              <a:off x="3968314" y="968285"/>
              <a:ext cx="79200" cy="73800"/>
            </p14:xfrm>
          </p:contentPart>
        </mc:Choice>
        <mc:Fallback>
          <p:pic>
            <p:nvPicPr>
              <p:cNvPr id="423" name="Freihand 422">
                <a:extLst>
                  <a:ext uri="{FF2B5EF4-FFF2-40B4-BE49-F238E27FC236}">
                    <a16:creationId xmlns:a16="http://schemas.microsoft.com/office/drawing/2014/main" id="{E0673C2B-341C-44A2-A965-554FB2B5F053}"/>
                  </a:ext>
                </a:extLst>
              </p:cNvPr>
              <p:cNvPicPr/>
              <p:nvPr/>
            </p:nvPicPr>
            <p:blipFill>
              <a:blip r:embed="rId157"/>
              <a:stretch>
                <a:fillRect/>
              </a:stretch>
            </p:blipFill>
            <p:spPr>
              <a:xfrm>
                <a:off x="3963994" y="963965"/>
                <a:ext cx="87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25" name="Freihand 424">
                <a:extLst>
                  <a:ext uri="{FF2B5EF4-FFF2-40B4-BE49-F238E27FC236}">
                    <a16:creationId xmlns:a16="http://schemas.microsoft.com/office/drawing/2014/main" id="{22FE6C65-4BCE-47E2-B304-00FD703C17F2}"/>
                  </a:ext>
                </a:extLst>
              </p14:cNvPr>
              <p14:cNvContentPartPr/>
              <p14:nvPr/>
            </p14:nvContentPartPr>
            <p14:xfrm>
              <a:off x="3972994" y="942365"/>
              <a:ext cx="91800" cy="14400"/>
            </p14:xfrm>
          </p:contentPart>
        </mc:Choice>
        <mc:Fallback>
          <p:pic>
            <p:nvPicPr>
              <p:cNvPr id="425" name="Freihand 424">
                <a:extLst>
                  <a:ext uri="{FF2B5EF4-FFF2-40B4-BE49-F238E27FC236}">
                    <a16:creationId xmlns:a16="http://schemas.microsoft.com/office/drawing/2014/main" id="{22FE6C65-4BCE-47E2-B304-00FD703C17F2}"/>
                  </a:ext>
                </a:extLst>
              </p:cNvPr>
              <p:cNvPicPr/>
              <p:nvPr/>
            </p:nvPicPr>
            <p:blipFill>
              <a:blip r:embed="rId159"/>
              <a:stretch>
                <a:fillRect/>
              </a:stretch>
            </p:blipFill>
            <p:spPr>
              <a:xfrm>
                <a:off x="3968674" y="938045"/>
                <a:ext cx="100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33" name="Freihand 432">
                <a:extLst>
                  <a:ext uri="{FF2B5EF4-FFF2-40B4-BE49-F238E27FC236}">
                    <a16:creationId xmlns:a16="http://schemas.microsoft.com/office/drawing/2014/main" id="{EEB134E2-E090-45AD-B854-33FE2495920F}"/>
                  </a:ext>
                </a:extLst>
              </p14:cNvPr>
              <p14:cNvContentPartPr/>
              <p14:nvPr/>
            </p14:nvContentPartPr>
            <p14:xfrm>
              <a:off x="4045714" y="923645"/>
              <a:ext cx="68400" cy="163800"/>
            </p14:xfrm>
          </p:contentPart>
        </mc:Choice>
        <mc:Fallback>
          <p:pic>
            <p:nvPicPr>
              <p:cNvPr id="433" name="Freihand 432">
                <a:extLst>
                  <a:ext uri="{FF2B5EF4-FFF2-40B4-BE49-F238E27FC236}">
                    <a16:creationId xmlns:a16="http://schemas.microsoft.com/office/drawing/2014/main" id="{EEB134E2-E090-45AD-B854-33FE2495920F}"/>
                  </a:ext>
                </a:extLst>
              </p:cNvPr>
              <p:cNvPicPr/>
              <p:nvPr/>
            </p:nvPicPr>
            <p:blipFill>
              <a:blip r:embed="rId161"/>
              <a:stretch>
                <a:fillRect/>
              </a:stretch>
            </p:blipFill>
            <p:spPr>
              <a:xfrm>
                <a:off x="4041394" y="919325"/>
                <a:ext cx="77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38" name="Freihand 437">
                <a:extLst>
                  <a:ext uri="{FF2B5EF4-FFF2-40B4-BE49-F238E27FC236}">
                    <a16:creationId xmlns:a16="http://schemas.microsoft.com/office/drawing/2014/main" id="{210D8893-B125-4D97-8417-41E2C8AF9043}"/>
                  </a:ext>
                </a:extLst>
              </p14:cNvPr>
              <p14:cNvContentPartPr/>
              <p14:nvPr/>
            </p14:nvContentPartPr>
            <p14:xfrm>
              <a:off x="4112314" y="910325"/>
              <a:ext cx="77400" cy="196200"/>
            </p14:xfrm>
          </p:contentPart>
        </mc:Choice>
        <mc:Fallback>
          <p:pic>
            <p:nvPicPr>
              <p:cNvPr id="438" name="Freihand 437">
                <a:extLst>
                  <a:ext uri="{FF2B5EF4-FFF2-40B4-BE49-F238E27FC236}">
                    <a16:creationId xmlns:a16="http://schemas.microsoft.com/office/drawing/2014/main" id="{210D8893-B125-4D97-8417-41E2C8AF9043}"/>
                  </a:ext>
                </a:extLst>
              </p:cNvPr>
              <p:cNvPicPr/>
              <p:nvPr/>
            </p:nvPicPr>
            <p:blipFill>
              <a:blip r:embed="rId163"/>
              <a:stretch>
                <a:fillRect/>
              </a:stretch>
            </p:blipFill>
            <p:spPr>
              <a:xfrm>
                <a:off x="4107994" y="906005"/>
                <a:ext cx="86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13" name="Freihand 512">
                <a:extLst>
                  <a:ext uri="{FF2B5EF4-FFF2-40B4-BE49-F238E27FC236}">
                    <a16:creationId xmlns:a16="http://schemas.microsoft.com/office/drawing/2014/main" id="{A33ED380-C9C4-4996-92E4-A599362A2680}"/>
                  </a:ext>
                </a:extLst>
              </p14:cNvPr>
              <p14:cNvContentPartPr/>
              <p14:nvPr/>
            </p14:nvContentPartPr>
            <p14:xfrm>
              <a:off x="4282234" y="986645"/>
              <a:ext cx="114120" cy="5040"/>
            </p14:xfrm>
          </p:contentPart>
        </mc:Choice>
        <mc:Fallback>
          <p:pic>
            <p:nvPicPr>
              <p:cNvPr id="513" name="Freihand 512">
                <a:extLst>
                  <a:ext uri="{FF2B5EF4-FFF2-40B4-BE49-F238E27FC236}">
                    <a16:creationId xmlns:a16="http://schemas.microsoft.com/office/drawing/2014/main" id="{A33ED380-C9C4-4996-92E4-A599362A2680}"/>
                  </a:ext>
                </a:extLst>
              </p:cNvPr>
              <p:cNvPicPr/>
              <p:nvPr/>
            </p:nvPicPr>
            <p:blipFill>
              <a:blip r:embed="rId165"/>
              <a:stretch>
                <a:fillRect/>
              </a:stretch>
            </p:blipFill>
            <p:spPr>
              <a:xfrm>
                <a:off x="4277914" y="982325"/>
                <a:ext cx="122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14" name="Freihand 513">
                <a:extLst>
                  <a:ext uri="{FF2B5EF4-FFF2-40B4-BE49-F238E27FC236}">
                    <a16:creationId xmlns:a16="http://schemas.microsoft.com/office/drawing/2014/main" id="{8AFCFFDA-113A-463D-96AA-506FEFE83380}"/>
                  </a:ext>
                </a:extLst>
              </p14:cNvPr>
              <p14:cNvContentPartPr/>
              <p14:nvPr/>
            </p14:nvContentPartPr>
            <p14:xfrm>
              <a:off x="4300594" y="1029125"/>
              <a:ext cx="108720" cy="12240"/>
            </p14:xfrm>
          </p:contentPart>
        </mc:Choice>
        <mc:Fallback>
          <p:pic>
            <p:nvPicPr>
              <p:cNvPr id="514" name="Freihand 513">
                <a:extLst>
                  <a:ext uri="{FF2B5EF4-FFF2-40B4-BE49-F238E27FC236}">
                    <a16:creationId xmlns:a16="http://schemas.microsoft.com/office/drawing/2014/main" id="{8AFCFFDA-113A-463D-96AA-506FEFE83380}"/>
                  </a:ext>
                </a:extLst>
              </p:cNvPr>
              <p:cNvPicPr/>
              <p:nvPr/>
            </p:nvPicPr>
            <p:blipFill>
              <a:blip r:embed="rId167"/>
              <a:stretch>
                <a:fillRect/>
              </a:stretch>
            </p:blipFill>
            <p:spPr>
              <a:xfrm>
                <a:off x="4296274" y="1024805"/>
                <a:ext cx="117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15" name="Freihand 514">
                <a:extLst>
                  <a:ext uri="{FF2B5EF4-FFF2-40B4-BE49-F238E27FC236}">
                    <a16:creationId xmlns:a16="http://schemas.microsoft.com/office/drawing/2014/main" id="{1E61A7CF-79A9-421A-894E-5D6AB30F2296}"/>
                  </a:ext>
                </a:extLst>
              </p14:cNvPr>
              <p14:cNvContentPartPr/>
              <p14:nvPr/>
            </p14:nvContentPartPr>
            <p14:xfrm>
              <a:off x="4459354" y="947045"/>
              <a:ext cx="133200" cy="122040"/>
            </p14:xfrm>
          </p:contentPart>
        </mc:Choice>
        <mc:Fallback>
          <p:pic>
            <p:nvPicPr>
              <p:cNvPr id="515" name="Freihand 514">
                <a:extLst>
                  <a:ext uri="{FF2B5EF4-FFF2-40B4-BE49-F238E27FC236}">
                    <a16:creationId xmlns:a16="http://schemas.microsoft.com/office/drawing/2014/main" id="{1E61A7CF-79A9-421A-894E-5D6AB30F2296}"/>
                  </a:ext>
                </a:extLst>
              </p:cNvPr>
              <p:cNvPicPr/>
              <p:nvPr/>
            </p:nvPicPr>
            <p:blipFill>
              <a:blip r:embed="rId169"/>
              <a:stretch>
                <a:fillRect/>
              </a:stretch>
            </p:blipFill>
            <p:spPr>
              <a:xfrm>
                <a:off x="4455034" y="942725"/>
                <a:ext cx="141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6" name="Freihand 515">
                <a:extLst>
                  <a:ext uri="{FF2B5EF4-FFF2-40B4-BE49-F238E27FC236}">
                    <a16:creationId xmlns:a16="http://schemas.microsoft.com/office/drawing/2014/main" id="{7C0D9544-5E47-4CB3-8FE1-E397C279964A}"/>
                  </a:ext>
                </a:extLst>
              </p14:cNvPr>
              <p14:cNvContentPartPr/>
              <p14:nvPr/>
            </p14:nvContentPartPr>
            <p14:xfrm>
              <a:off x="4666354" y="950285"/>
              <a:ext cx="43200" cy="105120"/>
            </p14:xfrm>
          </p:contentPart>
        </mc:Choice>
        <mc:Fallback>
          <p:pic>
            <p:nvPicPr>
              <p:cNvPr id="516" name="Freihand 515">
                <a:extLst>
                  <a:ext uri="{FF2B5EF4-FFF2-40B4-BE49-F238E27FC236}">
                    <a16:creationId xmlns:a16="http://schemas.microsoft.com/office/drawing/2014/main" id="{7C0D9544-5E47-4CB3-8FE1-E397C279964A}"/>
                  </a:ext>
                </a:extLst>
              </p:cNvPr>
              <p:cNvPicPr/>
              <p:nvPr/>
            </p:nvPicPr>
            <p:blipFill>
              <a:blip r:embed="rId171"/>
              <a:stretch>
                <a:fillRect/>
              </a:stretch>
            </p:blipFill>
            <p:spPr>
              <a:xfrm>
                <a:off x="4662034" y="945965"/>
                <a:ext cx="51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17" name="Freihand 516">
                <a:extLst>
                  <a:ext uri="{FF2B5EF4-FFF2-40B4-BE49-F238E27FC236}">
                    <a16:creationId xmlns:a16="http://schemas.microsoft.com/office/drawing/2014/main" id="{EF23358F-508D-4F7D-B0CE-74BE5F6933BE}"/>
                  </a:ext>
                </a:extLst>
              </p14:cNvPr>
              <p14:cNvContentPartPr/>
              <p14:nvPr/>
            </p14:nvContentPartPr>
            <p14:xfrm>
              <a:off x="4780834" y="969725"/>
              <a:ext cx="39960" cy="68040"/>
            </p14:xfrm>
          </p:contentPart>
        </mc:Choice>
        <mc:Fallback>
          <p:pic>
            <p:nvPicPr>
              <p:cNvPr id="517" name="Freihand 516">
                <a:extLst>
                  <a:ext uri="{FF2B5EF4-FFF2-40B4-BE49-F238E27FC236}">
                    <a16:creationId xmlns:a16="http://schemas.microsoft.com/office/drawing/2014/main" id="{EF23358F-508D-4F7D-B0CE-74BE5F6933BE}"/>
                  </a:ext>
                </a:extLst>
              </p:cNvPr>
              <p:cNvPicPr/>
              <p:nvPr/>
            </p:nvPicPr>
            <p:blipFill>
              <a:blip r:embed="rId173"/>
              <a:stretch>
                <a:fillRect/>
              </a:stretch>
            </p:blipFill>
            <p:spPr>
              <a:xfrm>
                <a:off x="4776514" y="965405"/>
                <a:ext cx="48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18" name="Freihand 517">
                <a:extLst>
                  <a:ext uri="{FF2B5EF4-FFF2-40B4-BE49-F238E27FC236}">
                    <a16:creationId xmlns:a16="http://schemas.microsoft.com/office/drawing/2014/main" id="{26029297-36DC-409F-AF0B-7A17CEBCBFD9}"/>
                  </a:ext>
                </a:extLst>
              </p14:cNvPr>
              <p14:cNvContentPartPr/>
              <p14:nvPr/>
            </p14:nvContentPartPr>
            <p14:xfrm>
              <a:off x="4762114" y="932285"/>
              <a:ext cx="130320" cy="97920"/>
            </p14:xfrm>
          </p:contentPart>
        </mc:Choice>
        <mc:Fallback>
          <p:pic>
            <p:nvPicPr>
              <p:cNvPr id="518" name="Freihand 517">
                <a:extLst>
                  <a:ext uri="{FF2B5EF4-FFF2-40B4-BE49-F238E27FC236}">
                    <a16:creationId xmlns:a16="http://schemas.microsoft.com/office/drawing/2014/main" id="{26029297-36DC-409F-AF0B-7A17CEBCBFD9}"/>
                  </a:ext>
                </a:extLst>
              </p:cNvPr>
              <p:cNvPicPr/>
              <p:nvPr/>
            </p:nvPicPr>
            <p:blipFill>
              <a:blip r:embed="rId175"/>
              <a:stretch>
                <a:fillRect/>
              </a:stretch>
            </p:blipFill>
            <p:spPr>
              <a:xfrm>
                <a:off x="4757794" y="927965"/>
                <a:ext cx="138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19" name="Freihand 518">
                <a:extLst>
                  <a:ext uri="{FF2B5EF4-FFF2-40B4-BE49-F238E27FC236}">
                    <a16:creationId xmlns:a16="http://schemas.microsoft.com/office/drawing/2014/main" id="{635A0AC2-E197-4012-83FB-73CC500EEDEE}"/>
                  </a:ext>
                </a:extLst>
              </p14:cNvPr>
              <p14:cNvContentPartPr/>
              <p14:nvPr/>
            </p14:nvContentPartPr>
            <p14:xfrm>
              <a:off x="4839154" y="904205"/>
              <a:ext cx="100080" cy="180000"/>
            </p14:xfrm>
          </p:contentPart>
        </mc:Choice>
        <mc:Fallback>
          <p:pic>
            <p:nvPicPr>
              <p:cNvPr id="519" name="Freihand 518">
                <a:extLst>
                  <a:ext uri="{FF2B5EF4-FFF2-40B4-BE49-F238E27FC236}">
                    <a16:creationId xmlns:a16="http://schemas.microsoft.com/office/drawing/2014/main" id="{635A0AC2-E197-4012-83FB-73CC500EEDEE}"/>
                  </a:ext>
                </a:extLst>
              </p:cNvPr>
              <p:cNvPicPr/>
              <p:nvPr/>
            </p:nvPicPr>
            <p:blipFill>
              <a:blip r:embed="rId177"/>
              <a:stretch>
                <a:fillRect/>
              </a:stretch>
            </p:blipFill>
            <p:spPr>
              <a:xfrm>
                <a:off x="4834834" y="899885"/>
                <a:ext cx="108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71" name="Freihand 570">
                <a:extLst>
                  <a:ext uri="{FF2B5EF4-FFF2-40B4-BE49-F238E27FC236}">
                    <a16:creationId xmlns:a16="http://schemas.microsoft.com/office/drawing/2014/main" id="{2C14EE89-8FA5-43EE-BFE6-C4F3C13F78CE}"/>
                  </a:ext>
                </a:extLst>
              </p14:cNvPr>
              <p14:cNvContentPartPr/>
              <p14:nvPr/>
            </p14:nvContentPartPr>
            <p14:xfrm>
              <a:off x="813094" y="1536599"/>
              <a:ext cx="3401640" cy="325800"/>
            </p14:xfrm>
          </p:contentPart>
        </mc:Choice>
        <mc:Fallback>
          <p:pic>
            <p:nvPicPr>
              <p:cNvPr id="571" name="Freihand 570">
                <a:extLst>
                  <a:ext uri="{FF2B5EF4-FFF2-40B4-BE49-F238E27FC236}">
                    <a16:creationId xmlns:a16="http://schemas.microsoft.com/office/drawing/2014/main" id="{2C14EE89-8FA5-43EE-BFE6-C4F3C13F78CE}"/>
                  </a:ext>
                </a:extLst>
              </p:cNvPr>
              <p:cNvPicPr/>
              <p:nvPr/>
            </p:nvPicPr>
            <p:blipFill>
              <a:blip r:embed="rId179"/>
              <a:stretch>
                <a:fillRect/>
              </a:stretch>
            </p:blipFill>
            <p:spPr>
              <a:xfrm>
                <a:off x="808774" y="1532279"/>
                <a:ext cx="34102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73" name="Freihand 572">
                <a:extLst>
                  <a:ext uri="{FF2B5EF4-FFF2-40B4-BE49-F238E27FC236}">
                    <a16:creationId xmlns:a16="http://schemas.microsoft.com/office/drawing/2014/main" id="{EDFB4A8C-7C3A-43C3-9AA9-A95F729FECA3}"/>
                  </a:ext>
                </a:extLst>
              </p14:cNvPr>
              <p14:cNvContentPartPr/>
              <p14:nvPr/>
            </p14:nvContentPartPr>
            <p14:xfrm>
              <a:off x="2251834" y="1463285"/>
              <a:ext cx="625680" cy="297000"/>
            </p14:xfrm>
          </p:contentPart>
        </mc:Choice>
        <mc:Fallback>
          <p:pic>
            <p:nvPicPr>
              <p:cNvPr id="573" name="Freihand 572">
                <a:extLst>
                  <a:ext uri="{FF2B5EF4-FFF2-40B4-BE49-F238E27FC236}">
                    <a16:creationId xmlns:a16="http://schemas.microsoft.com/office/drawing/2014/main" id="{EDFB4A8C-7C3A-43C3-9AA9-A95F729FECA3}"/>
                  </a:ext>
                </a:extLst>
              </p:cNvPr>
              <p:cNvPicPr/>
              <p:nvPr/>
            </p:nvPicPr>
            <p:blipFill>
              <a:blip r:embed="rId181"/>
              <a:stretch>
                <a:fillRect/>
              </a:stretch>
            </p:blipFill>
            <p:spPr>
              <a:xfrm>
                <a:off x="2247514" y="1458965"/>
                <a:ext cx="6343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75" name="Freihand 574">
                <a:extLst>
                  <a:ext uri="{FF2B5EF4-FFF2-40B4-BE49-F238E27FC236}">
                    <a16:creationId xmlns:a16="http://schemas.microsoft.com/office/drawing/2014/main" id="{58B90BC4-3E85-479E-9B73-0988733AFCC1}"/>
                  </a:ext>
                </a:extLst>
              </p14:cNvPr>
              <p14:cNvContentPartPr/>
              <p14:nvPr/>
            </p14:nvContentPartPr>
            <p14:xfrm>
              <a:off x="6180154" y="3870245"/>
              <a:ext cx="821880" cy="330840"/>
            </p14:xfrm>
          </p:contentPart>
        </mc:Choice>
        <mc:Fallback>
          <p:pic>
            <p:nvPicPr>
              <p:cNvPr id="575" name="Freihand 574">
                <a:extLst>
                  <a:ext uri="{FF2B5EF4-FFF2-40B4-BE49-F238E27FC236}">
                    <a16:creationId xmlns:a16="http://schemas.microsoft.com/office/drawing/2014/main" id="{58B90BC4-3E85-479E-9B73-0988733AFCC1}"/>
                  </a:ext>
                </a:extLst>
              </p:cNvPr>
              <p:cNvPicPr/>
              <p:nvPr/>
            </p:nvPicPr>
            <p:blipFill>
              <a:blip r:embed="rId183"/>
              <a:stretch>
                <a:fillRect/>
              </a:stretch>
            </p:blipFill>
            <p:spPr>
              <a:xfrm>
                <a:off x="6175834" y="3865925"/>
                <a:ext cx="830520" cy="339480"/>
              </a:xfrm>
              <a:prstGeom prst="rect">
                <a:avLst/>
              </a:prstGeom>
            </p:spPr>
          </p:pic>
        </mc:Fallback>
      </mc:AlternateContent>
      <p:grpSp>
        <p:nvGrpSpPr>
          <p:cNvPr id="598" name="Gruppieren 597">
            <a:extLst>
              <a:ext uri="{FF2B5EF4-FFF2-40B4-BE49-F238E27FC236}">
                <a16:creationId xmlns:a16="http://schemas.microsoft.com/office/drawing/2014/main" id="{2229A378-9DBD-4C24-AB14-BE7062B85773}"/>
              </a:ext>
            </a:extLst>
          </p:cNvPr>
          <p:cNvGrpSpPr/>
          <p:nvPr/>
        </p:nvGrpSpPr>
        <p:grpSpPr>
          <a:xfrm>
            <a:off x="6452674" y="4138445"/>
            <a:ext cx="2204640" cy="351000"/>
            <a:chOff x="6452674" y="4138445"/>
            <a:chExt cx="2204640" cy="351000"/>
          </a:xfrm>
        </p:grpSpPr>
        <mc:AlternateContent xmlns:mc="http://schemas.openxmlformats.org/markup-compatibility/2006">
          <mc:Choice xmlns:p14="http://schemas.microsoft.com/office/powerpoint/2010/main" Requires="p14">
            <p:contentPart p14:bwMode="auto" r:id="rId184">
              <p14:nvContentPartPr>
                <p14:cNvPr id="576" name="Freihand 575">
                  <a:extLst>
                    <a:ext uri="{FF2B5EF4-FFF2-40B4-BE49-F238E27FC236}">
                      <a16:creationId xmlns:a16="http://schemas.microsoft.com/office/drawing/2014/main" id="{1D14EE2B-1C7F-45CB-B2B4-01DF1DE95CF7}"/>
                    </a:ext>
                  </a:extLst>
                </p14:cNvPr>
                <p14:cNvContentPartPr/>
                <p14:nvPr/>
              </p14:nvContentPartPr>
              <p14:xfrm>
                <a:off x="6534394" y="4272005"/>
                <a:ext cx="2160" cy="99720"/>
              </p14:xfrm>
            </p:contentPart>
          </mc:Choice>
          <mc:Fallback>
            <p:pic>
              <p:nvPicPr>
                <p:cNvPr id="576" name="Freihand 575">
                  <a:extLst>
                    <a:ext uri="{FF2B5EF4-FFF2-40B4-BE49-F238E27FC236}">
                      <a16:creationId xmlns:a16="http://schemas.microsoft.com/office/drawing/2014/main" id="{1D14EE2B-1C7F-45CB-B2B4-01DF1DE95CF7}"/>
                    </a:ext>
                  </a:extLst>
                </p:cNvPr>
                <p:cNvPicPr/>
                <p:nvPr/>
              </p:nvPicPr>
              <p:blipFill>
                <a:blip r:embed="rId185"/>
                <a:stretch>
                  <a:fillRect/>
                </a:stretch>
              </p:blipFill>
              <p:spPr>
                <a:xfrm>
                  <a:off x="6530074" y="4267685"/>
                  <a:ext cx="10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77" name="Freihand 576">
                  <a:extLst>
                    <a:ext uri="{FF2B5EF4-FFF2-40B4-BE49-F238E27FC236}">
                      <a16:creationId xmlns:a16="http://schemas.microsoft.com/office/drawing/2014/main" id="{86D7CD95-3037-4AB5-97EC-BB0E8D96E57B}"/>
                    </a:ext>
                  </a:extLst>
                </p14:cNvPr>
                <p14:cNvContentPartPr/>
                <p14:nvPr/>
              </p14:nvContentPartPr>
              <p14:xfrm>
                <a:off x="6452674" y="4198565"/>
                <a:ext cx="133200" cy="92160"/>
              </p14:xfrm>
            </p:contentPart>
          </mc:Choice>
          <mc:Fallback>
            <p:pic>
              <p:nvPicPr>
                <p:cNvPr id="577" name="Freihand 576">
                  <a:extLst>
                    <a:ext uri="{FF2B5EF4-FFF2-40B4-BE49-F238E27FC236}">
                      <a16:creationId xmlns:a16="http://schemas.microsoft.com/office/drawing/2014/main" id="{86D7CD95-3037-4AB5-97EC-BB0E8D96E57B}"/>
                    </a:ext>
                  </a:extLst>
                </p:cNvPr>
                <p:cNvPicPr/>
                <p:nvPr/>
              </p:nvPicPr>
              <p:blipFill>
                <a:blip r:embed="rId187"/>
                <a:stretch>
                  <a:fillRect/>
                </a:stretch>
              </p:blipFill>
              <p:spPr>
                <a:xfrm>
                  <a:off x="6448354" y="4194245"/>
                  <a:ext cx="141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79" name="Freihand 578">
                  <a:extLst>
                    <a:ext uri="{FF2B5EF4-FFF2-40B4-BE49-F238E27FC236}">
                      <a16:creationId xmlns:a16="http://schemas.microsoft.com/office/drawing/2014/main" id="{094A0EB8-42A0-4275-9EE8-7DFB7FB6F2BD}"/>
                    </a:ext>
                  </a:extLst>
                </p14:cNvPr>
                <p14:cNvContentPartPr/>
                <p14:nvPr/>
              </p14:nvContentPartPr>
              <p14:xfrm>
                <a:off x="6634114" y="4368485"/>
                <a:ext cx="360" cy="360"/>
              </p14:xfrm>
            </p:contentPart>
          </mc:Choice>
          <mc:Fallback>
            <p:pic>
              <p:nvPicPr>
                <p:cNvPr id="579" name="Freihand 578">
                  <a:extLst>
                    <a:ext uri="{FF2B5EF4-FFF2-40B4-BE49-F238E27FC236}">
                      <a16:creationId xmlns:a16="http://schemas.microsoft.com/office/drawing/2014/main" id="{094A0EB8-42A0-4275-9EE8-7DFB7FB6F2BD}"/>
                    </a:ext>
                  </a:extLst>
                </p:cNvPr>
                <p:cNvPicPr/>
                <p:nvPr/>
              </p:nvPicPr>
              <p:blipFill>
                <a:blip r:embed="rId149"/>
                <a:stretch>
                  <a:fillRect/>
                </a:stretch>
              </p:blipFill>
              <p:spPr>
                <a:xfrm>
                  <a:off x="6629794" y="4364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80" name="Freihand 579">
                  <a:extLst>
                    <a:ext uri="{FF2B5EF4-FFF2-40B4-BE49-F238E27FC236}">
                      <a16:creationId xmlns:a16="http://schemas.microsoft.com/office/drawing/2014/main" id="{D415A013-C77A-4B90-BFF3-42491E31BFB6}"/>
                    </a:ext>
                  </a:extLst>
                </p14:cNvPr>
                <p14:cNvContentPartPr/>
                <p14:nvPr/>
              </p14:nvContentPartPr>
              <p14:xfrm>
                <a:off x="6556354" y="4368485"/>
                <a:ext cx="175320" cy="19080"/>
              </p14:xfrm>
            </p:contentPart>
          </mc:Choice>
          <mc:Fallback>
            <p:pic>
              <p:nvPicPr>
                <p:cNvPr id="580" name="Freihand 579">
                  <a:extLst>
                    <a:ext uri="{FF2B5EF4-FFF2-40B4-BE49-F238E27FC236}">
                      <a16:creationId xmlns:a16="http://schemas.microsoft.com/office/drawing/2014/main" id="{D415A013-C77A-4B90-BFF3-42491E31BFB6}"/>
                    </a:ext>
                  </a:extLst>
                </p:cNvPr>
                <p:cNvPicPr/>
                <p:nvPr/>
              </p:nvPicPr>
              <p:blipFill>
                <a:blip r:embed="rId190"/>
                <a:stretch>
                  <a:fillRect/>
                </a:stretch>
              </p:blipFill>
              <p:spPr>
                <a:xfrm>
                  <a:off x="6552034" y="4364165"/>
                  <a:ext cx="183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82" name="Freihand 581">
                  <a:extLst>
                    <a:ext uri="{FF2B5EF4-FFF2-40B4-BE49-F238E27FC236}">
                      <a16:creationId xmlns:a16="http://schemas.microsoft.com/office/drawing/2014/main" id="{0B4C7021-F799-4A86-9CF6-8832CC287EC1}"/>
                    </a:ext>
                  </a:extLst>
                </p14:cNvPr>
                <p14:cNvContentPartPr/>
                <p14:nvPr/>
              </p14:nvContentPartPr>
              <p14:xfrm>
                <a:off x="6817714" y="4299725"/>
                <a:ext cx="10800" cy="113400"/>
              </p14:xfrm>
            </p:contentPart>
          </mc:Choice>
          <mc:Fallback>
            <p:pic>
              <p:nvPicPr>
                <p:cNvPr id="582" name="Freihand 581">
                  <a:extLst>
                    <a:ext uri="{FF2B5EF4-FFF2-40B4-BE49-F238E27FC236}">
                      <a16:creationId xmlns:a16="http://schemas.microsoft.com/office/drawing/2014/main" id="{0B4C7021-F799-4A86-9CF6-8832CC287EC1}"/>
                    </a:ext>
                  </a:extLst>
                </p:cNvPr>
                <p:cNvPicPr/>
                <p:nvPr/>
              </p:nvPicPr>
              <p:blipFill>
                <a:blip r:embed="rId192"/>
                <a:stretch>
                  <a:fillRect/>
                </a:stretch>
              </p:blipFill>
              <p:spPr>
                <a:xfrm>
                  <a:off x="6813394" y="4295405"/>
                  <a:ext cx="19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83" name="Freihand 582">
                  <a:extLst>
                    <a:ext uri="{FF2B5EF4-FFF2-40B4-BE49-F238E27FC236}">
                      <a16:creationId xmlns:a16="http://schemas.microsoft.com/office/drawing/2014/main" id="{734E8DDD-4A14-4193-8BCC-593D7CF8C07F}"/>
                    </a:ext>
                  </a:extLst>
                </p14:cNvPr>
                <p14:cNvContentPartPr/>
                <p14:nvPr/>
              </p14:nvContentPartPr>
              <p14:xfrm>
                <a:off x="6825274" y="4287125"/>
                <a:ext cx="82440" cy="7200"/>
              </p14:xfrm>
            </p:contentPart>
          </mc:Choice>
          <mc:Fallback>
            <p:pic>
              <p:nvPicPr>
                <p:cNvPr id="583" name="Freihand 582">
                  <a:extLst>
                    <a:ext uri="{FF2B5EF4-FFF2-40B4-BE49-F238E27FC236}">
                      <a16:creationId xmlns:a16="http://schemas.microsoft.com/office/drawing/2014/main" id="{734E8DDD-4A14-4193-8BCC-593D7CF8C07F}"/>
                    </a:ext>
                  </a:extLst>
                </p:cNvPr>
                <p:cNvPicPr/>
                <p:nvPr/>
              </p:nvPicPr>
              <p:blipFill>
                <a:blip r:embed="rId194"/>
                <a:stretch>
                  <a:fillRect/>
                </a:stretch>
              </p:blipFill>
              <p:spPr>
                <a:xfrm>
                  <a:off x="6820954" y="4282805"/>
                  <a:ext cx="91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84" name="Freihand 583">
                  <a:extLst>
                    <a:ext uri="{FF2B5EF4-FFF2-40B4-BE49-F238E27FC236}">
                      <a16:creationId xmlns:a16="http://schemas.microsoft.com/office/drawing/2014/main" id="{50F8998C-0483-47FA-9382-9F974BB3B61B}"/>
                    </a:ext>
                  </a:extLst>
                </p14:cNvPr>
                <p14:cNvContentPartPr/>
                <p14:nvPr/>
              </p14:nvContentPartPr>
              <p14:xfrm>
                <a:off x="6829954" y="4328165"/>
                <a:ext cx="101880" cy="77040"/>
              </p14:xfrm>
            </p:contentPart>
          </mc:Choice>
          <mc:Fallback>
            <p:pic>
              <p:nvPicPr>
                <p:cNvPr id="584" name="Freihand 583">
                  <a:extLst>
                    <a:ext uri="{FF2B5EF4-FFF2-40B4-BE49-F238E27FC236}">
                      <a16:creationId xmlns:a16="http://schemas.microsoft.com/office/drawing/2014/main" id="{50F8998C-0483-47FA-9382-9F974BB3B61B}"/>
                    </a:ext>
                  </a:extLst>
                </p:cNvPr>
                <p:cNvPicPr/>
                <p:nvPr/>
              </p:nvPicPr>
              <p:blipFill>
                <a:blip r:embed="rId196"/>
                <a:stretch>
                  <a:fillRect/>
                </a:stretch>
              </p:blipFill>
              <p:spPr>
                <a:xfrm>
                  <a:off x="6825634" y="4323845"/>
                  <a:ext cx="110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85" name="Freihand 584">
                  <a:extLst>
                    <a:ext uri="{FF2B5EF4-FFF2-40B4-BE49-F238E27FC236}">
                      <a16:creationId xmlns:a16="http://schemas.microsoft.com/office/drawing/2014/main" id="{D2A45B37-6398-40F4-AE9B-8FE4FFA64043}"/>
                    </a:ext>
                  </a:extLst>
                </p14:cNvPr>
                <p14:cNvContentPartPr/>
                <p14:nvPr/>
              </p14:nvContentPartPr>
              <p14:xfrm>
                <a:off x="6944434" y="4336085"/>
                <a:ext cx="199800" cy="153360"/>
              </p14:xfrm>
            </p:contentPart>
          </mc:Choice>
          <mc:Fallback>
            <p:pic>
              <p:nvPicPr>
                <p:cNvPr id="585" name="Freihand 584">
                  <a:extLst>
                    <a:ext uri="{FF2B5EF4-FFF2-40B4-BE49-F238E27FC236}">
                      <a16:creationId xmlns:a16="http://schemas.microsoft.com/office/drawing/2014/main" id="{D2A45B37-6398-40F4-AE9B-8FE4FFA64043}"/>
                    </a:ext>
                  </a:extLst>
                </p:cNvPr>
                <p:cNvPicPr/>
                <p:nvPr/>
              </p:nvPicPr>
              <p:blipFill>
                <a:blip r:embed="rId198"/>
                <a:stretch>
                  <a:fillRect/>
                </a:stretch>
              </p:blipFill>
              <p:spPr>
                <a:xfrm>
                  <a:off x="6940114" y="4331765"/>
                  <a:ext cx="208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86" name="Freihand 585">
                  <a:extLst>
                    <a:ext uri="{FF2B5EF4-FFF2-40B4-BE49-F238E27FC236}">
                      <a16:creationId xmlns:a16="http://schemas.microsoft.com/office/drawing/2014/main" id="{0D05F99D-4006-4C1C-81D4-270937445050}"/>
                    </a:ext>
                  </a:extLst>
                </p14:cNvPr>
                <p14:cNvContentPartPr/>
                <p14:nvPr/>
              </p14:nvContentPartPr>
              <p14:xfrm>
                <a:off x="7175194" y="4248965"/>
                <a:ext cx="93240" cy="162360"/>
              </p14:xfrm>
            </p:contentPart>
          </mc:Choice>
          <mc:Fallback>
            <p:pic>
              <p:nvPicPr>
                <p:cNvPr id="586" name="Freihand 585">
                  <a:extLst>
                    <a:ext uri="{FF2B5EF4-FFF2-40B4-BE49-F238E27FC236}">
                      <a16:creationId xmlns:a16="http://schemas.microsoft.com/office/drawing/2014/main" id="{0D05F99D-4006-4C1C-81D4-270937445050}"/>
                    </a:ext>
                  </a:extLst>
                </p:cNvPr>
                <p:cNvPicPr/>
                <p:nvPr/>
              </p:nvPicPr>
              <p:blipFill>
                <a:blip r:embed="rId200"/>
                <a:stretch>
                  <a:fillRect/>
                </a:stretch>
              </p:blipFill>
              <p:spPr>
                <a:xfrm>
                  <a:off x="7170874" y="4244645"/>
                  <a:ext cx="1018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87" name="Freihand 586">
                  <a:extLst>
                    <a:ext uri="{FF2B5EF4-FFF2-40B4-BE49-F238E27FC236}">
                      <a16:creationId xmlns:a16="http://schemas.microsoft.com/office/drawing/2014/main" id="{B83A748D-EF91-457F-B3E0-EFB2FCACE93E}"/>
                    </a:ext>
                  </a:extLst>
                </p14:cNvPr>
                <p14:cNvContentPartPr/>
                <p14:nvPr/>
              </p14:nvContentPartPr>
              <p14:xfrm>
                <a:off x="7270594" y="4255445"/>
                <a:ext cx="7920" cy="2520"/>
              </p14:xfrm>
            </p:contentPart>
          </mc:Choice>
          <mc:Fallback>
            <p:pic>
              <p:nvPicPr>
                <p:cNvPr id="587" name="Freihand 586">
                  <a:extLst>
                    <a:ext uri="{FF2B5EF4-FFF2-40B4-BE49-F238E27FC236}">
                      <a16:creationId xmlns:a16="http://schemas.microsoft.com/office/drawing/2014/main" id="{B83A748D-EF91-457F-B3E0-EFB2FCACE93E}"/>
                    </a:ext>
                  </a:extLst>
                </p:cNvPr>
                <p:cNvPicPr/>
                <p:nvPr/>
              </p:nvPicPr>
              <p:blipFill>
                <a:blip r:embed="rId202"/>
                <a:stretch>
                  <a:fillRect/>
                </a:stretch>
              </p:blipFill>
              <p:spPr>
                <a:xfrm>
                  <a:off x="7266274" y="4251125"/>
                  <a:ext cx="16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88" name="Freihand 587">
                  <a:extLst>
                    <a:ext uri="{FF2B5EF4-FFF2-40B4-BE49-F238E27FC236}">
                      <a16:creationId xmlns:a16="http://schemas.microsoft.com/office/drawing/2014/main" id="{5139BCB0-238E-4087-BF12-93B79DB19C73}"/>
                    </a:ext>
                  </a:extLst>
                </p14:cNvPr>
                <p14:cNvContentPartPr/>
                <p14:nvPr/>
              </p14:nvContentPartPr>
              <p14:xfrm>
                <a:off x="7258714" y="4252205"/>
                <a:ext cx="91800" cy="147240"/>
              </p14:xfrm>
            </p:contentPart>
          </mc:Choice>
          <mc:Fallback>
            <p:pic>
              <p:nvPicPr>
                <p:cNvPr id="588" name="Freihand 587">
                  <a:extLst>
                    <a:ext uri="{FF2B5EF4-FFF2-40B4-BE49-F238E27FC236}">
                      <a16:creationId xmlns:a16="http://schemas.microsoft.com/office/drawing/2014/main" id="{5139BCB0-238E-4087-BF12-93B79DB19C73}"/>
                    </a:ext>
                  </a:extLst>
                </p:cNvPr>
                <p:cNvPicPr/>
                <p:nvPr/>
              </p:nvPicPr>
              <p:blipFill>
                <a:blip r:embed="rId204"/>
                <a:stretch>
                  <a:fillRect/>
                </a:stretch>
              </p:blipFill>
              <p:spPr>
                <a:xfrm>
                  <a:off x="7254394" y="4247885"/>
                  <a:ext cx="100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89" name="Freihand 588">
                  <a:extLst>
                    <a:ext uri="{FF2B5EF4-FFF2-40B4-BE49-F238E27FC236}">
                      <a16:creationId xmlns:a16="http://schemas.microsoft.com/office/drawing/2014/main" id="{04A6247F-496D-4F56-A7B5-5A2AC46358AA}"/>
                    </a:ext>
                  </a:extLst>
                </p14:cNvPr>
                <p14:cNvContentPartPr/>
                <p14:nvPr/>
              </p14:nvContentPartPr>
              <p14:xfrm>
                <a:off x="7355914" y="4312325"/>
                <a:ext cx="324000" cy="87480"/>
              </p14:xfrm>
            </p:contentPart>
          </mc:Choice>
          <mc:Fallback>
            <p:pic>
              <p:nvPicPr>
                <p:cNvPr id="589" name="Freihand 588">
                  <a:extLst>
                    <a:ext uri="{FF2B5EF4-FFF2-40B4-BE49-F238E27FC236}">
                      <a16:creationId xmlns:a16="http://schemas.microsoft.com/office/drawing/2014/main" id="{04A6247F-496D-4F56-A7B5-5A2AC46358AA}"/>
                    </a:ext>
                  </a:extLst>
                </p:cNvPr>
                <p:cNvPicPr/>
                <p:nvPr/>
              </p:nvPicPr>
              <p:blipFill>
                <a:blip r:embed="rId206"/>
                <a:stretch>
                  <a:fillRect/>
                </a:stretch>
              </p:blipFill>
              <p:spPr>
                <a:xfrm>
                  <a:off x="7351594" y="4308005"/>
                  <a:ext cx="332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90" name="Freihand 589">
                  <a:extLst>
                    <a:ext uri="{FF2B5EF4-FFF2-40B4-BE49-F238E27FC236}">
                      <a16:creationId xmlns:a16="http://schemas.microsoft.com/office/drawing/2014/main" id="{CC54657F-7DC6-404F-B30A-E4B095F17E51}"/>
                    </a:ext>
                  </a:extLst>
                </p14:cNvPr>
                <p14:cNvContentPartPr/>
                <p14:nvPr/>
              </p14:nvContentPartPr>
              <p14:xfrm>
                <a:off x="7666594" y="4278845"/>
                <a:ext cx="23040" cy="28800"/>
              </p14:xfrm>
            </p:contentPart>
          </mc:Choice>
          <mc:Fallback>
            <p:pic>
              <p:nvPicPr>
                <p:cNvPr id="590" name="Freihand 589">
                  <a:extLst>
                    <a:ext uri="{FF2B5EF4-FFF2-40B4-BE49-F238E27FC236}">
                      <a16:creationId xmlns:a16="http://schemas.microsoft.com/office/drawing/2014/main" id="{CC54657F-7DC6-404F-B30A-E4B095F17E51}"/>
                    </a:ext>
                  </a:extLst>
                </p:cNvPr>
                <p:cNvPicPr/>
                <p:nvPr/>
              </p:nvPicPr>
              <p:blipFill>
                <a:blip r:embed="rId208"/>
                <a:stretch>
                  <a:fillRect/>
                </a:stretch>
              </p:blipFill>
              <p:spPr>
                <a:xfrm>
                  <a:off x="7662274" y="4274525"/>
                  <a:ext cx="31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91" name="Freihand 590">
                  <a:extLst>
                    <a:ext uri="{FF2B5EF4-FFF2-40B4-BE49-F238E27FC236}">
                      <a16:creationId xmlns:a16="http://schemas.microsoft.com/office/drawing/2014/main" id="{3A713A54-0BF1-4E1C-A8A5-2F3DEFB21D93}"/>
                    </a:ext>
                  </a:extLst>
                </p14:cNvPr>
                <p14:cNvContentPartPr/>
                <p14:nvPr/>
              </p14:nvContentPartPr>
              <p14:xfrm>
                <a:off x="7802314" y="4314485"/>
                <a:ext cx="80280" cy="69120"/>
              </p14:xfrm>
            </p:contentPart>
          </mc:Choice>
          <mc:Fallback>
            <p:pic>
              <p:nvPicPr>
                <p:cNvPr id="591" name="Freihand 590">
                  <a:extLst>
                    <a:ext uri="{FF2B5EF4-FFF2-40B4-BE49-F238E27FC236}">
                      <a16:creationId xmlns:a16="http://schemas.microsoft.com/office/drawing/2014/main" id="{3A713A54-0BF1-4E1C-A8A5-2F3DEFB21D93}"/>
                    </a:ext>
                  </a:extLst>
                </p:cNvPr>
                <p:cNvPicPr/>
                <p:nvPr/>
              </p:nvPicPr>
              <p:blipFill>
                <a:blip r:embed="rId210"/>
                <a:stretch>
                  <a:fillRect/>
                </a:stretch>
              </p:blipFill>
              <p:spPr>
                <a:xfrm>
                  <a:off x="7797994" y="4310165"/>
                  <a:ext cx="88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92" name="Freihand 591">
                  <a:extLst>
                    <a:ext uri="{FF2B5EF4-FFF2-40B4-BE49-F238E27FC236}">
                      <a16:creationId xmlns:a16="http://schemas.microsoft.com/office/drawing/2014/main" id="{6790C0DC-E99C-4DE4-AD7A-1DD14318645A}"/>
                    </a:ext>
                  </a:extLst>
                </p14:cNvPr>
                <p14:cNvContentPartPr/>
                <p14:nvPr/>
              </p14:nvContentPartPr>
              <p14:xfrm>
                <a:off x="7912114" y="4322045"/>
                <a:ext cx="180000" cy="57600"/>
              </p14:xfrm>
            </p:contentPart>
          </mc:Choice>
          <mc:Fallback>
            <p:pic>
              <p:nvPicPr>
                <p:cNvPr id="592" name="Freihand 591">
                  <a:extLst>
                    <a:ext uri="{FF2B5EF4-FFF2-40B4-BE49-F238E27FC236}">
                      <a16:creationId xmlns:a16="http://schemas.microsoft.com/office/drawing/2014/main" id="{6790C0DC-E99C-4DE4-AD7A-1DD14318645A}"/>
                    </a:ext>
                  </a:extLst>
                </p:cNvPr>
                <p:cNvPicPr/>
                <p:nvPr/>
              </p:nvPicPr>
              <p:blipFill>
                <a:blip r:embed="rId212"/>
                <a:stretch>
                  <a:fillRect/>
                </a:stretch>
              </p:blipFill>
              <p:spPr>
                <a:xfrm>
                  <a:off x="7907794" y="4317725"/>
                  <a:ext cx="188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93" name="Freihand 592">
                  <a:extLst>
                    <a:ext uri="{FF2B5EF4-FFF2-40B4-BE49-F238E27FC236}">
                      <a16:creationId xmlns:a16="http://schemas.microsoft.com/office/drawing/2014/main" id="{9F4B7CDB-ABA5-47C9-9729-74F77B56B192}"/>
                    </a:ext>
                  </a:extLst>
                </p14:cNvPr>
                <p14:cNvContentPartPr/>
                <p14:nvPr/>
              </p14:nvContentPartPr>
              <p14:xfrm>
                <a:off x="8134594" y="4270925"/>
                <a:ext cx="150120" cy="105480"/>
              </p14:xfrm>
            </p:contentPart>
          </mc:Choice>
          <mc:Fallback>
            <p:pic>
              <p:nvPicPr>
                <p:cNvPr id="593" name="Freihand 592">
                  <a:extLst>
                    <a:ext uri="{FF2B5EF4-FFF2-40B4-BE49-F238E27FC236}">
                      <a16:creationId xmlns:a16="http://schemas.microsoft.com/office/drawing/2014/main" id="{9F4B7CDB-ABA5-47C9-9729-74F77B56B192}"/>
                    </a:ext>
                  </a:extLst>
                </p:cNvPr>
                <p:cNvPicPr/>
                <p:nvPr/>
              </p:nvPicPr>
              <p:blipFill>
                <a:blip r:embed="rId214"/>
                <a:stretch>
                  <a:fillRect/>
                </a:stretch>
              </p:blipFill>
              <p:spPr>
                <a:xfrm>
                  <a:off x="8130274" y="4266605"/>
                  <a:ext cx="158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94" name="Freihand 593">
                  <a:extLst>
                    <a:ext uri="{FF2B5EF4-FFF2-40B4-BE49-F238E27FC236}">
                      <a16:creationId xmlns:a16="http://schemas.microsoft.com/office/drawing/2014/main" id="{BCC8478B-6AD8-4CBC-B420-5932C953E4A2}"/>
                    </a:ext>
                  </a:extLst>
                </p14:cNvPr>
                <p14:cNvContentPartPr/>
                <p14:nvPr/>
              </p14:nvContentPartPr>
              <p14:xfrm>
                <a:off x="8316394" y="4256165"/>
                <a:ext cx="129240" cy="118440"/>
              </p14:xfrm>
            </p:contentPart>
          </mc:Choice>
          <mc:Fallback>
            <p:pic>
              <p:nvPicPr>
                <p:cNvPr id="594" name="Freihand 593">
                  <a:extLst>
                    <a:ext uri="{FF2B5EF4-FFF2-40B4-BE49-F238E27FC236}">
                      <a16:creationId xmlns:a16="http://schemas.microsoft.com/office/drawing/2014/main" id="{BCC8478B-6AD8-4CBC-B420-5932C953E4A2}"/>
                    </a:ext>
                  </a:extLst>
                </p:cNvPr>
                <p:cNvPicPr/>
                <p:nvPr/>
              </p:nvPicPr>
              <p:blipFill>
                <a:blip r:embed="rId216"/>
                <a:stretch>
                  <a:fillRect/>
                </a:stretch>
              </p:blipFill>
              <p:spPr>
                <a:xfrm>
                  <a:off x="8312074" y="4251845"/>
                  <a:ext cx="137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5" name="Freihand 594">
                  <a:extLst>
                    <a:ext uri="{FF2B5EF4-FFF2-40B4-BE49-F238E27FC236}">
                      <a16:creationId xmlns:a16="http://schemas.microsoft.com/office/drawing/2014/main" id="{BFCA97EB-EFAF-4917-8DCE-9BCF36CDCD5C}"/>
                    </a:ext>
                  </a:extLst>
                </p14:cNvPr>
                <p14:cNvContentPartPr/>
                <p14:nvPr/>
              </p14:nvContentPartPr>
              <p14:xfrm>
                <a:off x="8429434" y="4255445"/>
                <a:ext cx="5760" cy="17280"/>
              </p14:xfrm>
            </p:contentPart>
          </mc:Choice>
          <mc:Fallback>
            <p:pic>
              <p:nvPicPr>
                <p:cNvPr id="595" name="Freihand 594">
                  <a:extLst>
                    <a:ext uri="{FF2B5EF4-FFF2-40B4-BE49-F238E27FC236}">
                      <a16:creationId xmlns:a16="http://schemas.microsoft.com/office/drawing/2014/main" id="{BFCA97EB-EFAF-4917-8DCE-9BCF36CDCD5C}"/>
                    </a:ext>
                  </a:extLst>
                </p:cNvPr>
                <p:cNvPicPr/>
                <p:nvPr/>
              </p:nvPicPr>
              <p:blipFill>
                <a:blip r:embed="rId218"/>
                <a:stretch>
                  <a:fillRect/>
                </a:stretch>
              </p:blipFill>
              <p:spPr>
                <a:xfrm>
                  <a:off x="8425114" y="4251125"/>
                  <a:ext cx="14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96" name="Freihand 595">
                  <a:extLst>
                    <a:ext uri="{FF2B5EF4-FFF2-40B4-BE49-F238E27FC236}">
                      <a16:creationId xmlns:a16="http://schemas.microsoft.com/office/drawing/2014/main" id="{272204C6-9D9A-4290-B53A-5562AF1643A3}"/>
                    </a:ext>
                  </a:extLst>
                </p14:cNvPr>
                <p14:cNvContentPartPr/>
                <p14:nvPr/>
              </p14:nvContentPartPr>
              <p14:xfrm>
                <a:off x="8458234" y="4309805"/>
                <a:ext cx="199080" cy="50760"/>
              </p14:xfrm>
            </p:contentPart>
          </mc:Choice>
          <mc:Fallback>
            <p:pic>
              <p:nvPicPr>
                <p:cNvPr id="596" name="Freihand 595">
                  <a:extLst>
                    <a:ext uri="{FF2B5EF4-FFF2-40B4-BE49-F238E27FC236}">
                      <a16:creationId xmlns:a16="http://schemas.microsoft.com/office/drawing/2014/main" id="{272204C6-9D9A-4290-B53A-5562AF1643A3}"/>
                    </a:ext>
                  </a:extLst>
                </p:cNvPr>
                <p:cNvPicPr/>
                <p:nvPr/>
              </p:nvPicPr>
              <p:blipFill>
                <a:blip r:embed="rId220"/>
                <a:stretch>
                  <a:fillRect/>
                </a:stretch>
              </p:blipFill>
              <p:spPr>
                <a:xfrm>
                  <a:off x="8453914" y="4305485"/>
                  <a:ext cx="207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97" name="Freihand 596">
                  <a:extLst>
                    <a:ext uri="{FF2B5EF4-FFF2-40B4-BE49-F238E27FC236}">
                      <a16:creationId xmlns:a16="http://schemas.microsoft.com/office/drawing/2014/main" id="{3DCB3C8C-0709-4B66-B45F-F28AE1B44C6D}"/>
                    </a:ext>
                  </a:extLst>
                </p14:cNvPr>
                <p14:cNvContentPartPr/>
                <p14:nvPr/>
              </p14:nvContentPartPr>
              <p14:xfrm>
                <a:off x="8320714" y="4138445"/>
                <a:ext cx="360" cy="360"/>
              </p14:xfrm>
            </p:contentPart>
          </mc:Choice>
          <mc:Fallback>
            <p:pic>
              <p:nvPicPr>
                <p:cNvPr id="597" name="Freihand 596">
                  <a:extLst>
                    <a:ext uri="{FF2B5EF4-FFF2-40B4-BE49-F238E27FC236}">
                      <a16:creationId xmlns:a16="http://schemas.microsoft.com/office/drawing/2014/main" id="{3DCB3C8C-0709-4B66-B45F-F28AE1B44C6D}"/>
                    </a:ext>
                  </a:extLst>
                </p:cNvPr>
                <p:cNvPicPr/>
                <p:nvPr/>
              </p:nvPicPr>
              <p:blipFill>
                <a:blip r:embed="rId149"/>
                <a:stretch>
                  <a:fillRect/>
                </a:stretch>
              </p:blipFill>
              <p:spPr>
                <a:xfrm>
                  <a:off x="8316394" y="4134125"/>
                  <a:ext cx="9000" cy="9000"/>
                </a:xfrm>
                <a:prstGeom prst="rect">
                  <a:avLst/>
                </a:prstGeom>
              </p:spPr>
            </p:pic>
          </mc:Fallback>
        </mc:AlternateContent>
      </p:grpSp>
      <p:grpSp>
        <p:nvGrpSpPr>
          <p:cNvPr id="600" name="Gruppieren 599">
            <a:extLst>
              <a:ext uri="{FF2B5EF4-FFF2-40B4-BE49-F238E27FC236}">
                <a16:creationId xmlns:a16="http://schemas.microsoft.com/office/drawing/2014/main" id="{13215191-4ADF-49F8-AEE1-59244DCD3BDF}"/>
              </a:ext>
            </a:extLst>
          </p:cNvPr>
          <p:cNvGrpSpPr/>
          <p:nvPr/>
        </p:nvGrpSpPr>
        <p:grpSpPr>
          <a:xfrm>
            <a:off x="982114" y="1446725"/>
            <a:ext cx="3160800" cy="608040"/>
            <a:chOff x="982114" y="1446725"/>
            <a:chExt cx="3160800" cy="608040"/>
          </a:xfrm>
        </p:grpSpPr>
        <mc:AlternateContent xmlns:mc="http://schemas.openxmlformats.org/markup-compatibility/2006">
          <mc:Choice xmlns:p14="http://schemas.microsoft.com/office/powerpoint/2010/main" Requires="p14">
            <p:contentPart p14:bwMode="auto" r:id="rId222">
              <p14:nvContentPartPr>
                <p14:cNvPr id="522" name="Freihand 521">
                  <a:extLst>
                    <a:ext uri="{FF2B5EF4-FFF2-40B4-BE49-F238E27FC236}">
                      <a16:creationId xmlns:a16="http://schemas.microsoft.com/office/drawing/2014/main" id="{DB4C5EA2-2D0C-44F6-8725-1D559C027F9D}"/>
                    </a:ext>
                  </a:extLst>
                </p14:cNvPr>
                <p14:cNvContentPartPr/>
                <p14:nvPr/>
              </p14:nvContentPartPr>
              <p14:xfrm>
                <a:off x="982114" y="1535645"/>
                <a:ext cx="111600" cy="118800"/>
              </p14:xfrm>
            </p:contentPart>
          </mc:Choice>
          <mc:Fallback>
            <p:pic>
              <p:nvPicPr>
                <p:cNvPr id="522" name="Freihand 521">
                  <a:extLst>
                    <a:ext uri="{FF2B5EF4-FFF2-40B4-BE49-F238E27FC236}">
                      <a16:creationId xmlns:a16="http://schemas.microsoft.com/office/drawing/2014/main" id="{DB4C5EA2-2D0C-44F6-8725-1D559C027F9D}"/>
                    </a:ext>
                  </a:extLst>
                </p:cNvPr>
                <p:cNvPicPr/>
                <p:nvPr/>
              </p:nvPicPr>
              <p:blipFill>
                <a:blip r:embed="rId223"/>
                <a:stretch>
                  <a:fillRect/>
                </a:stretch>
              </p:blipFill>
              <p:spPr>
                <a:xfrm>
                  <a:off x="977794" y="1531325"/>
                  <a:ext cx="120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23" name="Freihand 522">
                  <a:extLst>
                    <a:ext uri="{FF2B5EF4-FFF2-40B4-BE49-F238E27FC236}">
                      <a16:creationId xmlns:a16="http://schemas.microsoft.com/office/drawing/2014/main" id="{9FB0B387-92A7-4002-8415-951FF82A388E}"/>
                    </a:ext>
                  </a:extLst>
                </p14:cNvPr>
                <p14:cNvContentPartPr/>
                <p14:nvPr/>
              </p14:nvContentPartPr>
              <p14:xfrm>
                <a:off x="1125394" y="1446725"/>
                <a:ext cx="34920" cy="72360"/>
              </p14:xfrm>
            </p:contentPart>
          </mc:Choice>
          <mc:Fallback>
            <p:pic>
              <p:nvPicPr>
                <p:cNvPr id="523" name="Freihand 522">
                  <a:extLst>
                    <a:ext uri="{FF2B5EF4-FFF2-40B4-BE49-F238E27FC236}">
                      <a16:creationId xmlns:a16="http://schemas.microsoft.com/office/drawing/2014/main" id="{9FB0B387-92A7-4002-8415-951FF82A388E}"/>
                    </a:ext>
                  </a:extLst>
                </p:cNvPr>
                <p:cNvPicPr/>
                <p:nvPr/>
              </p:nvPicPr>
              <p:blipFill>
                <a:blip r:embed="rId225"/>
                <a:stretch>
                  <a:fillRect/>
                </a:stretch>
              </p:blipFill>
              <p:spPr>
                <a:xfrm>
                  <a:off x="1121074" y="1442405"/>
                  <a:ext cx="43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24" name="Freihand 523">
                  <a:extLst>
                    <a:ext uri="{FF2B5EF4-FFF2-40B4-BE49-F238E27FC236}">
                      <a16:creationId xmlns:a16="http://schemas.microsoft.com/office/drawing/2014/main" id="{AEC7CAB8-E1A2-4EE8-A786-F9D6AE372C1C}"/>
                    </a:ext>
                  </a:extLst>
                </p14:cNvPr>
                <p14:cNvContentPartPr/>
                <p14:nvPr/>
              </p14:nvContentPartPr>
              <p14:xfrm>
                <a:off x="1161394" y="1499645"/>
                <a:ext cx="80640" cy="136440"/>
              </p14:xfrm>
            </p:contentPart>
          </mc:Choice>
          <mc:Fallback>
            <p:pic>
              <p:nvPicPr>
                <p:cNvPr id="524" name="Freihand 523">
                  <a:extLst>
                    <a:ext uri="{FF2B5EF4-FFF2-40B4-BE49-F238E27FC236}">
                      <a16:creationId xmlns:a16="http://schemas.microsoft.com/office/drawing/2014/main" id="{AEC7CAB8-E1A2-4EE8-A786-F9D6AE372C1C}"/>
                    </a:ext>
                  </a:extLst>
                </p:cNvPr>
                <p:cNvPicPr/>
                <p:nvPr/>
              </p:nvPicPr>
              <p:blipFill>
                <a:blip r:embed="rId227"/>
                <a:stretch>
                  <a:fillRect/>
                </a:stretch>
              </p:blipFill>
              <p:spPr>
                <a:xfrm>
                  <a:off x="1157074" y="1495325"/>
                  <a:ext cx="89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25" name="Freihand 524">
                  <a:extLst>
                    <a:ext uri="{FF2B5EF4-FFF2-40B4-BE49-F238E27FC236}">
                      <a16:creationId xmlns:a16="http://schemas.microsoft.com/office/drawing/2014/main" id="{BFC585AE-11F5-4CB0-915F-5F84C721EAD6}"/>
                    </a:ext>
                  </a:extLst>
                </p14:cNvPr>
                <p14:cNvContentPartPr/>
                <p14:nvPr/>
              </p14:nvContentPartPr>
              <p14:xfrm>
                <a:off x="1290634" y="1533125"/>
                <a:ext cx="65160" cy="75240"/>
              </p14:xfrm>
            </p:contentPart>
          </mc:Choice>
          <mc:Fallback>
            <p:pic>
              <p:nvPicPr>
                <p:cNvPr id="525" name="Freihand 524">
                  <a:extLst>
                    <a:ext uri="{FF2B5EF4-FFF2-40B4-BE49-F238E27FC236}">
                      <a16:creationId xmlns:a16="http://schemas.microsoft.com/office/drawing/2014/main" id="{BFC585AE-11F5-4CB0-915F-5F84C721EAD6}"/>
                    </a:ext>
                  </a:extLst>
                </p:cNvPr>
                <p:cNvPicPr/>
                <p:nvPr/>
              </p:nvPicPr>
              <p:blipFill>
                <a:blip r:embed="rId229"/>
                <a:stretch>
                  <a:fillRect/>
                </a:stretch>
              </p:blipFill>
              <p:spPr>
                <a:xfrm>
                  <a:off x="1286314" y="1528805"/>
                  <a:ext cx="73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26" name="Freihand 525">
                  <a:extLst>
                    <a:ext uri="{FF2B5EF4-FFF2-40B4-BE49-F238E27FC236}">
                      <a16:creationId xmlns:a16="http://schemas.microsoft.com/office/drawing/2014/main" id="{19CDEB74-1ED6-416B-97D1-F70DD43D2A70}"/>
                    </a:ext>
                  </a:extLst>
                </p14:cNvPr>
                <p14:cNvContentPartPr/>
                <p14:nvPr/>
              </p14:nvContentPartPr>
              <p14:xfrm>
                <a:off x="1309354" y="1490645"/>
                <a:ext cx="98640" cy="129600"/>
              </p14:xfrm>
            </p:contentPart>
          </mc:Choice>
          <mc:Fallback>
            <p:pic>
              <p:nvPicPr>
                <p:cNvPr id="526" name="Freihand 525">
                  <a:extLst>
                    <a:ext uri="{FF2B5EF4-FFF2-40B4-BE49-F238E27FC236}">
                      <a16:creationId xmlns:a16="http://schemas.microsoft.com/office/drawing/2014/main" id="{19CDEB74-1ED6-416B-97D1-F70DD43D2A70}"/>
                    </a:ext>
                  </a:extLst>
                </p:cNvPr>
                <p:cNvPicPr/>
                <p:nvPr/>
              </p:nvPicPr>
              <p:blipFill>
                <a:blip r:embed="rId231"/>
                <a:stretch>
                  <a:fillRect/>
                </a:stretch>
              </p:blipFill>
              <p:spPr>
                <a:xfrm>
                  <a:off x="1305034" y="1486325"/>
                  <a:ext cx="107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27" name="Freihand 526">
                  <a:extLst>
                    <a:ext uri="{FF2B5EF4-FFF2-40B4-BE49-F238E27FC236}">
                      <a16:creationId xmlns:a16="http://schemas.microsoft.com/office/drawing/2014/main" id="{D143B6FE-56EC-40BB-A6DE-E5475FCF9363}"/>
                    </a:ext>
                  </a:extLst>
                </p14:cNvPr>
                <p14:cNvContentPartPr/>
                <p14:nvPr/>
              </p14:nvContentPartPr>
              <p14:xfrm>
                <a:off x="1394314" y="1474445"/>
                <a:ext cx="85320" cy="161640"/>
              </p14:xfrm>
            </p:contentPart>
          </mc:Choice>
          <mc:Fallback>
            <p:pic>
              <p:nvPicPr>
                <p:cNvPr id="527" name="Freihand 526">
                  <a:extLst>
                    <a:ext uri="{FF2B5EF4-FFF2-40B4-BE49-F238E27FC236}">
                      <a16:creationId xmlns:a16="http://schemas.microsoft.com/office/drawing/2014/main" id="{D143B6FE-56EC-40BB-A6DE-E5475FCF9363}"/>
                    </a:ext>
                  </a:extLst>
                </p:cNvPr>
                <p:cNvPicPr/>
                <p:nvPr/>
              </p:nvPicPr>
              <p:blipFill>
                <a:blip r:embed="rId233"/>
                <a:stretch>
                  <a:fillRect/>
                </a:stretch>
              </p:blipFill>
              <p:spPr>
                <a:xfrm>
                  <a:off x="1389994" y="1470125"/>
                  <a:ext cx="93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29" name="Freihand 528">
                  <a:extLst>
                    <a:ext uri="{FF2B5EF4-FFF2-40B4-BE49-F238E27FC236}">
                      <a16:creationId xmlns:a16="http://schemas.microsoft.com/office/drawing/2014/main" id="{A029B479-C013-41E0-9D37-7E1C5FFF5BE2}"/>
                    </a:ext>
                  </a:extLst>
                </p14:cNvPr>
                <p14:cNvContentPartPr/>
                <p14:nvPr/>
              </p14:nvContentPartPr>
              <p14:xfrm>
                <a:off x="1568194" y="1561565"/>
                <a:ext cx="126720" cy="11520"/>
              </p14:xfrm>
            </p:contentPart>
          </mc:Choice>
          <mc:Fallback>
            <p:pic>
              <p:nvPicPr>
                <p:cNvPr id="529" name="Freihand 528">
                  <a:extLst>
                    <a:ext uri="{FF2B5EF4-FFF2-40B4-BE49-F238E27FC236}">
                      <a16:creationId xmlns:a16="http://schemas.microsoft.com/office/drawing/2014/main" id="{A029B479-C013-41E0-9D37-7E1C5FFF5BE2}"/>
                    </a:ext>
                  </a:extLst>
                </p:cNvPr>
                <p:cNvPicPr/>
                <p:nvPr/>
              </p:nvPicPr>
              <p:blipFill>
                <a:blip r:embed="rId235"/>
                <a:stretch>
                  <a:fillRect/>
                </a:stretch>
              </p:blipFill>
              <p:spPr>
                <a:xfrm>
                  <a:off x="1563874" y="1557245"/>
                  <a:ext cx="135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30" name="Freihand 529">
                  <a:extLst>
                    <a:ext uri="{FF2B5EF4-FFF2-40B4-BE49-F238E27FC236}">
                      <a16:creationId xmlns:a16="http://schemas.microsoft.com/office/drawing/2014/main" id="{52B342FD-AE46-48DF-925A-917BE5E4BBDF}"/>
                    </a:ext>
                  </a:extLst>
                </p14:cNvPr>
                <p14:cNvContentPartPr/>
                <p14:nvPr/>
              </p14:nvContentPartPr>
              <p14:xfrm>
                <a:off x="1580434" y="1603325"/>
                <a:ext cx="152640" cy="13680"/>
              </p14:xfrm>
            </p:contentPart>
          </mc:Choice>
          <mc:Fallback>
            <p:pic>
              <p:nvPicPr>
                <p:cNvPr id="530" name="Freihand 529">
                  <a:extLst>
                    <a:ext uri="{FF2B5EF4-FFF2-40B4-BE49-F238E27FC236}">
                      <a16:creationId xmlns:a16="http://schemas.microsoft.com/office/drawing/2014/main" id="{52B342FD-AE46-48DF-925A-917BE5E4BBDF}"/>
                    </a:ext>
                  </a:extLst>
                </p:cNvPr>
                <p:cNvPicPr/>
                <p:nvPr/>
              </p:nvPicPr>
              <p:blipFill>
                <a:blip r:embed="rId237"/>
                <a:stretch>
                  <a:fillRect/>
                </a:stretch>
              </p:blipFill>
              <p:spPr>
                <a:xfrm>
                  <a:off x="1576114" y="1599005"/>
                  <a:ext cx="161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31" name="Freihand 530">
                  <a:extLst>
                    <a:ext uri="{FF2B5EF4-FFF2-40B4-BE49-F238E27FC236}">
                      <a16:creationId xmlns:a16="http://schemas.microsoft.com/office/drawing/2014/main" id="{597101AE-5BCE-4286-8BA2-5B8BB88F84F8}"/>
                    </a:ext>
                  </a:extLst>
                </p14:cNvPr>
                <p14:cNvContentPartPr/>
                <p14:nvPr/>
              </p14:nvContentPartPr>
              <p14:xfrm>
                <a:off x="1794994" y="1551485"/>
                <a:ext cx="147960" cy="89280"/>
              </p14:xfrm>
            </p:contentPart>
          </mc:Choice>
          <mc:Fallback>
            <p:pic>
              <p:nvPicPr>
                <p:cNvPr id="531" name="Freihand 530">
                  <a:extLst>
                    <a:ext uri="{FF2B5EF4-FFF2-40B4-BE49-F238E27FC236}">
                      <a16:creationId xmlns:a16="http://schemas.microsoft.com/office/drawing/2014/main" id="{597101AE-5BCE-4286-8BA2-5B8BB88F84F8}"/>
                    </a:ext>
                  </a:extLst>
                </p:cNvPr>
                <p:cNvPicPr/>
                <p:nvPr/>
              </p:nvPicPr>
              <p:blipFill>
                <a:blip r:embed="rId239"/>
                <a:stretch>
                  <a:fillRect/>
                </a:stretch>
              </p:blipFill>
              <p:spPr>
                <a:xfrm>
                  <a:off x="1790674" y="1547165"/>
                  <a:ext cx="156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 name="Freihand 18">
                  <a:extLst>
                    <a:ext uri="{FF2B5EF4-FFF2-40B4-BE49-F238E27FC236}">
                      <a16:creationId xmlns:a16="http://schemas.microsoft.com/office/drawing/2014/main" id="{47A9513A-69B1-422D-9E99-56A23C01AC7D}"/>
                    </a:ext>
                  </a:extLst>
                </p14:cNvPr>
                <p14:cNvContentPartPr/>
                <p14:nvPr/>
              </p14:nvContentPartPr>
              <p14:xfrm>
                <a:off x="3683554" y="1489205"/>
                <a:ext cx="144000" cy="15480"/>
              </p14:xfrm>
            </p:contentPart>
          </mc:Choice>
          <mc:Fallback>
            <p:pic>
              <p:nvPicPr>
                <p:cNvPr id="19" name="Freihand 18">
                  <a:extLst>
                    <a:ext uri="{FF2B5EF4-FFF2-40B4-BE49-F238E27FC236}">
                      <a16:creationId xmlns:a16="http://schemas.microsoft.com/office/drawing/2014/main" id="{47A9513A-69B1-422D-9E99-56A23C01AC7D}"/>
                    </a:ext>
                  </a:extLst>
                </p:cNvPr>
                <p:cNvPicPr/>
                <p:nvPr/>
              </p:nvPicPr>
              <p:blipFill>
                <a:blip r:embed="rId241"/>
                <a:stretch>
                  <a:fillRect/>
                </a:stretch>
              </p:blipFill>
              <p:spPr>
                <a:xfrm>
                  <a:off x="3679234" y="1484885"/>
                  <a:ext cx="152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4" name="Freihand 23">
                  <a:extLst>
                    <a:ext uri="{FF2B5EF4-FFF2-40B4-BE49-F238E27FC236}">
                      <a16:creationId xmlns:a16="http://schemas.microsoft.com/office/drawing/2014/main" id="{DE384866-E967-44A2-B293-0B34313F6137}"/>
                    </a:ext>
                  </a:extLst>
                </p14:cNvPr>
                <p14:cNvContentPartPr/>
                <p14:nvPr/>
              </p14:nvContentPartPr>
              <p14:xfrm>
                <a:off x="2684194" y="1482365"/>
                <a:ext cx="93240" cy="19080"/>
              </p14:xfrm>
            </p:contentPart>
          </mc:Choice>
          <mc:Fallback>
            <p:pic>
              <p:nvPicPr>
                <p:cNvPr id="24" name="Freihand 23">
                  <a:extLst>
                    <a:ext uri="{FF2B5EF4-FFF2-40B4-BE49-F238E27FC236}">
                      <a16:creationId xmlns:a16="http://schemas.microsoft.com/office/drawing/2014/main" id="{DE384866-E967-44A2-B293-0B34313F6137}"/>
                    </a:ext>
                  </a:extLst>
                </p:cNvPr>
                <p:cNvPicPr/>
                <p:nvPr/>
              </p:nvPicPr>
              <p:blipFill>
                <a:blip r:embed="rId243"/>
                <a:stretch>
                  <a:fillRect/>
                </a:stretch>
              </p:blipFill>
              <p:spPr>
                <a:xfrm>
                  <a:off x="2679874" y="1478045"/>
                  <a:ext cx="101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34" name="Freihand 533">
                  <a:extLst>
                    <a:ext uri="{FF2B5EF4-FFF2-40B4-BE49-F238E27FC236}">
                      <a16:creationId xmlns:a16="http://schemas.microsoft.com/office/drawing/2014/main" id="{D7CD117D-F136-4E13-AD2B-D556F636A39D}"/>
                    </a:ext>
                  </a:extLst>
                </p14:cNvPr>
                <p14:cNvContentPartPr/>
                <p14:nvPr/>
              </p14:nvContentPartPr>
              <p14:xfrm>
                <a:off x="2065714" y="1595045"/>
                <a:ext cx="56520" cy="9720"/>
              </p14:xfrm>
            </p:contentPart>
          </mc:Choice>
          <mc:Fallback>
            <p:pic>
              <p:nvPicPr>
                <p:cNvPr id="534" name="Freihand 533">
                  <a:extLst>
                    <a:ext uri="{FF2B5EF4-FFF2-40B4-BE49-F238E27FC236}">
                      <a16:creationId xmlns:a16="http://schemas.microsoft.com/office/drawing/2014/main" id="{D7CD117D-F136-4E13-AD2B-D556F636A39D}"/>
                    </a:ext>
                  </a:extLst>
                </p:cNvPr>
                <p:cNvPicPr/>
                <p:nvPr/>
              </p:nvPicPr>
              <p:blipFill>
                <a:blip r:embed="rId245"/>
                <a:stretch>
                  <a:fillRect/>
                </a:stretch>
              </p:blipFill>
              <p:spPr>
                <a:xfrm>
                  <a:off x="2061394" y="1590725"/>
                  <a:ext cx="65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35" name="Freihand 534">
                  <a:extLst>
                    <a:ext uri="{FF2B5EF4-FFF2-40B4-BE49-F238E27FC236}">
                      <a16:creationId xmlns:a16="http://schemas.microsoft.com/office/drawing/2014/main" id="{A3F1936C-D8DB-48B2-86AE-578CF7FED8D9}"/>
                    </a:ext>
                  </a:extLst>
                </p14:cNvPr>
                <p14:cNvContentPartPr/>
                <p14:nvPr/>
              </p14:nvContentPartPr>
              <p14:xfrm>
                <a:off x="2126554" y="1570205"/>
                <a:ext cx="67320" cy="77400"/>
              </p14:xfrm>
            </p:contentPart>
          </mc:Choice>
          <mc:Fallback>
            <p:pic>
              <p:nvPicPr>
                <p:cNvPr id="535" name="Freihand 534">
                  <a:extLst>
                    <a:ext uri="{FF2B5EF4-FFF2-40B4-BE49-F238E27FC236}">
                      <a16:creationId xmlns:a16="http://schemas.microsoft.com/office/drawing/2014/main" id="{A3F1936C-D8DB-48B2-86AE-578CF7FED8D9}"/>
                    </a:ext>
                  </a:extLst>
                </p:cNvPr>
                <p:cNvPicPr/>
                <p:nvPr/>
              </p:nvPicPr>
              <p:blipFill>
                <a:blip r:embed="rId247"/>
                <a:stretch>
                  <a:fillRect/>
                </a:stretch>
              </p:blipFill>
              <p:spPr>
                <a:xfrm>
                  <a:off x="2122234" y="1565885"/>
                  <a:ext cx="75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37" name="Freihand 536">
                  <a:extLst>
                    <a:ext uri="{FF2B5EF4-FFF2-40B4-BE49-F238E27FC236}">
                      <a16:creationId xmlns:a16="http://schemas.microsoft.com/office/drawing/2014/main" id="{1C04A525-FE4B-4B19-B031-2842F884889F}"/>
                    </a:ext>
                  </a:extLst>
                </p14:cNvPr>
                <p14:cNvContentPartPr/>
                <p14:nvPr/>
              </p14:nvContentPartPr>
              <p14:xfrm>
                <a:off x="2292874" y="1586045"/>
                <a:ext cx="62640" cy="87120"/>
              </p14:xfrm>
            </p:contentPart>
          </mc:Choice>
          <mc:Fallback>
            <p:pic>
              <p:nvPicPr>
                <p:cNvPr id="537" name="Freihand 536">
                  <a:extLst>
                    <a:ext uri="{FF2B5EF4-FFF2-40B4-BE49-F238E27FC236}">
                      <a16:creationId xmlns:a16="http://schemas.microsoft.com/office/drawing/2014/main" id="{1C04A525-FE4B-4B19-B031-2842F884889F}"/>
                    </a:ext>
                  </a:extLst>
                </p:cNvPr>
                <p:cNvPicPr/>
                <p:nvPr/>
              </p:nvPicPr>
              <p:blipFill>
                <a:blip r:embed="rId249"/>
                <a:stretch>
                  <a:fillRect/>
                </a:stretch>
              </p:blipFill>
              <p:spPr>
                <a:xfrm>
                  <a:off x="2288554" y="1581725"/>
                  <a:ext cx="71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38" name="Freihand 537">
                  <a:extLst>
                    <a:ext uri="{FF2B5EF4-FFF2-40B4-BE49-F238E27FC236}">
                      <a16:creationId xmlns:a16="http://schemas.microsoft.com/office/drawing/2014/main" id="{8656F453-0F40-48F3-9449-FB9199E7B51D}"/>
                    </a:ext>
                  </a:extLst>
                </p14:cNvPr>
                <p14:cNvContentPartPr/>
                <p14:nvPr/>
              </p14:nvContentPartPr>
              <p14:xfrm>
                <a:off x="2349034" y="1575245"/>
                <a:ext cx="23040" cy="93600"/>
              </p14:xfrm>
            </p:contentPart>
          </mc:Choice>
          <mc:Fallback>
            <p:pic>
              <p:nvPicPr>
                <p:cNvPr id="538" name="Freihand 537">
                  <a:extLst>
                    <a:ext uri="{FF2B5EF4-FFF2-40B4-BE49-F238E27FC236}">
                      <a16:creationId xmlns:a16="http://schemas.microsoft.com/office/drawing/2014/main" id="{8656F453-0F40-48F3-9449-FB9199E7B51D}"/>
                    </a:ext>
                  </a:extLst>
                </p:cNvPr>
                <p:cNvPicPr/>
                <p:nvPr/>
              </p:nvPicPr>
              <p:blipFill>
                <a:blip r:embed="rId251"/>
                <a:stretch>
                  <a:fillRect/>
                </a:stretch>
              </p:blipFill>
              <p:spPr>
                <a:xfrm>
                  <a:off x="2344714" y="1570925"/>
                  <a:ext cx="3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39" name="Freihand 538">
                  <a:extLst>
                    <a:ext uri="{FF2B5EF4-FFF2-40B4-BE49-F238E27FC236}">
                      <a16:creationId xmlns:a16="http://schemas.microsoft.com/office/drawing/2014/main" id="{07E6C912-59FA-4CFA-A580-FE95614F01D6}"/>
                    </a:ext>
                  </a:extLst>
                </p14:cNvPr>
                <p14:cNvContentPartPr/>
                <p14:nvPr/>
              </p14:nvContentPartPr>
              <p14:xfrm>
                <a:off x="2262274" y="1517285"/>
                <a:ext cx="140040" cy="16200"/>
              </p14:xfrm>
            </p:contentPart>
          </mc:Choice>
          <mc:Fallback>
            <p:pic>
              <p:nvPicPr>
                <p:cNvPr id="539" name="Freihand 538">
                  <a:extLst>
                    <a:ext uri="{FF2B5EF4-FFF2-40B4-BE49-F238E27FC236}">
                      <a16:creationId xmlns:a16="http://schemas.microsoft.com/office/drawing/2014/main" id="{07E6C912-59FA-4CFA-A580-FE95614F01D6}"/>
                    </a:ext>
                  </a:extLst>
                </p:cNvPr>
                <p:cNvPicPr/>
                <p:nvPr/>
              </p:nvPicPr>
              <p:blipFill>
                <a:blip r:embed="rId253"/>
                <a:stretch>
                  <a:fillRect/>
                </a:stretch>
              </p:blipFill>
              <p:spPr>
                <a:xfrm>
                  <a:off x="2257954" y="1512965"/>
                  <a:ext cx="148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41" name="Freihand 540">
                  <a:extLst>
                    <a:ext uri="{FF2B5EF4-FFF2-40B4-BE49-F238E27FC236}">
                      <a16:creationId xmlns:a16="http://schemas.microsoft.com/office/drawing/2014/main" id="{9691D2B9-0596-497A-BEB8-569F0C5802EA}"/>
                    </a:ext>
                  </a:extLst>
                </p14:cNvPr>
                <p14:cNvContentPartPr/>
                <p14:nvPr/>
              </p14:nvContentPartPr>
              <p14:xfrm>
                <a:off x="2433274" y="1525205"/>
                <a:ext cx="56520" cy="156960"/>
              </p14:xfrm>
            </p:contentPart>
          </mc:Choice>
          <mc:Fallback>
            <p:pic>
              <p:nvPicPr>
                <p:cNvPr id="541" name="Freihand 540">
                  <a:extLst>
                    <a:ext uri="{FF2B5EF4-FFF2-40B4-BE49-F238E27FC236}">
                      <a16:creationId xmlns:a16="http://schemas.microsoft.com/office/drawing/2014/main" id="{9691D2B9-0596-497A-BEB8-569F0C5802EA}"/>
                    </a:ext>
                  </a:extLst>
                </p:cNvPr>
                <p:cNvPicPr/>
                <p:nvPr/>
              </p:nvPicPr>
              <p:blipFill>
                <a:blip r:embed="rId255"/>
                <a:stretch>
                  <a:fillRect/>
                </a:stretch>
              </p:blipFill>
              <p:spPr>
                <a:xfrm>
                  <a:off x="2428954" y="1520885"/>
                  <a:ext cx="65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43" name="Freihand 542">
                  <a:extLst>
                    <a:ext uri="{FF2B5EF4-FFF2-40B4-BE49-F238E27FC236}">
                      <a16:creationId xmlns:a16="http://schemas.microsoft.com/office/drawing/2014/main" id="{BC561A3B-5B6C-4AFA-80FC-CF935E9C6A48}"/>
                    </a:ext>
                  </a:extLst>
                </p14:cNvPr>
                <p14:cNvContentPartPr/>
                <p14:nvPr/>
              </p14:nvContentPartPr>
              <p14:xfrm>
                <a:off x="2519674" y="1617365"/>
                <a:ext cx="360" cy="360"/>
              </p14:xfrm>
            </p:contentPart>
          </mc:Choice>
          <mc:Fallback>
            <p:pic>
              <p:nvPicPr>
                <p:cNvPr id="543" name="Freihand 542">
                  <a:extLst>
                    <a:ext uri="{FF2B5EF4-FFF2-40B4-BE49-F238E27FC236}">
                      <a16:creationId xmlns:a16="http://schemas.microsoft.com/office/drawing/2014/main" id="{BC561A3B-5B6C-4AFA-80FC-CF935E9C6A48}"/>
                    </a:ext>
                  </a:extLst>
                </p:cNvPr>
                <p:cNvPicPr/>
                <p:nvPr/>
              </p:nvPicPr>
              <p:blipFill>
                <a:blip r:embed="rId149"/>
                <a:stretch>
                  <a:fillRect/>
                </a:stretch>
              </p:blipFill>
              <p:spPr>
                <a:xfrm>
                  <a:off x="2515354" y="1613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544" name="Freihand 543">
                  <a:extLst>
                    <a:ext uri="{FF2B5EF4-FFF2-40B4-BE49-F238E27FC236}">
                      <a16:creationId xmlns:a16="http://schemas.microsoft.com/office/drawing/2014/main" id="{A12E876B-0B98-447E-827C-2D3CFB6CE09E}"/>
                    </a:ext>
                  </a:extLst>
                </p14:cNvPr>
                <p14:cNvContentPartPr/>
                <p14:nvPr/>
              </p14:nvContentPartPr>
              <p14:xfrm>
                <a:off x="2519674" y="1580285"/>
                <a:ext cx="42480" cy="84240"/>
              </p14:xfrm>
            </p:contentPart>
          </mc:Choice>
          <mc:Fallback>
            <p:pic>
              <p:nvPicPr>
                <p:cNvPr id="544" name="Freihand 543">
                  <a:extLst>
                    <a:ext uri="{FF2B5EF4-FFF2-40B4-BE49-F238E27FC236}">
                      <a16:creationId xmlns:a16="http://schemas.microsoft.com/office/drawing/2014/main" id="{A12E876B-0B98-447E-827C-2D3CFB6CE09E}"/>
                    </a:ext>
                  </a:extLst>
                </p:cNvPr>
                <p:cNvPicPr/>
                <p:nvPr/>
              </p:nvPicPr>
              <p:blipFill>
                <a:blip r:embed="rId258"/>
                <a:stretch>
                  <a:fillRect/>
                </a:stretch>
              </p:blipFill>
              <p:spPr>
                <a:xfrm>
                  <a:off x="2515354" y="1575965"/>
                  <a:ext cx="51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545" name="Freihand 544">
                  <a:extLst>
                    <a:ext uri="{FF2B5EF4-FFF2-40B4-BE49-F238E27FC236}">
                      <a16:creationId xmlns:a16="http://schemas.microsoft.com/office/drawing/2014/main" id="{7C9B8C71-5BFE-401C-B540-E8D368551B7F}"/>
                    </a:ext>
                  </a:extLst>
                </p14:cNvPr>
                <p14:cNvContentPartPr/>
                <p14:nvPr/>
              </p14:nvContentPartPr>
              <p14:xfrm>
                <a:off x="2586634" y="1586405"/>
                <a:ext cx="16920" cy="76680"/>
              </p14:xfrm>
            </p:contentPart>
          </mc:Choice>
          <mc:Fallback>
            <p:pic>
              <p:nvPicPr>
                <p:cNvPr id="545" name="Freihand 544">
                  <a:extLst>
                    <a:ext uri="{FF2B5EF4-FFF2-40B4-BE49-F238E27FC236}">
                      <a16:creationId xmlns:a16="http://schemas.microsoft.com/office/drawing/2014/main" id="{7C9B8C71-5BFE-401C-B540-E8D368551B7F}"/>
                    </a:ext>
                  </a:extLst>
                </p:cNvPr>
                <p:cNvPicPr/>
                <p:nvPr/>
              </p:nvPicPr>
              <p:blipFill>
                <a:blip r:embed="rId260"/>
                <a:stretch>
                  <a:fillRect/>
                </a:stretch>
              </p:blipFill>
              <p:spPr>
                <a:xfrm>
                  <a:off x="2582314" y="1582085"/>
                  <a:ext cx="25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546" name="Freihand 545">
                  <a:extLst>
                    <a:ext uri="{FF2B5EF4-FFF2-40B4-BE49-F238E27FC236}">
                      <a16:creationId xmlns:a16="http://schemas.microsoft.com/office/drawing/2014/main" id="{298D4E54-96F4-48FD-88B7-FE51E163ACBC}"/>
                    </a:ext>
                  </a:extLst>
                </p14:cNvPr>
                <p14:cNvContentPartPr/>
                <p14:nvPr/>
              </p14:nvContentPartPr>
              <p14:xfrm>
                <a:off x="2526874" y="1550405"/>
                <a:ext cx="106920" cy="6120"/>
              </p14:xfrm>
            </p:contentPart>
          </mc:Choice>
          <mc:Fallback>
            <p:pic>
              <p:nvPicPr>
                <p:cNvPr id="546" name="Freihand 545">
                  <a:extLst>
                    <a:ext uri="{FF2B5EF4-FFF2-40B4-BE49-F238E27FC236}">
                      <a16:creationId xmlns:a16="http://schemas.microsoft.com/office/drawing/2014/main" id="{298D4E54-96F4-48FD-88B7-FE51E163ACBC}"/>
                    </a:ext>
                  </a:extLst>
                </p:cNvPr>
                <p:cNvPicPr/>
                <p:nvPr/>
              </p:nvPicPr>
              <p:blipFill>
                <a:blip r:embed="rId262"/>
                <a:stretch>
                  <a:fillRect/>
                </a:stretch>
              </p:blipFill>
              <p:spPr>
                <a:xfrm>
                  <a:off x="2522554" y="1546085"/>
                  <a:ext cx="115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547" name="Freihand 546">
                  <a:extLst>
                    <a:ext uri="{FF2B5EF4-FFF2-40B4-BE49-F238E27FC236}">
                      <a16:creationId xmlns:a16="http://schemas.microsoft.com/office/drawing/2014/main" id="{6CA15FE5-D784-414B-BDBE-AA2B9C6F5496}"/>
                    </a:ext>
                  </a:extLst>
                </p14:cNvPr>
                <p14:cNvContentPartPr/>
                <p14:nvPr/>
              </p14:nvContentPartPr>
              <p14:xfrm>
                <a:off x="2669074" y="1543565"/>
                <a:ext cx="83160" cy="56520"/>
              </p14:xfrm>
            </p:contentPart>
          </mc:Choice>
          <mc:Fallback>
            <p:pic>
              <p:nvPicPr>
                <p:cNvPr id="547" name="Freihand 546">
                  <a:extLst>
                    <a:ext uri="{FF2B5EF4-FFF2-40B4-BE49-F238E27FC236}">
                      <a16:creationId xmlns:a16="http://schemas.microsoft.com/office/drawing/2014/main" id="{6CA15FE5-D784-414B-BDBE-AA2B9C6F5496}"/>
                    </a:ext>
                  </a:extLst>
                </p:cNvPr>
                <p:cNvPicPr/>
                <p:nvPr/>
              </p:nvPicPr>
              <p:blipFill>
                <a:blip r:embed="rId264"/>
                <a:stretch>
                  <a:fillRect/>
                </a:stretch>
              </p:blipFill>
              <p:spPr>
                <a:xfrm>
                  <a:off x="2664754" y="1539245"/>
                  <a:ext cx="91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548" name="Freihand 547">
                  <a:extLst>
                    <a:ext uri="{FF2B5EF4-FFF2-40B4-BE49-F238E27FC236}">
                      <a16:creationId xmlns:a16="http://schemas.microsoft.com/office/drawing/2014/main" id="{E68A37C7-104F-4781-B6C9-9D8C59EC23F8}"/>
                    </a:ext>
                  </a:extLst>
                </p14:cNvPr>
                <p14:cNvContentPartPr/>
                <p14:nvPr/>
              </p14:nvContentPartPr>
              <p14:xfrm>
                <a:off x="2711554" y="1540685"/>
                <a:ext cx="83160" cy="151200"/>
              </p14:xfrm>
            </p:contentPart>
          </mc:Choice>
          <mc:Fallback>
            <p:pic>
              <p:nvPicPr>
                <p:cNvPr id="548" name="Freihand 547">
                  <a:extLst>
                    <a:ext uri="{FF2B5EF4-FFF2-40B4-BE49-F238E27FC236}">
                      <a16:creationId xmlns:a16="http://schemas.microsoft.com/office/drawing/2014/main" id="{E68A37C7-104F-4781-B6C9-9D8C59EC23F8}"/>
                    </a:ext>
                  </a:extLst>
                </p:cNvPr>
                <p:cNvPicPr/>
                <p:nvPr/>
              </p:nvPicPr>
              <p:blipFill>
                <a:blip r:embed="rId266"/>
                <a:stretch>
                  <a:fillRect/>
                </a:stretch>
              </p:blipFill>
              <p:spPr>
                <a:xfrm>
                  <a:off x="2707234" y="1536365"/>
                  <a:ext cx="91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550" name="Freihand 549">
                  <a:extLst>
                    <a:ext uri="{FF2B5EF4-FFF2-40B4-BE49-F238E27FC236}">
                      <a16:creationId xmlns:a16="http://schemas.microsoft.com/office/drawing/2014/main" id="{12B20C5A-8283-492A-9EE3-B2F255882A57}"/>
                    </a:ext>
                  </a:extLst>
                </p14:cNvPr>
                <p14:cNvContentPartPr/>
                <p14:nvPr/>
              </p14:nvContentPartPr>
              <p14:xfrm>
                <a:off x="2648194" y="1761725"/>
                <a:ext cx="46080" cy="119160"/>
              </p14:xfrm>
            </p:contentPart>
          </mc:Choice>
          <mc:Fallback>
            <p:pic>
              <p:nvPicPr>
                <p:cNvPr id="550" name="Freihand 549">
                  <a:extLst>
                    <a:ext uri="{FF2B5EF4-FFF2-40B4-BE49-F238E27FC236}">
                      <a16:creationId xmlns:a16="http://schemas.microsoft.com/office/drawing/2014/main" id="{12B20C5A-8283-492A-9EE3-B2F255882A57}"/>
                    </a:ext>
                  </a:extLst>
                </p:cNvPr>
                <p:cNvPicPr/>
                <p:nvPr/>
              </p:nvPicPr>
              <p:blipFill>
                <a:blip r:embed="rId268"/>
                <a:stretch>
                  <a:fillRect/>
                </a:stretch>
              </p:blipFill>
              <p:spPr>
                <a:xfrm>
                  <a:off x="2643874" y="1757405"/>
                  <a:ext cx="54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51" name="Freihand 550">
                  <a:extLst>
                    <a:ext uri="{FF2B5EF4-FFF2-40B4-BE49-F238E27FC236}">
                      <a16:creationId xmlns:a16="http://schemas.microsoft.com/office/drawing/2014/main" id="{72AAACBA-780E-4749-A99A-F407B3F9E03E}"/>
                    </a:ext>
                  </a:extLst>
                </p14:cNvPr>
                <p14:cNvContentPartPr/>
                <p14:nvPr/>
              </p14:nvContentPartPr>
              <p14:xfrm>
                <a:off x="2585914" y="1705205"/>
                <a:ext cx="122400" cy="91800"/>
              </p14:xfrm>
            </p:contentPart>
          </mc:Choice>
          <mc:Fallback>
            <p:pic>
              <p:nvPicPr>
                <p:cNvPr id="551" name="Freihand 550">
                  <a:extLst>
                    <a:ext uri="{FF2B5EF4-FFF2-40B4-BE49-F238E27FC236}">
                      <a16:creationId xmlns:a16="http://schemas.microsoft.com/office/drawing/2014/main" id="{72AAACBA-780E-4749-A99A-F407B3F9E03E}"/>
                    </a:ext>
                  </a:extLst>
                </p:cNvPr>
                <p:cNvPicPr/>
                <p:nvPr/>
              </p:nvPicPr>
              <p:blipFill>
                <a:blip r:embed="rId270"/>
                <a:stretch>
                  <a:fillRect/>
                </a:stretch>
              </p:blipFill>
              <p:spPr>
                <a:xfrm>
                  <a:off x="2581594" y="1700885"/>
                  <a:ext cx="131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53" name="Freihand 552">
                  <a:extLst>
                    <a:ext uri="{FF2B5EF4-FFF2-40B4-BE49-F238E27FC236}">
                      <a16:creationId xmlns:a16="http://schemas.microsoft.com/office/drawing/2014/main" id="{89F25E0D-5B7B-473F-BAC7-94CD05651F52}"/>
                    </a:ext>
                  </a:extLst>
                </p14:cNvPr>
                <p14:cNvContentPartPr/>
                <p14:nvPr/>
              </p14:nvContentPartPr>
              <p14:xfrm>
                <a:off x="2283154" y="1964405"/>
                <a:ext cx="18720" cy="90360"/>
              </p14:xfrm>
            </p:contentPart>
          </mc:Choice>
          <mc:Fallback>
            <p:pic>
              <p:nvPicPr>
                <p:cNvPr id="553" name="Freihand 552">
                  <a:extLst>
                    <a:ext uri="{FF2B5EF4-FFF2-40B4-BE49-F238E27FC236}">
                      <a16:creationId xmlns:a16="http://schemas.microsoft.com/office/drawing/2014/main" id="{89F25E0D-5B7B-473F-BAC7-94CD05651F52}"/>
                    </a:ext>
                  </a:extLst>
                </p:cNvPr>
                <p:cNvPicPr/>
                <p:nvPr/>
              </p:nvPicPr>
              <p:blipFill>
                <a:blip r:embed="rId272"/>
                <a:stretch>
                  <a:fillRect/>
                </a:stretch>
              </p:blipFill>
              <p:spPr>
                <a:xfrm>
                  <a:off x="2278834" y="1960085"/>
                  <a:ext cx="27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54" name="Freihand 553">
                  <a:extLst>
                    <a:ext uri="{FF2B5EF4-FFF2-40B4-BE49-F238E27FC236}">
                      <a16:creationId xmlns:a16="http://schemas.microsoft.com/office/drawing/2014/main" id="{48E67146-BE7D-4492-8614-7A572235D5A2}"/>
                    </a:ext>
                  </a:extLst>
                </p14:cNvPr>
                <p14:cNvContentPartPr/>
                <p14:nvPr/>
              </p14:nvContentPartPr>
              <p14:xfrm>
                <a:off x="2256874" y="1920485"/>
                <a:ext cx="110880" cy="118080"/>
              </p14:xfrm>
            </p:contentPart>
          </mc:Choice>
          <mc:Fallback>
            <p:pic>
              <p:nvPicPr>
                <p:cNvPr id="554" name="Freihand 553">
                  <a:extLst>
                    <a:ext uri="{FF2B5EF4-FFF2-40B4-BE49-F238E27FC236}">
                      <a16:creationId xmlns:a16="http://schemas.microsoft.com/office/drawing/2014/main" id="{48E67146-BE7D-4492-8614-7A572235D5A2}"/>
                    </a:ext>
                  </a:extLst>
                </p:cNvPr>
                <p:cNvPicPr/>
                <p:nvPr/>
              </p:nvPicPr>
              <p:blipFill>
                <a:blip r:embed="rId274"/>
                <a:stretch>
                  <a:fillRect/>
                </a:stretch>
              </p:blipFill>
              <p:spPr>
                <a:xfrm>
                  <a:off x="2252554" y="1916165"/>
                  <a:ext cx="11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55" name="Freihand 554">
                  <a:extLst>
                    <a:ext uri="{FF2B5EF4-FFF2-40B4-BE49-F238E27FC236}">
                      <a16:creationId xmlns:a16="http://schemas.microsoft.com/office/drawing/2014/main" id="{5023D4CB-07C3-4C3F-AAFE-E4948E5D86A3}"/>
                    </a:ext>
                  </a:extLst>
                </p14:cNvPr>
                <p14:cNvContentPartPr/>
                <p14:nvPr/>
              </p14:nvContentPartPr>
              <p14:xfrm>
                <a:off x="2369194" y="1971605"/>
                <a:ext cx="70560" cy="72360"/>
              </p14:xfrm>
            </p:contentPart>
          </mc:Choice>
          <mc:Fallback>
            <p:pic>
              <p:nvPicPr>
                <p:cNvPr id="555" name="Freihand 554">
                  <a:extLst>
                    <a:ext uri="{FF2B5EF4-FFF2-40B4-BE49-F238E27FC236}">
                      <a16:creationId xmlns:a16="http://schemas.microsoft.com/office/drawing/2014/main" id="{5023D4CB-07C3-4C3F-AAFE-E4948E5D86A3}"/>
                    </a:ext>
                  </a:extLst>
                </p:cNvPr>
                <p:cNvPicPr/>
                <p:nvPr/>
              </p:nvPicPr>
              <p:blipFill>
                <a:blip r:embed="rId276"/>
                <a:stretch>
                  <a:fillRect/>
                </a:stretch>
              </p:blipFill>
              <p:spPr>
                <a:xfrm>
                  <a:off x="2364874" y="1967285"/>
                  <a:ext cx="79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56" name="Freihand 555">
                  <a:extLst>
                    <a:ext uri="{FF2B5EF4-FFF2-40B4-BE49-F238E27FC236}">
                      <a16:creationId xmlns:a16="http://schemas.microsoft.com/office/drawing/2014/main" id="{2DBCD78C-8E53-4487-86C0-577065644858}"/>
                    </a:ext>
                  </a:extLst>
                </p14:cNvPr>
                <p14:cNvContentPartPr/>
                <p14:nvPr/>
              </p14:nvContentPartPr>
              <p14:xfrm>
                <a:off x="2456674" y="1973045"/>
                <a:ext cx="79560" cy="60480"/>
              </p14:xfrm>
            </p:contentPart>
          </mc:Choice>
          <mc:Fallback>
            <p:pic>
              <p:nvPicPr>
                <p:cNvPr id="556" name="Freihand 555">
                  <a:extLst>
                    <a:ext uri="{FF2B5EF4-FFF2-40B4-BE49-F238E27FC236}">
                      <a16:creationId xmlns:a16="http://schemas.microsoft.com/office/drawing/2014/main" id="{2DBCD78C-8E53-4487-86C0-577065644858}"/>
                    </a:ext>
                  </a:extLst>
                </p:cNvPr>
                <p:cNvPicPr/>
                <p:nvPr/>
              </p:nvPicPr>
              <p:blipFill>
                <a:blip r:embed="rId278"/>
                <a:stretch>
                  <a:fillRect/>
                </a:stretch>
              </p:blipFill>
              <p:spPr>
                <a:xfrm>
                  <a:off x="2452354" y="1968725"/>
                  <a:ext cx="88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57" name="Freihand 556">
                  <a:extLst>
                    <a:ext uri="{FF2B5EF4-FFF2-40B4-BE49-F238E27FC236}">
                      <a16:creationId xmlns:a16="http://schemas.microsoft.com/office/drawing/2014/main" id="{D50DA5EA-D34C-4C2D-875E-264F0E168D6F}"/>
                    </a:ext>
                  </a:extLst>
                </p14:cNvPr>
                <p14:cNvContentPartPr/>
                <p14:nvPr/>
              </p14:nvContentPartPr>
              <p14:xfrm>
                <a:off x="2556034" y="1969445"/>
                <a:ext cx="95400" cy="63000"/>
              </p14:xfrm>
            </p:contentPart>
          </mc:Choice>
          <mc:Fallback>
            <p:pic>
              <p:nvPicPr>
                <p:cNvPr id="557" name="Freihand 556">
                  <a:extLst>
                    <a:ext uri="{FF2B5EF4-FFF2-40B4-BE49-F238E27FC236}">
                      <a16:creationId xmlns:a16="http://schemas.microsoft.com/office/drawing/2014/main" id="{D50DA5EA-D34C-4C2D-875E-264F0E168D6F}"/>
                    </a:ext>
                  </a:extLst>
                </p:cNvPr>
                <p:cNvPicPr/>
                <p:nvPr/>
              </p:nvPicPr>
              <p:blipFill>
                <a:blip r:embed="rId280"/>
                <a:stretch>
                  <a:fillRect/>
                </a:stretch>
              </p:blipFill>
              <p:spPr>
                <a:xfrm>
                  <a:off x="2551714" y="1965125"/>
                  <a:ext cx="104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58" name="Freihand 557">
                  <a:extLst>
                    <a:ext uri="{FF2B5EF4-FFF2-40B4-BE49-F238E27FC236}">
                      <a16:creationId xmlns:a16="http://schemas.microsoft.com/office/drawing/2014/main" id="{A97437CF-3034-4E49-B6B4-50A2F1A4239D}"/>
                    </a:ext>
                  </a:extLst>
                </p14:cNvPr>
                <p14:cNvContentPartPr/>
                <p14:nvPr/>
              </p14:nvContentPartPr>
              <p14:xfrm>
                <a:off x="2652154" y="1903565"/>
                <a:ext cx="99000" cy="129960"/>
              </p14:xfrm>
            </p:contentPart>
          </mc:Choice>
          <mc:Fallback>
            <p:pic>
              <p:nvPicPr>
                <p:cNvPr id="558" name="Freihand 557">
                  <a:extLst>
                    <a:ext uri="{FF2B5EF4-FFF2-40B4-BE49-F238E27FC236}">
                      <a16:creationId xmlns:a16="http://schemas.microsoft.com/office/drawing/2014/main" id="{A97437CF-3034-4E49-B6B4-50A2F1A4239D}"/>
                    </a:ext>
                  </a:extLst>
                </p:cNvPr>
                <p:cNvPicPr/>
                <p:nvPr/>
              </p:nvPicPr>
              <p:blipFill>
                <a:blip r:embed="rId282"/>
                <a:stretch>
                  <a:fillRect/>
                </a:stretch>
              </p:blipFill>
              <p:spPr>
                <a:xfrm>
                  <a:off x="2647834" y="1899245"/>
                  <a:ext cx="107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59" name="Freihand 558">
                  <a:extLst>
                    <a:ext uri="{FF2B5EF4-FFF2-40B4-BE49-F238E27FC236}">
                      <a16:creationId xmlns:a16="http://schemas.microsoft.com/office/drawing/2014/main" id="{02D285BC-CD73-452E-9033-EEC6CAC65D13}"/>
                    </a:ext>
                  </a:extLst>
                </p14:cNvPr>
                <p14:cNvContentPartPr/>
                <p14:nvPr/>
              </p14:nvContentPartPr>
              <p14:xfrm>
                <a:off x="2747194" y="1896725"/>
                <a:ext cx="17280" cy="26640"/>
              </p14:xfrm>
            </p:contentPart>
          </mc:Choice>
          <mc:Fallback>
            <p:pic>
              <p:nvPicPr>
                <p:cNvPr id="559" name="Freihand 558">
                  <a:extLst>
                    <a:ext uri="{FF2B5EF4-FFF2-40B4-BE49-F238E27FC236}">
                      <a16:creationId xmlns:a16="http://schemas.microsoft.com/office/drawing/2014/main" id="{02D285BC-CD73-452E-9033-EEC6CAC65D13}"/>
                    </a:ext>
                  </a:extLst>
                </p:cNvPr>
                <p:cNvPicPr/>
                <p:nvPr/>
              </p:nvPicPr>
              <p:blipFill>
                <a:blip r:embed="rId284"/>
                <a:stretch>
                  <a:fillRect/>
                </a:stretch>
              </p:blipFill>
              <p:spPr>
                <a:xfrm>
                  <a:off x="2742874" y="1892405"/>
                  <a:ext cx="25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60" name="Freihand 559">
                  <a:extLst>
                    <a:ext uri="{FF2B5EF4-FFF2-40B4-BE49-F238E27FC236}">
                      <a16:creationId xmlns:a16="http://schemas.microsoft.com/office/drawing/2014/main" id="{79BF1BDC-2A5A-45C5-BC37-91FE9F225D12}"/>
                    </a:ext>
                  </a:extLst>
                </p14:cNvPr>
                <p14:cNvContentPartPr/>
                <p14:nvPr/>
              </p14:nvContentPartPr>
              <p14:xfrm>
                <a:off x="2778874" y="1969805"/>
                <a:ext cx="90000" cy="43920"/>
              </p14:xfrm>
            </p:contentPart>
          </mc:Choice>
          <mc:Fallback>
            <p:pic>
              <p:nvPicPr>
                <p:cNvPr id="560" name="Freihand 559">
                  <a:extLst>
                    <a:ext uri="{FF2B5EF4-FFF2-40B4-BE49-F238E27FC236}">
                      <a16:creationId xmlns:a16="http://schemas.microsoft.com/office/drawing/2014/main" id="{79BF1BDC-2A5A-45C5-BC37-91FE9F225D12}"/>
                    </a:ext>
                  </a:extLst>
                </p:cNvPr>
                <p:cNvPicPr/>
                <p:nvPr/>
              </p:nvPicPr>
              <p:blipFill>
                <a:blip r:embed="rId286"/>
                <a:stretch>
                  <a:fillRect/>
                </a:stretch>
              </p:blipFill>
              <p:spPr>
                <a:xfrm>
                  <a:off x="2774554" y="1965485"/>
                  <a:ext cx="98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61" name="Freihand 560">
                  <a:extLst>
                    <a:ext uri="{FF2B5EF4-FFF2-40B4-BE49-F238E27FC236}">
                      <a16:creationId xmlns:a16="http://schemas.microsoft.com/office/drawing/2014/main" id="{2CA3A507-8C14-48EE-894C-4994A214483A}"/>
                    </a:ext>
                  </a:extLst>
                </p14:cNvPr>
                <p14:cNvContentPartPr/>
                <p14:nvPr/>
              </p14:nvContentPartPr>
              <p14:xfrm>
                <a:off x="2913514" y="1905005"/>
                <a:ext cx="174240" cy="148320"/>
              </p14:xfrm>
            </p:contentPart>
          </mc:Choice>
          <mc:Fallback>
            <p:pic>
              <p:nvPicPr>
                <p:cNvPr id="561" name="Freihand 560">
                  <a:extLst>
                    <a:ext uri="{FF2B5EF4-FFF2-40B4-BE49-F238E27FC236}">
                      <a16:creationId xmlns:a16="http://schemas.microsoft.com/office/drawing/2014/main" id="{2CA3A507-8C14-48EE-894C-4994A214483A}"/>
                    </a:ext>
                  </a:extLst>
                </p:cNvPr>
                <p:cNvPicPr/>
                <p:nvPr/>
              </p:nvPicPr>
              <p:blipFill>
                <a:blip r:embed="rId288"/>
                <a:stretch>
                  <a:fillRect/>
                </a:stretch>
              </p:blipFill>
              <p:spPr>
                <a:xfrm>
                  <a:off x="2909194" y="1900685"/>
                  <a:ext cx="182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62" name="Freihand 561">
                  <a:extLst>
                    <a:ext uri="{FF2B5EF4-FFF2-40B4-BE49-F238E27FC236}">
                      <a16:creationId xmlns:a16="http://schemas.microsoft.com/office/drawing/2014/main" id="{38CDE993-F953-45E8-A28E-48A6BB765CDE}"/>
                    </a:ext>
                  </a:extLst>
                </p14:cNvPr>
                <p14:cNvContentPartPr/>
                <p14:nvPr/>
              </p14:nvContentPartPr>
              <p14:xfrm>
                <a:off x="3087034" y="1993565"/>
                <a:ext cx="71280" cy="33840"/>
              </p14:xfrm>
            </p:contentPart>
          </mc:Choice>
          <mc:Fallback>
            <p:pic>
              <p:nvPicPr>
                <p:cNvPr id="562" name="Freihand 561">
                  <a:extLst>
                    <a:ext uri="{FF2B5EF4-FFF2-40B4-BE49-F238E27FC236}">
                      <a16:creationId xmlns:a16="http://schemas.microsoft.com/office/drawing/2014/main" id="{38CDE993-F953-45E8-A28E-48A6BB765CDE}"/>
                    </a:ext>
                  </a:extLst>
                </p:cNvPr>
                <p:cNvPicPr/>
                <p:nvPr/>
              </p:nvPicPr>
              <p:blipFill>
                <a:blip r:embed="rId290"/>
                <a:stretch>
                  <a:fillRect/>
                </a:stretch>
              </p:blipFill>
              <p:spPr>
                <a:xfrm>
                  <a:off x="3082714" y="1989245"/>
                  <a:ext cx="79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63" name="Freihand 562">
                  <a:extLst>
                    <a:ext uri="{FF2B5EF4-FFF2-40B4-BE49-F238E27FC236}">
                      <a16:creationId xmlns:a16="http://schemas.microsoft.com/office/drawing/2014/main" id="{10AB4C2B-2023-45CF-9FA2-3587F91112F4}"/>
                    </a:ext>
                  </a:extLst>
                </p14:cNvPr>
                <p14:cNvContentPartPr/>
                <p14:nvPr/>
              </p14:nvContentPartPr>
              <p14:xfrm>
                <a:off x="3176674" y="1914005"/>
                <a:ext cx="104760" cy="124560"/>
              </p14:xfrm>
            </p:contentPart>
          </mc:Choice>
          <mc:Fallback>
            <p:pic>
              <p:nvPicPr>
                <p:cNvPr id="563" name="Freihand 562">
                  <a:extLst>
                    <a:ext uri="{FF2B5EF4-FFF2-40B4-BE49-F238E27FC236}">
                      <a16:creationId xmlns:a16="http://schemas.microsoft.com/office/drawing/2014/main" id="{10AB4C2B-2023-45CF-9FA2-3587F91112F4}"/>
                    </a:ext>
                  </a:extLst>
                </p:cNvPr>
                <p:cNvPicPr/>
                <p:nvPr/>
              </p:nvPicPr>
              <p:blipFill>
                <a:blip r:embed="rId292"/>
                <a:stretch>
                  <a:fillRect/>
                </a:stretch>
              </p:blipFill>
              <p:spPr>
                <a:xfrm>
                  <a:off x="3172354" y="1909685"/>
                  <a:ext cx="113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64" name="Freihand 563">
                  <a:extLst>
                    <a:ext uri="{FF2B5EF4-FFF2-40B4-BE49-F238E27FC236}">
                      <a16:creationId xmlns:a16="http://schemas.microsoft.com/office/drawing/2014/main" id="{DF96F8A8-18F9-4D3F-964F-306394849949}"/>
                    </a:ext>
                  </a:extLst>
                </p14:cNvPr>
                <p14:cNvContentPartPr/>
                <p14:nvPr/>
              </p14:nvContentPartPr>
              <p14:xfrm>
                <a:off x="3267754" y="1900685"/>
                <a:ext cx="18000" cy="25200"/>
              </p14:xfrm>
            </p:contentPart>
          </mc:Choice>
          <mc:Fallback>
            <p:pic>
              <p:nvPicPr>
                <p:cNvPr id="564" name="Freihand 563">
                  <a:extLst>
                    <a:ext uri="{FF2B5EF4-FFF2-40B4-BE49-F238E27FC236}">
                      <a16:creationId xmlns:a16="http://schemas.microsoft.com/office/drawing/2014/main" id="{DF96F8A8-18F9-4D3F-964F-306394849949}"/>
                    </a:ext>
                  </a:extLst>
                </p:cNvPr>
                <p:cNvPicPr/>
                <p:nvPr/>
              </p:nvPicPr>
              <p:blipFill>
                <a:blip r:embed="rId294"/>
                <a:stretch>
                  <a:fillRect/>
                </a:stretch>
              </p:blipFill>
              <p:spPr>
                <a:xfrm>
                  <a:off x="3263434" y="1896365"/>
                  <a:ext cx="26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65" name="Freihand 564">
                  <a:extLst>
                    <a:ext uri="{FF2B5EF4-FFF2-40B4-BE49-F238E27FC236}">
                      <a16:creationId xmlns:a16="http://schemas.microsoft.com/office/drawing/2014/main" id="{1C083F11-BF36-44BB-9745-2F2FCAA82DB2}"/>
                    </a:ext>
                  </a:extLst>
                </p14:cNvPr>
                <p14:cNvContentPartPr/>
                <p14:nvPr/>
              </p14:nvContentPartPr>
              <p14:xfrm>
                <a:off x="3306634" y="1956845"/>
                <a:ext cx="154080" cy="57240"/>
              </p14:xfrm>
            </p:contentPart>
          </mc:Choice>
          <mc:Fallback>
            <p:pic>
              <p:nvPicPr>
                <p:cNvPr id="565" name="Freihand 564">
                  <a:extLst>
                    <a:ext uri="{FF2B5EF4-FFF2-40B4-BE49-F238E27FC236}">
                      <a16:creationId xmlns:a16="http://schemas.microsoft.com/office/drawing/2014/main" id="{1C083F11-BF36-44BB-9745-2F2FCAA82DB2}"/>
                    </a:ext>
                  </a:extLst>
                </p:cNvPr>
                <p:cNvPicPr/>
                <p:nvPr/>
              </p:nvPicPr>
              <p:blipFill>
                <a:blip r:embed="rId296"/>
                <a:stretch>
                  <a:fillRect/>
                </a:stretch>
              </p:blipFill>
              <p:spPr>
                <a:xfrm>
                  <a:off x="3302314" y="1952525"/>
                  <a:ext cx="162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99" name="Freihand 598">
                  <a:extLst>
                    <a:ext uri="{FF2B5EF4-FFF2-40B4-BE49-F238E27FC236}">
                      <a16:creationId xmlns:a16="http://schemas.microsoft.com/office/drawing/2014/main" id="{935BB7A4-2B58-416B-A817-D570C1517ADF}"/>
                    </a:ext>
                  </a:extLst>
                </p14:cNvPr>
                <p14:cNvContentPartPr/>
                <p14:nvPr/>
              </p14:nvContentPartPr>
              <p14:xfrm>
                <a:off x="1184434" y="1462565"/>
                <a:ext cx="2958480" cy="49680"/>
              </p14:xfrm>
            </p:contentPart>
          </mc:Choice>
          <mc:Fallback>
            <p:pic>
              <p:nvPicPr>
                <p:cNvPr id="599" name="Freihand 598">
                  <a:extLst>
                    <a:ext uri="{FF2B5EF4-FFF2-40B4-BE49-F238E27FC236}">
                      <a16:creationId xmlns:a16="http://schemas.microsoft.com/office/drawing/2014/main" id="{935BB7A4-2B58-416B-A817-D570C1517ADF}"/>
                    </a:ext>
                  </a:extLst>
                </p:cNvPr>
                <p:cNvPicPr/>
                <p:nvPr/>
              </p:nvPicPr>
              <p:blipFill>
                <a:blip r:embed="rId298"/>
                <a:stretch>
                  <a:fillRect/>
                </a:stretch>
              </p:blipFill>
              <p:spPr>
                <a:xfrm>
                  <a:off x="1180114" y="1458245"/>
                  <a:ext cx="2967120" cy="58320"/>
                </a:xfrm>
                <a:prstGeom prst="rect">
                  <a:avLst/>
                </a:prstGeom>
              </p:spPr>
            </p:pic>
          </mc:Fallback>
        </mc:AlternateContent>
      </p:grpSp>
      <p:grpSp>
        <p:nvGrpSpPr>
          <p:cNvPr id="602" name="Gruppieren 601">
            <a:extLst>
              <a:ext uri="{FF2B5EF4-FFF2-40B4-BE49-F238E27FC236}">
                <a16:creationId xmlns:a16="http://schemas.microsoft.com/office/drawing/2014/main" id="{E2FA5BD2-AC5F-44D5-995F-53B0A7ECC842}"/>
              </a:ext>
            </a:extLst>
          </p:cNvPr>
          <p:cNvGrpSpPr/>
          <p:nvPr/>
        </p:nvGrpSpPr>
        <p:grpSpPr>
          <a:xfrm>
            <a:off x="6109954" y="1464725"/>
            <a:ext cx="1826640" cy="114480"/>
            <a:chOff x="6109954" y="1464725"/>
            <a:chExt cx="1826640" cy="114480"/>
          </a:xfrm>
        </p:grpSpPr>
        <mc:AlternateContent xmlns:mc="http://schemas.openxmlformats.org/markup-compatibility/2006">
          <mc:Choice xmlns:p14="http://schemas.microsoft.com/office/powerpoint/2010/main" Requires="p14">
            <p:contentPart p14:bwMode="auto" r:id="rId299">
              <p14:nvContentPartPr>
                <p14:cNvPr id="95" name="Freihand 94">
                  <a:extLst>
                    <a:ext uri="{FF2B5EF4-FFF2-40B4-BE49-F238E27FC236}">
                      <a16:creationId xmlns:a16="http://schemas.microsoft.com/office/drawing/2014/main" id="{021B74B5-3204-4179-8511-31F11710EC62}"/>
                    </a:ext>
                  </a:extLst>
                </p14:cNvPr>
                <p14:cNvContentPartPr/>
                <p14:nvPr/>
              </p14:nvContentPartPr>
              <p14:xfrm>
                <a:off x="6109954" y="1506125"/>
                <a:ext cx="219240" cy="18360"/>
              </p14:xfrm>
            </p:contentPart>
          </mc:Choice>
          <mc:Fallback>
            <p:pic>
              <p:nvPicPr>
                <p:cNvPr id="95" name="Freihand 94">
                  <a:extLst>
                    <a:ext uri="{FF2B5EF4-FFF2-40B4-BE49-F238E27FC236}">
                      <a16:creationId xmlns:a16="http://schemas.microsoft.com/office/drawing/2014/main" id="{021B74B5-3204-4179-8511-31F11710EC62}"/>
                    </a:ext>
                  </a:extLst>
                </p:cNvPr>
                <p:cNvPicPr/>
                <p:nvPr/>
              </p:nvPicPr>
              <p:blipFill>
                <a:blip r:embed="rId300"/>
                <a:stretch>
                  <a:fillRect/>
                </a:stretch>
              </p:blipFill>
              <p:spPr>
                <a:xfrm>
                  <a:off x="6105634" y="1501805"/>
                  <a:ext cx="227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00" name="Freihand 99">
                  <a:extLst>
                    <a:ext uri="{FF2B5EF4-FFF2-40B4-BE49-F238E27FC236}">
                      <a16:creationId xmlns:a16="http://schemas.microsoft.com/office/drawing/2014/main" id="{37935E10-E7A9-4700-89F1-3705163D7830}"/>
                    </a:ext>
                  </a:extLst>
                </p14:cNvPr>
                <p14:cNvContentPartPr/>
                <p14:nvPr/>
              </p14:nvContentPartPr>
              <p14:xfrm>
                <a:off x="7302994" y="1464725"/>
                <a:ext cx="564840" cy="13320"/>
              </p14:xfrm>
            </p:contentPart>
          </mc:Choice>
          <mc:Fallback>
            <p:pic>
              <p:nvPicPr>
                <p:cNvPr id="100" name="Freihand 99">
                  <a:extLst>
                    <a:ext uri="{FF2B5EF4-FFF2-40B4-BE49-F238E27FC236}">
                      <a16:creationId xmlns:a16="http://schemas.microsoft.com/office/drawing/2014/main" id="{37935E10-E7A9-4700-89F1-3705163D7830}"/>
                    </a:ext>
                  </a:extLst>
                </p:cNvPr>
                <p:cNvPicPr/>
                <p:nvPr/>
              </p:nvPicPr>
              <p:blipFill>
                <a:blip r:embed="rId302"/>
                <a:stretch>
                  <a:fillRect/>
                </a:stretch>
              </p:blipFill>
              <p:spPr>
                <a:xfrm>
                  <a:off x="7298674" y="1460405"/>
                  <a:ext cx="57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601" name="Freihand 600">
                  <a:extLst>
                    <a:ext uri="{FF2B5EF4-FFF2-40B4-BE49-F238E27FC236}">
                      <a16:creationId xmlns:a16="http://schemas.microsoft.com/office/drawing/2014/main" id="{A3618AFD-0BAE-4380-B76C-57E2ACF7C5D1}"/>
                    </a:ext>
                  </a:extLst>
                </p14:cNvPr>
                <p14:cNvContentPartPr/>
                <p14:nvPr/>
              </p14:nvContentPartPr>
              <p14:xfrm>
                <a:off x="6202114" y="1512605"/>
                <a:ext cx="1734480" cy="66600"/>
              </p14:xfrm>
            </p:contentPart>
          </mc:Choice>
          <mc:Fallback>
            <p:pic>
              <p:nvPicPr>
                <p:cNvPr id="601" name="Freihand 600">
                  <a:extLst>
                    <a:ext uri="{FF2B5EF4-FFF2-40B4-BE49-F238E27FC236}">
                      <a16:creationId xmlns:a16="http://schemas.microsoft.com/office/drawing/2014/main" id="{A3618AFD-0BAE-4380-B76C-57E2ACF7C5D1}"/>
                    </a:ext>
                  </a:extLst>
                </p:cNvPr>
                <p:cNvPicPr/>
                <p:nvPr/>
              </p:nvPicPr>
              <p:blipFill>
                <a:blip r:embed="rId304"/>
                <a:stretch>
                  <a:fillRect/>
                </a:stretch>
              </p:blipFill>
              <p:spPr>
                <a:xfrm>
                  <a:off x="6197794" y="1508285"/>
                  <a:ext cx="174312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5">
            <p14:nvContentPartPr>
              <p14:cNvPr id="603" name="Freihand 602">
                <a:extLst>
                  <a:ext uri="{FF2B5EF4-FFF2-40B4-BE49-F238E27FC236}">
                    <a16:creationId xmlns:a16="http://schemas.microsoft.com/office/drawing/2014/main" id="{F7228027-FFAF-4304-810C-9015BC6897E2}"/>
                  </a:ext>
                </a:extLst>
              </p14:cNvPr>
              <p14:cNvContentPartPr/>
              <p14:nvPr/>
            </p14:nvContentPartPr>
            <p14:xfrm>
              <a:off x="7620154" y="2006165"/>
              <a:ext cx="1627200" cy="19800"/>
            </p14:xfrm>
          </p:contentPart>
        </mc:Choice>
        <mc:Fallback>
          <p:pic>
            <p:nvPicPr>
              <p:cNvPr id="603" name="Freihand 602">
                <a:extLst>
                  <a:ext uri="{FF2B5EF4-FFF2-40B4-BE49-F238E27FC236}">
                    <a16:creationId xmlns:a16="http://schemas.microsoft.com/office/drawing/2014/main" id="{F7228027-FFAF-4304-810C-9015BC6897E2}"/>
                  </a:ext>
                </a:extLst>
              </p:cNvPr>
              <p:cNvPicPr/>
              <p:nvPr/>
            </p:nvPicPr>
            <p:blipFill>
              <a:blip r:embed="rId306"/>
              <a:stretch>
                <a:fillRect/>
              </a:stretch>
            </p:blipFill>
            <p:spPr>
              <a:xfrm>
                <a:off x="7615834" y="2001845"/>
                <a:ext cx="1635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604" name="Freihand 603">
                <a:extLst>
                  <a:ext uri="{FF2B5EF4-FFF2-40B4-BE49-F238E27FC236}">
                    <a16:creationId xmlns:a16="http://schemas.microsoft.com/office/drawing/2014/main" id="{7E8BC6D7-99A8-49A9-A3EE-2130953E3414}"/>
                  </a:ext>
                </a:extLst>
              </p14:cNvPr>
              <p14:cNvContentPartPr/>
              <p14:nvPr/>
            </p14:nvContentPartPr>
            <p14:xfrm>
              <a:off x="9273" y="1931484"/>
              <a:ext cx="469800" cy="2109240"/>
            </p14:xfrm>
          </p:contentPart>
        </mc:Choice>
        <mc:Fallback>
          <p:pic>
            <p:nvPicPr>
              <p:cNvPr id="604" name="Freihand 603">
                <a:extLst>
                  <a:ext uri="{FF2B5EF4-FFF2-40B4-BE49-F238E27FC236}">
                    <a16:creationId xmlns:a16="http://schemas.microsoft.com/office/drawing/2014/main" id="{7E8BC6D7-99A8-49A9-A3EE-2130953E3414}"/>
                  </a:ext>
                </a:extLst>
              </p:cNvPr>
              <p:cNvPicPr/>
              <p:nvPr/>
            </p:nvPicPr>
            <p:blipFill>
              <a:blip r:embed="rId308"/>
              <a:stretch>
                <a:fillRect/>
              </a:stretch>
            </p:blipFill>
            <p:spPr>
              <a:xfrm>
                <a:off x="4953" y="1927164"/>
                <a:ext cx="478440" cy="2117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605" name="Freihand 604">
                <a:extLst>
                  <a:ext uri="{FF2B5EF4-FFF2-40B4-BE49-F238E27FC236}">
                    <a16:creationId xmlns:a16="http://schemas.microsoft.com/office/drawing/2014/main" id="{880E4ADF-56B1-4BAD-B005-54E2420FE3D5}"/>
                  </a:ext>
                </a:extLst>
              </p14:cNvPr>
              <p14:cNvContentPartPr/>
              <p14:nvPr/>
            </p14:nvContentPartPr>
            <p14:xfrm>
              <a:off x="343353" y="3398124"/>
              <a:ext cx="1495440" cy="727200"/>
            </p14:xfrm>
          </p:contentPart>
        </mc:Choice>
        <mc:Fallback>
          <p:pic>
            <p:nvPicPr>
              <p:cNvPr id="605" name="Freihand 604">
                <a:extLst>
                  <a:ext uri="{FF2B5EF4-FFF2-40B4-BE49-F238E27FC236}">
                    <a16:creationId xmlns:a16="http://schemas.microsoft.com/office/drawing/2014/main" id="{880E4ADF-56B1-4BAD-B005-54E2420FE3D5}"/>
                  </a:ext>
                </a:extLst>
              </p:cNvPr>
              <p:cNvPicPr/>
              <p:nvPr/>
            </p:nvPicPr>
            <p:blipFill>
              <a:blip r:embed="rId310"/>
              <a:stretch>
                <a:fillRect/>
              </a:stretch>
            </p:blipFill>
            <p:spPr>
              <a:xfrm>
                <a:off x="339033" y="3393804"/>
                <a:ext cx="150408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606" name="Freihand 605">
                <a:extLst>
                  <a:ext uri="{FF2B5EF4-FFF2-40B4-BE49-F238E27FC236}">
                    <a16:creationId xmlns:a16="http://schemas.microsoft.com/office/drawing/2014/main" id="{30D7A190-4688-4BA9-9EC2-E64E891CC1DC}"/>
                  </a:ext>
                </a:extLst>
              </p14:cNvPr>
              <p14:cNvContentPartPr/>
              <p14:nvPr/>
            </p14:nvContentPartPr>
            <p14:xfrm>
              <a:off x="439473" y="2985924"/>
              <a:ext cx="1045440" cy="98280"/>
            </p14:xfrm>
          </p:contentPart>
        </mc:Choice>
        <mc:Fallback>
          <p:pic>
            <p:nvPicPr>
              <p:cNvPr id="606" name="Freihand 605">
                <a:extLst>
                  <a:ext uri="{FF2B5EF4-FFF2-40B4-BE49-F238E27FC236}">
                    <a16:creationId xmlns:a16="http://schemas.microsoft.com/office/drawing/2014/main" id="{30D7A190-4688-4BA9-9EC2-E64E891CC1DC}"/>
                  </a:ext>
                </a:extLst>
              </p:cNvPr>
              <p:cNvPicPr/>
              <p:nvPr/>
            </p:nvPicPr>
            <p:blipFill>
              <a:blip r:embed="rId312"/>
              <a:stretch>
                <a:fillRect/>
              </a:stretch>
            </p:blipFill>
            <p:spPr>
              <a:xfrm>
                <a:off x="435153" y="2981604"/>
                <a:ext cx="1054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07" name="Freihand 606">
                <a:extLst>
                  <a:ext uri="{FF2B5EF4-FFF2-40B4-BE49-F238E27FC236}">
                    <a16:creationId xmlns:a16="http://schemas.microsoft.com/office/drawing/2014/main" id="{D3A69C76-5CE0-45CD-96E6-A45184308CED}"/>
                  </a:ext>
                </a:extLst>
              </p14:cNvPr>
              <p14:cNvContentPartPr/>
              <p14:nvPr/>
            </p14:nvContentPartPr>
            <p14:xfrm>
              <a:off x="497073" y="2345484"/>
              <a:ext cx="1164240" cy="50040"/>
            </p14:xfrm>
          </p:contentPart>
        </mc:Choice>
        <mc:Fallback>
          <p:pic>
            <p:nvPicPr>
              <p:cNvPr id="607" name="Freihand 606">
                <a:extLst>
                  <a:ext uri="{FF2B5EF4-FFF2-40B4-BE49-F238E27FC236}">
                    <a16:creationId xmlns:a16="http://schemas.microsoft.com/office/drawing/2014/main" id="{D3A69C76-5CE0-45CD-96E6-A45184308CED}"/>
                  </a:ext>
                </a:extLst>
              </p:cNvPr>
              <p:cNvPicPr/>
              <p:nvPr/>
            </p:nvPicPr>
            <p:blipFill>
              <a:blip r:embed="rId314"/>
              <a:stretch>
                <a:fillRect/>
              </a:stretch>
            </p:blipFill>
            <p:spPr>
              <a:xfrm>
                <a:off x="492753" y="2341164"/>
                <a:ext cx="1172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08" name="Freihand 607">
                <a:extLst>
                  <a:ext uri="{FF2B5EF4-FFF2-40B4-BE49-F238E27FC236}">
                    <a16:creationId xmlns:a16="http://schemas.microsoft.com/office/drawing/2014/main" id="{59866A93-8216-4EFB-9436-CD269ABCBC86}"/>
                  </a:ext>
                </a:extLst>
              </p14:cNvPr>
              <p14:cNvContentPartPr/>
              <p14:nvPr/>
            </p14:nvContentPartPr>
            <p14:xfrm>
              <a:off x="2662473" y="4603764"/>
              <a:ext cx="1909800" cy="871560"/>
            </p14:xfrm>
          </p:contentPart>
        </mc:Choice>
        <mc:Fallback>
          <p:pic>
            <p:nvPicPr>
              <p:cNvPr id="608" name="Freihand 607">
                <a:extLst>
                  <a:ext uri="{FF2B5EF4-FFF2-40B4-BE49-F238E27FC236}">
                    <a16:creationId xmlns:a16="http://schemas.microsoft.com/office/drawing/2014/main" id="{59866A93-8216-4EFB-9436-CD269ABCBC86}"/>
                  </a:ext>
                </a:extLst>
              </p:cNvPr>
              <p:cNvPicPr/>
              <p:nvPr/>
            </p:nvPicPr>
            <p:blipFill>
              <a:blip r:embed="rId316"/>
              <a:stretch>
                <a:fillRect/>
              </a:stretch>
            </p:blipFill>
            <p:spPr>
              <a:xfrm>
                <a:off x="2658153" y="4599444"/>
                <a:ext cx="1918440" cy="880200"/>
              </a:xfrm>
              <a:prstGeom prst="rect">
                <a:avLst/>
              </a:prstGeom>
            </p:spPr>
          </p:pic>
        </mc:Fallback>
      </mc:AlternateContent>
    </p:spTree>
    <p:extLst>
      <p:ext uri="{BB962C8B-B14F-4D97-AF65-F5344CB8AC3E}">
        <p14:creationId xmlns:p14="http://schemas.microsoft.com/office/powerpoint/2010/main" val="17590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EC0B3035-7B30-4645-87C8-267153775791}"/>
              </a:ext>
            </a:extLst>
          </p:cNvPr>
          <p:cNvGrpSpPr/>
          <p:nvPr/>
        </p:nvGrpSpPr>
        <p:grpSpPr>
          <a:xfrm>
            <a:off x="165873" y="486084"/>
            <a:ext cx="1612080" cy="334800"/>
            <a:chOff x="165873" y="486084"/>
            <a:chExt cx="1612080" cy="334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28A096-0733-4F6A-8F1B-CFEEE975E974}"/>
                    </a:ext>
                  </a:extLst>
                </p14:cNvPr>
                <p14:cNvContentPartPr/>
                <p14:nvPr/>
              </p14:nvContentPartPr>
              <p14:xfrm>
                <a:off x="308073" y="589044"/>
                <a:ext cx="10440" cy="188640"/>
              </p14:xfrm>
            </p:contentPart>
          </mc:Choice>
          <mc:Fallback xmlns="">
            <p:pic>
              <p:nvPicPr>
                <p:cNvPr id="2" name="Freihand 1">
                  <a:extLst>
                    <a:ext uri="{FF2B5EF4-FFF2-40B4-BE49-F238E27FC236}">
                      <a16:creationId xmlns:a16="http://schemas.microsoft.com/office/drawing/2014/main" id="{E128A096-0733-4F6A-8F1B-CFEEE975E974}"/>
                    </a:ext>
                  </a:extLst>
                </p:cNvPr>
                <p:cNvPicPr/>
                <p:nvPr/>
              </p:nvPicPr>
              <p:blipFill>
                <a:blip r:embed="rId4"/>
                <a:stretch>
                  <a:fillRect/>
                </a:stretch>
              </p:blipFill>
              <p:spPr>
                <a:xfrm>
                  <a:off x="303753" y="584724"/>
                  <a:ext cx="19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82C4C7A-6A38-4061-8391-4D8CC3148D5C}"/>
                    </a:ext>
                  </a:extLst>
                </p14:cNvPr>
                <p14:cNvContentPartPr/>
                <p14:nvPr/>
              </p14:nvContentPartPr>
              <p14:xfrm>
                <a:off x="165873" y="575004"/>
                <a:ext cx="243000" cy="198720"/>
              </p14:xfrm>
            </p:contentPart>
          </mc:Choice>
          <mc:Fallback xmlns="">
            <p:pic>
              <p:nvPicPr>
                <p:cNvPr id="3" name="Freihand 2">
                  <a:extLst>
                    <a:ext uri="{FF2B5EF4-FFF2-40B4-BE49-F238E27FC236}">
                      <a16:creationId xmlns:a16="http://schemas.microsoft.com/office/drawing/2014/main" id="{582C4C7A-6A38-4061-8391-4D8CC3148D5C}"/>
                    </a:ext>
                  </a:extLst>
                </p:cNvPr>
                <p:cNvPicPr/>
                <p:nvPr/>
              </p:nvPicPr>
              <p:blipFill>
                <a:blip r:embed="rId6"/>
                <a:stretch>
                  <a:fillRect/>
                </a:stretch>
              </p:blipFill>
              <p:spPr>
                <a:xfrm>
                  <a:off x="161553" y="570684"/>
                  <a:ext cx="251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68F462F-A2A0-4C98-8474-D4E5B2D43178}"/>
                    </a:ext>
                  </a:extLst>
                </p14:cNvPr>
                <p14:cNvContentPartPr/>
                <p14:nvPr/>
              </p14:nvContentPartPr>
              <p14:xfrm>
                <a:off x="425793" y="644124"/>
                <a:ext cx="119880" cy="93600"/>
              </p14:xfrm>
            </p:contentPart>
          </mc:Choice>
          <mc:Fallback xmlns="">
            <p:pic>
              <p:nvPicPr>
                <p:cNvPr id="4" name="Freihand 3">
                  <a:extLst>
                    <a:ext uri="{FF2B5EF4-FFF2-40B4-BE49-F238E27FC236}">
                      <a16:creationId xmlns:a16="http://schemas.microsoft.com/office/drawing/2014/main" id="{A68F462F-A2A0-4C98-8474-D4E5B2D43178}"/>
                    </a:ext>
                  </a:extLst>
                </p:cNvPr>
                <p:cNvPicPr/>
                <p:nvPr/>
              </p:nvPicPr>
              <p:blipFill>
                <a:blip r:embed="rId8"/>
                <a:stretch>
                  <a:fillRect/>
                </a:stretch>
              </p:blipFill>
              <p:spPr>
                <a:xfrm>
                  <a:off x="421473" y="639804"/>
                  <a:ext cx="128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6C293CC-0CAD-44FD-BDDB-01B9419589D3}"/>
                    </a:ext>
                  </a:extLst>
                </p14:cNvPr>
                <p14:cNvContentPartPr/>
                <p14:nvPr/>
              </p14:nvContentPartPr>
              <p14:xfrm>
                <a:off x="587793" y="617844"/>
                <a:ext cx="116280" cy="120240"/>
              </p14:xfrm>
            </p:contentPart>
          </mc:Choice>
          <mc:Fallback xmlns="">
            <p:pic>
              <p:nvPicPr>
                <p:cNvPr id="6" name="Freihand 5">
                  <a:extLst>
                    <a:ext uri="{FF2B5EF4-FFF2-40B4-BE49-F238E27FC236}">
                      <a16:creationId xmlns:a16="http://schemas.microsoft.com/office/drawing/2014/main" id="{F6C293CC-0CAD-44FD-BDDB-01B9419589D3}"/>
                    </a:ext>
                  </a:extLst>
                </p:cNvPr>
                <p:cNvPicPr/>
                <p:nvPr/>
              </p:nvPicPr>
              <p:blipFill>
                <a:blip r:embed="rId10"/>
                <a:stretch>
                  <a:fillRect/>
                </a:stretch>
              </p:blipFill>
              <p:spPr>
                <a:xfrm>
                  <a:off x="583473" y="613524"/>
                  <a:ext cx="124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AD72C117-0D06-4554-95D0-D8EAB2202FC4}"/>
                    </a:ext>
                  </a:extLst>
                </p14:cNvPr>
                <p14:cNvContentPartPr/>
                <p14:nvPr/>
              </p14:nvContentPartPr>
              <p14:xfrm>
                <a:off x="727473" y="635844"/>
                <a:ext cx="116280" cy="92880"/>
              </p14:xfrm>
            </p:contentPart>
          </mc:Choice>
          <mc:Fallback xmlns="">
            <p:pic>
              <p:nvPicPr>
                <p:cNvPr id="7" name="Freihand 6">
                  <a:extLst>
                    <a:ext uri="{FF2B5EF4-FFF2-40B4-BE49-F238E27FC236}">
                      <a16:creationId xmlns:a16="http://schemas.microsoft.com/office/drawing/2014/main" id="{AD72C117-0D06-4554-95D0-D8EAB2202FC4}"/>
                    </a:ext>
                  </a:extLst>
                </p:cNvPr>
                <p:cNvPicPr/>
                <p:nvPr/>
              </p:nvPicPr>
              <p:blipFill>
                <a:blip r:embed="rId12"/>
                <a:stretch>
                  <a:fillRect/>
                </a:stretch>
              </p:blipFill>
              <p:spPr>
                <a:xfrm>
                  <a:off x="723153" y="631524"/>
                  <a:ext cx="124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AD47D72-B833-44D7-A32A-40AD5EB17D3F}"/>
                    </a:ext>
                  </a:extLst>
                </p14:cNvPr>
                <p14:cNvContentPartPr/>
                <p14:nvPr/>
              </p14:nvContentPartPr>
              <p14:xfrm>
                <a:off x="883713" y="616404"/>
                <a:ext cx="175680" cy="122040"/>
              </p14:xfrm>
            </p:contentPart>
          </mc:Choice>
          <mc:Fallback xmlns="">
            <p:pic>
              <p:nvPicPr>
                <p:cNvPr id="8" name="Freihand 7">
                  <a:extLst>
                    <a:ext uri="{FF2B5EF4-FFF2-40B4-BE49-F238E27FC236}">
                      <a16:creationId xmlns:a16="http://schemas.microsoft.com/office/drawing/2014/main" id="{8AD47D72-B833-44D7-A32A-40AD5EB17D3F}"/>
                    </a:ext>
                  </a:extLst>
                </p:cNvPr>
                <p:cNvPicPr/>
                <p:nvPr/>
              </p:nvPicPr>
              <p:blipFill>
                <a:blip r:embed="rId14"/>
                <a:stretch>
                  <a:fillRect/>
                </a:stretch>
              </p:blipFill>
              <p:spPr>
                <a:xfrm>
                  <a:off x="879393" y="612084"/>
                  <a:ext cx="184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06E0570-29DE-48EE-82C2-ECE59113D13B}"/>
                    </a:ext>
                  </a:extLst>
                </p14:cNvPr>
                <p14:cNvContentPartPr/>
                <p14:nvPr/>
              </p14:nvContentPartPr>
              <p14:xfrm>
                <a:off x="1107633" y="539004"/>
                <a:ext cx="135720" cy="178560"/>
              </p14:xfrm>
            </p:contentPart>
          </mc:Choice>
          <mc:Fallback xmlns="">
            <p:pic>
              <p:nvPicPr>
                <p:cNvPr id="10" name="Freihand 9">
                  <a:extLst>
                    <a:ext uri="{FF2B5EF4-FFF2-40B4-BE49-F238E27FC236}">
                      <a16:creationId xmlns:a16="http://schemas.microsoft.com/office/drawing/2014/main" id="{D06E0570-29DE-48EE-82C2-ECE59113D13B}"/>
                    </a:ext>
                  </a:extLst>
                </p:cNvPr>
                <p:cNvPicPr/>
                <p:nvPr/>
              </p:nvPicPr>
              <p:blipFill>
                <a:blip r:embed="rId16"/>
                <a:stretch>
                  <a:fillRect/>
                </a:stretch>
              </p:blipFill>
              <p:spPr>
                <a:xfrm>
                  <a:off x="1103313" y="534684"/>
                  <a:ext cx="144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251445BE-8E98-42E6-8CDA-47F4BBD56605}"/>
                    </a:ext>
                  </a:extLst>
                </p14:cNvPr>
                <p14:cNvContentPartPr/>
                <p14:nvPr/>
              </p14:nvContentPartPr>
              <p14:xfrm>
                <a:off x="1282593" y="609564"/>
                <a:ext cx="226800" cy="78120"/>
              </p14:xfrm>
            </p:contentPart>
          </mc:Choice>
          <mc:Fallback xmlns="">
            <p:pic>
              <p:nvPicPr>
                <p:cNvPr id="12" name="Freihand 11">
                  <a:extLst>
                    <a:ext uri="{FF2B5EF4-FFF2-40B4-BE49-F238E27FC236}">
                      <a16:creationId xmlns:a16="http://schemas.microsoft.com/office/drawing/2014/main" id="{251445BE-8E98-42E6-8CDA-47F4BBD56605}"/>
                    </a:ext>
                  </a:extLst>
                </p:cNvPr>
                <p:cNvPicPr/>
                <p:nvPr/>
              </p:nvPicPr>
              <p:blipFill>
                <a:blip r:embed="rId18"/>
                <a:stretch>
                  <a:fillRect/>
                </a:stretch>
              </p:blipFill>
              <p:spPr>
                <a:xfrm>
                  <a:off x="1278273" y="605244"/>
                  <a:ext cx="235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70D90860-31B9-417E-98F9-E4B5FC048896}"/>
                    </a:ext>
                  </a:extLst>
                </p14:cNvPr>
                <p14:cNvContentPartPr/>
                <p14:nvPr/>
              </p14:nvContentPartPr>
              <p14:xfrm>
                <a:off x="1521993" y="605964"/>
                <a:ext cx="255960" cy="214920"/>
              </p14:xfrm>
            </p:contentPart>
          </mc:Choice>
          <mc:Fallback xmlns="">
            <p:pic>
              <p:nvPicPr>
                <p:cNvPr id="13" name="Freihand 12">
                  <a:extLst>
                    <a:ext uri="{FF2B5EF4-FFF2-40B4-BE49-F238E27FC236}">
                      <a16:creationId xmlns:a16="http://schemas.microsoft.com/office/drawing/2014/main" id="{70D90860-31B9-417E-98F9-E4B5FC048896}"/>
                    </a:ext>
                  </a:extLst>
                </p:cNvPr>
                <p:cNvPicPr/>
                <p:nvPr/>
              </p:nvPicPr>
              <p:blipFill>
                <a:blip r:embed="rId20"/>
                <a:stretch>
                  <a:fillRect/>
                </a:stretch>
              </p:blipFill>
              <p:spPr>
                <a:xfrm>
                  <a:off x="1517673" y="601644"/>
                  <a:ext cx="264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4193D74-FC6D-4B76-8DB8-5660EAEDB7BC}"/>
                    </a:ext>
                  </a:extLst>
                </p14:cNvPr>
                <p14:cNvContentPartPr/>
                <p14:nvPr/>
              </p14:nvContentPartPr>
              <p14:xfrm>
                <a:off x="1681113" y="486084"/>
                <a:ext cx="360" cy="360"/>
              </p14:xfrm>
            </p:contentPart>
          </mc:Choice>
          <mc:Fallback xmlns="">
            <p:pic>
              <p:nvPicPr>
                <p:cNvPr id="14" name="Freihand 13">
                  <a:extLst>
                    <a:ext uri="{FF2B5EF4-FFF2-40B4-BE49-F238E27FC236}">
                      <a16:creationId xmlns:a16="http://schemas.microsoft.com/office/drawing/2014/main" id="{94193D74-FC6D-4B76-8DB8-5660EAEDB7BC}"/>
                    </a:ext>
                  </a:extLst>
                </p:cNvPr>
                <p:cNvPicPr/>
                <p:nvPr/>
              </p:nvPicPr>
              <p:blipFill>
                <a:blip r:embed="rId22"/>
                <a:stretch>
                  <a:fillRect/>
                </a:stretch>
              </p:blipFill>
              <p:spPr>
                <a:xfrm>
                  <a:off x="1676793" y="481764"/>
                  <a:ext cx="9000" cy="9000"/>
                </a:xfrm>
                <a:prstGeom prst="rect">
                  <a:avLst/>
                </a:prstGeom>
              </p:spPr>
            </p:pic>
          </mc:Fallback>
        </mc:AlternateContent>
      </p:grpSp>
      <p:grpSp>
        <p:nvGrpSpPr>
          <p:cNvPr id="19" name="Gruppieren 18">
            <a:extLst>
              <a:ext uri="{FF2B5EF4-FFF2-40B4-BE49-F238E27FC236}">
                <a16:creationId xmlns:a16="http://schemas.microsoft.com/office/drawing/2014/main" id="{A0EB7A85-8FE3-41F9-A708-5BE8F5574EA2}"/>
              </a:ext>
            </a:extLst>
          </p:cNvPr>
          <p:cNvGrpSpPr/>
          <p:nvPr/>
        </p:nvGrpSpPr>
        <p:grpSpPr>
          <a:xfrm>
            <a:off x="2079993" y="598764"/>
            <a:ext cx="615600" cy="112680"/>
            <a:chOff x="2079993" y="598764"/>
            <a:chExt cx="615600" cy="11268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6F4D44A7-E018-41B7-A53B-B4E08B65D0A9}"/>
                    </a:ext>
                  </a:extLst>
                </p14:cNvPr>
                <p14:cNvContentPartPr/>
                <p14:nvPr/>
              </p14:nvContentPartPr>
              <p14:xfrm>
                <a:off x="2079993" y="621444"/>
                <a:ext cx="101520" cy="86040"/>
              </p14:xfrm>
            </p:contentPart>
          </mc:Choice>
          <mc:Fallback xmlns="">
            <p:pic>
              <p:nvPicPr>
                <p:cNvPr id="15" name="Freihand 14">
                  <a:extLst>
                    <a:ext uri="{FF2B5EF4-FFF2-40B4-BE49-F238E27FC236}">
                      <a16:creationId xmlns:a16="http://schemas.microsoft.com/office/drawing/2014/main" id="{6F4D44A7-E018-41B7-A53B-B4E08B65D0A9}"/>
                    </a:ext>
                  </a:extLst>
                </p:cNvPr>
                <p:cNvPicPr/>
                <p:nvPr/>
              </p:nvPicPr>
              <p:blipFill>
                <a:blip r:embed="rId24"/>
                <a:stretch>
                  <a:fillRect/>
                </a:stretch>
              </p:blipFill>
              <p:spPr>
                <a:xfrm>
                  <a:off x="2075673" y="617124"/>
                  <a:ext cx="110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3457A504-5864-40D8-9A3E-18DA51B25F72}"/>
                    </a:ext>
                  </a:extLst>
                </p14:cNvPr>
                <p14:cNvContentPartPr/>
                <p14:nvPr/>
              </p14:nvContentPartPr>
              <p14:xfrm>
                <a:off x="2233713" y="621804"/>
                <a:ext cx="100440" cy="87120"/>
              </p14:xfrm>
            </p:contentPart>
          </mc:Choice>
          <mc:Fallback xmlns="">
            <p:pic>
              <p:nvPicPr>
                <p:cNvPr id="16" name="Freihand 15">
                  <a:extLst>
                    <a:ext uri="{FF2B5EF4-FFF2-40B4-BE49-F238E27FC236}">
                      <a16:creationId xmlns:a16="http://schemas.microsoft.com/office/drawing/2014/main" id="{3457A504-5864-40D8-9A3E-18DA51B25F72}"/>
                    </a:ext>
                  </a:extLst>
                </p:cNvPr>
                <p:cNvPicPr/>
                <p:nvPr/>
              </p:nvPicPr>
              <p:blipFill>
                <a:blip r:embed="rId26"/>
                <a:stretch>
                  <a:fillRect/>
                </a:stretch>
              </p:blipFill>
              <p:spPr>
                <a:xfrm>
                  <a:off x="2229393" y="617484"/>
                  <a:ext cx="109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450AB5D-B57A-4343-8550-13679D328578}"/>
                    </a:ext>
                  </a:extLst>
                </p14:cNvPr>
                <p14:cNvContentPartPr/>
                <p14:nvPr/>
              </p14:nvContentPartPr>
              <p14:xfrm>
                <a:off x="2400033" y="607044"/>
                <a:ext cx="103320" cy="97920"/>
              </p14:xfrm>
            </p:contentPart>
          </mc:Choice>
          <mc:Fallback xmlns="">
            <p:pic>
              <p:nvPicPr>
                <p:cNvPr id="17" name="Freihand 16">
                  <a:extLst>
                    <a:ext uri="{FF2B5EF4-FFF2-40B4-BE49-F238E27FC236}">
                      <a16:creationId xmlns:a16="http://schemas.microsoft.com/office/drawing/2014/main" id="{9450AB5D-B57A-4343-8550-13679D328578}"/>
                    </a:ext>
                  </a:extLst>
                </p:cNvPr>
                <p:cNvPicPr/>
                <p:nvPr/>
              </p:nvPicPr>
              <p:blipFill>
                <a:blip r:embed="rId28"/>
                <a:stretch>
                  <a:fillRect/>
                </a:stretch>
              </p:blipFill>
              <p:spPr>
                <a:xfrm>
                  <a:off x="2395713" y="602724"/>
                  <a:ext cx="111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BDF7B6A0-2FE4-4021-ADC0-EE7F58D52A94}"/>
                    </a:ext>
                  </a:extLst>
                </p14:cNvPr>
                <p14:cNvContentPartPr/>
                <p14:nvPr/>
              </p14:nvContentPartPr>
              <p14:xfrm>
                <a:off x="2574633" y="598764"/>
                <a:ext cx="120960" cy="112680"/>
              </p14:xfrm>
            </p:contentPart>
          </mc:Choice>
          <mc:Fallback xmlns="">
            <p:pic>
              <p:nvPicPr>
                <p:cNvPr id="18" name="Freihand 17">
                  <a:extLst>
                    <a:ext uri="{FF2B5EF4-FFF2-40B4-BE49-F238E27FC236}">
                      <a16:creationId xmlns:a16="http://schemas.microsoft.com/office/drawing/2014/main" id="{BDF7B6A0-2FE4-4021-ADC0-EE7F58D52A94}"/>
                    </a:ext>
                  </a:extLst>
                </p:cNvPr>
                <p:cNvPicPr/>
                <p:nvPr/>
              </p:nvPicPr>
              <p:blipFill>
                <a:blip r:embed="rId30"/>
                <a:stretch>
                  <a:fillRect/>
                </a:stretch>
              </p:blipFill>
              <p:spPr>
                <a:xfrm>
                  <a:off x="2570313" y="594444"/>
                  <a:ext cx="129600" cy="121320"/>
                </a:xfrm>
                <a:prstGeom prst="rect">
                  <a:avLst/>
                </a:prstGeom>
              </p:spPr>
            </p:pic>
          </mc:Fallback>
        </mc:AlternateContent>
      </p:grp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0403EF1-A555-415F-BBF6-AA4748A9D867}"/>
                  </a:ext>
                </a:extLst>
              </p:cNvPr>
              <p:cNvSpPr txBox="1"/>
              <p:nvPr/>
            </p:nvSpPr>
            <p:spPr>
              <a:xfrm>
                <a:off x="3109233" y="450558"/>
                <a:ext cx="7718288" cy="369332"/>
              </a:xfrm>
              <a:prstGeom prst="rect">
                <a:avLst/>
              </a:prstGeom>
              <a:noFill/>
            </p:spPr>
            <p:txBody>
              <a:bodyPr wrap="square">
                <a:spAutoFit/>
              </a:bodyPr>
              <a:lstStyle/>
              <a:p>
                <a14:m>
                  <m:oMath xmlns:m="http://schemas.openxmlformats.org/officeDocument/2006/math">
                    <m:r>
                      <m:rPr>
                        <m:sty m:val="p"/>
                      </m:rPr>
                      <a:rPr lang="de-DE" sz="1800" i="1" smtClean="0">
                        <a:latin typeface="Cambria Math" panose="02040503050406030204" pitchFamily="18" charset="0"/>
                      </a:rPr>
                      <m:t>min</m:t>
                    </m:r>
                    <m:r>
                      <a:rPr lang="de-DE" sz="1800" i="1" smtClean="0">
                        <a:latin typeface="Cambria Math" panose="02040503050406030204" pitchFamily="18" charset="0"/>
                      </a:rPr>
                      <m:t>⁡{</m:t>
                    </m:r>
                    <m:r>
                      <a:rPr lang="de-DE" sz="1800" i="1" smtClean="0">
                        <a:latin typeface="Cambria Math" panose="02040503050406030204" pitchFamily="18" charset="0"/>
                      </a:rPr>
                      <m:t>𝐿</m:t>
                    </m:r>
                    <m:r>
                      <a:rPr lang="de-DE" sz="1800" i="1" smtClean="0">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sSup>
                      <m:sSupPr>
                        <m:ctrlPr>
                          <a:rPr lang="pt-BR" sz="1800" i="1" dirty="0" smtClean="0">
                            <a:latin typeface="Cambria Math" panose="02040503050406030204" pitchFamily="18" charset="0"/>
                          </a:rPr>
                        </m:ctrlPr>
                      </m:sSupPr>
                      <m:e>
                        <m:r>
                          <m:rPr>
                            <m:nor/>
                          </m:rPr>
                          <a:rPr lang="pt-BR" sz="1800" i="1" dirty="0">
                            <a:latin typeface="Cambria Math" panose="02040503050406030204" pitchFamily="18" charset="0"/>
                          </a:rPr>
                          <m:t>π</m:t>
                        </m:r>
                      </m:e>
                      <m:sup>
                        <m:r>
                          <a:rPr lang="de-DE" sz="1800" b="0" i="1" dirty="0" smtClean="0">
                            <a:latin typeface="Cambria Math" panose="02040503050406030204" pitchFamily="18" charset="0"/>
                          </a:rPr>
                          <m:t>2</m:t>
                        </m:r>
                      </m:sup>
                    </m:sSup>
                    <m:r>
                      <m:rPr>
                        <m:nor/>
                      </m:rPr>
                      <a:rPr lang="pt-BR" sz="1800" i="1" dirty="0">
                        <a:latin typeface="Cambria Math" panose="02040503050406030204" pitchFamily="18" charset="0"/>
                      </a:rPr>
                      <m:t>+</m:t>
                    </m:r>
                    <m:sSup>
                      <m:sSupPr>
                        <m:ctrlPr>
                          <a:rPr lang="pt-BR" sz="1800" i="1" dirty="0">
                            <a:latin typeface="Cambria Math" panose="02040503050406030204" pitchFamily="18" charset="0"/>
                          </a:rPr>
                        </m:ctrlPr>
                      </m:sSupPr>
                      <m:e>
                        <m:r>
                          <a:rPr lang="de-DE" sz="1800" b="0" i="1" dirty="0" smtClean="0">
                            <a:latin typeface="Cambria Math" panose="02040503050406030204" pitchFamily="18" charset="0"/>
                          </a:rPr>
                          <m:t>(</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b="0" i="1" dirty="0" smtClean="0">
                            <a:latin typeface="Cambria Math" panose="02040503050406030204" pitchFamily="18" charset="0"/>
                          </a:rPr>
                          <m:t>)</m:t>
                        </m:r>
                      </m:e>
                      <m:sup>
                        <m:r>
                          <a:rPr lang="de-DE" sz="1800" i="1" dirty="0">
                            <a:latin typeface="Cambria Math" panose="02040503050406030204" pitchFamily="18" charset="0"/>
                          </a:rPr>
                          <m:t>2</m:t>
                        </m:r>
                      </m:sup>
                    </m:sSup>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endParaRPr lang="de-DE" dirty="0"/>
              </a:p>
            </p:txBody>
          </p:sp>
        </mc:Choice>
        <mc:Fallback xmlns="">
          <p:sp>
            <p:nvSpPr>
              <p:cNvPr id="22" name="Textfeld 21">
                <a:extLst>
                  <a:ext uri="{FF2B5EF4-FFF2-40B4-BE49-F238E27FC236}">
                    <a16:creationId xmlns:a16="http://schemas.microsoft.com/office/drawing/2014/main" id="{10403EF1-A555-415F-BBF6-AA4748A9D867}"/>
                  </a:ext>
                </a:extLst>
              </p:cNvPr>
              <p:cNvSpPr txBox="1">
                <a:spLocks noRot="1" noChangeAspect="1" noMove="1" noResize="1" noEditPoints="1" noAdjustHandles="1" noChangeArrowheads="1" noChangeShapeType="1" noTextEdit="1"/>
              </p:cNvSpPr>
              <p:nvPr/>
            </p:nvSpPr>
            <p:spPr>
              <a:xfrm>
                <a:off x="3109233" y="450558"/>
                <a:ext cx="7718288" cy="369332"/>
              </a:xfrm>
              <a:prstGeom prst="rect">
                <a:avLst/>
              </a:prstGeom>
              <a:blipFill>
                <a:blip r:embed="rId31"/>
                <a:stretch>
                  <a:fillRect t="-10000" b="-26667"/>
                </a:stretch>
              </a:blipFill>
            </p:spPr>
            <p:txBody>
              <a:bodyPr/>
              <a:lstStyle/>
              <a:p>
                <a:r>
                  <a:rPr lang="de-DE">
                    <a:noFill/>
                  </a:rPr>
                  <a:t> </a:t>
                </a:r>
              </a:p>
            </p:txBody>
          </p:sp>
        </mc:Fallback>
      </mc:AlternateContent>
      <p:grpSp>
        <p:nvGrpSpPr>
          <p:cNvPr id="42" name="Gruppieren 41">
            <a:extLst>
              <a:ext uri="{FF2B5EF4-FFF2-40B4-BE49-F238E27FC236}">
                <a16:creationId xmlns:a16="http://schemas.microsoft.com/office/drawing/2014/main" id="{E0EE20EB-247C-4076-B76E-93F928EB8088}"/>
              </a:ext>
            </a:extLst>
          </p:cNvPr>
          <p:cNvGrpSpPr/>
          <p:nvPr/>
        </p:nvGrpSpPr>
        <p:grpSpPr>
          <a:xfrm>
            <a:off x="486633" y="912324"/>
            <a:ext cx="1279440" cy="203040"/>
            <a:chOff x="486633" y="912324"/>
            <a:chExt cx="1279440" cy="203040"/>
          </a:xfrm>
        </p:grpSpPr>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2B1719D5-5868-4328-986C-E15089DBE212}"/>
                    </a:ext>
                  </a:extLst>
                </p14:cNvPr>
                <p14:cNvContentPartPr/>
                <p14:nvPr/>
              </p14:nvContentPartPr>
              <p14:xfrm>
                <a:off x="486633" y="941844"/>
                <a:ext cx="115920" cy="165600"/>
              </p14:xfrm>
            </p:contentPart>
          </mc:Choice>
          <mc:Fallback xmlns="">
            <p:pic>
              <p:nvPicPr>
                <p:cNvPr id="26" name="Freihand 25">
                  <a:extLst>
                    <a:ext uri="{FF2B5EF4-FFF2-40B4-BE49-F238E27FC236}">
                      <a16:creationId xmlns:a16="http://schemas.microsoft.com/office/drawing/2014/main" id="{2B1719D5-5868-4328-986C-E15089DBE212}"/>
                    </a:ext>
                  </a:extLst>
                </p:cNvPr>
                <p:cNvPicPr/>
                <p:nvPr/>
              </p:nvPicPr>
              <p:blipFill>
                <a:blip r:embed="rId33"/>
                <a:stretch>
                  <a:fillRect/>
                </a:stretch>
              </p:blipFill>
              <p:spPr>
                <a:xfrm>
                  <a:off x="482313" y="937524"/>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7F80E6C0-52E0-4108-B2A4-271CCD446DB1}"/>
                    </a:ext>
                  </a:extLst>
                </p14:cNvPr>
                <p14:cNvContentPartPr/>
                <p14:nvPr/>
              </p14:nvContentPartPr>
              <p14:xfrm>
                <a:off x="623073" y="1019964"/>
                <a:ext cx="153360" cy="78120"/>
              </p14:xfrm>
            </p:contentPart>
          </mc:Choice>
          <mc:Fallback xmlns="">
            <p:pic>
              <p:nvPicPr>
                <p:cNvPr id="27" name="Freihand 26">
                  <a:extLst>
                    <a:ext uri="{FF2B5EF4-FFF2-40B4-BE49-F238E27FC236}">
                      <a16:creationId xmlns:a16="http://schemas.microsoft.com/office/drawing/2014/main" id="{7F80E6C0-52E0-4108-B2A4-271CCD446DB1}"/>
                    </a:ext>
                  </a:extLst>
                </p:cNvPr>
                <p:cNvPicPr/>
                <p:nvPr/>
              </p:nvPicPr>
              <p:blipFill>
                <a:blip r:embed="rId35"/>
                <a:stretch>
                  <a:fillRect/>
                </a:stretch>
              </p:blipFill>
              <p:spPr>
                <a:xfrm>
                  <a:off x="618753" y="1015644"/>
                  <a:ext cx="162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305917CE-7ECD-45FC-8C85-8EEC19F75931}"/>
                    </a:ext>
                  </a:extLst>
                </p14:cNvPr>
                <p14:cNvContentPartPr/>
                <p14:nvPr/>
              </p14:nvContentPartPr>
              <p14:xfrm>
                <a:off x="790113" y="976404"/>
                <a:ext cx="90720" cy="135720"/>
              </p14:xfrm>
            </p:contentPart>
          </mc:Choice>
          <mc:Fallback xmlns="">
            <p:pic>
              <p:nvPicPr>
                <p:cNvPr id="28" name="Freihand 27">
                  <a:extLst>
                    <a:ext uri="{FF2B5EF4-FFF2-40B4-BE49-F238E27FC236}">
                      <a16:creationId xmlns:a16="http://schemas.microsoft.com/office/drawing/2014/main" id="{305917CE-7ECD-45FC-8C85-8EEC19F75931}"/>
                    </a:ext>
                  </a:extLst>
                </p:cNvPr>
                <p:cNvPicPr/>
                <p:nvPr/>
              </p:nvPicPr>
              <p:blipFill>
                <a:blip r:embed="rId37"/>
                <a:stretch>
                  <a:fillRect/>
                </a:stretch>
              </p:blipFill>
              <p:spPr>
                <a:xfrm>
                  <a:off x="785793" y="972084"/>
                  <a:ext cx="99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60FB804D-2BB6-4E45-826E-D642A98FC15F}"/>
                    </a:ext>
                  </a:extLst>
                </p14:cNvPr>
                <p14:cNvContentPartPr/>
                <p14:nvPr/>
              </p14:nvContentPartPr>
              <p14:xfrm>
                <a:off x="884793" y="1010964"/>
                <a:ext cx="118080" cy="104400"/>
              </p14:xfrm>
            </p:contentPart>
          </mc:Choice>
          <mc:Fallback xmlns="">
            <p:pic>
              <p:nvPicPr>
                <p:cNvPr id="29" name="Freihand 28">
                  <a:extLst>
                    <a:ext uri="{FF2B5EF4-FFF2-40B4-BE49-F238E27FC236}">
                      <a16:creationId xmlns:a16="http://schemas.microsoft.com/office/drawing/2014/main" id="{60FB804D-2BB6-4E45-826E-D642A98FC15F}"/>
                    </a:ext>
                  </a:extLst>
                </p:cNvPr>
                <p:cNvPicPr/>
                <p:nvPr/>
              </p:nvPicPr>
              <p:blipFill>
                <a:blip r:embed="rId39"/>
                <a:stretch>
                  <a:fillRect/>
                </a:stretch>
              </p:blipFill>
              <p:spPr>
                <a:xfrm>
                  <a:off x="880473" y="1006644"/>
                  <a:ext cx="126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A5EDA07C-9180-454B-A157-E397F9ADFFE9}"/>
                    </a:ext>
                  </a:extLst>
                </p14:cNvPr>
                <p14:cNvContentPartPr/>
                <p14:nvPr/>
              </p14:nvContentPartPr>
              <p14:xfrm>
                <a:off x="1015113" y="949404"/>
                <a:ext cx="165240" cy="120240"/>
              </p14:xfrm>
            </p:contentPart>
          </mc:Choice>
          <mc:Fallback xmlns="">
            <p:pic>
              <p:nvPicPr>
                <p:cNvPr id="31" name="Freihand 30">
                  <a:extLst>
                    <a:ext uri="{FF2B5EF4-FFF2-40B4-BE49-F238E27FC236}">
                      <a16:creationId xmlns:a16="http://schemas.microsoft.com/office/drawing/2014/main" id="{A5EDA07C-9180-454B-A157-E397F9ADFFE9}"/>
                    </a:ext>
                  </a:extLst>
                </p:cNvPr>
                <p:cNvPicPr/>
                <p:nvPr/>
              </p:nvPicPr>
              <p:blipFill>
                <a:blip r:embed="rId41"/>
                <a:stretch>
                  <a:fillRect/>
                </a:stretch>
              </p:blipFill>
              <p:spPr>
                <a:xfrm>
                  <a:off x="1010793" y="945084"/>
                  <a:ext cx="173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E1EEC61F-AADC-4003-A18B-957C54C711AE}"/>
                    </a:ext>
                  </a:extLst>
                </p14:cNvPr>
                <p14:cNvContentPartPr/>
                <p14:nvPr/>
              </p14:nvContentPartPr>
              <p14:xfrm>
                <a:off x="1240473" y="912324"/>
                <a:ext cx="178560" cy="142920"/>
              </p14:xfrm>
            </p:contentPart>
          </mc:Choice>
          <mc:Fallback xmlns="">
            <p:pic>
              <p:nvPicPr>
                <p:cNvPr id="32" name="Freihand 31">
                  <a:extLst>
                    <a:ext uri="{FF2B5EF4-FFF2-40B4-BE49-F238E27FC236}">
                      <a16:creationId xmlns:a16="http://schemas.microsoft.com/office/drawing/2014/main" id="{E1EEC61F-AADC-4003-A18B-957C54C711AE}"/>
                    </a:ext>
                  </a:extLst>
                </p:cNvPr>
                <p:cNvPicPr/>
                <p:nvPr/>
              </p:nvPicPr>
              <p:blipFill>
                <a:blip r:embed="rId43"/>
                <a:stretch>
                  <a:fillRect/>
                </a:stretch>
              </p:blipFill>
              <p:spPr>
                <a:xfrm>
                  <a:off x="1236153" y="908004"/>
                  <a:ext cx="187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ED13084A-2234-40C2-A7AD-9392F79256FA}"/>
                    </a:ext>
                  </a:extLst>
                </p14:cNvPr>
                <p14:cNvContentPartPr/>
                <p14:nvPr/>
              </p14:nvContentPartPr>
              <p14:xfrm>
                <a:off x="1445673" y="918444"/>
                <a:ext cx="136080" cy="117720"/>
              </p14:xfrm>
            </p:contentPart>
          </mc:Choice>
          <mc:Fallback xmlns="">
            <p:pic>
              <p:nvPicPr>
                <p:cNvPr id="33" name="Freihand 32">
                  <a:extLst>
                    <a:ext uri="{FF2B5EF4-FFF2-40B4-BE49-F238E27FC236}">
                      <a16:creationId xmlns:a16="http://schemas.microsoft.com/office/drawing/2014/main" id="{ED13084A-2234-40C2-A7AD-9392F79256FA}"/>
                    </a:ext>
                  </a:extLst>
                </p:cNvPr>
                <p:cNvPicPr/>
                <p:nvPr/>
              </p:nvPicPr>
              <p:blipFill>
                <a:blip r:embed="rId45"/>
                <a:stretch>
                  <a:fillRect/>
                </a:stretch>
              </p:blipFill>
              <p:spPr>
                <a:xfrm>
                  <a:off x="1441353" y="914124"/>
                  <a:ext cx="144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9A6F5DFC-EBAF-40FC-9535-C35543240AF8}"/>
                    </a:ext>
                  </a:extLst>
                </p14:cNvPr>
                <p14:cNvContentPartPr/>
                <p14:nvPr/>
              </p14:nvContentPartPr>
              <p14:xfrm>
                <a:off x="1568433" y="925644"/>
                <a:ext cx="17280" cy="33480"/>
              </p14:xfrm>
            </p:contentPart>
          </mc:Choice>
          <mc:Fallback xmlns="">
            <p:pic>
              <p:nvPicPr>
                <p:cNvPr id="34" name="Freihand 33">
                  <a:extLst>
                    <a:ext uri="{FF2B5EF4-FFF2-40B4-BE49-F238E27FC236}">
                      <a16:creationId xmlns:a16="http://schemas.microsoft.com/office/drawing/2014/main" id="{9A6F5DFC-EBAF-40FC-9535-C35543240AF8}"/>
                    </a:ext>
                  </a:extLst>
                </p:cNvPr>
                <p:cNvPicPr/>
                <p:nvPr/>
              </p:nvPicPr>
              <p:blipFill>
                <a:blip r:embed="rId47"/>
                <a:stretch>
                  <a:fillRect/>
                </a:stretch>
              </p:blipFill>
              <p:spPr>
                <a:xfrm>
                  <a:off x="1564113" y="921324"/>
                  <a:ext cx="25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AC8E0815-6BF7-4DDE-B62C-F6CA7E97E80B}"/>
                    </a:ext>
                  </a:extLst>
                </p14:cNvPr>
                <p14:cNvContentPartPr/>
                <p14:nvPr/>
              </p14:nvContentPartPr>
              <p14:xfrm>
                <a:off x="1604073" y="968844"/>
                <a:ext cx="162000" cy="51480"/>
              </p14:xfrm>
            </p:contentPart>
          </mc:Choice>
          <mc:Fallback xmlns="">
            <p:pic>
              <p:nvPicPr>
                <p:cNvPr id="35" name="Freihand 34">
                  <a:extLst>
                    <a:ext uri="{FF2B5EF4-FFF2-40B4-BE49-F238E27FC236}">
                      <a16:creationId xmlns:a16="http://schemas.microsoft.com/office/drawing/2014/main" id="{AC8E0815-6BF7-4DDE-B62C-F6CA7E97E80B}"/>
                    </a:ext>
                  </a:extLst>
                </p:cNvPr>
                <p:cNvPicPr/>
                <p:nvPr/>
              </p:nvPicPr>
              <p:blipFill>
                <a:blip r:embed="rId49"/>
                <a:stretch>
                  <a:fillRect/>
                </a:stretch>
              </p:blipFill>
              <p:spPr>
                <a:xfrm>
                  <a:off x="1599753" y="964524"/>
                  <a:ext cx="170640" cy="60120"/>
                </a:xfrm>
                <a:prstGeom prst="rect">
                  <a:avLst/>
                </a:prstGeom>
              </p:spPr>
            </p:pic>
          </mc:Fallback>
        </mc:AlternateContent>
      </p:grpSp>
      <p:grpSp>
        <p:nvGrpSpPr>
          <p:cNvPr id="41" name="Gruppieren 40">
            <a:extLst>
              <a:ext uri="{FF2B5EF4-FFF2-40B4-BE49-F238E27FC236}">
                <a16:creationId xmlns:a16="http://schemas.microsoft.com/office/drawing/2014/main" id="{B2A87E37-E9F4-4F89-A648-29396C87F3CC}"/>
              </a:ext>
            </a:extLst>
          </p:cNvPr>
          <p:cNvGrpSpPr/>
          <p:nvPr/>
        </p:nvGrpSpPr>
        <p:grpSpPr>
          <a:xfrm>
            <a:off x="1988553" y="858324"/>
            <a:ext cx="783000" cy="180360"/>
            <a:chOff x="1988553" y="858324"/>
            <a:chExt cx="783000" cy="180360"/>
          </a:xfrm>
        </p:grpSpPr>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F254FE80-C1E9-4CB7-BE4E-17A99667A9FF}"/>
                    </a:ext>
                  </a:extLst>
                </p14:cNvPr>
                <p14:cNvContentPartPr/>
                <p14:nvPr/>
              </p14:nvContentPartPr>
              <p14:xfrm>
                <a:off x="1988553" y="950124"/>
                <a:ext cx="173520" cy="88560"/>
              </p14:xfrm>
            </p:contentPart>
          </mc:Choice>
          <mc:Fallback xmlns="">
            <p:pic>
              <p:nvPicPr>
                <p:cNvPr id="36" name="Freihand 35">
                  <a:extLst>
                    <a:ext uri="{FF2B5EF4-FFF2-40B4-BE49-F238E27FC236}">
                      <a16:creationId xmlns:a16="http://schemas.microsoft.com/office/drawing/2014/main" id="{F254FE80-C1E9-4CB7-BE4E-17A99667A9FF}"/>
                    </a:ext>
                  </a:extLst>
                </p:cNvPr>
                <p:cNvPicPr/>
                <p:nvPr/>
              </p:nvPicPr>
              <p:blipFill>
                <a:blip r:embed="rId51"/>
                <a:stretch>
                  <a:fillRect/>
                </a:stretch>
              </p:blipFill>
              <p:spPr>
                <a:xfrm>
                  <a:off x="1984233" y="945804"/>
                  <a:ext cx="182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FBEF765C-3D90-49BC-BC83-B185C239E59E}"/>
                    </a:ext>
                  </a:extLst>
                </p14:cNvPr>
                <p14:cNvContentPartPr/>
                <p14:nvPr/>
              </p14:nvContentPartPr>
              <p14:xfrm>
                <a:off x="2196633" y="932844"/>
                <a:ext cx="75600" cy="73440"/>
              </p14:xfrm>
            </p:contentPart>
          </mc:Choice>
          <mc:Fallback xmlns="">
            <p:pic>
              <p:nvPicPr>
                <p:cNvPr id="37" name="Freihand 36">
                  <a:extLst>
                    <a:ext uri="{FF2B5EF4-FFF2-40B4-BE49-F238E27FC236}">
                      <a16:creationId xmlns:a16="http://schemas.microsoft.com/office/drawing/2014/main" id="{FBEF765C-3D90-49BC-BC83-B185C239E59E}"/>
                    </a:ext>
                  </a:extLst>
                </p:cNvPr>
                <p:cNvPicPr/>
                <p:nvPr/>
              </p:nvPicPr>
              <p:blipFill>
                <a:blip r:embed="rId53"/>
                <a:stretch>
                  <a:fillRect/>
                </a:stretch>
              </p:blipFill>
              <p:spPr>
                <a:xfrm>
                  <a:off x="2192313" y="928524"/>
                  <a:ext cx="84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CE9E31AF-66FF-4E98-9BCB-A1EDED0BFF30}"/>
                    </a:ext>
                  </a:extLst>
                </p14:cNvPr>
                <p14:cNvContentPartPr/>
                <p14:nvPr/>
              </p14:nvContentPartPr>
              <p14:xfrm>
                <a:off x="2322273" y="858324"/>
                <a:ext cx="152640" cy="167400"/>
              </p14:xfrm>
            </p:contentPart>
          </mc:Choice>
          <mc:Fallback xmlns="">
            <p:pic>
              <p:nvPicPr>
                <p:cNvPr id="38" name="Freihand 37">
                  <a:extLst>
                    <a:ext uri="{FF2B5EF4-FFF2-40B4-BE49-F238E27FC236}">
                      <a16:creationId xmlns:a16="http://schemas.microsoft.com/office/drawing/2014/main" id="{CE9E31AF-66FF-4E98-9BCB-A1EDED0BFF30}"/>
                    </a:ext>
                  </a:extLst>
                </p:cNvPr>
                <p:cNvPicPr/>
                <p:nvPr/>
              </p:nvPicPr>
              <p:blipFill>
                <a:blip r:embed="rId55"/>
                <a:stretch>
                  <a:fillRect/>
                </a:stretch>
              </p:blipFill>
              <p:spPr>
                <a:xfrm>
                  <a:off x="2317953" y="854004"/>
                  <a:ext cx="16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22A86C64-47C1-4F17-873B-3812FB572565}"/>
                    </a:ext>
                  </a:extLst>
                </p14:cNvPr>
                <p14:cNvContentPartPr/>
                <p14:nvPr/>
              </p14:nvContentPartPr>
              <p14:xfrm>
                <a:off x="2492553" y="940404"/>
                <a:ext cx="80280" cy="73440"/>
              </p14:xfrm>
            </p:contentPart>
          </mc:Choice>
          <mc:Fallback xmlns="">
            <p:pic>
              <p:nvPicPr>
                <p:cNvPr id="39" name="Freihand 38">
                  <a:extLst>
                    <a:ext uri="{FF2B5EF4-FFF2-40B4-BE49-F238E27FC236}">
                      <a16:creationId xmlns:a16="http://schemas.microsoft.com/office/drawing/2014/main" id="{22A86C64-47C1-4F17-873B-3812FB572565}"/>
                    </a:ext>
                  </a:extLst>
                </p:cNvPr>
                <p:cNvPicPr/>
                <p:nvPr/>
              </p:nvPicPr>
              <p:blipFill>
                <a:blip r:embed="rId57"/>
                <a:stretch>
                  <a:fillRect/>
                </a:stretch>
              </p:blipFill>
              <p:spPr>
                <a:xfrm>
                  <a:off x="2488233" y="936084"/>
                  <a:ext cx="88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FF037E8E-F9BF-4738-A2AC-C56A99A18FF6}"/>
                    </a:ext>
                  </a:extLst>
                </p14:cNvPr>
                <p14:cNvContentPartPr/>
                <p14:nvPr/>
              </p14:nvContentPartPr>
              <p14:xfrm>
                <a:off x="2612073" y="884244"/>
                <a:ext cx="159480" cy="127800"/>
              </p14:xfrm>
            </p:contentPart>
          </mc:Choice>
          <mc:Fallback xmlns="">
            <p:pic>
              <p:nvPicPr>
                <p:cNvPr id="40" name="Freihand 39">
                  <a:extLst>
                    <a:ext uri="{FF2B5EF4-FFF2-40B4-BE49-F238E27FC236}">
                      <a16:creationId xmlns:a16="http://schemas.microsoft.com/office/drawing/2014/main" id="{FF037E8E-F9BF-4738-A2AC-C56A99A18FF6}"/>
                    </a:ext>
                  </a:extLst>
                </p:cNvPr>
                <p:cNvPicPr/>
                <p:nvPr/>
              </p:nvPicPr>
              <p:blipFill>
                <a:blip r:embed="rId59"/>
                <a:stretch>
                  <a:fillRect/>
                </a:stretch>
              </p:blipFill>
              <p:spPr>
                <a:xfrm>
                  <a:off x="2607753" y="879924"/>
                  <a:ext cx="168120" cy="136440"/>
                </a:xfrm>
                <a:prstGeom prst="rect">
                  <a:avLst/>
                </a:prstGeom>
              </p:spPr>
            </p:pic>
          </mc:Fallback>
        </mc:AlternateContent>
      </p:grpSp>
      <mc:AlternateContent xmlns:mc="http://schemas.openxmlformats.org/markup-compatibility/2006" xmlns:a14="http://schemas.microsoft.com/office/drawing/2010/main">
        <mc:Choice Requires="a14">
          <p:sp>
            <p:nvSpPr>
              <p:cNvPr id="44" name="Textfeld 43">
                <a:extLst>
                  <a:ext uri="{FF2B5EF4-FFF2-40B4-BE49-F238E27FC236}">
                    <a16:creationId xmlns:a16="http://schemas.microsoft.com/office/drawing/2014/main" id="{332855E2-1564-426C-B5CA-044F296BE9DF}"/>
                  </a:ext>
                </a:extLst>
              </p:cNvPr>
              <p:cNvSpPr txBox="1"/>
              <p:nvPr/>
            </p:nvSpPr>
            <p:spPr>
              <a:xfrm>
                <a:off x="137568" y="1253839"/>
                <a:ext cx="8874456" cy="369332"/>
              </a:xfrm>
              <a:prstGeom prst="rect">
                <a:avLst/>
              </a:prstGeom>
              <a:noFill/>
            </p:spPr>
            <p:txBody>
              <a:bodyPr wrap="square">
                <a:spAutoFit/>
              </a:bodyPr>
              <a:lstStyle/>
              <a:p>
                <a14:m>
                  <m:oMath xmlns:m="http://schemas.openxmlformats.org/officeDocument/2006/math">
                    <m:r>
                      <a:rPr lang="de-DE" sz="1800" b="0" i="1" smtClean="0">
                        <a:latin typeface="Cambria Math" panose="02040503050406030204" pitchFamily="18" charset="0"/>
                      </a:rPr>
                      <m:t>→</m:t>
                    </m:r>
                    <m:r>
                      <a:rPr lang="de-DE" sz="1800" i="1" smtClean="0">
                        <a:latin typeface="Cambria Math" panose="02040503050406030204" pitchFamily="18" charset="0"/>
                      </a:rPr>
                      <m:t>𝐿</m:t>
                    </m:r>
                    <m:r>
                      <a:rPr lang="de-DE" sz="1800" b="0" i="1" smtClean="0">
                        <a:latin typeface="Cambria Math" panose="02040503050406030204" pitchFamily="18" charset="0"/>
                      </a:rPr>
                      <m:t>(</m:t>
                    </m:r>
                    <m:r>
                      <a:rPr lang="el-GR" i="1" dirty="0">
                        <a:latin typeface="Cambria Math" panose="02040503050406030204" pitchFamily="18" charset="0"/>
                      </a:rPr>
                      <m:t>𝜋</m:t>
                    </m:r>
                    <m:r>
                      <a:rPr lang="de-DE" b="0" i="1" dirty="0" smtClean="0">
                        <a:latin typeface="Cambria Math" panose="02040503050406030204" pitchFamily="18" charset="0"/>
                      </a:rPr>
                      <m:t>)</m:t>
                    </m:r>
                    <m:r>
                      <a:rPr lang="de-DE" sz="1800" i="1" smtClean="0">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sSup>
                      <m:sSupPr>
                        <m:ctrlPr>
                          <a:rPr lang="pt-BR" sz="1800" i="1" dirty="0" smtClean="0">
                            <a:latin typeface="Cambria Math" panose="02040503050406030204" pitchFamily="18" charset="0"/>
                          </a:rPr>
                        </m:ctrlPr>
                      </m:sSupPr>
                      <m:e>
                        <m:r>
                          <m:rPr>
                            <m:nor/>
                          </m:rPr>
                          <a:rPr lang="pt-BR" sz="1800" i="1" dirty="0">
                            <a:latin typeface="Cambria Math" panose="02040503050406030204" pitchFamily="18" charset="0"/>
                          </a:rPr>
                          <m:t>π</m:t>
                        </m:r>
                      </m:e>
                      <m:sup>
                        <m:r>
                          <a:rPr lang="de-DE" sz="1800" b="0" i="1" dirty="0" smtClean="0">
                            <a:latin typeface="Cambria Math" panose="02040503050406030204" pitchFamily="18" charset="0"/>
                          </a:rPr>
                          <m:t>2</m:t>
                        </m:r>
                      </m:sup>
                    </m:sSup>
                    <m:r>
                      <m:rPr>
                        <m:nor/>
                      </m:rPr>
                      <a:rPr lang="pt-BR" sz="1800" i="1" dirty="0">
                        <a:latin typeface="Cambria Math" panose="02040503050406030204" pitchFamily="18" charset="0"/>
                      </a:rPr>
                      <m:t>+</m:t>
                    </m:r>
                    <m:sSup>
                      <m:sSupPr>
                        <m:ctrlPr>
                          <a:rPr lang="pt-BR" sz="1800" i="1" dirty="0">
                            <a:latin typeface="Cambria Math" panose="02040503050406030204" pitchFamily="18" charset="0"/>
                          </a:rPr>
                        </m:ctrlPr>
                      </m:sSupPr>
                      <m:e>
                        <m:r>
                          <a:rPr lang="de-DE" sz="1800" b="0" i="1" dirty="0" smtClean="0">
                            <a:latin typeface="Cambria Math" panose="02040503050406030204" pitchFamily="18" charset="0"/>
                          </a:rPr>
                          <m:t>(</m:t>
                        </m:r>
                        <m:sSup>
                          <m:sSupPr>
                            <m:ctrlPr>
                              <a:rPr lang="el-GR" i="1" dirty="0">
                                <a:latin typeface="Cambria Math" panose="02040503050406030204" pitchFamily="18" charset="0"/>
                              </a:rPr>
                            </m:ctrlPr>
                          </m:sSupPr>
                          <m:e>
                            <m:sSup>
                              <m:sSupPr>
                                <m:ctrlPr>
                                  <a:rPr lang="el-GR" i="1" dirty="0">
                                    <a:latin typeface="Cambria Math" panose="02040503050406030204" pitchFamily="18" charset="0"/>
                                  </a:rPr>
                                </m:ctrlPr>
                              </m:sSupPr>
                              <m:e>
                                <m:r>
                                  <a:rPr lang="de-DE" i="1" dirty="0">
                                    <a:latin typeface="Cambria Math" panose="02040503050406030204" pitchFamily="18" charset="0"/>
                                  </a:rPr>
                                  <m:t>𝑦</m:t>
                                </m:r>
                              </m:e>
                              <m:sup>
                                <m:r>
                                  <a:rPr lang="de-DE" i="1" dirty="0">
                                    <a:latin typeface="Cambria Math" panose="02040503050406030204" pitchFamily="18" charset="0"/>
                                  </a:rPr>
                                  <m:t>∗</m:t>
                                </m:r>
                              </m:sup>
                            </m:sSup>
                            <m:r>
                              <a:rPr lang="de-DE" i="1" dirty="0">
                                <a:latin typeface="Cambria Math" panose="02040503050406030204" pitchFamily="18" charset="0"/>
                              </a:rPr>
                              <m:t>+</m:t>
                            </m:r>
                            <m:r>
                              <a:rPr lang="de-DE" i="1" dirty="0">
                                <a:latin typeface="Cambria Math" panose="02040503050406030204" pitchFamily="18" charset="0"/>
                              </a:rPr>
                              <m:t>𝑏</m:t>
                            </m:r>
                            <m:r>
                              <a:rPr lang="de-DE" i="1" dirty="0">
                                <a:latin typeface="Cambria Math" panose="02040503050406030204" pitchFamily="18" charset="0"/>
                              </a:rPr>
                              <m:t>(</m:t>
                            </m:r>
                            <m:r>
                              <a:rPr lang="el-GR" i="1" dirty="0">
                                <a:latin typeface="Cambria Math" panose="02040503050406030204" pitchFamily="18" charset="0"/>
                              </a:rPr>
                              <m:t>𝜋</m:t>
                            </m:r>
                            <m:r>
                              <a:rPr lang="de-DE" i="1" dirty="0">
                                <a:latin typeface="Cambria Math" panose="02040503050406030204" pitchFamily="18" charset="0"/>
                              </a:rPr>
                              <m:t>−</m:t>
                            </m:r>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m:rPr>
                            <m:nor/>
                          </m:rPr>
                          <a:rPr lang="pt-BR" sz="1800" i="1" dirty="0">
                            <a:latin typeface="Cambria Math" panose="02040503050406030204" pitchFamily="18" charset="0"/>
                          </a:rPr>
                          <m:t>−</m:t>
                        </m:r>
                        <m:r>
                          <m:rPr>
                            <m:nor/>
                          </m:rPr>
                          <a:rPr lang="pt-BR" sz="1800" i="1" dirty="0">
                            <a:latin typeface="Cambria Math" panose="02040503050406030204" pitchFamily="18" charset="0"/>
                          </a:rPr>
                          <m:t>k</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b="0" i="1" dirty="0" smtClean="0">
                            <a:latin typeface="Cambria Math" panose="02040503050406030204" pitchFamily="18" charset="0"/>
                          </a:rPr>
                          <m:t>)</m:t>
                        </m:r>
                      </m:e>
                      <m:sup>
                        <m:r>
                          <a:rPr lang="de-DE" sz="1800" i="1" dirty="0">
                            <a:latin typeface="Cambria Math" panose="02040503050406030204" pitchFamily="18" charset="0"/>
                          </a:rPr>
                          <m:t>2</m:t>
                        </m:r>
                      </m:sup>
                    </m:sSup>
                  </m:oMath>
                </a14:m>
                <a:r>
                  <a:rPr lang="de-DE" dirty="0"/>
                  <a:t>=</a:t>
                </a:r>
                <a:r>
                  <a:rPr lang="pt-BR" dirty="0"/>
                  <a:t> </a:t>
                </a:r>
                <a14:m>
                  <m:oMath xmlns:m="http://schemas.openxmlformats.org/officeDocument/2006/math">
                    <m:r>
                      <m:rPr>
                        <m:nor/>
                      </m:rPr>
                      <a:rPr lang="pt-BR" i="1" dirty="0">
                        <a:latin typeface="Cambria Math" panose="02040503050406030204" pitchFamily="18" charset="0"/>
                      </a:rPr>
                      <m:t>1/2[</m:t>
                    </m:r>
                    <m:r>
                      <m:rPr>
                        <m:nor/>
                      </m:rPr>
                      <a:rPr lang="pt-BR" i="1" dirty="0">
                        <a:latin typeface="Cambria Math" panose="02040503050406030204" pitchFamily="18" charset="0"/>
                      </a:rPr>
                      <m:t>a</m:t>
                    </m:r>
                    <m:r>
                      <m:rPr>
                        <m:nor/>
                      </m:rPr>
                      <a:rPr lang="pt-BR" i="1" dirty="0">
                        <a:latin typeface="Cambria Math" panose="02040503050406030204" pitchFamily="18" charset="0"/>
                      </a:rPr>
                      <m:t> </m:t>
                    </m:r>
                    <m:sSup>
                      <m:sSupPr>
                        <m:ctrlPr>
                          <a:rPr lang="pt-BR" i="1" dirty="0">
                            <a:latin typeface="Cambria Math" panose="02040503050406030204" pitchFamily="18" charset="0"/>
                          </a:rPr>
                        </m:ctrlPr>
                      </m:sSupPr>
                      <m:e>
                        <m:r>
                          <m:rPr>
                            <m:nor/>
                          </m:rPr>
                          <a:rPr lang="pt-BR" i="1" dirty="0">
                            <a:latin typeface="Cambria Math" panose="02040503050406030204" pitchFamily="18" charset="0"/>
                          </a:rPr>
                          <m:t>π</m:t>
                        </m:r>
                      </m:e>
                      <m:sup>
                        <m:r>
                          <a:rPr lang="de-DE" i="1" dirty="0">
                            <a:latin typeface="Cambria Math" panose="02040503050406030204" pitchFamily="18" charset="0"/>
                          </a:rPr>
                          <m:t>2</m:t>
                        </m:r>
                      </m:sup>
                    </m:sSup>
                    <m:r>
                      <m:rPr>
                        <m:nor/>
                      </m:rPr>
                      <a:rPr lang="pt-BR" i="1" dirty="0">
                        <a:latin typeface="Cambria Math" panose="02040503050406030204" pitchFamily="18" charset="0"/>
                      </a:rPr>
                      <m:t>+</m:t>
                    </m:r>
                    <m:sSup>
                      <m:sSupPr>
                        <m:ctrlPr>
                          <a:rPr lang="pt-BR" i="1" dirty="0">
                            <a:latin typeface="Cambria Math" panose="02040503050406030204" pitchFamily="18" charset="0"/>
                          </a:rPr>
                        </m:ctrlPr>
                      </m:sSupPr>
                      <m:e>
                        <m:r>
                          <a:rPr lang="de-DE" i="1" dirty="0">
                            <a:latin typeface="Cambria Math" panose="02040503050406030204" pitchFamily="18" charset="0"/>
                          </a:rPr>
                          <m:t>(</m:t>
                        </m:r>
                        <m:sSup>
                          <m:sSupPr>
                            <m:ctrlPr>
                              <a:rPr lang="el-GR" i="1" dirty="0">
                                <a:latin typeface="Cambria Math" panose="02040503050406030204" pitchFamily="18" charset="0"/>
                              </a:rPr>
                            </m:ctrlPr>
                          </m:sSupPr>
                          <m:e>
                            <m:r>
                              <a:rPr lang="de-DE" i="1" dirty="0">
                                <a:latin typeface="Cambria Math" panose="02040503050406030204" pitchFamily="18" charset="0"/>
                              </a:rPr>
                              <m:t>𝑏</m:t>
                            </m:r>
                            <m:r>
                              <a:rPr lang="de-DE" i="1" dirty="0">
                                <a:latin typeface="Cambria Math" panose="02040503050406030204" pitchFamily="18" charset="0"/>
                              </a:rPr>
                              <m:t>(</m:t>
                            </m:r>
                            <m:r>
                              <a:rPr lang="el-GR" i="1" dirty="0">
                                <a:latin typeface="Cambria Math" panose="02040503050406030204" pitchFamily="18" charset="0"/>
                              </a:rPr>
                              <m:t>𝜋</m:t>
                            </m:r>
                            <m:r>
                              <a:rPr lang="de-DE" i="1" dirty="0">
                                <a:latin typeface="Cambria Math" panose="02040503050406030204" pitchFamily="18" charset="0"/>
                              </a:rPr>
                              <m:t>−</m:t>
                            </m:r>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m:rPr>
                            <m:nor/>
                          </m:rPr>
                          <a:rPr lang="pt-BR" i="1" dirty="0">
                            <a:latin typeface="Cambria Math" panose="02040503050406030204" pitchFamily="18" charset="0"/>
                          </a:rPr>
                          <m:t>−</m:t>
                        </m:r>
                        <m:r>
                          <m:rPr>
                            <m:nor/>
                          </m:rPr>
                          <a:rPr lang="de-DE" b="0" i="1" dirty="0" smtClean="0">
                            <a:latin typeface="Cambria Math" panose="02040503050406030204" pitchFamily="18" charset="0"/>
                          </a:rPr>
                          <m:t>(</m:t>
                        </m:r>
                        <m:r>
                          <m:rPr>
                            <m:nor/>
                          </m:rPr>
                          <a:rPr lang="pt-BR" i="1" dirty="0">
                            <a:latin typeface="Cambria Math" panose="02040503050406030204" pitchFamily="18" charset="0"/>
                          </a:rPr>
                          <m:t>k</m:t>
                        </m:r>
                        <m:sSup>
                          <m:sSupPr>
                            <m:ctrlPr>
                              <a:rPr lang="el-GR" i="1" dirty="0">
                                <a:latin typeface="Cambria Math" panose="02040503050406030204" pitchFamily="18" charset="0"/>
                              </a:rPr>
                            </m:ctrlPr>
                          </m:sSupPr>
                          <m:e>
                            <m:r>
                              <a:rPr lang="de-DE" i="1" dirty="0">
                                <a:latin typeface="Cambria Math" panose="02040503050406030204" pitchFamily="18" charset="0"/>
                              </a:rPr>
                              <m:t> </m:t>
                            </m:r>
                            <m:r>
                              <a:rPr lang="de-DE" b="0" i="1" dirty="0" smtClean="0">
                                <a:latin typeface="Cambria Math" panose="02040503050406030204" pitchFamily="18" charset="0"/>
                              </a:rPr>
                              <m:t>−1)</m:t>
                            </m:r>
                            <m:r>
                              <a:rPr lang="de-DE" i="1" dirty="0">
                                <a:latin typeface="Cambria Math" panose="02040503050406030204" pitchFamily="18" charset="0"/>
                              </a:rPr>
                              <m:t> </m:t>
                            </m:r>
                            <m:r>
                              <a:rPr lang="de-DE" i="1" dirty="0">
                                <a:latin typeface="Cambria Math" panose="02040503050406030204" pitchFamily="18" charset="0"/>
                              </a:rPr>
                              <m:t>𝑦</m:t>
                            </m:r>
                          </m:e>
                          <m:sup>
                            <m:r>
                              <a:rPr lang="de-DE" i="1" dirty="0">
                                <a:latin typeface="Cambria Math" panose="02040503050406030204" pitchFamily="18" charset="0"/>
                              </a:rPr>
                              <m:t>∗</m:t>
                            </m:r>
                          </m:sup>
                        </m:sSup>
                        <m:r>
                          <a:rPr lang="de-DE" i="1" dirty="0">
                            <a:latin typeface="Cambria Math" panose="02040503050406030204" pitchFamily="18" charset="0"/>
                          </a:rPr>
                          <m:t>)</m:t>
                        </m:r>
                      </m:e>
                      <m:sup>
                        <m:r>
                          <a:rPr lang="de-DE" i="1" dirty="0">
                            <a:latin typeface="Cambria Math" panose="02040503050406030204" pitchFamily="18" charset="0"/>
                          </a:rPr>
                          <m:t>2</m:t>
                        </m:r>
                      </m:sup>
                    </m:sSup>
                  </m:oMath>
                </a14:m>
                <a:endParaRPr lang="de-DE" dirty="0"/>
              </a:p>
            </p:txBody>
          </p:sp>
        </mc:Choice>
        <mc:Fallback xmlns="">
          <p:sp>
            <p:nvSpPr>
              <p:cNvPr id="44" name="Textfeld 43">
                <a:extLst>
                  <a:ext uri="{FF2B5EF4-FFF2-40B4-BE49-F238E27FC236}">
                    <a16:creationId xmlns:a16="http://schemas.microsoft.com/office/drawing/2014/main" id="{332855E2-1564-426C-B5CA-044F296BE9DF}"/>
                  </a:ext>
                </a:extLst>
              </p:cNvPr>
              <p:cNvSpPr txBox="1">
                <a:spLocks noRot="1" noChangeAspect="1" noMove="1" noResize="1" noEditPoints="1" noAdjustHandles="1" noChangeArrowheads="1" noChangeShapeType="1" noTextEdit="1"/>
              </p:cNvSpPr>
              <p:nvPr/>
            </p:nvSpPr>
            <p:spPr>
              <a:xfrm>
                <a:off x="137568" y="1253839"/>
                <a:ext cx="8874456" cy="369332"/>
              </a:xfrm>
              <a:prstGeom prst="rect">
                <a:avLst/>
              </a:prstGeom>
              <a:blipFill>
                <a:blip r:embed="rId60"/>
                <a:stretch>
                  <a:fillRect t="-10000"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74BB6C5F-C8E8-4AC1-8284-93C05518F13C}"/>
                  </a:ext>
                </a:extLst>
              </p14:cNvPr>
              <p14:cNvContentPartPr/>
              <p14:nvPr/>
            </p14:nvContentPartPr>
            <p14:xfrm>
              <a:off x="1854633" y="1593084"/>
              <a:ext cx="122400" cy="4680"/>
            </p14:xfrm>
          </p:contentPart>
        </mc:Choice>
        <mc:Fallback xmlns="">
          <p:pic>
            <p:nvPicPr>
              <p:cNvPr id="55" name="Freihand 54">
                <a:extLst>
                  <a:ext uri="{FF2B5EF4-FFF2-40B4-BE49-F238E27FC236}">
                    <a16:creationId xmlns:a16="http://schemas.microsoft.com/office/drawing/2014/main" id="{74BB6C5F-C8E8-4AC1-8284-93C05518F13C}"/>
                  </a:ext>
                </a:extLst>
              </p:cNvPr>
              <p:cNvPicPr/>
              <p:nvPr/>
            </p:nvPicPr>
            <p:blipFill>
              <a:blip r:embed="rId62"/>
              <a:stretch>
                <a:fillRect/>
              </a:stretch>
            </p:blipFill>
            <p:spPr>
              <a:xfrm>
                <a:off x="1850313" y="1588764"/>
                <a:ext cx="131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Freihand 58">
                <a:extLst>
                  <a:ext uri="{FF2B5EF4-FFF2-40B4-BE49-F238E27FC236}">
                    <a16:creationId xmlns:a16="http://schemas.microsoft.com/office/drawing/2014/main" id="{5202E7A8-AC65-4968-BBCD-F0DA678830EE}"/>
                  </a:ext>
                </a:extLst>
              </p14:cNvPr>
              <p14:cNvContentPartPr/>
              <p14:nvPr/>
            </p14:nvContentPartPr>
            <p14:xfrm>
              <a:off x="5440593" y="1270884"/>
              <a:ext cx="276840" cy="371160"/>
            </p14:xfrm>
          </p:contentPart>
        </mc:Choice>
        <mc:Fallback xmlns="">
          <p:pic>
            <p:nvPicPr>
              <p:cNvPr id="59" name="Freihand 58">
                <a:extLst>
                  <a:ext uri="{FF2B5EF4-FFF2-40B4-BE49-F238E27FC236}">
                    <a16:creationId xmlns:a16="http://schemas.microsoft.com/office/drawing/2014/main" id="{5202E7A8-AC65-4968-BBCD-F0DA678830EE}"/>
                  </a:ext>
                </a:extLst>
              </p:cNvPr>
              <p:cNvPicPr/>
              <p:nvPr/>
            </p:nvPicPr>
            <p:blipFill>
              <a:blip r:embed="rId64"/>
              <a:stretch>
                <a:fillRect/>
              </a:stretch>
            </p:blipFill>
            <p:spPr>
              <a:xfrm>
                <a:off x="5436273" y="1266564"/>
                <a:ext cx="2854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0" name="Freihand 59">
                <a:extLst>
                  <a:ext uri="{FF2B5EF4-FFF2-40B4-BE49-F238E27FC236}">
                    <a16:creationId xmlns:a16="http://schemas.microsoft.com/office/drawing/2014/main" id="{7B53DFBA-149D-4B3D-BAD0-7C4D45450DC6}"/>
                  </a:ext>
                </a:extLst>
              </p14:cNvPr>
              <p14:cNvContentPartPr/>
              <p14:nvPr/>
            </p14:nvContentPartPr>
            <p14:xfrm>
              <a:off x="5280033" y="1227684"/>
              <a:ext cx="449640" cy="432000"/>
            </p14:xfrm>
          </p:contentPart>
        </mc:Choice>
        <mc:Fallback xmlns="">
          <p:pic>
            <p:nvPicPr>
              <p:cNvPr id="60" name="Freihand 59">
                <a:extLst>
                  <a:ext uri="{FF2B5EF4-FFF2-40B4-BE49-F238E27FC236}">
                    <a16:creationId xmlns:a16="http://schemas.microsoft.com/office/drawing/2014/main" id="{7B53DFBA-149D-4B3D-BAD0-7C4D45450DC6}"/>
                  </a:ext>
                </a:extLst>
              </p:cNvPr>
              <p:cNvPicPr/>
              <p:nvPr/>
            </p:nvPicPr>
            <p:blipFill>
              <a:blip r:embed="rId66"/>
              <a:stretch>
                <a:fillRect/>
              </a:stretch>
            </p:blipFill>
            <p:spPr>
              <a:xfrm>
                <a:off x="5275713" y="1223364"/>
                <a:ext cx="45828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1" name="Freihand 120">
                <a:extLst>
                  <a:ext uri="{FF2B5EF4-FFF2-40B4-BE49-F238E27FC236}">
                    <a16:creationId xmlns:a16="http://schemas.microsoft.com/office/drawing/2014/main" id="{85CEB297-1163-4B83-BCB3-96395BF8C78B}"/>
                  </a:ext>
                </a:extLst>
              </p14:cNvPr>
              <p14:cNvContentPartPr/>
              <p14:nvPr/>
            </p14:nvContentPartPr>
            <p14:xfrm>
              <a:off x="10438113" y="832404"/>
              <a:ext cx="349920" cy="286200"/>
            </p14:xfrm>
          </p:contentPart>
        </mc:Choice>
        <mc:Fallback xmlns="">
          <p:pic>
            <p:nvPicPr>
              <p:cNvPr id="121" name="Freihand 120">
                <a:extLst>
                  <a:ext uri="{FF2B5EF4-FFF2-40B4-BE49-F238E27FC236}">
                    <a16:creationId xmlns:a16="http://schemas.microsoft.com/office/drawing/2014/main" id="{85CEB297-1163-4B83-BCB3-96395BF8C78B}"/>
                  </a:ext>
                </a:extLst>
              </p:cNvPr>
              <p:cNvPicPr/>
              <p:nvPr/>
            </p:nvPicPr>
            <p:blipFill>
              <a:blip r:embed="rId68"/>
              <a:stretch>
                <a:fillRect/>
              </a:stretch>
            </p:blipFill>
            <p:spPr>
              <a:xfrm>
                <a:off x="10433793" y="828084"/>
                <a:ext cx="3585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6" name="Freihand 125">
                <a:extLst>
                  <a:ext uri="{FF2B5EF4-FFF2-40B4-BE49-F238E27FC236}">
                    <a16:creationId xmlns:a16="http://schemas.microsoft.com/office/drawing/2014/main" id="{24B455D3-1064-4093-AFC7-AB590DDA6635}"/>
                  </a:ext>
                </a:extLst>
              </p14:cNvPr>
              <p14:cNvContentPartPr/>
              <p14:nvPr/>
            </p14:nvContentPartPr>
            <p14:xfrm>
              <a:off x="5953593" y="1150644"/>
              <a:ext cx="2360880" cy="174960"/>
            </p14:xfrm>
          </p:contentPart>
        </mc:Choice>
        <mc:Fallback xmlns="">
          <p:pic>
            <p:nvPicPr>
              <p:cNvPr id="126" name="Freihand 125">
                <a:extLst>
                  <a:ext uri="{FF2B5EF4-FFF2-40B4-BE49-F238E27FC236}">
                    <a16:creationId xmlns:a16="http://schemas.microsoft.com/office/drawing/2014/main" id="{24B455D3-1064-4093-AFC7-AB590DDA6635}"/>
                  </a:ext>
                </a:extLst>
              </p:cNvPr>
              <p:cNvPicPr/>
              <p:nvPr/>
            </p:nvPicPr>
            <p:blipFill>
              <a:blip r:embed="rId70"/>
              <a:stretch>
                <a:fillRect/>
              </a:stretch>
            </p:blipFill>
            <p:spPr>
              <a:xfrm>
                <a:off x="5949273" y="1146324"/>
                <a:ext cx="2369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0" name="Freihand 129">
                <a:extLst>
                  <a:ext uri="{FF2B5EF4-FFF2-40B4-BE49-F238E27FC236}">
                    <a16:creationId xmlns:a16="http://schemas.microsoft.com/office/drawing/2014/main" id="{754106F6-470B-47F2-B0B7-F25F9D98A7F8}"/>
                  </a:ext>
                </a:extLst>
              </p14:cNvPr>
              <p14:cNvContentPartPr/>
              <p14:nvPr/>
            </p14:nvContentPartPr>
            <p14:xfrm>
              <a:off x="4891593" y="1202844"/>
              <a:ext cx="372240" cy="479520"/>
            </p14:xfrm>
          </p:contentPart>
        </mc:Choice>
        <mc:Fallback xmlns="">
          <p:pic>
            <p:nvPicPr>
              <p:cNvPr id="130" name="Freihand 129">
                <a:extLst>
                  <a:ext uri="{FF2B5EF4-FFF2-40B4-BE49-F238E27FC236}">
                    <a16:creationId xmlns:a16="http://schemas.microsoft.com/office/drawing/2014/main" id="{754106F6-470B-47F2-B0B7-F25F9D98A7F8}"/>
                  </a:ext>
                </a:extLst>
              </p:cNvPr>
              <p:cNvPicPr/>
              <p:nvPr/>
            </p:nvPicPr>
            <p:blipFill>
              <a:blip r:embed="rId72"/>
              <a:stretch>
                <a:fillRect/>
              </a:stretch>
            </p:blipFill>
            <p:spPr>
              <a:xfrm>
                <a:off x="4887273" y="1198524"/>
                <a:ext cx="38088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1" name="Freihand 130">
                <a:extLst>
                  <a:ext uri="{FF2B5EF4-FFF2-40B4-BE49-F238E27FC236}">
                    <a16:creationId xmlns:a16="http://schemas.microsoft.com/office/drawing/2014/main" id="{5FA35951-BC85-400E-89F4-C9C79880F9B8}"/>
                  </a:ext>
                </a:extLst>
              </p14:cNvPr>
              <p14:cNvContentPartPr/>
              <p14:nvPr/>
            </p14:nvContentPartPr>
            <p14:xfrm>
              <a:off x="5952873" y="1564284"/>
              <a:ext cx="83880" cy="25560"/>
            </p14:xfrm>
          </p:contentPart>
        </mc:Choice>
        <mc:Fallback xmlns="">
          <p:pic>
            <p:nvPicPr>
              <p:cNvPr id="131" name="Freihand 130">
                <a:extLst>
                  <a:ext uri="{FF2B5EF4-FFF2-40B4-BE49-F238E27FC236}">
                    <a16:creationId xmlns:a16="http://schemas.microsoft.com/office/drawing/2014/main" id="{5FA35951-BC85-400E-89F4-C9C79880F9B8}"/>
                  </a:ext>
                </a:extLst>
              </p:cNvPr>
              <p:cNvPicPr/>
              <p:nvPr/>
            </p:nvPicPr>
            <p:blipFill>
              <a:blip r:embed="rId74"/>
              <a:stretch>
                <a:fillRect/>
              </a:stretch>
            </p:blipFill>
            <p:spPr>
              <a:xfrm>
                <a:off x="5948553" y="1559964"/>
                <a:ext cx="92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6" name="Freihand 135">
                <a:extLst>
                  <a:ext uri="{FF2B5EF4-FFF2-40B4-BE49-F238E27FC236}">
                    <a16:creationId xmlns:a16="http://schemas.microsoft.com/office/drawing/2014/main" id="{D74CA37A-5C2D-470B-ACDC-938C35C4AFCE}"/>
                  </a:ext>
                </a:extLst>
              </p14:cNvPr>
              <p14:cNvContentPartPr/>
              <p14:nvPr/>
            </p14:nvContentPartPr>
            <p14:xfrm>
              <a:off x="3275553" y="1731684"/>
              <a:ext cx="128880" cy="181800"/>
            </p14:xfrm>
          </p:contentPart>
        </mc:Choice>
        <mc:Fallback xmlns="">
          <p:pic>
            <p:nvPicPr>
              <p:cNvPr id="136" name="Freihand 135">
                <a:extLst>
                  <a:ext uri="{FF2B5EF4-FFF2-40B4-BE49-F238E27FC236}">
                    <a16:creationId xmlns:a16="http://schemas.microsoft.com/office/drawing/2014/main" id="{D74CA37A-5C2D-470B-ACDC-938C35C4AFCE}"/>
                  </a:ext>
                </a:extLst>
              </p:cNvPr>
              <p:cNvPicPr/>
              <p:nvPr/>
            </p:nvPicPr>
            <p:blipFill>
              <a:blip r:embed="rId76"/>
              <a:stretch>
                <a:fillRect/>
              </a:stretch>
            </p:blipFill>
            <p:spPr>
              <a:xfrm>
                <a:off x="3271233" y="1727364"/>
                <a:ext cx="137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8" name="Freihand 267">
                <a:extLst>
                  <a:ext uri="{FF2B5EF4-FFF2-40B4-BE49-F238E27FC236}">
                    <a16:creationId xmlns:a16="http://schemas.microsoft.com/office/drawing/2014/main" id="{403275C4-4842-449F-B946-8C95CEE1D05D}"/>
                  </a:ext>
                </a:extLst>
              </p14:cNvPr>
              <p14:cNvContentPartPr/>
              <p14:nvPr/>
            </p14:nvContentPartPr>
            <p14:xfrm>
              <a:off x="731073" y="2009244"/>
              <a:ext cx="790200" cy="77040"/>
            </p14:xfrm>
          </p:contentPart>
        </mc:Choice>
        <mc:Fallback xmlns="">
          <p:pic>
            <p:nvPicPr>
              <p:cNvPr id="268" name="Freihand 267">
                <a:extLst>
                  <a:ext uri="{FF2B5EF4-FFF2-40B4-BE49-F238E27FC236}">
                    <a16:creationId xmlns:a16="http://schemas.microsoft.com/office/drawing/2014/main" id="{403275C4-4842-449F-B946-8C95CEE1D05D}"/>
                  </a:ext>
                </a:extLst>
              </p:cNvPr>
              <p:cNvPicPr/>
              <p:nvPr/>
            </p:nvPicPr>
            <p:blipFill>
              <a:blip r:embed="rId78"/>
              <a:stretch>
                <a:fillRect/>
              </a:stretch>
            </p:blipFill>
            <p:spPr>
              <a:xfrm>
                <a:off x="726753" y="2004924"/>
                <a:ext cx="798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70" name="Freihand 269">
                <a:extLst>
                  <a:ext uri="{FF2B5EF4-FFF2-40B4-BE49-F238E27FC236}">
                    <a16:creationId xmlns:a16="http://schemas.microsoft.com/office/drawing/2014/main" id="{8B0757D2-77DE-4F68-BE32-1A1BD22B265A}"/>
                  </a:ext>
                </a:extLst>
              </p14:cNvPr>
              <p14:cNvContentPartPr/>
              <p14:nvPr/>
            </p14:nvContentPartPr>
            <p14:xfrm>
              <a:off x="3105633" y="374124"/>
              <a:ext cx="589320" cy="565920"/>
            </p14:xfrm>
          </p:contentPart>
        </mc:Choice>
        <mc:Fallback xmlns="">
          <p:pic>
            <p:nvPicPr>
              <p:cNvPr id="270" name="Freihand 269">
                <a:extLst>
                  <a:ext uri="{FF2B5EF4-FFF2-40B4-BE49-F238E27FC236}">
                    <a16:creationId xmlns:a16="http://schemas.microsoft.com/office/drawing/2014/main" id="{8B0757D2-77DE-4F68-BE32-1A1BD22B265A}"/>
                  </a:ext>
                </a:extLst>
              </p:cNvPr>
              <p:cNvPicPr/>
              <p:nvPr/>
            </p:nvPicPr>
            <p:blipFill>
              <a:blip r:embed="rId80"/>
              <a:stretch>
                <a:fillRect/>
              </a:stretch>
            </p:blipFill>
            <p:spPr>
              <a:xfrm>
                <a:off x="3101313" y="369804"/>
                <a:ext cx="59796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2" name="Freihand 291">
                <a:extLst>
                  <a:ext uri="{FF2B5EF4-FFF2-40B4-BE49-F238E27FC236}">
                    <a16:creationId xmlns:a16="http://schemas.microsoft.com/office/drawing/2014/main" id="{65322779-1C9C-45AE-A487-B71C1D0C1775}"/>
                  </a:ext>
                </a:extLst>
              </p14:cNvPr>
              <p14:cNvContentPartPr/>
              <p14:nvPr/>
            </p14:nvContentPartPr>
            <p14:xfrm>
              <a:off x="8375673" y="2660124"/>
              <a:ext cx="639360" cy="70560"/>
            </p14:xfrm>
          </p:contentPart>
        </mc:Choice>
        <mc:Fallback xmlns="">
          <p:pic>
            <p:nvPicPr>
              <p:cNvPr id="292" name="Freihand 291">
                <a:extLst>
                  <a:ext uri="{FF2B5EF4-FFF2-40B4-BE49-F238E27FC236}">
                    <a16:creationId xmlns:a16="http://schemas.microsoft.com/office/drawing/2014/main" id="{65322779-1C9C-45AE-A487-B71C1D0C1775}"/>
                  </a:ext>
                </a:extLst>
              </p:cNvPr>
              <p:cNvPicPr/>
              <p:nvPr/>
            </p:nvPicPr>
            <p:blipFill>
              <a:blip r:embed="rId82"/>
              <a:stretch>
                <a:fillRect/>
              </a:stretch>
            </p:blipFill>
            <p:spPr>
              <a:xfrm>
                <a:off x="8371353" y="2655804"/>
                <a:ext cx="64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4" name="Freihand 293">
                <a:extLst>
                  <a:ext uri="{FF2B5EF4-FFF2-40B4-BE49-F238E27FC236}">
                    <a16:creationId xmlns:a16="http://schemas.microsoft.com/office/drawing/2014/main" id="{41F49AAF-72DB-4BD6-AE3A-FA7A2EB61913}"/>
                  </a:ext>
                </a:extLst>
              </p14:cNvPr>
              <p14:cNvContentPartPr/>
              <p14:nvPr/>
            </p14:nvContentPartPr>
            <p14:xfrm>
              <a:off x="8440833" y="2681004"/>
              <a:ext cx="512640" cy="39960"/>
            </p14:xfrm>
          </p:contentPart>
        </mc:Choice>
        <mc:Fallback xmlns="">
          <p:pic>
            <p:nvPicPr>
              <p:cNvPr id="294" name="Freihand 293">
                <a:extLst>
                  <a:ext uri="{FF2B5EF4-FFF2-40B4-BE49-F238E27FC236}">
                    <a16:creationId xmlns:a16="http://schemas.microsoft.com/office/drawing/2014/main" id="{41F49AAF-72DB-4BD6-AE3A-FA7A2EB61913}"/>
                  </a:ext>
                </a:extLst>
              </p:cNvPr>
              <p:cNvPicPr/>
              <p:nvPr/>
            </p:nvPicPr>
            <p:blipFill>
              <a:blip r:embed="rId84"/>
              <a:stretch>
                <a:fillRect/>
              </a:stretch>
            </p:blipFill>
            <p:spPr>
              <a:xfrm>
                <a:off x="8436513" y="2676684"/>
                <a:ext cx="521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FD295416-A51F-4776-8A3D-92F0332FE282}"/>
                  </a:ext>
                </a:extLst>
              </p14:cNvPr>
              <p14:cNvContentPartPr/>
              <p14:nvPr/>
            </p14:nvContentPartPr>
            <p14:xfrm>
              <a:off x="9272793" y="950844"/>
              <a:ext cx="174960" cy="212040"/>
            </p14:xfrm>
          </p:contentPart>
        </mc:Choice>
        <mc:Fallback xmlns="">
          <p:pic>
            <p:nvPicPr>
              <p:cNvPr id="72" name="Freihand 71">
                <a:extLst>
                  <a:ext uri="{FF2B5EF4-FFF2-40B4-BE49-F238E27FC236}">
                    <a16:creationId xmlns:a16="http://schemas.microsoft.com/office/drawing/2014/main" id="{FD295416-A51F-4776-8A3D-92F0332FE282}"/>
                  </a:ext>
                </a:extLst>
              </p:cNvPr>
              <p:cNvPicPr/>
              <p:nvPr/>
            </p:nvPicPr>
            <p:blipFill>
              <a:blip r:embed="rId86"/>
              <a:stretch>
                <a:fillRect/>
              </a:stretch>
            </p:blipFill>
            <p:spPr>
              <a:xfrm>
                <a:off x="9268473" y="946524"/>
                <a:ext cx="183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10ED2EBF-A041-4D92-B411-7D44D08B6D77}"/>
                  </a:ext>
                </a:extLst>
              </p14:cNvPr>
              <p14:cNvContentPartPr/>
              <p14:nvPr/>
            </p14:nvContentPartPr>
            <p14:xfrm>
              <a:off x="9505713" y="958764"/>
              <a:ext cx="86040" cy="125280"/>
            </p14:xfrm>
          </p:contentPart>
        </mc:Choice>
        <mc:Fallback xmlns="">
          <p:pic>
            <p:nvPicPr>
              <p:cNvPr id="73" name="Freihand 72">
                <a:extLst>
                  <a:ext uri="{FF2B5EF4-FFF2-40B4-BE49-F238E27FC236}">
                    <a16:creationId xmlns:a16="http://schemas.microsoft.com/office/drawing/2014/main" id="{10ED2EBF-A041-4D92-B411-7D44D08B6D77}"/>
                  </a:ext>
                </a:extLst>
              </p:cNvPr>
              <p:cNvPicPr/>
              <p:nvPr/>
            </p:nvPicPr>
            <p:blipFill>
              <a:blip r:embed="rId88"/>
              <a:stretch>
                <a:fillRect/>
              </a:stretch>
            </p:blipFill>
            <p:spPr>
              <a:xfrm>
                <a:off x="9501393" y="954444"/>
                <a:ext cx="94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Freihand 73">
                <a:extLst>
                  <a:ext uri="{FF2B5EF4-FFF2-40B4-BE49-F238E27FC236}">
                    <a16:creationId xmlns:a16="http://schemas.microsoft.com/office/drawing/2014/main" id="{BE3426E2-0B26-4CFE-82E7-EBBC1AD5EDBD}"/>
                  </a:ext>
                </a:extLst>
              </p14:cNvPr>
              <p14:cNvContentPartPr/>
              <p14:nvPr/>
            </p14:nvContentPartPr>
            <p14:xfrm>
              <a:off x="9610113" y="996204"/>
              <a:ext cx="113040" cy="103680"/>
            </p14:xfrm>
          </p:contentPart>
        </mc:Choice>
        <mc:Fallback xmlns="">
          <p:pic>
            <p:nvPicPr>
              <p:cNvPr id="74" name="Freihand 73">
                <a:extLst>
                  <a:ext uri="{FF2B5EF4-FFF2-40B4-BE49-F238E27FC236}">
                    <a16:creationId xmlns:a16="http://schemas.microsoft.com/office/drawing/2014/main" id="{BE3426E2-0B26-4CFE-82E7-EBBC1AD5EDBD}"/>
                  </a:ext>
                </a:extLst>
              </p:cNvPr>
              <p:cNvPicPr/>
              <p:nvPr/>
            </p:nvPicPr>
            <p:blipFill>
              <a:blip r:embed="rId90"/>
              <a:stretch>
                <a:fillRect/>
              </a:stretch>
            </p:blipFill>
            <p:spPr>
              <a:xfrm>
                <a:off x="9605793" y="991884"/>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Freihand 74">
                <a:extLst>
                  <a:ext uri="{FF2B5EF4-FFF2-40B4-BE49-F238E27FC236}">
                    <a16:creationId xmlns:a16="http://schemas.microsoft.com/office/drawing/2014/main" id="{24B4418F-2B31-408F-92B6-8300C16F05A6}"/>
                  </a:ext>
                </a:extLst>
              </p14:cNvPr>
              <p14:cNvContentPartPr/>
              <p14:nvPr/>
            </p14:nvContentPartPr>
            <p14:xfrm>
              <a:off x="9603633" y="938244"/>
              <a:ext cx="231120" cy="183960"/>
            </p14:xfrm>
          </p:contentPart>
        </mc:Choice>
        <mc:Fallback xmlns="">
          <p:pic>
            <p:nvPicPr>
              <p:cNvPr id="75" name="Freihand 74">
                <a:extLst>
                  <a:ext uri="{FF2B5EF4-FFF2-40B4-BE49-F238E27FC236}">
                    <a16:creationId xmlns:a16="http://schemas.microsoft.com/office/drawing/2014/main" id="{24B4418F-2B31-408F-92B6-8300C16F05A6}"/>
                  </a:ext>
                </a:extLst>
              </p:cNvPr>
              <p:cNvPicPr/>
              <p:nvPr/>
            </p:nvPicPr>
            <p:blipFill>
              <a:blip r:embed="rId92"/>
              <a:stretch>
                <a:fillRect/>
              </a:stretch>
            </p:blipFill>
            <p:spPr>
              <a:xfrm>
                <a:off x="9599313" y="933924"/>
                <a:ext cx="239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4" name="Freihand 103">
                <a:extLst>
                  <a:ext uri="{FF2B5EF4-FFF2-40B4-BE49-F238E27FC236}">
                    <a16:creationId xmlns:a16="http://schemas.microsoft.com/office/drawing/2014/main" id="{5BE3389A-2646-4FDA-A7D9-D39B865A1467}"/>
                  </a:ext>
                </a:extLst>
              </p14:cNvPr>
              <p14:cNvContentPartPr/>
              <p14:nvPr/>
            </p14:nvContentPartPr>
            <p14:xfrm>
              <a:off x="9322473" y="1297524"/>
              <a:ext cx="129240" cy="198720"/>
            </p14:xfrm>
          </p:contentPart>
        </mc:Choice>
        <mc:Fallback xmlns="">
          <p:pic>
            <p:nvPicPr>
              <p:cNvPr id="104" name="Freihand 103">
                <a:extLst>
                  <a:ext uri="{FF2B5EF4-FFF2-40B4-BE49-F238E27FC236}">
                    <a16:creationId xmlns:a16="http://schemas.microsoft.com/office/drawing/2014/main" id="{5BE3389A-2646-4FDA-A7D9-D39B865A1467}"/>
                  </a:ext>
                </a:extLst>
              </p:cNvPr>
              <p:cNvPicPr/>
              <p:nvPr/>
            </p:nvPicPr>
            <p:blipFill>
              <a:blip r:embed="rId94"/>
              <a:stretch>
                <a:fillRect/>
              </a:stretch>
            </p:blipFill>
            <p:spPr>
              <a:xfrm>
                <a:off x="9318153" y="1293204"/>
                <a:ext cx="137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5" name="Freihand 104">
                <a:extLst>
                  <a:ext uri="{FF2B5EF4-FFF2-40B4-BE49-F238E27FC236}">
                    <a16:creationId xmlns:a16="http://schemas.microsoft.com/office/drawing/2014/main" id="{7172DE8D-7249-44B2-BC40-F5F985FB4654}"/>
                  </a:ext>
                </a:extLst>
              </p14:cNvPr>
              <p14:cNvContentPartPr/>
              <p14:nvPr/>
            </p14:nvContentPartPr>
            <p14:xfrm>
              <a:off x="9466833" y="1242084"/>
              <a:ext cx="20520" cy="70200"/>
            </p14:xfrm>
          </p:contentPart>
        </mc:Choice>
        <mc:Fallback xmlns="">
          <p:pic>
            <p:nvPicPr>
              <p:cNvPr id="105" name="Freihand 104">
                <a:extLst>
                  <a:ext uri="{FF2B5EF4-FFF2-40B4-BE49-F238E27FC236}">
                    <a16:creationId xmlns:a16="http://schemas.microsoft.com/office/drawing/2014/main" id="{7172DE8D-7249-44B2-BC40-F5F985FB4654}"/>
                  </a:ext>
                </a:extLst>
              </p:cNvPr>
              <p:cNvPicPr/>
              <p:nvPr/>
            </p:nvPicPr>
            <p:blipFill>
              <a:blip r:embed="rId96"/>
              <a:stretch>
                <a:fillRect/>
              </a:stretch>
            </p:blipFill>
            <p:spPr>
              <a:xfrm>
                <a:off x="9462513" y="1237764"/>
                <a:ext cx="29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6" name="Freihand 105">
                <a:extLst>
                  <a:ext uri="{FF2B5EF4-FFF2-40B4-BE49-F238E27FC236}">
                    <a16:creationId xmlns:a16="http://schemas.microsoft.com/office/drawing/2014/main" id="{23CD00F1-E394-447B-BEFD-B5094B093A9B}"/>
                  </a:ext>
                </a:extLst>
              </p14:cNvPr>
              <p14:cNvContentPartPr/>
              <p14:nvPr/>
            </p14:nvContentPartPr>
            <p14:xfrm>
              <a:off x="9549273" y="1287444"/>
              <a:ext cx="66960" cy="141840"/>
            </p14:xfrm>
          </p:contentPart>
        </mc:Choice>
        <mc:Fallback xmlns="">
          <p:pic>
            <p:nvPicPr>
              <p:cNvPr id="106" name="Freihand 105">
                <a:extLst>
                  <a:ext uri="{FF2B5EF4-FFF2-40B4-BE49-F238E27FC236}">
                    <a16:creationId xmlns:a16="http://schemas.microsoft.com/office/drawing/2014/main" id="{23CD00F1-E394-447B-BEFD-B5094B093A9B}"/>
                  </a:ext>
                </a:extLst>
              </p:cNvPr>
              <p:cNvPicPr/>
              <p:nvPr/>
            </p:nvPicPr>
            <p:blipFill>
              <a:blip r:embed="rId98"/>
              <a:stretch>
                <a:fillRect/>
              </a:stretch>
            </p:blipFill>
            <p:spPr>
              <a:xfrm>
                <a:off x="9544953" y="1283124"/>
                <a:ext cx="75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7" name="Freihand 106">
                <a:extLst>
                  <a:ext uri="{FF2B5EF4-FFF2-40B4-BE49-F238E27FC236}">
                    <a16:creationId xmlns:a16="http://schemas.microsoft.com/office/drawing/2014/main" id="{BDD4E669-7F9B-4532-BC4E-E002F4BB5F7D}"/>
                  </a:ext>
                </a:extLst>
              </p14:cNvPr>
              <p14:cNvContentPartPr/>
              <p14:nvPr/>
            </p14:nvContentPartPr>
            <p14:xfrm>
              <a:off x="9639993" y="1342884"/>
              <a:ext cx="104760" cy="119520"/>
            </p14:xfrm>
          </p:contentPart>
        </mc:Choice>
        <mc:Fallback xmlns="">
          <p:pic>
            <p:nvPicPr>
              <p:cNvPr id="107" name="Freihand 106">
                <a:extLst>
                  <a:ext uri="{FF2B5EF4-FFF2-40B4-BE49-F238E27FC236}">
                    <a16:creationId xmlns:a16="http://schemas.microsoft.com/office/drawing/2014/main" id="{BDD4E669-7F9B-4532-BC4E-E002F4BB5F7D}"/>
                  </a:ext>
                </a:extLst>
              </p:cNvPr>
              <p:cNvPicPr/>
              <p:nvPr/>
            </p:nvPicPr>
            <p:blipFill>
              <a:blip r:embed="rId100"/>
              <a:stretch>
                <a:fillRect/>
              </a:stretch>
            </p:blipFill>
            <p:spPr>
              <a:xfrm>
                <a:off x="9635673" y="1338564"/>
                <a:ext cx="11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8" name="Freihand 107">
                <a:extLst>
                  <a:ext uri="{FF2B5EF4-FFF2-40B4-BE49-F238E27FC236}">
                    <a16:creationId xmlns:a16="http://schemas.microsoft.com/office/drawing/2014/main" id="{E9A4C620-95FE-4A4D-B7AF-289A1F75210A}"/>
                  </a:ext>
                </a:extLst>
              </p14:cNvPr>
              <p14:cNvContentPartPr/>
              <p14:nvPr/>
            </p14:nvContentPartPr>
            <p14:xfrm>
              <a:off x="9789753" y="1292484"/>
              <a:ext cx="365400" cy="131760"/>
            </p14:xfrm>
          </p:contentPart>
        </mc:Choice>
        <mc:Fallback xmlns="">
          <p:pic>
            <p:nvPicPr>
              <p:cNvPr id="108" name="Freihand 107">
                <a:extLst>
                  <a:ext uri="{FF2B5EF4-FFF2-40B4-BE49-F238E27FC236}">
                    <a16:creationId xmlns:a16="http://schemas.microsoft.com/office/drawing/2014/main" id="{E9A4C620-95FE-4A4D-B7AF-289A1F75210A}"/>
                  </a:ext>
                </a:extLst>
              </p:cNvPr>
              <p:cNvPicPr/>
              <p:nvPr/>
            </p:nvPicPr>
            <p:blipFill>
              <a:blip r:embed="rId102"/>
              <a:stretch>
                <a:fillRect/>
              </a:stretch>
            </p:blipFill>
            <p:spPr>
              <a:xfrm>
                <a:off x="9785433" y="1288164"/>
                <a:ext cx="374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9" name="Freihand 108">
                <a:extLst>
                  <a:ext uri="{FF2B5EF4-FFF2-40B4-BE49-F238E27FC236}">
                    <a16:creationId xmlns:a16="http://schemas.microsoft.com/office/drawing/2014/main" id="{A416F3EB-9526-480B-B43D-0E814987B6E3}"/>
                  </a:ext>
                </a:extLst>
              </p14:cNvPr>
              <p14:cNvContentPartPr/>
              <p14:nvPr/>
            </p14:nvContentPartPr>
            <p14:xfrm>
              <a:off x="10063713" y="1361964"/>
              <a:ext cx="172440" cy="6840"/>
            </p14:xfrm>
          </p:contentPart>
        </mc:Choice>
        <mc:Fallback xmlns="">
          <p:pic>
            <p:nvPicPr>
              <p:cNvPr id="109" name="Freihand 108">
                <a:extLst>
                  <a:ext uri="{FF2B5EF4-FFF2-40B4-BE49-F238E27FC236}">
                    <a16:creationId xmlns:a16="http://schemas.microsoft.com/office/drawing/2014/main" id="{A416F3EB-9526-480B-B43D-0E814987B6E3}"/>
                  </a:ext>
                </a:extLst>
              </p:cNvPr>
              <p:cNvPicPr/>
              <p:nvPr/>
            </p:nvPicPr>
            <p:blipFill>
              <a:blip r:embed="rId104"/>
              <a:stretch>
                <a:fillRect/>
              </a:stretch>
            </p:blipFill>
            <p:spPr>
              <a:xfrm>
                <a:off x="10059393" y="1357644"/>
                <a:ext cx="18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2E297F51-3AB1-4EF1-8A72-73D616CB9C56}"/>
                  </a:ext>
                </a:extLst>
              </p14:cNvPr>
              <p14:cNvContentPartPr/>
              <p14:nvPr/>
            </p14:nvContentPartPr>
            <p14:xfrm>
              <a:off x="10004313" y="1000524"/>
              <a:ext cx="175680" cy="17640"/>
            </p14:xfrm>
          </p:contentPart>
        </mc:Choice>
        <mc:Fallback xmlns="">
          <p:pic>
            <p:nvPicPr>
              <p:cNvPr id="76" name="Freihand 75">
                <a:extLst>
                  <a:ext uri="{FF2B5EF4-FFF2-40B4-BE49-F238E27FC236}">
                    <a16:creationId xmlns:a16="http://schemas.microsoft.com/office/drawing/2014/main" id="{2E297F51-3AB1-4EF1-8A72-73D616CB9C56}"/>
                  </a:ext>
                </a:extLst>
              </p:cNvPr>
              <p:cNvPicPr/>
              <p:nvPr/>
            </p:nvPicPr>
            <p:blipFill>
              <a:blip r:embed="rId106"/>
              <a:stretch>
                <a:fillRect/>
              </a:stretch>
            </p:blipFill>
            <p:spPr>
              <a:xfrm>
                <a:off x="9999993" y="996204"/>
                <a:ext cx="184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083BFED4-4E5C-41C4-8C43-1DD128CB50ED}"/>
                  </a:ext>
                </a:extLst>
              </p14:cNvPr>
              <p14:cNvContentPartPr/>
              <p14:nvPr/>
            </p14:nvContentPartPr>
            <p14:xfrm>
              <a:off x="10039953" y="1031124"/>
              <a:ext cx="179640" cy="12240"/>
            </p14:xfrm>
          </p:contentPart>
        </mc:Choice>
        <mc:Fallback xmlns="">
          <p:pic>
            <p:nvPicPr>
              <p:cNvPr id="77" name="Freihand 76">
                <a:extLst>
                  <a:ext uri="{FF2B5EF4-FFF2-40B4-BE49-F238E27FC236}">
                    <a16:creationId xmlns:a16="http://schemas.microsoft.com/office/drawing/2014/main" id="{083BFED4-4E5C-41C4-8C43-1DD128CB50ED}"/>
                  </a:ext>
                </a:extLst>
              </p:cNvPr>
              <p:cNvPicPr/>
              <p:nvPr/>
            </p:nvPicPr>
            <p:blipFill>
              <a:blip r:embed="rId108"/>
              <a:stretch>
                <a:fillRect/>
              </a:stretch>
            </p:blipFill>
            <p:spPr>
              <a:xfrm>
                <a:off x="10035633" y="1026804"/>
                <a:ext cx="18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BC161921-C82D-4AE6-8BA9-26C18CC0E7FB}"/>
                  </a:ext>
                </a:extLst>
              </p14:cNvPr>
              <p14:cNvContentPartPr/>
              <p14:nvPr/>
            </p14:nvContentPartPr>
            <p14:xfrm>
              <a:off x="10354593" y="843924"/>
              <a:ext cx="93600" cy="223200"/>
            </p14:xfrm>
          </p:contentPart>
        </mc:Choice>
        <mc:Fallback xmlns="">
          <p:pic>
            <p:nvPicPr>
              <p:cNvPr id="80" name="Freihand 79">
                <a:extLst>
                  <a:ext uri="{FF2B5EF4-FFF2-40B4-BE49-F238E27FC236}">
                    <a16:creationId xmlns:a16="http://schemas.microsoft.com/office/drawing/2014/main" id="{BC161921-C82D-4AE6-8BA9-26C18CC0E7FB}"/>
                  </a:ext>
                </a:extLst>
              </p:cNvPr>
              <p:cNvPicPr/>
              <p:nvPr/>
            </p:nvPicPr>
            <p:blipFill>
              <a:blip r:embed="rId110"/>
              <a:stretch>
                <a:fillRect/>
              </a:stretch>
            </p:blipFill>
            <p:spPr>
              <a:xfrm>
                <a:off x="10350273" y="839604"/>
                <a:ext cx="102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8E54E362-56AE-499D-8005-DE8AEC1768D4}"/>
                  </a:ext>
                </a:extLst>
              </p14:cNvPr>
              <p14:cNvContentPartPr/>
              <p14:nvPr/>
            </p14:nvContentPartPr>
            <p14:xfrm>
              <a:off x="10470153" y="933564"/>
              <a:ext cx="153720" cy="88560"/>
            </p14:xfrm>
          </p:contentPart>
        </mc:Choice>
        <mc:Fallback xmlns="">
          <p:pic>
            <p:nvPicPr>
              <p:cNvPr id="82" name="Freihand 81">
                <a:extLst>
                  <a:ext uri="{FF2B5EF4-FFF2-40B4-BE49-F238E27FC236}">
                    <a16:creationId xmlns:a16="http://schemas.microsoft.com/office/drawing/2014/main" id="{8E54E362-56AE-499D-8005-DE8AEC1768D4}"/>
                  </a:ext>
                </a:extLst>
              </p:cNvPr>
              <p:cNvPicPr/>
              <p:nvPr/>
            </p:nvPicPr>
            <p:blipFill>
              <a:blip r:embed="rId112"/>
              <a:stretch>
                <a:fillRect/>
              </a:stretch>
            </p:blipFill>
            <p:spPr>
              <a:xfrm>
                <a:off x="10465833" y="929244"/>
                <a:ext cx="162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4" name="Freihand 83">
                <a:extLst>
                  <a:ext uri="{FF2B5EF4-FFF2-40B4-BE49-F238E27FC236}">
                    <a16:creationId xmlns:a16="http://schemas.microsoft.com/office/drawing/2014/main" id="{CB322D40-238C-4799-8F05-64D70380AB08}"/>
                  </a:ext>
                </a:extLst>
              </p14:cNvPr>
              <p14:cNvContentPartPr/>
              <p14:nvPr/>
            </p14:nvContentPartPr>
            <p14:xfrm>
              <a:off x="10624593" y="912684"/>
              <a:ext cx="113400" cy="118440"/>
            </p14:xfrm>
          </p:contentPart>
        </mc:Choice>
        <mc:Fallback xmlns="">
          <p:pic>
            <p:nvPicPr>
              <p:cNvPr id="84" name="Freihand 83">
                <a:extLst>
                  <a:ext uri="{FF2B5EF4-FFF2-40B4-BE49-F238E27FC236}">
                    <a16:creationId xmlns:a16="http://schemas.microsoft.com/office/drawing/2014/main" id="{CB322D40-238C-4799-8F05-64D70380AB08}"/>
                  </a:ext>
                </a:extLst>
              </p:cNvPr>
              <p:cNvPicPr/>
              <p:nvPr/>
            </p:nvPicPr>
            <p:blipFill>
              <a:blip r:embed="rId114"/>
              <a:stretch>
                <a:fillRect/>
              </a:stretch>
            </p:blipFill>
            <p:spPr>
              <a:xfrm>
                <a:off x="10620273" y="908364"/>
                <a:ext cx="12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Freihand 84">
                <a:extLst>
                  <a:ext uri="{FF2B5EF4-FFF2-40B4-BE49-F238E27FC236}">
                    <a16:creationId xmlns:a16="http://schemas.microsoft.com/office/drawing/2014/main" id="{785FA5C9-A3E7-44F1-AB5D-EEB482F26B7E}"/>
                  </a:ext>
                </a:extLst>
              </p14:cNvPr>
              <p14:cNvContentPartPr/>
              <p14:nvPr/>
            </p14:nvContentPartPr>
            <p14:xfrm>
              <a:off x="10628193" y="950124"/>
              <a:ext cx="129960" cy="39240"/>
            </p14:xfrm>
          </p:contentPart>
        </mc:Choice>
        <mc:Fallback xmlns="">
          <p:pic>
            <p:nvPicPr>
              <p:cNvPr id="85" name="Freihand 84">
                <a:extLst>
                  <a:ext uri="{FF2B5EF4-FFF2-40B4-BE49-F238E27FC236}">
                    <a16:creationId xmlns:a16="http://schemas.microsoft.com/office/drawing/2014/main" id="{785FA5C9-A3E7-44F1-AB5D-EEB482F26B7E}"/>
                  </a:ext>
                </a:extLst>
              </p:cNvPr>
              <p:cNvPicPr/>
              <p:nvPr/>
            </p:nvPicPr>
            <p:blipFill>
              <a:blip r:embed="rId116"/>
              <a:stretch>
                <a:fillRect/>
              </a:stretch>
            </p:blipFill>
            <p:spPr>
              <a:xfrm>
                <a:off x="10623873" y="945804"/>
                <a:ext cx="138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1" name="Freihand 90">
                <a:extLst>
                  <a:ext uri="{FF2B5EF4-FFF2-40B4-BE49-F238E27FC236}">
                    <a16:creationId xmlns:a16="http://schemas.microsoft.com/office/drawing/2014/main" id="{B70304AE-7B6B-40A1-B676-9E3CCA17E8DD}"/>
                  </a:ext>
                </a:extLst>
              </p14:cNvPr>
              <p14:cNvContentPartPr/>
              <p14:nvPr/>
            </p14:nvContentPartPr>
            <p14:xfrm>
              <a:off x="10903953" y="939324"/>
              <a:ext cx="17640" cy="68760"/>
            </p14:xfrm>
          </p:contentPart>
        </mc:Choice>
        <mc:Fallback xmlns="">
          <p:pic>
            <p:nvPicPr>
              <p:cNvPr id="91" name="Freihand 90">
                <a:extLst>
                  <a:ext uri="{FF2B5EF4-FFF2-40B4-BE49-F238E27FC236}">
                    <a16:creationId xmlns:a16="http://schemas.microsoft.com/office/drawing/2014/main" id="{B70304AE-7B6B-40A1-B676-9E3CCA17E8DD}"/>
                  </a:ext>
                </a:extLst>
              </p:cNvPr>
              <p:cNvPicPr/>
              <p:nvPr/>
            </p:nvPicPr>
            <p:blipFill>
              <a:blip r:embed="rId118"/>
              <a:stretch>
                <a:fillRect/>
              </a:stretch>
            </p:blipFill>
            <p:spPr>
              <a:xfrm>
                <a:off x="10899633" y="935004"/>
                <a:ext cx="26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Freihand 91">
                <a:extLst>
                  <a:ext uri="{FF2B5EF4-FFF2-40B4-BE49-F238E27FC236}">
                    <a16:creationId xmlns:a16="http://schemas.microsoft.com/office/drawing/2014/main" id="{4CAEF4C8-C423-4747-AA23-66CA436DDACC}"/>
                  </a:ext>
                </a:extLst>
              </p14:cNvPr>
              <p14:cNvContentPartPr/>
              <p14:nvPr/>
            </p14:nvContentPartPr>
            <p14:xfrm>
              <a:off x="10846713" y="973164"/>
              <a:ext cx="118080" cy="5040"/>
            </p14:xfrm>
          </p:contentPart>
        </mc:Choice>
        <mc:Fallback xmlns="">
          <p:pic>
            <p:nvPicPr>
              <p:cNvPr id="92" name="Freihand 91">
                <a:extLst>
                  <a:ext uri="{FF2B5EF4-FFF2-40B4-BE49-F238E27FC236}">
                    <a16:creationId xmlns:a16="http://schemas.microsoft.com/office/drawing/2014/main" id="{4CAEF4C8-C423-4747-AA23-66CA436DDACC}"/>
                  </a:ext>
                </a:extLst>
              </p:cNvPr>
              <p:cNvPicPr/>
              <p:nvPr/>
            </p:nvPicPr>
            <p:blipFill>
              <a:blip r:embed="rId120"/>
              <a:stretch>
                <a:fillRect/>
              </a:stretch>
            </p:blipFill>
            <p:spPr>
              <a:xfrm>
                <a:off x="10842393" y="968844"/>
                <a:ext cx="126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Freihand 92">
                <a:extLst>
                  <a:ext uri="{FF2B5EF4-FFF2-40B4-BE49-F238E27FC236}">
                    <a16:creationId xmlns:a16="http://schemas.microsoft.com/office/drawing/2014/main" id="{BA7B51A8-97EE-4D3A-943E-88FF828F63FF}"/>
                  </a:ext>
                </a:extLst>
              </p14:cNvPr>
              <p14:cNvContentPartPr/>
              <p14:nvPr/>
            </p14:nvContentPartPr>
            <p14:xfrm>
              <a:off x="11056953" y="927804"/>
              <a:ext cx="147240" cy="70200"/>
            </p14:xfrm>
          </p:contentPart>
        </mc:Choice>
        <mc:Fallback xmlns="">
          <p:pic>
            <p:nvPicPr>
              <p:cNvPr id="93" name="Freihand 92">
                <a:extLst>
                  <a:ext uri="{FF2B5EF4-FFF2-40B4-BE49-F238E27FC236}">
                    <a16:creationId xmlns:a16="http://schemas.microsoft.com/office/drawing/2014/main" id="{BA7B51A8-97EE-4D3A-943E-88FF828F63FF}"/>
                  </a:ext>
                </a:extLst>
              </p:cNvPr>
              <p:cNvPicPr/>
              <p:nvPr/>
            </p:nvPicPr>
            <p:blipFill>
              <a:blip r:embed="rId122"/>
              <a:stretch>
                <a:fillRect/>
              </a:stretch>
            </p:blipFill>
            <p:spPr>
              <a:xfrm>
                <a:off x="11052633" y="923484"/>
                <a:ext cx="155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1" name="Freihand 100">
                <a:extLst>
                  <a:ext uri="{FF2B5EF4-FFF2-40B4-BE49-F238E27FC236}">
                    <a16:creationId xmlns:a16="http://schemas.microsoft.com/office/drawing/2014/main" id="{C4C9AFB7-B3F1-40E6-B11B-ABB9E0AD4DD1}"/>
                  </a:ext>
                </a:extLst>
              </p14:cNvPr>
              <p14:cNvContentPartPr/>
              <p14:nvPr/>
            </p14:nvContentPartPr>
            <p14:xfrm>
              <a:off x="11214993" y="832404"/>
              <a:ext cx="81720" cy="232920"/>
            </p14:xfrm>
          </p:contentPart>
        </mc:Choice>
        <mc:Fallback xmlns="">
          <p:pic>
            <p:nvPicPr>
              <p:cNvPr id="101" name="Freihand 100">
                <a:extLst>
                  <a:ext uri="{FF2B5EF4-FFF2-40B4-BE49-F238E27FC236}">
                    <a16:creationId xmlns:a16="http://schemas.microsoft.com/office/drawing/2014/main" id="{C4C9AFB7-B3F1-40E6-B11B-ABB9E0AD4DD1}"/>
                  </a:ext>
                </a:extLst>
              </p:cNvPr>
              <p:cNvPicPr/>
              <p:nvPr/>
            </p:nvPicPr>
            <p:blipFill>
              <a:blip r:embed="rId124"/>
              <a:stretch>
                <a:fillRect/>
              </a:stretch>
            </p:blipFill>
            <p:spPr>
              <a:xfrm>
                <a:off x="11210673" y="828084"/>
                <a:ext cx="903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Freihand 101">
                <a:extLst>
                  <a:ext uri="{FF2B5EF4-FFF2-40B4-BE49-F238E27FC236}">
                    <a16:creationId xmlns:a16="http://schemas.microsoft.com/office/drawing/2014/main" id="{B11A384F-CB94-4A93-A3A9-24FA715D892F}"/>
                  </a:ext>
                </a:extLst>
              </p14:cNvPr>
              <p14:cNvContentPartPr/>
              <p14:nvPr/>
            </p14:nvContentPartPr>
            <p14:xfrm>
              <a:off x="11314353" y="709284"/>
              <a:ext cx="193680" cy="92160"/>
            </p14:xfrm>
          </p:contentPart>
        </mc:Choice>
        <mc:Fallback xmlns="">
          <p:pic>
            <p:nvPicPr>
              <p:cNvPr id="102" name="Freihand 101">
                <a:extLst>
                  <a:ext uri="{FF2B5EF4-FFF2-40B4-BE49-F238E27FC236}">
                    <a16:creationId xmlns:a16="http://schemas.microsoft.com/office/drawing/2014/main" id="{B11A384F-CB94-4A93-A3A9-24FA715D892F}"/>
                  </a:ext>
                </a:extLst>
              </p:cNvPr>
              <p:cNvPicPr/>
              <p:nvPr/>
            </p:nvPicPr>
            <p:blipFill>
              <a:blip r:embed="rId126"/>
              <a:stretch>
                <a:fillRect/>
              </a:stretch>
            </p:blipFill>
            <p:spPr>
              <a:xfrm>
                <a:off x="11310033" y="704964"/>
                <a:ext cx="20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1" name="Freihand 110">
                <a:extLst>
                  <a:ext uri="{FF2B5EF4-FFF2-40B4-BE49-F238E27FC236}">
                    <a16:creationId xmlns:a16="http://schemas.microsoft.com/office/drawing/2014/main" id="{E088A895-A8D3-4C8C-BB05-4ED271BD31AF}"/>
                  </a:ext>
                </a:extLst>
              </p14:cNvPr>
              <p14:cNvContentPartPr/>
              <p14:nvPr/>
            </p14:nvContentPartPr>
            <p14:xfrm>
              <a:off x="10315713" y="1257204"/>
              <a:ext cx="203760" cy="93240"/>
            </p14:xfrm>
          </p:contentPart>
        </mc:Choice>
        <mc:Fallback xmlns="">
          <p:pic>
            <p:nvPicPr>
              <p:cNvPr id="111" name="Freihand 110">
                <a:extLst>
                  <a:ext uri="{FF2B5EF4-FFF2-40B4-BE49-F238E27FC236}">
                    <a16:creationId xmlns:a16="http://schemas.microsoft.com/office/drawing/2014/main" id="{E088A895-A8D3-4C8C-BB05-4ED271BD31AF}"/>
                  </a:ext>
                </a:extLst>
              </p:cNvPr>
              <p:cNvPicPr/>
              <p:nvPr/>
            </p:nvPicPr>
            <p:blipFill>
              <a:blip r:embed="rId128"/>
              <a:stretch>
                <a:fillRect/>
              </a:stretch>
            </p:blipFill>
            <p:spPr>
              <a:xfrm>
                <a:off x="10311393" y="1252884"/>
                <a:ext cx="21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 name="Freihand 111">
                <a:extLst>
                  <a:ext uri="{FF2B5EF4-FFF2-40B4-BE49-F238E27FC236}">
                    <a16:creationId xmlns:a16="http://schemas.microsoft.com/office/drawing/2014/main" id="{8AA58131-3F24-4556-8996-9B27BB11064C}"/>
                  </a:ext>
                </a:extLst>
              </p14:cNvPr>
              <p14:cNvContentPartPr/>
              <p14:nvPr/>
            </p14:nvContentPartPr>
            <p14:xfrm>
              <a:off x="10517673" y="1202124"/>
              <a:ext cx="100800" cy="165600"/>
            </p14:xfrm>
          </p:contentPart>
        </mc:Choice>
        <mc:Fallback xmlns="">
          <p:pic>
            <p:nvPicPr>
              <p:cNvPr id="112" name="Freihand 111">
                <a:extLst>
                  <a:ext uri="{FF2B5EF4-FFF2-40B4-BE49-F238E27FC236}">
                    <a16:creationId xmlns:a16="http://schemas.microsoft.com/office/drawing/2014/main" id="{8AA58131-3F24-4556-8996-9B27BB11064C}"/>
                  </a:ext>
                </a:extLst>
              </p:cNvPr>
              <p:cNvPicPr/>
              <p:nvPr/>
            </p:nvPicPr>
            <p:blipFill>
              <a:blip r:embed="rId130"/>
              <a:stretch>
                <a:fillRect/>
              </a:stretch>
            </p:blipFill>
            <p:spPr>
              <a:xfrm>
                <a:off x="10513353" y="1197804"/>
                <a:ext cx="109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8E52BFDF-2D7E-4051-B5C8-0083BDF7D205}"/>
                  </a:ext>
                </a:extLst>
              </p14:cNvPr>
              <p14:cNvContentPartPr/>
              <p14:nvPr/>
            </p14:nvContentPartPr>
            <p14:xfrm>
              <a:off x="10643313" y="1255044"/>
              <a:ext cx="114840" cy="73440"/>
            </p14:xfrm>
          </p:contentPart>
        </mc:Choice>
        <mc:Fallback xmlns="">
          <p:pic>
            <p:nvPicPr>
              <p:cNvPr id="113" name="Freihand 112">
                <a:extLst>
                  <a:ext uri="{FF2B5EF4-FFF2-40B4-BE49-F238E27FC236}">
                    <a16:creationId xmlns:a16="http://schemas.microsoft.com/office/drawing/2014/main" id="{8E52BFDF-2D7E-4051-B5C8-0083BDF7D205}"/>
                  </a:ext>
                </a:extLst>
              </p:cNvPr>
              <p:cNvPicPr/>
              <p:nvPr/>
            </p:nvPicPr>
            <p:blipFill>
              <a:blip r:embed="rId132"/>
              <a:stretch>
                <a:fillRect/>
              </a:stretch>
            </p:blipFill>
            <p:spPr>
              <a:xfrm>
                <a:off x="10638993" y="1250724"/>
                <a:ext cx="12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81509F03-6F73-46EC-A5D9-C12A0603FDEB}"/>
                  </a:ext>
                </a:extLst>
              </p14:cNvPr>
              <p14:cNvContentPartPr/>
              <p14:nvPr/>
            </p14:nvContentPartPr>
            <p14:xfrm>
              <a:off x="10759593" y="1246764"/>
              <a:ext cx="88560" cy="97560"/>
            </p14:xfrm>
          </p:contentPart>
        </mc:Choice>
        <mc:Fallback xmlns="">
          <p:pic>
            <p:nvPicPr>
              <p:cNvPr id="114" name="Freihand 113">
                <a:extLst>
                  <a:ext uri="{FF2B5EF4-FFF2-40B4-BE49-F238E27FC236}">
                    <a16:creationId xmlns:a16="http://schemas.microsoft.com/office/drawing/2014/main" id="{81509F03-6F73-46EC-A5D9-C12A0603FDEB}"/>
                  </a:ext>
                </a:extLst>
              </p:cNvPr>
              <p:cNvPicPr/>
              <p:nvPr/>
            </p:nvPicPr>
            <p:blipFill>
              <a:blip r:embed="rId134"/>
              <a:stretch>
                <a:fillRect/>
              </a:stretch>
            </p:blipFill>
            <p:spPr>
              <a:xfrm>
                <a:off x="10755273" y="1242444"/>
                <a:ext cx="97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 name="Freihand 114">
                <a:extLst>
                  <a:ext uri="{FF2B5EF4-FFF2-40B4-BE49-F238E27FC236}">
                    <a16:creationId xmlns:a16="http://schemas.microsoft.com/office/drawing/2014/main" id="{25D1C10A-5DB7-42D2-A460-F475337D034E}"/>
                  </a:ext>
                </a:extLst>
              </p14:cNvPr>
              <p14:cNvContentPartPr/>
              <p14:nvPr/>
            </p14:nvContentPartPr>
            <p14:xfrm>
              <a:off x="10966233" y="1251444"/>
              <a:ext cx="13320" cy="83880"/>
            </p14:xfrm>
          </p:contentPart>
        </mc:Choice>
        <mc:Fallback xmlns="">
          <p:pic>
            <p:nvPicPr>
              <p:cNvPr id="115" name="Freihand 114">
                <a:extLst>
                  <a:ext uri="{FF2B5EF4-FFF2-40B4-BE49-F238E27FC236}">
                    <a16:creationId xmlns:a16="http://schemas.microsoft.com/office/drawing/2014/main" id="{25D1C10A-5DB7-42D2-A460-F475337D034E}"/>
                  </a:ext>
                </a:extLst>
              </p:cNvPr>
              <p:cNvPicPr/>
              <p:nvPr/>
            </p:nvPicPr>
            <p:blipFill>
              <a:blip r:embed="rId136"/>
              <a:stretch>
                <a:fillRect/>
              </a:stretch>
            </p:blipFill>
            <p:spPr>
              <a:xfrm>
                <a:off x="10961913" y="1247124"/>
                <a:ext cx="2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 name="Freihand 115">
                <a:extLst>
                  <a:ext uri="{FF2B5EF4-FFF2-40B4-BE49-F238E27FC236}">
                    <a16:creationId xmlns:a16="http://schemas.microsoft.com/office/drawing/2014/main" id="{D81A202A-5297-4CAB-8C93-1FC5AC336193}"/>
                  </a:ext>
                </a:extLst>
              </p14:cNvPr>
              <p14:cNvContentPartPr/>
              <p14:nvPr/>
            </p14:nvContentPartPr>
            <p14:xfrm>
              <a:off x="10921233" y="1286364"/>
              <a:ext cx="126360" cy="2160"/>
            </p14:xfrm>
          </p:contentPart>
        </mc:Choice>
        <mc:Fallback xmlns="">
          <p:pic>
            <p:nvPicPr>
              <p:cNvPr id="116" name="Freihand 115">
                <a:extLst>
                  <a:ext uri="{FF2B5EF4-FFF2-40B4-BE49-F238E27FC236}">
                    <a16:creationId xmlns:a16="http://schemas.microsoft.com/office/drawing/2014/main" id="{D81A202A-5297-4CAB-8C93-1FC5AC336193}"/>
                  </a:ext>
                </a:extLst>
              </p:cNvPr>
              <p:cNvPicPr/>
              <p:nvPr/>
            </p:nvPicPr>
            <p:blipFill>
              <a:blip r:embed="rId138"/>
              <a:stretch>
                <a:fillRect/>
              </a:stretch>
            </p:blipFill>
            <p:spPr>
              <a:xfrm>
                <a:off x="10916913" y="1282044"/>
                <a:ext cx="135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D3B429A0-2FCB-4EDB-AC7C-20CF0F0D578B}"/>
                  </a:ext>
                </a:extLst>
              </p14:cNvPr>
              <p14:cNvContentPartPr/>
              <p14:nvPr/>
            </p14:nvContentPartPr>
            <p14:xfrm>
              <a:off x="11104113" y="1257924"/>
              <a:ext cx="123120" cy="64440"/>
            </p14:xfrm>
          </p:contentPart>
        </mc:Choice>
        <mc:Fallback xmlns="">
          <p:pic>
            <p:nvPicPr>
              <p:cNvPr id="117" name="Freihand 116">
                <a:extLst>
                  <a:ext uri="{FF2B5EF4-FFF2-40B4-BE49-F238E27FC236}">
                    <a16:creationId xmlns:a16="http://schemas.microsoft.com/office/drawing/2014/main" id="{D3B429A0-2FCB-4EDB-AC7C-20CF0F0D578B}"/>
                  </a:ext>
                </a:extLst>
              </p:cNvPr>
              <p:cNvPicPr/>
              <p:nvPr/>
            </p:nvPicPr>
            <p:blipFill>
              <a:blip r:embed="rId140"/>
              <a:stretch>
                <a:fillRect/>
              </a:stretch>
            </p:blipFill>
            <p:spPr>
              <a:xfrm>
                <a:off x="11099793" y="1253604"/>
                <a:ext cx="131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4CF39447-28E4-43F3-A7A9-E8F993AE0129}"/>
                  </a:ext>
                </a:extLst>
              </p14:cNvPr>
              <p14:cNvContentPartPr/>
              <p14:nvPr/>
            </p14:nvContentPartPr>
            <p14:xfrm>
              <a:off x="11194473" y="1188084"/>
              <a:ext cx="126000" cy="214920"/>
            </p14:xfrm>
          </p:contentPart>
        </mc:Choice>
        <mc:Fallback xmlns="">
          <p:pic>
            <p:nvPicPr>
              <p:cNvPr id="118" name="Freihand 117">
                <a:extLst>
                  <a:ext uri="{FF2B5EF4-FFF2-40B4-BE49-F238E27FC236}">
                    <a16:creationId xmlns:a16="http://schemas.microsoft.com/office/drawing/2014/main" id="{4CF39447-28E4-43F3-A7A9-E8F993AE0129}"/>
                  </a:ext>
                </a:extLst>
              </p:cNvPr>
              <p:cNvPicPr/>
              <p:nvPr/>
            </p:nvPicPr>
            <p:blipFill>
              <a:blip r:embed="rId142"/>
              <a:stretch>
                <a:fillRect/>
              </a:stretch>
            </p:blipFill>
            <p:spPr>
              <a:xfrm>
                <a:off x="11190153" y="1183764"/>
                <a:ext cx="134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3" name="Freihand 122">
                <a:extLst>
                  <a:ext uri="{FF2B5EF4-FFF2-40B4-BE49-F238E27FC236}">
                    <a16:creationId xmlns:a16="http://schemas.microsoft.com/office/drawing/2014/main" id="{0C4002D8-A6AB-47AA-A655-8CA47F45592E}"/>
                  </a:ext>
                </a:extLst>
              </p14:cNvPr>
              <p14:cNvContentPartPr/>
              <p14:nvPr/>
            </p14:nvContentPartPr>
            <p14:xfrm>
              <a:off x="11375913" y="1226964"/>
              <a:ext cx="185760" cy="120240"/>
            </p14:xfrm>
          </p:contentPart>
        </mc:Choice>
        <mc:Fallback xmlns="">
          <p:pic>
            <p:nvPicPr>
              <p:cNvPr id="123" name="Freihand 122">
                <a:extLst>
                  <a:ext uri="{FF2B5EF4-FFF2-40B4-BE49-F238E27FC236}">
                    <a16:creationId xmlns:a16="http://schemas.microsoft.com/office/drawing/2014/main" id="{0C4002D8-A6AB-47AA-A655-8CA47F45592E}"/>
                  </a:ext>
                </a:extLst>
              </p:cNvPr>
              <p:cNvPicPr/>
              <p:nvPr/>
            </p:nvPicPr>
            <p:blipFill>
              <a:blip r:embed="rId144"/>
              <a:stretch>
                <a:fillRect/>
              </a:stretch>
            </p:blipFill>
            <p:spPr>
              <a:xfrm>
                <a:off x="11371593" y="1222644"/>
                <a:ext cx="194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5" name="Freihand 124">
                <a:extLst>
                  <a:ext uri="{FF2B5EF4-FFF2-40B4-BE49-F238E27FC236}">
                    <a16:creationId xmlns:a16="http://schemas.microsoft.com/office/drawing/2014/main" id="{F825FBC5-53ED-445B-ADDA-D186B3DB0317}"/>
                  </a:ext>
                </a:extLst>
              </p14:cNvPr>
              <p14:cNvContentPartPr/>
              <p14:nvPr/>
            </p14:nvContentPartPr>
            <p14:xfrm>
              <a:off x="10362513" y="1449084"/>
              <a:ext cx="1144800" cy="30600"/>
            </p14:xfrm>
          </p:contentPart>
        </mc:Choice>
        <mc:Fallback xmlns="">
          <p:pic>
            <p:nvPicPr>
              <p:cNvPr id="125" name="Freihand 124">
                <a:extLst>
                  <a:ext uri="{FF2B5EF4-FFF2-40B4-BE49-F238E27FC236}">
                    <a16:creationId xmlns:a16="http://schemas.microsoft.com/office/drawing/2014/main" id="{F825FBC5-53ED-445B-ADDA-D186B3DB0317}"/>
                  </a:ext>
                </a:extLst>
              </p:cNvPr>
              <p:cNvPicPr/>
              <p:nvPr/>
            </p:nvPicPr>
            <p:blipFill>
              <a:blip r:embed="rId146"/>
              <a:stretch>
                <a:fillRect/>
              </a:stretch>
            </p:blipFill>
            <p:spPr>
              <a:xfrm>
                <a:off x="10358193" y="1444764"/>
                <a:ext cx="1153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6AD31C1C-3C3F-4FF7-A43E-2C9A8F0AD6DB}"/>
                  </a:ext>
                </a:extLst>
              </p14:cNvPr>
              <p14:cNvContentPartPr/>
              <p14:nvPr/>
            </p14:nvContentPartPr>
            <p14:xfrm>
              <a:off x="11261073" y="1121484"/>
              <a:ext cx="354600" cy="314640"/>
            </p14:xfrm>
          </p:contentPart>
        </mc:Choice>
        <mc:Fallback xmlns="">
          <p:pic>
            <p:nvPicPr>
              <p:cNvPr id="133" name="Freihand 132">
                <a:extLst>
                  <a:ext uri="{FF2B5EF4-FFF2-40B4-BE49-F238E27FC236}">
                    <a16:creationId xmlns:a16="http://schemas.microsoft.com/office/drawing/2014/main" id="{6AD31C1C-3C3F-4FF7-A43E-2C9A8F0AD6DB}"/>
                  </a:ext>
                </a:extLst>
              </p:cNvPr>
              <p:cNvPicPr/>
              <p:nvPr/>
            </p:nvPicPr>
            <p:blipFill>
              <a:blip r:embed="rId148"/>
              <a:stretch>
                <a:fillRect/>
              </a:stretch>
            </p:blipFill>
            <p:spPr>
              <a:xfrm>
                <a:off x="11256753" y="1117164"/>
                <a:ext cx="363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C471B9FF-A768-4BB7-A6BB-C197403D41CD}"/>
                  </a:ext>
                </a:extLst>
              </p14:cNvPr>
              <p14:cNvContentPartPr/>
              <p14:nvPr/>
            </p14:nvContentPartPr>
            <p14:xfrm>
              <a:off x="11264673" y="1154964"/>
              <a:ext cx="315360" cy="328320"/>
            </p14:xfrm>
          </p:contentPart>
        </mc:Choice>
        <mc:Fallback xmlns="">
          <p:pic>
            <p:nvPicPr>
              <p:cNvPr id="135" name="Freihand 134">
                <a:extLst>
                  <a:ext uri="{FF2B5EF4-FFF2-40B4-BE49-F238E27FC236}">
                    <a16:creationId xmlns:a16="http://schemas.microsoft.com/office/drawing/2014/main" id="{C471B9FF-A768-4BB7-A6BB-C197403D41CD}"/>
                  </a:ext>
                </a:extLst>
              </p:cNvPr>
              <p:cNvPicPr/>
              <p:nvPr/>
            </p:nvPicPr>
            <p:blipFill>
              <a:blip r:embed="rId150"/>
              <a:stretch>
                <a:fillRect/>
              </a:stretch>
            </p:blipFill>
            <p:spPr>
              <a:xfrm>
                <a:off x="11260353" y="1150644"/>
                <a:ext cx="324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71" name="Freihand 270">
                <a:extLst>
                  <a:ext uri="{FF2B5EF4-FFF2-40B4-BE49-F238E27FC236}">
                    <a16:creationId xmlns:a16="http://schemas.microsoft.com/office/drawing/2014/main" id="{02FBDE9F-8B09-4A23-BC49-7DEE2703EA9E}"/>
                  </a:ext>
                </a:extLst>
              </p14:cNvPr>
              <p14:cNvContentPartPr/>
              <p14:nvPr/>
            </p14:nvContentPartPr>
            <p14:xfrm>
              <a:off x="9364233" y="2016804"/>
              <a:ext cx="88920" cy="1574280"/>
            </p14:xfrm>
          </p:contentPart>
        </mc:Choice>
        <mc:Fallback xmlns="">
          <p:pic>
            <p:nvPicPr>
              <p:cNvPr id="271" name="Freihand 270">
                <a:extLst>
                  <a:ext uri="{FF2B5EF4-FFF2-40B4-BE49-F238E27FC236}">
                    <a16:creationId xmlns:a16="http://schemas.microsoft.com/office/drawing/2014/main" id="{02FBDE9F-8B09-4A23-BC49-7DEE2703EA9E}"/>
                  </a:ext>
                </a:extLst>
              </p:cNvPr>
              <p:cNvPicPr/>
              <p:nvPr/>
            </p:nvPicPr>
            <p:blipFill>
              <a:blip r:embed="rId152"/>
              <a:stretch>
                <a:fillRect/>
              </a:stretch>
            </p:blipFill>
            <p:spPr>
              <a:xfrm>
                <a:off x="9359913" y="2012484"/>
                <a:ext cx="97560" cy="1582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72" name="Freihand 271">
                <a:extLst>
                  <a:ext uri="{FF2B5EF4-FFF2-40B4-BE49-F238E27FC236}">
                    <a16:creationId xmlns:a16="http://schemas.microsoft.com/office/drawing/2014/main" id="{C72D98D8-700C-41C0-A2FD-48AA829D6C0C}"/>
                  </a:ext>
                </a:extLst>
              </p14:cNvPr>
              <p14:cNvContentPartPr/>
              <p14:nvPr/>
            </p14:nvContentPartPr>
            <p14:xfrm>
              <a:off x="8478993" y="3380484"/>
              <a:ext cx="2793960" cy="58320"/>
            </p14:xfrm>
          </p:contentPart>
        </mc:Choice>
        <mc:Fallback xmlns="">
          <p:pic>
            <p:nvPicPr>
              <p:cNvPr id="272" name="Freihand 271">
                <a:extLst>
                  <a:ext uri="{FF2B5EF4-FFF2-40B4-BE49-F238E27FC236}">
                    <a16:creationId xmlns:a16="http://schemas.microsoft.com/office/drawing/2014/main" id="{C72D98D8-700C-41C0-A2FD-48AA829D6C0C}"/>
                  </a:ext>
                </a:extLst>
              </p:cNvPr>
              <p:cNvPicPr/>
              <p:nvPr/>
            </p:nvPicPr>
            <p:blipFill>
              <a:blip r:embed="rId154"/>
              <a:stretch>
                <a:fillRect/>
              </a:stretch>
            </p:blipFill>
            <p:spPr>
              <a:xfrm>
                <a:off x="8474673" y="3376164"/>
                <a:ext cx="2802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73" name="Freihand 272">
                <a:extLst>
                  <a:ext uri="{FF2B5EF4-FFF2-40B4-BE49-F238E27FC236}">
                    <a16:creationId xmlns:a16="http://schemas.microsoft.com/office/drawing/2014/main" id="{20218D93-1748-4348-8838-0ADA4E174974}"/>
                  </a:ext>
                </a:extLst>
              </p14:cNvPr>
              <p14:cNvContentPartPr/>
              <p14:nvPr/>
            </p14:nvContentPartPr>
            <p14:xfrm>
              <a:off x="11260713" y="3362484"/>
              <a:ext cx="167040" cy="257760"/>
            </p14:xfrm>
          </p:contentPart>
        </mc:Choice>
        <mc:Fallback xmlns="">
          <p:pic>
            <p:nvPicPr>
              <p:cNvPr id="273" name="Freihand 272">
                <a:extLst>
                  <a:ext uri="{FF2B5EF4-FFF2-40B4-BE49-F238E27FC236}">
                    <a16:creationId xmlns:a16="http://schemas.microsoft.com/office/drawing/2014/main" id="{20218D93-1748-4348-8838-0ADA4E174974}"/>
                  </a:ext>
                </a:extLst>
              </p:cNvPr>
              <p:cNvPicPr/>
              <p:nvPr/>
            </p:nvPicPr>
            <p:blipFill>
              <a:blip r:embed="rId156"/>
              <a:stretch>
                <a:fillRect/>
              </a:stretch>
            </p:blipFill>
            <p:spPr>
              <a:xfrm>
                <a:off x="11256393" y="3358164"/>
                <a:ext cx="175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75" name="Freihand 274">
                <a:extLst>
                  <a:ext uri="{FF2B5EF4-FFF2-40B4-BE49-F238E27FC236}">
                    <a16:creationId xmlns:a16="http://schemas.microsoft.com/office/drawing/2014/main" id="{6E8554AC-6F2C-4C39-85D9-50C1CEB58F32}"/>
                  </a:ext>
                </a:extLst>
              </p14:cNvPr>
              <p14:cNvContentPartPr/>
              <p14:nvPr/>
            </p14:nvContentPartPr>
            <p14:xfrm>
              <a:off x="7992273" y="3352044"/>
              <a:ext cx="573120" cy="68400"/>
            </p14:xfrm>
          </p:contentPart>
        </mc:Choice>
        <mc:Fallback xmlns="">
          <p:pic>
            <p:nvPicPr>
              <p:cNvPr id="275" name="Freihand 274">
                <a:extLst>
                  <a:ext uri="{FF2B5EF4-FFF2-40B4-BE49-F238E27FC236}">
                    <a16:creationId xmlns:a16="http://schemas.microsoft.com/office/drawing/2014/main" id="{6E8554AC-6F2C-4C39-85D9-50C1CEB58F32}"/>
                  </a:ext>
                </a:extLst>
              </p:cNvPr>
              <p:cNvPicPr/>
              <p:nvPr/>
            </p:nvPicPr>
            <p:blipFill>
              <a:blip r:embed="rId158"/>
              <a:stretch>
                <a:fillRect/>
              </a:stretch>
            </p:blipFill>
            <p:spPr>
              <a:xfrm>
                <a:off x="7987953" y="3347724"/>
                <a:ext cx="581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76" name="Freihand 275">
                <a:extLst>
                  <a:ext uri="{FF2B5EF4-FFF2-40B4-BE49-F238E27FC236}">
                    <a16:creationId xmlns:a16="http://schemas.microsoft.com/office/drawing/2014/main" id="{2C5EFC89-C7EA-4D51-94EE-C6B2C8338CD1}"/>
                  </a:ext>
                </a:extLst>
              </p14:cNvPr>
              <p14:cNvContentPartPr/>
              <p14:nvPr/>
            </p14:nvContentPartPr>
            <p14:xfrm>
              <a:off x="9305553" y="1733844"/>
              <a:ext cx="331920" cy="318960"/>
            </p14:xfrm>
          </p:contentPart>
        </mc:Choice>
        <mc:Fallback xmlns="">
          <p:pic>
            <p:nvPicPr>
              <p:cNvPr id="276" name="Freihand 275">
                <a:extLst>
                  <a:ext uri="{FF2B5EF4-FFF2-40B4-BE49-F238E27FC236}">
                    <a16:creationId xmlns:a16="http://schemas.microsoft.com/office/drawing/2014/main" id="{2C5EFC89-C7EA-4D51-94EE-C6B2C8338CD1}"/>
                  </a:ext>
                </a:extLst>
              </p:cNvPr>
              <p:cNvPicPr/>
              <p:nvPr/>
            </p:nvPicPr>
            <p:blipFill>
              <a:blip r:embed="rId160"/>
              <a:stretch>
                <a:fillRect/>
              </a:stretch>
            </p:blipFill>
            <p:spPr>
              <a:xfrm>
                <a:off x="9301233" y="1729524"/>
                <a:ext cx="3405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77" name="Freihand 276">
                <a:extLst>
                  <a:ext uri="{FF2B5EF4-FFF2-40B4-BE49-F238E27FC236}">
                    <a16:creationId xmlns:a16="http://schemas.microsoft.com/office/drawing/2014/main" id="{C1F3C5B5-088C-4110-B3B5-419B9F5C84A2}"/>
                  </a:ext>
                </a:extLst>
              </p14:cNvPr>
              <p14:cNvContentPartPr/>
              <p14:nvPr/>
            </p14:nvContentPartPr>
            <p14:xfrm>
              <a:off x="9084153" y="1687044"/>
              <a:ext cx="95760" cy="260280"/>
            </p14:xfrm>
          </p:contentPart>
        </mc:Choice>
        <mc:Fallback xmlns="">
          <p:pic>
            <p:nvPicPr>
              <p:cNvPr id="277" name="Freihand 276">
                <a:extLst>
                  <a:ext uri="{FF2B5EF4-FFF2-40B4-BE49-F238E27FC236}">
                    <a16:creationId xmlns:a16="http://schemas.microsoft.com/office/drawing/2014/main" id="{C1F3C5B5-088C-4110-B3B5-419B9F5C84A2}"/>
                  </a:ext>
                </a:extLst>
              </p:cNvPr>
              <p:cNvPicPr/>
              <p:nvPr/>
            </p:nvPicPr>
            <p:blipFill>
              <a:blip r:embed="rId162"/>
              <a:stretch>
                <a:fillRect/>
              </a:stretch>
            </p:blipFill>
            <p:spPr>
              <a:xfrm>
                <a:off x="9079833" y="1682724"/>
                <a:ext cx="1044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78" name="Freihand 277">
                <a:extLst>
                  <a:ext uri="{FF2B5EF4-FFF2-40B4-BE49-F238E27FC236}">
                    <a16:creationId xmlns:a16="http://schemas.microsoft.com/office/drawing/2014/main" id="{2924CEE8-0599-44C9-B00D-15F6100A42D7}"/>
                  </a:ext>
                </a:extLst>
              </p14:cNvPr>
              <p14:cNvContentPartPr/>
              <p14:nvPr/>
            </p14:nvContentPartPr>
            <p14:xfrm>
              <a:off x="9196473" y="1659324"/>
              <a:ext cx="65520" cy="153720"/>
            </p14:xfrm>
          </p:contentPart>
        </mc:Choice>
        <mc:Fallback xmlns="">
          <p:pic>
            <p:nvPicPr>
              <p:cNvPr id="278" name="Freihand 277">
                <a:extLst>
                  <a:ext uri="{FF2B5EF4-FFF2-40B4-BE49-F238E27FC236}">
                    <a16:creationId xmlns:a16="http://schemas.microsoft.com/office/drawing/2014/main" id="{2924CEE8-0599-44C9-B00D-15F6100A42D7}"/>
                  </a:ext>
                </a:extLst>
              </p:cNvPr>
              <p:cNvPicPr/>
              <p:nvPr/>
            </p:nvPicPr>
            <p:blipFill>
              <a:blip r:embed="rId164"/>
              <a:stretch>
                <a:fillRect/>
              </a:stretch>
            </p:blipFill>
            <p:spPr>
              <a:xfrm>
                <a:off x="9192153" y="1655004"/>
                <a:ext cx="74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79" name="Freihand 278">
                <a:extLst>
                  <a:ext uri="{FF2B5EF4-FFF2-40B4-BE49-F238E27FC236}">
                    <a16:creationId xmlns:a16="http://schemas.microsoft.com/office/drawing/2014/main" id="{78609EEE-0BC3-4413-99BF-21BC61601431}"/>
                  </a:ext>
                </a:extLst>
              </p14:cNvPr>
              <p14:cNvContentPartPr/>
              <p14:nvPr/>
            </p14:nvContentPartPr>
            <p14:xfrm>
              <a:off x="9217713" y="1691004"/>
              <a:ext cx="112320" cy="144000"/>
            </p14:xfrm>
          </p:contentPart>
        </mc:Choice>
        <mc:Fallback xmlns="">
          <p:pic>
            <p:nvPicPr>
              <p:cNvPr id="279" name="Freihand 278">
                <a:extLst>
                  <a:ext uri="{FF2B5EF4-FFF2-40B4-BE49-F238E27FC236}">
                    <a16:creationId xmlns:a16="http://schemas.microsoft.com/office/drawing/2014/main" id="{78609EEE-0BC3-4413-99BF-21BC61601431}"/>
                  </a:ext>
                </a:extLst>
              </p:cNvPr>
              <p:cNvPicPr/>
              <p:nvPr/>
            </p:nvPicPr>
            <p:blipFill>
              <a:blip r:embed="rId166"/>
              <a:stretch>
                <a:fillRect/>
              </a:stretch>
            </p:blipFill>
            <p:spPr>
              <a:xfrm>
                <a:off x="9213393" y="1686684"/>
                <a:ext cx="120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80" name="Freihand 279">
                <a:extLst>
                  <a:ext uri="{FF2B5EF4-FFF2-40B4-BE49-F238E27FC236}">
                    <a16:creationId xmlns:a16="http://schemas.microsoft.com/office/drawing/2014/main" id="{2285CF1C-1546-4934-A97B-07843546BE6C}"/>
                  </a:ext>
                </a:extLst>
              </p14:cNvPr>
              <p14:cNvContentPartPr/>
              <p14:nvPr/>
            </p14:nvContentPartPr>
            <p14:xfrm>
              <a:off x="9225273" y="1629804"/>
              <a:ext cx="147600" cy="293400"/>
            </p14:xfrm>
          </p:contentPart>
        </mc:Choice>
        <mc:Fallback xmlns="">
          <p:pic>
            <p:nvPicPr>
              <p:cNvPr id="280" name="Freihand 279">
                <a:extLst>
                  <a:ext uri="{FF2B5EF4-FFF2-40B4-BE49-F238E27FC236}">
                    <a16:creationId xmlns:a16="http://schemas.microsoft.com/office/drawing/2014/main" id="{2285CF1C-1546-4934-A97B-07843546BE6C}"/>
                  </a:ext>
                </a:extLst>
              </p:cNvPr>
              <p:cNvPicPr/>
              <p:nvPr/>
            </p:nvPicPr>
            <p:blipFill>
              <a:blip r:embed="rId168"/>
              <a:stretch>
                <a:fillRect/>
              </a:stretch>
            </p:blipFill>
            <p:spPr>
              <a:xfrm>
                <a:off x="9220953" y="1625484"/>
                <a:ext cx="156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82" name="Freihand 281">
                <a:extLst>
                  <a:ext uri="{FF2B5EF4-FFF2-40B4-BE49-F238E27FC236}">
                    <a16:creationId xmlns:a16="http://schemas.microsoft.com/office/drawing/2014/main" id="{26A9AA5C-EF9F-42EF-8382-4F4A3C19D39A}"/>
                  </a:ext>
                </a:extLst>
              </p14:cNvPr>
              <p14:cNvContentPartPr/>
              <p14:nvPr/>
            </p14:nvContentPartPr>
            <p14:xfrm>
              <a:off x="7978953" y="2207244"/>
              <a:ext cx="3982320" cy="1626480"/>
            </p14:xfrm>
          </p:contentPart>
        </mc:Choice>
        <mc:Fallback xmlns="">
          <p:pic>
            <p:nvPicPr>
              <p:cNvPr id="282" name="Freihand 281">
                <a:extLst>
                  <a:ext uri="{FF2B5EF4-FFF2-40B4-BE49-F238E27FC236}">
                    <a16:creationId xmlns:a16="http://schemas.microsoft.com/office/drawing/2014/main" id="{26A9AA5C-EF9F-42EF-8382-4F4A3C19D39A}"/>
                  </a:ext>
                </a:extLst>
              </p:cNvPr>
              <p:cNvPicPr/>
              <p:nvPr/>
            </p:nvPicPr>
            <p:blipFill>
              <a:blip r:embed="rId170"/>
              <a:stretch>
                <a:fillRect/>
              </a:stretch>
            </p:blipFill>
            <p:spPr>
              <a:xfrm>
                <a:off x="7974633" y="2202924"/>
                <a:ext cx="3990960" cy="1635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84" name="Freihand 283">
                <a:extLst>
                  <a:ext uri="{FF2B5EF4-FFF2-40B4-BE49-F238E27FC236}">
                    <a16:creationId xmlns:a16="http://schemas.microsoft.com/office/drawing/2014/main" id="{34F3B10A-209B-4CBB-8119-E7C2341ABCD0}"/>
                  </a:ext>
                </a:extLst>
              </p14:cNvPr>
              <p14:cNvContentPartPr/>
              <p14:nvPr/>
            </p14:nvContentPartPr>
            <p14:xfrm>
              <a:off x="8708313" y="2703684"/>
              <a:ext cx="30600" cy="629640"/>
            </p14:xfrm>
          </p:contentPart>
        </mc:Choice>
        <mc:Fallback xmlns="">
          <p:pic>
            <p:nvPicPr>
              <p:cNvPr id="284" name="Freihand 283">
                <a:extLst>
                  <a:ext uri="{FF2B5EF4-FFF2-40B4-BE49-F238E27FC236}">
                    <a16:creationId xmlns:a16="http://schemas.microsoft.com/office/drawing/2014/main" id="{34F3B10A-209B-4CBB-8119-E7C2341ABCD0}"/>
                  </a:ext>
                </a:extLst>
              </p:cNvPr>
              <p:cNvPicPr/>
              <p:nvPr/>
            </p:nvPicPr>
            <p:blipFill>
              <a:blip r:embed="rId172"/>
              <a:stretch>
                <a:fillRect/>
              </a:stretch>
            </p:blipFill>
            <p:spPr>
              <a:xfrm>
                <a:off x="8703993" y="2699364"/>
                <a:ext cx="3924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86" name="Freihand 285">
                <a:extLst>
                  <a:ext uri="{FF2B5EF4-FFF2-40B4-BE49-F238E27FC236}">
                    <a16:creationId xmlns:a16="http://schemas.microsoft.com/office/drawing/2014/main" id="{BC14CCC1-4406-4435-82CF-DDE904F82EC3}"/>
                  </a:ext>
                </a:extLst>
              </p14:cNvPr>
              <p14:cNvContentPartPr/>
              <p14:nvPr/>
            </p14:nvContentPartPr>
            <p14:xfrm>
              <a:off x="9998193" y="3415764"/>
              <a:ext cx="36360" cy="441360"/>
            </p14:xfrm>
          </p:contentPart>
        </mc:Choice>
        <mc:Fallback xmlns="">
          <p:pic>
            <p:nvPicPr>
              <p:cNvPr id="286" name="Freihand 285">
                <a:extLst>
                  <a:ext uri="{FF2B5EF4-FFF2-40B4-BE49-F238E27FC236}">
                    <a16:creationId xmlns:a16="http://schemas.microsoft.com/office/drawing/2014/main" id="{BC14CCC1-4406-4435-82CF-DDE904F82EC3}"/>
                  </a:ext>
                </a:extLst>
              </p:cNvPr>
              <p:cNvPicPr/>
              <p:nvPr/>
            </p:nvPicPr>
            <p:blipFill>
              <a:blip r:embed="rId174"/>
              <a:stretch>
                <a:fillRect/>
              </a:stretch>
            </p:blipFill>
            <p:spPr>
              <a:xfrm>
                <a:off x="9993873" y="3411444"/>
                <a:ext cx="450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88" name="Freihand 287">
                <a:extLst>
                  <a:ext uri="{FF2B5EF4-FFF2-40B4-BE49-F238E27FC236}">
                    <a16:creationId xmlns:a16="http://schemas.microsoft.com/office/drawing/2014/main" id="{F9203012-07CC-44DC-98FA-E01CB28CA89C}"/>
                  </a:ext>
                </a:extLst>
              </p14:cNvPr>
              <p14:cNvContentPartPr/>
              <p14:nvPr/>
            </p14:nvContentPartPr>
            <p14:xfrm>
              <a:off x="10997913" y="2339004"/>
              <a:ext cx="185040" cy="1144440"/>
            </p14:xfrm>
          </p:contentPart>
        </mc:Choice>
        <mc:Fallback xmlns="">
          <p:pic>
            <p:nvPicPr>
              <p:cNvPr id="288" name="Freihand 287">
                <a:extLst>
                  <a:ext uri="{FF2B5EF4-FFF2-40B4-BE49-F238E27FC236}">
                    <a16:creationId xmlns:a16="http://schemas.microsoft.com/office/drawing/2014/main" id="{F9203012-07CC-44DC-98FA-E01CB28CA89C}"/>
                  </a:ext>
                </a:extLst>
              </p:cNvPr>
              <p:cNvPicPr/>
              <p:nvPr/>
            </p:nvPicPr>
            <p:blipFill>
              <a:blip r:embed="rId176"/>
              <a:stretch>
                <a:fillRect/>
              </a:stretch>
            </p:blipFill>
            <p:spPr>
              <a:xfrm>
                <a:off x="10993593" y="2334684"/>
                <a:ext cx="193680" cy="1153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90" name="Freihand 289">
                <a:extLst>
                  <a:ext uri="{FF2B5EF4-FFF2-40B4-BE49-F238E27FC236}">
                    <a16:creationId xmlns:a16="http://schemas.microsoft.com/office/drawing/2014/main" id="{6CCEAE77-CE1A-43A2-AC81-1FC433C1D50C}"/>
                  </a:ext>
                </a:extLst>
              </p14:cNvPr>
              <p14:cNvContentPartPr/>
              <p14:nvPr/>
            </p14:nvContentPartPr>
            <p14:xfrm>
              <a:off x="11471313" y="2693964"/>
              <a:ext cx="92160" cy="781200"/>
            </p14:xfrm>
          </p:contentPart>
        </mc:Choice>
        <mc:Fallback xmlns="">
          <p:pic>
            <p:nvPicPr>
              <p:cNvPr id="290" name="Freihand 289">
                <a:extLst>
                  <a:ext uri="{FF2B5EF4-FFF2-40B4-BE49-F238E27FC236}">
                    <a16:creationId xmlns:a16="http://schemas.microsoft.com/office/drawing/2014/main" id="{6CCEAE77-CE1A-43A2-AC81-1FC433C1D50C}"/>
                  </a:ext>
                </a:extLst>
              </p:cNvPr>
              <p:cNvPicPr/>
              <p:nvPr/>
            </p:nvPicPr>
            <p:blipFill>
              <a:blip r:embed="rId178"/>
              <a:stretch>
                <a:fillRect/>
              </a:stretch>
            </p:blipFill>
            <p:spPr>
              <a:xfrm>
                <a:off x="11466993" y="2689644"/>
                <a:ext cx="10080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96" name="Freihand 295">
                <a:extLst>
                  <a:ext uri="{FF2B5EF4-FFF2-40B4-BE49-F238E27FC236}">
                    <a16:creationId xmlns:a16="http://schemas.microsoft.com/office/drawing/2014/main" id="{B071596D-ECAF-4723-BD41-A5F268D867F7}"/>
                  </a:ext>
                </a:extLst>
              </p14:cNvPr>
              <p14:cNvContentPartPr/>
              <p14:nvPr/>
            </p14:nvContentPartPr>
            <p14:xfrm>
              <a:off x="9728913" y="3813204"/>
              <a:ext cx="557640" cy="32040"/>
            </p14:xfrm>
          </p:contentPart>
        </mc:Choice>
        <mc:Fallback xmlns="">
          <p:pic>
            <p:nvPicPr>
              <p:cNvPr id="296" name="Freihand 295">
                <a:extLst>
                  <a:ext uri="{FF2B5EF4-FFF2-40B4-BE49-F238E27FC236}">
                    <a16:creationId xmlns:a16="http://schemas.microsoft.com/office/drawing/2014/main" id="{B071596D-ECAF-4723-BD41-A5F268D867F7}"/>
                  </a:ext>
                </a:extLst>
              </p:cNvPr>
              <p:cNvPicPr/>
              <p:nvPr/>
            </p:nvPicPr>
            <p:blipFill>
              <a:blip r:embed="rId180"/>
              <a:stretch>
                <a:fillRect/>
              </a:stretch>
            </p:blipFill>
            <p:spPr>
              <a:xfrm>
                <a:off x="9724593" y="3808884"/>
                <a:ext cx="566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97" name="Freihand 296">
                <a:extLst>
                  <a:ext uri="{FF2B5EF4-FFF2-40B4-BE49-F238E27FC236}">
                    <a16:creationId xmlns:a16="http://schemas.microsoft.com/office/drawing/2014/main" id="{2DB90D32-E424-4213-9C49-3A20531D22FB}"/>
                  </a:ext>
                </a:extLst>
              </p14:cNvPr>
              <p14:cNvContentPartPr/>
              <p14:nvPr/>
            </p14:nvContentPartPr>
            <p14:xfrm>
              <a:off x="10971633" y="2281404"/>
              <a:ext cx="309240" cy="39600"/>
            </p14:xfrm>
          </p:contentPart>
        </mc:Choice>
        <mc:Fallback xmlns="">
          <p:pic>
            <p:nvPicPr>
              <p:cNvPr id="297" name="Freihand 296">
                <a:extLst>
                  <a:ext uri="{FF2B5EF4-FFF2-40B4-BE49-F238E27FC236}">
                    <a16:creationId xmlns:a16="http://schemas.microsoft.com/office/drawing/2014/main" id="{2DB90D32-E424-4213-9C49-3A20531D22FB}"/>
                  </a:ext>
                </a:extLst>
              </p:cNvPr>
              <p:cNvPicPr/>
              <p:nvPr/>
            </p:nvPicPr>
            <p:blipFill>
              <a:blip r:embed="rId182"/>
              <a:stretch>
                <a:fillRect/>
              </a:stretch>
            </p:blipFill>
            <p:spPr>
              <a:xfrm>
                <a:off x="10967313" y="2277084"/>
                <a:ext cx="317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98" name="Freihand 297">
                <a:extLst>
                  <a:ext uri="{FF2B5EF4-FFF2-40B4-BE49-F238E27FC236}">
                    <a16:creationId xmlns:a16="http://schemas.microsoft.com/office/drawing/2014/main" id="{D43FB51A-11FA-45FE-8893-23AF30D10166}"/>
                  </a:ext>
                </a:extLst>
              </p14:cNvPr>
              <p14:cNvContentPartPr/>
              <p14:nvPr/>
            </p14:nvContentPartPr>
            <p14:xfrm>
              <a:off x="11338473" y="2637444"/>
              <a:ext cx="416520" cy="36360"/>
            </p14:xfrm>
          </p:contentPart>
        </mc:Choice>
        <mc:Fallback xmlns="">
          <p:pic>
            <p:nvPicPr>
              <p:cNvPr id="298" name="Freihand 297">
                <a:extLst>
                  <a:ext uri="{FF2B5EF4-FFF2-40B4-BE49-F238E27FC236}">
                    <a16:creationId xmlns:a16="http://schemas.microsoft.com/office/drawing/2014/main" id="{D43FB51A-11FA-45FE-8893-23AF30D10166}"/>
                  </a:ext>
                </a:extLst>
              </p:cNvPr>
              <p:cNvPicPr/>
              <p:nvPr/>
            </p:nvPicPr>
            <p:blipFill>
              <a:blip r:embed="rId184"/>
              <a:stretch>
                <a:fillRect/>
              </a:stretch>
            </p:blipFill>
            <p:spPr>
              <a:xfrm>
                <a:off x="11334153" y="2633124"/>
                <a:ext cx="425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00" name="Freihand 299">
                <a:extLst>
                  <a:ext uri="{FF2B5EF4-FFF2-40B4-BE49-F238E27FC236}">
                    <a16:creationId xmlns:a16="http://schemas.microsoft.com/office/drawing/2014/main" id="{BB9EF097-C15B-4D52-91C5-328CDBA3436A}"/>
                  </a:ext>
                </a:extLst>
              </p14:cNvPr>
              <p14:cNvContentPartPr/>
              <p14:nvPr/>
            </p14:nvContentPartPr>
            <p14:xfrm>
              <a:off x="1506153" y="2710524"/>
              <a:ext cx="223200" cy="180360"/>
            </p14:xfrm>
          </p:contentPart>
        </mc:Choice>
        <mc:Fallback xmlns="">
          <p:pic>
            <p:nvPicPr>
              <p:cNvPr id="300" name="Freihand 299">
                <a:extLst>
                  <a:ext uri="{FF2B5EF4-FFF2-40B4-BE49-F238E27FC236}">
                    <a16:creationId xmlns:a16="http://schemas.microsoft.com/office/drawing/2014/main" id="{BB9EF097-C15B-4D52-91C5-328CDBA3436A}"/>
                  </a:ext>
                </a:extLst>
              </p:cNvPr>
              <p:cNvPicPr/>
              <p:nvPr/>
            </p:nvPicPr>
            <p:blipFill>
              <a:blip r:embed="rId186"/>
              <a:stretch>
                <a:fillRect/>
              </a:stretch>
            </p:blipFill>
            <p:spPr>
              <a:xfrm>
                <a:off x="1501833" y="2706204"/>
                <a:ext cx="231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06" name="Freihand 305">
                <a:extLst>
                  <a:ext uri="{FF2B5EF4-FFF2-40B4-BE49-F238E27FC236}">
                    <a16:creationId xmlns:a16="http://schemas.microsoft.com/office/drawing/2014/main" id="{590F1127-FE6D-4CE7-A8FE-EAD089FA6E6E}"/>
                  </a:ext>
                </a:extLst>
              </p14:cNvPr>
              <p14:cNvContentPartPr/>
              <p14:nvPr/>
            </p14:nvContentPartPr>
            <p14:xfrm>
              <a:off x="3461313" y="2331804"/>
              <a:ext cx="2722320" cy="611640"/>
            </p14:xfrm>
          </p:contentPart>
        </mc:Choice>
        <mc:Fallback xmlns="">
          <p:pic>
            <p:nvPicPr>
              <p:cNvPr id="306" name="Freihand 305">
                <a:extLst>
                  <a:ext uri="{FF2B5EF4-FFF2-40B4-BE49-F238E27FC236}">
                    <a16:creationId xmlns:a16="http://schemas.microsoft.com/office/drawing/2014/main" id="{590F1127-FE6D-4CE7-A8FE-EAD089FA6E6E}"/>
                  </a:ext>
                </a:extLst>
              </p:cNvPr>
              <p:cNvPicPr/>
              <p:nvPr/>
            </p:nvPicPr>
            <p:blipFill>
              <a:blip r:embed="rId188"/>
              <a:stretch>
                <a:fillRect/>
              </a:stretch>
            </p:blipFill>
            <p:spPr>
              <a:xfrm>
                <a:off x="3456993" y="2327484"/>
                <a:ext cx="273096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8" name="Freihand 307">
                <a:extLst>
                  <a:ext uri="{FF2B5EF4-FFF2-40B4-BE49-F238E27FC236}">
                    <a16:creationId xmlns:a16="http://schemas.microsoft.com/office/drawing/2014/main" id="{4A22E4EF-A965-4161-AACE-1356CB978C86}"/>
                  </a:ext>
                </a:extLst>
              </p14:cNvPr>
              <p14:cNvContentPartPr/>
              <p14:nvPr/>
            </p14:nvContentPartPr>
            <p14:xfrm>
              <a:off x="2233353" y="2472204"/>
              <a:ext cx="743760" cy="477360"/>
            </p14:xfrm>
          </p:contentPart>
        </mc:Choice>
        <mc:Fallback xmlns="">
          <p:pic>
            <p:nvPicPr>
              <p:cNvPr id="308" name="Freihand 307">
                <a:extLst>
                  <a:ext uri="{FF2B5EF4-FFF2-40B4-BE49-F238E27FC236}">
                    <a16:creationId xmlns:a16="http://schemas.microsoft.com/office/drawing/2014/main" id="{4A22E4EF-A965-4161-AACE-1356CB978C86}"/>
                  </a:ext>
                </a:extLst>
              </p:cNvPr>
              <p:cNvPicPr/>
              <p:nvPr/>
            </p:nvPicPr>
            <p:blipFill>
              <a:blip r:embed="rId190"/>
              <a:stretch>
                <a:fillRect/>
              </a:stretch>
            </p:blipFill>
            <p:spPr>
              <a:xfrm>
                <a:off x="2229033" y="2467884"/>
                <a:ext cx="7524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17" name="Freihand 316">
                <a:extLst>
                  <a:ext uri="{FF2B5EF4-FFF2-40B4-BE49-F238E27FC236}">
                    <a16:creationId xmlns:a16="http://schemas.microsoft.com/office/drawing/2014/main" id="{E6D1A1BF-A0D6-4D6C-ADBB-C227282A0759}"/>
                  </a:ext>
                </a:extLst>
              </p14:cNvPr>
              <p14:cNvContentPartPr/>
              <p14:nvPr/>
            </p14:nvContentPartPr>
            <p14:xfrm>
              <a:off x="3202113" y="1721964"/>
              <a:ext cx="240480" cy="258840"/>
            </p14:xfrm>
          </p:contentPart>
        </mc:Choice>
        <mc:Fallback xmlns="">
          <p:pic>
            <p:nvPicPr>
              <p:cNvPr id="317" name="Freihand 316">
                <a:extLst>
                  <a:ext uri="{FF2B5EF4-FFF2-40B4-BE49-F238E27FC236}">
                    <a16:creationId xmlns:a16="http://schemas.microsoft.com/office/drawing/2014/main" id="{E6D1A1BF-A0D6-4D6C-ADBB-C227282A0759}"/>
                  </a:ext>
                </a:extLst>
              </p:cNvPr>
              <p:cNvPicPr/>
              <p:nvPr/>
            </p:nvPicPr>
            <p:blipFill>
              <a:blip r:embed="rId192"/>
              <a:stretch>
                <a:fillRect/>
              </a:stretch>
            </p:blipFill>
            <p:spPr>
              <a:xfrm>
                <a:off x="3197793" y="1717644"/>
                <a:ext cx="249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33" name="Freihand 332">
                <a:extLst>
                  <a:ext uri="{FF2B5EF4-FFF2-40B4-BE49-F238E27FC236}">
                    <a16:creationId xmlns:a16="http://schemas.microsoft.com/office/drawing/2014/main" id="{D9CF3408-D7BA-4550-BE48-FE1F03624EDF}"/>
                  </a:ext>
                </a:extLst>
              </p14:cNvPr>
              <p14:cNvContentPartPr/>
              <p14:nvPr/>
            </p14:nvContentPartPr>
            <p14:xfrm>
              <a:off x="2843193" y="2906004"/>
              <a:ext cx="172080" cy="75240"/>
            </p14:xfrm>
          </p:contentPart>
        </mc:Choice>
        <mc:Fallback xmlns="">
          <p:pic>
            <p:nvPicPr>
              <p:cNvPr id="333" name="Freihand 332">
                <a:extLst>
                  <a:ext uri="{FF2B5EF4-FFF2-40B4-BE49-F238E27FC236}">
                    <a16:creationId xmlns:a16="http://schemas.microsoft.com/office/drawing/2014/main" id="{D9CF3408-D7BA-4550-BE48-FE1F03624EDF}"/>
                  </a:ext>
                </a:extLst>
              </p:cNvPr>
              <p:cNvPicPr/>
              <p:nvPr/>
            </p:nvPicPr>
            <p:blipFill>
              <a:blip r:embed="rId194"/>
              <a:stretch>
                <a:fillRect/>
              </a:stretch>
            </p:blipFill>
            <p:spPr>
              <a:xfrm>
                <a:off x="2838873" y="2901684"/>
                <a:ext cx="18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54" name="Freihand 353">
                <a:extLst>
                  <a:ext uri="{FF2B5EF4-FFF2-40B4-BE49-F238E27FC236}">
                    <a16:creationId xmlns:a16="http://schemas.microsoft.com/office/drawing/2014/main" id="{16D4E806-17E8-4FBA-8984-E97B3D807AED}"/>
                  </a:ext>
                </a:extLst>
              </p14:cNvPr>
              <p14:cNvContentPartPr/>
              <p14:nvPr/>
            </p14:nvContentPartPr>
            <p14:xfrm>
              <a:off x="3136953" y="2863524"/>
              <a:ext cx="565560" cy="555480"/>
            </p14:xfrm>
          </p:contentPart>
        </mc:Choice>
        <mc:Fallback xmlns="">
          <p:pic>
            <p:nvPicPr>
              <p:cNvPr id="354" name="Freihand 353">
                <a:extLst>
                  <a:ext uri="{FF2B5EF4-FFF2-40B4-BE49-F238E27FC236}">
                    <a16:creationId xmlns:a16="http://schemas.microsoft.com/office/drawing/2014/main" id="{16D4E806-17E8-4FBA-8984-E97B3D807AED}"/>
                  </a:ext>
                </a:extLst>
              </p:cNvPr>
              <p:cNvPicPr/>
              <p:nvPr/>
            </p:nvPicPr>
            <p:blipFill>
              <a:blip r:embed="rId196"/>
              <a:stretch>
                <a:fillRect/>
              </a:stretch>
            </p:blipFill>
            <p:spPr>
              <a:xfrm>
                <a:off x="3132633" y="2859204"/>
                <a:ext cx="57420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57" name="Freihand 456">
                <a:extLst>
                  <a:ext uri="{FF2B5EF4-FFF2-40B4-BE49-F238E27FC236}">
                    <a16:creationId xmlns:a16="http://schemas.microsoft.com/office/drawing/2014/main" id="{EC6E8E83-21FF-450F-8307-2A7E1A8F5B4D}"/>
                  </a:ext>
                </a:extLst>
              </p14:cNvPr>
              <p14:cNvContentPartPr/>
              <p14:nvPr/>
            </p14:nvContentPartPr>
            <p14:xfrm>
              <a:off x="3871353" y="361524"/>
              <a:ext cx="2712240" cy="559800"/>
            </p14:xfrm>
          </p:contentPart>
        </mc:Choice>
        <mc:Fallback xmlns="">
          <p:pic>
            <p:nvPicPr>
              <p:cNvPr id="457" name="Freihand 456">
                <a:extLst>
                  <a:ext uri="{FF2B5EF4-FFF2-40B4-BE49-F238E27FC236}">
                    <a16:creationId xmlns:a16="http://schemas.microsoft.com/office/drawing/2014/main" id="{EC6E8E83-21FF-450F-8307-2A7E1A8F5B4D}"/>
                  </a:ext>
                </a:extLst>
              </p:cNvPr>
              <p:cNvPicPr/>
              <p:nvPr/>
            </p:nvPicPr>
            <p:blipFill>
              <a:blip r:embed="rId198"/>
              <a:stretch>
                <a:fillRect/>
              </a:stretch>
            </p:blipFill>
            <p:spPr>
              <a:xfrm>
                <a:off x="3867033" y="357204"/>
                <a:ext cx="27208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59" name="Freihand 458">
                <a:extLst>
                  <a:ext uri="{FF2B5EF4-FFF2-40B4-BE49-F238E27FC236}">
                    <a16:creationId xmlns:a16="http://schemas.microsoft.com/office/drawing/2014/main" id="{5C8947D7-1A8F-4061-949F-981F3C099C03}"/>
                  </a:ext>
                </a:extLst>
              </p14:cNvPr>
              <p14:cNvContentPartPr/>
              <p14:nvPr/>
            </p14:nvContentPartPr>
            <p14:xfrm>
              <a:off x="1507953" y="2869644"/>
              <a:ext cx="4348800" cy="765000"/>
            </p14:xfrm>
          </p:contentPart>
        </mc:Choice>
        <mc:Fallback xmlns="">
          <p:pic>
            <p:nvPicPr>
              <p:cNvPr id="459" name="Freihand 458">
                <a:extLst>
                  <a:ext uri="{FF2B5EF4-FFF2-40B4-BE49-F238E27FC236}">
                    <a16:creationId xmlns:a16="http://schemas.microsoft.com/office/drawing/2014/main" id="{5C8947D7-1A8F-4061-949F-981F3C099C03}"/>
                  </a:ext>
                </a:extLst>
              </p:cNvPr>
              <p:cNvPicPr/>
              <p:nvPr/>
            </p:nvPicPr>
            <p:blipFill>
              <a:blip r:embed="rId200"/>
              <a:stretch>
                <a:fillRect/>
              </a:stretch>
            </p:blipFill>
            <p:spPr>
              <a:xfrm>
                <a:off x="1503633" y="2865324"/>
                <a:ext cx="4357440" cy="773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2" name="Freihand 511">
                <a:extLst>
                  <a:ext uri="{FF2B5EF4-FFF2-40B4-BE49-F238E27FC236}">
                    <a16:creationId xmlns:a16="http://schemas.microsoft.com/office/drawing/2014/main" id="{F2F33606-D3F2-4F5B-AF09-7AA9A9A4FA8F}"/>
                  </a:ext>
                </a:extLst>
              </p14:cNvPr>
              <p14:cNvContentPartPr/>
              <p14:nvPr/>
            </p14:nvContentPartPr>
            <p14:xfrm>
              <a:off x="2148033" y="4418724"/>
              <a:ext cx="1243800" cy="743400"/>
            </p14:xfrm>
          </p:contentPart>
        </mc:Choice>
        <mc:Fallback xmlns="">
          <p:pic>
            <p:nvPicPr>
              <p:cNvPr id="512" name="Freihand 511">
                <a:extLst>
                  <a:ext uri="{FF2B5EF4-FFF2-40B4-BE49-F238E27FC236}">
                    <a16:creationId xmlns:a16="http://schemas.microsoft.com/office/drawing/2014/main" id="{F2F33606-D3F2-4F5B-AF09-7AA9A9A4FA8F}"/>
                  </a:ext>
                </a:extLst>
              </p:cNvPr>
              <p:cNvPicPr/>
              <p:nvPr/>
            </p:nvPicPr>
            <p:blipFill>
              <a:blip r:embed="rId202"/>
              <a:stretch>
                <a:fillRect/>
              </a:stretch>
            </p:blipFill>
            <p:spPr>
              <a:xfrm>
                <a:off x="2143713" y="4414404"/>
                <a:ext cx="125244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55" name="Freihand 654">
                <a:extLst>
                  <a:ext uri="{FF2B5EF4-FFF2-40B4-BE49-F238E27FC236}">
                    <a16:creationId xmlns:a16="http://schemas.microsoft.com/office/drawing/2014/main" id="{CE08C31B-CC9F-4D75-804B-20B121EC8D91}"/>
                  </a:ext>
                </a:extLst>
              </p14:cNvPr>
              <p14:cNvContentPartPr/>
              <p14:nvPr/>
            </p14:nvContentPartPr>
            <p14:xfrm>
              <a:off x="4615833" y="728364"/>
              <a:ext cx="834840" cy="433440"/>
            </p14:xfrm>
          </p:contentPart>
        </mc:Choice>
        <mc:Fallback xmlns="">
          <p:pic>
            <p:nvPicPr>
              <p:cNvPr id="655" name="Freihand 654">
                <a:extLst>
                  <a:ext uri="{FF2B5EF4-FFF2-40B4-BE49-F238E27FC236}">
                    <a16:creationId xmlns:a16="http://schemas.microsoft.com/office/drawing/2014/main" id="{CE08C31B-CC9F-4D75-804B-20B121EC8D91}"/>
                  </a:ext>
                </a:extLst>
              </p:cNvPr>
              <p:cNvPicPr/>
              <p:nvPr/>
            </p:nvPicPr>
            <p:blipFill>
              <a:blip r:embed="rId204"/>
              <a:stretch>
                <a:fillRect/>
              </a:stretch>
            </p:blipFill>
            <p:spPr>
              <a:xfrm>
                <a:off x="4611513" y="724044"/>
                <a:ext cx="8434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57" name="Freihand 656">
                <a:extLst>
                  <a:ext uri="{FF2B5EF4-FFF2-40B4-BE49-F238E27FC236}">
                    <a16:creationId xmlns:a16="http://schemas.microsoft.com/office/drawing/2014/main" id="{6C8A2300-DADA-4964-8803-8F4322F5992C}"/>
                  </a:ext>
                </a:extLst>
              </p14:cNvPr>
              <p14:cNvContentPartPr/>
              <p14:nvPr/>
            </p14:nvContentPartPr>
            <p14:xfrm>
              <a:off x="4554993" y="724044"/>
              <a:ext cx="965520" cy="439200"/>
            </p14:xfrm>
          </p:contentPart>
        </mc:Choice>
        <mc:Fallback xmlns="">
          <p:pic>
            <p:nvPicPr>
              <p:cNvPr id="657" name="Freihand 656">
                <a:extLst>
                  <a:ext uri="{FF2B5EF4-FFF2-40B4-BE49-F238E27FC236}">
                    <a16:creationId xmlns:a16="http://schemas.microsoft.com/office/drawing/2014/main" id="{6C8A2300-DADA-4964-8803-8F4322F5992C}"/>
                  </a:ext>
                </a:extLst>
              </p:cNvPr>
              <p:cNvPicPr/>
              <p:nvPr/>
            </p:nvPicPr>
            <p:blipFill>
              <a:blip r:embed="rId206"/>
              <a:stretch>
                <a:fillRect/>
              </a:stretch>
            </p:blipFill>
            <p:spPr>
              <a:xfrm>
                <a:off x="4550673" y="719724"/>
                <a:ext cx="974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59" name="Freihand 658">
                <a:extLst>
                  <a:ext uri="{FF2B5EF4-FFF2-40B4-BE49-F238E27FC236}">
                    <a16:creationId xmlns:a16="http://schemas.microsoft.com/office/drawing/2014/main" id="{6FEB837D-D50B-498A-89A7-8D2B0F6BBB44}"/>
                  </a:ext>
                </a:extLst>
              </p14:cNvPr>
              <p14:cNvContentPartPr/>
              <p14:nvPr/>
            </p14:nvContentPartPr>
            <p14:xfrm>
              <a:off x="4528713" y="727284"/>
              <a:ext cx="774360" cy="400680"/>
            </p14:xfrm>
          </p:contentPart>
        </mc:Choice>
        <mc:Fallback xmlns="">
          <p:pic>
            <p:nvPicPr>
              <p:cNvPr id="659" name="Freihand 658">
                <a:extLst>
                  <a:ext uri="{FF2B5EF4-FFF2-40B4-BE49-F238E27FC236}">
                    <a16:creationId xmlns:a16="http://schemas.microsoft.com/office/drawing/2014/main" id="{6FEB837D-D50B-498A-89A7-8D2B0F6BBB44}"/>
                  </a:ext>
                </a:extLst>
              </p:cNvPr>
              <p:cNvPicPr/>
              <p:nvPr/>
            </p:nvPicPr>
            <p:blipFill>
              <a:blip r:embed="rId208"/>
              <a:stretch>
                <a:fillRect/>
              </a:stretch>
            </p:blipFill>
            <p:spPr>
              <a:xfrm>
                <a:off x="4524393" y="722964"/>
                <a:ext cx="78300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74" name="Freihand 673">
                <a:extLst>
                  <a:ext uri="{FF2B5EF4-FFF2-40B4-BE49-F238E27FC236}">
                    <a16:creationId xmlns:a16="http://schemas.microsoft.com/office/drawing/2014/main" id="{8A9C7EB0-A9D0-4CEC-B456-61F48BD9BB7D}"/>
                  </a:ext>
                </a:extLst>
              </p14:cNvPr>
              <p14:cNvContentPartPr/>
              <p14:nvPr/>
            </p14:nvContentPartPr>
            <p14:xfrm>
              <a:off x="2486073" y="2836884"/>
              <a:ext cx="582120" cy="759960"/>
            </p14:xfrm>
          </p:contentPart>
        </mc:Choice>
        <mc:Fallback xmlns="">
          <p:pic>
            <p:nvPicPr>
              <p:cNvPr id="674" name="Freihand 673">
                <a:extLst>
                  <a:ext uri="{FF2B5EF4-FFF2-40B4-BE49-F238E27FC236}">
                    <a16:creationId xmlns:a16="http://schemas.microsoft.com/office/drawing/2014/main" id="{8A9C7EB0-A9D0-4CEC-B456-61F48BD9BB7D}"/>
                  </a:ext>
                </a:extLst>
              </p:cNvPr>
              <p:cNvPicPr/>
              <p:nvPr/>
            </p:nvPicPr>
            <p:blipFill>
              <a:blip r:embed="rId210"/>
              <a:stretch>
                <a:fillRect/>
              </a:stretch>
            </p:blipFill>
            <p:spPr>
              <a:xfrm>
                <a:off x="2481753" y="2832564"/>
                <a:ext cx="59076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17" name="Freihand 716">
                <a:extLst>
                  <a:ext uri="{FF2B5EF4-FFF2-40B4-BE49-F238E27FC236}">
                    <a16:creationId xmlns:a16="http://schemas.microsoft.com/office/drawing/2014/main" id="{4FDBFDF8-FF1A-450D-B43F-1AA69E90A03E}"/>
                  </a:ext>
                </a:extLst>
              </p14:cNvPr>
              <p14:cNvContentPartPr/>
              <p14:nvPr/>
            </p14:nvContentPartPr>
            <p14:xfrm>
              <a:off x="2569233" y="3974484"/>
              <a:ext cx="2071800" cy="477000"/>
            </p14:xfrm>
          </p:contentPart>
        </mc:Choice>
        <mc:Fallback xmlns="">
          <p:pic>
            <p:nvPicPr>
              <p:cNvPr id="717" name="Freihand 716">
                <a:extLst>
                  <a:ext uri="{FF2B5EF4-FFF2-40B4-BE49-F238E27FC236}">
                    <a16:creationId xmlns:a16="http://schemas.microsoft.com/office/drawing/2014/main" id="{4FDBFDF8-FF1A-450D-B43F-1AA69E90A03E}"/>
                  </a:ext>
                </a:extLst>
              </p:cNvPr>
              <p:cNvPicPr/>
              <p:nvPr/>
            </p:nvPicPr>
            <p:blipFill>
              <a:blip r:embed="rId212"/>
              <a:stretch>
                <a:fillRect/>
              </a:stretch>
            </p:blipFill>
            <p:spPr>
              <a:xfrm>
                <a:off x="2564913" y="3970164"/>
                <a:ext cx="208044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9" name="Freihand 718">
                <a:extLst>
                  <a:ext uri="{FF2B5EF4-FFF2-40B4-BE49-F238E27FC236}">
                    <a16:creationId xmlns:a16="http://schemas.microsoft.com/office/drawing/2014/main" id="{05322521-AA8E-4C42-B542-4C5D61D96753}"/>
                  </a:ext>
                </a:extLst>
              </p14:cNvPr>
              <p14:cNvContentPartPr/>
              <p14:nvPr/>
            </p14:nvContentPartPr>
            <p14:xfrm>
              <a:off x="2402193" y="3973764"/>
              <a:ext cx="2243160" cy="489240"/>
            </p14:xfrm>
          </p:contentPart>
        </mc:Choice>
        <mc:Fallback xmlns="">
          <p:pic>
            <p:nvPicPr>
              <p:cNvPr id="719" name="Freihand 718">
                <a:extLst>
                  <a:ext uri="{FF2B5EF4-FFF2-40B4-BE49-F238E27FC236}">
                    <a16:creationId xmlns:a16="http://schemas.microsoft.com/office/drawing/2014/main" id="{05322521-AA8E-4C42-B542-4C5D61D96753}"/>
                  </a:ext>
                </a:extLst>
              </p:cNvPr>
              <p:cNvPicPr/>
              <p:nvPr/>
            </p:nvPicPr>
            <p:blipFill>
              <a:blip r:embed="rId214"/>
              <a:stretch>
                <a:fillRect/>
              </a:stretch>
            </p:blipFill>
            <p:spPr>
              <a:xfrm>
                <a:off x="2397873" y="3969444"/>
                <a:ext cx="225180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1" name="Freihand 720">
                <a:extLst>
                  <a:ext uri="{FF2B5EF4-FFF2-40B4-BE49-F238E27FC236}">
                    <a16:creationId xmlns:a16="http://schemas.microsoft.com/office/drawing/2014/main" id="{AAF037A8-6A5F-4FD3-BB01-9DDB460BC4B2}"/>
                  </a:ext>
                </a:extLst>
              </p14:cNvPr>
              <p14:cNvContentPartPr/>
              <p14:nvPr/>
            </p14:nvContentPartPr>
            <p14:xfrm>
              <a:off x="2736273" y="4114164"/>
              <a:ext cx="774720" cy="367560"/>
            </p14:xfrm>
          </p:contentPart>
        </mc:Choice>
        <mc:Fallback xmlns="">
          <p:pic>
            <p:nvPicPr>
              <p:cNvPr id="721" name="Freihand 720">
                <a:extLst>
                  <a:ext uri="{FF2B5EF4-FFF2-40B4-BE49-F238E27FC236}">
                    <a16:creationId xmlns:a16="http://schemas.microsoft.com/office/drawing/2014/main" id="{AAF037A8-6A5F-4FD3-BB01-9DDB460BC4B2}"/>
                  </a:ext>
                </a:extLst>
              </p:cNvPr>
              <p:cNvPicPr/>
              <p:nvPr/>
            </p:nvPicPr>
            <p:blipFill>
              <a:blip r:embed="rId216"/>
              <a:stretch>
                <a:fillRect/>
              </a:stretch>
            </p:blipFill>
            <p:spPr>
              <a:xfrm>
                <a:off x="2731953" y="4109844"/>
                <a:ext cx="78336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31" name="Freihand 730">
                <a:extLst>
                  <a:ext uri="{FF2B5EF4-FFF2-40B4-BE49-F238E27FC236}">
                    <a16:creationId xmlns:a16="http://schemas.microsoft.com/office/drawing/2014/main" id="{80E0F77E-EF70-426C-9A09-9ADE5E39431E}"/>
                  </a:ext>
                </a:extLst>
              </p14:cNvPr>
              <p14:cNvContentPartPr/>
              <p14:nvPr/>
            </p14:nvContentPartPr>
            <p14:xfrm>
              <a:off x="5883753" y="4523484"/>
              <a:ext cx="1628640" cy="1957680"/>
            </p14:xfrm>
          </p:contentPart>
        </mc:Choice>
        <mc:Fallback xmlns="">
          <p:pic>
            <p:nvPicPr>
              <p:cNvPr id="731" name="Freihand 730">
                <a:extLst>
                  <a:ext uri="{FF2B5EF4-FFF2-40B4-BE49-F238E27FC236}">
                    <a16:creationId xmlns:a16="http://schemas.microsoft.com/office/drawing/2014/main" id="{80E0F77E-EF70-426C-9A09-9ADE5E39431E}"/>
                  </a:ext>
                </a:extLst>
              </p:cNvPr>
              <p:cNvPicPr/>
              <p:nvPr/>
            </p:nvPicPr>
            <p:blipFill>
              <a:blip r:embed="rId218"/>
              <a:stretch>
                <a:fillRect/>
              </a:stretch>
            </p:blipFill>
            <p:spPr>
              <a:xfrm>
                <a:off x="5879433" y="4519164"/>
                <a:ext cx="1637280" cy="1966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57" name="Freihand 756">
                <a:extLst>
                  <a:ext uri="{FF2B5EF4-FFF2-40B4-BE49-F238E27FC236}">
                    <a16:creationId xmlns:a16="http://schemas.microsoft.com/office/drawing/2014/main" id="{FF20FFA7-E957-4D72-B992-3461781EF3EE}"/>
                  </a:ext>
                </a:extLst>
              </p14:cNvPr>
              <p14:cNvContentPartPr/>
              <p14:nvPr/>
            </p14:nvContentPartPr>
            <p14:xfrm>
              <a:off x="4575873" y="736644"/>
              <a:ext cx="994680" cy="373320"/>
            </p14:xfrm>
          </p:contentPart>
        </mc:Choice>
        <mc:Fallback xmlns="">
          <p:pic>
            <p:nvPicPr>
              <p:cNvPr id="757" name="Freihand 756">
                <a:extLst>
                  <a:ext uri="{FF2B5EF4-FFF2-40B4-BE49-F238E27FC236}">
                    <a16:creationId xmlns:a16="http://schemas.microsoft.com/office/drawing/2014/main" id="{FF20FFA7-E957-4D72-B992-3461781EF3EE}"/>
                  </a:ext>
                </a:extLst>
              </p:cNvPr>
              <p:cNvPicPr/>
              <p:nvPr/>
            </p:nvPicPr>
            <p:blipFill>
              <a:blip r:embed="rId220"/>
              <a:stretch>
                <a:fillRect/>
              </a:stretch>
            </p:blipFill>
            <p:spPr>
              <a:xfrm>
                <a:off x="4571553" y="732324"/>
                <a:ext cx="1003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59" name="Freihand 758">
                <a:extLst>
                  <a:ext uri="{FF2B5EF4-FFF2-40B4-BE49-F238E27FC236}">
                    <a16:creationId xmlns:a16="http://schemas.microsoft.com/office/drawing/2014/main" id="{7FAD4C0F-FF78-433C-B2C2-6E355DFE9315}"/>
                  </a:ext>
                </a:extLst>
              </p14:cNvPr>
              <p14:cNvContentPartPr/>
              <p14:nvPr/>
            </p14:nvContentPartPr>
            <p14:xfrm>
              <a:off x="1488513" y="6001644"/>
              <a:ext cx="555840" cy="522720"/>
            </p14:xfrm>
          </p:contentPart>
        </mc:Choice>
        <mc:Fallback xmlns="">
          <p:pic>
            <p:nvPicPr>
              <p:cNvPr id="759" name="Freihand 758">
                <a:extLst>
                  <a:ext uri="{FF2B5EF4-FFF2-40B4-BE49-F238E27FC236}">
                    <a16:creationId xmlns:a16="http://schemas.microsoft.com/office/drawing/2014/main" id="{7FAD4C0F-FF78-433C-B2C2-6E355DFE9315}"/>
                  </a:ext>
                </a:extLst>
              </p:cNvPr>
              <p:cNvPicPr/>
              <p:nvPr/>
            </p:nvPicPr>
            <p:blipFill>
              <a:blip r:embed="rId222"/>
              <a:stretch>
                <a:fillRect/>
              </a:stretch>
            </p:blipFill>
            <p:spPr>
              <a:xfrm>
                <a:off x="1484193" y="5997324"/>
                <a:ext cx="5644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61" name="Freihand 760">
                <a:extLst>
                  <a:ext uri="{FF2B5EF4-FFF2-40B4-BE49-F238E27FC236}">
                    <a16:creationId xmlns:a16="http://schemas.microsoft.com/office/drawing/2014/main" id="{20D7787B-2BDD-4604-9043-52076E11E440}"/>
                  </a:ext>
                </a:extLst>
              </p14:cNvPr>
              <p14:cNvContentPartPr/>
              <p14:nvPr/>
            </p14:nvContentPartPr>
            <p14:xfrm>
              <a:off x="2341713" y="6333204"/>
              <a:ext cx="264600" cy="142920"/>
            </p14:xfrm>
          </p:contentPart>
        </mc:Choice>
        <mc:Fallback xmlns="">
          <p:pic>
            <p:nvPicPr>
              <p:cNvPr id="761" name="Freihand 760">
                <a:extLst>
                  <a:ext uri="{FF2B5EF4-FFF2-40B4-BE49-F238E27FC236}">
                    <a16:creationId xmlns:a16="http://schemas.microsoft.com/office/drawing/2014/main" id="{20D7787B-2BDD-4604-9043-52076E11E440}"/>
                  </a:ext>
                </a:extLst>
              </p:cNvPr>
              <p:cNvPicPr/>
              <p:nvPr/>
            </p:nvPicPr>
            <p:blipFill>
              <a:blip r:embed="rId224"/>
              <a:stretch>
                <a:fillRect/>
              </a:stretch>
            </p:blipFill>
            <p:spPr>
              <a:xfrm>
                <a:off x="2337393" y="6328884"/>
                <a:ext cx="27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63" name="Freihand 762">
                <a:extLst>
                  <a:ext uri="{FF2B5EF4-FFF2-40B4-BE49-F238E27FC236}">
                    <a16:creationId xmlns:a16="http://schemas.microsoft.com/office/drawing/2014/main" id="{21E91835-5966-4ACF-B7DC-CE4A177B54FA}"/>
                  </a:ext>
                </a:extLst>
              </p14:cNvPr>
              <p14:cNvContentPartPr/>
              <p14:nvPr/>
            </p14:nvContentPartPr>
            <p14:xfrm>
              <a:off x="3227313" y="6142404"/>
              <a:ext cx="363240" cy="237600"/>
            </p14:xfrm>
          </p:contentPart>
        </mc:Choice>
        <mc:Fallback xmlns="">
          <p:pic>
            <p:nvPicPr>
              <p:cNvPr id="763" name="Freihand 762">
                <a:extLst>
                  <a:ext uri="{FF2B5EF4-FFF2-40B4-BE49-F238E27FC236}">
                    <a16:creationId xmlns:a16="http://schemas.microsoft.com/office/drawing/2014/main" id="{21E91835-5966-4ACF-B7DC-CE4A177B54FA}"/>
                  </a:ext>
                </a:extLst>
              </p:cNvPr>
              <p:cNvPicPr/>
              <p:nvPr/>
            </p:nvPicPr>
            <p:blipFill>
              <a:blip r:embed="rId226"/>
              <a:stretch>
                <a:fillRect/>
              </a:stretch>
            </p:blipFill>
            <p:spPr>
              <a:xfrm>
                <a:off x="3222993" y="6138084"/>
                <a:ext cx="3718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5" name="Freihand 764">
                <a:extLst>
                  <a:ext uri="{FF2B5EF4-FFF2-40B4-BE49-F238E27FC236}">
                    <a16:creationId xmlns:a16="http://schemas.microsoft.com/office/drawing/2014/main" id="{E63657EE-1BA0-4207-8421-B39C04B6CAD8}"/>
                  </a:ext>
                </a:extLst>
              </p14:cNvPr>
              <p14:cNvContentPartPr/>
              <p14:nvPr/>
            </p14:nvContentPartPr>
            <p14:xfrm>
              <a:off x="2353593" y="6097044"/>
              <a:ext cx="192600" cy="159480"/>
            </p14:xfrm>
          </p:contentPart>
        </mc:Choice>
        <mc:Fallback xmlns="">
          <p:pic>
            <p:nvPicPr>
              <p:cNvPr id="765" name="Freihand 764">
                <a:extLst>
                  <a:ext uri="{FF2B5EF4-FFF2-40B4-BE49-F238E27FC236}">
                    <a16:creationId xmlns:a16="http://schemas.microsoft.com/office/drawing/2014/main" id="{E63657EE-1BA0-4207-8421-B39C04B6CAD8}"/>
                  </a:ext>
                </a:extLst>
              </p:cNvPr>
              <p:cNvPicPr/>
              <p:nvPr/>
            </p:nvPicPr>
            <p:blipFill>
              <a:blip r:embed="rId228"/>
              <a:stretch>
                <a:fillRect/>
              </a:stretch>
            </p:blipFill>
            <p:spPr>
              <a:xfrm>
                <a:off x="2349273" y="6092724"/>
                <a:ext cx="201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7" name="Freihand 766">
                <a:extLst>
                  <a:ext uri="{FF2B5EF4-FFF2-40B4-BE49-F238E27FC236}">
                    <a16:creationId xmlns:a16="http://schemas.microsoft.com/office/drawing/2014/main" id="{A9EDC68E-2334-42FB-9104-2ABA033D28A5}"/>
                  </a:ext>
                </a:extLst>
              </p14:cNvPr>
              <p14:cNvContentPartPr/>
              <p14:nvPr/>
            </p14:nvContentPartPr>
            <p14:xfrm>
              <a:off x="9037353" y="523164"/>
              <a:ext cx="285840" cy="304200"/>
            </p14:xfrm>
          </p:contentPart>
        </mc:Choice>
        <mc:Fallback xmlns="">
          <p:pic>
            <p:nvPicPr>
              <p:cNvPr id="767" name="Freihand 766">
                <a:extLst>
                  <a:ext uri="{FF2B5EF4-FFF2-40B4-BE49-F238E27FC236}">
                    <a16:creationId xmlns:a16="http://schemas.microsoft.com/office/drawing/2014/main" id="{A9EDC68E-2334-42FB-9104-2ABA033D28A5}"/>
                  </a:ext>
                </a:extLst>
              </p:cNvPr>
              <p:cNvPicPr/>
              <p:nvPr/>
            </p:nvPicPr>
            <p:blipFill>
              <a:blip r:embed="rId230"/>
              <a:stretch>
                <a:fillRect/>
              </a:stretch>
            </p:blipFill>
            <p:spPr>
              <a:xfrm>
                <a:off x="9033033" y="518844"/>
                <a:ext cx="294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68" name="Freihand 767">
                <a:extLst>
                  <a:ext uri="{FF2B5EF4-FFF2-40B4-BE49-F238E27FC236}">
                    <a16:creationId xmlns:a16="http://schemas.microsoft.com/office/drawing/2014/main" id="{5DA076AF-350B-4C17-8C7D-F4C60512FB6A}"/>
                  </a:ext>
                </a:extLst>
              </p14:cNvPr>
              <p14:cNvContentPartPr/>
              <p14:nvPr/>
            </p14:nvContentPartPr>
            <p14:xfrm>
              <a:off x="4512513" y="497244"/>
              <a:ext cx="216360" cy="300960"/>
            </p14:xfrm>
          </p:contentPart>
        </mc:Choice>
        <mc:Fallback xmlns="">
          <p:pic>
            <p:nvPicPr>
              <p:cNvPr id="768" name="Freihand 767">
                <a:extLst>
                  <a:ext uri="{FF2B5EF4-FFF2-40B4-BE49-F238E27FC236}">
                    <a16:creationId xmlns:a16="http://schemas.microsoft.com/office/drawing/2014/main" id="{5DA076AF-350B-4C17-8C7D-F4C60512FB6A}"/>
                  </a:ext>
                </a:extLst>
              </p:cNvPr>
              <p:cNvPicPr/>
              <p:nvPr/>
            </p:nvPicPr>
            <p:blipFill>
              <a:blip r:embed="rId232"/>
              <a:stretch>
                <a:fillRect/>
              </a:stretch>
            </p:blipFill>
            <p:spPr>
              <a:xfrm>
                <a:off x="4508193" y="492924"/>
                <a:ext cx="225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70" name="Freihand 769">
                <a:extLst>
                  <a:ext uri="{FF2B5EF4-FFF2-40B4-BE49-F238E27FC236}">
                    <a16:creationId xmlns:a16="http://schemas.microsoft.com/office/drawing/2014/main" id="{9DCC9AC6-8A8A-4B2F-BD85-6C27077B957A}"/>
                  </a:ext>
                </a:extLst>
              </p14:cNvPr>
              <p14:cNvContentPartPr/>
              <p14:nvPr/>
            </p14:nvContentPartPr>
            <p14:xfrm>
              <a:off x="2320473" y="6305844"/>
              <a:ext cx="240840" cy="205200"/>
            </p14:xfrm>
          </p:contentPart>
        </mc:Choice>
        <mc:Fallback xmlns="">
          <p:pic>
            <p:nvPicPr>
              <p:cNvPr id="770" name="Freihand 769">
                <a:extLst>
                  <a:ext uri="{FF2B5EF4-FFF2-40B4-BE49-F238E27FC236}">
                    <a16:creationId xmlns:a16="http://schemas.microsoft.com/office/drawing/2014/main" id="{9DCC9AC6-8A8A-4B2F-BD85-6C27077B957A}"/>
                  </a:ext>
                </a:extLst>
              </p:cNvPr>
              <p:cNvPicPr/>
              <p:nvPr/>
            </p:nvPicPr>
            <p:blipFill>
              <a:blip r:embed="rId234"/>
              <a:stretch>
                <a:fillRect/>
              </a:stretch>
            </p:blipFill>
            <p:spPr>
              <a:xfrm>
                <a:off x="2316153" y="6301524"/>
                <a:ext cx="249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 name="Freihand 22">
                <a:extLst>
                  <a:ext uri="{FF2B5EF4-FFF2-40B4-BE49-F238E27FC236}">
                    <a16:creationId xmlns:a16="http://schemas.microsoft.com/office/drawing/2014/main" id="{AB8E3BF6-16CA-40C0-ABAD-C78E84C1F2A2}"/>
                  </a:ext>
                </a:extLst>
              </p14:cNvPr>
              <p14:cNvContentPartPr/>
              <p14:nvPr/>
            </p14:nvContentPartPr>
            <p14:xfrm>
              <a:off x="5317833" y="395364"/>
              <a:ext cx="2936160" cy="185400"/>
            </p14:xfrm>
          </p:contentPart>
        </mc:Choice>
        <mc:Fallback xmlns="">
          <p:pic>
            <p:nvPicPr>
              <p:cNvPr id="23" name="Freihand 22">
                <a:extLst>
                  <a:ext uri="{FF2B5EF4-FFF2-40B4-BE49-F238E27FC236}">
                    <a16:creationId xmlns:a16="http://schemas.microsoft.com/office/drawing/2014/main" id="{AB8E3BF6-16CA-40C0-ABAD-C78E84C1F2A2}"/>
                  </a:ext>
                </a:extLst>
              </p:cNvPr>
              <p:cNvPicPr/>
              <p:nvPr/>
            </p:nvPicPr>
            <p:blipFill>
              <a:blip r:embed="rId236"/>
              <a:stretch>
                <a:fillRect/>
              </a:stretch>
            </p:blipFill>
            <p:spPr>
              <a:xfrm>
                <a:off x="5313513" y="391044"/>
                <a:ext cx="2944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 name="Freihand 23">
                <a:extLst>
                  <a:ext uri="{FF2B5EF4-FFF2-40B4-BE49-F238E27FC236}">
                    <a16:creationId xmlns:a16="http://schemas.microsoft.com/office/drawing/2014/main" id="{A698D1B6-C585-41E9-9C89-5EF381625A23}"/>
                  </a:ext>
                </a:extLst>
              </p14:cNvPr>
              <p14:cNvContentPartPr/>
              <p14:nvPr/>
            </p14:nvContentPartPr>
            <p14:xfrm>
              <a:off x="5259873" y="448284"/>
              <a:ext cx="140400" cy="143640"/>
            </p14:xfrm>
          </p:contentPart>
        </mc:Choice>
        <mc:Fallback xmlns="">
          <p:pic>
            <p:nvPicPr>
              <p:cNvPr id="24" name="Freihand 23">
                <a:extLst>
                  <a:ext uri="{FF2B5EF4-FFF2-40B4-BE49-F238E27FC236}">
                    <a16:creationId xmlns:a16="http://schemas.microsoft.com/office/drawing/2014/main" id="{A698D1B6-C585-41E9-9C89-5EF381625A23}"/>
                  </a:ext>
                </a:extLst>
              </p:cNvPr>
              <p:cNvPicPr/>
              <p:nvPr/>
            </p:nvPicPr>
            <p:blipFill>
              <a:blip r:embed="rId238"/>
              <a:stretch>
                <a:fillRect/>
              </a:stretch>
            </p:blipFill>
            <p:spPr>
              <a:xfrm>
                <a:off x="5255553" y="443964"/>
                <a:ext cx="149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72" name="Freihand 771">
                <a:extLst>
                  <a:ext uri="{FF2B5EF4-FFF2-40B4-BE49-F238E27FC236}">
                    <a16:creationId xmlns:a16="http://schemas.microsoft.com/office/drawing/2014/main" id="{6D6E62F0-182C-40C4-957B-C9303C1650C0}"/>
                  </a:ext>
                </a:extLst>
              </p14:cNvPr>
              <p14:cNvContentPartPr/>
              <p14:nvPr/>
            </p14:nvContentPartPr>
            <p14:xfrm>
              <a:off x="4496673" y="483564"/>
              <a:ext cx="216360" cy="378000"/>
            </p14:xfrm>
          </p:contentPart>
        </mc:Choice>
        <mc:Fallback xmlns="">
          <p:pic>
            <p:nvPicPr>
              <p:cNvPr id="772" name="Freihand 771">
                <a:extLst>
                  <a:ext uri="{FF2B5EF4-FFF2-40B4-BE49-F238E27FC236}">
                    <a16:creationId xmlns:a16="http://schemas.microsoft.com/office/drawing/2014/main" id="{6D6E62F0-182C-40C4-957B-C9303C1650C0}"/>
                  </a:ext>
                </a:extLst>
              </p:cNvPr>
              <p:cNvPicPr/>
              <p:nvPr/>
            </p:nvPicPr>
            <p:blipFill>
              <a:blip r:embed="rId240"/>
              <a:stretch>
                <a:fillRect/>
              </a:stretch>
            </p:blipFill>
            <p:spPr>
              <a:xfrm>
                <a:off x="4492353" y="479244"/>
                <a:ext cx="225000" cy="386640"/>
              </a:xfrm>
              <a:prstGeom prst="rect">
                <a:avLst/>
              </a:prstGeom>
            </p:spPr>
          </p:pic>
        </mc:Fallback>
      </mc:AlternateContent>
      <p:grpSp>
        <p:nvGrpSpPr>
          <p:cNvPr id="776" name="Gruppieren 775">
            <a:extLst>
              <a:ext uri="{FF2B5EF4-FFF2-40B4-BE49-F238E27FC236}">
                <a16:creationId xmlns:a16="http://schemas.microsoft.com/office/drawing/2014/main" id="{947CD2C4-6988-400C-9D94-6AAE819AE358}"/>
              </a:ext>
            </a:extLst>
          </p:cNvPr>
          <p:cNvGrpSpPr/>
          <p:nvPr/>
        </p:nvGrpSpPr>
        <p:grpSpPr>
          <a:xfrm>
            <a:off x="4632033" y="691644"/>
            <a:ext cx="800640" cy="486720"/>
            <a:chOff x="4632033" y="691644"/>
            <a:chExt cx="800640" cy="486720"/>
          </a:xfrm>
        </p:grpSpPr>
        <mc:AlternateContent xmlns:mc="http://schemas.openxmlformats.org/markup-compatibility/2006" xmlns:p14="http://schemas.microsoft.com/office/powerpoint/2010/main">
          <mc:Choice Requires="p14">
            <p:contentPart p14:bwMode="auto" r:id="rId241">
              <p14:nvContentPartPr>
                <p14:cNvPr id="450" name="Freihand 449">
                  <a:extLst>
                    <a:ext uri="{FF2B5EF4-FFF2-40B4-BE49-F238E27FC236}">
                      <a16:creationId xmlns:a16="http://schemas.microsoft.com/office/drawing/2014/main" id="{6709F94D-9FFA-4A08-9564-A2A9E9B72F57}"/>
                    </a:ext>
                  </a:extLst>
                </p14:cNvPr>
                <p14:cNvContentPartPr/>
                <p14:nvPr/>
              </p14:nvContentPartPr>
              <p14:xfrm>
                <a:off x="4737873" y="854004"/>
                <a:ext cx="29160" cy="160920"/>
              </p14:xfrm>
            </p:contentPart>
          </mc:Choice>
          <mc:Fallback xmlns="">
            <p:pic>
              <p:nvPicPr>
                <p:cNvPr id="450" name="Freihand 449">
                  <a:extLst>
                    <a:ext uri="{FF2B5EF4-FFF2-40B4-BE49-F238E27FC236}">
                      <a16:creationId xmlns:a16="http://schemas.microsoft.com/office/drawing/2014/main" id="{6709F94D-9FFA-4A08-9564-A2A9E9B72F57}"/>
                    </a:ext>
                  </a:extLst>
                </p:cNvPr>
                <p:cNvPicPr/>
                <p:nvPr/>
              </p:nvPicPr>
              <p:blipFill>
                <a:blip r:embed="rId242"/>
                <a:stretch>
                  <a:fillRect/>
                </a:stretch>
              </p:blipFill>
              <p:spPr>
                <a:xfrm>
                  <a:off x="4733553" y="849684"/>
                  <a:ext cx="37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51" name="Freihand 450">
                  <a:extLst>
                    <a:ext uri="{FF2B5EF4-FFF2-40B4-BE49-F238E27FC236}">
                      <a16:creationId xmlns:a16="http://schemas.microsoft.com/office/drawing/2014/main" id="{1FA5E367-C0D0-4E64-B11B-A94314231A03}"/>
                    </a:ext>
                  </a:extLst>
                </p14:cNvPr>
                <p14:cNvContentPartPr/>
                <p14:nvPr/>
              </p14:nvContentPartPr>
              <p14:xfrm>
                <a:off x="4777473" y="845364"/>
                <a:ext cx="57240" cy="150840"/>
              </p14:xfrm>
            </p:contentPart>
          </mc:Choice>
          <mc:Fallback xmlns="">
            <p:pic>
              <p:nvPicPr>
                <p:cNvPr id="451" name="Freihand 450">
                  <a:extLst>
                    <a:ext uri="{FF2B5EF4-FFF2-40B4-BE49-F238E27FC236}">
                      <a16:creationId xmlns:a16="http://schemas.microsoft.com/office/drawing/2014/main" id="{1FA5E367-C0D0-4E64-B11B-A94314231A03}"/>
                    </a:ext>
                  </a:extLst>
                </p:cNvPr>
                <p:cNvPicPr/>
                <p:nvPr/>
              </p:nvPicPr>
              <p:blipFill>
                <a:blip r:embed="rId244"/>
                <a:stretch>
                  <a:fillRect/>
                </a:stretch>
              </p:blipFill>
              <p:spPr>
                <a:xfrm>
                  <a:off x="4773153" y="841044"/>
                  <a:ext cx="65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52" name="Freihand 451">
                  <a:extLst>
                    <a:ext uri="{FF2B5EF4-FFF2-40B4-BE49-F238E27FC236}">
                      <a16:creationId xmlns:a16="http://schemas.microsoft.com/office/drawing/2014/main" id="{4A78963F-658E-4D68-B57D-EDF0EE88323F}"/>
                    </a:ext>
                  </a:extLst>
                </p14:cNvPr>
                <p14:cNvContentPartPr/>
                <p14:nvPr/>
              </p14:nvContentPartPr>
              <p14:xfrm>
                <a:off x="4701153" y="818004"/>
                <a:ext cx="176400" cy="38160"/>
              </p14:xfrm>
            </p:contentPart>
          </mc:Choice>
          <mc:Fallback xmlns="">
            <p:pic>
              <p:nvPicPr>
                <p:cNvPr id="452" name="Freihand 451">
                  <a:extLst>
                    <a:ext uri="{FF2B5EF4-FFF2-40B4-BE49-F238E27FC236}">
                      <a16:creationId xmlns:a16="http://schemas.microsoft.com/office/drawing/2014/main" id="{4A78963F-658E-4D68-B57D-EDF0EE88323F}"/>
                    </a:ext>
                  </a:extLst>
                </p:cNvPr>
                <p:cNvPicPr/>
                <p:nvPr/>
              </p:nvPicPr>
              <p:blipFill>
                <a:blip r:embed="rId246"/>
                <a:stretch>
                  <a:fillRect/>
                </a:stretch>
              </p:blipFill>
              <p:spPr>
                <a:xfrm>
                  <a:off x="4696833" y="813684"/>
                  <a:ext cx="185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53" name="Freihand 452">
                  <a:extLst>
                    <a:ext uri="{FF2B5EF4-FFF2-40B4-BE49-F238E27FC236}">
                      <a16:creationId xmlns:a16="http://schemas.microsoft.com/office/drawing/2014/main" id="{FD4138CE-7495-4D88-8518-0D0324E8D9AD}"/>
                    </a:ext>
                  </a:extLst>
                </p14:cNvPr>
                <p14:cNvContentPartPr/>
                <p14:nvPr/>
              </p14:nvContentPartPr>
              <p14:xfrm>
                <a:off x="4879713" y="754284"/>
                <a:ext cx="134640" cy="116640"/>
              </p14:xfrm>
            </p:contentPart>
          </mc:Choice>
          <mc:Fallback xmlns="">
            <p:pic>
              <p:nvPicPr>
                <p:cNvPr id="453" name="Freihand 452">
                  <a:extLst>
                    <a:ext uri="{FF2B5EF4-FFF2-40B4-BE49-F238E27FC236}">
                      <a16:creationId xmlns:a16="http://schemas.microsoft.com/office/drawing/2014/main" id="{FD4138CE-7495-4D88-8518-0D0324E8D9AD}"/>
                    </a:ext>
                  </a:extLst>
                </p:cNvPr>
                <p:cNvPicPr/>
                <p:nvPr/>
              </p:nvPicPr>
              <p:blipFill>
                <a:blip r:embed="rId248"/>
                <a:stretch>
                  <a:fillRect/>
                </a:stretch>
              </p:blipFill>
              <p:spPr>
                <a:xfrm>
                  <a:off x="4875393" y="749964"/>
                  <a:ext cx="143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54" name="Freihand 453">
                  <a:extLst>
                    <a:ext uri="{FF2B5EF4-FFF2-40B4-BE49-F238E27FC236}">
                      <a16:creationId xmlns:a16="http://schemas.microsoft.com/office/drawing/2014/main" id="{7A55948E-23AF-4AAD-B875-7D537E9807C0}"/>
                    </a:ext>
                  </a:extLst>
                </p14:cNvPr>
                <p14:cNvContentPartPr/>
                <p14:nvPr/>
              </p14:nvContentPartPr>
              <p14:xfrm>
                <a:off x="4984113" y="895044"/>
                <a:ext cx="75960" cy="15840"/>
              </p14:xfrm>
            </p:contentPart>
          </mc:Choice>
          <mc:Fallback xmlns="">
            <p:pic>
              <p:nvPicPr>
                <p:cNvPr id="454" name="Freihand 453">
                  <a:extLst>
                    <a:ext uri="{FF2B5EF4-FFF2-40B4-BE49-F238E27FC236}">
                      <a16:creationId xmlns:a16="http://schemas.microsoft.com/office/drawing/2014/main" id="{7A55948E-23AF-4AAD-B875-7D537E9807C0}"/>
                    </a:ext>
                  </a:extLst>
                </p:cNvPr>
                <p:cNvPicPr/>
                <p:nvPr/>
              </p:nvPicPr>
              <p:blipFill>
                <a:blip r:embed="rId250"/>
                <a:stretch>
                  <a:fillRect/>
                </a:stretch>
              </p:blipFill>
              <p:spPr>
                <a:xfrm>
                  <a:off x="4979793" y="890724"/>
                  <a:ext cx="84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55" name="Freihand 454">
                  <a:extLst>
                    <a:ext uri="{FF2B5EF4-FFF2-40B4-BE49-F238E27FC236}">
                      <a16:creationId xmlns:a16="http://schemas.microsoft.com/office/drawing/2014/main" id="{DD28C675-73F7-421F-8232-E8FC2CB308FB}"/>
                    </a:ext>
                  </a:extLst>
                </p14:cNvPr>
                <p14:cNvContentPartPr/>
                <p14:nvPr/>
              </p14:nvContentPartPr>
              <p14:xfrm>
                <a:off x="4988073" y="831324"/>
                <a:ext cx="323280" cy="156240"/>
              </p14:xfrm>
            </p:contentPart>
          </mc:Choice>
          <mc:Fallback xmlns="">
            <p:pic>
              <p:nvPicPr>
                <p:cNvPr id="455" name="Freihand 454">
                  <a:extLst>
                    <a:ext uri="{FF2B5EF4-FFF2-40B4-BE49-F238E27FC236}">
                      <a16:creationId xmlns:a16="http://schemas.microsoft.com/office/drawing/2014/main" id="{DD28C675-73F7-421F-8232-E8FC2CB308FB}"/>
                    </a:ext>
                  </a:extLst>
                </p:cNvPr>
                <p:cNvPicPr/>
                <p:nvPr/>
              </p:nvPicPr>
              <p:blipFill>
                <a:blip r:embed="rId252"/>
                <a:stretch>
                  <a:fillRect/>
                </a:stretch>
              </p:blipFill>
              <p:spPr>
                <a:xfrm>
                  <a:off x="4983753" y="827004"/>
                  <a:ext cx="33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74" name="Freihand 773">
                  <a:extLst>
                    <a:ext uri="{FF2B5EF4-FFF2-40B4-BE49-F238E27FC236}">
                      <a16:creationId xmlns:a16="http://schemas.microsoft.com/office/drawing/2014/main" id="{20845B09-F839-472F-8E7F-B356D70F3407}"/>
                    </a:ext>
                  </a:extLst>
                </p14:cNvPr>
                <p14:cNvContentPartPr/>
                <p14:nvPr/>
              </p14:nvContentPartPr>
              <p14:xfrm>
                <a:off x="5086713" y="691644"/>
                <a:ext cx="29880" cy="12960"/>
              </p14:xfrm>
            </p:contentPart>
          </mc:Choice>
          <mc:Fallback xmlns="">
            <p:pic>
              <p:nvPicPr>
                <p:cNvPr id="774" name="Freihand 773">
                  <a:extLst>
                    <a:ext uri="{FF2B5EF4-FFF2-40B4-BE49-F238E27FC236}">
                      <a16:creationId xmlns:a16="http://schemas.microsoft.com/office/drawing/2014/main" id="{20845B09-F839-472F-8E7F-B356D70F3407}"/>
                    </a:ext>
                  </a:extLst>
                </p:cNvPr>
                <p:cNvPicPr/>
                <p:nvPr/>
              </p:nvPicPr>
              <p:blipFill>
                <a:blip r:embed="rId254"/>
                <a:stretch>
                  <a:fillRect/>
                </a:stretch>
              </p:blipFill>
              <p:spPr>
                <a:xfrm>
                  <a:off x="5082393" y="687324"/>
                  <a:ext cx="38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775" name="Freihand 774">
                  <a:extLst>
                    <a:ext uri="{FF2B5EF4-FFF2-40B4-BE49-F238E27FC236}">
                      <a16:creationId xmlns:a16="http://schemas.microsoft.com/office/drawing/2014/main" id="{797F400C-2A14-4AD4-BD94-9AE19FD4E222}"/>
                    </a:ext>
                  </a:extLst>
                </p14:cNvPr>
                <p14:cNvContentPartPr/>
                <p14:nvPr/>
              </p14:nvContentPartPr>
              <p14:xfrm>
                <a:off x="4632033" y="722964"/>
                <a:ext cx="800640" cy="455400"/>
              </p14:xfrm>
            </p:contentPart>
          </mc:Choice>
          <mc:Fallback xmlns="">
            <p:pic>
              <p:nvPicPr>
                <p:cNvPr id="775" name="Freihand 774">
                  <a:extLst>
                    <a:ext uri="{FF2B5EF4-FFF2-40B4-BE49-F238E27FC236}">
                      <a16:creationId xmlns:a16="http://schemas.microsoft.com/office/drawing/2014/main" id="{797F400C-2A14-4AD4-BD94-9AE19FD4E222}"/>
                    </a:ext>
                  </a:extLst>
                </p:cNvPr>
                <p:cNvPicPr/>
                <p:nvPr/>
              </p:nvPicPr>
              <p:blipFill>
                <a:blip r:embed="rId256"/>
                <a:stretch>
                  <a:fillRect/>
                </a:stretch>
              </p:blipFill>
              <p:spPr>
                <a:xfrm>
                  <a:off x="4627713" y="718644"/>
                  <a:ext cx="809280" cy="46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7">
            <p14:nvContentPartPr>
              <p14:cNvPr id="777" name="Freihand 776">
                <a:extLst>
                  <a:ext uri="{FF2B5EF4-FFF2-40B4-BE49-F238E27FC236}">
                    <a16:creationId xmlns:a16="http://schemas.microsoft.com/office/drawing/2014/main" id="{4C575B4C-B09A-4A78-9F08-EF312E168F26}"/>
                  </a:ext>
                </a:extLst>
              </p14:cNvPr>
              <p14:cNvContentPartPr/>
              <p14:nvPr/>
            </p14:nvContentPartPr>
            <p14:xfrm>
              <a:off x="6754233" y="5453364"/>
              <a:ext cx="22680" cy="225720"/>
            </p14:xfrm>
          </p:contentPart>
        </mc:Choice>
        <mc:Fallback xmlns="">
          <p:pic>
            <p:nvPicPr>
              <p:cNvPr id="777" name="Freihand 776">
                <a:extLst>
                  <a:ext uri="{FF2B5EF4-FFF2-40B4-BE49-F238E27FC236}">
                    <a16:creationId xmlns:a16="http://schemas.microsoft.com/office/drawing/2014/main" id="{4C575B4C-B09A-4A78-9F08-EF312E168F26}"/>
                  </a:ext>
                </a:extLst>
              </p:cNvPr>
              <p:cNvPicPr/>
              <p:nvPr/>
            </p:nvPicPr>
            <p:blipFill>
              <a:blip r:embed="rId258"/>
              <a:stretch>
                <a:fillRect/>
              </a:stretch>
            </p:blipFill>
            <p:spPr>
              <a:xfrm>
                <a:off x="6749913" y="5449044"/>
                <a:ext cx="31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79" name="Freihand 778">
                <a:extLst>
                  <a:ext uri="{FF2B5EF4-FFF2-40B4-BE49-F238E27FC236}">
                    <a16:creationId xmlns:a16="http://schemas.microsoft.com/office/drawing/2014/main" id="{381447FE-BCE6-437C-BE4B-D20773157C5D}"/>
                  </a:ext>
                </a:extLst>
              </p14:cNvPr>
              <p14:cNvContentPartPr/>
              <p14:nvPr/>
            </p14:nvContentPartPr>
            <p14:xfrm>
              <a:off x="1332633" y="6034044"/>
              <a:ext cx="2627640" cy="768600"/>
            </p14:xfrm>
          </p:contentPart>
        </mc:Choice>
        <mc:Fallback xmlns="">
          <p:pic>
            <p:nvPicPr>
              <p:cNvPr id="779" name="Freihand 778">
                <a:extLst>
                  <a:ext uri="{FF2B5EF4-FFF2-40B4-BE49-F238E27FC236}">
                    <a16:creationId xmlns:a16="http://schemas.microsoft.com/office/drawing/2014/main" id="{381447FE-BCE6-437C-BE4B-D20773157C5D}"/>
                  </a:ext>
                </a:extLst>
              </p:cNvPr>
              <p:cNvPicPr/>
              <p:nvPr/>
            </p:nvPicPr>
            <p:blipFill>
              <a:blip r:embed="rId260"/>
              <a:stretch>
                <a:fillRect/>
              </a:stretch>
            </p:blipFill>
            <p:spPr>
              <a:xfrm>
                <a:off x="1328313" y="6029724"/>
                <a:ext cx="2636280" cy="777240"/>
              </a:xfrm>
              <a:prstGeom prst="rect">
                <a:avLst/>
              </a:prstGeom>
            </p:spPr>
          </p:pic>
        </mc:Fallback>
      </mc:AlternateContent>
      <p:grpSp>
        <p:nvGrpSpPr>
          <p:cNvPr id="786" name="Gruppieren 785">
            <a:extLst>
              <a:ext uri="{FF2B5EF4-FFF2-40B4-BE49-F238E27FC236}">
                <a16:creationId xmlns:a16="http://schemas.microsoft.com/office/drawing/2014/main" id="{E439AA90-051E-4789-982B-196D0F2E4FB1}"/>
              </a:ext>
            </a:extLst>
          </p:cNvPr>
          <p:cNvGrpSpPr/>
          <p:nvPr/>
        </p:nvGrpSpPr>
        <p:grpSpPr>
          <a:xfrm>
            <a:off x="122313" y="1518204"/>
            <a:ext cx="8095320" cy="5212080"/>
            <a:chOff x="122313" y="1518204"/>
            <a:chExt cx="8095320" cy="5212080"/>
          </a:xfrm>
        </p:grpSpPr>
        <mc:AlternateContent xmlns:mc="http://schemas.openxmlformats.org/markup-compatibility/2006" xmlns:p14="http://schemas.microsoft.com/office/powerpoint/2010/main">
          <mc:Choice Requires="p14">
            <p:contentPart p14:bwMode="auto" r:id="rId261">
              <p14:nvContentPartPr>
                <p14:cNvPr id="45" name="Freihand 44">
                  <a:extLst>
                    <a:ext uri="{FF2B5EF4-FFF2-40B4-BE49-F238E27FC236}">
                      <a16:creationId xmlns:a16="http://schemas.microsoft.com/office/drawing/2014/main" id="{4F50A97B-2841-4A1C-8140-A455DF399C5B}"/>
                    </a:ext>
                  </a:extLst>
                </p14:cNvPr>
                <p14:cNvContentPartPr/>
                <p14:nvPr/>
              </p14:nvContentPartPr>
              <p14:xfrm>
                <a:off x="233553" y="1836444"/>
                <a:ext cx="190800" cy="22320"/>
              </p14:xfrm>
            </p:contentPart>
          </mc:Choice>
          <mc:Fallback xmlns="">
            <p:pic>
              <p:nvPicPr>
                <p:cNvPr id="45" name="Freihand 44">
                  <a:extLst>
                    <a:ext uri="{FF2B5EF4-FFF2-40B4-BE49-F238E27FC236}">
                      <a16:creationId xmlns:a16="http://schemas.microsoft.com/office/drawing/2014/main" id="{4F50A97B-2841-4A1C-8140-A455DF399C5B}"/>
                    </a:ext>
                  </a:extLst>
                </p:cNvPr>
                <p:cNvPicPr/>
                <p:nvPr/>
              </p:nvPicPr>
              <p:blipFill>
                <a:blip r:embed="rId262"/>
                <a:stretch>
                  <a:fillRect/>
                </a:stretch>
              </p:blipFill>
              <p:spPr>
                <a:xfrm>
                  <a:off x="229233" y="1832124"/>
                  <a:ext cx="199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6" name="Freihand 45">
                  <a:extLst>
                    <a:ext uri="{FF2B5EF4-FFF2-40B4-BE49-F238E27FC236}">
                      <a16:creationId xmlns:a16="http://schemas.microsoft.com/office/drawing/2014/main" id="{B1789C13-4334-42CF-A616-E84AC1A4541B}"/>
                    </a:ext>
                  </a:extLst>
                </p14:cNvPr>
                <p14:cNvContentPartPr/>
                <p14:nvPr/>
              </p14:nvContentPartPr>
              <p14:xfrm>
                <a:off x="428313" y="1757604"/>
                <a:ext cx="127800" cy="182160"/>
              </p14:xfrm>
            </p:contentPart>
          </mc:Choice>
          <mc:Fallback xmlns="">
            <p:pic>
              <p:nvPicPr>
                <p:cNvPr id="46" name="Freihand 45">
                  <a:extLst>
                    <a:ext uri="{FF2B5EF4-FFF2-40B4-BE49-F238E27FC236}">
                      <a16:creationId xmlns:a16="http://schemas.microsoft.com/office/drawing/2014/main" id="{B1789C13-4334-42CF-A616-E84AC1A4541B}"/>
                    </a:ext>
                  </a:extLst>
                </p:cNvPr>
                <p:cNvPicPr/>
                <p:nvPr/>
              </p:nvPicPr>
              <p:blipFill>
                <a:blip r:embed="rId264"/>
                <a:stretch>
                  <a:fillRect/>
                </a:stretch>
              </p:blipFill>
              <p:spPr>
                <a:xfrm>
                  <a:off x="423993" y="1753284"/>
                  <a:ext cx="136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5" name="Freihand 94">
                  <a:extLst>
                    <a:ext uri="{FF2B5EF4-FFF2-40B4-BE49-F238E27FC236}">
                      <a16:creationId xmlns:a16="http://schemas.microsoft.com/office/drawing/2014/main" id="{AE66609F-4475-4CBC-909A-1A66A10AFD05}"/>
                    </a:ext>
                  </a:extLst>
                </p14:cNvPr>
                <p14:cNvContentPartPr/>
                <p14:nvPr/>
              </p14:nvContentPartPr>
              <p14:xfrm>
                <a:off x="7089393" y="1623684"/>
                <a:ext cx="131760" cy="10080"/>
              </p14:xfrm>
            </p:contentPart>
          </mc:Choice>
          <mc:Fallback xmlns="">
            <p:pic>
              <p:nvPicPr>
                <p:cNvPr id="95" name="Freihand 94">
                  <a:extLst>
                    <a:ext uri="{FF2B5EF4-FFF2-40B4-BE49-F238E27FC236}">
                      <a16:creationId xmlns:a16="http://schemas.microsoft.com/office/drawing/2014/main" id="{AE66609F-4475-4CBC-909A-1A66A10AFD05}"/>
                    </a:ext>
                  </a:extLst>
                </p:cNvPr>
                <p:cNvPicPr/>
                <p:nvPr/>
              </p:nvPicPr>
              <p:blipFill>
                <a:blip r:embed="rId266"/>
                <a:stretch>
                  <a:fillRect/>
                </a:stretch>
              </p:blipFill>
              <p:spPr>
                <a:xfrm>
                  <a:off x="7085073" y="1619364"/>
                  <a:ext cx="140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7" name="Freihand 96">
                  <a:extLst>
                    <a:ext uri="{FF2B5EF4-FFF2-40B4-BE49-F238E27FC236}">
                      <a16:creationId xmlns:a16="http://schemas.microsoft.com/office/drawing/2014/main" id="{0AA0EE83-5B10-4DF1-95AE-B18715A5A63C}"/>
                    </a:ext>
                  </a:extLst>
                </p14:cNvPr>
                <p14:cNvContentPartPr/>
                <p14:nvPr/>
              </p14:nvContentPartPr>
              <p14:xfrm>
                <a:off x="7240233" y="1594164"/>
                <a:ext cx="123120" cy="1440"/>
              </p14:xfrm>
            </p:contentPart>
          </mc:Choice>
          <mc:Fallback xmlns="">
            <p:pic>
              <p:nvPicPr>
                <p:cNvPr id="97" name="Freihand 96">
                  <a:extLst>
                    <a:ext uri="{FF2B5EF4-FFF2-40B4-BE49-F238E27FC236}">
                      <a16:creationId xmlns:a16="http://schemas.microsoft.com/office/drawing/2014/main" id="{0AA0EE83-5B10-4DF1-95AE-B18715A5A63C}"/>
                    </a:ext>
                  </a:extLst>
                </p:cNvPr>
                <p:cNvPicPr/>
                <p:nvPr/>
              </p:nvPicPr>
              <p:blipFill>
                <a:blip r:embed="rId268"/>
                <a:stretch>
                  <a:fillRect/>
                </a:stretch>
              </p:blipFill>
              <p:spPr>
                <a:xfrm>
                  <a:off x="7235913" y="1589844"/>
                  <a:ext cx="131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61" name="Freihand 60">
                  <a:extLst>
                    <a:ext uri="{FF2B5EF4-FFF2-40B4-BE49-F238E27FC236}">
                      <a16:creationId xmlns:a16="http://schemas.microsoft.com/office/drawing/2014/main" id="{A260FC7B-D839-41AE-8D83-3AA441A8D9EF}"/>
                    </a:ext>
                  </a:extLst>
                </p14:cNvPr>
                <p14:cNvContentPartPr/>
                <p14:nvPr/>
              </p14:nvContentPartPr>
              <p14:xfrm>
                <a:off x="1932393" y="1852284"/>
                <a:ext cx="187560" cy="15840"/>
              </p14:xfrm>
            </p:contentPart>
          </mc:Choice>
          <mc:Fallback xmlns="">
            <p:pic>
              <p:nvPicPr>
                <p:cNvPr id="61" name="Freihand 60">
                  <a:extLst>
                    <a:ext uri="{FF2B5EF4-FFF2-40B4-BE49-F238E27FC236}">
                      <a16:creationId xmlns:a16="http://schemas.microsoft.com/office/drawing/2014/main" id="{A260FC7B-D839-41AE-8D83-3AA441A8D9EF}"/>
                    </a:ext>
                  </a:extLst>
                </p:cNvPr>
                <p:cNvPicPr/>
                <p:nvPr/>
              </p:nvPicPr>
              <p:blipFill>
                <a:blip r:embed="rId270"/>
                <a:stretch>
                  <a:fillRect/>
                </a:stretch>
              </p:blipFill>
              <p:spPr>
                <a:xfrm>
                  <a:off x="1928073" y="1847964"/>
                  <a:ext cx="196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2" name="Freihand 61">
                  <a:extLst>
                    <a:ext uri="{FF2B5EF4-FFF2-40B4-BE49-F238E27FC236}">
                      <a16:creationId xmlns:a16="http://schemas.microsoft.com/office/drawing/2014/main" id="{B4A0D6D7-6247-442C-9DDC-AC76C31F3E1F}"/>
                    </a:ext>
                  </a:extLst>
                </p14:cNvPr>
                <p14:cNvContentPartPr/>
                <p14:nvPr/>
              </p14:nvContentPartPr>
              <p14:xfrm>
                <a:off x="1977033" y="1916364"/>
                <a:ext cx="115200" cy="6840"/>
              </p14:xfrm>
            </p:contentPart>
          </mc:Choice>
          <mc:Fallback xmlns="">
            <p:pic>
              <p:nvPicPr>
                <p:cNvPr id="62" name="Freihand 61">
                  <a:extLst>
                    <a:ext uri="{FF2B5EF4-FFF2-40B4-BE49-F238E27FC236}">
                      <a16:creationId xmlns:a16="http://schemas.microsoft.com/office/drawing/2014/main" id="{B4A0D6D7-6247-442C-9DDC-AC76C31F3E1F}"/>
                    </a:ext>
                  </a:extLst>
                </p:cNvPr>
                <p:cNvPicPr/>
                <p:nvPr/>
              </p:nvPicPr>
              <p:blipFill>
                <a:blip r:embed="rId272"/>
                <a:stretch>
                  <a:fillRect/>
                </a:stretch>
              </p:blipFill>
              <p:spPr>
                <a:xfrm>
                  <a:off x="1972713" y="1912044"/>
                  <a:ext cx="123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3" name="Freihand 62">
                  <a:extLst>
                    <a:ext uri="{FF2B5EF4-FFF2-40B4-BE49-F238E27FC236}">
                      <a16:creationId xmlns:a16="http://schemas.microsoft.com/office/drawing/2014/main" id="{82D29389-0071-4AC9-948C-326083A587C3}"/>
                    </a:ext>
                  </a:extLst>
                </p14:cNvPr>
                <p14:cNvContentPartPr/>
                <p14:nvPr/>
              </p14:nvContentPartPr>
              <p14:xfrm>
                <a:off x="2339553" y="1836804"/>
                <a:ext cx="182160" cy="98640"/>
              </p14:xfrm>
            </p:contentPart>
          </mc:Choice>
          <mc:Fallback xmlns="">
            <p:pic>
              <p:nvPicPr>
                <p:cNvPr id="63" name="Freihand 62">
                  <a:extLst>
                    <a:ext uri="{FF2B5EF4-FFF2-40B4-BE49-F238E27FC236}">
                      <a16:creationId xmlns:a16="http://schemas.microsoft.com/office/drawing/2014/main" id="{82D29389-0071-4AC9-948C-326083A587C3}"/>
                    </a:ext>
                  </a:extLst>
                </p:cNvPr>
                <p:cNvPicPr/>
                <p:nvPr/>
              </p:nvPicPr>
              <p:blipFill>
                <a:blip r:embed="rId274"/>
                <a:stretch>
                  <a:fillRect/>
                </a:stretch>
              </p:blipFill>
              <p:spPr>
                <a:xfrm>
                  <a:off x="2335233" y="1832484"/>
                  <a:ext cx="190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4" name="Freihand 63">
                  <a:extLst>
                    <a:ext uri="{FF2B5EF4-FFF2-40B4-BE49-F238E27FC236}">
                      <a16:creationId xmlns:a16="http://schemas.microsoft.com/office/drawing/2014/main" id="{9AFCE5F0-A816-4CF2-872B-633C7E67844B}"/>
                    </a:ext>
                  </a:extLst>
                </p14:cNvPr>
                <p14:cNvContentPartPr/>
                <p14:nvPr/>
              </p14:nvContentPartPr>
              <p14:xfrm>
                <a:off x="2663913" y="1840044"/>
                <a:ext cx="38160" cy="93600"/>
              </p14:xfrm>
            </p:contentPart>
          </mc:Choice>
          <mc:Fallback xmlns="">
            <p:pic>
              <p:nvPicPr>
                <p:cNvPr id="64" name="Freihand 63">
                  <a:extLst>
                    <a:ext uri="{FF2B5EF4-FFF2-40B4-BE49-F238E27FC236}">
                      <a16:creationId xmlns:a16="http://schemas.microsoft.com/office/drawing/2014/main" id="{9AFCE5F0-A816-4CF2-872B-633C7E67844B}"/>
                    </a:ext>
                  </a:extLst>
                </p:cNvPr>
                <p:cNvPicPr/>
                <p:nvPr/>
              </p:nvPicPr>
              <p:blipFill>
                <a:blip r:embed="rId276"/>
                <a:stretch>
                  <a:fillRect/>
                </a:stretch>
              </p:blipFill>
              <p:spPr>
                <a:xfrm>
                  <a:off x="2659593" y="1835724"/>
                  <a:ext cx="46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5" name="Freihand 64">
                  <a:extLst>
                    <a:ext uri="{FF2B5EF4-FFF2-40B4-BE49-F238E27FC236}">
                      <a16:creationId xmlns:a16="http://schemas.microsoft.com/office/drawing/2014/main" id="{D16065CE-BC86-4DF6-9550-60BF3F6D1649}"/>
                    </a:ext>
                  </a:extLst>
                </p14:cNvPr>
                <p14:cNvContentPartPr/>
                <p14:nvPr/>
              </p14:nvContentPartPr>
              <p14:xfrm>
                <a:off x="2721873" y="1827804"/>
                <a:ext cx="41040" cy="106200"/>
              </p14:xfrm>
            </p:contentPart>
          </mc:Choice>
          <mc:Fallback xmlns="">
            <p:pic>
              <p:nvPicPr>
                <p:cNvPr id="65" name="Freihand 64">
                  <a:extLst>
                    <a:ext uri="{FF2B5EF4-FFF2-40B4-BE49-F238E27FC236}">
                      <a16:creationId xmlns:a16="http://schemas.microsoft.com/office/drawing/2014/main" id="{D16065CE-BC86-4DF6-9550-60BF3F6D1649}"/>
                    </a:ext>
                  </a:extLst>
                </p:cNvPr>
                <p:cNvPicPr/>
                <p:nvPr/>
              </p:nvPicPr>
              <p:blipFill>
                <a:blip r:embed="rId278"/>
                <a:stretch>
                  <a:fillRect/>
                </a:stretch>
              </p:blipFill>
              <p:spPr>
                <a:xfrm>
                  <a:off x="2717553" y="1823484"/>
                  <a:ext cx="49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6" name="Freihand 65">
                  <a:extLst>
                    <a:ext uri="{FF2B5EF4-FFF2-40B4-BE49-F238E27FC236}">
                      <a16:creationId xmlns:a16="http://schemas.microsoft.com/office/drawing/2014/main" id="{E1EFD7DF-DF87-4417-96CF-E3B529074B68}"/>
                    </a:ext>
                  </a:extLst>
                </p14:cNvPr>
                <p14:cNvContentPartPr/>
                <p14:nvPr/>
              </p14:nvContentPartPr>
              <p14:xfrm>
                <a:off x="2579313" y="1800444"/>
                <a:ext cx="201240" cy="23400"/>
              </p14:xfrm>
            </p:contentPart>
          </mc:Choice>
          <mc:Fallback xmlns="">
            <p:pic>
              <p:nvPicPr>
                <p:cNvPr id="66" name="Freihand 65">
                  <a:extLst>
                    <a:ext uri="{FF2B5EF4-FFF2-40B4-BE49-F238E27FC236}">
                      <a16:creationId xmlns:a16="http://schemas.microsoft.com/office/drawing/2014/main" id="{E1EFD7DF-DF87-4417-96CF-E3B529074B68}"/>
                    </a:ext>
                  </a:extLst>
                </p:cNvPr>
                <p:cNvPicPr/>
                <p:nvPr/>
              </p:nvPicPr>
              <p:blipFill>
                <a:blip r:embed="rId280"/>
                <a:stretch>
                  <a:fillRect/>
                </a:stretch>
              </p:blipFill>
              <p:spPr>
                <a:xfrm>
                  <a:off x="2574993" y="1796124"/>
                  <a:ext cx="209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Freihand 186">
                  <a:extLst>
                    <a:ext uri="{FF2B5EF4-FFF2-40B4-BE49-F238E27FC236}">
                      <a16:creationId xmlns:a16="http://schemas.microsoft.com/office/drawing/2014/main" id="{46D19451-7CF0-4D8B-8040-EA021173776B}"/>
                    </a:ext>
                  </a:extLst>
                </p14:cNvPr>
                <p14:cNvContentPartPr/>
                <p14:nvPr/>
              </p14:nvContentPartPr>
              <p14:xfrm>
                <a:off x="4082313" y="1770204"/>
                <a:ext cx="213840" cy="172800"/>
              </p14:xfrm>
            </p:contentPart>
          </mc:Choice>
          <mc:Fallback xmlns="">
            <p:pic>
              <p:nvPicPr>
                <p:cNvPr id="187" name="Freihand 186">
                  <a:extLst>
                    <a:ext uri="{FF2B5EF4-FFF2-40B4-BE49-F238E27FC236}">
                      <a16:creationId xmlns:a16="http://schemas.microsoft.com/office/drawing/2014/main" id="{46D19451-7CF0-4D8B-8040-EA021173776B}"/>
                    </a:ext>
                  </a:extLst>
                </p:cNvPr>
                <p:cNvPicPr/>
                <p:nvPr/>
              </p:nvPicPr>
              <p:blipFill>
                <a:blip r:embed="rId282"/>
                <a:stretch>
                  <a:fillRect/>
                </a:stretch>
              </p:blipFill>
              <p:spPr>
                <a:xfrm>
                  <a:off x="4077993" y="1765884"/>
                  <a:ext cx="222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 name="Freihand 47">
                  <a:extLst>
                    <a:ext uri="{FF2B5EF4-FFF2-40B4-BE49-F238E27FC236}">
                      <a16:creationId xmlns:a16="http://schemas.microsoft.com/office/drawing/2014/main" id="{7A66F716-0DA7-4923-ACC3-C1522B75754F}"/>
                    </a:ext>
                  </a:extLst>
                </p14:cNvPr>
                <p14:cNvContentPartPr/>
                <p14:nvPr/>
              </p14:nvContentPartPr>
              <p14:xfrm>
                <a:off x="802353" y="1790364"/>
                <a:ext cx="167760" cy="164520"/>
              </p14:xfrm>
            </p:contentPart>
          </mc:Choice>
          <mc:Fallback xmlns="">
            <p:pic>
              <p:nvPicPr>
                <p:cNvPr id="48" name="Freihand 47">
                  <a:extLst>
                    <a:ext uri="{FF2B5EF4-FFF2-40B4-BE49-F238E27FC236}">
                      <a16:creationId xmlns:a16="http://schemas.microsoft.com/office/drawing/2014/main" id="{7A66F716-0DA7-4923-ACC3-C1522B75754F}"/>
                    </a:ext>
                  </a:extLst>
                </p:cNvPr>
                <p:cNvPicPr/>
                <p:nvPr/>
              </p:nvPicPr>
              <p:blipFill>
                <a:blip r:embed="rId284"/>
                <a:stretch>
                  <a:fillRect/>
                </a:stretch>
              </p:blipFill>
              <p:spPr>
                <a:xfrm>
                  <a:off x="798033" y="1786044"/>
                  <a:ext cx="176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 name="Freihand 48">
                  <a:extLst>
                    <a:ext uri="{FF2B5EF4-FFF2-40B4-BE49-F238E27FC236}">
                      <a16:creationId xmlns:a16="http://schemas.microsoft.com/office/drawing/2014/main" id="{6366F2AA-0638-4EE0-A27C-4E1B32B3A14D}"/>
                    </a:ext>
                  </a:extLst>
                </p14:cNvPr>
                <p14:cNvContentPartPr/>
                <p14:nvPr/>
              </p14:nvContentPartPr>
              <p14:xfrm>
                <a:off x="984153" y="1684164"/>
                <a:ext cx="6120" cy="90360"/>
              </p14:xfrm>
            </p:contentPart>
          </mc:Choice>
          <mc:Fallback xmlns="">
            <p:pic>
              <p:nvPicPr>
                <p:cNvPr id="49" name="Freihand 48">
                  <a:extLst>
                    <a:ext uri="{FF2B5EF4-FFF2-40B4-BE49-F238E27FC236}">
                      <a16:creationId xmlns:a16="http://schemas.microsoft.com/office/drawing/2014/main" id="{6366F2AA-0638-4EE0-A27C-4E1B32B3A14D}"/>
                    </a:ext>
                  </a:extLst>
                </p:cNvPr>
                <p:cNvPicPr/>
                <p:nvPr/>
              </p:nvPicPr>
              <p:blipFill>
                <a:blip r:embed="rId286"/>
                <a:stretch>
                  <a:fillRect/>
                </a:stretch>
              </p:blipFill>
              <p:spPr>
                <a:xfrm>
                  <a:off x="979833" y="1679844"/>
                  <a:ext cx="14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0" name="Freihand 49">
                  <a:extLst>
                    <a:ext uri="{FF2B5EF4-FFF2-40B4-BE49-F238E27FC236}">
                      <a16:creationId xmlns:a16="http://schemas.microsoft.com/office/drawing/2014/main" id="{1DED4908-AB13-4401-84C5-8896EBE300C4}"/>
                    </a:ext>
                  </a:extLst>
                </p14:cNvPr>
                <p14:cNvContentPartPr/>
                <p14:nvPr/>
              </p14:nvContentPartPr>
              <p14:xfrm>
                <a:off x="1074153" y="1745004"/>
                <a:ext cx="100080" cy="166680"/>
              </p14:xfrm>
            </p:contentPart>
          </mc:Choice>
          <mc:Fallback xmlns="">
            <p:pic>
              <p:nvPicPr>
                <p:cNvPr id="50" name="Freihand 49">
                  <a:extLst>
                    <a:ext uri="{FF2B5EF4-FFF2-40B4-BE49-F238E27FC236}">
                      <a16:creationId xmlns:a16="http://schemas.microsoft.com/office/drawing/2014/main" id="{1DED4908-AB13-4401-84C5-8896EBE300C4}"/>
                    </a:ext>
                  </a:extLst>
                </p:cNvPr>
                <p:cNvPicPr/>
                <p:nvPr/>
              </p:nvPicPr>
              <p:blipFill>
                <a:blip r:embed="rId288"/>
                <a:stretch>
                  <a:fillRect/>
                </a:stretch>
              </p:blipFill>
              <p:spPr>
                <a:xfrm>
                  <a:off x="1069833" y="1740684"/>
                  <a:ext cx="108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1" name="Freihand 50">
                  <a:extLst>
                    <a:ext uri="{FF2B5EF4-FFF2-40B4-BE49-F238E27FC236}">
                      <a16:creationId xmlns:a16="http://schemas.microsoft.com/office/drawing/2014/main" id="{759FE353-638D-49EB-A5A2-153A3E90EE06}"/>
                    </a:ext>
                  </a:extLst>
                </p14:cNvPr>
                <p14:cNvContentPartPr/>
                <p14:nvPr/>
              </p14:nvContentPartPr>
              <p14:xfrm>
                <a:off x="1262433" y="1772724"/>
                <a:ext cx="65520" cy="100080"/>
              </p14:xfrm>
            </p:contentPart>
          </mc:Choice>
          <mc:Fallback xmlns="">
            <p:pic>
              <p:nvPicPr>
                <p:cNvPr id="51" name="Freihand 50">
                  <a:extLst>
                    <a:ext uri="{FF2B5EF4-FFF2-40B4-BE49-F238E27FC236}">
                      <a16:creationId xmlns:a16="http://schemas.microsoft.com/office/drawing/2014/main" id="{759FE353-638D-49EB-A5A2-153A3E90EE06}"/>
                    </a:ext>
                  </a:extLst>
                </p:cNvPr>
                <p:cNvPicPr/>
                <p:nvPr/>
              </p:nvPicPr>
              <p:blipFill>
                <a:blip r:embed="rId290"/>
                <a:stretch>
                  <a:fillRect/>
                </a:stretch>
              </p:blipFill>
              <p:spPr>
                <a:xfrm>
                  <a:off x="1258113" y="1768404"/>
                  <a:ext cx="74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2" name="Freihand 51">
                  <a:extLst>
                    <a:ext uri="{FF2B5EF4-FFF2-40B4-BE49-F238E27FC236}">
                      <a16:creationId xmlns:a16="http://schemas.microsoft.com/office/drawing/2014/main" id="{F4DA7502-6355-4900-8769-5AB4F4F7766F}"/>
                    </a:ext>
                  </a:extLst>
                </p14:cNvPr>
                <p14:cNvContentPartPr/>
                <p14:nvPr/>
              </p14:nvContentPartPr>
              <p14:xfrm>
                <a:off x="1241913" y="1729164"/>
                <a:ext cx="208440" cy="158400"/>
              </p14:xfrm>
            </p:contentPart>
          </mc:Choice>
          <mc:Fallback xmlns="">
            <p:pic>
              <p:nvPicPr>
                <p:cNvPr id="52" name="Freihand 51">
                  <a:extLst>
                    <a:ext uri="{FF2B5EF4-FFF2-40B4-BE49-F238E27FC236}">
                      <a16:creationId xmlns:a16="http://schemas.microsoft.com/office/drawing/2014/main" id="{F4DA7502-6355-4900-8769-5AB4F4F7766F}"/>
                    </a:ext>
                  </a:extLst>
                </p:cNvPr>
                <p:cNvPicPr/>
                <p:nvPr/>
              </p:nvPicPr>
              <p:blipFill>
                <a:blip r:embed="rId292"/>
                <a:stretch>
                  <a:fillRect/>
                </a:stretch>
              </p:blipFill>
              <p:spPr>
                <a:xfrm>
                  <a:off x="1237593" y="1724844"/>
                  <a:ext cx="217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3" name="Freihand 52">
                  <a:extLst>
                    <a:ext uri="{FF2B5EF4-FFF2-40B4-BE49-F238E27FC236}">
                      <a16:creationId xmlns:a16="http://schemas.microsoft.com/office/drawing/2014/main" id="{A2DF7597-6228-4311-8348-68A7D5AD12F5}"/>
                    </a:ext>
                  </a:extLst>
                </p14:cNvPr>
                <p14:cNvContentPartPr/>
                <p14:nvPr/>
              </p14:nvContentPartPr>
              <p14:xfrm>
                <a:off x="1314633" y="1678044"/>
                <a:ext cx="249840" cy="361800"/>
              </p14:xfrm>
            </p:contentPart>
          </mc:Choice>
          <mc:Fallback xmlns="">
            <p:pic>
              <p:nvPicPr>
                <p:cNvPr id="53" name="Freihand 52">
                  <a:extLst>
                    <a:ext uri="{FF2B5EF4-FFF2-40B4-BE49-F238E27FC236}">
                      <a16:creationId xmlns:a16="http://schemas.microsoft.com/office/drawing/2014/main" id="{A2DF7597-6228-4311-8348-68A7D5AD12F5}"/>
                    </a:ext>
                  </a:extLst>
                </p:cNvPr>
                <p:cNvPicPr/>
                <p:nvPr/>
              </p:nvPicPr>
              <p:blipFill>
                <a:blip r:embed="rId294"/>
                <a:stretch>
                  <a:fillRect/>
                </a:stretch>
              </p:blipFill>
              <p:spPr>
                <a:xfrm>
                  <a:off x="1310313" y="1673724"/>
                  <a:ext cx="2584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6" name="Freihand 95">
                  <a:extLst>
                    <a:ext uri="{FF2B5EF4-FFF2-40B4-BE49-F238E27FC236}">
                      <a16:creationId xmlns:a16="http://schemas.microsoft.com/office/drawing/2014/main" id="{D5C17283-0992-4380-A3DE-9B83DEFA7D54}"/>
                    </a:ext>
                  </a:extLst>
                </p14:cNvPr>
                <p14:cNvContentPartPr/>
                <p14:nvPr/>
              </p14:nvContentPartPr>
              <p14:xfrm>
                <a:off x="8090553" y="1610364"/>
                <a:ext cx="360" cy="360"/>
              </p14:xfrm>
            </p:contentPart>
          </mc:Choice>
          <mc:Fallback xmlns="">
            <p:pic>
              <p:nvPicPr>
                <p:cNvPr id="96" name="Freihand 95">
                  <a:extLst>
                    <a:ext uri="{FF2B5EF4-FFF2-40B4-BE49-F238E27FC236}">
                      <a16:creationId xmlns:a16="http://schemas.microsoft.com/office/drawing/2014/main" id="{D5C17283-0992-4380-A3DE-9B83DEFA7D54}"/>
                    </a:ext>
                  </a:extLst>
                </p:cNvPr>
                <p:cNvPicPr/>
                <p:nvPr/>
              </p:nvPicPr>
              <p:blipFill>
                <a:blip r:embed="rId22"/>
                <a:stretch>
                  <a:fillRect/>
                </a:stretch>
              </p:blipFill>
              <p:spPr>
                <a:xfrm>
                  <a:off x="8086233" y="16060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9" name="Freihand 98">
                  <a:extLst>
                    <a:ext uri="{FF2B5EF4-FFF2-40B4-BE49-F238E27FC236}">
                      <a16:creationId xmlns:a16="http://schemas.microsoft.com/office/drawing/2014/main" id="{FAB339A5-926F-4D0B-A3E8-AB76957EEC71}"/>
                    </a:ext>
                  </a:extLst>
                </p14:cNvPr>
                <p14:cNvContentPartPr/>
                <p14:nvPr/>
              </p14:nvContentPartPr>
              <p14:xfrm>
                <a:off x="7807953" y="1591284"/>
                <a:ext cx="173160" cy="20880"/>
              </p14:xfrm>
            </p:contentPart>
          </mc:Choice>
          <mc:Fallback xmlns="">
            <p:pic>
              <p:nvPicPr>
                <p:cNvPr id="99" name="Freihand 98">
                  <a:extLst>
                    <a:ext uri="{FF2B5EF4-FFF2-40B4-BE49-F238E27FC236}">
                      <a16:creationId xmlns:a16="http://schemas.microsoft.com/office/drawing/2014/main" id="{FAB339A5-926F-4D0B-A3E8-AB76957EEC71}"/>
                    </a:ext>
                  </a:extLst>
                </p:cNvPr>
                <p:cNvPicPr/>
                <p:nvPr/>
              </p:nvPicPr>
              <p:blipFill>
                <a:blip r:embed="rId297"/>
                <a:stretch>
                  <a:fillRect/>
                </a:stretch>
              </p:blipFill>
              <p:spPr>
                <a:xfrm>
                  <a:off x="7803633" y="1586964"/>
                  <a:ext cx="181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6" name="Freihand 55">
                  <a:extLst>
                    <a:ext uri="{FF2B5EF4-FFF2-40B4-BE49-F238E27FC236}">
                      <a16:creationId xmlns:a16="http://schemas.microsoft.com/office/drawing/2014/main" id="{0E993D63-00B7-475A-BAAE-3A81B5F0B411}"/>
                    </a:ext>
                  </a:extLst>
                </p14:cNvPr>
                <p14:cNvContentPartPr/>
                <p14:nvPr/>
              </p14:nvContentPartPr>
              <p14:xfrm>
                <a:off x="5454633" y="1564644"/>
                <a:ext cx="182520" cy="11520"/>
              </p14:xfrm>
            </p:contentPart>
          </mc:Choice>
          <mc:Fallback xmlns="">
            <p:pic>
              <p:nvPicPr>
                <p:cNvPr id="56" name="Freihand 55">
                  <a:extLst>
                    <a:ext uri="{FF2B5EF4-FFF2-40B4-BE49-F238E27FC236}">
                      <a16:creationId xmlns:a16="http://schemas.microsoft.com/office/drawing/2014/main" id="{0E993D63-00B7-475A-BAAE-3A81B5F0B411}"/>
                    </a:ext>
                  </a:extLst>
                </p:cNvPr>
                <p:cNvPicPr/>
                <p:nvPr/>
              </p:nvPicPr>
              <p:blipFill>
                <a:blip r:embed="rId299"/>
                <a:stretch>
                  <a:fillRect/>
                </a:stretch>
              </p:blipFill>
              <p:spPr>
                <a:xfrm>
                  <a:off x="5450313" y="1560324"/>
                  <a:ext cx="191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7" name="Freihand 56">
                  <a:extLst>
                    <a:ext uri="{FF2B5EF4-FFF2-40B4-BE49-F238E27FC236}">
                      <a16:creationId xmlns:a16="http://schemas.microsoft.com/office/drawing/2014/main" id="{B3C12513-B9D4-47E8-BD9A-4E52A4A54E96}"/>
                    </a:ext>
                  </a:extLst>
                </p14:cNvPr>
                <p14:cNvContentPartPr/>
                <p14:nvPr/>
              </p14:nvContentPartPr>
              <p14:xfrm>
                <a:off x="6176433" y="1580484"/>
                <a:ext cx="109080" cy="14400"/>
              </p14:xfrm>
            </p:contentPart>
          </mc:Choice>
          <mc:Fallback xmlns="">
            <p:pic>
              <p:nvPicPr>
                <p:cNvPr id="57" name="Freihand 56">
                  <a:extLst>
                    <a:ext uri="{FF2B5EF4-FFF2-40B4-BE49-F238E27FC236}">
                      <a16:creationId xmlns:a16="http://schemas.microsoft.com/office/drawing/2014/main" id="{B3C12513-B9D4-47E8-BD9A-4E52A4A54E96}"/>
                    </a:ext>
                  </a:extLst>
                </p:cNvPr>
                <p:cNvPicPr/>
                <p:nvPr/>
              </p:nvPicPr>
              <p:blipFill>
                <a:blip r:embed="rId301"/>
                <a:stretch>
                  <a:fillRect/>
                </a:stretch>
              </p:blipFill>
              <p:spPr>
                <a:xfrm>
                  <a:off x="6172113" y="1576164"/>
                  <a:ext cx="117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9" name="Freihand 68">
                  <a:extLst>
                    <a:ext uri="{FF2B5EF4-FFF2-40B4-BE49-F238E27FC236}">
                      <a16:creationId xmlns:a16="http://schemas.microsoft.com/office/drawing/2014/main" id="{A1B8E5B7-5187-4854-A6F2-831A5A8E19E0}"/>
                    </a:ext>
                  </a:extLst>
                </p14:cNvPr>
                <p14:cNvContentPartPr/>
                <p14:nvPr/>
              </p14:nvContentPartPr>
              <p14:xfrm>
                <a:off x="5994633" y="1621164"/>
                <a:ext cx="15480" cy="1440"/>
              </p14:xfrm>
            </p:contentPart>
          </mc:Choice>
          <mc:Fallback xmlns="">
            <p:pic>
              <p:nvPicPr>
                <p:cNvPr id="69" name="Freihand 68">
                  <a:extLst>
                    <a:ext uri="{FF2B5EF4-FFF2-40B4-BE49-F238E27FC236}">
                      <a16:creationId xmlns:a16="http://schemas.microsoft.com/office/drawing/2014/main" id="{A1B8E5B7-5187-4854-A6F2-831A5A8E19E0}"/>
                    </a:ext>
                  </a:extLst>
                </p:cNvPr>
                <p:cNvPicPr/>
                <p:nvPr/>
              </p:nvPicPr>
              <p:blipFill>
                <a:blip r:embed="rId303"/>
                <a:stretch>
                  <a:fillRect/>
                </a:stretch>
              </p:blipFill>
              <p:spPr>
                <a:xfrm>
                  <a:off x="5990313" y="1616844"/>
                  <a:ext cx="24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0" name="Freihand 69">
                  <a:extLst>
                    <a:ext uri="{FF2B5EF4-FFF2-40B4-BE49-F238E27FC236}">
                      <a16:creationId xmlns:a16="http://schemas.microsoft.com/office/drawing/2014/main" id="{B248DF5A-1BCF-4B17-A241-91D3E3767DEC}"/>
                    </a:ext>
                  </a:extLst>
                </p14:cNvPr>
                <p14:cNvContentPartPr/>
                <p14:nvPr/>
              </p14:nvContentPartPr>
              <p14:xfrm>
                <a:off x="5895993" y="1620084"/>
                <a:ext cx="1061280" cy="25560"/>
              </p14:xfrm>
            </p:contentPart>
          </mc:Choice>
          <mc:Fallback xmlns="">
            <p:pic>
              <p:nvPicPr>
                <p:cNvPr id="70" name="Freihand 69">
                  <a:extLst>
                    <a:ext uri="{FF2B5EF4-FFF2-40B4-BE49-F238E27FC236}">
                      <a16:creationId xmlns:a16="http://schemas.microsoft.com/office/drawing/2014/main" id="{B248DF5A-1BCF-4B17-A241-91D3E3767DEC}"/>
                    </a:ext>
                  </a:extLst>
                </p:cNvPr>
                <p:cNvPicPr/>
                <p:nvPr/>
              </p:nvPicPr>
              <p:blipFill>
                <a:blip r:embed="rId305"/>
                <a:stretch>
                  <a:fillRect/>
                </a:stretch>
              </p:blipFill>
              <p:spPr>
                <a:xfrm>
                  <a:off x="5891673" y="1615764"/>
                  <a:ext cx="1069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6" name="Freihand 85">
                  <a:extLst>
                    <a:ext uri="{FF2B5EF4-FFF2-40B4-BE49-F238E27FC236}">
                      <a16:creationId xmlns:a16="http://schemas.microsoft.com/office/drawing/2014/main" id="{C150DB65-34D2-42C9-A425-C80EFD07A814}"/>
                    </a:ext>
                  </a:extLst>
                </p14:cNvPr>
                <p14:cNvContentPartPr/>
                <p14:nvPr/>
              </p14:nvContentPartPr>
              <p14:xfrm>
                <a:off x="6187593" y="1541964"/>
                <a:ext cx="132840" cy="37440"/>
              </p14:xfrm>
            </p:contentPart>
          </mc:Choice>
          <mc:Fallback xmlns="">
            <p:pic>
              <p:nvPicPr>
                <p:cNvPr id="86" name="Freihand 85">
                  <a:extLst>
                    <a:ext uri="{FF2B5EF4-FFF2-40B4-BE49-F238E27FC236}">
                      <a16:creationId xmlns:a16="http://schemas.microsoft.com/office/drawing/2014/main" id="{C150DB65-34D2-42C9-A425-C80EFD07A814}"/>
                    </a:ext>
                  </a:extLst>
                </p:cNvPr>
                <p:cNvPicPr/>
                <p:nvPr/>
              </p:nvPicPr>
              <p:blipFill>
                <a:blip r:embed="rId307"/>
                <a:stretch>
                  <a:fillRect/>
                </a:stretch>
              </p:blipFill>
              <p:spPr>
                <a:xfrm>
                  <a:off x="6183273" y="1537644"/>
                  <a:ext cx="141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9" name="Freihand 88">
                  <a:extLst>
                    <a:ext uri="{FF2B5EF4-FFF2-40B4-BE49-F238E27FC236}">
                      <a16:creationId xmlns:a16="http://schemas.microsoft.com/office/drawing/2014/main" id="{0E351937-555E-4E2D-A5B8-597243444A0C}"/>
                    </a:ext>
                  </a:extLst>
                </p14:cNvPr>
                <p14:cNvContentPartPr/>
                <p14:nvPr/>
              </p14:nvContentPartPr>
              <p14:xfrm>
                <a:off x="5996793" y="1518204"/>
                <a:ext cx="360" cy="7920"/>
              </p14:xfrm>
            </p:contentPart>
          </mc:Choice>
          <mc:Fallback xmlns="">
            <p:pic>
              <p:nvPicPr>
                <p:cNvPr id="89" name="Freihand 88">
                  <a:extLst>
                    <a:ext uri="{FF2B5EF4-FFF2-40B4-BE49-F238E27FC236}">
                      <a16:creationId xmlns:a16="http://schemas.microsoft.com/office/drawing/2014/main" id="{0E351937-555E-4E2D-A5B8-597243444A0C}"/>
                    </a:ext>
                  </a:extLst>
                </p:cNvPr>
                <p:cNvPicPr/>
                <p:nvPr/>
              </p:nvPicPr>
              <p:blipFill>
                <a:blip r:embed="rId309"/>
                <a:stretch>
                  <a:fillRect/>
                </a:stretch>
              </p:blipFill>
              <p:spPr>
                <a:xfrm>
                  <a:off x="5992473" y="1513884"/>
                  <a:ext cx="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8" name="Freihand 137">
                  <a:extLst>
                    <a:ext uri="{FF2B5EF4-FFF2-40B4-BE49-F238E27FC236}">
                      <a16:creationId xmlns:a16="http://schemas.microsoft.com/office/drawing/2014/main" id="{EC2173B8-8FBB-4663-83CC-E988841816C4}"/>
                    </a:ext>
                  </a:extLst>
                </p14:cNvPr>
                <p14:cNvContentPartPr/>
                <p14:nvPr/>
              </p14:nvContentPartPr>
              <p14:xfrm>
                <a:off x="3481833" y="1699644"/>
                <a:ext cx="109080" cy="302400"/>
              </p14:xfrm>
            </p:contentPart>
          </mc:Choice>
          <mc:Fallback xmlns="">
            <p:pic>
              <p:nvPicPr>
                <p:cNvPr id="138" name="Freihand 137">
                  <a:extLst>
                    <a:ext uri="{FF2B5EF4-FFF2-40B4-BE49-F238E27FC236}">
                      <a16:creationId xmlns:a16="http://schemas.microsoft.com/office/drawing/2014/main" id="{EC2173B8-8FBB-4663-83CC-E988841816C4}"/>
                    </a:ext>
                  </a:extLst>
                </p:cNvPr>
                <p:cNvPicPr/>
                <p:nvPr/>
              </p:nvPicPr>
              <p:blipFill>
                <a:blip r:embed="rId311"/>
                <a:stretch>
                  <a:fillRect/>
                </a:stretch>
              </p:blipFill>
              <p:spPr>
                <a:xfrm>
                  <a:off x="3477513" y="1695324"/>
                  <a:ext cx="1177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9" name="Freihand 138">
                  <a:extLst>
                    <a:ext uri="{FF2B5EF4-FFF2-40B4-BE49-F238E27FC236}">
                      <a16:creationId xmlns:a16="http://schemas.microsoft.com/office/drawing/2014/main" id="{49FB21A3-C461-4CA3-AEEA-093451247301}"/>
                    </a:ext>
                  </a:extLst>
                </p14:cNvPr>
                <p14:cNvContentPartPr/>
                <p14:nvPr/>
              </p14:nvContentPartPr>
              <p14:xfrm>
                <a:off x="3629793" y="1738524"/>
                <a:ext cx="117720" cy="191520"/>
              </p14:xfrm>
            </p:contentPart>
          </mc:Choice>
          <mc:Fallback xmlns="">
            <p:pic>
              <p:nvPicPr>
                <p:cNvPr id="139" name="Freihand 138">
                  <a:extLst>
                    <a:ext uri="{FF2B5EF4-FFF2-40B4-BE49-F238E27FC236}">
                      <a16:creationId xmlns:a16="http://schemas.microsoft.com/office/drawing/2014/main" id="{49FB21A3-C461-4CA3-AEEA-093451247301}"/>
                    </a:ext>
                  </a:extLst>
                </p:cNvPr>
                <p:cNvPicPr/>
                <p:nvPr/>
              </p:nvPicPr>
              <p:blipFill>
                <a:blip r:embed="rId313"/>
                <a:stretch>
                  <a:fillRect/>
                </a:stretch>
              </p:blipFill>
              <p:spPr>
                <a:xfrm>
                  <a:off x="3625473" y="1734204"/>
                  <a:ext cx="126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1" name="Freihand 140">
                  <a:extLst>
                    <a:ext uri="{FF2B5EF4-FFF2-40B4-BE49-F238E27FC236}">
                      <a16:creationId xmlns:a16="http://schemas.microsoft.com/office/drawing/2014/main" id="{90F0EAC9-46B3-4CD7-A1F0-C1C67DC9A148}"/>
                    </a:ext>
                  </a:extLst>
                </p14:cNvPr>
                <p14:cNvContentPartPr/>
                <p14:nvPr/>
              </p14:nvContentPartPr>
              <p14:xfrm>
                <a:off x="3791073" y="1745724"/>
                <a:ext cx="110160" cy="208800"/>
              </p14:xfrm>
            </p:contentPart>
          </mc:Choice>
          <mc:Fallback xmlns="">
            <p:pic>
              <p:nvPicPr>
                <p:cNvPr id="141" name="Freihand 140">
                  <a:extLst>
                    <a:ext uri="{FF2B5EF4-FFF2-40B4-BE49-F238E27FC236}">
                      <a16:creationId xmlns:a16="http://schemas.microsoft.com/office/drawing/2014/main" id="{90F0EAC9-46B3-4CD7-A1F0-C1C67DC9A148}"/>
                    </a:ext>
                  </a:extLst>
                </p:cNvPr>
                <p:cNvPicPr/>
                <p:nvPr/>
              </p:nvPicPr>
              <p:blipFill>
                <a:blip r:embed="rId315"/>
                <a:stretch>
                  <a:fillRect/>
                </a:stretch>
              </p:blipFill>
              <p:spPr>
                <a:xfrm>
                  <a:off x="3786753" y="1741404"/>
                  <a:ext cx="118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 name="Freihand 173">
                  <a:extLst>
                    <a:ext uri="{FF2B5EF4-FFF2-40B4-BE49-F238E27FC236}">
                      <a16:creationId xmlns:a16="http://schemas.microsoft.com/office/drawing/2014/main" id="{62390392-755F-4FAC-9BEC-41354BB5CCBC}"/>
                    </a:ext>
                  </a:extLst>
                </p14:cNvPr>
                <p14:cNvContentPartPr/>
                <p14:nvPr/>
              </p14:nvContentPartPr>
              <p14:xfrm>
                <a:off x="3289953" y="1975764"/>
                <a:ext cx="131040" cy="10080"/>
              </p14:xfrm>
            </p:contentPart>
          </mc:Choice>
          <mc:Fallback xmlns="">
            <p:pic>
              <p:nvPicPr>
                <p:cNvPr id="174" name="Freihand 173">
                  <a:extLst>
                    <a:ext uri="{FF2B5EF4-FFF2-40B4-BE49-F238E27FC236}">
                      <a16:creationId xmlns:a16="http://schemas.microsoft.com/office/drawing/2014/main" id="{62390392-755F-4FAC-9BEC-41354BB5CCBC}"/>
                    </a:ext>
                  </a:extLst>
                </p:cNvPr>
                <p:cNvPicPr/>
                <p:nvPr/>
              </p:nvPicPr>
              <p:blipFill>
                <a:blip r:embed="rId317"/>
                <a:stretch>
                  <a:fillRect/>
                </a:stretch>
              </p:blipFill>
              <p:spPr>
                <a:xfrm>
                  <a:off x="3285633" y="1971444"/>
                  <a:ext cx="139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5" name="Freihand 174">
                  <a:extLst>
                    <a:ext uri="{FF2B5EF4-FFF2-40B4-BE49-F238E27FC236}">
                      <a16:creationId xmlns:a16="http://schemas.microsoft.com/office/drawing/2014/main" id="{1A271963-7B7D-4100-8592-032B6F5FC70B}"/>
                    </a:ext>
                  </a:extLst>
                </p14:cNvPr>
                <p14:cNvContentPartPr/>
                <p14:nvPr/>
              </p14:nvContentPartPr>
              <p14:xfrm>
                <a:off x="3612873" y="1981884"/>
                <a:ext cx="75240" cy="5400"/>
              </p14:xfrm>
            </p:contentPart>
          </mc:Choice>
          <mc:Fallback xmlns="">
            <p:pic>
              <p:nvPicPr>
                <p:cNvPr id="175" name="Freihand 174">
                  <a:extLst>
                    <a:ext uri="{FF2B5EF4-FFF2-40B4-BE49-F238E27FC236}">
                      <a16:creationId xmlns:a16="http://schemas.microsoft.com/office/drawing/2014/main" id="{1A271963-7B7D-4100-8592-032B6F5FC70B}"/>
                    </a:ext>
                  </a:extLst>
                </p:cNvPr>
                <p:cNvPicPr/>
                <p:nvPr/>
              </p:nvPicPr>
              <p:blipFill>
                <a:blip r:embed="rId319"/>
                <a:stretch>
                  <a:fillRect/>
                </a:stretch>
              </p:blipFill>
              <p:spPr>
                <a:xfrm>
                  <a:off x="3608553" y="1977564"/>
                  <a:ext cx="83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3" name="Freihand 142">
                  <a:extLst>
                    <a:ext uri="{FF2B5EF4-FFF2-40B4-BE49-F238E27FC236}">
                      <a16:creationId xmlns:a16="http://schemas.microsoft.com/office/drawing/2014/main" id="{0C8F76B5-2AC6-4B70-97DE-90A94CB09D6D}"/>
                    </a:ext>
                  </a:extLst>
                </p14:cNvPr>
                <p14:cNvContentPartPr/>
                <p14:nvPr/>
              </p14:nvContentPartPr>
              <p14:xfrm>
                <a:off x="3980793" y="1807284"/>
                <a:ext cx="33120" cy="93960"/>
              </p14:xfrm>
            </p:contentPart>
          </mc:Choice>
          <mc:Fallback xmlns="">
            <p:pic>
              <p:nvPicPr>
                <p:cNvPr id="143" name="Freihand 142">
                  <a:extLst>
                    <a:ext uri="{FF2B5EF4-FFF2-40B4-BE49-F238E27FC236}">
                      <a16:creationId xmlns:a16="http://schemas.microsoft.com/office/drawing/2014/main" id="{0C8F76B5-2AC6-4B70-97DE-90A94CB09D6D}"/>
                    </a:ext>
                  </a:extLst>
                </p:cNvPr>
                <p:cNvPicPr/>
                <p:nvPr/>
              </p:nvPicPr>
              <p:blipFill>
                <a:blip r:embed="rId321"/>
                <a:stretch>
                  <a:fillRect/>
                </a:stretch>
              </p:blipFill>
              <p:spPr>
                <a:xfrm>
                  <a:off x="3976473" y="1802964"/>
                  <a:ext cx="41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4" name="Freihand 143">
                  <a:extLst>
                    <a:ext uri="{FF2B5EF4-FFF2-40B4-BE49-F238E27FC236}">
                      <a16:creationId xmlns:a16="http://schemas.microsoft.com/office/drawing/2014/main" id="{65DE8A73-7A09-41D9-A39F-915B81F6D1DA}"/>
                    </a:ext>
                  </a:extLst>
                </p14:cNvPr>
                <p14:cNvContentPartPr/>
                <p14:nvPr/>
              </p14:nvContentPartPr>
              <p14:xfrm>
                <a:off x="4046313" y="1788204"/>
                <a:ext cx="23760" cy="96840"/>
              </p14:xfrm>
            </p:contentPart>
          </mc:Choice>
          <mc:Fallback xmlns="">
            <p:pic>
              <p:nvPicPr>
                <p:cNvPr id="144" name="Freihand 143">
                  <a:extLst>
                    <a:ext uri="{FF2B5EF4-FFF2-40B4-BE49-F238E27FC236}">
                      <a16:creationId xmlns:a16="http://schemas.microsoft.com/office/drawing/2014/main" id="{65DE8A73-7A09-41D9-A39F-915B81F6D1DA}"/>
                    </a:ext>
                  </a:extLst>
                </p:cNvPr>
                <p:cNvPicPr/>
                <p:nvPr/>
              </p:nvPicPr>
              <p:blipFill>
                <a:blip r:embed="rId323"/>
                <a:stretch>
                  <a:fillRect/>
                </a:stretch>
              </p:blipFill>
              <p:spPr>
                <a:xfrm>
                  <a:off x="4041993" y="1783884"/>
                  <a:ext cx="32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5" name="Freihand 144">
                  <a:extLst>
                    <a:ext uri="{FF2B5EF4-FFF2-40B4-BE49-F238E27FC236}">
                      <a16:creationId xmlns:a16="http://schemas.microsoft.com/office/drawing/2014/main" id="{327BD578-9A77-4550-B55D-771C80C94CB4}"/>
                    </a:ext>
                  </a:extLst>
                </p14:cNvPr>
                <p14:cNvContentPartPr/>
                <p14:nvPr/>
              </p14:nvContentPartPr>
              <p14:xfrm>
                <a:off x="3949113" y="1746444"/>
                <a:ext cx="340920" cy="85320"/>
              </p14:xfrm>
            </p:contentPart>
          </mc:Choice>
          <mc:Fallback xmlns="">
            <p:pic>
              <p:nvPicPr>
                <p:cNvPr id="145" name="Freihand 144">
                  <a:extLst>
                    <a:ext uri="{FF2B5EF4-FFF2-40B4-BE49-F238E27FC236}">
                      <a16:creationId xmlns:a16="http://schemas.microsoft.com/office/drawing/2014/main" id="{327BD578-9A77-4550-B55D-771C80C94CB4}"/>
                    </a:ext>
                  </a:extLst>
                </p:cNvPr>
                <p:cNvPicPr/>
                <p:nvPr/>
              </p:nvPicPr>
              <p:blipFill>
                <a:blip r:embed="rId325"/>
                <a:stretch>
                  <a:fillRect/>
                </a:stretch>
              </p:blipFill>
              <p:spPr>
                <a:xfrm>
                  <a:off x="3944793" y="1742124"/>
                  <a:ext cx="34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6" name="Freihand 145">
                  <a:extLst>
                    <a:ext uri="{FF2B5EF4-FFF2-40B4-BE49-F238E27FC236}">
                      <a16:creationId xmlns:a16="http://schemas.microsoft.com/office/drawing/2014/main" id="{B248545C-7438-4FC1-B0B2-C559213C8FE1}"/>
                    </a:ext>
                  </a:extLst>
                </p14:cNvPr>
                <p14:cNvContentPartPr/>
                <p14:nvPr/>
              </p14:nvContentPartPr>
              <p14:xfrm>
                <a:off x="4352673" y="1795764"/>
                <a:ext cx="20880" cy="98640"/>
              </p14:xfrm>
            </p:contentPart>
          </mc:Choice>
          <mc:Fallback xmlns="">
            <p:pic>
              <p:nvPicPr>
                <p:cNvPr id="146" name="Freihand 145">
                  <a:extLst>
                    <a:ext uri="{FF2B5EF4-FFF2-40B4-BE49-F238E27FC236}">
                      <a16:creationId xmlns:a16="http://schemas.microsoft.com/office/drawing/2014/main" id="{B248545C-7438-4FC1-B0B2-C559213C8FE1}"/>
                    </a:ext>
                  </a:extLst>
                </p:cNvPr>
                <p:cNvPicPr/>
                <p:nvPr/>
              </p:nvPicPr>
              <p:blipFill>
                <a:blip r:embed="rId327"/>
                <a:stretch>
                  <a:fillRect/>
                </a:stretch>
              </p:blipFill>
              <p:spPr>
                <a:xfrm>
                  <a:off x="4348353" y="1791444"/>
                  <a:ext cx="2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7" name="Freihand 146">
                  <a:extLst>
                    <a:ext uri="{FF2B5EF4-FFF2-40B4-BE49-F238E27FC236}">
                      <a16:creationId xmlns:a16="http://schemas.microsoft.com/office/drawing/2014/main" id="{996F79A1-338E-40AF-A741-74F822D52C46}"/>
                    </a:ext>
                  </a:extLst>
                </p14:cNvPr>
                <p14:cNvContentPartPr/>
                <p14:nvPr/>
              </p14:nvContentPartPr>
              <p14:xfrm>
                <a:off x="4302273" y="1757964"/>
                <a:ext cx="165240" cy="120960"/>
              </p14:xfrm>
            </p:contentPart>
          </mc:Choice>
          <mc:Fallback xmlns="">
            <p:pic>
              <p:nvPicPr>
                <p:cNvPr id="147" name="Freihand 146">
                  <a:extLst>
                    <a:ext uri="{FF2B5EF4-FFF2-40B4-BE49-F238E27FC236}">
                      <a16:creationId xmlns:a16="http://schemas.microsoft.com/office/drawing/2014/main" id="{996F79A1-338E-40AF-A741-74F822D52C46}"/>
                    </a:ext>
                  </a:extLst>
                </p:cNvPr>
                <p:cNvPicPr/>
                <p:nvPr/>
              </p:nvPicPr>
              <p:blipFill>
                <a:blip r:embed="rId329"/>
                <a:stretch>
                  <a:fillRect/>
                </a:stretch>
              </p:blipFill>
              <p:spPr>
                <a:xfrm>
                  <a:off x="4297953" y="1753644"/>
                  <a:ext cx="173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8" name="Freihand 147">
                  <a:extLst>
                    <a:ext uri="{FF2B5EF4-FFF2-40B4-BE49-F238E27FC236}">
                      <a16:creationId xmlns:a16="http://schemas.microsoft.com/office/drawing/2014/main" id="{455012E6-9310-49FA-9887-96AF7C51C410}"/>
                    </a:ext>
                  </a:extLst>
                </p14:cNvPr>
                <p14:cNvContentPartPr/>
                <p14:nvPr/>
              </p14:nvContentPartPr>
              <p14:xfrm>
                <a:off x="4500993" y="1709724"/>
                <a:ext cx="94320" cy="71640"/>
              </p14:xfrm>
            </p:contentPart>
          </mc:Choice>
          <mc:Fallback xmlns="">
            <p:pic>
              <p:nvPicPr>
                <p:cNvPr id="148" name="Freihand 147">
                  <a:extLst>
                    <a:ext uri="{FF2B5EF4-FFF2-40B4-BE49-F238E27FC236}">
                      <a16:creationId xmlns:a16="http://schemas.microsoft.com/office/drawing/2014/main" id="{455012E6-9310-49FA-9887-96AF7C51C410}"/>
                    </a:ext>
                  </a:extLst>
                </p:cNvPr>
                <p:cNvPicPr/>
                <p:nvPr/>
              </p:nvPicPr>
              <p:blipFill>
                <a:blip r:embed="rId331"/>
                <a:stretch>
                  <a:fillRect/>
                </a:stretch>
              </p:blipFill>
              <p:spPr>
                <a:xfrm>
                  <a:off x="4496673" y="1705404"/>
                  <a:ext cx="102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9" name="Freihand 148">
                  <a:extLst>
                    <a:ext uri="{FF2B5EF4-FFF2-40B4-BE49-F238E27FC236}">
                      <a16:creationId xmlns:a16="http://schemas.microsoft.com/office/drawing/2014/main" id="{46A2F1E2-509F-40C9-884F-16774571A300}"/>
                    </a:ext>
                  </a:extLst>
                </p14:cNvPr>
                <p14:cNvContentPartPr/>
                <p14:nvPr/>
              </p14:nvContentPartPr>
              <p14:xfrm>
                <a:off x="4523673" y="1703964"/>
                <a:ext cx="144000" cy="277200"/>
              </p14:xfrm>
            </p:contentPart>
          </mc:Choice>
          <mc:Fallback xmlns="">
            <p:pic>
              <p:nvPicPr>
                <p:cNvPr id="149" name="Freihand 148">
                  <a:extLst>
                    <a:ext uri="{FF2B5EF4-FFF2-40B4-BE49-F238E27FC236}">
                      <a16:creationId xmlns:a16="http://schemas.microsoft.com/office/drawing/2014/main" id="{46A2F1E2-509F-40C9-884F-16774571A300}"/>
                    </a:ext>
                  </a:extLst>
                </p:cNvPr>
                <p:cNvPicPr/>
                <p:nvPr/>
              </p:nvPicPr>
              <p:blipFill>
                <a:blip r:embed="rId333"/>
                <a:stretch>
                  <a:fillRect/>
                </a:stretch>
              </p:blipFill>
              <p:spPr>
                <a:xfrm>
                  <a:off x="4519353" y="1699644"/>
                  <a:ext cx="1526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51" name="Freihand 150">
                  <a:extLst>
                    <a:ext uri="{FF2B5EF4-FFF2-40B4-BE49-F238E27FC236}">
                      <a16:creationId xmlns:a16="http://schemas.microsoft.com/office/drawing/2014/main" id="{72A0D592-148F-466F-BCA9-10C0B3DD6D35}"/>
                    </a:ext>
                  </a:extLst>
                </p14:cNvPr>
                <p14:cNvContentPartPr/>
                <p14:nvPr/>
              </p14:nvContentPartPr>
              <p14:xfrm>
                <a:off x="4714113" y="1852284"/>
                <a:ext cx="156600" cy="11880"/>
              </p14:xfrm>
            </p:contentPart>
          </mc:Choice>
          <mc:Fallback xmlns="">
            <p:pic>
              <p:nvPicPr>
                <p:cNvPr id="151" name="Freihand 150">
                  <a:extLst>
                    <a:ext uri="{FF2B5EF4-FFF2-40B4-BE49-F238E27FC236}">
                      <a16:creationId xmlns:a16="http://schemas.microsoft.com/office/drawing/2014/main" id="{72A0D592-148F-466F-BCA9-10C0B3DD6D35}"/>
                    </a:ext>
                  </a:extLst>
                </p:cNvPr>
                <p:cNvPicPr/>
                <p:nvPr/>
              </p:nvPicPr>
              <p:blipFill>
                <a:blip r:embed="rId335"/>
                <a:stretch>
                  <a:fillRect/>
                </a:stretch>
              </p:blipFill>
              <p:spPr>
                <a:xfrm>
                  <a:off x="4709793" y="1847964"/>
                  <a:ext cx="165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53" name="Freihand 152">
                  <a:extLst>
                    <a:ext uri="{FF2B5EF4-FFF2-40B4-BE49-F238E27FC236}">
                      <a16:creationId xmlns:a16="http://schemas.microsoft.com/office/drawing/2014/main" id="{C0C68770-9D54-4AC7-9FE7-9E9C97280E4B}"/>
                    </a:ext>
                  </a:extLst>
                </p14:cNvPr>
                <p14:cNvContentPartPr/>
                <p14:nvPr/>
              </p14:nvContentPartPr>
              <p14:xfrm>
                <a:off x="5001033" y="1771284"/>
                <a:ext cx="132120" cy="144000"/>
              </p14:xfrm>
            </p:contentPart>
          </mc:Choice>
          <mc:Fallback xmlns="">
            <p:pic>
              <p:nvPicPr>
                <p:cNvPr id="153" name="Freihand 152">
                  <a:extLst>
                    <a:ext uri="{FF2B5EF4-FFF2-40B4-BE49-F238E27FC236}">
                      <a16:creationId xmlns:a16="http://schemas.microsoft.com/office/drawing/2014/main" id="{C0C68770-9D54-4AC7-9FE7-9E9C97280E4B}"/>
                    </a:ext>
                  </a:extLst>
                </p:cNvPr>
                <p:cNvPicPr/>
                <p:nvPr/>
              </p:nvPicPr>
              <p:blipFill>
                <a:blip r:embed="rId337"/>
                <a:stretch>
                  <a:fillRect/>
                </a:stretch>
              </p:blipFill>
              <p:spPr>
                <a:xfrm>
                  <a:off x="4996713" y="1766964"/>
                  <a:ext cx="140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4" name="Freihand 153">
                  <a:extLst>
                    <a:ext uri="{FF2B5EF4-FFF2-40B4-BE49-F238E27FC236}">
                      <a16:creationId xmlns:a16="http://schemas.microsoft.com/office/drawing/2014/main" id="{A137E9A8-BBED-44F3-85D2-24692B241507}"/>
                    </a:ext>
                  </a:extLst>
                </p14:cNvPr>
                <p14:cNvContentPartPr/>
                <p14:nvPr/>
              </p14:nvContentPartPr>
              <p14:xfrm>
                <a:off x="5083833" y="1849044"/>
                <a:ext cx="48600" cy="45360"/>
              </p14:xfrm>
            </p:contentPart>
          </mc:Choice>
          <mc:Fallback xmlns="">
            <p:pic>
              <p:nvPicPr>
                <p:cNvPr id="154" name="Freihand 153">
                  <a:extLst>
                    <a:ext uri="{FF2B5EF4-FFF2-40B4-BE49-F238E27FC236}">
                      <a16:creationId xmlns:a16="http://schemas.microsoft.com/office/drawing/2014/main" id="{A137E9A8-BBED-44F3-85D2-24692B241507}"/>
                    </a:ext>
                  </a:extLst>
                </p:cNvPr>
                <p:cNvPicPr/>
                <p:nvPr/>
              </p:nvPicPr>
              <p:blipFill>
                <a:blip r:embed="rId339"/>
                <a:stretch>
                  <a:fillRect/>
                </a:stretch>
              </p:blipFill>
              <p:spPr>
                <a:xfrm>
                  <a:off x="5079513" y="1844724"/>
                  <a:ext cx="57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5" name="Freihand 154">
                  <a:extLst>
                    <a:ext uri="{FF2B5EF4-FFF2-40B4-BE49-F238E27FC236}">
                      <a16:creationId xmlns:a16="http://schemas.microsoft.com/office/drawing/2014/main" id="{1FDB7D4F-5668-4694-82C3-3B5EDA5F0CBA}"/>
                    </a:ext>
                  </a:extLst>
                </p14:cNvPr>
                <p14:cNvContentPartPr/>
                <p14:nvPr/>
              </p14:nvContentPartPr>
              <p14:xfrm>
                <a:off x="5188953" y="1859124"/>
                <a:ext cx="123120" cy="4680"/>
              </p14:xfrm>
            </p:contentPart>
          </mc:Choice>
          <mc:Fallback xmlns="">
            <p:pic>
              <p:nvPicPr>
                <p:cNvPr id="155" name="Freihand 154">
                  <a:extLst>
                    <a:ext uri="{FF2B5EF4-FFF2-40B4-BE49-F238E27FC236}">
                      <a16:creationId xmlns:a16="http://schemas.microsoft.com/office/drawing/2014/main" id="{1FDB7D4F-5668-4694-82C3-3B5EDA5F0CBA}"/>
                    </a:ext>
                  </a:extLst>
                </p:cNvPr>
                <p:cNvPicPr/>
                <p:nvPr/>
              </p:nvPicPr>
              <p:blipFill>
                <a:blip r:embed="rId341"/>
                <a:stretch>
                  <a:fillRect/>
                </a:stretch>
              </p:blipFill>
              <p:spPr>
                <a:xfrm>
                  <a:off x="5184633" y="1854804"/>
                  <a:ext cx="131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6" name="Freihand 155">
                  <a:extLst>
                    <a:ext uri="{FF2B5EF4-FFF2-40B4-BE49-F238E27FC236}">
                      <a16:creationId xmlns:a16="http://schemas.microsoft.com/office/drawing/2014/main" id="{E88DDC31-4676-4998-9123-70DB160BEBDC}"/>
                    </a:ext>
                  </a:extLst>
                </p14:cNvPr>
                <p14:cNvContentPartPr/>
                <p14:nvPr/>
              </p14:nvContentPartPr>
              <p14:xfrm>
                <a:off x="5381193" y="1805124"/>
                <a:ext cx="82080" cy="86040"/>
              </p14:xfrm>
            </p:contentPart>
          </mc:Choice>
          <mc:Fallback xmlns="">
            <p:pic>
              <p:nvPicPr>
                <p:cNvPr id="156" name="Freihand 155">
                  <a:extLst>
                    <a:ext uri="{FF2B5EF4-FFF2-40B4-BE49-F238E27FC236}">
                      <a16:creationId xmlns:a16="http://schemas.microsoft.com/office/drawing/2014/main" id="{E88DDC31-4676-4998-9123-70DB160BEBDC}"/>
                    </a:ext>
                  </a:extLst>
                </p:cNvPr>
                <p:cNvPicPr/>
                <p:nvPr/>
              </p:nvPicPr>
              <p:blipFill>
                <a:blip r:embed="rId343"/>
                <a:stretch>
                  <a:fillRect/>
                </a:stretch>
              </p:blipFill>
              <p:spPr>
                <a:xfrm>
                  <a:off x="5376873" y="1800804"/>
                  <a:ext cx="90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7" name="Freihand 156">
                  <a:extLst>
                    <a:ext uri="{FF2B5EF4-FFF2-40B4-BE49-F238E27FC236}">
                      <a16:creationId xmlns:a16="http://schemas.microsoft.com/office/drawing/2014/main" id="{9E662894-1E99-4559-B219-FB0B5E83A288}"/>
                    </a:ext>
                  </a:extLst>
                </p14:cNvPr>
                <p14:cNvContentPartPr/>
                <p14:nvPr/>
              </p14:nvContentPartPr>
              <p14:xfrm>
                <a:off x="5440953" y="1744644"/>
                <a:ext cx="101160" cy="213120"/>
              </p14:xfrm>
            </p:contentPart>
          </mc:Choice>
          <mc:Fallback xmlns="">
            <p:pic>
              <p:nvPicPr>
                <p:cNvPr id="157" name="Freihand 156">
                  <a:extLst>
                    <a:ext uri="{FF2B5EF4-FFF2-40B4-BE49-F238E27FC236}">
                      <a16:creationId xmlns:a16="http://schemas.microsoft.com/office/drawing/2014/main" id="{9E662894-1E99-4559-B219-FB0B5E83A288}"/>
                    </a:ext>
                  </a:extLst>
                </p:cNvPr>
                <p:cNvPicPr/>
                <p:nvPr/>
              </p:nvPicPr>
              <p:blipFill>
                <a:blip r:embed="rId345"/>
                <a:stretch>
                  <a:fillRect/>
                </a:stretch>
              </p:blipFill>
              <p:spPr>
                <a:xfrm>
                  <a:off x="5436633" y="1740324"/>
                  <a:ext cx="109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58" name="Freihand 157">
                  <a:extLst>
                    <a:ext uri="{FF2B5EF4-FFF2-40B4-BE49-F238E27FC236}">
                      <a16:creationId xmlns:a16="http://schemas.microsoft.com/office/drawing/2014/main" id="{A87DC719-E338-45E3-9066-1206B00CF5C5}"/>
                    </a:ext>
                  </a:extLst>
                </p14:cNvPr>
                <p14:cNvContentPartPr/>
                <p14:nvPr/>
              </p14:nvContentPartPr>
              <p14:xfrm>
                <a:off x="4896993" y="1741764"/>
                <a:ext cx="103680" cy="213120"/>
              </p14:xfrm>
            </p:contentPart>
          </mc:Choice>
          <mc:Fallback xmlns="">
            <p:pic>
              <p:nvPicPr>
                <p:cNvPr id="158" name="Freihand 157">
                  <a:extLst>
                    <a:ext uri="{FF2B5EF4-FFF2-40B4-BE49-F238E27FC236}">
                      <a16:creationId xmlns:a16="http://schemas.microsoft.com/office/drawing/2014/main" id="{A87DC719-E338-45E3-9066-1206B00CF5C5}"/>
                    </a:ext>
                  </a:extLst>
                </p:cNvPr>
                <p:cNvPicPr/>
                <p:nvPr/>
              </p:nvPicPr>
              <p:blipFill>
                <a:blip r:embed="rId347"/>
                <a:stretch>
                  <a:fillRect/>
                </a:stretch>
              </p:blipFill>
              <p:spPr>
                <a:xfrm>
                  <a:off x="4892673" y="1737444"/>
                  <a:ext cx="112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0" name="Freihand 159">
                  <a:extLst>
                    <a:ext uri="{FF2B5EF4-FFF2-40B4-BE49-F238E27FC236}">
                      <a16:creationId xmlns:a16="http://schemas.microsoft.com/office/drawing/2014/main" id="{1978C478-CDCD-4926-915D-A387538846EB}"/>
                    </a:ext>
                  </a:extLst>
                </p14:cNvPr>
                <p14:cNvContentPartPr/>
                <p14:nvPr/>
              </p14:nvContentPartPr>
              <p14:xfrm>
                <a:off x="5583873" y="1814124"/>
                <a:ext cx="100080" cy="87840"/>
              </p14:xfrm>
            </p:contentPart>
          </mc:Choice>
          <mc:Fallback xmlns="">
            <p:pic>
              <p:nvPicPr>
                <p:cNvPr id="160" name="Freihand 159">
                  <a:extLst>
                    <a:ext uri="{FF2B5EF4-FFF2-40B4-BE49-F238E27FC236}">
                      <a16:creationId xmlns:a16="http://schemas.microsoft.com/office/drawing/2014/main" id="{1978C478-CDCD-4926-915D-A387538846EB}"/>
                    </a:ext>
                  </a:extLst>
                </p:cNvPr>
                <p:cNvPicPr/>
                <p:nvPr/>
              </p:nvPicPr>
              <p:blipFill>
                <a:blip r:embed="rId349"/>
                <a:stretch>
                  <a:fillRect/>
                </a:stretch>
              </p:blipFill>
              <p:spPr>
                <a:xfrm>
                  <a:off x="5579553" y="1809804"/>
                  <a:ext cx="108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1" name="Freihand 160">
                  <a:extLst>
                    <a:ext uri="{FF2B5EF4-FFF2-40B4-BE49-F238E27FC236}">
                      <a16:creationId xmlns:a16="http://schemas.microsoft.com/office/drawing/2014/main" id="{C32300AE-4FFC-4C00-82A2-82B3132001B0}"/>
                    </a:ext>
                  </a:extLst>
                </p14:cNvPr>
                <p14:cNvContentPartPr/>
                <p14:nvPr/>
              </p14:nvContentPartPr>
              <p14:xfrm>
                <a:off x="5631393" y="1845804"/>
                <a:ext cx="77400" cy="145800"/>
              </p14:xfrm>
            </p:contentPart>
          </mc:Choice>
          <mc:Fallback xmlns="">
            <p:pic>
              <p:nvPicPr>
                <p:cNvPr id="161" name="Freihand 160">
                  <a:extLst>
                    <a:ext uri="{FF2B5EF4-FFF2-40B4-BE49-F238E27FC236}">
                      <a16:creationId xmlns:a16="http://schemas.microsoft.com/office/drawing/2014/main" id="{C32300AE-4FFC-4C00-82A2-82B3132001B0}"/>
                    </a:ext>
                  </a:extLst>
                </p:cNvPr>
                <p:cNvPicPr/>
                <p:nvPr/>
              </p:nvPicPr>
              <p:blipFill>
                <a:blip r:embed="rId351"/>
                <a:stretch>
                  <a:fillRect/>
                </a:stretch>
              </p:blipFill>
              <p:spPr>
                <a:xfrm>
                  <a:off x="5627073" y="1841484"/>
                  <a:ext cx="8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3" name="Freihand 162">
                  <a:extLst>
                    <a:ext uri="{FF2B5EF4-FFF2-40B4-BE49-F238E27FC236}">
                      <a16:creationId xmlns:a16="http://schemas.microsoft.com/office/drawing/2014/main" id="{6C7E1A74-C3AC-4CD6-8CD9-86A3A1649707}"/>
                    </a:ext>
                  </a:extLst>
                </p14:cNvPr>
                <p14:cNvContentPartPr/>
                <p14:nvPr/>
              </p14:nvContentPartPr>
              <p14:xfrm>
                <a:off x="5723553" y="1733124"/>
                <a:ext cx="130320" cy="113760"/>
              </p14:xfrm>
            </p:contentPart>
          </mc:Choice>
          <mc:Fallback xmlns="">
            <p:pic>
              <p:nvPicPr>
                <p:cNvPr id="163" name="Freihand 162">
                  <a:extLst>
                    <a:ext uri="{FF2B5EF4-FFF2-40B4-BE49-F238E27FC236}">
                      <a16:creationId xmlns:a16="http://schemas.microsoft.com/office/drawing/2014/main" id="{6C7E1A74-C3AC-4CD6-8CD9-86A3A1649707}"/>
                    </a:ext>
                  </a:extLst>
                </p:cNvPr>
                <p:cNvPicPr/>
                <p:nvPr/>
              </p:nvPicPr>
              <p:blipFill>
                <a:blip r:embed="rId353"/>
                <a:stretch>
                  <a:fillRect/>
                </a:stretch>
              </p:blipFill>
              <p:spPr>
                <a:xfrm>
                  <a:off x="5719233" y="1728804"/>
                  <a:ext cx="138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4" name="Freihand 163">
                  <a:extLst>
                    <a:ext uri="{FF2B5EF4-FFF2-40B4-BE49-F238E27FC236}">
                      <a16:creationId xmlns:a16="http://schemas.microsoft.com/office/drawing/2014/main" id="{927B4CDE-B969-44FB-AF31-590108CFAE66}"/>
                    </a:ext>
                  </a:extLst>
                </p14:cNvPr>
                <p14:cNvContentPartPr/>
                <p14:nvPr/>
              </p14:nvContentPartPr>
              <p14:xfrm>
                <a:off x="5804913" y="1742844"/>
                <a:ext cx="108360" cy="305640"/>
              </p14:xfrm>
            </p:contentPart>
          </mc:Choice>
          <mc:Fallback xmlns="">
            <p:pic>
              <p:nvPicPr>
                <p:cNvPr id="164" name="Freihand 163">
                  <a:extLst>
                    <a:ext uri="{FF2B5EF4-FFF2-40B4-BE49-F238E27FC236}">
                      <a16:creationId xmlns:a16="http://schemas.microsoft.com/office/drawing/2014/main" id="{927B4CDE-B969-44FB-AF31-590108CFAE66}"/>
                    </a:ext>
                  </a:extLst>
                </p:cNvPr>
                <p:cNvPicPr/>
                <p:nvPr/>
              </p:nvPicPr>
              <p:blipFill>
                <a:blip r:embed="rId355"/>
                <a:stretch>
                  <a:fillRect/>
                </a:stretch>
              </p:blipFill>
              <p:spPr>
                <a:xfrm>
                  <a:off x="5800593" y="1738524"/>
                  <a:ext cx="117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8" name="Freihand 177">
                  <a:extLst>
                    <a:ext uri="{FF2B5EF4-FFF2-40B4-BE49-F238E27FC236}">
                      <a16:creationId xmlns:a16="http://schemas.microsoft.com/office/drawing/2014/main" id="{B6C14E11-BB8D-4536-A92F-5130C886705C}"/>
                    </a:ext>
                  </a:extLst>
                </p14:cNvPr>
                <p14:cNvContentPartPr/>
                <p14:nvPr/>
              </p14:nvContentPartPr>
              <p14:xfrm>
                <a:off x="3926073" y="1932564"/>
                <a:ext cx="176760" cy="8640"/>
              </p14:xfrm>
            </p:contentPart>
          </mc:Choice>
          <mc:Fallback xmlns="">
            <p:pic>
              <p:nvPicPr>
                <p:cNvPr id="178" name="Freihand 177">
                  <a:extLst>
                    <a:ext uri="{FF2B5EF4-FFF2-40B4-BE49-F238E27FC236}">
                      <a16:creationId xmlns:a16="http://schemas.microsoft.com/office/drawing/2014/main" id="{B6C14E11-BB8D-4536-A92F-5130C886705C}"/>
                    </a:ext>
                  </a:extLst>
                </p:cNvPr>
                <p:cNvPicPr/>
                <p:nvPr/>
              </p:nvPicPr>
              <p:blipFill>
                <a:blip r:embed="rId357"/>
                <a:stretch>
                  <a:fillRect/>
                </a:stretch>
              </p:blipFill>
              <p:spPr>
                <a:xfrm>
                  <a:off x="3921753" y="1928244"/>
                  <a:ext cx="185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27" name="Freihand 126">
                  <a:extLst>
                    <a:ext uri="{FF2B5EF4-FFF2-40B4-BE49-F238E27FC236}">
                      <a16:creationId xmlns:a16="http://schemas.microsoft.com/office/drawing/2014/main" id="{B7FCACCD-2580-4849-81EA-5614F8C8983C}"/>
                    </a:ext>
                  </a:extLst>
                </p14:cNvPr>
                <p14:cNvContentPartPr/>
                <p14:nvPr/>
              </p14:nvContentPartPr>
              <p14:xfrm>
                <a:off x="3023553" y="1840404"/>
                <a:ext cx="35640" cy="124200"/>
              </p14:xfrm>
            </p:contentPart>
          </mc:Choice>
          <mc:Fallback xmlns="">
            <p:pic>
              <p:nvPicPr>
                <p:cNvPr id="127" name="Freihand 126">
                  <a:extLst>
                    <a:ext uri="{FF2B5EF4-FFF2-40B4-BE49-F238E27FC236}">
                      <a16:creationId xmlns:a16="http://schemas.microsoft.com/office/drawing/2014/main" id="{B7FCACCD-2580-4849-81EA-5614F8C8983C}"/>
                    </a:ext>
                  </a:extLst>
                </p:cNvPr>
                <p:cNvPicPr/>
                <p:nvPr/>
              </p:nvPicPr>
              <p:blipFill>
                <a:blip r:embed="rId359"/>
                <a:stretch>
                  <a:fillRect/>
                </a:stretch>
              </p:blipFill>
              <p:spPr>
                <a:xfrm>
                  <a:off x="3019233" y="1836084"/>
                  <a:ext cx="4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8" name="Freihand 127">
                  <a:extLst>
                    <a:ext uri="{FF2B5EF4-FFF2-40B4-BE49-F238E27FC236}">
                      <a16:creationId xmlns:a16="http://schemas.microsoft.com/office/drawing/2014/main" id="{2C1EA54A-89B7-4A5C-8E99-D0E9BA9B0C50}"/>
                    </a:ext>
                  </a:extLst>
                </p14:cNvPr>
                <p14:cNvContentPartPr/>
                <p14:nvPr/>
              </p14:nvContentPartPr>
              <p14:xfrm>
                <a:off x="2973153" y="1876044"/>
                <a:ext cx="161640" cy="17280"/>
              </p14:xfrm>
            </p:contentPart>
          </mc:Choice>
          <mc:Fallback xmlns="">
            <p:pic>
              <p:nvPicPr>
                <p:cNvPr id="128" name="Freihand 127">
                  <a:extLst>
                    <a:ext uri="{FF2B5EF4-FFF2-40B4-BE49-F238E27FC236}">
                      <a16:creationId xmlns:a16="http://schemas.microsoft.com/office/drawing/2014/main" id="{2C1EA54A-89B7-4A5C-8E99-D0E9BA9B0C50}"/>
                    </a:ext>
                  </a:extLst>
                </p:cNvPr>
                <p:cNvPicPr/>
                <p:nvPr/>
              </p:nvPicPr>
              <p:blipFill>
                <a:blip r:embed="rId361"/>
                <a:stretch>
                  <a:fillRect/>
                </a:stretch>
              </p:blipFill>
              <p:spPr>
                <a:xfrm>
                  <a:off x="2968833" y="1871724"/>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0" name="Freihand 199">
                  <a:extLst>
                    <a:ext uri="{FF2B5EF4-FFF2-40B4-BE49-F238E27FC236}">
                      <a16:creationId xmlns:a16="http://schemas.microsoft.com/office/drawing/2014/main" id="{026D8383-BCD4-4EB9-9C93-087144527B6A}"/>
                    </a:ext>
                  </a:extLst>
                </p14:cNvPr>
                <p14:cNvContentPartPr/>
                <p14:nvPr/>
              </p14:nvContentPartPr>
              <p14:xfrm>
                <a:off x="3192753" y="1707564"/>
                <a:ext cx="243360" cy="311040"/>
              </p14:xfrm>
            </p:contentPart>
          </mc:Choice>
          <mc:Fallback xmlns="">
            <p:pic>
              <p:nvPicPr>
                <p:cNvPr id="200" name="Freihand 199">
                  <a:extLst>
                    <a:ext uri="{FF2B5EF4-FFF2-40B4-BE49-F238E27FC236}">
                      <a16:creationId xmlns:a16="http://schemas.microsoft.com/office/drawing/2014/main" id="{026D8383-BCD4-4EB9-9C93-087144527B6A}"/>
                    </a:ext>
                  </a:extLst>
                </p:cNvPr>
                <p:cNvPicPr/>
                <p:nvPr/>
              </p:nvPicPr>
              <p:blipFill>
                <a:blip r:embed="rId363"/>
                <a:stretch>
                  <a:fillRect/>
                </a:stretch>
              </p:blipFill>
              <p:spPr>
                <a:xfrm>
                  <a:off x="3188433" y="1703244"/>
                  <a:ext cx="2520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A6E1B48C-B9BD-4DAC-ADD0-945D5CF5AFEE}"/>
                    </a:ext>
                  </a:extLst>
                </p14:cNvPr>
                <p14:cNvContentPartPr/>
                <p14:nvPr/>
              </p14:nvContentPartPr>
              <p14:xfrm>
                <a:off x="4829673" y="1651404"/>
                <a:ext cx="732600" cy="372600"/>
              </p14:xfrm>
            </p:contentPart>
          </mc:Choice>
          <mc:Fallback xmlns="">
            <p:pic>
              <p:nvPicPr>
                <p:cNvPr id="203" name="Freihand 202">
                  <a:extLst>
                    <a:ext uri="{FF2B5EF4-FFF2-40B4-BE49-F238E27FC236}">
                      <a16:creationId xmlns:a16="http://schemas.microsoft.com/office/drawing/2014/main" id="{A6E1B48C-B9BD-4DAC-ADD0-945D5CF5AFEE}"/>
                    </a:ext>
                  </a:extLst>
                </p:cNvPr>
                <p:cNvPicPr/>
                <p:nvPr/>
              </p:nvPicPr>
              <p:blipFill>
                <a:blip r:embed="rId365"/>
                <a:stretch>
                  <a:fillRect/>
                </a:stretch>
              </p:blipFill>
              <p:spPr>
                <a:xfrm>
                  <a:off x="4825353" y="1647084"/>
                  <a:ext cx="7412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4" name="Freihand 303">
                  <a:extLst>
                    <a:ext uri="{FF2B5EF4-FFF2-40B4-BE49-F238E27FC236}">
                      <a16:creationId xmlns:a16="http://schemas.microsoft.com/office/drawing/2014/main" id="{365C57DB-B991-4AE4-85C7-44A216BB87C5}"/>
                    </a:ext>
                  </a:extLst>
                </p14:cNvPr>
                <p14:cNvContentPartPr/>
                <p14:nvPr/>
              </p14:nvContentPartPr>
              <p14:xfrm>
                <a:off x="3051273" y="2756604"/>
                <a:ext cx="23040" cy="4680"/>
              </p14:xfrm>
            </p:contentPart>
          </mc:Choice>
          <mc:Fallback xmlns="">
            <p:pic>
              <p:nvPicPr>
                <p:cNvPr id="304" name="Freihand 303">
                  <a:extLst>
                    <a:ext uri="{FF2B5EF4-FFF2-40B4-BE49-F238E27FC236}">
                      <a16:creationId xmlns:a16="http://schemas.microsoft.com/office/drawing/2014/main" id="{365C57DB-B991-4AE4-85C7-44A216BB87C5}"/>
                    </a:ext>
                  </a:extLst>
                </p:cNvPr>
                <p:cNvPicPr/>
                <p:nvPr/>
              </p:nvPicPr>
              <p:blipFill>
                <a:blip r:embed="rId367"/>
                <a:stretch>
                  <a:fillRect/>
                </a:stretch>
              </p:blipFill>
              <p:spPr>
                <a:xfrm>
                  <a:off x="3046953" y="2752284"/>
                  <a:ext cx="31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4" name="Freihand 223">
                  <a:extLst>
                    <a:ext uri="{FF2B5EF4-FFF2-40B4-BE49-F238E27FC236}">
                      <a16:creationId xmlns:a16="http://schemas.microsoft.com/office/drawing/2014/main" id="{838CD1A8-BB8C-46D2-BA45-01A99A17A37E}"/>
                    </a:ext>
                  </a:extLst>
                </p14:cNvPr>
                <p14:cNvContentPartPr/>
                <p14:nvPr/>
              </p14:nvContentPartPr>
              <p14:xfrm>
                <a:off x="3521433" y="2420364"/>
                <a:ext cx="131760" cy="21600"/>
              </p14:xfrm>
            </p:contentPart>
          </mc:Choice>
          <mc:Fallback xmlns="">
            <p:pic>
              <p:nvPicPr>
                <p:cNvPr id="224" name="Freihand 223">
                  <a:extLst>
                    <a:ext uri="{FF2B5EF4-FFF2-40B4-BE49-F238E27FC236}">
                      <a16:creationId xmlns:a16="http://schemas.microsoft.com/office/drawing/2014/main" id="{838CD1A8-BB8C-46D2-BA45-01A99A17A37E}"/>
                    </a:ext>
                  </a:extLst>
                </p:cNvPr>
                <p:cNvPicPr/>
                <p:nvPr/>
              </p:nvPicPr>
              <p:blipFill>
                <a:blip r:embed="rId369"/>
                <a:stretch>
                  <a:fillRect/>
                </a:stretch>
              </p:blipFill>
              <p:spPr>
                <a:xfrm>
                  <a:off x="3517113" y="2416044"/>
                  <a:ext cx="140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9" name="Freihand 238">
                  <a:extLst>
                    <a:ext uri="{FF2B5EF4-FFF2-40B4-BE49-F238E27FC236}">
                      <a16:creationId xmlns:a16="http://schemas.microsoft.com/office/drawing/2014/main" id="{935162B1-70ED-4B73-B814-69D11D3967DA}"/>
                    </a:ext>
                  </a:extLst>
                </p14:cNvPr>
                <p14:cNvContentPartPr/>
                <p14:nvPr/>
              </p14:nvContentPartPr>
              <p14:xfrm>
                <a:off x="3435753" y="2656164"/>
                <a:ext cx="173880" cy="16920"/>
              </p14:xfrm>
            </p:contentPart>
          </mc:Choice>
          <mc:Fallback xmlns="">
            <p:pic>
              <p:nvPicPr>
                <p:cNvPr id="239" name="Freihand 238">
                  <a:extLst>
                    <a:ext uri="{FF2B5EF4-FFF2-40B4-BE49-F238E27FC236}">
                      <a16:creationId xmlns:a16="http://schemas.microsoft.com/office/drawing/2014/main" id="{935162B1-70ED-4B73-B814-69D11D3967DA}"/>
                    </a:ext>
                  </a:extLst>
                </p:cNvPr>
                <p:cNvPicPr/>
                <p:nvPr/>
              </p:nvPicPr>
              <p:blipFill>
                <a:blip r:embed="rId371"/>
                <a:stretch>
                  <a:fillRect/>
                </a:stretch>
              </p:blipFill>
              <p:spPr>
                <a:xfrm>
                  <a:off x="3431433" y="2651844"/>
                  <a:ext cx="18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8" name="Freihand 197">
                  <a:extLst>
                    <a:ext uri="{FF2B5EF4-FFF2-40B4-BE49-F238E27FC236}">
                      <a16:creationId xmlns:a16="http://schemas.microsoft.com/office/drawing/2014/main" id="{A9507E7C-B7BE-47F9-A61C-3ED63F796816}"/>
                    </a:ext>
                  </a:extLst>
                </p14:cNvPr>
                <p14:cNvContentPartPr/>
                <p14:nvPr/>
              </p14:nvContentPartPr>
              <p14:xfrm>
                <a:off x="4682433" y="2277084"/>
                <a:ext cx="99720" cy="19800"/>
              </p14:xfrm>
            </p:contentPart>
          </mc:Choice>
          <mc:Fallback xmlns="">
            <p:pic>
              <p:nvPicPr>
                <p:cNvPr id="198" name="Freihand 197">
                  <a:extLst>
                    <a:ext uri="{FF2B5EF4-FFF2-40B4-BE49-F238E27FC236}">
                      <a16:creationId xmlns:a16="http://schemas.microsoft.com/office/drawing/2014/main" id="{A9507E7C-B7BE-47F9-A61C-3ED63F796816}"/>
                    </a:ext>
                  </a:extLst>
                </p:cNvPr>
                <p:cNvPicPr/>
                <p:nvPr/>
              </p:nvPicPr>
              <p:blipFill>
                <a:blip r:embed="rId373"/>
                <a:stretch>
                  <a:fillRect/>
                </a:stretch>
              </p:blipFill>
              <p:spPr>
                <a:xfrm>
                  <a:off x="4678113" y="227276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9" name="Freihand 198">
                  <a:extLst>
                    <a:ext uri="{FF2B5EF4-FFF2-40B4-BE49-F238E27FC236}">
                      <a16:creationId xmlns:a16="http://schemas.microsoft.com/office/drawing/2014/main" id="{8B27D977-1BE0-41A1-814F-6AF09595BD7E}"/>
                    </a:ext>
                  </a:extLst>
                </p14:cNvPr>
                <p14:cNvContentPartPr/>
                <p14:nvPr/>
              </p14:nvContentPartPr>
              <p14:xfrm>
                <a:off x="4894113" y="2151804"/>
                <a:ext cx="107640" cy="153720"/>
              </p14:xfrm>
            </p:contentPart>
          </mc:Choice>
          <mc:Fallback xmlns="">
            <p:pic>
              <p:nvPicPr>
                <p:cNvPr id="199" name="Freihand 198">
                  <a:extLst>
                    <a:ext uri="{FF2B5EF4-FFF2-40B4-BE49-F238E27FC236}">
                      <a16:creationId xmlns:a16="http://schemas.microsoft.com/office/drawing/2014/main" id="{8B27D977-1BE0-41A1-814F-6AF09595BD7E}"/>
                    </a:ext>
                  </a:extLst>
                </p:cNvPr>
                <p:cNvPicPr/>
                <p:nvPr/>
              </p:nvPicPr>
              <p:blipFill>
                <a:blip r:embed="rId375"/>
                <a:stretch>
                  <a:fillRect/>
                </a:stretch>
              </p:blipFill>
              <p:spPr>
                <a:xfrm>
                  <a:off x="4889793" y="2147484"/>
                  <a:ext cx="116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5" name="Freihand 204">
                  <a:extLst>
                    <a:ext uri="{FF2B5EF4-FFF2-40B4-BE49-F238E27FC236}">
                      <a16:creationId xmlns:a16="http://schemas.microsoft.com/office/drawing/2014/main" id="{61387271-1723-40F8-ABEC-1A9D00939063}"/>
                    </a:ext>
                  </a:extLst>
                </p14:cNvPr>
                <p14:cNvContentPartPr/>
                <p14:nvPr/>
              </p14:nvContentPartPr>
              <p14:xfrm>
                <a:off x="5035593" y="2148924"/>
                <a:ext cx="73080" cy="171720"/>
              </p14:xfrm>
            </p:contentPart>
          </mc:Choice>
          <mc:Fallback xmlns="">
            <p:pic>
              <p:nvPicPr>
                <p:cNvPr id="205" name="Freihand 204">
                  <a:extLst>
                    <a:ext uri="{FF2B5EF4-FFF2-40B4-BE49-F238E27FC236}">
                      <a16:creationId xmlns:a16="http://schemas.microsoft.com/office/drawing/2014/main" id="{61387271-1723-40F8-ABEC-1A9D00939063}"/>
                    </a:ext>
                  </a:extLst>
                </p:cNvPr>
                <p:cNvPicPr/>
                <p:nvPr/>
              </p:nvPicPr>
              <p:blipFill>
                <a:blip r:embed="rId377"/>
                <a:stretch>
                  <a:fillRect/>
                </a:stretch>
              </p:blipFill>
              <p:spPr>
                <a:xfrm>
                  <a:off x="5031273" y="2144604"/>
                  <a:ext cx="81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6" name="Freihand 205">
                  <a:extLst>
                    <a:ext uri="{FF2B5EF4-FFF2-40B4-BE49-F238E27FC236}">
                      <a16:creationId xmlns:a16="http://schemas.microsoft.com/office/drawing/2014/main" id="{80BA06C9-9BA2-4208-88AF-C902883E3189}"/>
                    </a:ext>
                  </a:extLst>
                </p14:cNvPr>
                <p14:cNvContentPartPr/>
                <p14:nvPr/>
              </p14:nvContentPartPr>
              <p14:xfrm>
                <a:off x="5108313" y="2183124"/>
                <a:ext cx="102240" cy="87840"/>
              </p14:xfrm>
            </p:contentPart>
          </mc:Choice>
          <mc:Fallback xmlns="">
            <p:pic>
              <p:nvPicPr>
                <p:cNvPr id="206" name="Freihand 205">
                  <a:extLst>
                    <a:ext uri="{FF2B5EF4-FFF2-40B4-BE49-F238E27FC236}">
                      <a16:creationId xmlns:a16="http://schemas.microsoft.com/office/drawing/2014/main" id="{80BA06C9-9BA2-4208-88AF-C902883E3189}"/>
                    </a:ext>
                  </a:extLst>
                </p:cNvPr>
                <p:cNvPicPr/>
                <p:nvPr/>
              </p:nvPicPr>
              <p:blipFill>
                <a:blip r:embed="rId379"/>
                <a:stretch>
                  <a:fillRect/>
                </a:stretch>
              </p:blipFill>
              <p:spPr>
                <a:xfrm>
                  <a:off x="5103993" y="2178804"/>
                  <a:ext cx="11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7" name="Freihand 206">
                  <a:extLst>
                    <a:ext uri="{FF2B5EF4-FFF2-40B4-BE49-F238E27FC236}">
                      <a16:creationId xmlns:a16="http://schemas.microsoft.com/office/drawing/2014/main" id="{995E75CE-8B9E-4268-9817-231C78DE87F7}"/>
                    </a:ext>
                  </a:extLst>
                </p14:cNvPr>
                <p14:cNvContentPartPr/>
                <p14:nvPr/>
              </p14:nvContentPartPr>
              <p14:xfrm>
                <a:off x="5163753" y="2153964"/>
                <a:ext cx="120600" cy="142920"/>
              </p14:xfrm>
            </p:contentPart>
          </mc:Choice>
          <mc:Fallback xmlns="">
            <p:pic>
              <p:nvPicPr>
                <p:cNvPr id="207" name="Freihand 206">
                  <a:extLst>
                    <a:ext uri="{FF2B5EF4-FFF2-40B4-BE49-F238E27FC236}">
                      <a16:creationId xmlns:a16="http://schemas.microsoft.com/office/drawing/2014/main" id="{995E75CE-8B9E-4268-9817-231C78DE87F7}"/>
                    </a:ext>
                  </a:extLst>
                </p:cNvPr>
                <p:cNvPicPr/>
                <p:nvPr/>
              </p:nvPicPr>
              <p:blipFill>
                <a:blip r:embed="rId381"/>
                <a:stretch>
                  <a:fillRect/>
                </a:stretch>
              </p:blipFill>
              <p:spPr>
                <a:xfrm>
                  <a:off x="5159433" y="2149644"/>
                  <a:ext cx="129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8" name="Freihand 207">
                  <a:extLst>
                    <a:ext uri="{FF2B5EF4-FFF2-40B4-BE49-F238E27FC236}">
                      <a16:creationId xmlns:a16="http://schemas.microsoft.com/office/drawing/2014/main" id="{2D923FBB-AAEC-40F5-BDD2-CA426C3ABD31}"/>
                    </a:ext>
                  </a:extLst>
                </p14:cNvPr>
                <p14:cNvContentPartPr/>
                <p14:nvPr/>
              </p14:nvContentPartPr>
              <p14:xfrm>
                <a:off x="5206953" y="2233524"/>
                <a:ext cx="50400" cy="73440"/>
              </p14:xfrm>
            </p:contentPart>
          </mc:Choice>
          <mc:Fallback xmlns="">
            <p:pic>
              <p:nvPicPr>
                <p:cNvPr id="208" name="Freihand 207">
                  <a:extLst>
                    <a:ext uri="{FF2B5EF4-FFF2-40B4-BE49-F238E27FC236}">
                      <a16:creationId xmlns:a16="http://schemas.microsoft.com/office/drawing/2014/main" id="{2D923FBB-AAEC-40F5-BDD2-CA426C3ABD31}"/>
                    </a:ext>
                  </a:extLst>
                </p:cNvPr>
                <p:cNvPicPr/>
                <p:nvPr/>
              </p:nvPicPr>
              <p:blipFill>
                <a:blip r:embed="rId383"/>
                <a:stretch>
                  <a:fillRect/>
                </a:stretch>
              </p:blipFill>
              <p:spPr>
                <a:xfrm>
                  <a:off x="5202633" y="2229204"/>
                  <a:ext cx="59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09" name="Freihand 208">
                  <a:extLst>
                    <a:ext uri="{FF2B5EF4-FFF2-40B4-BE49-F238E27FC236}">
                      <a16:creationId xmlns:a16="http://schemas.microsoft.com/office/drawing/2014/main" id="{ACD4B682-CA0C-4DF9-B662-AD3FD0721AE6}"/>
                    </a:ext>
                  </a:extLst>
                </p14:cNvPr>
                <p14:cNvContentPartPr/>
                <p14:nvPr/>
              </p14:nvContentPartPr>
              <p14:xfrm>
                <a:off x="5327913" y="2252244"/>
                <a:ext cx="66960" cy="6480"/>
              </p14:xfrm>
            </p:contentPart>
          </mc:Choice>
          <mc:Fallback xmlns="">
            <p:pic>
              <p:nvPicPr>
                <p:cNvPr id="209" name="Freihand 208">
                  <a:extLst>
                    <a:ext uri="{FF2B5EF4-FFF2-40B4-BE49-F238E27FC236}">
                      <a16:creationId xmlns:a16="http://schemas.microsoft.com/office/drawing/2014/main" id="{ACD4B682-CA0C-4DF9-B662-AD3FD0721AE6}"/>
                    </a:ext>
                  </a:extLst>
                </p:cNvPr>
                <p:cNvPicPr/>
                <p:nvPr/>
              </p:nvPicPr>
              <p:blipFill>
                <a:blip r:embed="rId385"/>
                <a:stretch>
                  <a:fillRect/>
                </a:stretch>
              </p:blipFill>
              <p:spPr>
                <a:xfrm>
                  <a:off x="5323593" y="2247924"/>
                  <a:ext cx="75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0" name="Freihand 209">
                  <a:extLst>
                    <a:ext uri="{FF2B5EF4-FFF2-40B4-BE49-F238E27FC236}">
                      <a16:creationId xmlns:a16="http://schemas.microsoft.com/office/drawing/2014/main" id="{B268DEAA-B066-4C72-9AAC-5994EE5DC730}"/>
                    </a:ext>
                  </a:extLst>
                </p14:cNvPr>
                <p14:cNvContentPartPr/>
                <p14:nvPr/>
              </p14:nvContentPartPr>
              <p14:xfrm>
                <a:off x="5445273" y="2180604"/>
                <a:ext cx="96120" cy="108360"/>
              </p14:xfrm>
            </p:contentPart>
          </mc:Choice>
          <mc:Fallback xmlns="">
            <p:pic>
              <p:nvPicPr>
                <p:cNvPr id="210" name="Freihand 209">
                  <a:extLst>
                    <a:ext uri="{FF2B5EF4-FFF2-40B4-BE49-F238E27FC236}">
                      <a16:creationId xmlns:a16="http://schemas.microsoft.com/office/drawing/2014/main" id="{B268DEAA-B066-4C72-9AAC-5994EE5DC730}"/>
                    </a:ext>
                  </a:extLst>
                </p:cNvPr>
                <p:cNvPicPr/>
                <p:nvPr/>
              </p:nvPicPr>
              <p:blipFill>
                <a:blip r:embed="rId387"/>
                <a:stretch>
                  <a:fillRect/>
                </a:stretch>
              </p:blipFill>
              <p:spPr>
                <a:xfrm>
                  <a:off x="5440953" y="2176284"/>
                  <a:ext cx="104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2" name="Freihand 211">
                  <a:extLst>
                    <a:ext uri="{FF2B5EF4-FFF2-40B4-BE49-F238E27FC236}">
                      <a16:creationId xmlns:a16="http://schemas.microsoft.com/office/drawing/2014/main" id="{CE2C4236-B858-4588-B971-F1CFD349718E}"/>
                    </a:ext>
                  </a:extLst>
                </p14:cNvPr>
                <p14:cNvContentPartPr/>
                <p14:nvPr/>
              </p14:nvContentPartPr>
              <p14:xfrm>
                <a:off x="5497833" y="2142804"/>
                <a:ext cx="96480" cy="214920"/>
              </p14:xfrm>
            </p:contentPart>
          </mc:Choice>
          <mc:Fallback xmlns="">
            <p:pic>
              <p:nvPicPr>
                <p:cNvPr id="212" name="Freihand 211">
                  <a:extLst>
                    <a:ext uri="{FF2B5EF4-FFF2-40B4-BE49-F238E27FC236}">
                      <a16:creationId xmlns:a16="http://schemas.microsoft.com/office/drawing/2014/main" id="{CE2C4236-B858-4588-B971-F1CFD349718E}"/>
                    </a:ext>
                  </a:extLst>
                </p:cNvPr>
                <p:cNvPicPr/>
                <p:nvPr/>
              </p:nvPicPr>
              <p:blipFill>
                <a:blip r:embed="rId389"/>
                <a:stretch>
                  <a:fillRect/>
                </a:stretch>
              </p:blipFill>
              <p:spPr>
                <a:xfrm>
                  <a:off x="5493513" y="2138484"/>
                  <a:ext cx="105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4" name="Freihand 213">
                  <a:extLst>
                    <a:ext uri="{FF2B5EF4-FFF2-40B4-BE49-F238E27FC236}">
                      <a16:creationId xmlns:a16="http://schemas.microsoft.com/office/drawing/2014/main" id="{71CE01EA-F68A-4BBA-A4E0-3CE5490B7A42}"/>
                    </a:ext>
                  </a:extLst>
                </p14:cNvPr>
                <p14:cNvContentPartPr/>
                <p14:nvPr/>
              </p14:nvContentPartPr>
              <p14:xfrm>
                <a:off x="5628153" y="2213004"/>
                <a:ext cx="99360" cy="65880"/>
              </p14:xfrm>
            </p:contentPart>
          </mc:Choice>
          <mc:Fallback xmlns="">
            <p:pic>
              <p:nvPicPr>
                <p:cNvPr id="214" name="Freihand 213">
                  <a:extLst>
                    <a:ext uri="{FF2B5EF4-FFF2-40B4-BE49-F238E27FC236}">
                      <a16:creationId xmlns:a16="http://schemas.microsoft.com/office/drawing/2014/main" id="{71CE01EA-F68A-4BBA-A4E0-3CE5490B7A42}"/>
                    </a:ext>
                  </a:extLst>
                </p:cNvPr>
                <p:cNvPicPr/>
                <p:nvPr/>
              </p:nvPicPr>
              <p:blipFill>
                <a:blip r:embed="rId391"/>
                <a:stretch>
                  <a:fillRect/>
                </a:stretch>
              </p:blipFill>
              <p:spPr>
                <a:xfrm>
                  <a:off x="5623833" y="2208684"/>
                  <a:ext cx="10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5" name="Freihand 214">
                  <a:extLst>
                    <a:ext uri="{FF2B5EF4-FFF2-40B4-BE49-F238E27FC236}">
                      <a16:creationId xmlns:a16="http://schemas.microsoft.com/office/drawing/2014/main" id="{ECD349C4-9BB9-458D-8749-56FE95A73879}"/>
                    </a:ext>
                  </a:extLst>
                </p14:cNvPr>
                <p14:cNvContentPartPr/>
                <p14:nvPr/>
              </p14:nvContentPartPr>
              <p14:xfrm>
                <a:off x="5659833" y="2201484"/>
                <a:ext cx="91080" cy="180000"/>
              </p14:xfrm>
            </p:contentPart>
          </mc:Choice>
          <mc:Fallback xmlns="">
            <p:pic>
              <p:nvPicPr>
                <p:cNvPr id="215" name="Freihand 214">
                  <a:extLst>
                    <a:ext uri="{FF2B5EF4-FFF2-40B4-BE49-F238E27FC236}">
                      <a16:creationId xmlns:a16="http://schemas.microsoft.com/office/drawing/2014/main" id="{ECD349C4-9BB9-458D-8749-56FE95A73879}"/>
                    </a:ext>
                  </a:extLst>
                </p:cNvPr>
                <p:cNvPicPr/>
                <p:nvPr/>
              </p:nvPicPr>
              <p:blipFill>
                <a:blip r:embed="rId393"/>
                <a:stretch>
                  <a:fillRect/>
                </a:stretch>
              </p:blipFill>
              <p:spPr>
                <a:xfrm>
                  <a:off x="5655513" y="2197164"/>
                  <a:ext cx="99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7" name="Freihand 216">
                  <a:extLst>
                    <a:ext uri="{FF2B5EF4-FFF2-40B4-BE49-F238E27FC236}">
                      <a16:creationId xmlns:a16="http://schemas.microsoft.com/office/drawing/2014/main" id="{E5B29437-6BE8-4CD2-BEA9-65C156105EE0}"/>
                    </a:ext>
                  </a:extLst>
                </p14:cNvPr>
                <p14:cNvContentPartPr/>
                <p14:nvPr/>
              </p14:nvContentPartPr>
              <p14:xfrm>
                <a:off x="5786193" y="2124444"/>
                <a:ext cx="159840" cy="105840"/>
              </p14:xfrm>
            </p:contentPart>
          </mc:Choice>
          <mc:Fallback xmlns="">
            <p:pic>
              <p:nvPicPr>
                <p:cNvPr id="217" name="Freihand 216">
                  <a:extLst>
                    <a:ext uri="{FF2B5EF4-FFF2-40B4-BE49-F238E27FC236}">
                      <a16:creationId xmlns:a16="http://schemas.microsoft.com/office/drawing/2014/main" id="{E5B29437-6BE8-4CD2-BEA9-65C156105EE0}"/>
                    </a:ext>
                  </a:extLst>
                </p:cNvPr>
                <p:cNvPicPr/>
                <p:nvPr/>
              </p:nvPicPr>
              <p:blipFill>
                <a:blip r:embed="rId395"/>
                <a:stretch>
                  <a:fillRect/>
                </a:stretch>
              </p:blipFill>
              <p:spPr>
                <a:xfrm>
                  <a:off x="5781873" y="2120124"/>
                  <a:ext cx="168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0" name="Freihand 179">
                  <a:extLst>
                    <a:ext uri="{FF2B5EF4-FFF2-40B4-BE49-F238E27FC236}">
                      <a16:creationId xmlns:a16="http://schemas.microsoft.com/office/drawing/2014/main" id="{8DEB2D7F-21BD-4C6B-82FB-6ED2285AD465}"/>
                    </a:ext>
                  </a:extLst>
                </p14:cNvPr>
                <p14:cNvContentPartPr/>
                <p14:nvPr/>
              </p14:nvContentPartPr>
              <p14:xfrm>
                <a:off x="3246393" y="2227044"/>
                <a:ext cx="118800" cy="164520"/>
              </p14:xfrm>
            </p:contentPart>
          </mc:Choice>
          <mc:Fallback xmlns="">
            <p:pic>
              <p:nvPicPr>
                <p:cNvPr id="180" name="Freihand 179">
                  <a:extLst>
                    <a:ext uri="{FF2B5EF4-FFF2-40B4-BE49-F238E27FC236}">
                      <a16:creationId xmlns:a16="http://schemas.microsoft.com/office/drawing/2014/main" id="{8DEB2D7F-21BD-4C6B-82FB-6ED2285AD465}"/>
                    </a:ext>
                  </a:extLst>
                </p:cNvPr>
                <p:cNvPicPr/>
                <p:nvPr/>
              </p:nvPicPr>
              <p:blipFill>
                <a:blip r:embed="rId397"/>
                <a:stretch>
                  <a:fillRect/>
                </a:stretch>
              </p:blipFill>
              <p:spPr>
                <a:xfrm>
                  <a:off x="3242073" y="2222724"/>
                  <a:ext cx="12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81" name="Freihand 180">
                  <a:extLst>
                    <a:ext uri="{FF2B5EF4-FFF2-40B4-BE49-F238E27FC236}">
                      <a16:creationId xmlns:a16="http://schemas.microsoft.com/office/drawing/2014/main" id="{79A25AC6-333F-4F2E-88A5-BAD50A0C867A}"/>
                    </a:ext>
                  </a:extLst>
                </p14:cNvPr>
                <p14:cNvContentPartPr/>
                <p14:nvPr/>
              </p14:nvContentPartPr>
              <p14:xfrm>
                <a:off x="3388593" y="2170164"/>
                <a:ext cx="124920" cy="86400"/>
              </p14:xfrm>
            </p:contentPart>
          </mc:Choice>
          <mc:Fallback xmlns="">
            <p:pic>
              <p:nvPicPr>
                <p:cNvPr id="181" name="Freihand 180">
                  <a:extLst>
                    <a:ext uri="{FF2B5EF4-FFF2-40B4-BE49-F238E27FC236}">
                      <a16:creationId xmlns:a16="http://schemas.microsoft.com/office/drawing/2014/main" id="{79A25AC6-333F-4F2E-88A5-BAD50A0C867A}"/>
                    </a:ext>
                  </a:extLst>
                </p:cNvPr>
                <p:cNvPicPr/>
                <p:nvPr/>
              </p:nvPicPr>
              <p:blipFill>
                <a:blip r:embed="rId399"/>
                <a:stretch>
                  <a:fillRect/>
                </a:stretch>
              </p:blipFill>
              <p:spPr>
                <a:xfrm>
                  <a:off x="3384273" y="2165844"/>
                  <a:ext cx="133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83" name="Freihand 182">
                  <a:extLst>
                    <a:ext uri="{FF2B5EF4-FFF2-40B4-BE49-F238E27FC236}">
                      <a16:creationId xmlns:a16="http://schemas.microsoft.com/office/drawing/2014/main" id="{507BB2F7-146D-426E-A909-AC734F04C909}"/>
                    </a:ext>
                  </a:extLst>
                </p14:cNvPr>
                <p14:cNvContentPartPr/>
                <p14:nvPr/>
              </p14:nvContentPartPr>
              <p14:xfrm>
                <a:off x="3595593" y="2273124"/>
                <a:ext cx="18000" cy="102600"/>
              </p14:xfrm>
            </p:contentPart>
          </mc:Choice>
          <mc:Fallback xmlns="">
            <p:pic>
              <p:nvPicPr>
                <p:cNvPr id="183" name="Freihand 182">
                  <a:extLst>
                    <a:ext uri="{FF2B5EF4-FFF2-40B4-BE49-F238E27FC236}">
                      <a16:creationId xmlns:a16="http://schemas.microsoft.com/office/drawing/2014/main" id="{507BB2F7-146D-426E-A909-AC734F04C909}"/>
                    </a:ext>
                  </a:extLst>
                </p:cNvPr>
                <p:cNvPicPr/>
                <p:nvPr/>
              </p:nvPicPr>
              <p:blipFill>
                <a:blip r:embed="rId401"/>
                <a:stretch>
                  <a:fillRect/>
                </a:stretch>
              </p:blipFill>
              <p:spPr>
                <a:xfrm>
                  <a:off x="3591273" y="2268804"/>
                  <a:ext cx="26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4" name="Freihand 183">
                  <a:extLst>
                    <a:ext uri="{FF2B5EF4-FFF2-40B4-BE49-F238E27FC236}">
                      <a16:creationId xmlns:a16="http://schemas.microsoft.com/office/drawing/2014/main" id="{1C7099E3-D215-43DF-AB7D-AF04F237FCAF}"/>
                    </a:ext>
                  </a:extLst>
                </p14:cNvPr>
                <p14:cNvContentPartPr/>
                <p14:nvPr/>
              </p14:nvContentPartPr>
              <p14:xfrm>
                <a:off x="3648873" y="2263404"/>
                <a:ext cx="7200" cy="106560"/>
              </p14:xfrm>
            </p:contentPart>
          </mc:Choice>
          <mc:Fallback xmlns="">
            <p:pic>
              <p:nvPicPr>
                <p:cNvPr id="184" name="Freihand 183">
                  <a:extLst>
                    <a:ext uri="{FF2B5EF4-FFF2-40B4-BE49-F238E27FC236}">
                      <a16:creationId xmlns:a16="http://schemas.microsoft.com/office/drawing/2014/main" id="{1C7099E3-D215-43DF-AB7D-AF04F237FCAF}"/>
                    </a:ext>
                  </a:extLst>
                </p:cNvPr>
                <p:cNvPicPr/>
                <p:nvPr/>
              </p:nvPicPr>
              <p:blipFill>
                <a:blip r:embed="rId403"/>
                <a:stretch>
                  <a:fillRect/>
                </a:stretch>
              </p:blipFill>
              <p:spPr>
                <a:xfrm>
                  <a:off x="3644553" y="2259084"/>
                  <a:ext cx="15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5" name="Freihand 184">
                  <a:extLst>
                    <a:ext uri="{FF2B5EF4-FFF2-40B4-BE49-F238E27FC236}">
                      <a16:creationId xmlns:a16="http://schemas.microsoft.com/office/drawing/2014/main" id="{261D10FD-9DF8-416B-8441-4B7003239390}"/>
                    </a:ext>
                  </a:extLst>
                </p14:cNvPr>
                <p14:cNvContentPartPr/>
                <p14:nvPr/>
              </p14:nvContentPartPr>
              <p14:xfrm>
                <a:off x="3570393" y="2216244"/>
                <a:ext cx="137160" cy="21240"/>
              </p14:xfrm>
            </p:contentPart>
          </mc:Choice>
          <mc:Fallback xmlns="">
            <p:pic>
              <p:nvPicPr>
                <p:cNvPr id="185" name="Freihand 184">
                  <a:extLst>
                    <a:ext uri="{FF2B5EF4-FFF2-40B4-BE49-F238E27FC236}">
                      <a16:creationId xmlns:a16="http://schemas.microsoft.com/office/drawing/2014/main" id="{261D10FD-9DF8-416B-8441-4B7003239390}"/>
                    </a:ext>
                  </a:extLst>
                </p:cNvPr>
                <p:cNvPicPr/>
                <p:nvPr/>
              </p:nvPicPr>
              <p:blipFill>
                <a:blip r:embed="rId405"/>
                <a:stretch>
                  <a:fillRect/>
                </a:stretch>
              </p:blipFill>
              <p:spPr>
                <a:xfrm>
                  <a:off x="3566073" y="2211924"/>
                  <a:ext cx="145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88" name="Freihand 187">
                  <a:extLst>
                    <a:ext uri="{FF2B5EF4-FFF2-40B4-BE49-F238E27FC236}">
                      <a16:creationId xmlns:a16="http://schemas.microsoft.com/office/drawing/2014/main" id="{599B52D1-801D-4B33-90D1-3AE07B843715}"/>
                    </a:ext>
                  </a:extLst>
                </p14:cNvPr>
                <p14:cNvContentPartPr/>
                <p14:nvPr/>
              </p14:nvContentPartPr>
              <p14:xfrm>
                <a:off x="3810153" y="2322084"/>
                <a:ext cx="117360" cy="14400"/>
              </p14:xfrm>
            </p:contentPart>
          </mc:Choice>
          <mc:Fallback xmlns="">
            <p:pic>
              <p:nvPicPr>
                <p:cNvPr id="188" name="Freihand 187">
                  <a:extLst>
                    <a:ext uri="{FF2B5EF4-FFF2-40B4-BE49-F238E27FC236}">
                      <a16:creationId xmlns:a16="http://schemas.microsoft.com/office/drawing/2014/main" id="{599B52D1-801D-4B33-90D1-3AE07B843715}"/>
                    </a:ext>
                  </a:extLst>
                </p:cNvPr>
                <p:cNvPicPr/>
                <p:nvPr/>
              </p:nvPicPr>
              <p:blipFill>
                <a:blip r:embed="rId407"/>
                <a:stretch>
                  <a:fillRect/>
                </a:stretch>
              </p:blipFill>
              <p:spPr>
                <a:xfrm>
                  <a:off x="3805833" y="2317764"/>
                  <a:ext cx="126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9" name="Freihand 188">
                  <a:extLst>
                    <a:ext uri="{FF2B5EF4-FFF2-40B4-BE49-F238E27FC236}">
                      <a16:creationId xmlns:a16="http://schemas.microsoft.com/office/drawing/2014/main" id="{A5EE3B66-F2E9-4349-908E-E4A3F3F796DC}"/>
                    </a:ext>
                  </a:extLst>
                </p14:cNvPr>
                <p14:cNvContentPartPr/>
                <p14:nvPr/>
              </p14:nvContentPartPr>
              <p14:xfrm>
                <a:off x="4025793" y="2211564"/>
                <a:ext cx="120240" cy="139680"/>
              </p14:xfrm>
            </p:contentPart>
          </mc:Choice>
          <mc:Fallback xmlns="">
            <p:pic>
              <p:nvPicPr>
                <p:cNvPr id="189" name="Freihand 188">
                  <a:extLst>
                    <a:ext uri="{FF2B5EF4-FFF2-40B4-BE49-F238E27FC236}">
                      <a16:creationId xmlns:a16="http://schemas.microsoft.com/office/drawing/2014/main" id="{A5EE3B66-F2E9-4349-908E-E4A3F3F796DC}"/>
                    </a:ext>
                  </a:extLst>
                </p:cNvPr>
                <p:cNvPicPr/>
                <p:nvPr/>
              </p:nvPicPr>
              <p:blipFill>
                <a:blip r:embed="rId409"/>
                <a:stretch>
                  <a:fillRect/>
                </a:stretch>
              </p:blipFill>
              <p:spPr>
                <a:xfrm>
                  <a:off x="4021473" y="2207244"/>
                  <a:ext cx="128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0" name="Freihand 189">
                  <a:extLst>
                    <a:ext uri="{FF2B5EF4-FFF2-40B4-BE49-F238E27FC236}">
                      <a16:creationId xmlns:a16="http://schemas.microsoft.com/office/drawing/2014/main" id="{A5B56DB3-C049-452A-8D40-3F0455BE48DA}"/>
                    </a:ext>
                  </a:extLst>
                </p14:cNvPr>
                <p14:cNvContentPartPr/>
                <p14:nvPr/>
              </p14:nvContentPartPr>
              <p14:xfrm>
                <a:off x="4133073" y="2110404"/>
                <a:ext cx="124920" cy="101160"/>
              </p14:xfrm>
            </p:contentPart>
          </mc:Choice>
          <mc:Fallback xmlns="">
            <p:pic>
              <p:nvPicPr>
                <p:cNvPr id="190" name="Freihand 189">
                  <a:extLst>
                    <a:ext uri="{FF2B5EF4-FFF2-40B4-BE49-F238E27FC236}">
                      <a16:creationId xmlns:a16="http://schemas.microsoft.com/office/drawing/2014/main" id="{A5B56DB3-C049-452A-8D40-3F0455BE48DA}"/>
                    </a:ext>
                  </a:extLst>
                </p:cNvPr>
                <p:cNvPicPr/>
                <p:nvPr/>
              </p:nvPicPr>
              <p:blipFill>
                <a:blip r:embed="rId411"/>
                <a:stretch>
                  <a:fillRect/>
                </a:stretch>
              </p:blipFill>
              <p:spPr>
                <a:xfrm>
                  <a:off x="4128753" y="2106084"/>
                  <a:ext cx="133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3" name="Freihand 192">
                  <a:extLst>
                    <a:ext uri="{FF2B5EF4-FFF2-40B4-BE49-F238E27FC236}">
                      <a16:creationId xmlns:a16="http://schemas.microsoft.com/office/drawing/2014/main" id="{8C09E207-2562-4647-9D24-41DBC5751F52}"/>
                    </a:ext>
                  </a:extLst>
                </p14:cNvPr>
                <p14:cNvContentPartPr/>
                <p14:nvPr/>
              </p14:nvContentPartPr>
              <p14:xfrm>
                <a:off x="4296873" y="2290404"/>
                <a:ext cx="3240" cy="12960"/>
              </p14:xfrm>
            </p:contentPart>
          </mc:Choice>
          <mc:Fallback xmlns="">
            <p:pic>
              <p:nvPicPr>
                <p:cNvPr id="193" name="Freihand 192">
                  <a:extLst>
                    <a:ext uri="{FF2B5EF4-FFF2-40B4-BE49-F238E27FC236}">
                      <a16:creationId xmlns:a16="http://schemas.microsoft.com/office/drawing/2014/main" id="{8C09E207-2562-4647-9D24-41DBC5751F52}"/>
                    </a:ext>
                  </a:extLst>
                </p:cNvPr>
                <p:cNvPicPr/>
                <p:nvPr/>
              </p:nvPicPr>
              <p:blipFill>
                <a:blip r:embed="rId413"/>
                <a:stretch>
                  <a:fillRect/>
                </a:stretch>
              </p:blipFill>
              <p:spPr>
                <a:xfrm>
                  <a:off x="4292553" y="2286084"/>
                  <a:ext cx="11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4" name="Freihand 193">
                  <a:extLst>
                    <a:ext uri="{FF2B5EF4-FFF2-40B4-BE49-F238E27FC236}">
                      <a16:creationId xmlns:a16="http://schemas.microsoft.com/office/drawing/2014/main" id="{E0F378AC-63C8-40B5-BAC2-5671FE4C9B9C}"/>
                    </a:ext>
                  </a:extLst>
                </p14:cNvPr>
                <p14:cNvContentPartPr/>
                <p14:nvPr/>
              </p14:nvContentPartPr>
              <p14:xfrm>
                <a:off x="4331073" y="2244324"/>
                <a:ext cx="15480" cy="110880"/>
              </p14:xfrm>
            </p:contentPart>
          </mc:Choice>
          <mc:Fallback xmlns="">
            <p:pic>
              <p:nvPicPr>
                <p:cNvPr id="194" name="Freihand 193">
                  <a:extLst>
                    <a:ext uri="{FF2B5EF4-FFF2-40B4-BE49-F238E27FC236}">
                      <a16:creationId xmlns:a16="http://schemas.microsoft.com/office/drawing/2014/main" id="{E0F378AC-63C8-40B5-BAC2-5671FE4C9B9C}"/>
                    </a:ext>
                  </a:extLst>
                </p:cNvPr>
                <p:cNvPicPr/>
                <p:nvPr/>
              </p:nvPicPr>
              <p:blipFill>
                <a:blip r:embed="rId415"/>
                <a:stretch>
                  <a:fillRect/>
                </a:stretch>
              </p:blipFill>
              <p:spPr>
                <a:xfrm>
                  <a:off x="4326753" y="2240004"/>
                  <a:ext cx="2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95" name="Freihand 194">
                  <a:extLst>
                    <a:ext uri="{FF2B5EF4-FFF2-40B4-BE49-F238E27FC236}">
                      <a16:creationId xmlns:a16="http://schemas.microsoft.com/office/drawing/2014/main" id="{0A7B0F4D-E9DD-469E-A47D-8D7208136A0C}"/>
                    </a:ext>
                  </a:extLst>
                </p14:cNvPr>
                <p14:cNvContentPartPr/>
                <p14:nvPr/>
              </p14:nvContentPartPr>
              <p14:xfrm>
                <a:off x="4292913" y="2200044"/>
                <a:ext cx="129240" cy="139320"/>
              </p14:xfrm>
            </p:contentPart>
          </mc:Choice>
          <mc:Fallback xmlns="">
            <p:pic>
              <p:nvPicPr>
                <p:cNvPr id="195" name="Freihand 194">
                  <a:extLst>
                    <a:ext uri="{FF2B5EF4-FFF2-40B4-BE49-F238E27FC236}">
                      <a16:creationId xmlns:a16="http://schemas.microsoft.com/office/drawing/2014/main" id="{0A7B0F4D-E9DD-469E-A47D-8D7208136A0C}"/>
                    </a:ext>
                  </a:extLst>
                </p:cNvPr>
                <p:cNvPicPr/>
                <p:nvPr/>
              </p:nvPicPr>
              <p:blipFill>
                <a:blip r:embed="rId417"/>
                <a:stretch>
                  <a:fillRect/>
                </a:stretch>
              </p:blipFill>
              <p:spPr>
                <a:xfrm>
                  <a:off x="4288593" y="2195724"/>
                  <a:ext cx="137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96" name="Freihand 195">
                  <a:extLst>
                    <a:ext uri="{FF2B5EF4-FFF2-40B4-BE49-F238E27FC236}">
                      <a16:creationId xmlns:a16="http://schemas.microsoft.com/office/drawing/2014/main" id="{71878CF7-52A4-4723-AEFE-F9C44A2ABFAE}"/>
                    </a:ext>
                  </a:extLst>
                </p14:cNvPr>
                <p14:cNvContentPartPr/>
                <p14:nvPr/>
              </p14:nvContentPartPr>
              <p14:xfrm>
                <a:off x="4465713" y="2128404"/>
                <a:ext cx="132480" cy="101160"/>
              </p14:xfrm>
            </p:contentPart>
          </mc:Choice>
          <mc:Fallback xmlns="">
            <p:pic>
              <p:nvPicPr>
                <p:cNvPr id="196" name="Freihand 195">
                  <a:extLst>
                    <a:ext uri="{FF2B5EF4-FFF2-40B4-BE49-F238E27FC236}">
                      <a16:creationId xmlns:a16="http://schemas.microsoft.com/office/drawing/2014/main" id="{71878CF7-52A4-4723-AEFE-F9C44A2ABFAE}"/>
                    </a:ext>
                  </a:extLst>
                </p:cNvPr>
                <p:cNvPicPr/>
                <p:nvPr/>
              </p:nvPicPr>
              <p:blipFill>
                <a:blip r:embed="rId419"/>
                <a:stretch>
                  <a:fillRect/>
                </a:stretch>
              </p:blipFill>
              <p:spPr>
                <a:xfrm>
                  <a:off x="4461393" y="2124084"/>
                  <a:ext cx="141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0" name="Freihand 239">
                  <a:extLst>
                    <a:ext uri="{FF2B5EF4-FFF2-40B4-BE49-F238E27FC236}">
                      <a16:creationId xmlns:a16="http://schemas.microsoft.com/office/drawing/2014/main" id="{F1B0BD9F-79BF-475D-8DD3-9EDC41AB973B}"/>
                    </a:ext>
                  </a:extLst>
                </p14:cNvPr>
                <p14:cNvContentPartPr/>
                <p14:nvPr/>
              </p14:nvContentPartPr>
              <p14:xfrm>
                <a:off x="3729153" y="2241444"/>
                <a:ext cx="208080" cy="185760"/>
              </p14:xfrm>
            </p:contentPart>
          </mc:Choice>
          <mc:Fallback xmlns="">
            <p:pic>
              <p:nvPicPr>
                <p:cNvPr id="240" name="Freihand 239">
                  <a:extLst>
                    <a:ext uri="{FF2B5EF4-FFF2-40B4-BE49-F238E27FC236}">
                      <a16:creationId xmlns:a16="http://schemas.microsoft.com/office/drawing/2014/main" id="{F1B0BD9F-79BF-475D-8DD3-9EDC41AB973B}"/>
                    </a:ext>
                  </a:extLst>
                </p:cNvPr>
                <p:cNvPicPr/>
                <p:nvPr/>
              </p:nvPicPr>
              <p:blipFill>
                <a:blip r:embed="rId421"/>
                <a:stretch>
                  <a:fillRect/>
                </a:stretch>
              </p:blipFill>
              <p:spPr>
                <a:xfrm>
                  <a:off x="3724833" y="2237124"/>
                  <a:ext cx="216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1" name="Freihand 240">
                  <a:extLst>
                    <a:ext uri="{FF2B5EF4-FFF2-40B4-BE49-F238E27FC236}">
                      <a16:creationId xmlns:a16="http://schemas.microsoft.com/office/drawing/2014/main" id="{B5BC2674-5111-415C-99A9-3AB2494518E1}"/>
                    </a:ext>
                  </a:extLst>
                </p14:cNvPr>
                <p14:cNvContentPartPr/>
                <p14:nvPr/>
              </p14:nvContentPartPr>
              <p14:xfrm>
                <a:off x="4591713" y="2210844"/>
                <a:ext cx="213480" cy="165600"/>
              </p14:xfrm>
            </p:contentPart>
          </mc:Choice>
          <mc:Fallback xmlns="">
            <p:pic>
              <p:nvPicPr>
                <p:cNvPr id="241" name="Freihand 240">
                  <a:extLst>
                    <a:ext uri="{FF2B5EF4-FFF2-40B4-BE49-F238E27FC236}">
                      <a16:creationId xmlns:a16="http://schemas.microsoft.com/office/drawing/2014/main" id="{B5BC2674-5111-415C-99A9-3AB2494518E1}"/>
                    </a:ext>
                  </a:extLst>
                </p:cNvPr>
                <p:cNvPicPr/>
                <p:nvPr/>
              </p:nvPicPr>
              <p:blipFill>
                <a:blip r:embed="rId423"/>
                <a:stretch>
                  <a:fillRect/>
                </a:stretch>
              </p:blipFill>
              <p:spPr>
                <a:xfrm>
                  <a:off x="4587393" y="2206524"/>
                  <a:ext cx="222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3" name="Freihand 242">
                  <a:extLst>
                    <a:ext uri="{FF2B5EF4-FFF2-40B4-BE49-F238E27FC236}">
                      <a16:creationId xmlns:a16="http://schemas.microsoft.com/office/drawing/2014/main" id="{761AF60D-6CFD-42B2-9727-0DB08F713B51}"/>
                    </a:ext>
                  </a:extLst>
                </p14:cNvPr>
                <p14:cNvContentPartPr/>
                <p14:nvPr/>
              </p14:nvContentPartPr>
              <p14:xfrm>
                <a:off x="3724113" y="2535924"/>
                <a:ext cx="150840" cy="21960"/>
              </p14:xfrm>
            </p:contentPart>
          </mc:Choice>
          <mc:Fallback xmlns="">
            <p:pic>
              <p:nvPicPr>
                <p:cNvPr id="243" name="Freihand 242">
                  <a:extLst>
                    <a:ext uri="{FF2B5EF4-FFF2-40B4-BE49-F238E27FC236}">
                      <a16:creationId xmlns:a16="http://schemas.microsoft.com/office/drawing/2014/main" id="{761AF60D-6CFD-42B2-9727-0DB08F713B51}"/>
                    </a:ext>
                  </a:extLst>
                </p:cNvPr>
                <p:cNvPicPr/>
                <p:nvPr/>
              </p:nvPicPr>
              <p:blipFill>
                <a:blip r:embed="rId425"/>
                <a:stretch>
                  <a:fillRect/>
                </a:stretch>
              </p:blipFill>
              <p:spPr>
                <a:xfrm>
                  <a:off x="3719793" y="2531604"/>
                  <a:ext cx="159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4" name="Freihand 243">
                  <a:extLst>
                    <a:ext uri="{FF2B5EF4-FFF2-40B4-BE49-F238E27FC236}">
                      <a16:creationId xmlns:a16="http://schemas.microsoft.com/office/drawing/2014/main" id="{2132C7B9-D1FB-468D-8103-C01CF346C01C}"/>
                    </a:ext>
                  </a:extLst>
                </p14:cNvPr>
                <p14:cNvContentPartPr/>
                <p14:nvPr/>
              </p14:nvContentPartPr>
              <p14:xfrm>
                <a:off x="3683433" y="2537004"/>
                <a:ext cx="153000" cy="242280"/>
              </p14:xfrm>
            </p:contentPart>
          </mc:Choice>
          <mc:Fallback xmlns="">
            <p:pic>
              <p:nvPicPr>
                <p:cNvPr id="244" name="Freihand 243">
                  <a:extLst>
                    <a:ext uri="{FF2B5EF4-FFF2-40B4-BE49-F238E27FC236}">
                      <a16:creationId xmlns:a16="http://schemas.microsoft.com/office/drawing/2014/main" id="{2132C7B9-D1FB-468D-8103-C01CF346C01C}"/>
                    </a:ext>
                  </a:extLst>
                </p:cNvPr>
                <p:cNvPicPr/>
                <p:nvPr/>
              </p:nvPicPr>
              <p:blipFill>
                <a:blip r:embed="rId427"/>
                <a:stretch>
                  <a:fillRect/>
                </a:stretch>
              </p:blipFill>
              <p:spPr>
                <a:xfrm>
                  <a:off x="3679113" y="2532684"/>
                  <a:ext cx="161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6" name="Freihand 245">
                  <a:extLst>
                    <a:ext uri="{FF2B5EF4-FFF2-40B4-BE49-F238E27FC236}">
                      <a16:creationId xmlns:a16="http://schemas.microsoft.com/office/drawing/2014/main" id="{ED7D27F9-8545-4F7E-90F4-8E9A66F1FB99}"/>
                    </a:ext>
                  </a:extLst>
                </p14:cNvPr>
                <p14:cNvContentPartPr/>
                <p14:nvPr/>
              </p14:nvContentPartPr>
              <p14:xfrm>
                <a:off x="3949833" y="2532324"/>
                <a:ext cx="103680" cy="155160"/>
              </p14:xfrm>
            </p:contentPart>
          </mc:Choice>
          <mc:Fallback xmlns="">
            <p:pic>
              <p:nvPicPr>
                <p:cNvPr id="246" name="Freihand 245">
                  <a:extLst>
                    <a:ext uri="{FF2B5EF4-FFF2-40B4-BE49-F238E27FC236}">
                      <a16:creationId xmlns:a16="http://schemas.microsoft.com/office/drawing/2014/main" id="{ED7D27F9-8545-4F7E-90F4-8E9A66F1FB99}"/>
                    </a:ext>
                  </a:extLst>
                </p:cNvPr>
                <p:cNvPicPr/>
                <p:nvPr/>
              </p:nvPicPr>
              <p:blipFill>
                <a:blip r:embed="rId429"/>
                <a:stretch>
                  <a:fillRect/>
                </a:stretch>
              </p:blipFill>
              <p:spPr>
                <a:xfrm>
                  <a:off x="3945513" y="2528004"/>
                  <a:ext cx="112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78BA0B12-278A-4BFE-A40A-247727E53BE5}"/>
                    </a:ext>
                  </a:extLst>
                </p14:cNvPr>
                <p14:cNvContentPartPr/>
                <p14:nvPr/>
              </p14:nvContentPartPr>
              <p14:xfrm>
                <a:off x="4035153" y="2476524"/>
                <a:ext cx="113400" cy="79200"/>
              </p14:xfrm>
            </p:contentPart>
          </mc:Choice>
          <mc:Fallback xmlns="">
            <p:pic>
              <p:nvPicPr>
                <p:cNvPr id="247" name="Freihand 246">
                  <a:extLst>
                    <a:ext uri="{FF2B5EF4-FFF2-40B4-BE49-F238E27FC236}">
                      <a16:creationId xmlns:a16="http://schemas.microsoft.com/office/drawing/2014/main" id="{78BA0B12-278A-4BFE-A40A-247727E53BE5}"/>
                    </a:ext>
                  </a:extLst>
                </p:cNvPr>
                <p:cNvPicPr/>
                <p:nvPr/>
              </p:nvPicPr>
              <p:blipFill>
                <a:blip r:embed="rId431"/>
                <a:stretch>
                  <a:fillRect/>
                </a:stretch>
              </p:blipFill>
              <p:spPr>
                <a:xfrm>
                  <a:off x="4030833" y="2472204"/>
                  <a:ext cx="122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59E1E8E6-3149-4D71-B460-52D56F54A5ED}"/>
                    </a:ext>
                  </a:extLst>
                </p14:cNvPr>
                <p14:cNvContentPartPr/>
                <p14:nvPr/>
              </p14:nvContentPartPr>
              <p14:xfrm>
                <a:off x="4251153" y="2566884"/>
                <a:ext cx="34920" cy="88560"/>
              </p14:xfrm>
            </p:contentPart>
          </mc:Choice>
          <mc:Fallback xmlns="">
            <p:pic>
              <p:nvPicPr>
                <p:cNvPr id="249" name="Freihand 248">
                  <a:extLst>
                    <a:ext uri="{FF2B5EF4-FFF2-40B4-BE49-F238E27FC236}">
                      <a16:creationId xmlns:a16="http://schemas.microsoft.com/office/drawing/2014/main" id="{59E1E8E6-3149-4D71-B460-52D56F54A5ED}"/>
                    </a:ext>
                  </a:extLst>
                </p:cNvPr>
                <p:cNvPicPr/>
                <p:nvPr/>
              </p:nvPicPr>
              <p:blipFill>
                <a:blip r:embed="rId433"/>
                <a:stretch>
                  <a:fillRect/>
                </a:stretch>
              </p:blipFill>
              <p:spPr>
                <a:xfrm>
                  <a:off x="4246833" y="2562564"/>
                  <a:ext cx="43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0" name="Freihand 249">
                  <a:extLst>
                    <a:ext uri="{FF2B5EF4-FFF2-40B4-BE49-F238E27FC236}">
                      <a16:creationId xmlns:a16="http://schemas.microsoft.com/office/drawing/2014/main" id="{AC774E8B-4808-466E-84F4-58617CD0ED55}"/>
                    </a:ext>
                  </a:extLst>
                </p14:cNvPr>
                <p14:cNvContentPartPr/>
                <p14:nvPr/>
              </p14:nvContentPartPr>
              <p14:xfrm>
                <a:off x="4295793" y="2537364"/>
                <a:ext cx="7920" cy="83160"/>
              </p14:xfrm>
            </p:contentPart>
          </mc:Choice>
          <mc:Fallback xmlns="">
            <p:pic>
              <p:nvPicPr>
                <p:cNvPr id="250" name="Freihand 249">
                  <a:extLst>
                    <a:ext uri="{FF2B5EF4-FFF2-40B4-BE49-F238E27FC236}">
                      <a16:creationId xmlns:a16="http://schemas.microsoft.com/office/drawing/2014/main" id="{AC774E8B-4808-466E-84F4-58617CD0ED55}"/>
                    </a:ext>
                  </a:extLst>
                </p:cNvPr>
                <p:cNvPicPr/>
                <p:nvPr/>
              </p:nvPicPr>
              <p:blipFill>
                <a:blip r:embed="rId435"/>
                <a:stretch>
                  <a:fillRect/>
                </a:stretch>
              </p:blipFill>
              <p:spPr>
                <a:xfrm>
                  <a:off x="4291473" y="2533044"/>
                  <a:ext cx="16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1" name="Freihand 250">
                  <a:extLst>
                    <a:ext uri="{FF2B5EF4-FFF2-40B4-BE49-F238E27FC236}">
                      <a16:creationId xmlns:a16="http://schemas.microsoft.com/office/drawing/2014/main" id="{790B004A-AF42-488B-AF0C-264CA5B51C75}"/>
                    </a:ext>
                  </a:extLst>
                </p14:cNvPr>
                <p14:cNvContentPartPr/>
                <p14:nvPr/>
              </p14:nvContentPartPr>
              <p14:xfrm>
                <a:off x="4214073" y="2504604"/>
                <a:ext cx="126000" cy="26640"/>
              </p14:xfrm>
            </p:contentPart>
          </mc:Choice>
          <mc:Fallback xmlns="">
            <p:pic>
              <p:nvPicPr>
                <p:cNvPr id="251" name="Freihand 250">
                  <a:extLst>
                    <a:ext uri="{FF2B5EF4-FFF2-40B4-BE49-F238E27FC236}">
                      <a16:creationId xmlns:a16="http://schemas.microsoft.com/office/drawing/2014/main" id="{790B004A-AF42-488B-AF0C-264CA5B51C75}"/>
                    </a:ext>
                  </a:extLst>
                </p:cNvPr>
                <p:cNvPicPr/>
                <p:nvPr/>
              </p:nvPicPr>
              <p:blipFill>
                <a:blip r:embed="rId437"/>
                <a:stretch>
                  <a:fillRect/>
                </a:stretch>
              </p:blipFill>
              <p:spPr>
                <a:xfrm>
                  <a:off x="4209753" y="2500284"/>
                  <a:ext cx="134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3" name="Freihand 252">
                  <a:extLst>
                    <a:ext uri="{FF2B5EF4-FFF2-40B4-BE49-F238E27FC236}">
                      <a16:creationId xmlns:a16="http://schemas.microsoft.com/office/drawing/2014/main" id="{1E1CF41B-02D0-4613-8AA7-AE3EE98F416C}"/>
                    </a:ext>
                  </a:extLst>
                </p14:cNvPr>
                <p14:cNvContentPartPr/>
                <p14:nvPr/>
              </p14:nvContentPartPr>
              <p14:xfrm>
                <a:off x="4388313" y="2456724"/>
                <a:ext cx="117720" cy="83520"/>
              </p14:xfrm>
            </p:contentPart>
          </mc:Choice>
          <mc:Fallback xmlns="">
            <p:pic>
              <p:nvPicPr>
                <p:cNvPr id="253" name="Freihand 252">
                  <a:extLst>
                    <a:ext uri="{FF2B5EF4-FFF2-40B4-BE49-F238E27FC236}">
                      <a16:creationId xmlns:a16="http://schemas.microsoft.com/office/drawing/2014/main" id="{1E1CF41B-02D0-4613-8AA7-AE3EE98F416C}"/>
                    </a:ext>
                  </a:extLst>
                </p:cNvPr>
                <p:cNvPicPr/>
                <p:nvPr/>
              </p:nvPicPr>
              <p:blipFill>
                <a:blip r:embed="rId439"/>
                <a:stretch>
                  <a:fillRect/>
                </a:stretch>
              </p:blipFill>
              <p:spPr>
                <a:xfrm>
                  <a:off x="4383993" y="2452404"/>
                  <a:ext cx="12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5" name="Freihand 254">
                  <a:extLst>
                    <a:ext uri="{FF2B5EF4-FFF2-40B4-BE49-F238E27FC236}">
                      <a16:creationId xmlns:a16="http://schemas.microsoft.com/office/drawing/2014/main" id="{E6FBE5A9-DA6B-4C9E-A723-15648B0E5A95}"/>
                    </a:ext>
                  </a:extLst>
                </p14:cNvPr>
                <p14:cNvContentPartPr/>
                <p14:nvPr/>
              </p14:nvContentPartPr>
              <p14:xfrm>
                <a:off x="4555713" y="2631684"/>
                <a:ext cx="123120" cy="10440"/>
              </p14:xfrm>
            </p:contentPart>
          </mc:Choice>
          <mc:Fallback xmlns="">
            <p:pic>
              <p:nvPicPr>
                <p:cNvPr id="255" name="Freihand 254">
                  <a:extLst>
                    <a:ext uri="{FF2B5EF4-FFF2-40B4-BE49-F238E27FC236}">
                      <a16:creationId xmlns:a16="http://schemas.microsoft.com/office/drawing/2014/main" id="{E6FBE5A9-DA6B-4C9E-A723-15648B0E5A95}"/>
                    </a:ext>
                  </a:extLst>
                </p:cNvPr>
                <p:cNvPicPr/>
                <p:nvPr/>
              </p:nvPicPr>
              <p:blipFill>
                <a:blip r:embed="rId441"/>
                <a:stretch>
                  <a:fillRect/>
                </a:stretch>
              </p:blipFill>
              <p:spPr>
                <a:xfrm>
                  <a:off x="4551393" y="2627364"/>
                  <a:ext cx="131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6" name="Freihand 255">
                  <a:extLst>
                    <a:ext uri="{FF2B5EF4-FFF2-40B4-BE49-F238E27FC236}">
                      <a16:creationId xmlns:a16="http://schemas.microsoft.com/office/drawing/2014/main" id="{901852A8-B0D2-4939-84AE-186D2640E2B3}"/>
                    </a:ext>
                  </a:extLst>
                </p14:cNvPr>
                <p14:cNvContentPartPr/>
                <p14:nvPr/>
              </p14:nvContentPartPr>
              <p14:xfrm>
                <a:off x="4793313" y="2509644"/>
                <a:ext cx="113040" cy="117720"/>
              </p14:xfrm>
            </p:contentPart>
          </mc:Choice>
          <mc:Fallback xmlns="">
            <p:pic>
              <p:nvPicPr>
                <p:cNvPr id="256" name="Freihand 255">
                  <a:extLst>
                    <a:ext uri="{FF2B5EF4-FFF2-40B4-BE49-F238E27FC236}">
                      <a16:creationId xmlns:a16="http://schemas.microsoft.com/office/drawing/2014/main" id="{901852A8-B0D2-4939-84AE-186D2640E2B3}"/>
                    </a:ext>
                  </a:extLst>
                </p:cNvPr>
                <p:cNvPicPr/>
                <p:nvPr/>
              </p:nvPicPr>
              <p:blipFill>
                <a:blip r:embed="rId443"/>
                <a:stretch>
                  <a:fillRect/>
                </a:stretch>
              </p:blipFill>
              <p:spPr>
                <a:xfrm>
                  <a:off x="4788993" y="2505324"/>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7" name="Freihand 256">
                  <a:extLst>
                    <a:ext uri="{FF2B5EF4-FFF2-40B4-BE49-F238E27FC236}">
                      <a16:creationId xmlns:a16="http://schemas.microsoft.com/office/drawing/2014/main" id="{1C39CE12-FC49-4354-8345-123F876E1AC2}"/>
                    </a:ext>
                  </a:extLst>
                </p14:cNvPr>
                <p14:cNvContentPartPr/>
                <p14:nvPr/>
              </p14:nvContentPartPr>
              <p14:xfrm>
                <a:off x="4940553" y="2468604"/>
                <a:ext cx="74160" cy="155880"/>
              </p14:xfrm>
            </p:contentPart>
          </mc:Choice>
          <mc:Fallback xmlns="">
            <p:pic>
              <p:nvPicPr>
                <p:cNvPr id="257" name="Freihand 256">
                  <a:extLst>
                    <a:ext uri="{FF2B5EF4-FFF2-40B4-BE49-F238E27FC236}">
                      <a16:creationId xmlns:a16="http://schemas.microsoft.com/office/drawing/2014/main" id="{1C39CE12-FC49-4354-8345-123F876E1AC2}"/>
                    </a:ext>
                  </a:extLst>
                </p:cNvPr>
                <p:cNvPicPr/>
                <p:nvPr/>
              </p:nvPicPr>
              <p:blipFill>
                <a:blip r:embed="rId445"/>
                <a:stretch>
                  <a:fillRect/>
                </a:stretch>
              </p:blipFill>
              <p:spPr>
                <a:xfrm>
                  <a:off x="4936233" y="2464284"/>
                  <a:ext cx="82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8" name="Freihand 257">
                  <a:extLst>
                    <a:ext uri="{FF2B5EF4-FFF2-40B4-BE49-F238E27FC236}">
                      <a16:creationId xmlns:a16="http://schemas.microsoft.com/office/drawing/2014/main" id="{6EA09F4A-A90C-4143-8D95-5716E8769BB8}"/>
                    </a:ext>
                  </a:extLst>
                </p14:cNvPr>
                <p14:cNvContentPartPr/>
                <p14:nvPr/>
              </p14:nvContentPartPr>
              <p14:xfrm>
                <a:off x="5054313" y="2477604"/>
                <a:ext cx="90720" cy="106560"/>
              </p14:xfrm>
            </p:contentPart>
          </mc:Choice>
          <mc:Fallback xmlns="">
            <p:pic>
              <p:nvPicPr>
                <p:cNvPr id="258" name="Freihand 257">
                  <a:extLst>
                    <a:ext uri="{FF2B5EF4-FFF2-40B4-BE49-F238E27FC236}">
                      <a16:creationId xmlns:a16="http://schemas.microsoft.com/office/drawing/2014/main" id="{6EA09F4A-A90C-4143-8D95-5716E8769BB8}"/>
                    </a:ext>
                  </a:extLst>
                </p:cNvPr>
                <p:cNvPicPr/>
                <p:nvPr/>
              </p:nvPicPr>
              <p:blipFill>
                <a:blip r:embed="rId447"/>
                <a:stretch>
                  <a:fillRect/>
                </a:stretch>
              </p:blipFill>
              <p:spPr>
                <a:xfrm>
                  <a:off x="5049993" y="2473284"/>
                  <a:ext cx="99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9" name="Freihand 258">
                  <a:extLst>
                    <a:ext uri="{FF2B5EF4-FFF2-40B4-BE49-F238E27FC236}">
                      <a16:creationId xmlns:a16="http://schemas.microsoft.com/office/drawing/2014/main" id="{E0349DBB-AE4B-4E5E-9AFA-1A8C819BD740}"/>
                    </a:ext>
                  </a:extLst>
                </p14:cNvPr>
                <p14:cNvContentPartPr/>
                <p14:nvPr/>
              </p14:nvContentPartPr>
              <p14:xfrm>
                <a:off x="5113713" y="2556084"/>
                <a:ext cx="45360" cy="30600"/>
              </p14:xfrm>
            </p:contentPart>
          </mc:Choice>
          <mc:Fallback xmlns="">
            <p:pic>
              <p:nvPicPr>
                <p:cNvPr id="259" name="Freihand 258">
                  <a:extLst>
                    <a:ext uri="{FF2B5EF4-FFF2-40B4-BE49-F238E27FC236}">
                      <a16:creationId xmlns:a16="http://schemas.microsoft.com/office/drawing/2014/main" id="{E0349DBB-AE4B-4E5E-9AFA-1A8C819BD740}"/>
                    </a:ext>
                  </a:extLst>
                </p:cNvPr>
                <p:cNvPicPr/>
                <p:nvPr/>
              </p:nvPicPr>
              <p:blipFill>
                <a:blip r:embed="rId449"/>
                <a:stretch>
                  <a:fillRect/>
                </a:stretch>
              </p:blipFill>
              <p:spPr>
                <a:xfrm>
                  <a:off x="5109393" y="2551764"/>
                  <a:ext cx="54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0" name="Freihand 259">
                  <a:extLst>
                    <a:ext uri="{FF2B5EF4-FFF2-40B4-BE49-F238E27FC236}">
                      <a16:creationId xmlns:a16="http://schemas.microsoft.com/office/drawing/2014/main" id="{328390E8-05D8-4BC3-BAFE-36C69F93E1B6}"/>
                    </a:ext>
                  </a:extLst>
                </p14:cNvPr>
                <p14:cNvContentPartPr/>
                <p14:nvPr/>
              </p14:nvContentPartPr>
              <p14:xfrm>
                <a:off x="5210553" y="2551764"/>
                <a:ext cx="86040" cy="3600"/>
              </p14:xfrm>
            </p:contentPart>
          </mc:Choice>
          <mc:Fallback xmlns="">
            <p:pic>
              <p:nvPicPr>
                <p:cNvPr id="260" name="Freihand 259">
                  <a:extLst>
                    <a:ext uri="{FF2B5EF4-FFF2-40B4-BE49-F238E27FC236}">
                      <a16:creationId xmlns:a16="http://schemas.microsoft.com/office/drawing/2014/main" id="{328390E8-05D8-4BC3-BAFE-36C69F93E1B6}"/>
                    </a:ext>
                  </a:extLst>
                </p:cNvPr>
                <p:cNvPicPr/>
                <p:nvPr/>
              </p:nvPicPr>
              <p:blipFill>
                <a:blip r:embed="rId451"/>
                <a:stretch>
                  <a:fillRect/>
                </a:stretch>
              </p:blipFill>
              <p:spPr>
                <a:xfrm>
                  <a:off x="5206233" y="2547444"/>
                  <a:ext cx="94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1" name="Freihand 260">
                  <a:extLst>
                    <a:ext uri="{FF2B5EF4-FFF2-40B4-BE49-F238E27FC236}">
                      <a16:creationId xmlns:a16="http://schemas.microsoft.com/office/drawing/2014/main" id="{0058F190-DD3D-4BAF-BCE9-A58D6BFAF2EF}"/>
                    </a:ext>
                  </a:extLst>
                </p14:cNvPr>
                <p14:cNvContentPartPr/>
                <p14:nvPr/>
              </p14:nvContentPartPr>
              <p14:xfrm>
                <a:off x="5354553" y="2472924"/>
                <a:ext cx="138600" cy="164520"/>
              </p14:xfrm>
            </p:contentPart>
          </mc:Choice>
          <mc:Fallback xmlns="">
            <p:pic>
              <p:nvPicPr>
                <p:cNvPr id="261" name="Freihand 260">
                  <a:extLst>
                    <a:ext uri="{FF2B5EF4-FFF2-40B4-BE49-F238E27FC236}">
                      <a16:creationId xmlns:a16="http://schemas.microsoft.com/office/drawing/2014/main" id="{0058F190-DD3D-4BAF-BCE9-A58D6BFAF2EF}"/>
                    </a:ext>
                  </a:extLst>
                </p:cNvPr>
                <p:cNvPicPr/>
                <p:nvPr/>
              </p:nvPicPr>
              <p:blipFill>
                <a:blip r:embed="rId453"/>
                <a:stretch>
                  <a:fillRect/>
                </a:stretch>
              </p:blipFill>
              <p:spPr>
                <a:xfrm>
                  <a:off x="5350233" y="2468604"/>
                  <a:ext cx="147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2" name="Freihand 261">
                  <a:extLst>
                    <a:ext uri="{FF2B5EF4-FFF2-40B4-BE49-F238E27FC236}">
                      <a16:creationId xmlns:a16="http://schemas.microsoft.com/office/drawing/2014/main" id="{BDC9535F-6C83-4D4D-A741-27271F472DDD}"/>
                    </a:ext>
                  </a:extLst>
                </p14:cNvPr>
                <p14:cNvContentPartPr/>
                <p14:nvPr/>
              </p14:nvContentPartPr>
              <p14:xfrm>
                <a:off x="5559753" y="2524404"/>
                <a:ext cx="113760" cy="146160"/>
              </p14:xfrm>
            </p:contentPart>
          </mc:Choice>
          <mc:Fallback xmlns="">
            <p:pic>
              <p:nvPicPr>
                <p:cNvPr id="262" name="Freihand 261">
                  <a:extLst>
                    <a:ext uri="{FF2B5EF4-FFF2-40B4-BE49-F238E27FC236}">
                      <a16:creationId xmlns:a16="http://schemas.microsoft.com/office/drawing/2014/main" id="{BDC9535F-6C83-4D4D-A741-27271F472DDD}"/>
                    </a:ext>
                  </a:extLst>
                </p:cNvPr>
                <p:cNvPicPr/>
                <p:nvPr/>
              </p:nvPicPr>
              <p:blipFill>
                <a:blip r:embed="rId455"/>
                <a:stretch>
                  <a:fillRect/>
                </a:stretch>
              </p:blipFill>
              <p:spPr>
                <a:xfrm>
                  <a:off x="5555433" y="2520084"/>
                  <a:ext cx="122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3" name="Freihand 262">
                  <a:extLst>
                    <a:ext uri="{FF2B5EF4-FFF2-40B4-BE49-F238E27FC236}">
                      <a16:creationId xmlns:a16="http://schemas.microsoft.com/office/drawing/2014/main" id="{5CA8ED3E-A0D6-4254-9633-0ED477135ADD}"/>
                    </a:ext>
                  </a:extLst>
                </p14:cNvPr>
                <p14:cNvContentPartPr/>
                <p14:nvPr/>
              </p14:nvContentPartPr>
              <p14:xfrm>
                <a:off x="5681433" y="2431884"/>
                <a:ext cx="110160" cy="131400"/>
              </p14:xfrm>
            </p:contentPart>
          </mc:Choice>
          <mc:Fallback xmlns="">
            <p:pic>
              <p:nvPicPr>
                <p:cNvPr id="263" name="Freihand 262">
                  <a:extLst>
                    <a:ext uri="{FF2B5EF4-FFF2-40B4-BE49-F238E27FC236}">
                      <a16:creationId xmlns:a16="http://schemas.microsoft.com/office/drawing/2014/main" id="{5CA8ED3E-A0D6-4254-9633-0ED477135ADD}"/>
                    </a:ext>
                  </a:extLst>
                </p:cNvPr>
                <p:cNvPicPr/>
                <p:nvPr/>
              </p:nvPicPr>
              <p:blipFill>
                <a:blip r:embed="rId457"/>
                <a:stretch>
                  <a:fillRect/>
                </a:stretch>
              </p:blipFill>
              <p:spPr>
                <a:xfrm>
                  <a:off x="5677113" y="2427564"/>
                  <a:ext cx="118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4" name="Freihand 263">
                  <a:extLst>
                    <a:ext uri="{FF2B5EF4-FFF2-40B4-BE49-F238E27FC236}">
                      <a16:creationId xmlns:a16="http://schemas.microsoft.com/office/drawing/2014/main" id="{7AA18474-3D7B-4E59-8B7D-2BEA04AA0F90}"/>
                    </a:ext>
                  </a:extLst>
                </p14:cNvPr>
                <p14:cNvContentPartPr/>
                <p14:nvPr/>
              </p14:nvContentPartPr>
              <p14:xfrm>
                <a:off x="4591713" y="2581284"/>
                <a:ext cx="19800" cy="111240"/>
              </p14:xfrm>
            </p:contentPart>
          </mc:Choice>
          <mc:Fallback xmlns="">
            <p:pic>
              <p:nvPicPr>
                <p:cNvPr id="264" name="Freihand 263">
                  <a:extLst>
                    <a:ext uri="{FF2B5EF4-FFF2-40B4-BE49-F238E27FC236}">
                      <a16:creationId xmlns:a16="http://schemas.microsoft.com/office/drawing/2014/main" id="{7AA18474-3D7B-4E59-8B7D-2BEA04AA0F90}"/>
                    </a:ext>
                  </a:extLst>
                </p:cNvPr>
                <p:cNvPicPr/>
                <p:nvPr/>
              </p:nvPicPr>
              <p:blipFill>
                <a:blip r:embed="rId459"/>
                <a:stretch>
                  <a:fillRect/>
                </a:stretch>
              </p:blipFill>
              <p:spPr>
                <a:xfrm>
                  <a:off x="4587393" y="2576964"/>
                  <a:ext cx="2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6" name="Freihand 265">
                  <a:extLst>
                    <a:ext uri="{FF2B5EF4-FFF2-40B4-BE49-F238E27FC236}">
                      <a16:creationId xmlns:a16="http://schemas.microsoft.com/office/drawing/2014/main" id="{C41D01F3-6B74-4228-AB67-71B746CBD91A}"/>
                    </a:ext>
                  </a:extLst>
                </p14:cNvPr>
                <p14:cNvContentPartPr/>
                <p14:nvPr/>
              </p14:nvContentPartPr>
              <p14:xfrm>
                <a:off x="5749473" y="2395164"/>
                <a:ext cx="209160" cy="300240"/>
              </p14:xfrm>
            </p:contentPart>
          </mc:Choice>
          <mc:Fallback xmlns="">
            <p:pic>
              <p:nvPicPr>
                <p:cNvPr id="266" name="Freihand 265">
                  <a:extLst>
                    <a:ext uri="{FF2B5EF4-FFF2-40B4-BE49-F238E27FC236}">
                      <a16:creationId xmlns:a16="http://schemas.microsoft.com/office/drawing/2014/main" id="{C41D01F3-6B74-4228-AB67-71B746CBD91A}"/>
                    </a:ext>
                  </a:extLst>
                </p:cNvPr>
                <p:cNvPicPr/>
                <p:nvPr/>
              </p:nvPicPr>
              <p:blipFill>
                <a:blip r:embed="rId461"/>
                <a:stretch>
                  <a:fillRect/>
                </a:stretch>
              </p:blipFill>
              <p:spPr>
                <a:xfrm>
                  <a:off x="5745153" y="2390844"/>
                  <a:ext cx="2178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2" name="Freihand 171">
                  <a:extLst>
                    <a:ext uri="{FF2B5EF4-FFF2-40B4-BE49-F238E27FC236}">
                      <a16:creationId xmlns:a16="http://schemas.microsoft.com/office/drawing/2014/main" id="{B3E8BEA6-461F-4FE1-B525-671C967727DB}"/>
                    </a:ext>
                  </a:extLst>
                </p14:cNvPr>
                <p14:cNvContentPartPr/>
                <p14:nvPr/>
              </p14:nvContentPartPr>
              <p14:xfrm>
                <a:off x="3014193" y="2270244"/>
                <a:ext cx="22680" cy="109440"/>
              </p14:xfrm>
            </p:contentPart>
          </mc:Choice>
          <mc:Fallback xmlns="">
            <p:pic>
              <p:nvPicPr>
                <p:cNvPr id="172" name="Freihand 171">
                  <a:extLst>
                    <a:ext uri="{FF2B5EF4-FFF2-40B4-BE49-F238E27FC236}">
                      <a16:creationId xmlns:a16="http://schemas.microsoft.com/office/drawing/2014/main" id="{B3E8BEA6-461F-4FE1-B525-671C967727DB}"/>
                    </a:ext>
                  </a:extLst>
                </p:cNvPr>
                <p:cNvPicPr/>
                <p:nvPr/>
              </p:nvPicPr>
              <p:blipFill>
                <a:blip r:embed="rId463"/>
                <a:stretch>
                  <a:fillRect/>
                </a:stretch>
              </p:blipFill>
              <p:spPr>
                <a:xfrm>
                  <a:off x="3009873" y="2265924"/>
                  <a:ext cx="3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3" name="Freihand 172">
                  <a:extLst>
                    <a:ext uri="{FF2B5EF4-FFF2-40B4-BE49-F238E27FC236}">
                      <a16:creationId xmlns:a16="http://schemas.microsoft.com/office/drawing/2014/main" id="{9616685F-07F0-4C4D-AC7E-57E3C9AA1179}"/>
                    </a:ext>
                  </a:extLst>
                </p14:cNvPr>
                <p14:cNvContentPartPr/>
                <p14:nvPr/>
              </p14:nvContentPartPr>
              <p14:xfrm>
                <a:off x="2981793" y="2313084"/>
                <a:ext cx="175320" cy="13320"/>
              </p14:xfrm>
            </p:contentPart>
          </mc:Choice>
          <mc:Fallback xmlns="">
            <p:pic>
              <p:nvPicPr>
                <p:cNvPr id="173" name="Freihand 172">
                  <a:extLst>
                    <a:ext uri="{FF2B5EF4-FFF2-40B4-BE49-F238E27FC236}">
                      <a16:creationId xmlns:a16="http://schemas.microsoft.com/office/drawing/2014/main" id="{9616685F-07F0-4C4D-AC7E-57E3C9AA1179}"/>
                    </a:ext>
                  </a:extLst>
                </p:cNvPr>
                <p:cNvPicPr/>
                <p:nvPr/>
              </p:nvPicPr>
              <p:blipFill>
                <a:blip r:embed="rId465"/>
                <a:stretch>
                  <a:fillRect/>
                </a:stretch>
              </p:blipFill>
              <p:spPr>
                <a:xfrm>
                  <a:off x="2977473" y="2308764"/>
                  <a:ext cx="18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19" name="Freihand 218">
                  <a:extLst>
                    <a:ext uri="{FF2B5EF4-FFF2-40B4-BE49-F238E27FC236}">
                      <a16:creationId xmlns:a16="http://schemas.microsoft.com/office/drawing/2014/main" id="{7B8EBBB4-25A9-403F-AE31-31005C8FEA2A}"/>
                    </a:ext>
                  </a:extLst>
                </p14:cNvPr>
                <p14:cNvContentPartPr/>
                <p14:nvPr/>
              </p14:nvContentPartPr>
              <p14:xfrm>
                <a:off x="2024913" y="2734284"/>
                <a:ext cx="168480" cy="16920"/>
              </p14:xfrm>
            </p:contentPart>
          </mc:Choice>
          <mc:Fallback xmlns="">
            <p:pic>
              <p:nvPicPr>
                <p:cNvPr id="219" name="Freihand 218">
                  <a:extLst>
                    <a:ext uri="{FF2B5EF4-FFF2-40B4-BE49-F238E27FC236}">
                      <a16:creationId xmlns:a16="http://schemas.microsoft.com/office/drawing/2014/main" id="{7B8EBBB4-25A9-403F-AE31-31005C8FEA2A}"/>
                    </a:ext>
                  </a:extLst>
                </p:cNvPr>
                <p:cNvPicPr/>
                <p:nvPr/>
              </p:nvPicPr>
              <p:blipFill>
                <a:blip r:embed="rId467"/>
                <a:stretch>
                  <a:fillRect/>
                </a:stretch>
              </p:blipFill>
              <p:spPr>
                <a:xfrm>
                  <a:off x="2020593" y="2729964"/>
                  <a:ext cx="177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20" name="Freihand 219">
                  <a:extLst>
                    <a:ext uri="{FF2B5EF4-FFF2-40B4-BE49-F238E27FC236}">
                      <a16:creationId xmlns:a16="http://schemas.microsoft.com/office/drawing/2014/main" id="{3826607F-0373-4C54-A562-0909ED0C3FC5}"/>
                    </a:ext>
                  </a:extLst>
                </p14:cNvPr>
                <p14:cNvContentPartPr/>
                <p14:nvPr/>
              </p14:nvContentPartPr>
              <p14:xfrm>
                <a:off x="2028873" y="2773884"/>
                <a:ext cx="207720" cy="13680"/>
              </p14:xfrm>
            </p:contentPart>
          </mc:Choice>
          <mc:Fallback xmlns="">
            <p:pic>
              <p:nvPicPr>
                <p:cNvPr id="220" name="Freihand 219">
                  <a:extLst>
                    <a:ext uri="{FF2B5EF4-FFF2-40B4-BE49-F238E27FC236}">
                      <a16:creationId xmlns:a16="http://schemas.microsoft.com/office/drawing/2014/main" id="{3826607F-0373-4C54-A562-0909ED0C3FC5}"/>
                    </a:ext>
                  </a:extLst>
                </p:cNvPr>
                <p:cNvPicPr/>
                <p:nvPr/>
              </p:nvPicPr>
              <p:blipFill>
                <a:blip r:embed="rId469"/>
                <a:stretch>
                  <a:fillRect/>
                </a:stretch>
              </p:blipFill>
              <p:spPr>
                <a:xfrm>
                  <a:off x="2024553" y="2769564"/>
                  <a:ext cx="21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6" name="Freihand 165">
                  <a:extLst>
                    <a:ext uri="{FF2B5EF4-FFF2-40B4-BE49-F238E27FC236}">
                      <a16:creationId xmlns:a16="http://schemas.microsoft.com/office/drawing/2014/main" id="{BE5887A4-F893-4363-851D-1FA2167F74F2}"/>
                    </a:ext>
                  </a:extLst>
                </p14:cNvPr>
                <p14:cNvContentPartPr/>
                <p14:nvPr/>
              </p14:nvContentPartPr>
              <p14:xfrm>
                <a:off x="2009433" y="2355564"/>
                <a:ext cx="167040" cy="10080"/>
              </p14:xfrm>
            </p:contentPart>
          </mc:Choice>
          <mc:Fallback xmlns="">
            <p:pic>
              <p:nvPicPr>
                <p:cNvPr id="166" name="Freihand 165">
                  <a:extLst>
                    <a:ext uri="{FF2B5EF4-FFF2-40B4-BE49-F238E27FC236}">
                      <a16:creationId xmlns:a16="http://schemas.microsoft.com/office/drawing/2014/main" id="{BE5887A4-F893-4363-851D-1FA2167F74F2}"/>
                    </a:ext>
                  </a:extLst>
                </p:cNvPr>
                <p:cNvPicPr/>
                <p:nvPr/>
              </p:nvPicPr>
              <p:blipFill>
                <a:blip r:embed="rId471"/>
                <a:stretch>
                  <a:fillRect/>
                </a:stretch>
              </p:blipFill>
              <p:spPr>
                <a:xfrm>
                  <a:off x="2005113" y="2351244"/>
                  <a:ext cx="175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7" name="Freihand 166">
                  <a:extLst>
                    <a:ext uri="{FF2B5EF4-FFF2-40B4-BE49-F238E27FC236}">
                      <a16:creationId xmlns:a16="http://schemas.microsoft.com/office/drawing/2014/main" id="{EC4C30A2-7F26-460D-99BD-D407CE160571}"/>
                    </a:ext>
                  </a:extLst>
                </p14:cNvPr>
                <p14:cNvContentPartPr/>
                <p14:nvPr/>
              </p14:nvContentPartPr>
              <p14:xfrm>
                <a:off x="2025633" y="2414604"/>
                <a:ext cx="198000" cy="15840"/>
              </p14:xfrm>
            </p:contentPart>
          </mc:Choice>
          <mc:Fallback xmlns="">
            <p:pic>
              <p:nvPicPr>
                <p:cNvPr id="167" name="Freihand 166">
                  <a:extLst>
                    <a:ext uri="{FF2B5EF4-FFF2-40B4-BE49-F238E27FC236}">
                      <a16:creationId xmlns:a16="http://schemas.microsoft.com/office/drawing/2014/main" id="{EC4C30A2-7F26-460D-99BD-D407CE160571}"/>
                    </a:ext>
                  </a:extLst>
                </p:cNvPr>
                <p:cNvPicPr/>
                <p:nvPr/>
              </p:nvPicPr>
              <p:blipFill>
                <a:blip r:embed="rId473"/>
                <a:stretch>
                  <a:fillRect/>
                </a:stretch>
              </p:blipFill>
              <p:spPr>
                <a:xfrm>
                  <a:off x="2021313" y="2410284"/>
                  <a:ext cx="206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8" name="Freihand 167">
                  <a:extLst>
                    <a:ext uri="{FF2B5EF4-FFF2-40B4-BE49-F238E27FC236}">
                      <a16:creationId xmlns:a16="http://schemas.microsoft.com/office/drawing/2014/main" id="{336DE21C-0AD9-41F2-AA5A-47494173FE5C}"/>
                    </a:ext>
                  </a:extLst>
                </p14:cNvPr>
                <p14:cNvContentPartPr/>
                <p14:nvPr/>
              </p14:nvContentPartPr>
              <p14:xfrm>
                <a:off x="2373033" y="2361684"/>
                <a:ext cx="129240" cy="66960"/>
              </p14:xfrm>
            </p:contentPart>
          </mc:Choice>
          <mc:Fallback xmlns="">
            <p:pic>
              <p:nvPicPr>
                <p:cNvPr id="168" name="Freihand 167">
                  <a:extLst>
                    <a:ext uri="{FF2B5EF4-FFF2-40B4-BE49-F238E27FC236}">
                      <a16:creationId xmlns:a16="http://schemas.microsoft.com/office/drawing/2014/main" id="{336DE21C-0AD9-41F2-AA5A-47494173FE5C}"/>
                    </a:ext>
                  </a:extLst>
                </p:cNvPr>
                <p:cNvPicPr/>
                <p:nvPr/>
              </p:nvPicPr>
              <p:blipFill>
                <a:blip r:embed="rId475"/>
                <a:stretch>
                  <a:fillRect/>
                </a:stretch>
              </p:blipFill>
              <p:spPr>
                <a:xfrm>
                  <a:off x="2368713" y="2357364"/>
                  <a:ext cx="137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9" name="Freihand 168">
                  <a:extLst>
                    <a:ext uri="{FF2B5EF4-FFF2-40B4-BE49-F238E27FC236}">
                      <a16:creationId xmlns:a16="http://schemas.microsoft.com/office/drawing/2014/main" id="{2A3B2493-967E-4027-B97E-0591EBBABD81}"/>
                    </a:ext>
                  </a:extLst>
                </p14:cNvPr>
                <p14:cNvContentPartPr/>
                <p14:nvPr/>
              </p14:nvContentPartPr>
              <p14:xfrm>
                <a:off x="2630433" y="2337204"/>
                <a:ext cx="32400" cy="81000"/>
              </p14:xfrm>
            </p:contentPart>
          </mc:Choice>
          <mc:Fallback xmlns="">
            <p:pic>
              <p:nvPicPr>
                <p:cNvPr id="169" name="Freihand 168">
                  <a:extLst>
                    <a:ext uri="{FF2B5EF4-FFF2-40B4-BE49-F238E27FC236}">
                      <a16:creationId xmlns:a16="http://schemas.microsoft.com/office/drawing/2014/main" id="{2A3B2493-967E-4027-B97E-0591EBBABD81}"/>
                    </a:ext>
                  </a:extLst>
                </p:cNvPr>
                <p:cNvPicPr/>
                <p:nvPr/>
              </p:nvPicPr>
              <p:blipFill>
                <a:blip r:embed="rId477"/>
                <a:stretch>
                  <a:fillRect/>
                </a:stretch>
              </p:blipFill>
              <p:spPr>
                <a:xfrm>
                  <a:off x="2626113" y="2332884"/>
                  <a:ext cx="41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0" name="Freihand 169">
                  <a:extLst>
                    <a:ext uri="{FF2B5EF4-FFF2-40B4-BE49-F238E27FC236}">
                      <a16:creationId xmlns:a16="http://schemas.microsoft.com/office/drawing/2014/main" id="{2A736C20-1759-46D7-BE50-3018A4F9657C}"/>
                    </a:ext>
                  </a:extLst>
                </p14:cNvPr>
                <p14:cNvContentPartPr/>
                <p14:nvPr/>
              </p14:nvContentPartPr>
              <p14:xfrm>
                <a:off x="2584713" y="2278884"/>
                <a:ext cx="190800" cy="134640"/>
              </p14:xfrm>
            </p:contentPart>
          </mc:Choice>
          <mc:Fallback xmlns="">
            <p:pic>
              <p:nvPicPr>
                <p:cNvPr id="170" name="Freihand 169">
                  <a:extLst>
                    <a:ext uri="{FF2B5EF4-FFF2-40B4-BE49-F238E27FC236}">
                      <a16:creationId xmlns:a16="http://schemas.microsoft.com/office/drawing/2014/main" id="{2A736C20-1759-46D7-BE50-3018A4F9657C}"/>
                    </a:ext>
                  </a:extLst>
                </p:cNvPr>
                <p:cNvPicPr/>
                <p:nvPr/>
              </p:nvPicPr>
              <p:blipFill>
                <a:blip r:embed="rId479"/>
                <a:stretch>
                  <a:fillRect/>
                </a:stretch>
              </p:blipFill>
              <p:spPr>
                <a:xfrm>
                  <a:off x="2580393" y="2274564"/>
                  <a:ext cx="199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2" name="Freihand 221">
                  <a:extLst>
                    <a:ext uri="{FF2B5EF4-FFF2-40B4-BE49-F238E27FC236}">
                      <a16:creationId xmlns:a16="http://schemas.microsoft.com/office/drawing/2014/main" id="{FFB71C18-F129-49DF-8893-E251930FAB5D}"/>
                    </a:ext>
                  </a:extLst>
                </p14:cNvPr>
                <p14:cNvContentPartPr/>
                <p14:nvPr/>
              </p14:nvContentPartPr>
              <p14:xfrm>
                <a:off x="2334513" y="2463204"/>
                <a:ext cx="174960" cy="17640"/>
              </p14:xfrm>
            </p:contentPart>
          </mc:Choice>
          <mc:Fallback xmlns="">
            <p:pic>
              <p:nvPicPr>
                <p:cNvPr id="222" name="Freihand 221">
                  <a:extLst>
                    <a:ext uri="{FF2B5EF4-FFF2-40B4-BE49-F238E27FC236}">
                      <a16:creationId xmlns:a16="http://schemas.microsoft.com/office/drawing/2014/main" id="{FFB71C18-F129-49DF-8893-E251930FAB5D}"/>
                    </a:ext>
                  </a:extLst>
                </p:cNvPr>
                <p:cNvPicPr/>
                <p:nvPr/>
              </p:nvPicPr>
              <p:blipFill>
                <a:blip r:embed="rId481"/>
                <a:stretch>
                  <a:fillRect/>
                </a:stretch>
              </p:blipFill>
              <p:spPr>
                <a:xfrm>
                  <a:off x="2330193" y="2458884"/>
                  <a:ext cx="183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23" name="Freihand 222">
                  <a:extLst>
                    <a:ext uri="{FF2B5EF4-FFF2-40B4-BE49-F238E27FC236}">
                      <a16:creationId xmlns:a16="http://schemas.microsoft.com/office/drawing/2014/main" id="{0F67C478-E823-4496-BD22-66225036787F}"/>
                    </a:ext>
                  </a:extLst>
                </p14:cNvPr>
                <p14:cNvContentPartPr/>
                <p14:nvPr/>
              </p14:nvContentPartPr>
              <p14:xfrm>
                <a:off x="2608113" y="2455284"/>
                <a:ext cx="155160" cy="17280"/>
              </p14:xfrm>
            </p:contentPart>
          </mc:Choice>
          <mc:Fallback xmlns="">
            <p:pic>
              <p:nvPicPr>
                <p:cNvPr id="223" name="Freihand 222">
                  <a:extLst>
                    <a:ext uri="{FF2B5EF4-FFF2-40B4-BE49-F238E27FC236}">
                      <a16:creationId xmlns:a16="http://schemas.microsoft.com/office/drawing/2014/main" id="{0F67C478-E823-4496-BD22-66225036787F}"/>
                    </a:ext>
                  </a:extLst>
                </p:cNvPr>
                <p:cNvPicPr/>
                <p:nvPr/>
              </p:nvPicPr>
              <p:blipFill>
                <a:blip r:embed="rId483"/>
                <a:stretch>
                  <a:fillRect/>
                </a:stretch>
              </p:blipFill>
              <p:spPr>
                <a:xfrm>
                  <a:off x="2603793" y="2450964"/>
                  <a:ext cx="16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27" name="Freihand 226">
                  <a:extLst>
                    <a:ext uri="{FF2B5EF4-FFF2-40B4-BE49-F238E27FC236}">
                      <a16:creationId xmlns:a16="http://schemas.microsoft.com/office/drawing/2014/main" id="{F2F2306D-3DE0-49FB-82F0-09FDC0755530}"/>
                    </a:ext>
                  </a:extLst>
                </p14:cNvPr>
                <p14:cNvContentPartPr/>
                <p14:nvPr/>
              </p14:nvContentPartPr>
              <p14:xfrm>
                <a:off x="2381673" y="2691084"/>
                <a:ext cx="160560" cy="77400"/>
              </p14:xfrm>
            </p:contentPart>
          </mc:Choice>
          <mc:Fallback xmlns="">
            <p:pic>
              <p:nvPicPr>
                <p:cNvPr id="227" name="Freihand 226">
                  <a:extLst>
                    <a:ext uri="{FF2B5EF4-FFF2-40B4-BE49-F238E27FC236}">
                      <a16:creationId xmlns:a16="http://schemas.microsoft.com/office/drawing/2014/main" id="{F2F2306D-3DE0-49FB-82F0-09FDC0755530}"/>
                    </a:ext>
                  </a:extLst>
                </p:cNvPr>
                <p:cNvPicPr/>
                <p:nvPr/>
              </p:nvPicPr>
              <p:blipFill>
                <a:blip r:embed="rId485"/>
                <a:stretch>
                  <a:fillRect/>
                </a:stretch>
              </p:blipFill>
              <p:spPr>
                <a:xfrm>
                  <a:off x="2377353" y="2686764"/>
                  <a:ext cx="169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8" name="Freihand 227">
                  <a:extLst>
                    <a:ext uri="{FF2B5EF4-FFF2-40B4-BE49-F238E27FC236}">
                      <a16:creationId xmlns:a16="http://schemas.microsoft.com/office/drawing/2014/main" id="{FE87543A-31BE-4F0A-852E-FF540F52B6A4}"/>
                    </a:ext>
                  </a:extLst>
                </p14:cNvPr>
                <p14:cNvContentPartPr/>
                <p14:nvPr/>
              </p14:nvContentPartPr>
              <p14:xfrm>
                <a:off x="2617113" y="2669844"/>
                <a:ext cx="9720" cy="101520"/>
              </p14:xfrm>
            </p:contentPart>
          </mc:Choice>
          <mc:Fallback xmlns="">
            <p:pic>
              <p:nvPicPr>
                <p:cNvPr id="228" name="Freihand 227">
                  <a:extLst>
                    <a:ext uri="{FF2B5EF4-FFF2-40B4-BE49-F238E27FC236}">
                      <a16:creationId xmlns:a16="http://schemas.microsoft.com/office/drawing/2014/main" id="{FE87543A-31BE-4F0A-852E-FF540F52B6A4}"/>
                    </a:ext>
                  </a:extLst>
                </p:cNvPr>
                <p:cNvPicPr/>
                <p:nvPr/>
              </p:nvPicPr>
              <p:blipFill>
                <a:blip r:embed="rId487"/>
                <a:stretch>
                  <a:fillRect/>
                </a:stretch>
              </p:blipFill>
              <p:spPr>
                <a:xfrm>
                  <a:off x="2612793" y="2665524"/>
                  <a:ext cx="18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9" name="Freihand 228">
                  <a:extLst>
                    <a:ext uri="{FF2B5EF4-FFF2-40B4-BE49-F238E27FC236}">
                      <a16:creationId xmlns:a16="http://schemas.microsoft.com/office/drawing/2014/main" id="{A9ECC186-FE30-43DA-B044-EFF620EEB4FF}"/>
                    </a:ext>
                  </a:extLst>
                </p14:cNvPr>
                <p14:cNvContentPartPr/>
                <p14:nvPr/>
              </p14:nvContentPartPr>
              <p14:xfrm>
                <a:off x="2568153" y="2718804"/>
                <a:ext cx="101160" cy="2520"/>
              </p14:xfrm>
            </p:contentPart>
          </mc:Choice>
          <mc:Fallback xmlns="">
            <p:pic>
              <p:nvPicPr>
                <p:cNvPr id="229" name="Freihand 228">
                  <a:extLst>
                    <a:ext uri="{FF2B5EF4-FFF2-40B4-BE49-F238E27FC236}">
                      <a16:creationId xmlns:a16="http://schemas.microsoft.com/office/drawing/2014/main" id="{A9ECC186-FE30-43DA-B044-EFF620EEB4FF}"/>
                    </a:ext>
                  </a:extLst>
                </p:cNvPr>
                <p:cNvPicPr/>
                <p:nvPr/>
              </p:nvPicPr>
              <p:blipFill>
                <a:blip r:embed="rId489"/>
                <a:stretch>
                  <a:fillRect/>
                </a:stretch>
              </p:blipFill>
              <p:spPr>
                <a:xfrm>
                  <a:off x="2563833" y="2714484"/>
                  <a:ext cx="109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30" name="Freihand 229">
                  <a:extLst>
                    <a:ext uri="{FF2B5EF4-FFF2-40B4-BE49-F238E27FC236}">
                      <a16:creationId xmlns:a16="http://schemas.microsoft.com/office/drawing/2014/main" id="{C598E639-D423-4C18-88DC-6EB4335027FA}"/>
                    </a:ext>
                  </a:extLst>
                </p14:cNvPr>
                <p14:cNvContentPartPr/>
                <p14:nvPr/>
              </p14:nvContentPartPr>
              <p14:xfrm>
                <a:off x="2726913" y="2612604"/>
                <a:ext cx="102600" cy="143640"/>
              </p14:xfrm>
            </p:contentPart>
          </mc:Choice>
          <mc:Fallback xmlns="">
            <p:pic>
              <p:nvPicPr>
                <p:cNvPr id="230" name="Freihand 229">
                  <a:extLst>
                    <a:ext uri="{FF2B5EF4-FFF2-40B4-BE49-F238E27FC236}">
                      <a16:creationId xmlns:a16="http://schemas.microsoft.com/office/drawing/2014/main" id="{C598E639-D423-4C18-88DC-6EB4335027FA}"/>
                    </a:ext>
                  </a:extLst>
                </p:cNvPr>
                <p:cNvPicPr/>
                <p:nvPr/>
              </p:nvPicPr>
              <p:blipFill>
                <a:blip r:embed="rId491"/>
                <a:stretch>
                  <a:fillRect/>
                </a:stretch>
              </p:blipFill>
              <p:spPr>
                <a:xfrm>
                  <a:off x="2722593" y="2608284"/>
                  <a:ext cx="111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31" name="Freihand 230">
                  <a:extLst>
                    <a:ext uri="{FF2B5EF4-FFF2-40B4-BE49-F238E27FC236}">
                      <a16:creationId xmlns:a16="http://schemas.microsoft.com/office/drawing/2014/main" id="{C9BBF2DB-4C59-4D31-AE9D-A9965E0EC349}"/>
                    </a:ext>
                  </a:extLst>
                </p14:cNvPr>
                <p14:cNvContentPartPr/>
                <p14:nvPr/>
              </p14:nvContentPartPr>
              <p14:xfrm>
                <a:off x="2838873" y="2530524"/>
                <a:ext cx="106560" cy="75600"/>
              </p14:xfrm>
            </p:contentPart>
          </mc:Choice>
          <mc:Fallback xmlns="">
            <p:pic>
              <p:nvPicPr>
                <p:cNvPr id="231" name="Freihand 230">
                  <a:extLst>
                    <a:ext uri="{FF2B5EF4-FFF2-40B4-BE49-F238E27FC236}">
                      <a16:creationId xmlns:a16="http://schemas.microsoft.com/office/drawing/2014/main" id="{C9BBF2DB-4C59-4D31-AE9D-A9965E0EC349}"/>
                    </a:ext>
                  </a:extLst>
                </p:cNvPr>
                <p:cNvPicPr/>
                <p:nvPr/>
              </p:nvPicPr>
              <p:blipFill>
                <a:blip r:embed="rId493"/>
                <a:stretch>
                  <a:fillRect/>
                </a:stretch>
              </p:blipFill>
              <p:spPr>
                <a:xfrm>
                  <a:off x="2834553" y="2526204"/>
                  <a:ext cx="115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33" name="Freihand 232">
                  <a:extLst>
                    <a:ext uri="{FF2B5EF4-FFF2-40B4-BE49-F238E27FC236}">
                      <a16:creationId xmlns:a16="http://schemas.microsoft.com/office/drawing/2014/main" id="{35450CEA-C9DD-4DC3-91E0-FD22D6E43573}"/>
                    </a:ext>
                  </a:extLst>
                </p14:cNvPr>
                <p14:cNvContentPartPr/>
                <p14:nvPr/>
              </p14:nvContentPartPr>
              <p14:xfrm>
                <a:off x="2880993" y="2548164"/>
                <a:ext cx="123480" cy="235080"/>
              </p14:xfrm>
            </p:contentPart>
          </mc:Choice>
          <mc:Fallback xmlns="">
            <p:pic>
              <p:nvPicPr>
                <p:cNvPr id="233" name="Freihand 232">
                  <a:extLst>
                    <a:ext uri="{FF2B5EF4-FFF2-40B4-BE49-F238E27FC236}">
                      <a16:creationId xmlns:a16="http://schemas.microsoft.com/office/drawing/2014/main" id="{35450CEA-C9DD-4DC3-91E0-FD22D6E43573}"/>
                    </a:ext>
                  </a:extLst>
                </p:cNvPr>
                <p:cNvPicPr/>
                <p:nvPr/>
              </p:nvPicPr>
              <p:blipFill>
                <a:blip r:embed="rId495"/>
                <a:stretch>
                  <a:fillRect/>
                </a:stretch>
              </p:blipFill>
              <p:spPr>
                <a:xfrm>
                  <a:off x="2876673" y="2543844"/>
                  <a:ext cx="132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34" name="Freihand 233">
                  <a:extLst>
                    <a:ext uri="{FF2B5EF4-FFF2-40B4-BE49-F238E27FC236}">
                      <a16:creationId xmlns:a16="http://schemas.microsoft.com/office/drawing/2014/main" id="{24DD19E3-C617-4B86-B06D-DFAB969BB42D}"/>
                    </a:ext>
                  </a:extLst>
                </p14:cNvPr>
                <p14:cNvContentPartPr/>
                <p14:nvPr/>
              </p14:nvContentPartPr>
              <p14:xfrm>
                <a:off x="2322273" y="2580204"/>
                <a:ext cx="100080" cy="220680"/>
              </p14:xfrm>
            </p:contentPart>
          </mc:Choice>
          <mc:Fallback xmlns="">
            <p:pic>
              <p:nvPicPr>
                <p:cNvPr id="234" name="Freihand 233">
                  <a:extLst>
                    <a:ext uri="{FF2B5EF4-FFF2-40B4-BE49-F238E27FC236}">
                      <a16:creationId xmlns:a16="http://schemas.microsoft.com/office/drawing/2014/main" id="{24DD19E3-C617-4B86-B06D-DFAB969BB42D}"/>
                    </a:ext>
                  </a:extLst>
                </p:cNvPr>
                <p:cNvPicPr/>
                <p:nvPr/>
              </p:nvPicPr>
              <p:blipFill>
                <a:blip r:embed="rId497"/>
                <a:stretch>
                  <a:fillRect/>
                </a:stretch>
              </p:blipFill>
              <p:spPr>
                <a:xfrm>
                  <a:off x="2317953" y="2575884"/>
                  <a:ext cx="1087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35" name="Freihand 234">
                  <a:extLst>
                    <a:ext uri="{FF2B5EF4-FFF2-40B4-BE49-F238E27FC236}">
                      <a16:creationId xmlns:a16="http://schemas.microsoft.com/office/drawing/2014/main" id="{665DEEB8-7D90-4E11-B50F-C6823116ECB1}"/>
                    </a:ext>
                  </a:extLst>
                </p14:cNvPr>
                <p14:cNvContentPartPr/>
                <p14:nvPr/>
              </p14:nvContentPartPr>
              <p14:xfrm>
                <a:off x="3080433" y="2639604"/>
                <a:ext cx="19800" cy="88200"/>
              </p14:xfrm>
            </p:contentPart>
          </mc:Choice>
          <mc:Fallback xmlns="">
            <p:pic>
              <p:nvPicPr>
                <p:cNvPr id="235" name="Freihand 234">
                  <a:extLst>
                    <a:ext uri="{FF2B5EF4-FFF2-40B4-BE49-F238E27FC236}">
                      <a16:creationId xmlns:a16="http://schemas.microsoft.com/office/drawing/2014/main" id="{665DEEB8-7D90-4E11-B50F-C6823116ECB1}"/>
                    </a:ext>
                  </a:extLst>
                </p:cNvPr>
                <p:cNvPicPr/>
                <p:nvPr/>
              </p:nvPicPr>
              <p:blipFill>
                <a:blip r:embed="rId499"/>
                <a:stretch>
                  <a:fillRect/>
                </a:stretch>
              </p:blipFill>
              <p:spPr>
                <a:xfrm>
                  <a:off x="3076113" y="2635284"/>
                  <a:ext cx="28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36" name="Freihand 235">
                  <a:extLst>
                    <a:ext uri="{FF2B5EF4-FFF2-40B4-BE49-F238E27FC236}">
                      <a16:creationId xmlns:a16="http://schemas.microsoft.com/office/drawing/2014/main" id="{B4A49127-62BC-4066-A7E3-60553BD43669}"/>
                    </a:ext>
                  </a:extLst>
                </p14:cNvPr>
                <p14:cNvContentPartPr/>
                <p14:nvPr/>
              </p14:nvContentPartPr>
              <p14:xfrm>
                <a:off x="3103113" y="2621964"/>
                <a:ext cx="23400" cy="105480"/>
              </p14:xfrm>
            </p:contentPart>
          </mc:Choice>
          <mc:Fallback xmlns="">
            <p:pic>
              <p:nvPicPr>
                <p:cNvPr id="236" name="Freihand 235">
                  <a:extLst>
                    <a:ext uri="{FF2B5EF4-FFF2-40B4-BE49-F238E27FC236}">
                      <a16:creationId xmlns:a16="http://schemas.microsoft.com/office/drawing/2014/main" id="{B4A49127-62BC-4066-A7E3-60553BD43669}"/>
                    </a:ext>
                  </a:extLst>
                </p:cNvPr>
                <p:cNvPicPr/>
                <p:nvPr/>
              </p:nvPicPr>
              <p:blipFill>
                <a:blip r:embed="rId501"/>
                <a:stretch>
                  <a:fillRect/>
                </a:stretch>
              </p:blipFill>
              <p:spPr>
                <a:xfrm>
                  <a:off x="3098793" y="2617644"/>
                  <a:ext cx="32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37" name="Freihand 236">
                  <a:extLst>
                    <a:ext uri="{FF2B5EF4-FFF2-40B4-BE49-F238E27FC236}">
                      <a16:creationId xmlns:a16="http://schemas.microsoft.com/office/drawing/2014/main" id="{B2172BB5-B890-4AA8-939C-D81DB540E155}"/>
                    </a:ext>
                  </a:extLst>
                </p14:cNvPr>
                <p14:cNvContentPartPr/>
                <p14:nvPr/>
              </p14:nvContentPartPr>
              <p14:xfrm>
                <a:off x="3027153" y="2566524"/>
                <a:ext cx="162000" cy="27000"/>
              </p14:xfrm>
            </p:contentPart>
          </mc:Choice>
          <mc:Fallback xmlns="">
            <p:pic>
              <p:nvPicPr>
                <p:cNvPr id="237" name="Freihand 236">
                  <a:extLst>
                    <a:ext uri="{FF2B5EF4-FFF2-40B4-BE49-F238E27FC236}">
                      <a16:creationId xmlns:a16="http://schemas.microsoft.com/office/drawing/2014/main" id="{B2172BB5-B890-4AA8-939C-D81DB540E155}"/>
                    </a:ext>
                  </a:extLst>
                </p:cNvPr>
                <p:cNvPicPr/>
                <p:nvPr/>
              </p:nvPicPr>
              <p:blipFill>
                <a:blip r:embed="rId503"/>
                <a:stretch>
                  <a:fillRect/>
                </a:stretch>
              </p:blipFill>
              <p:spPr>
                <a:xfrm>
                  <a:off x="3022833" y="2562204"/>
                  <a:ext cx="170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1" name="Freihand 300">
                  <a:extLst>
                    <a:ext uri="{FF2B5EF4-FFF2-40B4-BE49-F238E27FC236}">
                      <a16:creationId xmlns:a16="http://schemas.microsoft.com/office/drawing/2014/main" id="{90A61683-8D28-448C-96C7-483A413FA491}"/>
                    </a:ext>
                  </a:extLst>
                </p14:cNvPr>
                <p14:cNvContentPartPr/>
                <p14:nvPr/>
              </p14:nvContentPartPr>
              <p14:xfrm>
                <a:off x="330393" y="3218124"/>
                <a:ext cx="242280" cy="21960"/>
              </p14:xfrm>
            </p:contentPart>
          </mc:Choice>
          <mc:Fallback xmlns="">
            <p:pic>
              <p:nvPicPr>
                <p:cNvPr id="301" name="Freihand 300">
                  <a:extLst>
                    <a:ext uri="{FF2B5EF4-FFF2-40B4-BE49-F238E27FC236}">
                      <a16:creationId xmlns:a16="http://schemas.microsoft.com/office/drawing/2014/main" id="{90A61683-8D28-448C-96C7-483A413FA491}"/>
                    </a:ext>
                  </a:extLst>
                </p:cNvPr>
                <p:cNvPicPr/>
                <p:nvPr/>
              </p:nvPicPr>
              <p:blipFill>
                <a:blip r:embed="rId505"/>
                <a:stretch>
                  <a:fillRect/>
                </a:stretch>
              </p:blipFill>
              <p:spPr>
                <a:xfrm>
                  <a:off x="326073" y="3213804"/>
                  <a:ext cx="250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2" name="Freihand 301">
                  <a:extLst>
                    <a:ext uri="{FF2B5EF4-FFF2-40B4-BE49-F238E27FC236}">
                      <a16:creationId xmlns:a16="http://schemas.microsoft.com/office/drawing/2014/main" id="{7F9822B7-2270-4204-8F6B-5CAB154552F0}"/>
                    </a:ext>
                  </a:extLst>
                </p14:cNvPr>
                <p14:cNvContentPartPr/>
                <p14:nvPr/>
              </p14:nvContentPartPr>
              <p14:xfrm>
                <a:off x="503553" y="3124884"/>
                <a:ext cx="184320" cy="250920"/>
              </p14:xfrm>
            </p:contentPart>
          </mc:Choice>
          <mc:Fallback xmlns="">
            <p:pic>
              <p:nvPicPr>
                <p:cNvPr id="302" name="Freihand 301">
                  <a:extLst>
                    <a:ext uri="{FF2B5EF4-FFF2-40B4-BE49-F238E27FC236}">
                      <a16:creationId xmlns:a16="http://schemas.microsoft.com/office/drawing/2014/main" id="{7F9822B7-2270-4204-8F6B-5CAB154552F0}"/>
                    </a:ext>
                  </a:extLst>
                </p:cNvPr>
                <p:cNvPicPr/>
                <p:nvPr/>
              </p:nvPicPr>
              <p:blipFill>
                <a:blip r:embed="rId507"/>
                <a:stretch>
                  <a:fillRect/>
                </a:stretch>
              </p:blipFill>
              <p:spPr>
                <a:xfrm>
                  <a:off x="499233" y="3120564"/>
                  <a:ext cx="192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7" name="Freihand 336">
                  <a:extLst>
                    <a:ext uri="{FF2B5EF4-FFF2-40B4-BE49-F238E27FC236}">
                      <a16:creationId xmlns:a16="http://schemas.microsoft.com/office/drawing/2014/main" id="{611D4543-3F66-4948-8192-8D280461E3E3}"/>
                    </a:ext>
                  </a:extLst>
                </p14:cNvPr>
                <p14:cNvContentPartPr/>
                <p14:nvPr/>
              </p14:nvContentPartPr>
              <p14:xfrm>
                <a:off x="4172673" y="3036684"/>
                <a:ext cx="119880" cy="138600"/>
              </p14:xfrm>
            </p:contentPart>
          </mc:Choice>
          <mc:Fallback xmlns="">
            <p:pic>
              <p:nvPicPr>
                <p:cNvPr id="337" name="Freihand 336">
                  <a:extLst>
                    <a:ext uri="{FF2B5EF4-FFF2-40B4-BE49-F238E27FC236}">
                      <a16:creationId xmlns:a16="http://schemas.microsoft.com/office/drawing/2014/main" id="{611D4543-3F66-4948-8192-8D280461E3E3}"/>
                    </a:ext>
                  </a:extLst>
                </p:cNvPr>
                <p:cNvPicPr/>
                <p:nvPr/>
              </p:nvPicPr>
              <p:blipFill>
                <a:blip r:embed="rId509"/>
                <a:stretch>
                  <a:fillRect/>
                </a:stretch>
              </p:blipFill>
              <p:spPr>
                <a:xfrm>
                  <a:off x="4168353" y="3032364"/>
                  <a:ext cx="12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8" name="Freihand 337">
                  <a:extLst>
                    <a:ext uri="{FF2B5EF4-FFF2-40B4-BE49-F238E27FC236}">
                      <a16:creationId xmlns:a16="http://schemas.microsoft.com/office/drawing/2014/main" id="{EA8B9F31-1947-4774-98B9-B1708769FF01}"/>
                    </a:ext>
                  </a:extLst>
                </p14:cNvPr>
                <p14:cNvContentPartPr/>
                <p14:nvPr/>
              </p14:nvContentPartPr>
              <p14:xfrm>
                <a:off x="4330353" y="3030204"/>
                <a:ext cx="122400" cy="144360"/>
              </p14:xfrm>
            </p:contentPart>
          </mc:Choice>
          <mc:Fallback xmlns="">
            <p:pic>
              <p:nvPicPr>
                <p:cNvPr id="338" name="Freihand 337">
                  <a:extLst>
                    <a:ext uri="{FF2B5EF4-FFF2-40B4-BE49-F238E27FC236}">
                      <a16:creationId xmlns:a16="http://schemas.microsoft.com/office/drawing/2014/main" id="{EA8B9F31-1947-4774-98B9-B1708769FF01}"/>
                    </a:ext>
                  </a:extLst>
                </p:cNvPr>
                <p:cNvPicPr/>
                <p:nvPr/>
              </p:nvPicPr>
              <p:blipFill>
                <a:blip r:embed="rId511"/>
                <a:stretch>
                  <a:fillRect/>
                </a:stretch>
              </p:blipFill>
              <p:spPr>
                <a:xfrm>
                  <a:off x="4326033" y="3025884"/>
                  <a:ext cx="131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9" name="Freihand 338">
                  <a:extLst>
                    <a:ext uri="{FF2B5EF4-FFF2-40B4-BE49-F238E27FC236}">
                      <a16:creationId xmlns:a16="http://schemas.microsoft.com/office/drawing/2014/main" id="{CA11066D-F1FA-45C7-B5CE-2277AA386680}"/>
                    </a:ext>
                  </a:extLst>
                </p14:cNvPr>
                <p14:cNvContentPartPr/>
                <p14:nvPr/>
              </p14:nvContentPartPr>
              <p14:xfrm>
                <a:off x="4459953" y="3013644"/>
                <a:ext cx="136440" cy="116280"/>
              </p14:xfrm>
            </p:contentPart>
          </mc:Choice>
          <mc:Fallback xmlns="">
            <p:pic>
              <p:nvPicPr>
                <p:cNvPr id="339" name="Freihand 338">
                  <a:extLst>
                    <a:ext uri="{FF2B5EF4-FFF2-40B4-BE49-F238E27FC236}">
                      <a16:creationId xmlns:a16="http://schemas.microsoft.com/office/drawing/2014/main" id="{CA11066D-F1FA-45C7-B5CE-2277AA386680}"/>
                    </a:ext>
                  </a:extLst>
                </p:cNvPr>
                <p:cNvPicPr/>
                <p:nvPr/>
              </p:nvPicPr>
              <p:blipFill>
                <a:blip r:embed="rId513"/>
                <a:stretch>
                  <a:fillRect/>
                </a:stretch>
              </p:blipFill>
              <p:spPr>
                <a:xfrm>
                  <a:off x="4455633" y="3009324"/>
                  <a:ext cx="145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0" name="Freihand 339">
                  <a:extLst>
                    <a:ext uri="{FF2B5EF4-FFF2-40B4-BE49-F238E27FC236}">
                      <a16:creationId xmlns:a16="http://schemas.microsoft.com/office/drawing/2014/main" id="{9ED16031-11E3-447D-A27B-784BB4E303F2}"/>
                    </a:ext>
                  </a:extLst>
                </p14:cNvPr>
                <p14:cNvContentPartPr/>
                <p14:nvPr/>
              </p14:nvContentPartPr>
              <p14:xfrm>
                <a:off x="4544193" y="3109764"/>
                <a:ext cx="67320" cy="28080"/>
              </p14:xfrm>
            </p:contentPart>
          </mc:Choice>
          <mc:Fallback xmlns="">
            <p:pic>
              <p:nvPicPr>
                <p:cNvPr id="340" name="Freihand 339">
                  <a:extLst>
                    <a:ext uri="{FF2B5EF4-FFF2-40B4-BE49-F238E27FC236}">
                      <a16:creationId xmlns:a16="http://schemas.microsoft.com/office/drawing/2014/main" id="{9ED16031-11E3-447D-A27B-784BB4E303F2}"/>
                    </a:ext>
                  </a:extLst>
                </p:cNvPr>
                <p:cNvPicPr/>
                <p:nvPr/>
              </p:nvPicPr>
              <p:blipFill>
                <a:blip r:embed="rId515"/>
                <a:stretch>
                  <a:fillRect/>
                </a:stretch>
              </p:blipFill>
              <p:spPr>
                <a:xfrm>
                  <a:off x="4539873" y="3105444"/>
                  <a:ext cx="75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1" name="Freihand 340">
                  <a:extLst>
                    <a:ext uri="{FF2B5EF4-FFF2-40B4-BE49-F238E27FC236}">
                      <a16:creationId xmlns:a16="http://schemas.microsoft.com/office/drawing/2014/main" id="{BFAF957A-043F-4841-B916-2C282C0F4CFE}"/>
                    </a:ext>
                  </a:extLst>
                </p14:cNvPr>
                <p14:cNvContentPartPr/>
                <p14:nvPr/>
              </p14:nvContentPartPr>
              <p14:xfrm>
                <a:off x="4676673" y="3099684"/>
                <a:ext cx="119520" cy="2520"/>
              </p14:xfrm>
            </p:contentPart>
          </mc:Choice>
          <mc:Fallback xmlns="">
            <p:pic>
              <p:nvPicPr>
                <p:cNvPr id="341" name="Freihand 340">
                  <a:extLst>
                    <a:ext uri="{FF2B5EF4-FFF2-40B4-BE49-F238E27FC236}">
                      <a16:creationId xmlns:a16="http://schemas.microsoft.com/office/drawing/2014/main" id="{BFAF957A-043F-4841-B916-2C282C0F4CFE}"/>
                    </a:ext>
                  </a:extLst>
                </p:cNvPr>
                <p:cNvPicPr/>
                <p:nvPr/>
              </p:nvPicPr>
              <p:blipFill>
                <a:blip r:embed="rId517"/>
                <a:stretch>
                  <a:fillRect/>
                </a:stretch>
              </p:blipFill>
              <p:spPr>
                <a:xfrm>
                  <a:off x="4672353" y="3095364"/>
                  <a:ext cx="128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2" name="Freihand 341">
                  <a:extLst>
                    <a:ext uri="{FF2B5EF4-FFF2-40B4-BE49-F238E27FC236}">
                      <a16:creationId xmlns:a16="http://schemas.microsoft.com/office/drawing/2014/main" id="{891DD0A0-8A3E-4A4A-8E92-51D06B6D6662}"/>
                    </a:ext>
                  </a:extLst>
                </p14:cNvPr>
                <p14:cNvContentPartPr/>
                <p14:nvPr/>
              </p14:nvContentPartPr>
              <p14:xfrm>
                <a:off x="4851273" y="3003924"/>
                <a:ext cx="106200" cy="106920"/>
              </p14:xfrm>
            </p:contentPart>
          </mc:Choice>
          <mc:Fallback xmlns="">
            <p:pic>
              <p:nvPicPr>
                <p:cNvPr id="342" name="Freihand 341">
                  <a:extLst>
                    <a:ext uri="{FF2B5EF4-FFF2-40B4-BE49-F238E27FC236}">
                      <a16:creationId xmlns:a16="http://schemas.microsoft.com/office/drawing/2014/main" id="{891DD0A0-8A3E-4A4A-8E92-51D06B6D6662}"/>
                    </a:ext>
                  </a:extLst>
                </p:cNvPr>
                <p:cNvPicPr/>
                <p:nvPr/>
              </p:nvPicPr>
              <p:blipFill>
                <a:blip r:embed="rId519"/>
                <a:stretch>
                  <a:fillRect/>
                </a:stretch>
              </p:blipFill>
              <p:spPr>
                <a:xfrm>
                  <a:off x="4846953" y="2999604"/>
                  <a:ext cx="114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3" name="Freihand 342">
                  <a:extLst>
                    <a:ext uri="{FF2B5EF4-FFF2-40B4-BE49-F238E27FC236}">
                      <a16:creationId xmlns:a16="http://schemas.microsoft.com/office/drawing/2014/main" id="{B0556FD9-045F-41D5-A90F-B1ADEDE6F888}"/>
                    </a:ext>
                  </a:extLst>
                </p14:cNvPr>
                <p14:cNvContentPartPr/>
                <p14:nvPr/>
              </p14:nvContentPartPr>
              <p14:xfrm>
                <a:off x="4962513" y="2957844"/>
                <a:ext cx="85680" cy="190440"/>
              </p14:xfrm>
            </p:contentPart>
          </mc:Choice>
          <mc:Fallback xmlns="">
            <p:pic>
              <p:nvPicPr>
                <p:cNvPr id="343" name="Freihand 342">
                  <a:extLst>
                    <a:ext uri="{FF2B5EF4-FFF2-40B4-BE49-F238E27FC236}">
                      <a16:creationId xmlns:a16="http://schemas.microsoft.com/office/drawing/2014/main" id="{B0556FD9-045F-41D5-A90F-B1ADEDE6F888}"/>
                    </a:ext>
                  </a:extLst>
                </p:cNvPr>
                <p:cNvPicPr/>
                <p:nvPr/>
              </p:nvPicPr>
              <p:blipFill>
                <a:blip r:embed="rId521"/>
                <a:stretch>
                  <a:fillRect/>
                </a:stretch>
              </p:blipFill>
              <p:spPr>
                <a:xfrm>
                  <a:off x="4958193" y="2953524"/>
                  <a:ext cx="94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4" name="Freihand 343">
                  <a:extLst>
                    <a:ext uri="{FF2B5EF4-FFF2-40B4-BE49-F238E27FC236}">
                      <a16:creationId xmlns:a16="http://schemas.microsoft.com/office/drawing/2014/main" id="{33C31868-DB17-4ED0-9629-1B5B867A8550}"/>
                    </a:ext>
                  </a:extLst>
                </p14:cNvPr>
                <p14:cNvContentPartPr/>
                <p14:nvPr/>
              </p14:nvContentPartPr>
              <p14:xfrm>
                <a:off x="4131273" y="3203364"/>
                <a:ext cx="913680" cy="56880"/>
              </p14:xfrm>
            </p:contentPart>
          </mc:Choice>
          <mc:Fallback xmlns="">
            <p:pic>
              <p:nvPicPr>
                <p:cNvPr id="344" name="Freihand 343">
                  <a:extLst>
                    <a:ext uri="{FF2B5EF4-FFF2-40B4-BE49-F238E27FC236}">
                      <a16:creationId xmlns:a16="http://schemas.microsoft.com/office/drawing/2014/main" id="{33C31868-DB17-4ED0-9629-1B5B867A8550}"/>
                    </a:ext>
                  </a:extLst>
                </p:cNvPr>
                <p:cNvPicPr/>
                <p:nvPr/>
              </p:nvPicPr>
              <p:blipFill>
                <a:blip r:embed="rId523"/>
                <a:stretch>
                  <a:fillRect/>
                </a:stretch>
              </p:blipFill>
              <p:spPr>
                <a:xfrm>
                  <a:off x="4126953" y="3199044"/>
                  <a:ext cx="922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5" name="Freihand 344">
                  <a:extLst>
                    <a:ext uri="{FF2B5EF4-FFF2-40B4-BE49-F238E27FC236}">
                      <a16:creationId xmlns:a16="http://schemas.microsoft.com/office/drawing/2014/main" id="{1A959E72-C64C-4CDE-A3F0-DC67A8B8427C}"/>
                    </a:ext>
                  </a:extLst>
                </p14:cNvPr>
                <p14:cNvContentPartPr/>
                <p14:nvPr/>
              </p14:nvContentPartPr>
              <p14:xfrm>
                <a:off x="4314513" y="3348084"/>
                <a:ext cx="209880" cy="97920"/>
              </p14:xfrm>
            </p:contentPart>
          </mc:Choice>
          <mc:Fallback xmlns="">
            <p:pic>
              <p:nvPicPr>
                <p:cNvPr id="345" name="Freihand 344">
                  <a:extLst>
                    <a:ext uri="{FF2B5EF4-FFF2-40B4-BE49-F238E27FC236}">
                      <a16:creationId xmlns:a16="http://schemas.microsoft.com/office/drawing/2014/main" id="{1A959E72-C64C-4CDE-A3F0-DC67A8B8427C}"/>
                    </a:ext>
                  </a:extLst>
                </p:cNvPr>
                <p:cNvPicPr/>
                <p:nvPr/>
              </p:nvPicPr>
              <p:blipFill>
                <a:blip r:embed="rId525"/>
                <a:stretch>
                  <a:fillRect/>
                </a:stretch>
              </p:blipFill>
              <p:spPr>
                <a:xfrm>
                  <a:off x="4310193" y="3343764"/>
                  <a:ext cx="218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6" name="Freihand 345">
                  <a:extLst>
                    <a:ext uri="{FF2B5EF4-FFF2-40B4-BE49-F238E27FC236}">
                      <a16:creationId xmlns:a16="http://schemas.microsoft.com/office/drawing/2014/main" id="{0105BA4F-8CFF-48C6-BACD-BB0F628C24B9}"/>
                    </a:ext>
                  </a:extLst>
                </p14:cNvPr>
                <p14:cNvContentPartPr/>
                <p14:nvPr/>
              </p14:nvContentPartPr>
              <p14:xfrm>
                <a:off x="4575513" y="3316404"/>
                <a:ext cx="28080" cy="125640"/>
              </p14:xfrm>
            </p:contentPart>
          </mc:Choice>
          <mc:Fallback xmlns="">
            <p:pic>
              <p:nvPicPr>
                <p:cNvPr id="346" name="Freihand 345">
                  <a:extLst>
                    <a:ext uri="{FF2B5EF4-FFF2-40B4-BE49-F238E27FC236}">
                      <a16:creationId xmlns:a16="http://schemas.microsoft.com/office/drawing/2014/main" id="{0105BA4F-8CFF-48C6-BACD-BB0F628C24B9}"/>
                    </a:ext>
                  </a:extLst>
                </p:cNvPr>
                <p:cNvPicPr/>
                <p:nvPr/>
              </p:nvPicPr>
              <p:blipFill>
                <a:blip r:embed="rId527"/>
                <a:stretch>
                  <a:fillRect/>
                </a:stretch>
              </p:blipFill>
              <p:spPr>
                <a:xfrm>
                  <a:off x="4571193" y="3312084"/>
                  <a:ext cx="36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7" name="Freihand 346">
                  <a:extLst>
                    <a:ext uri="{FF2B5EF4-FFF2-40B4-BE49-F238E27FC236}">
                      <a16:creationId xmlns:a16="http://schemas.microsoft.com/office/drawing/2014/main" id="{A63DAA09-2F95-44C2-BD2A-0273DEF85E3A}"/>
                    </a:ext>
                  </a:extLst>
                </p14:cNvPr>
                <p14:cNvContentPartPr/>
                <p14:nvPr/>
              </p14:nvContentPartPr>
              <p14:xfrm>
                <a:off x="4540953" y="3360684"/>
                <a:ext cx="136800" cy="10800"/>
              </p14:xfrm>
            </p:contentPart>
          </mc:Choice>
          <mc:Fallback xmlns="">
            <p:pic>
              <p:nvPicPr>
                <p:cNvPr id="347" name="Freihand 346">
                  <a:extLst>
                    <a:ext uri="{FF2B5EF4-FFF2-40B4-BE49-F238E27FC236}">
                      <a16:creationId xmlns:a16="http://schemas.microsoft.com/office/drawing/2014/main" id="{A63DAA09-2F95-44C2-BD2A-0273DEF85E3A}"/>
                    </a:ext>
                  </a:extLst>
                </p:cNvPr>
                <p:cNvPicPr/>
                <p:nvPr/>
              </p:nvPicPr>
              <p:blipFill>
                <a:blip r:embed="rId529"/>
                <a:stretch>
                  <a:fillRect/>
                </a:stretch>
              </p:blipFill>
              <p:spPr>
                <a:xfrm>
                  <a:off x="4536633" y="3356364"/>
                  <a:ext cx="145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8" name="Freihand 347">
                  <a:extLst>
                    <a:ext uri="{FF2B5EF4-FFF2-40B4-BE49-F238E27FC236}">
                      <a16:creationId xmlns:a16="http://schemas.microsoft.com/office/drawing/2014/main" id="{35001806-63AE-47EB-BD1B-E0C7C170398E}"/>
                    </a:ext>
                  </a:extLst>
                </p14:cNvPr>
                <p14:cNvContentPartPr/>
                <p14:nvPr/>
              </p14:nvContentPartPr>
              <p14:xfrm>
                <a:off x="4652553" y="3298404"/>
                <a:ext cx="107640" cy="121680"/>
              </p14:xfrm>
            </p:contentPart>
          </mc:Choice>
          <mc:Fallback xmlns="">
            <p:pic>
              <p:nvPicPr>
                <p:cNvPr id="348" name="Freihand 347">
                  <a:extLst>
                    <a:ext uri="{FF2B5EF4-FFF2-40B4-BE49-F238E27FC236}">
                      <a16:creationId xmlns:a16="http://schemas.microsoft.com/office/drawing/2014/main" id="{35001806-63AE-47EB-BD1B-E0C7C170398E}"/>
                    </a:ext>
                  </a:extLst>
                </p:cNvPr>
                <p:cNvPicPr/>
                <p:nvPr/>
              </p:nvPicPr>
              <p:blipFill>
                <a:blip r:embed="rId531"/>
                <a:stretch>
                  <a:fillRect/>
                </a:stretch>
              </p:blipFill>
              <p:spPr>
                <a:xfrm>
                  <a:off x="4648233" y="3294084"/>
                  <a:ext cx="116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9" name="Freihand 348">
                  <a:extLst>
                    <a:ext uri="{FF2B5EF4-FFF2-40B4-BE49-F238E27FC236}">
                      <a16:creationId xmlns:a16="http://schemas.microsoft.com/office/drawing/2014/main" id="{394A3F75-9F12-4984-BF80-27920F13984A}"/>
                    </a:ext>
                  </a:extLst>
                </p14:cNvPr>
                <p14:cNvContentPartPr/>
                <p14:nvPr/>
              </p14:nvContentPartPr>
              <p14:xfrm>
                <a:off x="4763073" y="3250524"/>
                <a:ext cx="156240" cy="72720"/>
              </p14:xfrm>
            </p:contentPart>
          </mc:Choice>
          <mc:Fallback xmlns="">
            <p:pic>
              <p:nvPicPr>
                <p:cNvPr id="349" name="Freihand 348">
                  <a:extLst>
                    <a:ext uri="{FF2B5EF4-FFF2-40B4-BE49-F238E27FC236}">
                      <a16:creationId xmlns:a16="http://schemas.microsoft.com/office/drawing/2014/main" id="{394A3F75-9F12-4984-BF80-27920F13984A}"/>
                    </a:ext>
                  </a:extLst>
                </p:cNvPr>
                <p:cNvPicPr/>
                <p:nvPr/>
              </p:nvPicPr>
              <p:blipFill>
                <a:blip r:embed="rId533"/>
                <a:stretch>
                  <a:fillRect/>
                </a:stretch>
              </p:blipFill>
              <p:spPr>
                <a:xfrm>
                  <a:off x="4758753" y="3246204"/>
                  <a:ext cx="164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0" name="Freihand 349">
                  <a:extLst>
                    <a:ext uri="{FF2B5EF4-FFF2-40B4-BE49-F238E27FC236}">
                      <a16:creationId xmlns:a16="http://schemas.microsoft.com/office/drawing/2014/main" id="{4F10B1E8-53C4-4F93-B5F6-38B44A0E465F}"/>
                    </a:ext>
                  </a:extLst>
                </p14:cNvPr>
                <p14:cNvContentPartPr/>
                <p14:nvPr/>
              </p14:nvContentPartPr>
              <p14:xfrm>
                <a:off x="5164833" y="3144324"/>
                <a:ext cx="141120" cy="85320"/>
              </p14:xfrm>
            </p:contentPart>
          </mc:Choice>
          <mc:Fallback xmlns="">
            <p:pic>
              <p:nvPicPr>
                <p:cNvPr id="350" name="Freihand 349">
                  <a:extLst>
                    <a:ext uri="{FF2B5EF4-FFF2-40B4-BE49-F238E27FC236}">
                      <a16:creationId xmlns:a16="http://schemas.microsoft.com/office/drawing/2014/main" id="{4F10B1E8-53C4-4F93-B5F6-38B44A0E465F}"/>
                    </a:ext>
                  </a:extLst>
                </p:cNvPr>
                <p:cNvPicPr/>
                <p:nvPr/>
              </p:nvPicPr>
              <p:blipFill>
                <a:blip r:embed="rId535"/>
                <a:stretch>
                  <a:fillRect/>
                </a:stretch>
              </p:blipFill>
              <p:spPr>
                <a:xfrm>
                  <a:off x="5160513" y="3140004"/>
                  <a:ext cx="149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1" name="Freihand 350">
                  <a:extLst>
                    <a:ext uri="{FF2B5EF4-FFF2-40B4-BE49-F238E27FC236}">
                      <a16:creationId xmlns:a16="http://schemas.microsoft.com/office/drawing/2014/main" id="{BDBC48C0-CC80-4E58-9EBF-29E8E870A5C3}"/>
                    </a:ext>
                  </a:extLst>
                </p14:cNvPr>
                <p14:cNvContentPartPr/>
                <p14:nvPr/>
              </p14:nvContentPartPr>
              <p14:xfrm>
                <a:off x="5223153" y="3140724"/>
                <a:ext cx="105840" cy="212400"/>
              </p14:xfrm>
            </p:contentPart>
          </mc:Choice>
          <mc:Fallback xmlns="">
            <p:pic>
              <p:nvPicPr>
                <p:cNvPr id="351" name="Freihand 350">
                  <a:extLst>
                    <a:ext uri="{FF2B5EF4-FFF2-40B4-BE49-F238E27FC236}">
                      <a16:creationId xmlns:a16="http://schemas.microsoft.com/office/drawing/2014/main" id="{BDBC48C0-CC80-4E58-9EBF-29E8E870A5C3}"/>
                    </a:ext>
                  </a:extLst>
                </p:cNvPr>
                <p:cNvPicPr/>
                <p:nvPr/>
              </p:nvPicPr>
              <p:blipFill>
                <a:blip r:embed="rId537"/>
                <a:stretch>
                  <a:fillRect/>
                </a:stretch>
              </p:blipFill>
              <p:spPr>
                <a:xfrm>
                  <a:off x="5218833" y="3136404"/>
                  <a:ext cx="114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2" name="Freihand 351">
                  <a:extLst>
                    <a:ext uri="{FF2B5EF4-FFF2-40B4-BE49-F238E27FC236}">
                      <a16:creationId xmlns:a16="http://schemas.microsoft.com/office/drawing/2014/main" id="{90CA18F4-E940-41DE-BB1C-B96D7128636B}"/>
                    </a:ext>
                  </a:extLst>
                </p14:cNvPr>
                <p14:cNvContentPartPr/>
                <p14:nvPr/>
              </p14:nvContentPartPr>
              <p14:xfrm>
                <a:off x="5350953" y="3008604"/>
                <a:ext cx="257040" cy="154080"/>
              </p14:xfrm>
            </p:contentPart>
          </mc:Choice>
          <mc:Fallback xmlns="">
            <p:pic>
              <p:nvPicPr>
                <p:cNvPr id="352" name="Freihand 351">
                  <a:extLst>
                    <a:ext uri="{FF2B5EF4-FFF2-40B4-BE49-F238E27FC236}">
                      <a16:creationId xmlns:a16="http://schemas.microsoft.com/office/drawing/2014/main" id="{90CA18F4-E940-41DE-BB1C-B96D7128636B}"/>
                    </a:ext>
                  </a:extLst>
                </p:cNvPr>
                <p:cNvPicPr/>
                <p:nvPr/>
              </p:nvPicPr>
              <p:blipFill>
                <a:blip r:embed="rId539"/>
                <a:stretch>
                  <a:fillRect/>
                </a:stretch>
              </p:blipFill>
              <p:spPr>
                <a:xfrm>
                  <a:off x="5346633" y="3004284"/>
                  <a:ext cx="265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0" name="Freihand 309">
                  <a:extLst>
                    <a:ext uri="{FF2B5EF4-FFF2-40B4-BE49-F238E27FC236}">
                      <a16:creationId xmlns:a16="http://schemas.microsoft.com/office/drawing/2014/main" id="{89D75D68-B438-430D-8AE1-CFF59A98403E}"/>
                    </a:ext>
                  </a:extLst>
                </p14:cNvPr>
                <p14:cNvContentPartPr/>
                <p14:nvPr/>
              </p14:nvContentPartPr>
              <p14:xfrm>
                <a:off x="1750233" y="3209484"/>
                <a:ext cx="36000" cy="150840"/>
              </p14:xfrm>
            </p:contentPart>
          </mc:Choice>
          <mc:Fallback xmlns="">
            <p:pic>
              <p:nvPicPr>
                <p:cNvPr id="310" name="Freihand 309">
                  <a:extLst>
                    <a:ext uri="{FF2B5EF4-FFF2-40B4-BE49-F238E27FC236}">
                      <a16:creationId xmlns:a16="http://schemas.microsoft.com/office/drawing/2014/main" id="{89D75D68-B438-430D-8AE1-CFF59A98403E}"/>
                    </a:ext>
                  </a:extLst>
                </p:cNvPr>
                <p:cNvPicPr/>
                <p:nvPr/>
              </p:nvPicPr>
              <p:blipFill>
                <a:blip r:embed="rId541"/>
                <a:stretch>
                  <a:fillRect/>
                </a:stretch>
              </p:blipFill>
              <p:spPr>
                <a:xfrm>
                  <a:off x="1745913" y="3205164"/>
                  <a:ext cx="44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1" name="Freihand 310">
                  <a:extLst>
                    <a:ext uri="{FF2B5EF4-FFF2-40B4-BE49-F238E27FC236}">
                      <a16:creationId xmlns:a16="http://schemas.microsoft.com/office/drawing/2014/main" id="{D73946BC-9923-4D44-9BE4-6A062FB42F62}"/>
                    </a:ext>
                  </a:extLst>
                </p14:cNvPr>
                <p14:cNvContentPartPr/>
                <p14:nvPr/>
              </p14:nvContentPartPr>
              <p14:xfrm>
                <a:off x="1832313" y="3210204"/>
                <a:ext cx="6840" cy="136080"/>
              </p14:xfrm>
            </p:contentPart>
          </mc:Choice>
          <mc:Fallback xmlns="">
            <p:pic>
              <p:nvPicPr>
                <p:cNvPr id="311" name="Freihand 310">
                  <a:extLst>
                    <a:ext uri="{FF2B5EF4-FFF2-40B4-BE49-F238E27FC236}">
                      <a16:creationId xmlns:a16="http://schemas.microsoft.com/office/drawing/2014/main" id="{D73946BC-9923-4D44-9BE4-6A062FB42F62}"/>
                    </a:ext>
                  </a:extLst>
                </p:cNvPr>
                <p:cNvPicPr/>
                <p:nvPr/>
              </p:nvPicPr>
              <p:blipFill>
                <a:blip r:embed="rId543"/>
                <a:stretch>
                  <a:fillRect/>
                </a:stretch>
              </p:blipFill>
              <p:spPr>
                <a:xfrm>
                  <a:off x="1827993" y="3205884"/>
                  <a:ext cx="15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2" name="Freihand 311">
                  <a:extLst>
                    <a:ext uri="{FF2B5EF4-FFF2-40B4-BE49-F238E27FC236}">
                      <a16:creationId xmlns:a16="http://schemas.microsoft.com/office/drawing/2014/main" id="{AEB528D1-D4DE-4117-B2FE-4FB8C1C84200}"/>
                    </a:ext>
                  </a:extLst>
                </p14:cNvPr>
                <p14:cNvContentPartPr/>
                <p14:nvPr/>
              </p14:nvContentPartPr>
              <p14:xfrm>
                <a:off x="1675713" y="3133164"/>
                <a:ext cx="246240" cy="5400"/>
              </p14:xfrm>
            </p:contentPart>
          </mc:Choice>
          <mc:Fallback xmlns="">
            <p:pic>
              <p:nvPicPr>
                <p:cNvPr id="312" name="Freihand 311">
                  <a:extLst>
                    <a:ext uri="{FF2B5EF4-FFF2-40B4-BE49-F238E27FC236}">
                      <a16:creationId xmlns:a16="http://schemas.microsoft.com/office/drawing/2014/main" id="{AEB528D1-D4DE-4117-B2FE-4FB8C1C84200}"/>
                    </a:ext>
                  </a:extLst>
                </p:cNvPr>
                <p:cNvPicPr/>
                <p:nvPr/>
              </p:nvPicPr>
              <p:blipFill>
                <a:blip r:embed="rId545"/>
                <a:stretch>
                  <a:fillRect/>
                </a:stretch>
              </p:blipFill>
              <p:spPr>
                <a:xfrm>
                  <a:off x="1671393" y="3128844"/>
                  <a:ext cx="254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4" name="Freihand 313">
                  <a:extLst>
                    <a:ext uri="{FF2B5EF4-FFF2-40B4-BE49-F238E27FC236}">
                      <a16:creationId xmlns:a16="http://schemas.microsoft.com/office/drawing/2014/main" id="{A719434F-A706-4A67-9D3F-F95899F459E5}"/>
                    </a:ext>
                  </a:extLst>
                </p14:cNvPr>
                <p14:cNvContentPartPr/>
                <p14:nvPr/>
              </p14:nvContentPartPr>
              <p14:xfrm>
                <a:off x="2132913" y="3221724"/>
                <a:ext cx="221040" cy="7920"/>
              </p14:xfrm>
            </p:contentPart>
          </mc:Choice>
          <mc:Fallback xmlns="">
            <p:pic>
              <p:nvPicPr>
                <p:cNvPr id="314" name="Freihand 313">
                  <a:extLst>
                    <a:ext uri="{FF2B5EF4-FFF2-40B4-BE49-F238E27FC236}">
                      <a16:creationId xmlns:a16="http://schemas.microsoft.com/office/drawing/2014/main" id="{A719434F-A706-4A67-9D3F-F95899F459E5}"/>
                    </a:ext>
                  </a:extLst>
                </p:cNvPr>
                <p:cNvPicPr/>
                <p:nvPr/>
              </p:nvPicPr>
              <p:blipFill>
                <a:blip r:embed="rId547"/>
                <a:stretch>
                  <a:fillRect/>
                </a:stretch>
              </p:blipFill>
              <p:spPr>
                <a:xfrm>
                  <a:off x="2128593" y="3217404"/>
                  <a:ext cx="229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5" name="Freihand 314">
                  <a:extLst>
                    <a:ext uri="{FF2B5EF4-FFF2-40B4-BE49-F238E27FC236}">
                      <a16:creationId xmlns:a16="http://schemas.microsoft.com/office/drawing/2014/main" id="{967D5C37-FAA7-4757-8BCA-3C08DB47511D}"/>
                    </a:ext>
                  </a:extLst>
                </p14:cNvPr>
                <p14:cNvContentPartPr/>
                <p14:nvPr/>
              </p14:nvContentPartPr>
              <p14:xfrm>
                <a:off x="2145153" y="3262404"/>
                <a:ext cx="241560" cy="11160"/>
              </p14:xfrm>
            </p:contentPart>
          </mc:Choice>
          <mc:Fallback xmlns="">
            <p:pic>
              <p:nvPicPr>
                <p:cNvPr id="315" name="Freihand 314">
                  <a:extLst>
                    <a:ext uri="{FF2B5EF4-FFF2-40B4-BE49-F238E27FC236}">
                      <a16:creationId xmlns:a16="http://schemas.microsoft.com/office/drawing/2014/main" id="{967D5C37-FAA7-4757-8BCA-3C08DB47511D}"/>
                    </a:ext>
                  </a:extLst>
                </p:cNvPr>
                <p:cNvPicPr/>
                <p:nvPr/>
              </p:nvPicPr>
              <p:blipFill>
                <a:blip r:embed="rId549"/>
                <a:stretch>
                  <a:fillRect/>
                </a:stretch>
              </p:blipFill>
              <p:spPr>
                <a:xfrm>
                  <a:off x="2140833" y="3258084"/>
                  <a:ext cx="250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9" name="Freihand 318">
                  <a:extLst>
                    <a:ext uri="{FF2B5EF4-FFF2-40B4-BE49-F238E27FC236}">
                      <a16:creationId xmlns:a16="http://schemas.microsoft.com/office/drawing/2014/main" id="{5B1C91D0-68DE-48CB-9F70-624CF4D8E1F7}"/>
                    </a:ext>
                  </a:extLst>
                </p14:cNvPr>
                <p14:cNvContentPartPr/>
                <p14:nvPr/>
              </p14:nvContentPartPr>
              <p14:xfrm>
                <a:off x="2756433" y="3009324"/>
                <a:ext cx="113760" cy="154800"/>
              </p14:xfrm>
            </p:contentPart>
          </mc:Choice>
          <mc:Fallback xmlns="">
            <p:pic>
              <p:nvPicPr>
                <p:cNvPr id="319" name="Freihand 318">
                  <a:extLst>
                    <a:ext uri="{FF2B5EF4-FFF2-40B4-BE49-F238E27FC236}">
                      <a16:creationId xmlns:a16="http://schemas.microsoft.com/office/drawing/2014/main" id="{5B1C91D0-68DE-48CB-9F70-624CF4D8E1F7}"/>
                    </a:ext>
                  </a:extLst>
                </p:cNvPr>
                <p:cNvPicPr/>
                <p:nvPr/>
              </p:nvPicPr>
              <p:blipFill>
                <a:blip r:embed="rId551"/>
                <a:stretch>
                  <a:fillRect/>
                </a:stretch>
              </p:blipFill>
              <p:spPr>
                <a:xfrm>
                  <a:off x="2752113" y="3005004"/>
                  <a:ext cx="122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0" name="Freihand 319">
                  <a:extLst>
                    <a:ext uri="{FF2B5EF4-FFF2-40B4-BE49-F238E27FC236}">
                      <a16:creationId xmlns:a16="http://schemas.microsoft.com/office/drawing/2014/main" id="{66D0226B-F52E-4B6B-B92B-738166415C48}"/>
                    </a:ext>
                  </a:extLst>
                </p14:cNvPr>
                <p14:cNvContentPartPr/>
                <p14:nvPr/>
              </p14:nvContentPartPr>
              <p14:xfrm>
                <a:off x="2531433" y="3230004"/>
                <a:ext cx="632880" cy="27360"/>
              </p14:xfrm>
            </p:contentPart>
          </mc:Choice>
          <mc:Fallback xmlns="">
            <p:pic>
              <p:nvPicPr>
                <p:cNvPr id="320" name="Freihand 319">
                  <a:extLst>
                    <a:ext uri="{FF2B5EF4-FFF2-40B4-BE49-F238E27FC236}">
                      <a16:creationId xmlns:a16="http://schemas.microsoft.com/office/drawing/2014/main" id="{66D0226B-F52E-4B6B-B92B-738166415C48}"/>
                    </a:ext>
                  </a:extLst>
                </p:cNvPr>
                <p:cNvPicPr/>
                <p:nvPr/>
              </p:nvPicPr>
              <p:blipFill>
                <a:blip r:embed="rId553"/>
                <a:stretch>
                  <a:fillRect/>
                </a:stretch>
              </p:blipFill>
              <p:spPr>
                <a:xfrm>
                  <a:off x="2527113" y="3225684"/>
                  <a:ext cx="641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2" name="Freihand 321">
                  <a:extLst>
                    <a:ext uri="{FF2B5EF4-FFF2-40B4-BE49-F238E27FC236}">
                      <a16:creationId xmlns:a16="http://schemas.microsoft.com/office/drawing/2014/main" id="{FA41D980-6055-437E-B271-AC7AB784C5D7}"/>
                    </a:ext>
                  </a:extLst>
                </p14:cNvPr>
                <p14:cNvContentPartPr/>
                <p14:nvPr/>
              </p14:nvContentPartPr>
              <p14:xfrm>
                <a:off x="2546913" y="3375804"/>
                <a:ext cx="184320" cy="100080"/>
              </p14:xfrm>
            </p:contentPart>
          </mc:Choice>
          <mc:Fallback xmlns="">
            <p:pic>
              <p:nvPicPr>
                <p:cNvPr id="322" name="Freihand 321">
                  <a:extLst>
                    <a:ext uri="{FF2B5EF4-FFF2-40B4-BE49-F238E27FC236}">
                      <a16:creationId xmlns:a16="http://schemas.microsoft.com/office/drawing/2014/main" id="{FA41D980-6055-437E-B271-AC7AB784C5D7}"/>
                    </a:ext>
                  </a:extLst>
                </p:cNvPr>
                <p:cNvPicPr/>
                <p:nvPr/>
              </p:nvPicPr>
              <p:blipFill>
                <a:blip r:embed="rId555"/>
                <a:stretch>
                  <a:fillRect/>
                </a:stretch>
              </p:blipFill>
              <p:spPr>
                <a:xfrm>
                  <a:off x="2542593" y="3371484"/>
                  <a:ext cx="192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3" name="Freihand 322">
                  <a:extLst>
                    <a:ext uri="{FF2B5EF4-FFF2-40B4-BE49-F238E27FC236}">
                      <a16:creationId xmlns:a16="http://schemas.microsoft.com/office/drawing/2014/main" id="{775EC8F3-2A8F-439C-97EB-47D9019FFE24}"/>
                    </a:ext>
                  </a:extLst>
                </p14:cNvPr>
                <p14:cNvContentPartPr/>
                <p14:nvPr/>
              </p14:nvContentPartPr>
              <p14:xfrm>
                <a:off x="2845353" y="3369684"/>
                <a:ext cx="6840" cy="98280"/>
              </p14:xfrm>
            </p:contentPart>
          </mc:Choice>
          <mc:Fallback xmlns="">
            <p:pic>
              <p:nvPicPr>
                <p:cNvPr id="323" name="Freihand 322">
                  <a:extLst>
                    <a:ext uri="{FF2B5EF4-FFF2-40B4-BE49-F238E27FC236}">
                      <a16:creationId xmlns:a16="http://schemas.microsoft.com/office/drawing/2014/main" id="{775EC8F3-2A8F-439C-97EB-47D9019FFE24}"/>
                    </a:ext>
                  </a:extLst>
                </p:cNvPr>
                <p:cNvPicPr/>
                <p:nvPr/>
              </p:nvPicPr>
              <p:blipFill>
                <a:blip r:embed="rId557"/>
                <a:stretch>
                  <a:fillRect/>
                </a:stretch>
              </p:blipFill>
              <p:spPr>
                <a:xfrm>
                  <a:off x="2841033" y="3365364"/>
                  <a:ext cx="15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4" name="Freihand 323">
                  <a:extLst>
                    <a:ext uri="{FF2B5EF4-FFF2-40B4-BE49-F238E27FC236}">
                      <a16:creationId xmlns:a16="http://schemas.microsoft.com/office/drawing/2014/main" id="{58FAC12C-B9CA-4AB7-92DF-0952C71BF894}"/>
                    </a:ext>
                  </a:extLst>
                </p14:cNvPr>
                <p14:cNvContentPartPr/>
                <p14:nvPr/>
              </p14:nvContentPartPr>
              <p14:xfrm>
                <a:off x="2789193" y="3397404"/>
                <a:ext cx="146520" cy="16920"/>
              </p14:xfrm>
            </p:contentPart>
          </mc:Choice>
          <mc:Fallback xmlns="">
            <p:pic>
              <p:nvPicPr>
                <p:cNvPr id="324" name="Freihand 323">
                  <a:extLst>
                    <a:ext uri="{FF2B5EF4-FFF2-40B4-BE49-F238E27FC236}">
                      <a16:creationId xmlns:a16="http://schemas.microsoft.com/office/drawing/2014/main" id="{58FAC12C-B9CA-4AB7-92DF-0952C71BF894}"/>
                    </a:ext>
                  </a:extLst>
                </p:cNvPr>
                <p:cNvPicPr/>
                <p:nvPr/>
              </p:nvPicPr>
              <p:blipFill>
                <a:blip r:embed="rId559"/>
                <a:stretch>
                  <a:fillRect/>
                </a:stretch>
              </p:blipFill>
              <p:spPr>
                <a:xfrm>
                  <a:off x="2784873" y="3393084"/>
                  <a:ext cx="155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5" name="Freihand 324">
                  <a:extLst>
                    <a:ext uri="{FF2B5EF4-FFF2-40B4-BE49-F238E27FC236}">
                      <a16:creationId xmlns:a16="http://schemas.microsoft.com/office/drawing/2014/main" id="{874C718F-79AC-4659-BA31-2529E1509087}"/>
                    </a:ext>
                  </a:extLst>
                </p14:cNvPr>
                <p14:cNvContentPartPr/>
                <p14:nvPr/>
              </p14:nvContentPartPr>
              <p14:xfrm>
                <a:off x="2930313" y="3314244"/>
                <a:ext cx="121680" cy="129240"/>
              </p14:xfrm>
            </p:contentPart>
          </mc:Choice>
          <mc:Fallback xmlns="">
            <p:pic>
              <p:nvPicPr>
                <p:cNvPr id="325" name="Freihand 324">
                  <a:extLst>
                    <a:ext uri="{FF2B5EF4-FFF2-40B4-BE49-F238E27FC236}">
                      <a16:creationId xmlns:a16="http://schemas.microsoft.com/office/drawing/2014/main" id="{874C718F-79AC-4659-BA31-2529E1509087}"/>
                    </a:ext>
                  </a:extLst>
                </p:cNvPr>
                <p:cNvPicPr/>
                <p:nvPr/>
              </p:nvPicPr>
              <p:blipFill>
                <a:blip r:embed="rId561"/>
                <a:stretch>
                  <a:fillRect/>
                </a:stretch>
              </p:blipFill>
              <p:spPr>
                <a:xfrm>
                  <a:off x="2925993" y="3309924"/>
                  <a:ext cx="130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6" name="Freihand 325">
                  <a:extLst>
                    <a:ext uri="{FF2B5EF4-FFF2-40B4-BE49-F238E27FC236}">
                      <a16:creationId xmlns:a16="http://schemas.microsoft.com/office/drawing/2014/main" id="{6DB5C50A-9AA3-4D9D-BFB7-BC14AEFCF906}"/>
                    </a:ext>
                  </a:extLst>
                </p14:cNvPr>
                <p14:cNvContentPartPr/>
                <p14:nvPr/>
              </p14:nvContentPartPr>
              <p14:xfrm>
                <a:off x="3037233" y="3286164"/>
                <a:ext cx="152280" cy="56880"/>
              </p14:xfrm>
            </p:contentPart>
          </mc:Choice>
          <mc:Fallback xmlns="">
            <p:pic>
              <p:nvPicPr>
                <p:cNvPr id="326" name="Freihand 325">
                  <a:extLst>
                    <a:ext uri="{FF2B5EF4-FFF2-40B4-BE49-F238E27FC236}">
                      <a16:creationId xmlns:a16="http://schemas.microsoft.com/office/drawing/2014/main" id="{6DB5C50A-9AA3-4D9D-BFB7-BC14AEFCF906}"/>
                    </a:ext>
                  </a:extLst>
                </p:cNvPr>
                <p:cNvPicPr/>
                <p:nvPr/>
              </p:nvPicPr>
              <p:blipFill>
                <a:blip r:embed="rId563"/>
                <a:stretch>
                  <a:fillRect/>
                </a:stretch>
              </p:blipFill>
              <p:spPr>
                <a:xfrm>
                  <a:off x="3032913" y="3281844"/>
                  <a:ext cx="160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8" name="Freihand 327">
                  <a:extLst>
                    <a:ext uri="{FF2B5EF4-FFF2-40B4-BE49-F238E27FC236}">
                      <a16:creationId xmlns:a16="http://schemas.microsoft.com/office/drawing/2014/main" id="{7D144E54-EAC1-4B2C-BFAB-87E1EAC4FBCB}"/>
                    </a:ext>
                  </a:extLst>
                </p14:cNvPr>
                <p14:cNvContentPartPr/>
                <p14:nvPr/>
              </p14:nvContentPartPr>
              <p14:xfrm>
                <a:off x="3353673" y="3155844"/>
                <a:ext cx="17280" cy="108720"/>
              </p14:xfrm>
            </p:contentPart>
          </mc:Choice>
          <mc:Fallback xmlns="">
            <p:pic>
              <p:nvPicPr>
                <p:cNvPr id="328" name="Freihand 327">
                  <a:extLst>
                    <a:ext uri="{FF2B5EF4-FFF2-40B4-BE49-F238E27FC236}">
                      <a16:creationId xmlns:a16="http://schemas.microsoft.com/office/drawing/2014/main" id="{7D144E54-EAC1-4B2C-BFAB-87E1EAC4FBCB}"/>
                    </a:ext>
                  </a:extLst>
                </p:cNvPr>
                <p:cNvPicPr/>
                <p:nvPr/>
              </p:nvPicPr>
              <p:blipFill>
                <a:blip r:embed="rId565"/>
                <a:stretch>
                  <a:fillRect/>
                </a:stretch>
              </p:blipFill>
              <p:spPr>
                <a:xfrm>
                  <a:off x="3349353" y="3151524"/>
                  <a:ext cx="25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9" name="Freihand 328">
                  <a:extLst>
                    <a:ext uri="{FF2B5EF4-FFF2-40B4-BE49-F238E27FC236}">
                      <a16:creationId xmlns:a16="http://schemas.microsoft.com/office/drawing/2014/main" id="{3A72E173-B1A5-46AD-BE1A-B8D80E9C118E}"/>
                    </a:ext>
                  </a:extLst>
                </p14:cNvPr>
                <p14:cNvContentPartPr/>
                <p14:nvPr/>
              </p14:nvContentPartPr>
              <p14:xfrm>
                <a:off x="3402273" y="3136764"/>
                <a:ext cx="6120" cy="121320"/>
              </p14:xfrm>
            </p:contentPart>
          </mc:Choice>
          <mc:Fallback xmlns="">
            <p:pic>
              <p:nvPicPr>
                <p:cNvPr id="329" name="Freihand 328">
                  <a:extLst>
                    <a:ext uri="{FF2B5EF4-FFF2-40B4-BE49-F238E27FC236}">
                      <a16:creationId xmlns:a16="http://schemas.microsoft.com/office/drawing/2014/main" id="{3A72E173-B1A5-46AD-BE1A-B8D80E9C118E}"/>
                    </a:ext>
                  </a:extLst>
                </p:cNvPr>
                <p:cNvPicPr/>
                <p:nvPr/>
              </p:nvPicPr>
              <p:blipFill>
                <a:blip r:embed="rId567"/>
                <a:stretch>
                  <a:fillRect/>
                </a:stretch>
              </p:blipFill>
              <p:spPr>
                <a:xfrm>
                  <a:off x="3397953" y="3132444"/>
                  <a:ext cx="14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0" name="Freihand 329">
                  <a:extLst>
                    <a:ext uri="{FF2B5EF4-FFF2-40B4-BE49-F238E27FC236}">
                      <a16:creationId xmlns:a16="http://schemas.microsoft.com/office/drawing/2014/main" id="{E47F026F-E694-4F6D-9670-D0EDEA7CB388}"/>
                    </a:ext>
                  </a:extLst>
                </p14:cNvPr>
                <p14:cNvContentPartPr/>
                <p14:nvPr/>
              </p14:nvContentPartPr>
              <p14:xfrm>
                <a:off x="3250713" y="3093204"/>
                <a:ext cx="217080" cy="21960"/>
              </p14:xfrm>
            </p:contentPart>
          </mc:Choice>
          <mc:Fallback xmlns="">
            <p:pic>
              <p:nvPicPr>
                <p:cNvPr id="330" name="Freihand 329">
                  <a:extLst>
                    <a:ext uri="{FF2B5EF4-FFF2-40B4-BE49-F238E27FC236}">
                      <a16:creationId xmlns:a16="http://schemas.microsoft.com/office/drawing/2014/main" id="{E47F026F-E694-4F6D-9670-D0EDEA7CB388}"/>
                    </a:ext>
                  </a:extLst>
                </p:cNvPr>
                <p:cNvPicPr/>
                <p:nvPr/>
              </p:nvPicPr>
              <p:blipFill>
                <a:blip r:embed="rId569"/>
                <a:stretch>
                  <a:fillRect/>
                </a:stretch>
              </p:blipFill>
              <p:spPr>
                <a:xfrm>
                  <a:off x="3246393" y="3088884"/>
                  <a:ext cx="225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1" name="Freihand 330">
                  <a:extLst>
                    <a:ext uri="{FF2B5EF4-FFF2-40B4-BE49-F238E27FC236}">
                      <a16:creationId xmlns:a16="http://schemas.microsoft.com/office/drawing/2014/main" id="{7C5275C0-D6CF-47FA-89C8-FF2C8E1A3244}"/>
                    </a:ext>
                  </a:extLst>
                </p14:cNvPr>
                <p14:cNvContentPartPr/>
                <p14:nvPr/>
              </p14:nvContentPartPr>
              <p14:xfrm>
                <a:off x="3530073" y="2982684"/>
                <a:ext cx="171360" cy="116640"/>
              </p14:xfrm>
            </p:contentPart>
          </mc:Choice>
          <mc:Fallback xmlns="">
            <p:pic>
              <p:nvPicPr>
                <p:cNvPr id="331" name="Freihand 330">
                  <a:extLst>
                    <a:ext uri="{FF2B5EF4-FFF2-40B4-BE49-F238E27FC236}">
                      <a16:creationId xmlns:a16="http://schemas.microsoft.com/office/drawing/2014/main" id="{7C5275C0-D6CF-47FA-89C8-FF2C8E1A3244}"/>
                    </a:ext>
                  </a:extLst>
                </p:cNvPr>
                <p:cNvPicPr/>
                <p:nvPr/>
              </p:nvPicPr>
              <p:blipFill>
                <a:blip r:embed="rId571"/>
                <a:stretch>
                  <a:fillRect/>
                </a:stretch>
              </p:blipFill>
              <p:spPr>
                <a:xfrm>
                  <a:off x="3525753" y="2978364"/>
                  <a:ext cx="180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4" name="Freihand 333">
                  <a:extLst>
                    <a:ext uri="{FF2B5EF4-FFF2-40B4-BE49-F238E27FC236}">
                      <a16:creationId xmlns:a16="http://schemas.microsoft.com/office/drawing/2014/main" id="{A2EC3D2C-1BF6-4A92-840A-CAD6C2A543BB}"/>
                    </a:ext>
                  </a:extLst>
                </p14:cNvPr>
                <p14:cNvContentPartPr/>
                <p14:nvPr/>
              </p14:nvContentPartPr>
              <p14:xfrm>
                <a:off x="3820953" y="3164124"/>
                <a:ext cx="46800" cy="139680"/>
              </p14:xfrm>
            </p:contentPart>
          </mc:Choice>
          <mc:Fallback xmlns="">
            <p:pic>
              <p:nvPicPr>
                <p:cNvPr id="334" name="Freihand 333">
                  <a:extLst>
                    <a:ext uri="{FF2B5EF4-FFF2-40B4-BE49-F238E27FC236}">
                      <a16:creationId xmlns:a16="http://schemas.microsoft.com/office/drawing/2014/main" id="{A2EC3D2C-1BF6-4A92-840A-CAD6C2A543BB}"/>
                    </a:ext>
                  </a:extLst>
                </p:cNvPr>
                <p:cNvPicPr/>
                <p:nvPr/>
              </p:nvPicPr>
              <p:blipFill>
                <a:blip r:embed="rId573"/>
                <a:stretch>
                  <a:fillRect/>
                </a:stretch>
              </p:blipFill>
              <p:spPr>
                <a:xfrm>
                  <a:off x="3816633" y="3159804"/>
                  <a:ext cx="55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5" name="Freihand 334">
                  <a:extLst>
                    <a:ext uri="{FF2B5EF4-FFF2-40B4-BE49-F238E27FC236}">
                      <a16:creationId xmlns:a16="http://schemas.microsoft.com/office/drawing/2014/main" id="{FC9353B5-E1C9-4724-8E5A-EFB7F626384B}"/>
                    </a:ext>
                  </a:extLst>
                </p14:cNvPr>
                <p14:cNvContentPartPr/>
                <p14:nvPr/>
              </p14:nvContentPartPr>
              <p14:xfrm>
                <a:off x="3775233" y="3236124"/>
                <a:ext cx="160920" cy="3960"/>
              </p14:xfrm>
            </p:contentPart>
          </mc:Choice>
          <mc:Fallback xmlns="">
            <p:pic>
              <p:nvPicPr>
                <p:cNvPr id="335" name="Freihand 334">
                  <a:extLst>
                    <a:ext uri="{FF2B5EF4-FFF2-40B4-BE49-F238E27FC236}">
                      <a16:creationId xmlns:a16="http://schemas.microsoft.com/office/drawing/2014/main" id="{FC9353B5-E1C9-4724-8E5A-EFB7F626384B}"/>
                    </a:ext>
                  </a:extLst>
                </p:cNvPr>
                <p:cNvPicPr/>
                <p:nvPr/>
              </p:nvPicPr>
              <p:blipFill>
                <a:blip r:embed="rId575"/>
                <a:stretch>
                  <a:fillRect/>
                </a:stretch>
              </p:blipFill>
              <p:spPr>
                <a:xfrm>
                  <a:off x="3770913" y="3231804"/>
                  <a:ext cx="169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6" name="Freihand 355">
                  <a:extLst>
                    <a:ext uri="{FF2B5EF4-FFF2-40B4-BE49-F238E27FC236}">
                      <a16:creationId xmlns:a16="http://schemas.microsoft.com/office/drawing/2014/main" id="{2A4C6EC7-107C-48F8-9FB6-4844867CB999}"/>
                    </a:ext>
                  </a:extLst>
                </p14:cNvPr>
                <p14:cNvContentPartPr/>
                <p14:nvPr/>
              </p14:nvContentPartPr>
              <p14:xfrm>
                <a:off x="1906473" y="3101484"/>
                <a:ext cx="88920" cy="230400"/>
              </p14:xfrm>
            </p:contentPart>
          </mc:Choice>
          <mc:Fallback xmlns="">
            <p:pic>
              <p:nvPicPr>
                <p:cNvPr id="356" name="Freihand 355">
                  <a:extLst>
                    <a:ext uri="{FF2B5EF4-FFF2-40B4-BE49-F238E27FC236}">
                      <a16:creationId xmlns:a16="http://schemas.microsoft.com/office/drawing/2014/main" id="{2A4C6EC7-107C-48F8-9FB6-4844867CB999}"/>
                    </a:ext>
                  </a:extLst>
                </p:cNvPr>
                <p:cNvPicPr/>
                <p:nvPr/>
              </p:nvPicPr>
              <p:blipFill>
                <a:blip r:embed="rId577"/>
                <a:stretch>
                  <a:fillRect/>
                </a:stretch>
              </p:blipFill>
              <p:spPr>
                <a:xfrm>
                  <a:off x="1902153" y="3097164"/>
                  <a:ext cx="97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7" name="Freihand 356">
                  <a:extLst>
                    <a:ext uri="{FF2B5EF4-FFF2-40B4-BE49-F238E27FC236}">
                      <a16:creationId xmlns:a16="http://schemas.microsoft.com/office/drawing/2014/main" id="{AD986134-782E-4AAA-8BA7-041535E6CAB4}"/>
                    </a:ext>
                  </a:extLst>
                </p14:cNvPr>
                <p14:cNvContentPartPr/>
                <p14:nvPr/>
              </p14:nvContentPartPr>
              <p14:xfrm>
                <a:off x="2014473" y="3169884"/>
                <a:ext cx="68400" cy="121320"/>
              </p14:xfrm>
            </p:contentPart>
          </mc:Choice>
          <mc:Fallback xmlns="">
            <p:pic>
              <p:nvPicPr>
                <p:cNvPr id="357" name="Freihand 356">
                  <a:extLst>
                    <a:ext uri="{FF2B5EF4-FFF2-40B4-BE49-F238E27FC236}">
                      <a16:creationId xmlns:a16="http://schemas.microsoft.com/office/drawing/2014/main" id="{AD986134-782E-4AAA-8BA7-041535E6CAB4}"/>
                    </a:ext>
                  </a:extLst>
                </p:cNvPr>
                <p:cNvPicPr/>
                <p:nvPr/>
              </p:nvPicPr>
              <p:blipFill>
                <a:blip r:embed="rId579"/>
                <a:stretch>
                  <a:fillRect/>
                </a:stretch>
              </p:blipFill>
              <p:spPr>
                <a:xfrm>
                  <a:off x="2010153" y="3165564"/>
                  <a:ext cx="77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8" name="Freihand 357">
                  <a:extLst>
                    <a:ext uri="{FF2B5EF4-FFF2-40B4-BE49-F238E27FC236}">
                      <a16:creationId xmlns:a16="http://schemas.microsoft.com/office/drawing/2014/main" id="{31EE3BDB-F7E7-48B2-B6C1-4A9840A2478C}"/>
                    </a:ext>
                  </a:extLst>
                </p14:cNvPr>
                <p14:cNvContentPartPr/>
                <p14:nvPr/>
              </p14:nvContentPartPr>
              <p14:xfrm>
                <a:off x="2010873" y="3130284"/>
                <a:ext cx="108360" cy="17640"/>
              </p14:xfrm>
            </p:contentPart>
          </mc:Choice>
          <mc:Fallback xmlns="">
            <p:pic>
              <p:nvPicPr>
                <p:cNvPr id="358" name="Freihand 357">
                  <a:extLst>
                    <a:ext uri="{FF2B5EF4-FFF2-40B4-BE49-F238E27FC236}">
                      <a16:creationId xmlns:a16="http://schemas.microsoft.com/office/drawing/2014/main" id="{31EE3BDB-F7E7-48B2-B6C1-4A9840A2478C}"/>
                    </a:ext>
                  </a:extLst>
                </p:cNvPr>
                <p:cNvPicPr/>
                <p:nvPr/>
              </p:nvPicPr>
              <p:blipFill>
                <a:blip r:embed="rId581"/>
                <a:stretch>
                  <a:fillRect/>
                </a:stretch>
              </p:blipFill>
              <p:spPr>
                <a:xfrm>
                  <a:off x="2006553" y="3125964"/>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9" name="Freihand 358">
                  <a:extLst>
                    <a:ext uri="{FF2B5EF4-FFF2-40B4-BE49-F238E27FC236}">
                      <a16:creationId xmlns:a16="http://schemas.microsoft.com/office/drawing/2014/main" id="{73974522-A853-4B03-903F-CBF2B2DBCE80}"/>
                    </a:ext>
                  </a:extLst>
                </p14:cNvPr>
                <p14:cNvContentPartPr/>
                <p14:nvPr/>
              </p14:nvContentPartPr>
              <p14:xfrm>
                <a:off x="2100513" y="3084924"/>
                <a:ext cx="84960" cy="82440"/>
              </p14:xfrm>
            </p:contentPart>
          </mc:Choice>
          <mc:Fallback xmlns="">
            <p:pic>
              <p:nvPicPr>
                <p:cNvPr id="359" name="Freihand 358">
                  <a:extLst>
                    <a:ext uri="{FF2B5EF4-FFF2-40B4-BE49-F238E27FC236}">
                      <a16:creationId xmlns:a16="http://schemas.microsoft.com/office/drawing/2014/main" id="{73974522-A853-4B03-903F-CBF2B2DBCE80}"/>
                    </a:ext>
                  </a:extLst>
                </p:cNvPr>
                <p:cNvPicPr/>
                <p:nvPr/>
              </p:nvPicPr>
              <p:blipFill>
                <a:blip r:embed="rId583"/>
                <a:stretch>
                  <a:fillRect/>
                </a:stretch>
              </p:blipFill>
              <p:spPr>
                <a:xfrm>
                  <a:off x="2096193" y="3080604"/>
                  <a:ext cx="93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0" name="Freihand 359">
                  <a:extLst>
                    <a:ext uri="{FF2B5EF4-FFF2-40B4-BE49-F238E27FC236}">
                      <a16:creationId xmlns:a16="http://schemas.microsoft.com/office/drawing/2014/main" id="{1D02740D-D99C-4447-9D2F-33B6D32C8113}"/>
                    </a:ext>
                  </a:extLst>
                </p14:cNvPr>
                <p14:cNvContentPartPr/>
                <p14:nvPr/>
              </p14:nvContentPartPr>
              <p14:xfrm>
                <a:off x="2036433" y="3036684"/>
                <a:ext cx="160200" cy="313200"/>
              </p14:xfrm>
            </p:contentPart>
          </mc:Choice>
          <mc:Fallback xmlns="">
            <p:pic>
              <p:nvPicPr>
                <p:cNvPr id="360" name="Freihand 359">
                  <a:extLst>
                    <a:ext uri="{FF2B5EF4-FFF2-40B4-BE49-F238E27FC236}">
                      <a16:creationId xmlns:a16="http://schemas.microsoft.com/office/drawing/2014/main" id="{1D02740D-D99C-4447-9D2F-33B6D32C8113}"/>
                    </a:ext>
                  </a:extLst>
                </p:cNvPr>
                <p:cNvPicPr/>
                <p:nvPr/>
              </p:nvPicPr>
              <p:blipFill>
                <a:blip r:embed="rId585"/>
                <a:stretch>
                  <a:fillRect/>
                </a:stretch>
              </p:blipFill>
              <p:spPr>
                <a:xfrm>
                  <a:off x="2032113" y="3032364"/>
                  <a:ext cx="168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2" name="Freihand 361">
                  <a:extLst>
                    <a:ext uri="{FF2B5EF4-FFF2-40B4-BE49-F238E27FC236}">
                      <a16:creationId xmlns:a16="http://schemas.microsoft.com/office/drawing/2014/main" id="{3D00F557-298C-476D-8B7F-0819FE50909E}"/>
                    </a:ext>
                  </a:extLst>
                </p14:cNvPr>
                <p14:cNvContentPartPr/>
                <p14:nvPr/>
              </p14:nvContentPartPr>
              <p14:xfrm>
                <a:off x="1083873" y="3772524"/>
                <a:ext cx="238320" cy="10440"/>
              </p14:xfrm>
            </p:contentPart>
          </mc:Choice>
          <mc:Fallback xmlns="">
            <p:pic>
              <p:nvPicPr>
                <p:cNvPr id="362" name="Freihand 361">
                  <a:extLst>
                    <a:ext uri="{FF2B5EF4-FFF2-40B4-BE49-F238E27FC236}">
                      <a16:creationId xmlns:a16="http://schemas.microsoft.com/office/drawing/2014/main" id="{3D00F557-298C-476D-8B7F-0819FE50909E}"/>
                    </a:ext>
                  </a:extLst>
                </p:cNvPr>
                <p:cNvPicPr/>
                <p:nvPr/>
              </p:nvPicPr>
              <p:blipFill>
                <a:blip r:embed="rId587"/>
                <a:stretch>
                  <a:fillRect/>
                </a:stretch>
              </p:blipFill>
              <p:spPr>
                <a:xfrm>
                  <a:off x="1079553" y="3768204"/>
                  <a:ext cx="246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3" name="Freihand 362">
                  <a:extLst>
                    <a:ext uri="{FF2B5EF4-FFF2-40B4-BE49-F238E27FC236}">
                      <a16:creationId xmlns:a16="http://schemas.microsoft.com/office/drawing/2014/main" id="{89E4DAE8-4FCC-49E3-9AB8-A676437A8C14}"/>
                    </a:ext>
                  </a:extLst>
                </p14:cNvPr>
                <p14:cNvContentPartPr/>
                <p14:nvPr/>
              </p14:nvContentPartPr>
              <p14:xfrm>
                <a:off x="1287993" y="3682524"/>
                <a:ext cx="122400" cy="164520"/>
              </p14:xfrm>
            </p:contentPart>
          </mc:Choice>
          <mc:Fallback xmlns="">
            <p:pic>
              <p:nvPicPr>
                <p:cNvPr id="363" name="Freihand 362">
                  <a:extLst>
                    <a:ext uri="{FF2B5EF4-FFF2-40B4-BE49-F238E27FC236}">
                      <a16:creationId xmlns:a16="http://schemas.microsoft.com/office/drawing/2014/main" id="{89E4DAE8-4FCC-49E3-9AB8-A676437A8C14}"/>
                    </a:ext>
                  </a:extLst>
                </p:cNvPr>
                <p:cNvPicPr/>
                <p:nvPr/>
              </p:nvPicPr>
              <p:blipFill>
                <a:blip r:embed="rId589"/>
                <a:stretch>
                  <a:fillRect/>
                </a:stretch>
              </p:blipFill>
              <p:spPr>
                <a:xfrm>
                  <a:off x="1283673" y="3678204"/>
                  <a:ext cx="131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4" name="Freihand 363">
                  <a:extLst>
                    <a:ext uri="{FF2B5EF4-FFF2-40B4-BE49-F238E27FC236}">
                      <a16:creationId xmlns:a16="http://schemas.microsoft.com/office/drawing/2014/main" id="{C4E1CC54-808F-4CEE-A875-0C413951D02F}"/>
                    </a:ext>
                  </a:extLst>
                </p14:cNvPr>
                <p14:cNvContentPartPr/>
                <p14:nvPr/>
              </p14:nvContentPartPr>
              <p14:xfrm>
                <a:off x="1618473" y="3659484"/>
                <a:ext cx="9000" cy="169200"/>
              </p14:xfrm>
            </p:contentPart>
          </mc:Choice>
          <mc:Fallback xmlns="">
            <p:pic>
              <p:nvPicPr>
                <p:cNvPr id="364" name="Freihand 363">
                  <a:extLst>
                    <a:ext uri="{FF2B5EF4-FFF2-40B4-BE49-F238E27FC236}">
                      <a16:creationId xmlns:a16="http://schemas.microsoft.com/office/drawing/2014/main" id="{C4E1CC54-808F-4CEE-A875-0C413951D02F}"/>
                    </a:ext>
                  </a:extLst>
                </p:cNvPr>
                <p:cNvPicPr/>
                <p:nvPr/>
              </p:nvPicPr>
              <p:blipFill>
                <a:blip r:embed="rId591"/>
                <a:stretch>
                  <a:fillRect/>
                </a:stretch>
              </p:blipFill>
              <p:spPr>
                <a:xfrm>
                  <a:off x="1614153" y="3655164"/>
                  <a:ext cx="17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5" name="Freihand 364">
                  <a:extLst>
                    <a:ext uri="{FF2B5EF4-FFF2-40B4-BE49-F238E27FC236}">
                      <a16:creationId xmlns:a16="http://schemas.microsoft.com/office/drawing/2014/main" id="{A06ACE31-F64E-4D84-A754-A090573817BE}"/>
                    </a:ext>
                  </a:extLst>
                </p14:cNvPr>
                <p14:cNvContentPartPr/>
                <p14:nvPr/>
              </p14:nvContentPartPr>
              <p14:xfrm>
                <a:off x="1566633" y="3632484"/>
                <a:ext cx="220320" cy="149760"/>
              </p14:xfrm>
            </p:contentPart>
          </mc:Choice>
          <mc:Fallback xmlns="">
            <p:pic>
              <p:nvPicPr>
                <p:cNvPr id="365" name="Freihand 364">
                  <a:extLst>
                    <a:ext uri="{FF2B5EF4-FFF2-40B4-BE49-F238E27FC236}">
                      <a16:creationId xmlns:a16="http://schemas.microsoft.com/office/drawing/2014/main" id="{A06ACE31-F64E-4D84-A754-A090573817BE}"/>
                    </a:ext>
                  </a:extLst>
                </p:cNvPr>
                <p:cNvPicPr/>
                <p:nvPr/>
              </p:nvPicPr>
              <p:blipFill>
                <a:blip r:embed="rId593"/>
                <a:stretch>
                  <a:fillRect/>
                </a:stretch>
              </p:blipFill>
              <p:spPr>
                <a:xfrm>
                  <a:off x="1562313" y="3628164"/>
                  <a:ext cx="228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6" name="Freihand 365">
                  <a:extLst>
                    <a:ext uri="{FF2B5EF4-FFF2-40B4-BE49-F238E27FC236}">
                      <a16:creationId xmlns:a16="http://schemas.microsoft.com/office/drawing/2014/main" id="{62D68256-EA7E-43BB-A06D-0D98958FA7BD}"/>
                    </a:ext>
                  </a:extLst>
                </p14:cNvPr>
                <p14:cNvContentPartPr/>
                <p14:nvPr/>
              </p14:nvContentPartPr>
              <p14:xfrm>
                <a:off x="1763193" y="3674244"/>
                <a:ext cx="116640" cy="84960"/>
              </p14:xfrm>
            </p:contentPart>
          </mc:Choice>
          <mc:Fallback xmlns="">
            <p:pic>
              <p:nvPicPr>
                <p:cNvPr id="366" name="Freihand 365">
                  <a:extLst>
                    <a:ext uri="{FF2B5EF4-FFF2-40B4-BE49-F238E27FC236}">
                      <a16:creationId xmlns:a16="http://schemas.microsoft.com/office/drawing/2014/main" id="{62D68256-EA7E-43BB-A06D-0D98958FA7BD}"/>
                    </a:ext>
                  </a:extLst>
                </p:cNvPr>
                <p:cNvPicPr/>
                <p:nvPr/>
              </p:nvPicPr>
              <p:blipFill>
                <a:blip r:embed="rId595"/>
                <a:stretch>
                  <a:fillRect/>
                </a:stretch>
              </p:blipFill>
              <p:spPr>
                <a:xfrm>
                  <a:off x="1758873" y="3669924"/>
                  <a:ext cx="125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7" name="Freihand 366">
                  <a:extLst>
                    <a:ext uri="{FF2B5EF4-FFF2-40B4-BE49-F238E27FC236}">
                      <a16:creationId xmlns:a16="http://schemas.microsoft.com/office/drawing/2014/main" id="{57E69908-39BC-478C-9119-F28977BAC843}"/>
                    </a:ext>
                  </a:extLst>
                </p14:cNvPr>
                <p14:cNvContentPartPr/>
                <p14:nvPr/>
              </p14:nvContentPartPr>
              <p14:xfrm>
                <a:off x="1913313" y="3691884"/>
                <a:ext cx="157680" cy="64080"/>
              </p14:xfrm>
            </p:contentPart>
          </mc:Choice>
          <mc:Fallback xmlns="">
            <p:pic>
              <p:nvPicPr>
                <p:cNvPr id="367" name="Freihand 366">
                  <a:extLst>
                    <a:ext uri="{FF2B5EF4-FFF2-40B4-BE49-F238E27FC236}">
                      <a16:creationId xmlns:a16="http://schemas.microsoft.com/office/drawing/2014/main" id="{57E69908-39BC-478C-9119-F28977BAC843}"/>
                    </a:ext>
                  </a:extLst>
                </p:cNvPr>
                <p:cNvPicPr/>
                <p:nvPr/>
              </p:nvPicPr>
              <p:blipFill>
                <a:blip r:embed="rId597"/>
                <a:stretch>
                  <a:fillRect/>
                </a:stretch>
              </p:blipFill>
              <p:spPr>
                <a:xfrm>
                  <a:off x="1908993" y="3687564"/>
                  <a:ext cx="166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8" name="Freihand 367">
                  <a:extLst>
                    <a:ext uri="{FF2B5EF4-FFF2-40B4-BE49-F238E27FC236}">
                      <a16:creationId xmlns:a16="http://schemas.microsoft.com/office/drawing/2014/main" id="{F517E73B-D433-4648-9EFF-96E8BAC8D899}"/>
                    </a:ext>
                  </a:extLst>
                </p14:cNvPr>
                <p14:cNvContentPartPr/>
                <p14:nvPr/>
              </p14:nvContentPartPr>
              <p14:xfrm>
                <a:off x="2121033" y="3656244"/>
                <a:ext cx="165960" cy="91800"/>
              </p14:xfrm>
            </p:contentPart>
          </mc:Choice>
          <mc:Fallback xmlns="">
            <p:pic>
              <p:nvPicPr>
                <p:cNvPr id="368" name="Freihand 367">
                  <a:extLst>
                    <a:ext uri="{FF2B5EF4-FFF2-40B4-BE49-F238E27FC236}">
                      <a16:creationId xmlns:a16="http://schemas.microsoft.com/office/drawing/2014/main" id="{F517E73B-D433-4648-9EFF-96E8BAC8D899}"/>
                    </a:ext>
                  </a:extLst>
                </p:cNvPr>
                <p:cNvPicPr/>
                <p:nvPr/>
              </p:nvPicPr>
              <p:blipFill>
                <a:blip r:embed="rId599"/>
                <a:stretch>
                  <a:fillRect/>
                </a:stretch>
              </p:blipFill>
              <p:spPr>
                <a:xfrm>
                  <a:off x="2116713" y="3651924"/>
                  <a:ext cx="17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9" name="Freihand 368">
                  <a:extLst>
                    <a:ext uri="{FF2B5EF4-FFF2-40B4-BE49-F238E27FC236}">
                      <a16:creationId xmlns:a16="http://schemas.microsoft.com/office/drawing/2014/main" id="{C75A018D-FA9A-4BE2-9E04-4110C9FF7C55}"/>
                    </a:ext>
                  </a:extLst>
                </p14:cNvPr>
                <p14:cNvContentPartPr/>
                <p14:nvPr/>
              </p14:nvContentPartPr>
              <p14:xfrm>
                <a:off x="2281233" y="3570204"/>
                <a:ext cx="146520" cy="151920"/>
              </p14:xfrm>
            </p:contentPart>
          </mc:Choice>
          <mc:Fallback xmlns="">
            <p:pic>
              <p:nvPicPr>
                <p:cNvPr id="369" name="Freihand 368">
                  <a:extLst>
                    <a:ext uri="{FF2B5EF4-FFF2-40B4-BE49-F238E27FC236}">
                      <a16:creationId xmlns:a16="http://schemas.microsoft.com/office/drawing/2014/main" id="{C75A018D-FA9A-4BE2-9E04-4110C9FF7C55}"/>
                    </a:ext>
                  </a:extLst>
                </p:cNvPr>
                <p:cNvPicPr/>
                <p:nvPr/>
              </p:nvPicPr>
              <p:blipFill>
                <a:blip r:embed="rId601"/>
                <a:stretch>
                  <a:fillRect/>
                </a:stretch>
              </p:blipFill>
              <p:spPr>
                <a:xfrm>
                  <a:off x="2276913" y="3565884"/>
                  <a:ext cx="155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0" name="Freihand 369">
                  <a:extLst>
                    <a:ext uri="{FF2B5EF4-FFF2-40B4-BE49-F238E27FC236}">
                      <a16:creationId xmlns:a16="http://schemas.microsoft.com/office/drawing/2014/main" id="{2CF9BD50-2742-45D8-BDDB-7AF227D7D6F1}"/>
                    </a:ext>
                  </a:extLst>
                </p14:cNvPr>
                <p14:cNvContentPartPr/>
                <p14:nvPr/>
              </p14:nvContentPartPr>
              <p14:xfrm>
                <a:off x="2402913" y="3616284"/>
                <a:ext cx="25920" cy="26640"/>
              </p14:xfrm>
            </p:contentPart>
          </mc:Choice>
          <mc:Fallback xmlns="">
            <p:pic>
              <p:nvPicPr>
                <p:cNvPr id="370" name="Freihand 369">
                  <a:extLst>
                    <a:ext uri="{FF2B5EF4-FFF2-40B4-BE49-F238E27FC236}">
                      <a16:creationId xmlns:a16="http://schemas.microsoft.com/office/drawing/2014/main" id="{2CF9BD50-2742-45D8-BDDB-7AF227D7D6F1}"/>
                    </a:ext>
                  </a:extLst>
                </p:cNvPr>
                <p:cNvPicPr/>
                <p:nvPr/>
              </p:nvPicPr>
              <p:blipFill>
                <a:blip r:embed="rId603"/>
                <a:stretch>
                  <a:fillRect/>
                </a:stretch>
              </p:blipFill>
              <p:spPr>
                <a:xfrm>
                  <a:off x="2398593" y="3611964"/>
                  <a:ext cx="34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1" name="Freihand 370">
                  <a:extLst>
                    <a:ext uri="{FF2B5EF4-FFF2-40B4-BE49-F238E27FC236}">
                      <a16:creationId xmlns:a16="http://schemas.microsoft.com/office/drawing/2014/main" id="{E18882EE-1CBD-4CDB-9762-27219EDF9B7E}"/>
                    </a:ext>
                  </a:extLst>
                </p14:cNvPr>
                <p14:cNvContentPartPr/>
                <p14:nvPr/>
              </p14:nvContentPartPr>
              <p14:xfrm>
                <a:off x="2453313" y="3647244"/>
                <a:ext cx="207360" cy="51840"/>
              </p14:xfrm>
            </p:contentPart>
          </mc:Choice>
          <mc:Fallback xmlns="">
            <p:pic>
              <p:nvPicPr>
                <p:cNvPr id="371" name="Freihand 370">
                  <a:extLst>
                    <a:ext uri="{FF2B5EF4-FFF2-40B4-BE49-F238E27FC236}">
                      <a16:creationId xmlns:a16="http://schemas.microsoft.com/office/drawing/2014/main" id="{E18882EE-1CBD-4CDB-9762-27219EDF9B7E}"/>
                    </a:ext>
                  </a:extLst>
                </p:cNvPr>
                <p:cNvPicPr/>
                <p:nvPr/>
              </p:nvPicPr>
              <p:blipFill>
                <a:blip r:embed="rId605"/>
                <a:stretch>
                  <a:fillRect/>
                </a:stretch>
              </p:blipFill>
              <p:spPr>
                <a:xfrm>
                  <a:off x="2448993" y="3642924"/>
                  <a:ext cx="216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2" name="Freihand 371">
                  <a:extLst>
                    <a:ext uri="{FF2B5EF4-FFF2-40B4-BE49-F238E27FC236}">
                      <a16:creationId xmlns:a16="http://schemas.microsoft.com/office/drawing/2014/main" id="{E5478FC4-D3BF-4546-BC50-7B0DF45340DD}"/>
                    </a:ext>
                  </a:extLst>
                </p14:cNvPr>
                <p14:cNvContentPartPr/>
                <p14:nvPr/>
              </p14:nvContentPartPr>
              <p14:xfrm>
                <a:off x="2918793" y="3560484"/>
                <a:ext cx="252000" cy="196200"/>
              </p14:xfrm>
            </p:contentPart>
          </mc:Choice>
          <mc:Fallback xmlns="">
            <p:pic>
              <p:nvPicPr>
                <p:cNvPr id="372" name="Freihand 371">
                  <a:extLst>
                    <a:ext uri="{FF2B5EF4-FFF2-40B4-BE49-F238E27FC236}">
                      <a16:creationId xmlns:a16="http://schemas.microsoft.com/office/drawing/2014/main" id="{E5478FC4-D3BF-4546-BC50-7B0DF45340DD}"/>
                    </a:ext>
                  </a:extLst>
                </p:cNvPr>
                <p:cNvPicPr/>
                <p:nvPr/>
              </p:nvPicPr>
              <p:blipFill>
                <a:blip r:embed="rId607"/>
                <a:stretch>
                  <a:fillRect/>
                </a:stretch>
              </p:blipFill>
              <p:spPr>
                <a:xfrm>
                  <a:off x="2914473" y="3556164"/>
                  <a:ext cx="260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3" name="Freihand 372">
                  <a:extLst>
                    <a:ext uri="{FF2B5EF4-FFF2-40B4-BE49-F238E27FC236}">
                      <a16:creationId xmlns:a16="http://schemas.microsoft.com/office/drawing/2014/main" id="{85545ACB-76F6-45F2-92E6-C757856A7589}"/>
                    </a:ext>
                  </a:extLst>
                </p14:cNvPr>
                <p14:cNvContentPartPr/>
                <p14:nvPr/>
              </p14:nvContentPartPr>
              <p14:xfrm>
                <a:off x="3222993" y="3629604"/>
                <a:ext cx="99720" cy="48960"/>
              </p14:xfrm>
            </p:contentPart>
          </mc:Choice>
          <mc:Fallback xmlns="">
            <p:pic>
              <p:nvPicPr>
                <p:cNvPr id="373" name="Freihand 372">
                  <a:extLst>
                    <a:ext uri="{FF2B5EF4-FFF2-40B4-BE49-F238E27FC236}">
                      <a16:creationId xmlns:a16="http://schemas.microsoft.com/office/drawing/2014/main" id="{85545ACB-76F6-45F2-92E6-C757856A7589}"/>
                    </a:ext>
                  </a:extLst>
                </p:cNvPr>
                <p:cNvPicPr/>
                <p:nvPr/>
              </p:nvPicPr>
              <p:blipFill>
                <a:blip r:embed="rId609"/>
                <a:stretch>
                  <a:fillRect/>
                </a:stretch>
              </p:blipFill>
              <p:spPr>
                <a:xfrm>
                  <a:off x="3218673" y="3625284"/>
                  <a:ext cx="108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4" name="Freihand 373">
                  <a:extLst>
                    <a:ext uri="{FF2B5EF4-FFF2-40B4-BE49-F238E27FC236}">
                      <a16:creationId xmlns:a16="http://schemas.microsoft.com/office/drawing/2014/main" id="{41A77BCF-ADB4-405E-A72D-6FDF7923BB09}"/>
                    </a:ext>
                  </a:extLst>
                </p14:cNvPr>
                <p14:cNvContentPartPr/>
                <p14:nvPr/>
              </p14:nvContentPartPr>
              <p14:xfrm>
                <a:off x="3341433" y="3509724"/>
                <a:ext cx="196200" cy="179280"/>
              </p14:xfrm>
            </p:contentPart>
          </mc:Choice>
          <mc:Fallback xmlns="">
            <p:pic>
              <p:nvPicPr>
                <p:cNvPr id="374" name="Freihand 373">
                  <a:extLst>
                    <a:ext uri="{FF2B5EF4-FFF2-40B4-BE49-F238E27FC236}">
                      <a16:creationId xmlns:a16="http://schemas.microsoft.com/office/drawing/2014/main" id="{41A77BCF-ADB4-405E-A72D-6FDF7923BB09}"/>
                    </a:ext>
                  </a:extLst>
                </p:cNvPr>
                <p:cNvPicPr/>
                <p:nvPr/>
              </p:nvPicPr>
              <p:blipFill>
                <a:blip r:embed="rId611"/>
                <a:stretch>
                  <a:fillRect/>
                </a:stretch>
              </p:blipFill>
              <p:spPr>
                <a:xfrm>
                  <a:off x="3337113" y="3505404"/>
                  <a:ext cx="204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5" name="Freihand 374">
                  <a:extLst>
                    <a:ext uri="{FF2B5EF4-FFF2-40B4-BE49-F238E27FC236}">
                      <a16:creationId xmlns:a16="http://schemas.microsoft.com/office/drawing/2014/main" id="{4D2BF2A9-8F3A-4521-918C-9F6EDCB931B3}"/>
                    </a:ext>
                  </a:extLst>
                </p14:cNvPr>
                <p14:cNvContentPartPr/>
                <p14:nvPr/>
              </p14:nvContentPartPr>
              <p14:xfrm>
                <a:off x="3514593" y="3558324"/>
                <a:ext cx="12600" cy="3600"/>
              </p14:xfrm>
            </p:contentPart>
          </mc:Choice>
          <mc:Fallback xmlns="">
            <p:pic>
              <p:nvPicPr>
                <p:cNvPr id="375" name="Freihand 374">
                  <a:extLst>
                    <a:ext uri="{FF2B5EF4-FFF2-40B4-BE49-F238E27FC236}">
                      <a16:creationId xmlns:a16="http://schemas.microsoft.com/office/drawing/2014/main" id="{4D2BF2A9-8F3A-4521-918C-9F6EDCB931B3}"/>
                    </a:ext>
                  </a:extLst>
                </p:cNvPr>
                <p:cNvPicPr/>
                <p:nvPr/>
              </p:nvPicPr>
              <p:blipFill>
                <a:blip r:embed="rId303"/>
                <a:stretch>
                  <a:fillRect/>
                </a:stretch>
              </p:blipFill>
              <p:spPr>
                <a:xfrm>
                  <a:off x="3509913" y="3554004"/>
                  <a:ext cx="21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F15D6D8D-CF66-453E-9EDF-8EB1451AC8B2}"/>
                    </a:ext>
                  </a:extLst>
                </p14:cNvPr>
                <p14:cNvContentPartPr/>
                <p14:nvPr/>
              </p14:nvContentPartPr>
              <p14:xfrm>
                <a:off x="3555633" y="3610524"/>
                <a:ext cx="232560" cy="50400"/>
              </p14:xfrm>
            </p:contentPart>
          </mc:Choice>
          <mc:Fallback xmlns="">
            <p:pic>
              <p:nvPicPr>
                <p:cNvPr id="376" name="Freihand 375">
                  <a:extLst>
                    <a:ext uri="{FF2B5EF4-FFF2-40B4-BE49-F238E27FC236}">
                      <a16:creationId xmlns:a16="http://schemas.microsoft.com/office/drawing/2014/main" id="{F15D6D8D-CF66-453E-9EDF-8EB1451AC8B2}"/>
                    </a:ext>
                  </a:extLst>
                </p:cNvPr>
                <p:cNvPicPr/>
                <p:nvPr/>
              </p:nvPicPr>
              <p:blipFill>
                <a:blip r:embed="rId614"/>
                <a:stretch>
                  <a:fillRect/>
                </a:stretch>
              </p:blipFill>
              <p:spPr>
                <a:xfrm>
                  <a:off x="3551313" y="3606204"/>
                  <a:ext cx="241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8" name="Freihand 377">
                  <a:extLst>
                    <a:ext uri="{FF2B5EF4-FFF2-40B4-BE49-F238E27FC236}">
                      <a16:creationId xmlns:a16="http://schemas.microsoft.com/office/drawing/2014/main" id="{C8C765CA-A0A3-474D-A862-035B0BA6D897}"/>
                    </a:ext>
                  </a:extLst>
                </p14:cNvPr>
                <p14:cNvContentPartPr/>
                <p14:nvPr/>
              </p14:nvContentPartPr>
              <p14:xfrm>
                <a:off x="4029393" y="3515844"/>
                <a:ext cx="256680" cy="280440"/>
              </p14:xfrm>
            </p:contentPart>
          </mc:Choice>
          <mc:Fallback xmlns="">
            <p:pic>
              <p:nvPicPr>
                <p:cNvPr id="378" name="Freihand 377">
                  <a:extLst>
                    <a:ext uri="{FF2B5EF4-FFF2-40B4-BE49-F238E27FC236}">
                      <a16:creationId xmlns:a16="http://schemas.microsoft.com/office/drawing/2014/main" id="{C8C765CA-A0A3-474D-A862-035B0BA6D897}"/>
                    </a:ext>
                  </a:extLst>
                </p:cNvPr>
                <p:cNvPicPr/>
                <p:nvPr/>
              </p:nvPicPr>
              <p:blipFill>
                <a:blip r:embed="rId616"/>
                <a:stretch>
                  <a:fillRect/>
                </a:stretch>
              </p:blipFill>
              <p:spPr>
                <a:xfrm>
                  <a:off x="4025073" y="3511524"/>
                  <a:ext cx="2653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9" name="Freihand 378">
                  <a:extLst>
                    <a:ext uri="{FF2B5EF4-FFF2-40B4-BE49-F238E27FC236}">
                      <a16:creationId xmlns:a16="http://schemas.microsoft.com/office/drawing/2014/main" id="{9CC16F99-517E-465D-9AF1-DCBEC077A43C}"/>
                    </a:ext>
                  </a:extLst>
                </p14:cNvPr>
                <p14:cNvContentPartPr/>
                <p14:nvPr/>
              </p14:nvContentPartPr>
              <p14:xfrm>
                <a:off x="4567953" y="3494244"/>
                <a:ext cx="295560" cy="177120"/>
              </p14:xfrm>
            </p:contentPart>
          </mc:Choice>
          <mc:Fallback xmlns="">
            <p:pic>
              <p:nvPicPr>
                <p:cNvPr id="379" name="Freihand 378">
                  <a:extLst>
                    <a:ext uri="{FF2B5EF4-FFF2-40B4-BE49-F238E27FC236}">
                      <a16:creationId xmlns:a16="http://schemas.microsoft.com/office/drawing/2014/main" id="{9CC16F99-517E-465D-9AF1-DCBEC077A43C}"/>
                    </a:ext>
                  </a:extLst>
                </p:cNvPr>
                <p:cNvPicPr/>
                <p:nvPr/>
              </p:nvPicPr>
              <p:blipFill>
                <a:blip r:embed="rId618"/>
                <a:stretch>
                  <a:fillRect/>
                </a:stretch>
              </p:blipFill>
              <p:spPr>
                <a:xfrm>
                  <a:off x="4563633" y="3489924"/>
                  <a:ext cx="304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0" name="Freihand 379">
                  <a:extLst>
                    <a:ext uri="{FF2B5EF4-FFF2-40B4-BE49-F238E27FC236}">
                      <a16:creationId xmlns:a16="http://schemas.microsoft.com/office/drawing/2014/main" id="{D6E1E0B3-7C14-48D3-94E6-76833B78B4CE}"/>
                    </a:ext>
                  </a:extLst>
                </p14:cNvPr>
                <p14:cNvContentPartPr/>
                <p14:nvPr/>
              </p14:nvContentPartPr>
              <p14:xfrm>
                <a:off x="5165193" y="3522684"/>
                <a:ext cx="151560" cy="108000"/>
              </p14:xfrm>
            </p:contentPart>
          </mc:Choice>
          <mc:Fallback xmlns="">
            <p:pic>
              <p:nvPicPr>
                <p:cNvPr id="380" name="Freihand 379">
                  <a:extLst>
                    <a:ext uri="{FF2B5EF4-FFF2-40B4-BE49-F238E27FC236}">
                      <a16:creationId xmlns:a16="http://schemas.microsoft.com/office/drawing/2014/main" id="{D6E1E0B3-7C14-48D3-94E6-76833B78B4CE}"/>
                    </a:ext>
                  </a:extLst>
                </p:cNvPr>
                <p:cNvPicPr/>
                <p:nvPr/>
              </p:nvPicPr>
              <p:blipFill>
                <a:blip r:embed="rId620"/>
                <a:stretch>
                  <a:fillRect/>
                </a:stretch>
              </p:blipFill>
              <p:spPr>
                <a:xfrm>
                  <a:off x="5160873" y="3518364"/>
                  <a:ext cx="160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1" name="Freihand 380">
                  <a:extLst>
                    <a:ext uri="{FF2B5EF4-FFF2-40B4-BE49-F238E27FC236}">
                      <a16:creationId xmlns:a16="http://schemas.microsoft.com/office/drawing/2014/main" id="{665DA39E-88BF-43AC-80B3-4C1EBED6F9AF}"/>
                    </a:ext>
                  </a:extLst>
                </p14:cNvPr>
                <p14:cNvContentPartPr/>
                <p14:nvPr/>
              </p14:nvContentPartPr>
              <p14:xfrm>
                <a:off x="5343753" y="3512244"/>
                <a:ext cx="309600" cy="93600"/>
              </p14:xfrm>
            </p:contentPart>
          </mc:Choice>
          <mc:Fallback xmlns="">
            <p:pic>
              <p:nvPicPr>
                <p:cNvPr id="381" name="Freihand 380">
                  <a:extLst>
                    <a:ext uri="{FF2B5EF4-FFF2-40B4-BE49-F238E27FC236}">
                      <a16:creationId xmlns:a16="http://schemas.microsoft.com/office/drawing/2014/main" id="{665DA39E-88BF-43AC-80B3-4C1EBED6F9AF}"/>
                    </a:ext>
                  </a:extLst>
                </p:cNvPr>
                <p:cNvPicPr/>
                <p:nvPr/>
              </p:nvPicPr>
              <p:blipFill>
                <a:blip r:embed="rId622"/>
                <a:stretch>
                  <a:fillRect/>
                </a:stretch>
              </p:blipFill>
              <p:spPr>
                <a:xfrm>
                  <a:off x="5339433" y="3507924"/>
                  <a:ext cx="318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2" name="Freihand 381">
                  <a:extLst>
                    <a:ext uri="{FF2B5EF4-FFF2-40B4-BE49-F238E27FC236}">
                      <a16:creationId xmlns:a16="http://schemas.microsoft.com/office/drawing/2014/main" id="{294736E6-F671-4F4A-B8E2-C73DC0D76362}"/>
                    </a:ext>
                  </a:extLst>
                </p14:cNvPr>
                <p14:cNvContentPartPr/>
                <p14:nvPr/>
              </p14:nvContentPartPr>
              <p14:xfrm>
                <a:off x="5673513" y="3429444"/>
                <a:ext cx="163440" cy="164880"/>
              </p14:xfrm>
            </p:contentPart>
          </mc:Choice>
          <mc:Fallback xmlns="">
            <p:pic>
              <p:nvPicPr>
                <p:cNvPr id="382" name="Freihand 381">
                  <a:extLst>
                    <a:ext uri="{FF2B5EF4-FFF2-40B4-BE49-F238E27FC236}">
                      <a16:creationId xmlns:a16="http://schemas.microsoft.com/office/drawing/2014/main" id="{294736E6-F671-4F4A-B8E2-C73DC0D76362}"/>
                    </a:ext>
                  </a:extLst>
                </p:cNvPr>
                <p:cNvPicPr/>
                <p:nvPr/>
              </p:nvPicPr>
              <p:blipFill>
                <a:blip r:embed="rId624"/>
                <a:stretch>
                  <a:fillRect/>
                </a:stretch>
              </p:blipFill>
              <p:spPr>
                <a:xfrm>
                  <a:off x="5669193" y="3425124"/>
                  <a:ext cx="17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3" name="Freihand 382">
                  <a:extLst>
                    <a:ext uri="{FF2B5EF4-FFF2-40B4-BE49-F238E27FC236}">
                      <a16:creationId xmlns:a16="http://schemas.microsoft.com/office/drawing/2014/main" id="{50A76E03-F546-4EC1-943A-C08B1F74DD8A}"/>
                    </a:ext>
                  </a:extLst>
                </p14:cNvPr>
                <p14:cNvContentPartPr/>
                <p14:nvPr/>
              </p14:nvContentPartPr>
              <p14:xfrm>
                <a:off x="5622753" y="3462204"/>
                <a:ext cx="149760" cy="13320"/>
              </p14:xfrm>
            </p:contentPart>
          </mc:Choice>
          <mc:Fallback xmlns="">
            <p:pic>
              <p:nvPicPr>
                <p:cNvPr id="383" name="Freihand 382">
                  <a:extLst>
                    <a:ext uri="{FF2B5EF4-FFF2-40B4-BE49-F238E27FC236}">
                      <a16:creationId xmlns:a16="http://schemas.microsoft.com/office/drawing/2014/main" id="{50A76E03-F546-4EC1-943A-C08B1F74DD8A}"/>
                    </a:ext>
                  </a:extLst>
                </p:cNvPr>
                <p:cNvPicPr/>
                <p:nvPr/>
              </p:nvPicPr>
              <p:blipFill>
                <a:blip r:embed="rId626"/>
                <a:stretch>
                  <a:fillRect/>
                </a:stretch>
              </p:blipFill>
              <p:spPr>
                <a:xfrm>
                  <a:off x="5618433" y="3457884"/>
                  <a:ext cx="158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4" name="Freihand 383">
                  <a:extLst>
                    <a:ext uri="{FF2B5EF4-FFF2-40B4-BE49-F238E27FC236}">
                      <a16:creationId xmlns:a16="http://schemas.microsoft.com/office/drawing/2014/main" id="{D43D2506-E8DF-490E-A030-38587649988C}"/>
                    </a:ext>
                  </a:extLst>
                </p14:cNvPr>
                <p14:cNvContentPartPr/>
                <p14:nvPr/>
              </p14:nvContentPartPr>
              <p14:xfrm>
                <a:off x="5848473" y="3500004"/>
                <a:ext cx="173520" cy="78120"/>
              </p14:xfrm>
            </p:contentPart>
          </mc:Choice>
          <mc:Fallback xmlns="">
            <p:pic>
              <p:nvPicPr>
                <p:cNvPr id="384" name="Freihand 383">
                  <a:extLst>
                    <a:ext uri="{FF2B5EF4-FFF2-40B4-BE49-F238E27FC236}">
                      <a16:creationId xmlns:a16="http://schemas.microsoft.com/office/drawing/2014/main" id="{D43D2506-E8DF-490E-A030-38587649988C}"/>
                    </a:ext>
                  </a:extLst>
                </p:cNvPr>
                <p:cNvPicPr/>
                <p:nvPr/>
              </p:nvPicPr>
              <p:blipFill>
                <a:blip r:embed="rId628"/>
                <a:stretch>
                  <a:fillRect/>
                </a:stretch>
              </p:blipFill>
              <p:spPr>
                <a:xfrm>
                  <a:off x="5844153" y="3495684"/>
                  <a:ext cx="182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5" name="Freihand 384">
                  <a:extLst>
                    <a:ext uri="{FF2B5EF4-FFF2-40B4-BE49-F238E27FC236}">
                      <a16:creationId xmlns:a16="http://schemas.microsoft.com/office/drawing/2014/main" id="{22DB65A6-A586-4F30-B720-F8EFB8E006E1}"/>
                    </a:ext>
                  </a:extLst>
                </p14:cNvPr>
                <p14:cNvContentPartPr/>
                <p14:nvPr/>
              </p14:nvContentPartPr>
              <p14:xfrm>
                <a:off x="6037113" y="3412524"/>
                <a:ext cx="131760" cy="165240"/>
              </p14:xfrm>
            </p:contentPart>
          </mc:Choice>
          <mc:Fallback xmlns="">
            <p:pic>
              <p:nvPicPr>
                <p:cNvPr id="385" name="Freihand 384">
                  <a:extLst>
                    <a:ext uri="{FF2B5EF4-FFF2-40B4-BE49-F238E27FC236}">
                      <a16:creationId xmlns:a16="http://schemas.microsoft.com/office/drawing/2014/main" id="{22DB65A6-A586-4F30-B720-F8EFB8E006E1}"/>
                    </a:ext>
                  </a:extLst>
                </p:cNvPr>
                <p:cNvPicPr/>
                <p:nvPr/>
              </p:nvPicPr>
              <p:blipFill>
                <a:blip r:embed="rId630"/>
                <a:stretch>
                  <a:fillRect/>
                </a:stretch>
              </p:blipFill>
              <p:spPr>
                <a:xfrm>
                  <a:off x="6032793" y="3408204"/>
                  <a:ext cx="140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6" name="Freihand 385">
                  <a:extLst>
                    <a:ext uri="{FF2B5EF4-FFF2-40B4-BE49-F238E27FC236}">
                      <a16:creationId xmlns:a16="http://schemas.microsoft.com/office/drawing/2014/main" id="{91C570D7-DF95-405E-94B8-C8007705E09C}"/>
                    </a:ext>
                  </a:extLst>
                </p14:cNvPr>
                <p14:cNvContentPartPr/>
                <p14:nvPr/>
              </p14:nvContentPartPr>
              <p14:xfrm>
                <a:off x="6322593" y="3394884"/>
                <a:ext cx="140040" cy="163080"/>
              </p14:xfrm>
            </p:contentPart>
          </mc:Choice>
          <mc:Fallback xmlns="">
            <p:pic>
              <p:nvPicPr>
                <p:cNvPr id="386" name="Freihand 385">
                  <a:extLst>
                    <a:ext uri="{FF2B5EF4-FFF2-40B4-BE49-F238E27FC236}">
                      <a16:creationId xmlns:a16="http://schemas.microsoft.com/office/drawing/2014/main" id="{91C570D7-DF95-405E-94B8-C8007705E09C}"/>
                    </a:ext>
                  </a:extLst>
                </p:cNvPr>
                <p:cNvPicPr/>
                <p:nvPr/>
              </p:nvPicPr>
              <p:blipFill>
                <a:blip r:embed="rId632"/>
                <a:stretch>
                  <a:fillRect/>
                </a:stretch>
              </p:blipFill>
              <p:spPr>
                <a:xfrm>
                  <a:off x="6318273" y="3390564"/>
                  <a:ext cx="148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7" name="Freihand 386">
                  <a:extLst>
                    <a:ext uri="{FF2B5EF4-FFF2-40B4-BE49-F238E27FC236}">
                      <a16:creationId xmlns:a16="http://schemas.microsoft.com/office/drawing/2014/main" id="{CCEF7614-5F4E-48A7-8077-480B767619F2}"/>
                    </a:ext>
                  </a:extLst>
                </p14:cNvPr>
                <p14:cNvContentPartPr/>
                <p14:nvPr/>
              </p14:nvContentPartPr>
              <p14:xfrm>
                <a:off x="6501873" y="3477324"/>
                <a:ext cx="272160" cy="56160"/>
              </p14:xfrm>
            </p:contentPart>
          </mc:Choice>
          <mc:Fallback xmlns="">
            <p:pic>
              <p:nvPicPr>
                <p:cNvPr id="387" name="Freihand 386">
                  <a:extLst>
                    <a:ext uri="{FF2B5EF4-FFF2-40B4-BE49-F238E27FC236}">
                      <a16:creationId xmlns:a16="http://schemas.microsoft.com/office/drawing/2014/main" id="{CCEF7614-5F4E-48A7-8077-480B767619F2}"/>
                    </a:ext>
                  </a:extLst>
                </p:cNvPr>
                <p:cNvPicPr/>
                <p:nvPr/>
              </p:nvPicPr>
              <p:blipFill>
                <a:blip r:embed="rId634"/>
                <a:stretch>
                  <a:fillRect/>
                </a:stretch>
              </p:blipFill>
              <p:spPr>
                <a:xfrm>
                  <a:off x="6497553" y="3473004"/>
                  <a:ext cx="280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8" name="Freihand 387">
                  <a:extLst>
                    <a:ext uri="{FF2B5EF4-FFF2-40B4-BE49-F238E27FC236}">
                      <a16:creationId xmlns:a16="http://schemas.microsoft.com/office/drawing/2014/main" id="{ECFDABC9-CC9C-4E59-89D2-4C589215A602}"/>
                    </a:ext>
                  </a:extLst>
                </p14:cNvPr>
                <p14:cNvContentPartPr/>
                <p14:nvPr/>
              </p14:nvContentPartPr>
              <p14:xfrm>
                <a:off x="6817593" y="3367164"/>
                <a:ext cx="122400" cy="145440"/>
              </p14:xfrm>
            </p:contentPart>
          </mc:Choice>
          <mc:Fallback xmlns="">
            <p:pic>
              <p:nvPicPr>
                <p:cNvPr id="388" name="Freihand 387">
                  <a:extLst>
                    <a:ext uri="{FF2B5EF4-FFF2-40B4-BE49-F238E27FC236}">
                      <a16:creationId xmlns:a16="http://schemas.microsoft.com/office/drawing/2014/main" id="{ECFDABC9-CC9C-4E59-89D2-4C589215A602}"/>
                    </a:ext>
                  </a:extLst>
                </p:cNvPr>
                <p:cNvPicPr/>
                <p:nvPr/>
              </p:nvPicPr>
              <p:blipFill>
                <a:blip r:embed="rId636"/>
                <a:stretch>
                  <a:fillRect/>
                </a:stretch>
              </p:blipFill>
              <p:spPr>
                <a:xfrm>
                  <a:off x="6813273" y="3362844"/>
                  <a:ext cx="131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9" name="Freihand 388">
                  <a:extLst>
                    <a:ext uri="{FF2B5EF4-FFF2-40B4-BE49-F238E27FC236}">
                      <a16:creationId xmlns:a16="http://schemas.microsoft.com/office/drawing/2014/main" id="{534F691D-EB1E-4E17-9643-7F83E8EF2F3F}"/>
                    </a:ext>
                  </a:extLst>
                </p14:cNvPr>
                <p14:cNvContentPartPr/>
                <p14:nvPr/>
              </p14:nvContentPartPr>
              <p14:xfrm>
                <a:off x="6880953" y="3488484"/>
                <a:ext cx="59040" cy="43200"/>
              </p14:xfrm>
            </p:contentPart>
          </mc:Choice>
          <mc:Fallback xmlns="">
            <p:pic>
              <p:nvPicPr>
                <p:cNvPr id="389" name="Freihand 388">
                  <a:extLst>
                    <a:ext uri="{FF2B5EF4-FFF2-40B4-BE49-F238E27FC236}">
                      <a16:creationId xmlns:a16="http://schemas.microsoft.com/office/drawing/2014/main" id="{534F691D-EB1E-4E17-9643-7F83E8EF2F3F}"/>
                    </a:ext>
                  </a:extLst>
                </p:cNvPr>
                <p:cNvPicPr/>
                <p:nvPr/>
              </p:nvPicPr>
              <p:blipFill>
                <a:blip r:embed="rId638"/>
                <a:stretch>
                  <a:fillRect/>
                </a:stretch>
              </p:blipFill>
              <p:spPr>
                <a:xfrm>
                  <a:off x="6876633" y="3484164"/>
                  <a:ext cx="67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2" name="Freihand 391">
                  <a:extLst>
                    <a:ext uri="{FF2B5EF4-FFF2-40B4-BE49-F238E27FC236}">
                      <a16:creationId xmlns:a16="http://schemas.microsoft.com/office/drawing/2014/main" id="{72B441EC-5C2A-4813-BE77-8D700F856D36}"/>
                    </a:ext>
                  </a:extLst>
                </p14:cNvPr>
                <p14:cNvContentPartPr/>
                <p14:nvPr/>
              </p14:nvContentPartPr>
              <p14:xfrm>
                <a:off x="1242993" y="4113804"/>
                <a:ext cx="277560" cy="16200"/>
              </p14:xfrm>
            </p:contentPart>
          </mc:Choice>
          <mc:Fallback xmlns="">
            <p:pic>
              <p:nvPicPr>
                <p:cNvPr id="392" name="Freihand 391">
                  <a:extLst>
                    <a:ext uri="{FF2B5EF4-FFF2-40B4-BE49-F238E27FC236}">
                      <a16:creationId xmlns:a16="http://schemas.microsoft.com/office/drawing/2014/main" id="{72B441EC-5C2A-4813-BE77-8D700F856D36}"/>
                    </a:ext>
                  </a:extLst>
                </p:cNvPr>
                <p:cNvPicPr/>
                <p:nvPr/>
              </p:nvPicPr>
              <p:blipFill>
                <a:blip r:embed="rId640"/>
                <a:stretch>
                  <a:fillRect/>
                </a:stretch>
              </p:blipFill>
              <p:spPr>
                <a:xfrm>
                  <a:off x="1238673" y="4109484"/>
                  <a:ext cx="286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3" name="Freihand 392">
                  <a:extLst>
                    <a:ext uri="{FF2B5EF4-FFF2-40B4-BE49-F238E27FC236}">
                      <a16:creationId xmlns:a16="http://schemas.microsoft.com/office/drawing/2014/main" id="{71399717-7ADA-4DC9-B00B-83DD17CF3295}"/>
                    </a:ext>
                  </a:extLst>
                </p14:cNvPr>
                <p14:cNvContentPartPr/>
                <p14:nvPr/>
              </p14:nvContentPartPr>
              <p14:xfrm>
                <a:off x="1284393" y="4166004"/>
                <a:ext cx="214560" cy="24480"/>
              </p14:xfrm>
            </p:contentPart>
          </mc:Choice>
          <mc:Fallback xmlns="">
            <p:pic>
              <p:nvPicPr>
                <p:cNvPr id="393" name="Freihand 392">
                  <a:extLst>
                    <a:ext uri="{FF2B5EF4-FFF2-40B4-BE49-F238E27FC236}">
                      <a16:creationId xmlns:a16="http://schemas.microsoft.com/office/drawing/2014/main" id="{71399717-7ADA-4DC9-B00B-83DD17CF3295}"/>
                    </a:ext>
                  </a:extLst>
                </p:cNvPr>
                <p:cNvPicPr/>
                <p:nvPr/>
              </p:nvPicPr>
              <p:blipFill>
                <a:blip r:embed="rId642"/>
                <a:stretch>
                  <a:fillRect/>
                </a:stretch>
              </p:blipFill>
              <p:spPr>
                <a:xfrm>
                  <a:off x="1280073" y="4161684"/>
                  <a:ext cx="22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4" name="Freihand 393">
                  <a:extLst>
                    <a:ext uri="{FF2B5EF4-FFF2-40B4-BE49-F238E27FC236}">
                      <a16:creationId xmlns:a16="http://schemas.microsoft.com/office/drawing/2014/main" id="{BA721FDD-89F2-4653-BC8B-B254A9F3429B}"/>
                    </a:ext>
                  </a:extLst>
                </p14:cNvPr>
                <p14:cNvContentPartPr/>
                <p14:nvPr/>
              </p14:nvContentPartPr>
              <p14:xfrm>
                <a:off x="1543953" y="4052604"/>
                <a:ext cx="150840" cy="172440"/>
              </p14:xfrm>
            </p:contentPart>
          </mc:Choice>
          <mc:Fallback xmlns="">
            <p:pic>
              <p:nvPicPr>
                <p:cNvPr id="394" name="Freihand 393">
                  <a:extLst>
                    <a:ext uri="{FF2B5EF4-FFF2-40B4-BE49-F238E27FC236}">
                      <a16:creationId xmlns:a16="http://schemas.microsoft.com/office/drawing/2014/main" id="{BA721FDD-89F2-4653-BC8B-B254A9F3429B}"/>
                    </a:ext>
                  </a:extLst>
                </p:cNvPr>
                <p:cNvPicPr/>
                <p:nvPr/>
              </p:nvPicPr>
              <p:blipFill>
                <a:blip r:embed="rId644"/>
                <a:stretch>
                  <a:fillRect/>
                </a:stretch>
              </p:blipFill>
              <p:spPr>
                <a:xfrm>
                  <a:off x="1539633" y="4048284"/>
                  <a:ext cx="159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6" name="Freihand 395">
                  <a:extLst>
                    <a:ext uri="{FF2B5EF4-FFF2-40B4-BE49-F238E27FC236}">
                      <a16:creationId xmlns:a16="http://schemas.microsoft.com/office/drawing/2014/main" id="{AA94B0BF-3652-4687-8792-566C7F207A04}"/>
                    </a:ext>
                  </a:extLst>
                </p14:cNvPr>
                <p14:cNvContentPartPr/>
                <p14:nvPr/>
              </p14:nvContentPartPr>
              <p14:xfrm>
                <a:off x="1861473" y="3924444"/>
                <a:ext cx="146520" cy="261360"/>
              </p14:xfrm>
            </p:contentPart>
          </mc:Choice>
          <mc:Fallback xmlns="">
            <p:pic>
              <p:nvPicPr>
                <p:cNvPr id="396" name="Freihand 395">
                  <a:extLst>
                    <a:ext uri="{FF2B5EF4-FFF2-40B4-BE49-F238E27FC236}">
                      <a16:creationId xmlns:a16="http://schemas.microsoft.com/office/drawing/2014/main" id="{AA94B0BF-3652-4687-8792-566C7F207A04}"/>
                    </a:ext>
                  </a:extLst>
                </p:cNvPr>
                <p:cNvPicPr/>
                <p:nvPr/>
              </p:nvPicPr>
              <p:blipFill>
                <a:blip r:embed="rId646"/>
                <a:stretch>
                  <a:fillRect/>
                </a:stretch>
              </p:blipFill>
              <p:spPr>
                <a:xfrm>
                  <a:off x="1857153" y="3920124"/>
                  <a:ext cx="155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7" name="Freihand 396">
                  <a:extLst>
                    <a:ext uri="{FF2B5EF4-FFF2-40B4-BE49-F238E27FC236}">
                      <a16:creationId xmlns:a16="http://schemas.microsoft.com/office/drawing/2014/main" id="{ACCEA6DC-E5BF-4EA1-B64F-01C28B0C8E48}"/>
                    </a:ext>
                  </a:extLst>
                </p14:cNvPr>
                <p14:cNvContentPartPr/>
                <p14:nvPr/>
              </p14:nvContentPartPr>
              <p14:xfrm>
                <a:off x="1990713" y="3994284"/>
                <a:ext cx="181440" cy="64080"/>
              </p14:xfrm>
            </p:contentPart>
          </mc:Choice>
          <mc:Fallback xmlns="">
            <p:pic>
              <p:nvPicPr>
                <p:cNvPr id="397" name="Freihand 396">
                  <a:extLst>
                    <a:ext uri="{FF2B5EF4-FFF2-40B4-BE49-F238E27FC236}">
                      <a16:creationId xmlns:a16="http://schemas.microsoft.com/office/drawing/2014/main" id="{ACCEA6DC-E5BF-4EA1-B64F-01C28B0C8E48}"/>
                    </a:ext>
                  </a:extLst>
                </p:cNvPr>
                <p:cNvPicPr/>
                <p:nvPr/>
              </p:nvPicPr>
              <p:blipFill>
                <a:blip r:embed="rId648"/>
                <a:stretch>
                  <a:fillRect/>
                </a:stretch>
              </p:blipFill>
              <p:spPr>
                <a:xfrm>
                  <a:off x="1986393" y="3989964"/>
                  <a:ext cx="19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9" name="Freihand 398">
                  <a:extLst>
                    <a:ext uri="{FF2B5EF4-FFF2-40B4-BE49-F238E27FC236}">
                      <a16:creationId xmlns:a16="http://schemas.microsoft.com/office/drawing/2014/main" id="{D4B256C8-ED07-4286-A090-A9E083ADE0BE}"/>
                    </a:ext>
                  </a:extLst>
                </p14:cNvPr>
                <p14:cNvContentPartPr/>
                <p14:nvPr/>
              </p14:nvContentPartPr>
              <p14:xfrm>
                <a:off x="2326953" y="3978084"/>
                <a:ext cx="121320" cy="113040"/>
              </p14:xfrm>
            </p:contentPart>
          </mc:Choice>
          <mc:Fallback xmlns="">
            <p:pic>
              <p:nvPicPr>
                <p:cNvPr id="399" name="Freihand 398">
                  <a:extLst>
                    <a:ext uri="{FF2B5EF4-FFF2-40B4-BE49-F238E27FC236}">
                      <a16:creationId xmlns:a16="http://schemas.microsoft.com/office/drawing/2014/main" id="{D4B256C8-ED07-4286-A090-A9E083ADE0BE}"/>
                    </a:ext>
                  </a:extLst>
                </p:cNvPr>
                <p:cNvPicPr/>
                <p:nvPr/>
              </p:nvPicPr>
              <p:blipFill>
                <a:blip r:embed="rId650"/>
                <a:stretch>
                  <a:fillRect/>
                </a:stretch>
              </p:blipFill>
              <p:spPr>
                <a:xfrm>
                  <a:off x="2322633" y="3973764"/>
                  <a:ext cx="129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0" name="Freihand 399">
                  <a:extLst>
                    <a:ext uri="{FF2B5EF4-FFF2-40B4-BE49-F238E27FC236}">
                      <a16:creationId xmlns:a16="http://schemas.microsoft.com/office/drawing/2014/main" id="{E17D59B1-E8DF-4A87-9878-62ACA46C0D7A}"/>
                    </a:ext>
                  </a:extLst>
                </p14:cNvPr>
                <p14:cNvContentPartPr/>
                <p14:nvPr/>
              </p14:nvContentPartPr>
              <p14:xfrm>
                <a:off x="2425593" y="3894564"/>
                <a:ext cx="286200" cy="151200"/>
              </p14:xfrm>
            </p:contentPart>
          </mc:Choice>
          <mc:Fallback xmlns="">
            <p:pic>
              <p:nvPicPr>
                <p:cNvPr id="400" name="Freihand 399">
                  <a:extLst>
                    <a:ext uri="{FF2B5EF4-FFF2-40B4-BE49-F238E27FC236}">
                      <a16:creationId xmlns:a16="http://schemas.microsoft.com/office/drawing/2014/main" id="{E17D59B1-E8DF-4A87-9878-62ACA46C0D7A}"/>
                    </a:ext>
                  </a:extLst>
                </p:cNvPr>
                <p:cNvPicPr/>
                <p:nvPr/>
              </p:nvPicPr>
              <p:blipFill>
                <a:blip r:embed="rId652"/>
                <a:stretch>
                  <a:fillRect/>
                </a:stretch>
              </p:blipFill>
              <p:spPr>
                <a:xfrm>
                  <a:off x="2421273" y="3890244"/>
                  <a:ext cx="294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1" name="Freihand 400">
                  <a:extLst>
                    <a:ext uri="{FF2B5EF4-FFF2-40B4-BE49-F238E27FC236}">
                      <a16:creationId xmlns:a16="http://schemas.microsoft.com/office/drawing/2014/main" id="{31FA23A5-06EC-406A-B859-7397B1924124}"/>
                    </a:ext>
                  </a:extLst>
                </p14:cNvPr>
                <p14:cNvContentPartPr/>
                <p14:nvPr/>
              </p14:nvContentPartPr>
              <p14:xfrm>
                <a:off x="2702793" y="3895644"/>
                <a:ext cx="11880" cy="46800"/>
              </p14:xfrm>
            </p:contentPart>
          </mc:Choice>
          <mc:Fallback xmlns="">
            <p:pic>
              <p:nvPicPr>
                <p:cNvPr id="401" name="Freihand 400">
                  <a:extLst>
                    <a:ext uri="{FF2B5EF4-FFF2-40B4-BE49-F238E27FC236}">
                      <a16:creationId xmlns:a16="http://schemas.microsoft.com/office/drawing/2014/main" id="{31FA23A5-06EC-406A-B859-7397B1924124}"/>
                    </a:ext>
                  </a:extLst>
                </p:cNvPr>
                <p:cNvPicPr/>
                <p:nvPr/>
              </p:nvPicPr>
              <p:blipFill>
                <a:blip r:embed="rId654"/>
                <a:stretch>
                  <a:fillRect/>
                </a:stretch>
              </p:blipFill>
              <p:spPr>
                <a:xfrm>
                  <a:off x="2698473" y="3891324"/>
                  <a:ext cx="20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2" name="Freihand 401">
                  <a:extLst>
                    <a:ext uri="{FF2B5EF4-FFF2-40B4-BE49-F238E27FC236}">
                      <a16:creationId xmlns:a16="http://schemas.microsoft.com/office/drawing/2014/main" id="{BDF74425-D3E2-4398-BD0E-9B5292A6D6F0}"/>
                    </a:ext>
                  </a:extLst>
                </p14:cNvPr>
                <p14:cNvContentPartPr/>
                <p14:nvPr/>
              </p14:nvContentPartPr>
              <p14:xfrm>
                <a:off x="2768673" y="3978084"/>
                <a:ext cx="199080" cy="34560"/>
              </p14:xfrm>
            </p:contentPart>
          </mc:Choice>
          <mc:Fallback xmlns="">
            <p:pic>
              <p:nvPicPr>
                <p:cNvPr id="402" name="Freihand 401">
                  <a:extLst>
                    <a:ext uri="{FF2B5EF4-FFF2-40B4-BE49-F238E27FC236}">
                      <a16:creationId xmlns:a16="http://schemas.microsoft.com/office/drawing/2014/main" id="{BDF74425-D3E2-4398-BD0E-9B5292A6D6F0}"/>
                    </a:ext>
                  </a:extLst>
                </p:cNvPr>
                <p:cNvPicPr/>
                <p:nvPr/>
              </p:nvPicPr>
              <p:blipFill>
                <a:blip r:embed="rId656"/>
                <a:stretch>
                  <a:fillRect/>
                </a:stretch>
              </p:blipFill>
              <p:spPr>
                <a:xfrm>
                  <a:off x="2764353" y="3973764"/>
                  <a:ext cx="207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3" name="Freihand 402">
                  <a:extLst>
                    <a:ext uri="{FF2B5EF4-FFF2-40B4-BE49-F238E27FC236}">
                      <a16:creationId xmlns:a16="http://schemas.microsoft.com/office/drawing/2014/main" id="{4390209E-B0B0-4368-933A-45769C76B2DB}"/>
                    </a:ext>
                  </a:extLst>
                </p14:cNvPr>
                <p14:cNvContentPartPr/>
                <p14:nvPr/>
              </p14:nvContentPartPr>
              <p14:xfrm>
                <a:off x="3008793" y="3867204"/>
                <a:ext cx="222840" cy="124560"/>
              </p14:xfrm>
            </p:contentPart>
          </mc:Choice>
          <mc:Fallback xmlns="">
            <p:pic>
              <p:nvPicPr>
                <p:cNvPr id="403" name="Freihand 402">
                  <a:extLst>
                    <a:ext uri="{FF2B5EF4-FFF2-40B4-BE49-F238E27FC236}">
                      <a16:creationId xmlns:a16="http://schemas.microsoft.com/office/drawing/2014/main" id="{4390209E-B0B0-4368-933A-45769C76B2DB}"/>
                    </a:ext>
                  </a:extLst>
                </p:cNvPr>
                <p:cNvPicPr/>
                <p:nvPr/>
              </p:nvPicPr>
              <p:blipFill>
                <a:blip r:embed="rId658"/>
                <a:stretch>
                  <a:fillRect/>
                </a:stretch>
              </p:blipFill>
              <p:spPr>
                <a:xfrm>
                  <a:off x="3004473" y="3862884"/>
                  <a:ext cx="231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4" name="Freihand 403">
                  <a:extLst>
                    <a:ext uri="{FF2B5EF4-FFF2-40B4-BE49-F238E27FC236}">
                      <a16:creationId xmlns:a16="http://schemas.microsoft.com/office/drawing/2014/main" id="{B1021F29-0D1A-42D1-A0BC-5754C82962B5}"/>
                    </a:ext>
                  </a:extLst>
                </p14:cNvPr>
                <p14:cNvContentPartPr/>
                <p14:nvPr/>
              </p14:nvContentPartPr>
              <p14:xfrm>
                <a:off x="3434313" y="3879444"/>
                <a:ext cx="160920" cy="109080"/>
              </p14:xfrm>
            </p:contentPart>
          </mc:Choice>
          <mc:Fallback xmlns="">
            <p:pic>
              <p:nvPicPr>
                <p:cNvPr id="404" name="Freihand 403">
                  <a:extLst>
                    <a:ext uri="{FF2B5EF4-FFF2-40B4-BE49-F238E27FC236}">
                      <a16:creationId xmlns:a16="http://schemas.microsoft.com/office/drawing/2014/main" id="{B1021F29-0D1A-42D1-A0BC-5754C82962B5}"/>
                    </a:ext>
                  </a:extLst>
                </p:cNvPr>
                <p:cNvPicPr/>
                <p:nvPr/>
              </p:nvPicPr>
              <p:blipFill>
                <a:blip r:embed="rId660"/>
                <a:stretch>
                  <a:fillRect/>
                </a:stretch>
              </p:blipFill>
              <p:spPr>
                <a:xfrm>
                  <a:off x="3429993" y="3875124"/>
                  <a:ext cx="169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5" name="Freihand 404">
                  <a:extLst>
                    <a:ext uri="{FF2B5EF4-FFF2-40B4-BE49-F238E27FC236}">
                      <a16:creationId xmlns:a16="http://schemas.microsoft.com/office/drawing/2014/main" id="{07FCF87A-84F0-4370-840E-AB3D6162E550}"/>
                    </a:ext>
                  </a:extLst>
                </p14:cNvPr>
                <p14:cNvContentPartPr/>
                <p14:nvPr/>
              </p14:nvContentPartPr>
              <p14:xfrm>
                <a:off x="3581193" y="3876564"/>
                <a:ext cx="143280" cy="118800"/>
              </p14:xfrm>
            </p:contentPart>
          </mc:Choice>
          <mc:Fallback xmlns="">
            <p:pic>
              <p:nvPicPr>
                <p:cNvPr id="405" name="Freihand 404">
                  <a:extLst>
                    <a:ext uri="{FF2B5EF4-FFF2-40B4-BE49-F238E27FC236}">
                      <a16:creationId xmlns:a16="http://schemas.microsoft.com/office/drawing/2014/main" id="{07FCF87A-84F0-4370-840E-AB3D6162E550}"/>
                    </a:ext>
                  </a:extLst>
                </p:cNvPr>
                <p:cNvPicPr/>
                <p:nvPr/>
              </p:nvPicPr>
              <p:blipFill>
                <a:blip r:embed="rId662"/>
                <a:stretch>
                  <a:fillRect/>
                </a:stretch>
              </p:blipFill>
              <p:spPr>
                <a:xfrm>
                  <a:off x="3576873" y="3872244"/>
                  <a:ext cx="15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6" name="Freihand 405">
                  <a:extLst>
                    <a:ext uri="{FF2B5EF4-FFF2-40B4-BE49-F238E27FC236}">
                      <a16:creationId xmlns:a16="http://schemas.microsoft.com/office/drawing/2014/main" id="{DB5964BC-9C3E-4B8E-BE01-C1E35EB0944D}"/>
                    </a:ext>
                  </a:extLst>
                </p14:cNvPr>
                <p14:cNvContentPartPr/>
                <p14:nvPr/>
              </p14:nvContentPartPr>
              <p14:xfrm>
                <a:off x="3730233" y="3867924"/>
                <a:ext cx="111960" cy="204120"/>
              </p14:xfrm>
            </p:contentPart>
          </mc:Choice>
          <mc:Fallback xmlns="">
            <p:pic>
              <p:nvPicPr>
                <p:cNvPr id="406" name="Freihand 405">
                  <a:extLst>
                    <a:ext uri="{FF2B5EF4-FFF2-40B4-BE49-F238E27FC236}">
                      <a16:creationId xmlns:a16="http://schemas.microsoft.com/office/drawing/2014/main" id="{DB5964BC-9C3E-4B8E-BE01-C1E35EB0944D}"/>
                    </a:ext>
                  </a:extLst>
                </p:cNvPr>
                <p:cNvPicPr/>
                <p:nvPr/>
              </p:nvPicPr>
              <p:blipFill>
                <a:blip r:embed="rId664"/>
                <a:stretch>
                  <a:fillRect/>
                </a:stretch>
              </p:blipFill>
              <p:spPr>
                <a:xfrm>
                  <a:off x="3725913" y="3863604"/>
                  <a:ext cx="120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7" name="Freihand 406">
                  <a:extLst>
                    <a:ext uri="{FF2B5EF4-FFF2-40B4-BE49-F238E27FC236}">
                      <a16:creationId xmlns:a16="http://schemas.microsoft.com/office/drawing/2014/main" id="{3EBB8ACE-5F3C-4F3F-9529-F4842D34B3E7}"/>
                    </a:ext>
                  </a:extLst>
                </p14:cNvPr>
                <p14:cNvContentPartPr/>
                <p14:nvPr/>
              </p14:nvContentPartPr>
              <p14:xfrm>
                <a:off x="3876753" y="3870084"/>
                <a:ext cx="119520" cy="82080"/>
              </p14:xfrm>
            </p:contentPart>
          </mc:Choice>
          <mc:Fallback xmlns="">
            <p:pic>
              <p:nvPicPr>
                <p:cNvPr id="407" name="Freihand 406">
                  <a:extLst>
                    <a:ext uri="{FF2B5EF4-FFF2-40B4-BE49-F238E27FC236}">
                      <a16:creationId xmlns:a16="http://schemas.microsoft.com/office/drawing/2014/main" id="{3EBB8ACE-5F3C-4F3F-9529-F4842D34B3E7}"/>
                    </a:ext>
                  </a:extLst>
                </p:cNvPr>
                <p:cNvPicPr/>
                <p:nvPr/>
              </p:nvPicPr>
              <p:blipFill>
                <a:blip r:embed="rId666"/>
                <a:stretch>
                  <a:fillRect/>
                </a:stretch>
              </p:blipFill>
              <p:spPr>
                <a:xfrm>
                  <a:off x="3872433" y="3865764"/>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8" name="Freihand 407">
                  <a:extLst>
                    <a:ext uri="{FF2B5EF4-FFF2-40B4-BE49-F238E27FC236}">
                      <a16:creationId xmlns:a16="http://schemas.microsoft.com/office/drawing/2014/main" id="{3CC75408-1767-42D4-87D1-4546406B6B78}"/>
                    </a:ext>
                  </a:extLst>
                </p14:cNvPr>
                <p14:cNvContentPartPr/>
                <p14:nvPr/>
              </p14:nvContentPartPr>
              <p14:xfrm>
                <a:off x="3987993" y="3879804"/>
                <a:ext cx="104040" cy="71640"/>
              </p14:xfrm>
            </p:contentPart>
          </mc:Choice>
          <mc:Fallback xmlns="">
            <p:pic>
              <p:nvPicPr>
                <p:cNvPr id="408" name="Freihand 407">
                  <a:extLst>
                    <a:ext uri="{FF2B5EF4-FFF2-40B4-BE49-F238E27FC236}">
                      <a16:creationId xmlns:a16="http://schemas.microsoft.com/office/drawing/2014/main" id="{3CC75408-1767-42D4-87D1-4546406B6B78}"/>
                    </a:ext>
                  </a:extLst>
                </p:cNvPr>
                <p:cNvPicPr/>
                <p:nvPr/>
              </p:nvPicPr>
              <p:blipFill>
                <a:blip r:embed="rId668"/>
                <a:stretch>
                  <a:fillRect/>
                </a:stretch>
              </p:blipFill>
              <p:spPr>
                <a:xfrm>
                  <a:off x="3983673" y="3875484"/>
                  <a:ext cx="112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9" name="Freihand 408">
                  <a:extLst>
                    <a:ext uri="{FF2B5EF4-FFF2-40B4-BE49-F238E27FC236}">
                      <a16:creationId xmlns:a16="http://schemas.microsoft.com/office/drawing/2014/main" id="{6D8F98EB-BD6F-4D7B-AB28-DF42402E53E6}"/>
                    </a:ext>
                  </a:extLst>
                </p14:cNvPr>
                <p14:cNvContentPartPr/>
                <p14:nvPr/>
              </p14:nvContentPartPr>
              <p14:xfrm>
                <a:off x="4149273" y="3792324"/>
                <a:ext cx="85680" cy="181080"/>
              </p14:xfrm>
            </p:contentPart>
          </mc:Choice>
          <mc:Fallback xmlns="">
            <p:pic>
              <p:nvPicPr>
                <p:cNvPr id="409" name="Freihand 408">
                  <a:extLst>
                    <a:ext uri="{FF2B5EF4-FFF2-40B4-BE49-F238E27FC236}">
                      <a16:creationId xmlns:a16="http://schemas.microsoft.com/office/drawing/2014/main" id="{6D8F98EB-BD6F-4D7B-AB28-DF42402E53E6}"/>
                    </a:ext>
                  </a:extLst>
                </p:cNvPr>
                <p:cNvPicPr/>
                <p:nvPr/>
              </p:nvPicPr>
              <p:blipFill>
                <a:blip r:embed="rId670"/>
                <a:stretch>
                  <a:fillRect/>
                </a:stretch>
              </p:blipFill>
              <p:spPr>
                <a:xfrm>
                  <a:off x="4144953" y="3788004"/>
                  <a:ext cx="94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0" name="Freihand 409">
                  <a:extLst>
                    <a:ext uri="{FF2B5EF4-FFF2-40B4-BE49-F238E27FC236}">
                      <a16:creationId xmlns:a16="http://schemas.microsoft.com/office/drawing/2014/main" id="{5A6CED0D-6D64-4B04-BEC9-359578C93F8C}"/>
                    </a:ext>
                  </a:extLst>
                </p14:cNvPr>
                <p14:cNvContentPartPr/>
                <p14:nvPr/>
              </p14:nvContentPartPr>
              <p14:xfrm>
                <a:off x="4222353" y="3788364"/>
                <a:ext cx="329400" cy="154440"/>
              </p14:xfrm>
            </p:contentPart>
          </mc:Choice>
          <mc:Fallback xmlns="">
            <p:pic>
              <p:nvPicPr>
                <p:cNvPr id="410" name="Freihand 409">
                  <a:extLst>
                    <a:ext uri="{FF2B5EF4-FFF2-40B4-BE49-F238E27FC236}">
                      <a16:creationId xmlns:a16="http://schemas.microsoft.com/office/drawing/2014/main" id="{5A6CED0D-6D64-4B04-BEC9-359578C93F8C}"/>
                    </a:ext>
                  </a:extLst>
                </p:cNvPr>
                <p:cNvPicPr/>
                <p:nvPr/>
              </p:nvPicPr>
              <p:blipFill>
                <a:blip r:embed="rId672"/>
                <a:stretch>
                  <a:fillRect/>
                </a:stretch>
              </p:blipFill>
              <p:spPr>
                <a:xfrm>
                  <a:off x="4218033" y="3784044"/>
                  <a:ext cx="338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1" name="Freihand 410">
                  <a:extLst>
                    <a:ext uri="{FF2B5EF4-FFF2-40B4-BE49-F238E27FC236}">
                      <a16:creationId xmlns:a16="http://schemas.microsoft.com/office/drawing/2014/main" id="{6118B5A6-73CD-42C5-A5FC-BC5B90E1C1EA}"/>
                    </a:ext>
                  </a:extLst>
                </p14:cNvPr>
                <p14:cNvContentPartPr/>
                <p14:nvPr/>
              </p14:nvContentPartPr>
              <p14:xfrm>
                <a:off x="4548873" y="3804564"/>
                <a:ext cx="44640" cy="47880"/>
              </p14:xfrm>
            </p:contentPart>
          </mc:Choice>
          <mc:Fallback xmlns="">
            <p:pic>
              <p:nvPicPr>
                <p:cNvPr id="411" name="Freihand 410">
                  <a:extLst>
                    <a:ext uri="{FF2B5EF4-FFF2-40B4-BE49-F238E27FC236}">
                      <a16:creationId xmlns:a16="http://schemas.microsoft.com/office/drawing/2014/main" id="{6118B5A6-73CD-42C5-A5FC-BC5B90E1C1EA}"/>
                    </a:ext>
                  </a:extLst>
                </p:cNvPr>
                <p:cNvPicPr/>
                <p:nvPr/>
              </p:nvPicPr>
              <p:blipFill>
                <a:blip r:embed="rId674"/>
                <a:stretch>
                  <a:fillRect/>
                </a:stretch>
              </p:blipFill>
              <p:spPr>
                <a:xfrm>
                  <a:off x="4544553" y="3800244"/>
                  <a:ext cx="53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2" name="Freihand 411">
                  <a:extLst>
                    <a:ext uri="{FF2B5EF4-FFF2-40B4-BE49-F238E27FC236}">
                      <a16:creationId xmlns:a16="http://schemas.microsoft.com/office/drawing/2014/main" id="{61ACD864-A742-4441-86A2-5A0228F1EAAC}"/>
                    </a:ext>
                  </a:extLst>
                </p14:cNvPr>
                <p14:cNvContentPartPr/>
                <p14:nvPr/>
              </p14:nvContentPartPr>
              <p14:xfrm>
                <a:off x="4610073" y="3869004"/>
                <a:ext cx="197640" cy="52560"/>
              </p14:xfrm>
            </p:contentPart>
          </mc:Choice>
          <mc:Fallback xmlns="">
            <p:pic>
              <p:nvPicPr>
                <p:cNvPr id="412" name="Freihand 411">
                  <a:extLst>
                    <a:ext uri="{FF2B5EF4-FFF2-40B4-BE49-F238E27FC236}">
                      <a16:creationId xmlns:a16="http://schemas.microsoft.com/office/drawing/2014/main" id="{61ACD864-A742-4441-86A2-5A0228F1EAAC}"/>
                    </a:ext>
                  </a:extLst>
                </p:cNvPr>
                <p:cNvPicPr/>
                <p:nvPr/>
              </p:nvPicPr>
              <p:blipFill>
                <a:blip r:embed="rId676"/>
                <a:stretch>
                  <a:fillRect/>
                </a:stretch>
              </p:blipFill>
              <p:spPr>
                <a:xfrm>
                  <a:off x="4605753" y="3864684"/>
                  <a:ext cx="206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4" name="Freihand 413">
                  <a:extLst>
                    <a:ext uri="{FF2B5EF4-FFF2-40B4-BE49-F238E27FC236}">
                      <a16:creationId xmlns:a16="http://schemas.microsoft.com/office/drawing/2014/main" id="{4A1BD960-8471-4C80-B045-BC7AA0C9CE42}"/>
                    </a:ext>
                  </a:extLst>
                </p14:cNvPr>
                <p14:cNvContentPartPr/>
                <p14:nvPr/>
              </p14:nvContentPartPr>
              <p14:xfrm>
                <a:off x="5017953" y="3851724"/>
                <a:ext cx="216360" cy="93240"/>
              </p14:xfrm>
            </p:contentPart>
          </mc:Choice>
          <mc:Fallback xmlns="">
            <p:pic>
              <p:nvPicPr>
                <p:cNvPr id="414" name="Freihand 413">
                  <a:extLst>
                    <a:ext uri="{FF2B5EF4-FFF2-40B4-BE49-F238E27FC236}">
                      <a16:creationId xmlns:a16="http://schemas.microsoft.com/office/drawing/2014/main" id="{4A1BD960-8471-4C80-B045-BC7AA0C9CE42}"/>
                    </a:ext>
                  </a:extLst>
                </p:cNvPr>
                <p:cNvPicPr/>
                <p:nvPr/>
              </p:nvPicPr>
              <p:blipFill>
                <a:blip r:embed="rId678"/>
                <a:stretch>
                  <a:fillRect/>
                </a:stretch>
              </p:blipFill>
              <p:spPr>
                <a:xfrm>
                  <a:off x="5013633" y="3847404"/>
                  <a:ext cx="225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5" name="Freihand 414">
                  <a:extLst>
                    <a:ext uri="{FF2B5EF4-FFF2-40B4-BE49-F238E27FC236}">
                      <a16:creationId xmlns:a16="http://schemas.microsoft.com/office/drawing/2014/main" id="{044C37D4-0707-49D7-B5E9-8C52D91C9D2F}"/>
                    </a:ext>
                  </a:extLst>
                </p14:cNvPr>
                <p14:cNvContentPartPr/>
                <p14:nvPr/>
              </p14:nvContentPartPr>
              <p14:xfrm>
                <a:off x="5205873" y="3782604"/>
                <a:ext cx="360" cy="27360"/>
              </p14:xfrm>
            </p:contentPart>
          </mc:Choice>
          <mc:Fallback xmlns="">
            <p:pic>
              <p:nvPicPr>
                <p:cNvPr id="415" name="Freihand 414">
                  <a:extLst>
                    <a:ext uri="{FF2B5EF4-FFF2-40B4-BE49-F238E27FC236}">
                      <a16:creationId xmlns:a16="http://schemas.microsoft.com/office/drawing/2014/main" id="{044C37D4-0707-49D7-B5E9-8C52D91C9D2F}"/>
                    </a:ext>
                  </a:extLst>
                </p:cNvPr>
                <p:cNvPicPr/>
                <p:nvPr/>
              </p:nvPicPr>
              <p:blipFill>
                <a:blip r:embed="rId680"/>
                <a:stretch>
                  <a:fillRect/>
                </a:stretch>
              </p:blipFill>
              <p:spPr>
                <a:xfrm>
                  <a:off x="5201553" y="3778284"/>
                  <a:ext cx="9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6" name="Freihand 415">
                  <a:extLst>
                    <a:ext uri="{FF2B5EF4-FFF2-40B4-BE49-F238E27FC236}">
                      <a16:creationId xmlns:a16="http://schemas.microsoft.com/office/drawing/2014/main" id="{915AA5C5-01D3-4E98-AB8E-4DA5641F472F}"/>
                    </a:ext>
                  </a:extLst>
                </p14:cNvPr>
                <p14:cNvContentPartPr/>
                <p14:nvPr/>
              </p14:nvContentPartPr>
              <p14:xfrm>
                <a:off x="5442033" y="3822204"/>
                <a:ext cx="130320" cy="104760"/>
              </p14:xfrm>
            </p:contentPart>
          </mc:Choice>
          <mc:Fallback xmlns="">
            <p:pic>
              <p:nvPicPr>
                <p:cNvPr id="416" name="Freihand 415">
                  <a:extLst>
                    <a:ext uri="{FF2B5EF4-FFF2-40B4-BE49-F238E27FC236}">
                      <a16:creationId xmlns:a16="http://schemas.microsoft.com/office/drawing/2014/main" id="{915AA5C5-01D3-4E98-AB8E-4DA5641F472F}"/>
                    </a:ext>
                  </a:extLst>
                </p:cNvPr>
                <p:cNvPicPr/>
                <p:nvPr/>
              </p:nvPicPr>
              <p:blipFill>
                <a:blip r:embed="rId682"/>
                <a:stretch>
                  <a:fillRect/>
                </a:stretch>
              </p:blipFill>
              <p:spPr>
                <a:xfrm>
                  <a:off x="5437713" y="3817884"/>
                  <a:ext cx="138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7" name="Freihand 416">
                  <a:extLst>
                    <a:ext uri="{FF2B5EF4-FFF2-40B4-BE49-F238E27FC236}">
                      <a16:creationId xmlns:a16="http://schemas.microsoft.com/office/drawing/2014/main" id="{6F7C86C6-2F9A-4BA8-B210-600A5983939C}"/>
                    </a:ext>
                  </a:extLst>
                </p14:cNvPr>
                <p14:cNvContentPartPr/>
                <p14:nvPr/>
              </p14:nvContentPartPr>
              <p14:xfrm>
                <a:off x="5547153" y="3831204"/>
                <a:ext cx="309600" cy="270360"/>
              </p14:xfrm>
            </p:contentPart>
          </mc:Choice>
          <mc:Fallback xmlns="">
            <p:pic>
              <p:nvPicPr>
                <p:cNvPr id="417" name="Freihand 416">
                  <a:extLst>
                    <a:ext uri="{FF2B5EF4-FFF2-40B4-BE49-F238E27FC236}">
                      <a16:creationId xmlns:a16="http://schemas.microsoft.com/office/drawing/2014/main" id="{6F7C86C6-2F9A-4BA8-B210-600A5983939C}"/>
                    </a:ext>
                  </a:extLst>
                </p:cNvPr>
                <p:cNvPicPr/>
                <p:nvPr/>
              </p:nvPicPr>
              <p:blipFill>
                <a:blip r:embed="rId684"/>
                <a:stretch>
                  <a:fillRect/>
                </a:stretch>
              </p:blipFill>
              <p:spPr>
                <a:xfrm>
                  <a:off x="5542833" y="3826884"/>
                  <a:ext cx="318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8" name="Freihand 417">
                  <a:extLst>
                    <a:ext uri="{FF2B5EF4-FFF2-40B4-BE49-F238E27FC236}">
                      <a16:creationId xmlns:a16="http://schemas.microsoft.com/office/drawing/2014/main" id="{C7D106BB-311F-46A3-AD03-DAFEAA2E8F44}"/>
                    </a:ext>
                  </a:extLst>
                </p14:cNvPr>
                <p14:cNvContentPartPr/>
                <p14:nvPr/>
              </p14:nvContentPartPr>
              <p14:xfrm>
                <a:off x="5879433" y="3743724"/>
                <a:ext cx="1440" cy="9000"/>
              </p14:xfrm>
            </p:contentPart>
          </mc:Choice>
          <mc:Fallback xmlns="">
            <p:pic>
              <p:nvPicPr>
                <p:cNvPr id="418" name="Freihand 417">
                  <a:extLst>
                    <a:ext uri="{FF2B5EF4-FFF2-40B4-BE49-F238E27FC236}">
                      <a16:creationId xmlns:a16="http://schemas.microsoft.com/office/drawing/2014/main" id="{C7D106BB-311F-46A3-AD03-DAFEAA2E8F44}"/>
                    </a:ext>
                  </a:extLst>
                </p:cNvPr>
                <p:cNvPicPr/>
                <p:nvPr/>
              </p:nvPicPr>
              <p:blipFill>
                <a:blip r:embed="rId686"/>
                <a:stretch>
                  <a:fillRect/>
                </a:stretch>
              </p:blipFill>
              <p:spPr>
                <a:xfrm>
                  <a:off x="5875113" y="3739404"/>
                  <a:ext cx="10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9" name="Freihand 418">
                  <a:extLst>
                    <a:ext uri="{FF2B5EF4-FFF2-40B4-BE49-F238E27FC236}">
                      <a16:creationId xmlns:a16="http://schemas.microsoft.com/office/drawing/2014/main" id="{5D075A13-5588-43B7-87C8-8F94F492A6FB}"/>
                    </a:ext>
                  </a:extLst>
                </p14:cNvPr>
                <p14:cNvContentPartPr/>
                <p14:nvPr/>
              </p14:nvContentPartPr>
              <p14:xfrm>
                <a:off x="5910393" y="3744804"/>
                <a:ext cx="133200" cy="170640"/>
              </p14:xfrm>
            </p:contentPart>
          </mc:Choice>
          <mc:Fallback xmlns="">
            <p:pic>
              <p:nvPicPr>
                <p:cNvPr id="419" name="Freihand 418">
                  <a:extLst>
                    <a:ext uri="{FF2B5EF4-FFF2-40B4-BE49-F238E27FC236}">
                      <a16:creationId xmlns:a16="http://schemas.microsoft.com/office/drawing/2014/main" id="{5D075A13-5588-43B7-87C8-8F94F492A6FB}"/>
                    </a:ext>
                  </a:extLst>
                </p:cNvPr>
                <p:cNvPicPr/>
                <p:nvPr/>
              </p:nvPicPr>
              <p:blipFill>
                <a:blip r:embed="rId688"/>
                <a:stretch>
                  <a:fillRect/>
                </a:stretch>
              </p:blipFill>
              <p:spPr>
                <a:xfrm>
                  <a:off x="5906073" y="3740484"/>
                  <a:ext cx="141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1" name="Freihand 420">
                  <a:extLst>
                    <a:ext uri="{FF2B5EF4-FFF2-40B4-BE49-F238E27FC236}">
                      <a16:creationId xmlns:a16="http://schemas.microsoft.com/office/drawing/2014/main" id="{12A4A6C0-5A00-46A8-BB93-ECDD1D4B6E80}"/>
                    </a:ext>
                  </a:extLst>
                </p14:cNvPr>
                <p14:cNvContentPartPr/>
                <p14:nvPr/>
              </p14:nvContentPartPr>
              <p14:xfrm>
                <a:off x="6003633" y="3809244"/>
                <a:ext cx="59760" cy="118800"/>
              </p14:xfrm>
            </p:contentPart>
          </mc:Choice>
          <mc:Fallback xmlns="">
            <p:pic>
              <p:nvPicPr>
                <p:cNvPr id="421" name="Freihand 420">
                  <a:extLst>
                    <a:ext uri="{FF2B5EF4-FFF2-40B4-BE49-F238E27FC236}">
                      <a16:creationId xmlns:a16="http://schemas.microsoft.com/office/drawing/2014/main" id="{12A4A6C0-5A00-46A8-BB93-ECDD1D4B6E80}"/>
                    </a:ext>
                  </a:extLst>
                </p:cNvPr>
                <p:cNvPicPr/>
                <p:nvPr/>
              </p:nvPicPr>
              <p:blipFill>
                <a:blip r:embed="rId690"/>
                <a:stretch>
                  <a:fillRect/>
                </a:stretch>
              </p:blipFill>
              <p:spPr>
                <a:xfrm>
                  <a:off x="5999313" y="3804924"/>
                  <a:ext cx="6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2" name="Freihand 421">
                  <a:extLst>
                    <a:ext uri="{FF2B5EF4-FFF2-40B4-BE49-F238E27FC236}">
                      <a16:creationId xmlns:a16="http://schemas.microsoft.com/office/drawing/2014/main" id="{27238ACA-1C2F-4904-AA87-6419D57D5556}"/>
                    </a:ext>
                  </a:extLst>
                </p14:cNvPr>
                <p14:cNvContentPartPr/>
                <p14:nvPr/>
              </p14:nvContentPartPr>
              <p14:xfrm>
                <a:off x="6089673" y="3731844"/>
                <a:ext cx="119880" cy="191880"/>
              </p14:xfrm>
            </p:contentPart>
          </mc:Choice>
          <mc:Fallback xmlns="">
            <p:pic>
              <p:nvPicPr>
                <p:cNvPr id="422" name="Freihand 421">
                  <a:extLst>
                    <a:ext uri="{FF2B5EF4-FFF2-40B4-BE49-F238E27FC236}">
                      <a16:creationId xmlns:a16="http://schemas.microsoft.com/office/drawing/2014/main" id="{27238ACA-1C2F-4904-AA87-6419D57D5556}"/>
                    </a:ext>
                  </a:extLst>
                </p:cNvPr>
                <p:cNvPicPr/>
                <p:nvPr/>
              </p:nvPicPr>
              <p:blipFill>
                <a:blip r:embed="rId692"/>
                <a:stretch>
                  <a:fillRect/>
                </a:stretch>
              </p:blipFill>
              <p:spPr>
                <a:xfrm>
                  <a:off x="6085353" y="3727524"/>
                  <a:ext cx="128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3" name="Freihand 422">
                  <a:extLst>
                    <a:ext uri="{FF2B5EF4-FFF2-40B4-BE49-F238E27FC236}">
                      <a16:creationId xmlns:a16="http://schemas.microsoft.com/office/drawing/2014/main" id="{CB0FDCDC-6E47-429E-893E-61019E40E97E}"/>
                    </a:ext>
                  </a:extLst>
                </p14:cNvPr>
                <p14:cNvContentPartPr/>
                <p14:nvPr/>
              </p14:nvContentPartPr>
              <p14:xfrm>
                <a:off x="6209193" y="3816084"/>
                <a:ext cx="492840" cy="84960"/>
              </p14:xfrm>
            </p:contentPart>
          </mc:Choice>
          <mc:Fallback xmlns="">
            <p:pic>
              <p:nvPicPr>
                <p:cNvPr id="423" name="Freihand 422">
                  <a:extLst>
                    <a:ext uri="{FF2B5EF4-FFF2-40B4-BE49-F238E27FC236}">
                      <a16:creationId xmlns:a16="http://schemas.microsoft.com/office/drawing/2014/main" id="{CB0FDCDC-6E47-429E-893E-61019E40E97E}"/>
                    </a:ext>
                  </a:extLst>
                </p:cNvPr>
                <p:cNvPicPr/>
                <p:nvPr/>
              </p:nvPicPr>
              <p:blipFill>
                <a:blip r:embed="rId694"/>
                <a:stretch>
                  <a:fillRect/>
                </a:stretch>
              </p:blipFill>
              <p:spPr>
                <a:xfrm>
                  <a:off x="6204873" y="3811764"/>
                  <a:ext cx="50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4" name="Freihand 423">
                  <a:extLst>
                    <a:ext uri="{FF2B5EF4-FFF2-40B4-BE49-F238E27FC236}">
                      <a16:creationId xmlns:a16="http://schemas.microsoft.com/office/drawing/2014/main" id="{0B667D27-1196-49B9-A1BF-B8C1EBBEAD92}"/>
                    </a:ext>
                  </a:extLst>
                </p14:cNvPr>
                <p14:cNvContentPartPr/>
                <p14:nvPr/>
              </p14:nvContentPartPr>
              <p14:xfrm>
                <a:off x="6663873" y="3731484"/>
                <a:ext cx="19440" cy="9360"/>
              </p14:xfrm>
            </p:contentPart>
          </mc:Choice>
          <mc:Fallback xmlns="">
            <p:pic>
              <p:nvPicPr>
                <p:cNvPr id="424" name="Freihand 423">
                  <a:extLst>
                    <a:ext uri="{FF2B5EF4-FFF2-40B4-BE49-F238E27FC236}">
                      <a16:creationId xmlns:a16="http://schemas.microsoft.com/office/drawing/2014/main" id="{0B667D27-1196-49B9-A1BF-B8C1EBBEAD92}"/>
                    </a:ext>
                  </a:extLst>
                </p:cNvPr>
                <p:cNvPicPr/>
                <p:nvPr/>
              </p:nvPicPr>
              <p:blipFill>
                <a:blip r:embed="rId696"/>
                <a:stretch>
                  <a:fillRect/>
                </a:stretch>
              </p:blipFill>
              <p:spPr>
                <a:xfrm>
                  <a:off x="6659553" y="3727164"/>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26" name="Freihand 425">
                  <a:extLst>
                    <a:ext uri="{FF2B5EF4-FFF2-40B4-BE49-F238E27FC236}">
                      <a16:creationId xmlns:a16="http://schemas.microsoft.com/office/drawing/2014/main" id="{5933AF41-474D-4848-9A83-BF96DC4936F1}"/>
                    </a:ext>
                  </a:extLst>
                </p14:cNvPr>
                <p14:cNvContentPartPr/>
                <p14:nvPr/>
              </p14:nvContentPartPr>
              <p14:xfrm>
                <a:off x="6926673" y="3740124"/>
                <a:ext cx="399600" cy="153360"/>
              </p14:xfrm>
            </p:contentPart>
          </mc:Choice>
          <mc:Fallback xmlns="">
            <p:pic>
              <p:nvPicPr>
                <p:cNvPr id="426" name="Freihand 425">
                  <a:extLst>
                    <a:ext uri="{FF2B5EF4-FFF2-40B4-BE49-F238E27FC236}">
                      <a16:creationId xmlns:a16="http://schemas.microsoft.com/office/drawing/2014/main" id="{5933AF41-474D-4848-9A83-BF96DC4936F1}"/>
                    </a:ext>
                  </a:extLst>
                </p:cNvPr>
                <p:cNvPicPr/>
                <p:nvPr/>
              </p:nvPicPr>
              <p:blipFill>
                <a:blip r:embed="rId698"/>
                <a:stretch>
                  <a:fillRect/>
                </a:stretch>
              </p:blipFill>
              <p:spPr>
                <a:xfrm>
                  <a:off x="6922353" y="3735804"/>
                  <a:ext cx="40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27" name="Freihand 426">
                  <a:extLst>
                    <a:ext uri="{FF2B5EF4-FFF2-40B4-BE49-F238E27FC236}">
                      <a16:creationId xmlns:a16="http://schemas.microsoft.com/office/drawing/2014/main" id="{54DDFFCC-ABFA-4F35-B14B-001DF02ADBD0}"/>
                    </a:ext>
                  </a:extLst>
                </p14:cNvPr>
                <p14:cNvContentPartPr/>
                <p14:nvPr/>
              </p14:nvContentPartPr>
              <p14:xfrm>
                <a:off x="1897113" y="4190484"/>
                <a:ext cx="131040" cy="204120"/>
              </p14:xfrm>
            </p:contentPart>
          </mc:Choice>
          <mc:Fallback xmlns="">
            <p:pic>
              <p:nvPicPr>
                <p:cNvPr id="427" name="Freihand 426">
                  <a:extLst>
                    <a:ext uri="{FF2B5EF4-FFF2-40B4-BE49-F238E27FC236}">
                      <a16:creationId xmlns:a16="http://schemas.microsoft.com/office/drawing/2014/main" id="{54DDFFCC-ABFA-4F35-B14B-001DF02ADBD0}"/>
                    </a:ext>
                  </a:extLst>
                </p:cNvPr>
                <p:cNvPicPr/>
                <p:nvPr/>
              </p:nvPicPr>
              <p:blipFill>
                <a:blip r:embed="rId700"/>
                <a:stretch>
                  <a:fillRect/>
                </a:stretch>
              </p:blipFill>
              <p:spPr>
                <a:xfrm>
                  <a:off x="1892793" y="4186164"/>
                  <a:ext cx="139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28" name="Freihand 427">
                  <a:extLst>
                    <a:ext uri="{FF2B5EF4-FFF2-40B4-BE49-F238E27FC236}">
                      <a16:creationId xmlns:a16="http://schemas.microsoft.com/office/drawing/2014/main" id="{C05170C3-4FBD-429D-908B-9ED0CC9A9273}"/>
                    </a:ext>
                  </a:extLst>
                </p14:cNvPr>
                <p14:cNvContentPartPr/>
                <p14:nvPr/>
              </p14:nvContentPartPr>
              <p14:xfrm>
                <a:off x="2041833" y="4295244"/>
                <a:ext cx="151920" cy="74880"/>
              </p14:xfrm>
            </p:contentPart>
          </mc:Choice>
          <mc:Fallback xmlns="">
            <p:pic>
              <p:nvPicPr>
                <p:cNvPr id="428" name="Freihand 427">
                  <a:extLst>
                    <a:ext uri="{FF2B5EF4-FFF2-40B4-BE49-F238E27FC236}">
                      <a16:creationId xmlns:a16="http://schemas.microsoft.com/office/drawing/2014/main" id="{C05170C3-4FBD-429D-908B-9ED0CC9A9273}"/>
                    </a:ext>
                  </a:extLst>
                </p:cNvPr>
                <p:cNvPicPr/>
                <p:nvPr/>
              </p:nvPicPr>
              <p:blipFill>
                <a:blip r:embed="rId702"/>
                <a:stretch>
                  <a:fillRect/>
                </a:stretch>
              </p:blipFill>
              <p:spPr>
                <a:xfrm>
                  <a:off x="2037513" y="4290924"/>
                  <a:ext cx="160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29" name="Freihand 428">
                  <a:extLst>
                    <a:ext uri="{FF2B5EF4-FFF2-40B4-BE49-F238E27FC236}">
                      <a16:creationId xmlns:a16="http://schemas.microsoft.com/office/drawing/2014/main" id="{12F20BD1-471A-4B5B-9867-0939D4AE73D6}"/>
                    </a:ext>
                  </a:extLst>
                </p14:cNvPr>
                <p14:cNvContentPartPr/>
                <p14:nvPr/>
              </p14:nvContentPartPr>
              <p14:xfrm>
                <a:off x="2244513" y="4258884"/>
                <a:ext cx="98640" cy="77760"/>
              </p14:xfrm>
            </p:contentPart>
          </mc:Choice>
          <mc:Fallback xmlns="">
            <p:pic>
              <p:nvPicPr>
                <p:cNvPr id="429" name="Freihand 428">
                  <a:extLst>
                    <a:ext uri="{FF2B5EF4-FFF2-40B4-BE49-F238E27FC236}">
                      <a16:creationId xmlns:a16="http://schemas.microsoft.com/office/drawing/2014/main" id="{12F20BD1-471A-4B5B-9867-0939D4AE73D6}"/>
                    </a:ext>
                  </a:extLst>
                </p:cNvPr>
                <p:cNvPicPr/>
                <p:nvPr/>
              </p:nvPicPr>
              <p:blipFill>
                <a:blip r:embed="rId704"/>
                <a:stretch>
                  <a:fillRect/>
                </a:stretch>
              </p:blipFill>
              <p:spPr>
                <a:xfrm>
                  <a:off x="2240193" y="4254564"/>
                  <a:ext cx="10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0" name="Freihand 429">
                  <a:extLst>
                    <a:ext uri="{FF2B5EF4-FFF2-40B4-BE49-F238E27FC236}">
                      <a16:creationId xmlns:a16="http://schemas.microsoft.com/office/drawing/2014/main" id="{420DB84B-246A-4A7A-956A-7A316B1A82AE}"/>
                    </a:ext>
                  </a:extLst>
                </p14:cNvPr>
                <p14:cNvContentPartPr/>
                <p14:nvPr/>
              </p14:nvContentPartPr>
              <p14:xfrm>
                <a:off x="2363313" y="4214604"/>
                <a:ext cx="112680" cy="107280"/>
              </p14:xfrm>
            </p:contentPart>
          </mc:Choice>
          <mc:Fallback xmlns="">
            <p:pic>
              <p:nvPicPr>
                <p:cNvPr id="430" name="Freihand 429">
                  <a:extLst>
                    <a:ext uri="{FF2B5EF4-FFF2-40B4-BE49-F238E27FC236}">
                      <a16:creationId xmlns:a16="http://schemas.microsoft.com/office/drawing/2014/main" id="{420DB84B-246A-4A7A-956A-7A316B1A82AE}"/>
                    </a:ext>
                  </a:extLst>
                </p:cNvPr>
                <p:cNvPicPr/>
                <p:nvPr/>
              </p:nvPicPr>
              <p:blipFill>
                <a:blip r:embed="rId706"/>
                <a:stretch>
                  <a:fillRect/>
                </a:stretch>
              </p:blipFill>
              <p:spPr>
                <a:xfrm>
                  <a:off x="2358993" y="4210284"/>
                  <a:ext cx="121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2" name="Freihand 431">
                  <a:extLst>
                    <a:ext uri="{FF2B5EF4-FFF2-40B4-BE49-F238E27FC236}">
                      <a16:creationId xmlns:a16="http://schemas.microsoft.com/office/drawing/2014/main" id="{80ADD139-57EB-4CD5-B370-4D81B49DEC28}"/>
                    </a:ext>
                  </a:extLst>
                </p14:cNvPr>
                <p14:cNvContentPartPr/>
                <p14:nvPr/>
              </p14:nvContentPartPr>
              <p14:xfrm>
                <a:off x="2877033" y="4240164"/>
                <a:ext cx="42480" cy="137160"/>
              </p14:xfrm>
            </p:contentPart>
          </mc:Choice>
          <mc:Fallback xmlns="">
            <p:pic>
              <p:nvPicPr>
                <p:cNvPr id="432" name="Freihand 431">
                  <a:extLst>
                    <a:ext uri="{FF2B5EF4-FFF2-40B4-BE49-F238E27FC236}">
                      <a16:creationId xmlns:a16="http://schemas.microsoft.com/office/drawing/2014/main" id="{80ADD139-57EB-4CD5-B370-4D81B49DEC28}"/>
                    </a:ext>
                  </a:extLst>
                </p:cNvPr>
                <p:cNvPicPr/>
                <p:nvPr/>
              </p:nvPicPr>
              <p:blipFill>
                <a:blip r:embed="rId708"/>
                <a:stretch>
                  <a:fillRect/>
                </a:stretch>
              </p:blipFill>
              <p:spPr>
                <a:xfrm>
                  <a:off x="2872713" y="4235844"/>
                  <a:ext cx="51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3" name="Freihand 432">
                  <a:extLst>
                    <a:ext uri="{FF2B5EF4-FFF2-40B4-BE49-F238E27FC236}">
                      <a16:creationId xmlns:a16="http://schemas.microsoft.com/office/drawing/2014/main" id="{D024BE63-A4F8-4A34-8093-829F08BC776D}"/>
                    </a:ext>
                  </a:extLst>
                </p14:cNvPr>
                <p14:cNvContentPartPr/>
                <p14:nvPr/>
              </p14:nvContentPartPr>
              <p14:xfrm>
                <a:off x="2778753" y="4159164"/>
                <a:ext cx="268560" cy="197280"/>
              </p14:xfrm>
            </p:contentPart>
          </mc:Choice>
          <mc:Fallback xmlns="">
            <p:pic>
              <p:nvPicPr>
                <p:cNvPr id="433" name="Freihand 432">
                  <a:extLst>
                    <a:ext uri="{FF2B5EF4-FFF2-40B4-BE49-F238E27FC236}">
                      <a16:creationId xmlns:a16="http://schemas.microsoft.com/office/drawing/2014/main" id="{D024BE63-A4F8-4A34-8093-829F08BC776D}"/>
                    </a:ext>
                  </a:extLst>
                </p:cNvPr>
                <p:cNvPicPr/>
                <p:nvPr/>
              </p:nvPicPr>
              <p:blipFill>
                <a:blip r:embed="rId710"/>
                <a:stretch>
                  <a:fillRect/>
                </a:stretch>
              </p:blipFill>
              <p:spPr>
                <a:xfrm>
                  <a:off x="2774433" y="4154844"/>
                  <a:ext cx="277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5" name="Freihand 434">
                  <a:extLst>
                    <a:ext uri="{FF2B5EF4-FFF2-40B4-BE49-F238E27FC236}">
                      <a16:creationId xmlns:a16="http://schemas.microsoft.com/office/drawing/2014/main" id="{D9C5AB79-E65F-4E6D-AF42-399E1FF48658}"/>
                    </a:ext>
                  </a:extLst>
                </p14:cNvPr>
                <p14:cNvContentPartPr/>
                <p14:nvPr/>
              </p14:nvContentPartPr>
              <p14:xfrm>
                <a:off x="3081153" y="4127124"/>
                <a:ext cx="182160" cy="95400"/>
              </p14:xfrm>
            </p:contentPart>
          </mc:Choice>
          <mc:Fallback xmlns="">
            <p:pic>
              <p:nvPicPr>
                <p:cNvPr id="435" name="Freihand 434">
                  <a:extLst>
                    <a:ext uri="{FF2B5EF4-FFF2-40B4-BE49-F238E27FC236}">
                      <a16:creationId xmlns:a16="http://schemas.microsoft.com/office/drawing/2014/main" id="{D9C5AB79-E65F-4E6D-AF42-399E1FF48658}"/>
                    </a:ext>
                  </a:extLst>
                </p:cNvPr>
                <p:cNvPicPr/>
                <p:nvPr/>
              </p:nvPicPr>
              <p:blipFill>
                <a:blip r:embed="rId712"/>
                <a:stretch>
                  <a:fillRect/>
                </a:stretch>
              </p:blipFill>
              <p:spPr>
                <a:xfrm>
                  <a:off x="3076833" y="4122804"/>
                  <a:ext cx="19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36" name="Freihand 435">
                  <a:extLst>
                    <a:ext uri="{FF2B5EF4-FFF2-40B4-BE49-F238E27FC236}">
                      <a16:creationId xmlns:a16="http://schemas.microsoft.com/office/drawing/2014/main" id="{697619D3-6DCD-44CC-99AD-46427E8B98A0}"/>
                    </a:ext>
                  </a:extLst>
                </p14:cNvPr>
                <p14:cNvContentPartPr/>
                <p14:nvPr/>
              </p14:nvContentPartPr>
              <p14:xfrm>
                <a:off x="3329193" y="4231884"/>
                <a:ext cx="221760" cy="27000"/>
              </p14:xfrm>
            </p:contentPart>
          </mc:Choice>
          <mc:Fallback xmlns="">
            <p:pic>
              <p:nvPicPr>
                <p:cNvPr id="436" name="Freihand 435">
                  <a:extLst>
                    <a:ext uri="{FF2B5EF4-FFF2-40B4-BE49-F238E27FC236}">
                      <a16:creationId xmlns:a16="http://schemas.microsoft.com/office/drawing/2014/main" id="{697619D3-6DCD-44CC-99AD-46427E8B98A0}"/>
                    </a:ext>
                  </a:extLst>
                </p:cNvPr>
                <p:cNvPicPr/>
                <p:nvPr/>
              </p:nvPicPr>
              <p:blipFill>
                <a:blip r:embed="rId714"/>
                <a:stretch>
                  <a:fillRect/>
                </a:stretch>
              </p:blipFill>
              <p:spPr>
                <a:xfrm>
                  <a:off x="3324873" y="4227564"/>
                  <a:ext cx="23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7" name="Freihand 436">
                  <a:extLst>
                    <a:ext uri="{FF2B5EF4-FFF2-40B4-BE49-F238E27FC236}">
                      <a16:creationId xmlns:a16="http://schemas.microsoft.com/office/drawing/2014/main" id="{3811F5D2-E7D0-4D7A-B359-40D1B4C4D938}"/>
                    </a:ext>
                  </a:extLst>
                </p14:cNvPr>
                <p14:cNvContentPartPr/>
                <p14:nvPr/>
              </p14:nvContentPartPr>
              <p14:xfrm>
                <a:off x="3333513" y="4279404"/>
                <a:ext cx="228960" cy="27720"/>
              </p14:xfrm>
            </p:contentPart>
          </mc:Choice>
          <mc:Fallback xmlns="">
            <p:pic>
              <p:nvPicPr>
                <p:cNvPr id="437" name="Freihand 436">
                  <a:extLst>
                    <a:ext uri="{FF2B5EF4-FFF2-40B4-BE49-F238E27FC236}">
                      <a16:creationId xmlns:a16="http://schemas.microsoft.com/office/drawing/2014/main" id="{3811F5D2-E7D0-4D7A-B359-40D1B4C4D938}"/>
                    </a:ext>
                  </a:extLst>
                </p:cNvPr>
                <p:cNvPicPr/>
                <p:nvPr/>
              </p:nvPicPr>
              <p:blipFill>
                <a:blip r:embed="rId716"/>
                <a:stretch>
                  <a:fillRect/>
                </a:stretch>
              </p:blipFill>
              <p:spPr>
                <a:xfrm>
                  <a:off x="3329193" y="4275084"/>
                  <a:ext cx="237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38" name="Freihand 437">
                  <a:extLst>
                    <a:ext uri="{FF2B5EF4-FFF2-40B4-BE49-F238E27FC236}">
                      <a16:creationId xmlns:a16="http://schemas.microsoft.com/office/drawing/2014/main" id="{43CAF621-1D9A-4086-A256-4A75FFC58F82}"/>
                    </a:ext>
                  </a:extLst>
                </p14:cNvPr>
                <p14:cNvContentPartPr/>
                <p14:nvPr/>
              </p14:nvContentPartPr>
              <p14:xfrm>
                <a:off x="3772353" y="4178604"/>
                <a:ext cx="20160" cy="115560"/>
              </p14:xfrm>
            </p:contentPart>
          </mc:Choice>
          <mc:Fallback xmlns="">
            <p:pic>
              <p:nvPicPr>
                <p:cNvPr id="438" name="Freihand 437">
                  <a:extLst>
                    <a:ext uri="{FF2B5EF4-FFF2-40B4-BE49-F238E27FC236}">
                      <a16:creationId xmlns:a16="http://schemas.microsoft.com/office/drawing/2014/main" id="{43CAF621-1D9A-4086-A256-4A75FFC58F82}"/>
                    </a:ext>
                  </a:extLst>
                </p:cNvPr>
                <p:cNvPicPr/>
                <p:nvPr/>
              </p:nvPicPr>
              <p:blipFill>
                <a:blip r:embed="rId718"/>
                <a:stretch>
                  <a:fillRect/>
                </a:stretch>
              </p:blipFill>
              <p:spPr>
                <a:xfrm>
                  <a:off x="3768033" y="4174284"/>
                  <a:ext cx="28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9" name="Freihand 438">
                  <a:extLst>
                    <a:ext uri="{FF2B5EF4-FFF2-40B4-BE49-F238E27FC236}">
                      <a16:creationId xmlns:a16="http://schemas.microsoft.com/office/drawing/2014/main" id="{3BCA0C26-FBD4-4AF7-8A6C-14530BE455D4}"/>
                    </a:ext>
                  </a:extLst>
                </p14:cNvPr>
                <p14:cNvContentPartPr/>
                <p14:nvPr/>
              </p14:nvContentPartPr>
              <p14:xfrm>
                <a:off x="3841473" y="4171044"/>
                <a:ext cx="20880" cy="111960"/>
              </p14:xfrm>
            </p:contentPart>
          </mc:Choice>
          <mc:Fallback xmlns="">
            <p:pic>
              <p:nvPicPr>
                <p:cNvPr id="439" name="Freihand 438">
                  <a:extLst>
                    <a:ext uri="{FF2B5EF4-FFF2-40B4-BE49-F238E27FC236}">
                      <a16:creationId xmlns:a16="http://schemas.microsoft.com/office/drawing/2014/main" id="{3BCA0C26-FBD4-4AF7-8A6C-14530BE455D4}"/>
                    </a:ext>
                  </a:extLst>
                </p:cNvPr>
                <p:cNvPicPr/>
                <p:nvPr/>
              </p:nvPicPr>
              <p:blipFill>
                <a:blip r:embed="rId720"/>
                <a:stretch>
                  <a:fillRect/>
                </a:stretch>
              </p:blipFill>
              <p:spPr>
                <a:xfrm>
                  <a:off x="3837153" y="4166724"/>
                  <a:ext cx="2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0" name="Freihand 439">
                  <a:extLst>
                    <a:ext uri="{FF2B5EF4-FFF2-40B4-BE49-F238E27FC236}">
                      <a16:creationId xmlns:a16="http://schemas.microsoft.com/office/drawing/2014/main" id="{EBC1D70A-15EC-41B9-BD77-23586D4F53AB}"/>
                    </a:ext>
                  </a:extLst>
                </p14:cNvPr>
                <p14:cNvContentPartPr/>
                <p14:nvPr/>
              </p14:nvContentPartPr>
              <p14:xfrm>
                <a:off x="3667593" y="4136484"/>
                <a:ext cx="257760" cy="15480"/>
              </p14:xfrm>
            </p:contentPart>
          </mc:Choice>
          <mc:Fallback xmlns="">
            <p:pic>
              <p:nvPicPr>
                <p:cNvPr id="440" name="Freihand 439">
                  <a:extLst>
                    <a:ext uri="{FF2B5EF4-FFF2-40B4-BE49-F238E27FC236}">
                      <a16:creationId xmlns:a16="http://schemas.microsoft.com/office/drawing/2014/main" id="{EBC1D70A-15EC-41B9-BD77-23586D4F53AB}"/>
                    </a:ext>
                  </a:extLst>
                </p:cNvPr>
                <p:cNvPicPr/>
                <p:nvPr/>
              </p:nvPicPr>
              <p:blipFill>
                <a:blip r:embed="rId722"/>
                <a:stretch>
                  <a:fillRect/>
                </a:stretch>
              </p:blipFill>
              <p:spPr>
                <a:xfrm>
                  <a:off x="3663273" y="4132164"/>
                  <a:ext cx="266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1" name="Freihand 440">
                  <a:extLst>
                    <a:ext uri="{FF2B5EF4-FFF2-40B4-BE49-F238E27FC236}">
                      <a16:creationId xmlns:a16="http://schemas.microsoft.com/office/drawing/2014/main" id="{762B0122-09E7-4FDA-8314-24C31792F100}"/>
                    </a:ext>
                  </a:extLst>
                </p14:cNvPr>
                <p14:cNvContentPartPr/>
                <p14:nvPr/>
              </p14:nvContentPartPr>
              <p14:xfrm>
                <a:off x="4009953" y="4083204"/>
                <a:ext cx="139320" cy="173520"/>
              </p14:xfrm>
            </p:contentPart>
          </mc:Choice>
          <mc:Fallback xmlns="">
            <p:pic>
              <p:nvPicPr>
                <p:cNvPr id="441" name="Freihand 440">
                  <a:extLst>
                    <a:ext uri="{FF2B5EF4-FFF2-40B4-BE49-F238E27FC236}">
                      <a16:creationId xmlns:a16="http://schemas.microsoft.com/office/drawing/2014/main" id="{762B0122-09E7-4FDA-8314-24C31792F100}"/>
                    </a:ext>
                  </a:extLst>
                </p:cNvPr>
                <p:cNvPicPr/>
                <p:nvPr/>
              </p:nvPicPr>
              <p:blipFill>
                <a:blip r:embed="rId724"/>
                <a:stretch>
                  <a:fillRect/>
                </a:stretch>
              </p:blipFill>
              <p:spPr>
                <a:xfrm>
                  <a:off x="4005633" y="4078884"/>
                  <a:ext cx="147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2" name="Freihand 441">
                  <a:extLst>
                    <a:ext uri="{FF2B5EF4-FFF2-40B4-BE49-F238E27FC236}">
                      <a16:creationId xmlns:a16="http://schemas.microsoft.com/office/drawing/2014/main" id="{458765E4-6B7E-4DFE-989A-6DF7FB3E9598}"/>
                    </a:ext>
                  </a:extLst>
                </p14:cNvPr>
                <p14:cNvContentPartPr/>
                <p14:nvPr/>
              </p14:nvContentPartPr>
              <p14:xfrm>
                <a:off x="4206873" y="4123884"/>
                <a:ext cx="37080" cy="97560"/>
              </p14:xfrm>
            </p:contentPart>
          </mc:Choice>
          <mc:Fallback xmlns="">
            <p:pic>
              <p:nvPicPr>
                <p:cNvPr id="442" name="Freihand 441">
                  <a:extLst>
                    <a:ext uri="{FF2B5EF4-FFF2-40B4-BE49-F238E27FC236}">
                      <a16:creationId xmlns:a16="http://schemas.microsoft.com/office/drawing/2014/main" id="{458765E4-6B7E-4DFE-989A-6DF7FB3E9598}"/>
                    </a:ext>
                  </a:extLst>
                </p:cNvPr>
                <p:cNvPicPr/>
                <p:nvPr/>
              </p:nvPicPr>
              <p:blipFill>
                <a:blip r:embed="rId726"/>
                <a:stretch>
                  <a:fillRect/>
                </a:stretch>
              </p:blipFill>
              <p:spPr>
                <a:xfrm>
                  <a:off x="4202553" y="4119564"/>
                  <a:ext cx="45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3" name="Freihand 442">
                  <a:extLst>
                    <a:ext uri="{FF2B5EF4-FFF2-40B4-BE49-F238E27FC236}">
                      <a16:creationId xmlns:a16="http://schemas.microsoft.com/office/drawing/2014/main" id="{F5E175D1-B67D-4E65-BB7F-F681E7033AC2}"/>
                    </a:ext>
                  </a:extLst>
                </p14:cNvPr>
                <p14:cNvContentPartPr/>
                <p14:nvPr/>
              </p14:nvContentPartPr>
              <p14:xfrm>
                <a:off x="4162593" y="4081044"/>
                <a:ext cx="172800" cy="142920"/>
              </p14:xfrm>
            </p:contentPart>
          </mc:Choice>
          <mc:Fallback xmlns="">
            <p:pic>
              <p:nvPicPr>
                <p:cNvPr id="443" name="Freihand 442">
                  <a:extLst>
                    <a:ext uri="{FF2B5EF4-FFF2-40B4-BE49-F238E27FC236}">
                      <a16:creationId xmlns:a16="http://schemas.microsoft.com/office/drawing/2014/main" id="{F5E175D1-B67D-4E65-BB7F-F681E7033AC2}"/>
                    </a:ext>
                  </a:extLst>
                </p:cNvPr>
                <p:cNvPicPr/>
                <p:nvPr/>
              </p:nvPicPr>
              <p:blipFill>
                <a:blip r:embed="rId728"/>
                <a:stretch>
                  <a:fillRect/>
                </a:stretch>
              </p:blipFill>
              <p:spPr>
                <a:xfrm>
                  <a:off x="4158273" y="4076724"/>
                  <a:ext cx="181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4" name="Freihand 443">
                  <a:extLst>
                    <a:ext uri="{FF2B5EF4-FFF2-40B4-BE49-F238E27FC236}">
                      <a16:creationId xmlns:a16="http://schemas.microsoft.com/office/drawing/2014/main" id="{5687C312-E8F4-4039-84FD-40B3B29B98BE}"/>
                    </a:ext>
                  </a:extLst>
                </p14:cNvPr>
                <p14:cNvContentPartPr/>
                <p14:nvPr/>
              </p14:nvContentPartPr>
              <p14:xfrm>
                <a:off x="4334313" y="4051524"/>
                <a:ext cx="146160" cy="97200"/>
              </p14:xfrm>
            </p:contentPart>
          </mc:Choice>
          <mc:Fallback xmlns="">
            <p:pic>
              <p:nvPicPr>
                <p:cNvPr id="444" name="Freihand 443">
                  <a:extLst>
                    <a:ext uri="{FF2B5EF4-FFF2-40B4-BE49-F238E27FC236}">
                      <a16:creationId xmlns:a16="http://schemas.microsoft.com/office/drawing/2014/main" id="{5687C312-E8F4-4039-84FD-40B3B29B98BE}"/>
                    </a:ext>
                  </a:extLst>
                </p:cNvPr>
                <p:cNvPicPr/>
                <p:nvPr/>
              </p:nvPicPr>
              <p:blipFill>
                <a:blip r:embed="rId730"/>
                <a:stretch>
                  <a:fillRect/>
                </a:stretch>
              </p:blipFill>
              <p:spPr>
                <a:xfrm>
                  <a:off x="4329993" y="4047204"/>
                  <a:ext cx="154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45" name="Freihand 444">
                  <a:extLst>
                    <a:ext uri="{FF2B5EF4-FFF2-40B4-BE49-F238E27FC236}">
                      <a16:creationId xmlns:a16="http://schemas.microsoft.com/office/drawing/2014/main" id="{05D6BE90-C6F4-4517-BA4E-284164B076E5}"/>
                    </a:ext>
                  </a:extLst>
                </p14:cNvPr>
                <p14:cNvContentPartPr/>
                <p14:nvPr/>
              </p14:nvContentPartPr>
              <p14:xfrm>
                <a:off x="4306233" y="4032084"/>
                <a:ext cx="212760" cy="315000"/>
              </p14:xfrm>
            </p:contentPart>
          </mc:Choice>
          <mc:Fallback xmlns="">
            <p:pic>
              <p:nvPicPr>
                <p:cNvPr id="445" name="Freihand 444">
                  <a:extLst>
                    <a:ext uri="{FF2B5EF4-FFF2-40B4-BE49-F238E27FC236}">
                      <a16:creationId xmlns:a16="http://schemas.microsoft.com/office/drawing/2014/main" id="{05D6BE90-C6F4-4517-BA4E-284164B076E5}"/>
                    </a:ext>
                  </a:extLst>
                </p:cNvPr>
                <p:cNvPicPr/>
                <p:nvPr/>
              </p:nvPicPr>
              <p:blipFill>
                <a:blip r:embed="rId732"/>
                <a:stretch>
                  <a:fillRect/>
                </a:stretch>
              </p:blipFill>
              <p:spPr>
                <a:xfrm>
                  <a:off x="4301913" y="4027764"/>
                  <a:ext cx="2214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47" name="Freihand 446">
                  <a:extLst>
                    <a:ext uri="{FF2B5EF4-FFF2-40B4-BE49-F238E27FC236}">
                      <a16:creationId xmlns:a16="http://schemas.microsoft.com/office/drawing/2014/main" id="{26897BC2-34A9-4B7E-9867-24B641CB81B5}"/>
                    </a:ext>
                  </a:extLst>
                </p14:cNvPr>
                <p14:cNvContentPartPr/>
                <p14:nvPr/>
              </p14:nvContentPartPr>
              <p14:xfrm>
                <a:off x="7370913" y="3793764"/>
                <a:ext cx="360" cy="360"/>
              </p14:xfrm>
            </p:contentPart>
          </mc:Choice>
          <mc:Fallback xmlns="">
            <p:pic>
              <p:nvPicPr>
                <p:cNvPr id="447" name="Freihand 446">
                  <a:extLst>
                    <a:ext uri="{FF2B5EF4-FFF2-40B4-BE49-F238E27FC236}">
                      <a16:creationId xmlns:a16="http://schemas.microsoft.com/office/drawing/2014/main" id="{26897BC2-34A9-4B7E-9867-24B641CB81B5}"/>
                    </a:ext>
                  </a:extLst>
                </p:cNvPr>
                <p:cNvPicPr/>
                <p:nvPr/>
              </p:nvPicPr>
              <p:blipFill>
                <a:blip r:embed="rId22"/>
                <a:stretch>
                  <a:fillRect/>
                </a:stretch>
              </p:blipFill>
              <p:spPr>
                <a:xfrm>
                  <a:off x="7366593" y="37894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8" name="Freihand 447">
                  <a:extLst>
                    <a:ext uri="{FF2B5EF4-FFF2-40B4-BE49-F238E27FC236}">
                      <a16:creationId xmlns:a16="http://schemas.microsoft.com/office/drawing/2014/main" id="{23496B88-0E1F-4665-BA91-01AB89122066}"/>
                    </a:ext>
                  </a:extLst>
                </p14:cNvPr>
                <p14:cNvContentPartPr/>
                <p14:nvPr/>
              </p14:nvContentPartPr>
              <p14:xfrm>
                <a:off x="1713513" y="3776124"/>
                <a:ext cx="5688000" cy="757800"/>
              </p14:xfrm>
            </p:contentPart>
          </mc:Choice>
          <mc:Fallback xmlns="">
            <p:pic>
              <p:nvPicPr>
                <p:cNvPr id="448" name="Freihand 447">
                  <a:extLst>
                    <a:ext uri="{FF2B5EF4-FFF2-40B4-BE49-F238E27FC236}">
                      <a16:creationId xmlns:a16="http://schemas.microsoft.com/office/drawing/2014/main" id="{23496B88-0E1F-4665-BA91-01AB89122066}"/>
                    </a:ext>
                  </a:extLst>
                </p:cNvPr>
                <p:cNvPicPr/>
                <p:nvPr/>
              </p:nvPicPr>
              <p:blipFill>
                <a:blip r:embed="rId735"/>
                <a:stretch>
                  <a:fillRect/>
                </a:stretch>
              </p:blipFill>
              <p:spPr>
                <a:xfrm>
                  <a:off x="1709193" y="3771804"/>
                  <a:ext cx="569664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76" name="Freihand 675">
                  <a:extLst>
                    <a:ext uri="{FF2B5EF4-FFF2-40B4-BE49-F238E27FC236}">
                      <a16:creationId xmlns:a16="http://schemas.microsoft.com/office/drawing/2014/main" id="{3D0A5AD7-9088-4534-9806-2DF26639A970}"/>
                    </a:ext>
                  </a:extLst>
                </p14:cNvPr>
                <p14:cNvContentPartPr/>
                <p14:nvPr/>
              </p14:nvContentPartPr>
              <p14:xfrm>
                <a:off x="3008793" y="3461124"/>
                <a:ext cx="120240" cy="73440"/>
              </p14:xfrm>
            </p:contentPart>
          </mc:Choice>
          <mc:Fallback xmlns="">
            <p:pic>
              <p:nvPicPr>
                <p:cNvPr id="676" name="Freihand 675">
                  <a:extLst>
                    <a:ext uri="{FF2B5EF4-FFF2-40B4-BE49-F238E27FC236}">
                      <a16:creationId xmlns:a16="http://schemas.microsoft.com/office/drawing/2014/main" id="{3D0A5AD7-9088-4534-9806-2DF26639A970}"/>
                    </a:ext>
                  </a:extLst>
                </p:cNvPr>
                <p:cNvPicPr/>
                <p:nvPr/>
              </p:nvPicPr>
              <p:blipFill>
                <a:blip r:embed="rId737"/>
                <a:stretch>
                  <a:fillRect/>
                </a:stretch>
              </p:blipFill>
              <p:spPr>
                <a:xfrm>
                  <a:off x="3004473" y="3456804"/>
                  <a:ext cx="128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77" name="Freihand 676">
                  <a:extLst>
                    <a:ext uri="{FF2B5EF4-FFF2-40B4-BE49-F238E27FC236}">
                      <a16:creationId xmlns:a16="http://schemas.microsoft.com/office/drawing/2014/main" id="{CAB6131F-F156-4AA2-AAE9-96A81F60ECAD}"/>
                    </a:ext>
                  </a:extLst>
                </p14:cNvPr>
                <p14:cNvContentPartPr/>
                <p14:nvPr/>
              </p14:nvContentPartPr>
              <p14:xfrm>
                <a:off x="3118233" y="3430164"/>
                <a:ext cx="112320" cy="96840"/>
              </p14:xfrm>
            </p:contentPart>
          </mc:Choice>
          <mc:Fallback xmlns="">
            <p:pic>
              <p:nvPicPr>
                <p:cNvPr id="677" name="Freihand 676">
                  <a:extLst>
                    <a:ext uri="{FF2B5EF4-FFF2-40B4-BE49-F238E27FC236}">
                      <a16:creationId xmlns:a16="http://schemas.microsoft.com/office/drawing/2014/main" id="{CAB6131F-F156-4AA2-AAE9-96A81F60ECAD}"/>
                    </a:ext>
                  </a:extLst>
                </p:cNvPr>
                <p:cNvPicPr/>
                <p:nvPr/>
              </p:nvPicPr>
              <p:blipFill>
                <a:blip r:embed="rId739"/>
                <a:stretch>
                  <a:fillRect/>
                </a:stretch>
              </p:blipFill>
              <p:spPr>
                <a:xfrm>
                  <a:off x="3113913" y="3425844"/>
                  <a:ext cx="12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79" name="Freihand 678">
                  <a:extLst>
                    <a:ext uri="{FF2B5EF4-FFF2-40B4-BE49-F238E27FC236}">
                      <a16:creationId xmlns:a16="http://schemas.microsoft.com/office/drawing/2014/main" id="{27B91C3A-327E-487E-AD00-7CB682E36AFF}"/>
                    </a:ext>
                  </a:extLst>
                </p14:cNvPr>
                <p14:cNvContentPartPr/>
                <p14:nvPr/>
              </p14:nvContentPartPr>
              <p14:xfrm>
                <a:off x="2670393" y="2855604"/>
                <a:ext cx="363960" cy="369360"/>
              </p14:xfrm>
            </p:contentPart>
          </mc:Choice>
          <mc:Fallback xmlns="">
            <p:pic>
              <p:nvPicPr>
                <p:cNvPr id="679" name="Freihand 678">
                  <a:extLst>
                    <a:ext uri="{FF2B5EF4-FFF2-40B4-BE49-F238E27FC236}">
                      <a16:creationId xmlns:a16="http://schemas.microsoft.com/office/drawing/2014/main" id="{27B91C3A-327E-487E-AD00-7CB682E36AFF}"/>
                    </a:ext>
                  </a:extLst>
                </p:cNvPr>
                <p:cNvPicPr/>
                <p:nvPr/>
              </p:nvPicPr>
              <p:blipFill>
                <a:blip r:embed="rId741"/>
                <a:stretch>
                  <a:fillRect/>
                </a:stretch>
              </p:blipFill>
              <p:spPr>
                <a:xfrm>
                  <a:off x="2666073" y="2851284"/>
                  <a:ext cx="3726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81" name="Freihand 680">
                  <a:extLst>
                    <a:ext uri="{FF2B5EF4-FFF2-40B4-BE49-F238E27FC236}">
                      <a16:creationId xmlns:a16="http://schemas.microsoft.com/office/drawing/2014/main" id="{887FD09D-C6EA-49C3-AD89-9F58220BC802}"/>
                    </a:ext>
                  </a:extLst>
                </p14:cNvPr>
                <p14:cNvContentPartPr/>
                <p14:nvPr/>
              </p14:nvContentPartPr>
              <p14:xfrm>
                <a:off x="2875233" y="3244404"/>
                <a:ext cx="241920" cy="275040"/>
              </p14:xfrm>
            </p:contentPart>
          </mc:Choice>
          <mc:Fallback xmlns="">
            <p:pic>
              <p:nvPicPr>
                <p:cNvPr id="681" name="Freihand 680">
                  <a:extLst>
                    <a:ext uri="{FF2B5EF4-FFF2-40B4-BE49-F238E27FC236}">
                      <a16:creationId xmlns:a16="http://schemas.microsoft.com/office/drawing/2014/main" id="{887FD09D-C6EA-49C3-AD89-9F58220BC802}"/>
                    </a:ext>
                  </a:extLst>
                </p:cNvPr>
                <p:cNvPicPr/>
                <p:nvPr/>
              </p:nvPicPr>
              <p:blipFill>
                <a:blip r:embed="rId743"/>
                <a:stretch>
                  <a:fillRect/>
                </a:stretch>
              </p:blipFill>
              <p:spPr>
                <a:xfrm>
                  <a:off x="2870913" y="3240084"/>
                  <a:ext cx="2505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83" name="Freihand 682">
                  <a:extLst>
                    <a:ext uri="{FF2B5EF4-FFF2-40B4-BE49-F238E27FC236}">
                      <a16:creationId xmlns:a16="http://schemas.microsoft.com/office/drawing/2014/main" id="{15528C80-33D8-4714-A673-C8D78AAE076D}"/>
                    </a:ext>
                  </a:extLst>
                </p14:cNvPr>
                <p14:cNvContentPartPr/>
                <p14:nvPr/>
              </p14:nvContentPartPr>
              <p14:xfrm>
                <a:off x="3986913" y="2849484"/>
                <a:ext cx="1636560" cy="665640"/>
              </p14:xfrm>
            </p:contentPart>
          </mc:Choice>
          <mc:Fallback xmlns="">
            <p:pic>
              <p:nvPicPr>
                <p:cNvPr id="683" name="Freihand 682">
                  <a:extLst>
                    <a:ext uri="{FF2B5EF4-FFF2-40B4-BE49-F238E27FC236}">
                      <a16:creationId xmlns:a16="http://schemas.microsoft.com/office/drawing/2014/main" id="{15528C80-33D8-4714-A673-C8D78AAE076D}"/>
                    </a:ext>
                  </a:extLst>
                </p:cNvPr>
                <p:cNvPicPr/>
                <p:nvPr/>
              </p:nvPicPr>
              <p:blipFill>
                <a:blip r:embed="rId745"/>
                <a:stretch>
                  <a:fillRect/>
                </a:stretch>
              </p:blipFill>
              <p:spPr>
                <a:xfrm>
                  <a:off x="3982593" y="2845164"/>
                  <a:ext cx="164520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84" name="Freihand 683">
                  <a:extLst>
                    <a:ext uri="{FF2B5EF4-FFF2-40B4-BE49-F238E27FC236}">
                      <a16:creationId xmlns:a16="http://schemas.microsoft.com/office/drawing/2014/main" id="{D6C13DC6-95AD-4479-8EA2-BE8A99ADA2B2}"/>
                    </a:ext>
                  </a:extLst>
                </p14:cNvPr>
                <p14:cNvContentPartPr/>
                <p14:nvPr/>
              </p14:nvContentPartPr>
              <p14:xfrm>
                <a:off x="5726433" y="2908524"/>
                <a:ext cx="215280" cy="85680"/>
              </p14:xfrm>
            </p:contentPart>
          </mc:Choice>
          <mc:Fallback xmlns="">
            <p:pic>
              <p:nvPicPr>
                <p:cNvPr id="684" name="Freihand 683">
                  <a:extLst>
                    <a:ext uri="{FF2B5EF4-FFF2-40B4-BE49-F238E27FC236}">
                      <a16:creationId xmlns:a16="http://schemas.microsoft.com/office/drawing/2014/main" id="{D6C13DC6-95AD-4479-8EA2-BE8A99ADA2B2}"/>
                    </a:ext>
                  </a:extLst>
                </p:cNvPr>
                <p:cNvPicPr/>
                <p:nvPr/>
              </p:nvPicPr>
              <p:blipFill>
                <a:blip r:embed="rId747"/>
                <a:stretch>
                  <a:fillRect/>
                </a:stretch>
              </p:blipFill>
              <p:spPr>
                <a:xfrm>
                  <a:off x="5722113" y="2904204"/>
                  <a:ext cx="223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85" name="Freihand 684">
                  <a:extLst>
                    <a:ext uri="{FF2B5EF4-FFF2-40B4-BE49-F238E27FC236}">
                      <a16:creationId xmlns:a16="http://schemas.microsoft.com/office/drawing/2014/main" id="{D378EB18-BE25-4829-BD8E-0D69F18812EE}"/>
                    </a:ext>
                  </a:extLst>
                </p14:cNvPr>
                <p14:cNvContentPartPr/>
                <p14:nvPr/>
              </p14:nvContentPartPr>
              <p14:xfrm>
                <a:off x="5970873" y="2894484"/>
                <a:ext cx="188640" cy="96840"/>
              </p14:xfrm>
            </p:contentPart>
          </mc:Choice>
          <mc:Fallback xmlns="">
            <p:pic>
              <p:nvPicPr>
                <p:cNvPr id="685" name="Freihand 684">
                  <a:extLst>
                    <a:ext uri="{FF2B5EF4-FFF2-40B4-BE49-F238E27FC236}">
                      <a16:creationId xmlns:a16="http://schemas.microsoft.com/office/drawing/2014/main" id="{D378EB18-BE25-4829-BD8E-0D69F18812EE}"/>
                    </a:ext>
                  </a:extLst>
                </p:cNvPr>
                <p:cNvPicPr/>
                <p:nvPr/>
              </p:nvPicPr>
              <p:blipFill>
                <a:blip r:embed="rId749"/>
                <a:stretch>
                  <a:fillRect/>
                </a:stretch>
              </p:blipFill>
              <p:spPr>
                <a:xfrm>
                  <a:off x="5966553" y="2890164"/>
                  <a:ext cx="19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87" name="Freihand 686">
                  <a:extLst>
                    <a:ext uri="{FF2B5EF4-FFF2-40B4-BE49-F238E27FC236}">
                      <a16:creationId xmlns:a16="http://schemas.microsoft.com/office/drawing/2014/main" id="{EC5D8C0C-DF0C-42FA-BD1D-3F5761EC0530}"/>
                    </a:ext>
                  </a:extLst>
                </p14:cNvPr>
                <p14:cNvContentPartPr/>
                <p14:nvPr/>
              </p14:nvContentPartPr>
              <p14:xfrm>
                <a:off x="1645473" y="3488484"/>
                <a:ext cx="360" cy="360"/>
              </p14:xfrm>
            </p:contentPart>
          </mc:Choice>
          <mc:Fallback xmlns="">
            <p:pic>
              <p:nvPicPr>
                <p:cNvPr id="687" name="Freihand 686">
                  <a:extLst>
                    <a:ext uri="{FF2B5EF4-FFF2-40B4-BE49-F238E27FC236}">
                      <a16:creationId xmlns:a16="http://schemas.microsoft.com/office/drawing/2014/main" id="{EC5D8C0C-DF0C-42FA-BD1D-3F5761EC0530}"/>
                    </a:ext>
                  </a:extLst>
                </p:cNvPr>
                <p:cNvPicPr/>
                <p:nvPr/>
              </p:nvPicPr>
              <p:blipFill>
                <a:blip r:embed="rId22"/>
                <a:stretch>
                  <a:fillRect/>
                </a:stretch>
              </p:blipFill>
              <p:spPr>
                <a:xfrm>
                  <a:off x="1641153" y="3484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688" name="Freihand 687">
                  <a:extLst>
                    <a:ext uri="{FF2B5EF4-FFF2-40B4-BE49-F238E27FC236}">
                      <a16:creationId xmlns:a16="http://schemas.microsoft.com/office/drawing/2014/main" id="{16A8CC17-0EAA-477D-8526-F2C329714872}"/>
                    </a:ext>
                  </a:extLst>
                </p14:cNvPr>
                <p14:cNvContentPartPr/>
                <p14:nvPr/>
              </p14:nvContentPartPr>
              <p14:xfrm>
                <a:off x="1645473" y="3416484"/>
                <a:ext cx="4052520" cy="144360"/>
              </p14:xfrm>
            </p:contentPart>
          </mc:Choice>
          <mc:Fallback xmlns="">
            <p:pic>
              <p:nvPicPr>
                <p:cNvPr id="688" name="Freihand 687">
                  <a:extLst>
                    <a:ext uri="{FF2B5EF4-FFF2-40B4-BE49-F238E27FC236}">
                      <a16:creationId xmlns:a16="http://schemas.microsoft.com/office/drawing/2014/main" id="{16A8CC17-0EAA-477D-8526-F2C329714872}"/>
                    </a:ext>
                  </a:extLst>
                </p:cNvPr>
                <p:cNvPicPr/>
                <p:nvPr/>
              </p:nvPicPr>
              <p:blipFill>
                <a:blip r:embed="rId752"/>
                <a:stretch>
                  <a:fillRect/>
                </a:stretch>
              </p:blipFill>
              <p:spPr>
                <a:xfrm>
                  <a:off x="1641153" y="3412164"/>
                  <a:ext cx="4061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690" name="Freihand 689">
                  <a:extLst>
                    <a:ext uri="{FF2B5EF4-FFF2-40B4-BE49-F238E27FC236}">
                      <a16:creationId xmlns:a16="http://schemas.microsoft.com/office/drawing/2014/main" id="{1375D187-7056-410C-AA46-AF03C90768A4}"/>
                    </a:ext>
                  </a:extLst>
                </p14:cNvPr>
                <p14:cNvContentPartPr/>
                <p14:nvPr/>
              </p14:nvContentPartPr>
              <p14:xfrm>
                <a:off x="3888993" y="2944164"/>
                <a:ext cx="1732680" cy="621000"/>
              </p14:xfrm>
            </p:contentPart>
          </mc:Choice>
          <mc:Fallback xmlns="">
            <p:pic>
              <p:nvPicPr>
                <p:cNvPr id="690" name="Freihand 689">
                  <a:extLst>
                    <a:ext uri="{FF2B5EF4-FFF2-40B4-BE49-F238E27FC236}">
                      <a16:creationId xmlns:a16="http://schemas.microsoft.com/office/drawing/2014/main" id="{1375D187-7056-410C-AA46-AF03C90768A4}"/>
                    </a:ext>
                  </a:extLst>
                </p:cNvPr>
                <p:cNvPicPr/>
                <p:nvPr/>
              </p:nvPicPr>
              <p:blipFill>
                <a:blip r:embed="rId754"/>
                <a:stretch>
                  <a:fillRect/>
                </a:stretch>
              </p:blipFill>
              <p:spPr>
                <a:xfrm>
                  <a:off x="3884673" y="2939844"/>
                  <a:ext cx="17413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705" name="Freihand 704">
                  <a:extLst>
                    <a:ext uri="{FF2B5EF4-FFF2-40B4-BE49-F238E27FC236}">
                      <a16:creationId xmlns:a16="http://schemas.microsoft.com/office/drawing/2014/main" id="{D381A0AA-7ED7-410A-8922-6E32B2CD6DF1}"/>
                    </a:ext>
                  </a:extLst>
                </p14:cNvPr>
                <p14:cNvContentPartPr/>
                <p14:nvPr/>
              </p14:nvContentPartPr>
              <p14:xfrm>
                <a:off x="2391033" y="2825004"/>
                <a:ext cx="762120" cy="889920"/>
              </p14:xfrm>
            </p:contentPart>
          </mc:Choice>
          <mc:Fallback xmlns="">
            <p:pic>
              <p:nvPicPr>
                <p:cNvPr id="705" name="Freihand 704">
                  <a:extLst>
                    <a:ext uri="{FF2B5EF4-FFF2-40B4-BE49-F238E27FC236}">
                      <a16:creationId xmlns:a16="http://schemas.microsoft.com/office/drawing/2014/main" id="{D381A0AA-7ED7-410A-8922-6E32B2CD6DF1}"/>
                    </a:ext>
                  </a:extLst>
                </p:cNvPr>
                <p:cNvPicPr/>
                <p:nvPr/>
              </p:nvPicPr>
              <p:blipFill>
                <a:blip r:embed="rId756"/>
                <a:stretch>
                  <a:fillRect/>
                </a:stretch>
              </p:blipFill>
              <p:spPr>
                <a:xfrm>
                  <a:off x="2386713" y="2820684"/>
                  <a:ext cx="770760" cy="8985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733" name="Freihand 732">
                  <a:extLst>
                    <a:ext uri="{FF2B5EF4-FFF2-40B4-BE49-F238E27FC236}">
                      <a16:creationId xmlns:a16="http://schemas.microsoft.com/office/drawing/2014/main" id="{49E3636B-DC3E-4DF0-AD07-83D09705C0AF}"/>
                    </a:ext>
                  </a:extLst>
                </p14:cNvPr>
                <p14:cNvContentPartPr/>
                <p14:nvPr/>
              </p14:nvContentPartPr>
              <p14:xfrm>
                <a:off x="7388913" y="4247364"/>
                <a:ext cx="26640" cy="108720"/>
              </p14:xfrm>
            </p:contentPart>
          </mc:Choice>
          <mc:Fallback xmlns="">
            <p:pic>
              <p:nvPicPr>
                <p:cNvPr id="733" name="Freihand 732">
                  <a:extLst>
                    <a:ext uri="{FF2B5EF4-FFF2-40B4-BE49-F238E27FC236}">
                      <a16:creationId xmlns:a16="http://schemas.microsoft.com/office/drawing/2014/main" id="{49E3636B-DC3E-4DF0-AD07-83D09705C0AF}"/>
                    </a:ext>
                  </a:extLst>
                </p:cNvPr>
                <p:cNvPicPr/>
                <p:nvPr/>
              </p:nvPicPr>
              <p:blipFill>
                <a:blip r:embed="rId758"/>
                <a:stretch>
                  <a:fillRect/>
                </a:stretch>
              </p:blipFill>
              <p:spPr>
                <a:xfrm>
                  <a:off x="7384593" y="4243044"/>
                  <a:ext cx="35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734" name="Freihand 733">
                  <a:extLst>
                    <a:ext uri="{FF2B5EF4-FFF2-40B4-BE49-F238E27FC236}">
                      <a16:creationId xmlns:a16="http://schemas.microsoft.com/office/drawing/2014/main" id="{E73FB170-ABDA-4AE6-BC38-1C18B8003B0E}"/>
                    </a:ext>
                  </a:extLst>
                </p14:cNvPr>
                <p14:cNvContentPartPr/>
                <p14:nvPr/>
              </p14:nvContentPartPr>
              <p14:xfrm>
                <a:off x="7426713" y="4241244"/>
                <a:ext cx="25200" cy="102240"/>
              </p14:xfrm>
            </p:contentPart>
          </mc:Choice>
          <mc:Fallback xmlns="">
            <p:pic>
              <p:nvPicPr>
                <p:cNvPr id="734" name="Freihand 733">
                  <a:extLst>
                    <a:ext uri="{FF2B5EF4-FFF2-40B4-BE49-F238E27FC236}">
                      <a16:creationId xmlns:a16="http://schemas.microsoft.com/office/drawing/2014/main" id="{E73FB170-ABDA-4AE6-BC38-1C18B8003B0E}"/>
                    </a:ext>
                  </a:extLst>
                </p:cNvPr>
                <p:cNvPicPr/>
                <p:nvPr/>
              </p:nvPicPr>
              <p:blipFill>
                <a:blip r:embed="rId760"/>
                <a:stretch>
                  <a:fillRect/>
                </a:stretch>
              </p:blipFill>
              <p:spPr>
                <a:xfrm>
                  <a:off x="7422393" y="4236924"/>
                  <a:ext cx="3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735" name="Freihand 734">
                  <a:extLst>
                    <a:ext uri="{FF2B5EF4-FFF2-40B4-BE49-F238E27FC236}">
                      <a16:creationId xmlns:a16="http://schemas.microsoft.com/office/drawing/2014/main" id="{BEC56D86-09EE-465E-BB0A-9797192CDBC2}"/>
                    </a:ext>
                  </a:extLst>
                </p14:cNvPr>
                <p14:cNvContentPartPr/>
                <p14:nvPr/>
              </p14:nvContentPartPr>
              <p14:xfrm>
                <a:off x="7292793" y="4176084"/>
                <a:ext cx="352440" cy="39240"/>
              </p14:xfrm>
            </p:contentPart>
          </mc:Choice>
          <mc:Fallback xmlns="">
            <p:pic>
              <p:nvPicPr>
                <p:cNvPr id="735" name="Freihand 734">
                  <a:extLst>
                    <a:ext uri="{FF2B5EF4-FFF2-40B4-BE49-F238E27FC236}">
                      <a16:creationId xmlns:a16="http://schemas.microsoft.com/office/drawing/2014/main" id="{BEC56D86-09EE-465E-BB0A-9797192CDBC2}"/>
                    </a:ext>
                  </a:extLst>
                </p:cNvPr>
                <p:cNvPicPr/>
                <p:nvPr/>
              </p:nvPicPr>
              <p:blipFill>
                <a:blip r:embed="rId762"/>
                <a:stretch>
                  <a:fillRect/>
                </a:stretch>
              </p:blipFill>
              <p:spPr>
                <a:xfrm>
                  <a:off x="7288473" y="4171764"/>
                  <a:ext cx="361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736" name="Freihand 735">
                  <a:extLst>
                    <a:ext uri="{FF2B5EF4-FFF2-40B4-BE49-F238E27FC236}">
                      <a16:creationId xmlns:a16="http://schemas.microsoft.com/office/drawing/2014/main" id="{527BB28E-6FA0-419B-B125-CFCE6357D620}"/>
                    </a:ext>
                  </a:extLst>
                </p14:cNvPr>
                <p14:cNvContentPartPr/>
                <p14:nvPr/>
              </p14:nvContentPartPr>
              <p14:xfrm>
                <a:off x="7538673" y="4248444"/>
                <a:ext cx="136080" cy="28800"/>
              </p14:xfrm>
            </p:contentPart>
          </mc:Choice>
          <mc:Fallback xmlns="">
            <p:pic>
              <p:nvPicPr>
                <p:cNvPr id="736" name="Freihand 735">
                  <a:extLst>
                    <a:ext uri="{FF2B5EF4-FFF2-40B4-BE49-F238E27FC236}">
                      <a16:creationId xmlns:a16="http://schemas.microsoft.com/office/drawing/2014/main" id="{527BB28E-6FA0-419B-B125-CFCE6357D620}"/>
                    </a:ext>
                  </a:extLst>
                </p:cNvPr>
                <p:cNvPicPr/>
                <p:nvPr/>
              </p:nvPicPr>
              <p:blipFill>
                <a:blip r:embed="rId764"/>
                <a:stretch>
                  <a:fillRect/>
                </a:stretch>
              </p:blipFill>
              <p:spPr>
                <a:xfrm>
                  <a:off x="7534353" y="4244124"/>
                  <a:ext cx="144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737" name="Freihand 736">
                  <a:extLst>
                    <a:ext uri="{FF2B5EF4-FFF2-40B4-BE49-F238E27FC236}">
                      <a16:creationId xmlns:a16="http://schemas.microsoft.com/office/drawing/2014/main" id="{0F46CEAE-FD02-4BE5-A27C-2F2978E29096}"/>
                    </a:ext>
                  </a:extLst>
                </p14:cNvPr>
                <p14:cNvContentPartPr/>
                <p14:nvPr/>
              </p14:nvContentPartPr>
              <p14:xfrm>
                <a:off x="7740633" y="4152684"/>
                <a:ext cx="53640" cy="106920"/>
              </p14:xfrm>
            </p:contentPart>
          </mc:Choice>
          <mc:Fallback xmlns="">
            <p:pic>
              <p:nvPicPr>
                <p:cNvPr id="737" name="Freihand 736">
                  <a:extLst>
                    <a:ext uri="{FF2B5EF4-FFF2-40B4-BE49-F238E27FC236}">
                      <a16:creationId xmlns:a16="http://schemas.microsoft.com/office/drawing/2014/main" id="{0F46CEAE-FD02-4BE5-A27C-2F2978E29096}"/>
                    </a:ext>
                  </a:extLst>
                </p:cNvPr>
                <p:cNvPicPr/>
                <p:nvPr/>
              </p:nvPicPr>
              <p:blipFill>
                <a:blip r:embed="rId766"/>
                <a:stretch>
                  <a:fillRect/>
                </a:stretch>
              </p:blipFill>
              <p:spPr>
                <a:xfrm>
                  <a:off x="7736313" y="4148364"/>
                  <a:ext cx="62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738" name="Freihand 737">
                  <a:extLst>
                    <a:ext uri="{FF2B5EF4-FFF2-40B4-BE49-F238E27FC236}">
                      <a16:creationId xmlns:a16="http://schemas.microsoft.com/office/drawing/2014/main" id="{BFB7D6AE-B179-4007-B38F-B59F2042363E}"/>
                    </a:ext>
                  </a:extLst>
                </p14:cNvPr>
                <p14:cNvContentPartPr/>
                <p14:nvPr/>
              </p14:nvContentPartPr>
              <p14:xfrm>
                <a:off x="7636233" y="4089324"/>
                <a:ext cx="217800" cy="46080"/>
              </p14:xfrm>
            </p:contentPart>
          </mc:Choice>
          <mc:Fallback xmlns="">
            <p:pic>
              <p:nvPicPr>
                <p:cNvPr id="738" name="Freihand 737">
                  <a:extLst>
                    <a:ext uri="{FF2B5EF4-FFF2-40B4-BE49-F238E27FC236}">
                      <a16:creationId xmlns:a16="http://schemas.microsoft.com/office/drawing/2014/main" id="{BFB7D6AE-B179-4007-B38F-B59F2042363E}"/>
                    </a:ext>
                  </a:extLst>
                </p:cNvPr>
                <p:cNvPicPr/>
                <p:nvPr/>
              </p:nvPicPr>
              <p:blipFill>
                <a:blip r:embed="rId768"/>
                <a:stretch>
                  <a:fillRect/>
                </a:stretch>
              </p:blipFill>
              <p:spPr>
                <a:xfrm>
                  <a:off x="7631913" y="4085004"/>
                  <a:ext cx="226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739" name="Freihand 738">
                  <a:extLst>
                    <a:ext uri="{FF2B5EF4-FFF2-40B4-BE49-F238E27FC236}">
                      <a16:creationId xmlns:a16="http://schemas.microsoft.com/office/drawing/2014/main" id="{6B0C65BA-F493-45C2-B0AA-69DBC9FEA27D}"/>
                    </a:ext>
                  </a:extLst>
                </p14:cNvPr>
                <p14:cNvContentPartPr/>
                <p14:nvPr/>
              </p14:nvContentPartPr>
              <p14:xfrm>
                <a:off x="7868073" y="4008324"/>
                <a:ext cx="178200" cy="109080"/>
              </p14:xfrm>
            </p:contentPart>
          </mc:Choice>
          <mc:Fallback xmlns="">
            <p:pic>
              <p:nvPicPr>
                <p:cNvPr id="739" name="Freihand 738">
                  <a:extLst>
                    <a:ext uri="{FF2B5EF4-FFF2-40B4-BE49-F238E27FC236}">
                      <a16:creationId xmlns:a16="http://schemas.microsoft.com/office/drawing/2014/main" id="{6B0C65BA-F493-45C2-B0AA-69DBC9FEA27D}"/>
                    </a:ext>
                  </a:extLst>
                </p:cNvPr>
                <p:cNvPicPr/>
                <p:nvPr/>
              </p:nvPicPr>
              <p:blipFill>
                <a:blip r:embed="rId770"/>
                <a:stretch>
                  <a:fillRect/>
                </a:stretch>
              </p:blipFill>
              <p:spPr>
                <a:xfrm>
                  <a:off x="7863753" y="4004004"/>
                  <a:ext cx="18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68" name="Freihand 467">
                  <a:extLst>
                    <a:ext uri="{FF2B5EF4-FFF2-40B4-BE49-F238E27FC236}">
                      <a16:creationId xmlns:a16="http://schemas.microsoft.com/office/drawing/2014/main" id="{7CDE78FF-BFB2-4A93-A4A5-0061E5FA6510}"/>
                    </a:ext>
                  </a:extLst>
                </p14:cNvPr>
                <p14:cNvContentPartPr/>
                <p14:nvPr/>
              </p14:nvContentPartPr>
              <p14:xfrm>
                <a:off x="138513" y="4738764"/>
                <a:ext cx="5400" cy="155880"/>
              </p14:xfrm>
            </p:contentPart>
          </mc:Choice>
          <mc:Fallback xmlns="">
            <p:pic>
              <p:nvPicPr>
                <p:cNvPr id="468" name="Freihand 467">
                  <a:extLst>
                    <a:ext uri="{FF2B5EF4-FFF2-40B4-BE49-F238E27FC236}">
                      <a16:creationId xmlns:a16="http://schemas.microsoft.com/office/drawing/2014/main" id="{7CDE78FF-BFB2-4A93-A4A5-0061E5FA6510}"/>
                    </a:ext>
                  </a:extLst>
                </p:cNvPr>
                <p:cNvPicPr/>
                <p:nvPr/>
              </p:nvPicPr>
              <p:blipFill>
                <a:blip r:embed="rId772"/>
                <a:stretch>
                  <a:fillRect/>
                </a:stretch>
              </p:blipFill>
              <p:spPr>
                <a:xfrm>
                  <a:off x="134193" y="4734444"/>
                  <a:ext cx="1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69" name="Freihand 468">
                  <a:extLst>
                    <a:ext uri="{FF2B5EF4-FFF2-40B4-BE49-F238E27FC236}">
                      <a16:creationId xmlns:a16="http://schemas.microsoft.com/office/drawing/2014/main" id="{FA31388D-FBBC-4144-A20B-4B0B9CE968F9}"/>
                    </a:ext>
                  </a:extLst>
                </p14:cNvPr>
                <p14:cNvContentPartPr/>
                <p14:nvPr/>
              </p14:nvContentPartPr>
              <p14:xfrm>
                <a:off x="125553" y="4735164"/>
                <a:ext cx="115920" cy="6480"/>
              </p14:xfrm>
            </p:contentPart>
          </mc:Choice>
          <mc:Fallback xmlns="">
            <p:pic>
              <p:nvPicPr>
                <p:cNvPr id="469" name="Freihand 468">
                  <a:extLst>
                    <a:ext uri="{FF2B5EF4-FFF2-40B4-BE49-F238E27FC236}">
                      <a16:creationId xmlns:a16="http://schemas.microsoft.com/office/drawing/2014/main" id="{FA31388D-FBBC-4144-A20B-4B0B9CE968F9}"/>
                    </a:ext>
                  </a:extLst>
                </p:cNvPr>
                <p:cNvPicPr/>
                <p:nvPr/>
              </p:nvPicPr>
              <p:blipFill>
                <a:blip r:embed="rId774"/>
                <a:stretch>
                  <a:fillRect/>
                </a:stretch>
              </p:blipFill>
              <p:spPr>
                <a:xfrm>
                  <a:off x="121233" y="4730844"/>
                  <a:ext cx="124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0" name="Freihand 469">
                  <a:extLst>
                    <a:ext uri="{FF2B5EF4-FFF2-40B4-BE49-F238E27FC236}">
                      <a16:creationId xmlns:a16="http://schemas.microsoft.com/office/drawing/2014/main" id="{E24813AD-572C-42C3-BC7C-242AB8A3F538}"/>
                    </a:ext>
                  </a:extLst>
                </p14:cNvPr>
                <p14:cNvContentPartPr/>
                <p14:nvPr/>
              </p14:nvContentPartPr>
              <p14:xfrm>
                <a:off x="122313" y="4778724"/>
                <a:ext cx="132120" cy="114840"/>
              </p14:xfrm>
            </p:contentPart>
          </mc:Choice>
          <mc:Fallback xmlns="">
            <p:pic>
              <p:nvPicPr>
                <p:cNvPr id="470" name="Freihand 469">
                  <a:extLst>
                    <a:ext uri="{FF2B5EF4-FFF2-40B4-BE49-F238E27FC236}">
                      <a16:creationId xmlns:a16="http://schemas.microsoft.com/office/drawing/2014/main" id="{E24813AD-572C-42C3-BC7C-242AB8A3F538}"/>
                    </a:ext>
                  </a:extLst>
                </p:cNvPr>
                <p:cNvPicPr/>
                <p:nvPr/>
              </p:nvPicPr>
              <p:blipFill>
                <a:blip r:embed="rId776"/>
                <a:stretch>
                  <a:fillRect/>
                </a:stretch>
              </p:blipFill>
              <p:spPr>
                <a:xfrm>
                  <a:off x="117993" y="4774404"/>
                  <a:ext cx="140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1" name="Freihand 470">
                  <a:extLst>
                    <a:ext uri="{FF2B5EF4-FFF2-40B4-BE49-F238E27FC236}">
                      <a16:creationId xmlns:a16="http://schemas.microsoft.com/office/drawing/2014/main" id="{27F5160C-34EF-4CF0-BF7B-1F8F0584D125}"/>
                    </a:ext>
                  </a:extLst>
                </p14:cNvPr>
                <p14:cNvContentPartPr/>
                <p14:nvPr/>
              </p14:nvContentPartPr>
              <p14:xfrm>
                <a:off x="243633" y="4816164"/>
                <a:ext cx="81360" cy="157680"/>
              </p14:xfrm>
            </p:contentPart>
          </mc:Choice>
          <mc:Fallback xmlns="">
            <p:pic>
              <p:nvPicPr>
                <p:cNvPr id="471" name="Freihand 470">
                  <a:extLst>
                    <a:ext uri="{FF2B5EF4-FFF2-40B4-BE49-F238E27FC236}">
                      <a16:creationId xmlns:a16="http://schemas.microsoft.com/office/drawing/2014/main" id="{27F5160C-34EF-4CF0-BF7B-1F8F0584D125}"/>
                    </a:ext>
                  </a:extLst>
                </p:cNvPr>
                <p:cNvPicPr/>
                <p:nvPr/>
              </p:nvPicPr>
              <p:blipFill>
                <a:blip r:embed="rId778"/>
                <a:stretch>
                  <a:fillRect/>
                </a:stretch>
              </p:blipFill>
              <p:spPr>
                <a:xfrm>
                  <a:off x="239313" y="4811844"/>
                  <a:ext cx="90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2" name="Freihand 471">
                  <a:extLst>
                    <a:ext uri="{FF2B5EF4-FFF2-40B4-BE49-F238E27FC236}">
                      <a16:creationId xmlns:a16="http://schemas.microsoft.com/office/drawing/2014/main" id="{A8763795-2922-4135-951D-EBAE2C6E33F4}"/>
                    </a:ext>
                  </a:extLst>
                </p14:cNvPr>
                <p14:cNvContentPartPr/>
                <p14:nvPr/>
              </p14:nvContentPartPr>
              <p14:xfrm>
                <a:off x="328593" y="4807164"/>
                <a:ext cx="125640" cy="87120"/>
              </p14:xfrm>
            </p:contentPart>
          </mc:Choice>
          <mc:Fallback xmlns="">
            <p:pic>
              <p:nvPicPr>
                <p:cNvPr id="472" name="Freihand 471">
                  <a:extLst>
                    <a:ext uri="{FF2B5EF4-FFF2-40B4-BE49-F238E27FC236}">
                      <a16:creationId xmlns:a16="http://schemas.microsoft.com/office/drawing/2014/main" id="{A8763795-2922-4135-951D-EBAE2C6E33F4}"/>
                    </a:ext>
                  </a:extLst>
                </p:cNvPr>
                <p:cNvPicPr/>
                <p:nvPr/>
              </p:nvPicPr>
              <p:blipFill>
                <a:blip r:embed="rId780"/>
                <a:stretch>
                  <a:fillRect/>
                </a:stretch>
              </p:blipFill>
              <p:spPr>
                <a:xfrm>
                  <a:off x="324273" y="4802844"/>
                  <a:ext cx="134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3" name="Freihand 472">
                  <a:extLst>
                    <a:ext uri="{FF2B5EF4-FFF2-40B4-BE49-F238E27FC236}">
                      <a16:creationId xmlns:a16="http://schemas.microsoft.com/office/drawing/2014/main" id="{3580ED1A-4F3D-4A96-881E-9BF7F208D3D8}"/>
                    </a:ext>
                  </a:extLst>
                </p14:cNvPr>
                <p14:cNvContentPartPr/>
                <p14:nvPr/>
              </p14:nvContentPartPr>
              <p14:xfrm>
                <a:off x="469353" y="4784484"/>
                <a:ext cx="40680" cy="82440"/>
              </p14:xfrm>
            </p:contentPart>
          </mc:Choice>
          <mc:Fallback xmlns="">
            <p:pic>
              <p:nvPicPr>
                <p:cNvPr id="473" name="Freihand 472">
                  <a:extLst>
                    <a:ext uri="{FF2B5EF4-FFF2-40B4-BE49-F238E27FC236}">
                      <a16:creationId xmlns:a16="http://schemas.microsoft.com/office/drawing/2014/main" id="{3580ED1A-4F3D-4A96-881E-9BF7F208D3D8}"/>
                    </a:ext>
                  </a:extLst>
                </p:cNvPr>
                <p:cNvPicPr/>
                <p:nvPr/>
              </p:nvPicPr>
              <p:blipFill>
                <a:blip r:embed="rId782"/>
                <a:stretch>
                  <a:fillRect/>
                </a:stretch>
              </p:blipFill>
              <p:spPr>
                <a:xfrm>
                  <a:off x="465033" y="4780164"/>
                  <a:ext cx="4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4" name="Freihand 473">
                  <a:extLst>
                    <a:ext uri="{FF2B5EF4-FFF2-40B4-BE49-F238E27FC236}">
                      <a16:creationId xmlns:a16="http://schemas.microsoft.com/office/drawing/2014/main" id="{7EDCC9D8-984A-4DE4-8E61-F0113A5BA030}"/>
                    </a:ext>
                  </a:extLst>
                </p14:cNvPr>
                <p14:cNvContentPartPr/>
                <p14:nvPr/>
              </p14:nvContentPartPr>
              <p14:xfrm>
                <a:off x="479073" y="4693404"/>
                <a:ext cx="124200" cy="203400"/>
              </p14:xfrm>
            </p:contentPart>
          </mc:Choice>
          <mc:Fallback xmlns="">
            <p:pic>
              <p:nvPicPr>
                <p:cNvPr id="474" name="Freihand 473">
                  <a:extLst>
                    <a:ext uri="{FF2B5EF4-FFF2-40B4-BE49-F238E27FC236}">
                      <a16:creationId xmlns:a16="http://schemas.microsoft.com/office/drawing/2014/main" id="{7EDCC9D8-984A-4DE4-8E61-F0113A5BA030}"/>
                    </a:ext>
                  </a:extLst>
                </p:cNvPr>
                <p:cNvPicPr/>
                <p:nvPr/>
              </p:nvPicPr>
              <p:blipFill>
                <a:blip r:embed="rId784"/>
                <a:stretch>
                  <a:fillRect/>
                </a:stretch>
              </p:blipFill>
              <p:spPr>
                <a:xfrm>
                  <a:off x="474753" y="4689084"/>
                  <a:ext cx="132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5" name="Freihand 474">
                  <a:extLst>
                    <a:ext uri="{FF2B5EF4-FFF2-40B4-BE49-F238E27FC236}">
                      <a16:creationId xmlns:a16="http://schemas.microsoft.com/office/drawing/2014/main" id="{FA915CF7-ED6E-45D0-B47F-8C4BD887C928}"/>
                    </a:ext>
                  </a:extLst>
                </p14:cNvPr>
                <p14:cNvContentPartPr/>
                <p14:nvPr/>
              </p14:nvContentPartPr>
              <p14:xfrm>
                <a:off x="578073" y="4712484"/>
                <a:ext cx="18360" cy="1440"/>
              </p14:xfrm>
            </p:contentPart>
          </mc:Choice>
          <mc:Fallback xmlns="">
            <p:pic>
              <p:nvPicPr>
                <p:cNvPr id="475" name="Freihand 474">
                  <a:extLst>
                    <a:ext uri="{FF2B5EF4-FFF2-40B4-BE49-F238E27FC236}">
                      <a16:creationId xmlns:a16="http://schemas.microsoft.com/office/drawing/2014/main" id="{FA915CF7-ED6E-45D0-B47F-8C4BD887C928}"/>
                    </a:ext>
                  </a:extLst>
                </p:cNvPr>
                <p:cNvPicPr/>
                <p:nvPr/>
              </p:nvPicPr>
              <p:blipFill>
                <a:blip r:embed="rId786"/>
                <a:stretch>
                  <a:fillRect/>
                </a:stretch>
              </p:blipFill>
              <p:spPr>
                <a:xfrm>
                  <a:off x="573753" y="4708164"/>
                  <a:ext cx="27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6" name="Freihand 475">
                  <a:extLst>
                    <a:ext uri="{FF2B5EF4-FFF2-40B4-BE49-F238E27FC236}">
                      <a16:creationId xmlns:a16="http://schemas.microsoft.com/office/drawing/2014/main" id="{1E529928-C243-4E78-9DBF-0C0DC2470116}"/>
                    </a:ext>
                  </a:extLst>
                </p14:cNvPr>
                <p14:cNvContentPartPr/>
                <p14:nvPr/>
              </p14:nvContentPartPr>
              <p14:xfrm>
                <a:off x="590313" y="4688364"/>
                <a:ext cx="79560" cy="188640"/>
              </p14:xfrm>
            </p:contentPart>
          </mc:Choice>
          <mc:Fallback xmlns="">
            <p:pic>
              <p:nvPicPr>
                <p:cNvPr id="476" name="Freihand 475">
                  <a:extLst>
                    <a:ext uri="{FF2B5EF4-FFF2-40B4-BE49-F238E27FC236}">
                      <a16:creationId xmlns:a16="http://schemas.microsoft.com/office/drawing/2014/main" id="{1E529928-C243-4E78-9DBF-0C0DC2470116}"/>
                    </a:ext>
                  </a:extLst>
                </p:cNvPr>
                <p:cNvPicPr/>
                <p:nvPr/>
              </p:nvPicPr>
              <p:blipFill>
                <a:blip r:embed="rId788"/>
                <a:stretch>
                  <a:fillRect/>
                </a:stretch>
              </p:blipFill>
              <p:spPr>
                <a:xfrm>
                  <a:off x="585993" y="4684044"/>
                  <a:ext cx="88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77" name="Freihand 476">
                  <a:extLst>
                    <a:ext uri="{FF2B5EF4-FFF2-40B4-BE49-F238E27FC236}">
                      <a16:creationId xmlns:a16="http://schemas.microsoft.com/office/drawing/2014/main" id="{379D9FB7-893A-401A-9BD2-5AB8D5B12736}"/>
                    </a:ext>
                  </a:extLst>
                </p14:cNvPr>
                <p14:cNvContentPartPr/>
                <p14:nvPr/>
              </p14:nvContentPartPr>
              <p14:xfrm>
                <a:off x="704073" y="4745964"/>
                <a:ext cx="202320" cy="107640"/>
              </p14:xfrm>
            </p:contentPart>
          </mc:Choice>
          <mc:Fallback xmlns="">
            <p:pic>
              <p:nvPicPr>
                <p:cNvPr id="477" name="Freihand 476">
                  <a:extLst>
                    <a:ext uri="{FF2B5EF4-FFF2-40B4-BE49-F238E27FC236}">
                      <a16:creationId xmlns:a16="http://schemas.microsoft.com/office/drawing/2014/main" id="{379D9FB7-893A-401A-9BD2-5AB8D5B12736}"/>
                    </a:ext>
                  </a:extLst>
                </p:cNvPr>
                <p:cNvPicPr/>
                <p:nvPr/>
              </p:nvPicPr>
              <p:blipFill>
                <a:blip r:embed="rId790"/>
                <a:stretch>
                  <a:fillRect/>
                </a:stretch>
              </p:blipFill>
              <p:spPr>
                <a:xfrm>
                  <a:off x="699753" y="4741644"/>
                  <a:ext cx="21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55" name="Freihand 554">
                  <a:extLst>
                    <a:ext uri="{FF2B5EF4-FFF2-40B4-BE49-F238E27FC236}">
                      <a16:creationId xmlns:a16="http://schemas.microsoft.com/office/drawing/2014/main" id="{5C3621F4-6F25-4E0B-8166-12665BCA5697}"/>
                    </a:ext>
                  </a:extLst>
                </p14:cNvPr>
                <p14:cNvContentPartPr/>
                <p14:nvPr/>
              </p14:nvContentPartPr>
              <p14:xfrm>
                <a:off x="1239393" y="5956644"/>
                <a:ext cx="11520" cy="167400"/>
              </p14:xfrm>
            </p:contentPart>
          </mc:Choice>
          <mc:Fallback xmlns="">
            <p:pic>
              <p:nvPicPr>
                <p:cNvPr id="555" name="Freihand 554">
                  <a:extLst>
                    <a:ext uri="{FF2B5EF4-FFF2-40B4-BE49-F238E27FC236}">
                      <a16:creationId xmlns:a16="http://schemas.microsoft.com/office/drawing/2014/main" id="{5C3621F4-6F25-4E0B-8166-12665BCA5697}"/>
                    </a:ext>
                  </a:extLst>
                </p:cNvPr>
                <p:cNvPicPr/>
                <p:nvPr/>
              </p:nvPicPr>
              <p:blipFill>
                <a:blip r:embed="rId792"/>
                <a:stretch>
                  <a:fillRect/>
                </a:stretch>
              </p:blipFill>
              <p:spPr>
                <a:xfrm>
                  <a:off x="1235073" y="5952324"/>
                  <a:ext cx="2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56" name="Freihand 555">
                  <a:extLst>
                    <a:ext uri="{FF2B5EF4-FFF2-40B4-BE49-F238E27FC236}">
                      <a16:creationId xmlns:a16="http://schemas.microsoft.com/office/drawing/2014/main" id="{13AB2D45-95B8-4724-ACC8-0381344DCB3B}"/>
                    </a:ext>
                  </a:extLst>
                </p14:cNvPr>
                <p14:cNvContentPartPr/>
                <p14:nvPr/>
              </p14:nvContentPartPr>
              <p14:xfrm>
                <a:off x="1297353" y="5968164"/>
                <a:ext cx="15480" cy="104760"/>
              </p14:xfrm>
            </p:contentPart>
          </mc:Choice>
          <mc:Fallback xmlns="">
            <p:pic>
              <p:nvPicPr>
                <p:cNvPr id="556" name="Freihand 555">
                  <a:extLst>
                    <a:ext uri="{FF2B5EF4-FFF2-40B4-BE49-F238E27FC236}">
                      <a16:creationId xmlns:a16="http://schemas.microsoft.com/office/drawing/2014/main" id="{13AB2D45-95B8-4724-ACC8-0381344DCB3B}"/>
                    </a:ext>
                  </a:extLst>
                </p:cNvPr>
                <p:cNvPicPr/>
                <p:nvPr/>
              </p:nvPicPr>
              <p:blipFill>
                <a:blip r:embed="rId794"/>
                <a:stretch>
                  <a:fillRect/>
                </a:stretch>
              </p:blipFill>
              <p:spPr>
                <a:xfrm>
                  <a:off x="1293033" y="5963844"/>
                  <a:ext cx="24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57" name="Freihand 556">
                  <a:extLst>
                    <a:ext uri="{FF2B5EF4-FFF2-40B4-BE49-F238E27FC236}">
                      <a16:creationId xmlns:a16="http://schemas.microsoft.com/office/drawing/2014/main" id="{B8C28741-FE11-40D0-8FF2-4EB2109EE8BC}"/>
                    </a:ext>
                  </a:extLst>
                </p14:cNvPr>
                <p14:cNvContentPartPr/>
                <p14:nvPr/>
              </p14:nvContentPartPr>
              <p14:xfrm>
                <a:off x="1165233" y="5875284"/>
                <a:ext cx="214560" cy="13680"/>
              </p14:xfrm>
            </p:contentPart>
          </mc:Choice>
          <mc:Fallback xmlns="">
            <p:pic>
              <p:nvPicPr>
                <p:cNvPr id="557" name="Freihand 556">
                  <a:extLst>
                    <a:ext uri="{FF2B5EF4-FFF2-40B4-BE49-F238E27FC236}">
                      <a16:creationId xmlns:a16="http://schemas.microsoft.com/office/drawing/2014/main" id="{B8C28741-FE11-40D0-8FF2-4EB2109EE8BC}"/>
                    </a:ext>
                  </a:extLst>
                </p:cNvPr>
                <p:cNvPicPr/>
                <p:nvPr/>
              </p:nvPicPr>
              <p:blipFill>
                <a:blip r:embed="rId796"/>
                <a:stretch>
                  <a:fillRect/>
                </a:stretch>
              </p:blipFill>
              <p:spPr>
                <a:xfrm>
                  <a:off x="1160913" y="5870964"/>
                  <a:ext cx="223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8" name="Freihand 557">
                  <a:extLst>
                    <a:ext uri="{FF2B5EF4-FFF2-40B4-BE49-F238E27FC236}">
                      <a16:creationId xmlns:a16="http://schemas.microsoft.com/office/drawing/2014/main" id="{61F68F22-BA77-411B-805E-3DF0469AF9FA}"/>
                    </a:ext>
                  </a:extLst>
                </p14:cNvPr>
                <p14:cNvContentPartPr/>
                <p14:nvPr/>
              </p14:nvContentPartPr>
              <p14:xfrm>
                <a:off x="1403193" y="5797164"/>
                <a:ext cx="125280" cy="135720"/>
              </p14:xfrm>
            </p:contentPart>
          </mc:Choice>
          <mc:Fallback xmlns="">
            <p:pic>
              <p:nvPicPr>
                <p:cNvPr id="558" name="Freihand 557">
                  <a:extLst>
                    <a:ext uri="{FF2B5EF4-FFF2-40B4-BE49-F238E27FC236}">
                      <a16:creationId xmlns:a16="http://schemas.microsoft.com/office/drawing/2014/main" id="{61F68F22-BA77-411B-805E-3DF0469AF9FA}"/>
                    </a:ext>
                  </a:extLst>
                </p:cNvPr>
                <p:cNvPicPr/>
                <p:nvPr/>
              </p:nvPicPr>
              <p:blipFill>
                <a:blip r:embed="rId798"/>
                <a:stretch>
                  <a:fillRect/>
                </a:stretch>
              </p:blipFill>
              <p:spPr>
                <a:xfrm>
                  <a:off x="1398873" y="5792844"/>
                  <a:ext cx="133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61" name="Freihand 460">
                  <a:extLst>
                    <a:ext uri="{FF2B5EF4-FFF2-40B4-BE49-F238E27FC236}">
                      <a16:creationId xmlns:a16="http://schemas.microsoft.com/office/drawing/2014/main" id="{C7CEB736-1AD0-408F-88F0-B615F22F61D8}"/>
                    </a:ext>
                  </a:extLst>
                </p14:cNvPr>
                <p14:cNvContentPartPr/>
                <p14:nvPr/>
              </p14:nvContentPartPr>
              <p14:xfrm>
                <a:off x="1525233" y="4825164"/>
                <a:ext cx="41400" cy="129960"/>
              </p14:xfrm>
            </p:contentPart>
          </mc:Choice>
          <mc:Fallback xmlns="">
            <p:pic>
              <p:nvPicPr>
                <p:cNvPr id="461" name="Freihand 460">
                  <a:extLst>
                    <a:ext uri="{FF2B5EF4-FFF2-40B4-BE49-F238E27FC236}">
                      <a16:creationId xmlns:a16="http://schemas.microsoft.com/office/drawing/2014/main" id="{C7CEB736-1AD0-408F-88F0-B615F22F61D8}"/>
                    </a:ext>
                  </a:extLst>
                </p:cNvPr>
                <p:cNvPicPr/>
                <p:nvPr/>
              </p:nvPicPr>
              <p:blipFill>
                <a:blip r:embed="rId800"/>
                <a:stretch>
                  <a:fillRect/>
                </a:stretch>
              </p:blipFill>
              <p:spPr>
                <a:xfrm>
                  <a:off x="1520913" y="4820844"/>
                  <a:ext cx="50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62" name="Freihand 461">
                  <a:extLst>
                    <a:ext uri="{FF2B5EF4-FFF2-40B4-BE49-F238E27FC236}">
                      <a16:creationId xmlns:a16="http://schemas.microsoft.com/office/drawing/2014/main" id="{48A52AFD-4B7F-42C1-B06E-751B0B7091F1}"/>
                    </a:ext>
                  </a:extLst>
                </p14:cNvPr>
                <p14:cNvContentPartPr/>
                <p14:nvPr/>
              </p14:nvContentPartPr>
              <p14:xfrm>
                <a:off x="1588953" y="4833444"/>
                <a:ext cx="13320" cy="145080"/>
              </p14:xfrm>
            </p:contentPart>
          </mc:Choice>
          <mc:Fallback xmlns="">
            <p:pic>
              <p:nvPicPr>
                <p:cNvPr id="462" name="Freihand 461">
                  <a:extLst>
                    <a:ext uri="{FF2B5EF4-FFF2-40B4-BE49-F238E27FC236}">
                      <a16:creationId xmlns:a16="http://schemas.microsoft.com/office/drawing/2014/main" id="{48A52AFD-4B7F-42C1-B06E-751B0B7091F1}"/>
                    </a:ext>
                  </a:extLst>
                </p:cNvPr>
                <p:cNvPicPr/>
                <p:nvPr/>
              </p:nvPicPr>
              <p:blipFill>
                <a:blip r:embed="rId802"/>
                <a:stretch>
                  <a:fillRect/>
                </a:stretch>
              </p:blipFill>
              <p:spPr>
                <a:xfrm>
                  <a:off x="1584633" y="4829124"/>
                  <a:ext cx="21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63" name="Freihand 462">
                  <a:extLst>
                    <a:ext uri="{FF2B5EF4-FFF2-40B4-BE49-F238E27FC236}">
                      <a16:creationId xmlns:a16="http://schemas.microsoft.com/office/drawing/2014/main" id="{B442D1E7-E43A-4515-81AC-58474B364EDC}"/>
                    </a:ext>
                  </a:extLst>
                </p14:cNvPr>
                <p14:cNvContentPartPr/>
                <p14:nvPr/>
              </p14:nvContentPartPr>
              <p14:xfrm>
                <a:off x="1436673" y="4725804"/>
                <a:ext cx="263160" cy="27720"/>
              </p14:xfrm>
            </p:contentPart>
          </mc:Choice>
          <mc:Fallback xmlns="">
            <p:pic>
              <p:nvPicPr>
                <p:cNvPr id="463" name="Freihand 462">
                  <a:extLst>
                    <a:ext uri="{FF2B5EF4-FFF2-40B4-BE49-F238E27FC236}">
                      <a16:creationId xmlns:a16="http://schemas.microsoft.com/office/drawing/2014/main" id="{B442D1E7-E43A-4515-81AC-58474B364EDC}"/>
                    </a:ext>
                  </a:extLst>
                </p:cNvPr>
                <p:cNvPicPr/>
                <p:nvPr/>
              </p:nvPicPr>
              <p:blipFill>
                <a:blip r:embed="rId804"/>
                <a:stretch>
                  <a:fillRect/>
                </a:stretch>
              </p:blipFill>
              <p:spPr>
                <a:xfrm>
                  <a:off x="1432353" y="4721484"/>
                  <a:ext cx="27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64" name="Freihand 463">
                  <a:extLst>
                    <a:ext uri="{FF2B5EF4-FFF2-40B4-BE49-F238E27FC236}">
                      <a16:creationId xmlns:a16="http://schemas.microsoft.com/office/drawing/2014/main" id="{BC1E8A31-1235-4675-9960-C62CEE8BA4B0}"/>
                    </a:ext>
                  </a:extLst>
                </p14:cNvPr>
                <p14:cNvContentPartPr/>
                <p14:nvPr/>
              </p14:nvContentPartPr>
              <p14:xfrm>
                <a:off x="1816113" y="4831644"/>
                <a:ext cx="254880" cy="23400"/>
              </p14:xfrm>
            </p:contentPart>
          </mc:Choice>
          <mc:Fallback xmlns="">
            <p:pic>
              <p:nvPicPr>
                <p:cNvPr id="464" name="Freihand 463">
                  <a:extLst>
                    <a:ext uri="{FF2B5EF4-FFF2-40B4-BE49-F238E27FC236}">
                      <a16:creationId xmlns:a16="http://schemas.microsoft.com/office/drawing/2014/main" id="{BC1E8A31-1235-4675-9960-C62CEE8BA4B0}"/>
                    </a:ext>
                  </a:extLst>
                </p:cNvPr>
                <p:cNvPicPr/>
                <p:nvPr/>
              </p:nvPicPr>
              <p:blipFill>
                <a:blip r:embed="rId806"/>
                <a:stretch>
                  <a:fillRect/>
                </a:stretch>
              </p:blipFill>
              <p:spPr>
                <a:xfrm>
                  <a:off x="1811793" y="4827324"/>
                  <a:ext cx="263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65" name="Freihand 464">
                  <a:extLst>
                    <a:ext uri="{FF2B5EF4-FFF2-40B4-BE49-F238E27FC236}">
                      <a16:creationId xmlns:a16="http://schemas.microsoft.com/office/drawing/2014/main" id="{FCD6FB87-9235-4FEB-A4B1-D820AAC802BD}"/>
                    </a:ext>
                  </a:extLst>
                </p14:cNvPr>
                <p14:cNvContentPartPr/>
                <p14:nvPr/>
              </p14:nvContentPartPr>
              <p14:xfrm>
                <a:off x="1876593" y="4876644"/>
                <a:ext cx="227880" cy="38520"/>
              </p14:xfrm>
            </p:contentPart>
          </mc:Choice>
          <mc:Fallback xmlns="">
            <p:pic>
              <p:nvPicPr>
                <p:cNvPr id="465" name="Freihand 464">
                  <a:extLst>
                    <a:ext uri="{FF2B5EF4-FFF2-40B4-BE49-F238E27FC236}">
                      <a16:creationId xmlns:a16="http://schemas.microsoft.com/office/drawing/2014/main" id="{FCD6FB87-9235-4FEB-A4B1-D820AAC802BD}"/>
                    </a:ext>
                  </a:extLst>
                </p:cNvPr>
                <p:cNvPicPr/>
                <p:nvPr/>
              </p:nvPicPr>
              <p:blipFill>
                <a:blip r:embed="rId808"/>
                <a:stretch>
                  <a:fillRect/>
                </a:stretch>
              </p:blipFill>
              <p:spPr>
                <a:xfrm>
                  <a:off x="1872273" y="4872324"/>
                  <a:ext cx="236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9" name="Freihand 478">
                  <a:extLst>
                    <a:ext uri="{FF2B5EF4-FFF2-40B4-BE49-F238E27FC236}">
                      <a16:creationId xmlns:a16="http://schemas.microsoft.com/office/drawing/2014/main" id="{25742CD3-EDFF-4382-B52A-059FB94A138C}"/>
                    </a:ext>
                  </a:extLst>
                </p14:cNvPr>
                <p14:cNvContentPartPr/>
                <p14:nvPr/>
              </p14:nvContentPartPr>
              <p14:xfrm>
                <a:off x="2505873" y="4593684"/>
                <a:ext cx="128520" cy="202680"/>
              </p14:xfrm>
            </p:contentPart>
          </mc:Choice>
          <mc:Fallback xmlns="">
            <p:pic>
              <p:nvPicPr>
                <p:cNvPr id="479" name="Freihand 478">
                  <a:extLst>
                    <a:ext uri="{FF2B5EF4-FFF2-40B4-BE49-F238E27FC236}">
                      <a16:creationId xmlns:a16="http://schemas.microsoft.com/office/drawing/2014/main" id="{25742CD3-EDFF-4382-B52A-059FB94A138C}"/>
                    </a:ext>
                  </a:extLst>
                </p:cNvPr>
                <p:cNvPicPr/>
                <p:nvPr/>
              </p:nvPicPr>
              <p:blipFill>
                <a:blip r:embed="rId810"/>
                <a:stretch>
                  <a:fillRect/>
                </a:stretch>
              </p:blipFill>
              <p:spPr>
                <a:xfrm>
                  <a:off x="2501553" y="4589364"/>
                  <a:ext cx="137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0" name="Freihand 479">
                  <a:extLst>
                    <a:ext uri="{FF2B5EF4-FFF2-40B4-BE49-F238E27FC236}">
                      <a16:creationId xmlns:a16="http://schemas.microsoft.com/office/drawing/2014/main" id="{F06F0A2F-D0B8-4663-82C2-08C7163EE123}"/>
                    </a:ext>
                  </a:extLst>
                </p14:cNvPr>
                <p14:cNvContentPartPr/>
                <p14:nvPr/>
              </p14:nvContentPartPr>
              <p14:xfrm>
                <a:off x="2636193" y="4534644"/>
                <a:ext cx="183600" cy="58680"/>
              </p14:xfrm>
            </p:contentPart>
          </mc:Choice>
          <mc:Fallback xmlns="">
            <p:pic>
              <p:nvPicPr>
                <p:cNvPr id="480" name="Freihand 479">
                  <a:extLst>
                    <a:ext uri="{FF2B5EF4-FFF2-40B4-BE49-F238E27FC236}">
                      <a16:creationId xmlns:a16="http://schemas.microsoft.com/office/drawing/2014/main" id="{F06F0A2F-D0B8-4663-82C2-08C7163EE123}"/>
                    </a:ext>
                  </a:extLst>
                </p:cNvPr>
                <p:cNvPicPr/>
                <p:nvPr/>
              </p:nvPicPr>
              <p:blipFill>
                <a:blip r:embed="rId812"/>
                <a:stretch>
                  <a:fillRect/>
                </a:stretch>
              </p:blipFill>
              <p:spPr>
                <a:xfrm>
                  <a:off x="2631873" y="4530324"/>
                  <a:ext cx="192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1" name="Freihand 480">
                  <a:extLst>
                    <a:ext uri="{FF2B5EF4-FFF2-40B4-BE49-F238E27FC236}">
                      <a16:creationId xmlns:a16="http://schemas.microsoft.com/office/drawing/2014/main" id="{AA675F74-AFCA-4838-9C44-D92D5DBA463F}"/>
                    </a:ext>
                  </a:extLst>
                </p14:cNvPr>
                <p14:cNvContentPartPr/>
                <p14:nvPr/>
              </p14:nvContentPartPr>
              <p14:xfrm>
                <a:off x="2320113" y="4784844"/>
                <a:ext cx="619920" cy="33840"/>
              </p14:xfrm>
            </p:contentPart>
          </mc:Choice>
          <mc:Fallback xmlns="">
            <p:pic>
              <p:nvPicPr>
                <p:cNvPr id="481" name="Freihand 480">
                  <a:extLst>
                    <a:ext uri="{FF2B5EF4-FFF2-40B4-BE49-F238E27FC236}">
                      <a16:creationId xmlns:a16="http://schemas.microsoft.com/office/drawing/2014/main" id="{AA675F74-AFCA-4838-9C44-D92D5DBA463F}"/>
                    </a:ext>
                  </a:extLst>
                </p:cNvPr>
                <p:cNvPicPr/>
                <p:nvPr/>
              </p:nvPicPr>
              <p:blipFill>
                <a:blip r:embed="rId814"/>
                <a:stretch>
                  <a:fillRect/>
                </a:stretch>
              </p:blipFill>
              <p:spPr>
                <a:xfrm>
                  <a:off x="2315793" y="4780524"/>
                  <a:ext cx="628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2" name="Freihand 481">
                  <a:extLst>
                    <a:ext uri="{FF2B5EF4-FFF2-40B4-BE49-F238E27FC236}">
                      <a16:creationId xmlns:a16="http://schemas.microsoft.com/office/drawing/2014/main" id="{53512AC1-A27C-41F3-9EE2-72811A6F5E6C}"/>
                    </a:ext>
                  </a:extLst>
                </p14:cNvPr>
                <p14:cNvContentPartPr/>
                <p14:nvPr/>
              </p14:nvContentPartPr>
              <p14:xfrm>
                <a:off x="2329473" y="4955844"/>
                <a:ext cx="138240" cy="99720"/>
              </p14:xfrm>
            </p:contentPart>
          </mc:Choice>
          <mc:Fallback xmlns="">
            <p:pic>
              <p:nvPicPr>
                <p:cNvPr id="482" name="Freihand 481">
                  <a:extLst>
                    <a:ext uri="{FF2B5EF4-FFF2-40B4-BE49-F238E27FC236}">
                      <a16:creationId xmlns:a16="http://schemas.microsoft.com/office/drawing/2014/main" id="{53512AC1-A27C-41F3-9EE2-72811A6F5E6C}"/>
                    </a:ext>
                  </a:extLst>
                </p:cNvPr>
                <p:cNvPicPr/>
                <p:nvPr/>
              </p:nvPicPr>
              <p:blipFill>
                <a:blip r:embed="rId816"/>
                <a:stretch>
                  <a:fillRect/>
                </a:stretch>
              </p:blipFill>
              <p:spPr>
                <a:xfrm>
                  <a:off x="2325153" y="4951524"/>
                  <a:ext cx="146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3" name="Freihand 482">
                  <a:extLst>
                    <a:ext uri="{FF2B5EF4-FFF2-40B4-BE49-F238E27FC236}">
                      <a16:creationId xmlns:a16="http://schemas.microsoft.com/office/drawing/2014/main" id="{1E99D136-EBE7-4D5A-A178-D2007B6D70A8}"/>
                    </a:ext>
                  </a:extLst>
                </p14:cNvPr>
                <p14:cNvContentPartPr/>
                <p14:nvPr/>
              </p14:nvContentPartPr>
              <p14:xfrm>
                <a:off x="2520633" y="4929564"/>
                <a:ext cx="29880" cy="140760"/>
              </p14:xfrm>
            </p:contentPart>
          </mc:Choice>
          <mc:Fallback xmlns="">
            <p:pic>
              <p:nvPicPr>
                <p:cNvPr id="483" name="Freihand 482">
                  <a:extLst>
                    <a:ext uri="{FF2B5EF4-FFF2-40B4-BE49-F238E27FC236}">
                      <a16:creationId xmlns:a16="http://schemas.microsoft.com/office/drawing/2014/main" id="{1E99D136-EBE7-4D5A-A178-D2007B6D70A8}"/>
                    </a:ext>
                  </a:extLst>
                </p:cNvPr>
                <p:cNvPicPr/>
                <p:nvPr/>
              </p:nvPicPr>
              <p:blipFill>
                <a:blip r:embed="rId818"/>
                <a:stretch>
                  <a:fillRect/>
                </a:stretch>
              </p:blipFill>
              <p:spPr>
                <a:xfrm>
                  <a:off x="2516313" y="4925244"/>
                  <a:ext cx="38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4" name="Freihand 483">
                  <a:extLst>
                    <a:ext uri="{FF2B5EF4-FFF2-40B4-BE49-F238E27FC236}">
                      <a16:creationId xmlns:a16="http://schemas.microsoft.com/office/drawing/2014/main" id="{F7ADB3DC-6DE4-4937-8FCA-2B30E8CEA0CF}"/>
                    </a:ext>
                  </a:extLst>
                </p14:cNvPr>
                <p14:cNvContentPartPr/>
                <p14:nvPr/>
              </p14:nvContentPartPr>
              <p14:xfrm>
                <a:off x="2493273" y="4996164"/>
                <a:ext cx="100080" cy="7560"/>
              </p14:xfrm>
            </p:contentPart>
          </mc:Choice>
          <mc:Fallback xmlns="">
            <p:pic>
              <p:nvPicPr>
                <p:cNvPr id="484" name="Freihand 483">
                  <a:extLst>
                    <a:ext uri="{FF2B5EF4-FFF2-40B4-BE49-F238E27FC236}">
                      <a16:creationId xmlns:a16="http://schemas.microsoft.com/office/drawing/2014/main" id="{F7ADB3DC-6DE4-4937-8FCA-2B30E8CEA0CF}"/>
                    </a:ext>
                  </a:extLst>
                </p:cNvPr>
                <p:cNvPicPr/>
                <p:nvPr/>
              </p:nvPicPr>
              <p:blipFill>
                <a:blip r:embed="rId820"/>
                <a:stretch>
                  <a:fillRect/>
                </a:stretch>
              </p:blipFill>
              <p:spPr>
                <a:xfrm>
                  <a:off x="2488953" y="4991844"/>
                  <a:ext cx="108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5" name="Freihand 484">
                  <a:extLst>
                    <a:ext uri="{FF2B5EF4-FFF2-40B4-BE49-F238E27FC236}">
                      <a16:creationId xmlns:a16="http://schemas.microsoft.com/office/drawing/2014/main" id="{8FA45C42-42F2-4932-B39D-436E47AA1016}"/>
                    </a:ext>
                  </a:extLst>
                </p14:cNvPr>
                <p14:cNvContentPartPr/>
                <p14:nvPr/>
              </p14:nvContentPartPr>
              <p14:xfrm>
                <a:off x="2592993" y="4868724"/>
                <a:ext cx="273600" cy="177120"/>
              </p14:xfrm>
            </p:contentPart>
          </mc:Choice>
          <mc:Fallback xmlns="">
            <p:pic>
              <p:nvPicPr>
                <p:cNvPr id="485" name="Freihand 484">
                  <a:extLst>
                    <a:ext uri="{FF2B5EF4-FFF2-40B4-BE49-F238E27FC236}">
                      <a16:creationId xmlns:a16="http://schemas.microsoft.com/office/drawing/2014/main" id="{8FA45C42-42F2-4932-B39D-436E47AA1016}"/>
                    </a:ext>
                  </a:extLst>
                </p:cNvPr>
                <p:cNvPicPr/>
                <p:nvPr/>
              </p:nvPicPr>
              <p:blipFill>
                <a:blip r:embed="rId822"/>
                <a:stretch>
                  <a:fillRect/>
                </a:stretch>
              </p:blipFill>
              <p:spPr>
                <a:xfrm>
                  <a:off x="2588673" y="4864404"/>
                  <a:ext cx="282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6" name="Freihand 485">
                  <a:extLst>
                    <a:ext uri="{FF2B5EF4-FFF2-40B4-BE49-F238E27FC236}">
                      <a16:creationId xmlns:a16="http://schemas.microsoft.com/office/drawing/2014/main" id="{B1D6CA29-2C77-44C0-906E-617F1CC1C57B}"/>
                    </a:ext>
                  </a:extLst>
                </p14:cNvPr>
                <p14:cNvContentPartPr/>
                <p14:nvPr/>
              </p14:nvContentPartPr>
              <p14:xfrm>
                <a:off x="3138753" y="4714644"/>
                <a:ext cx="46800" cy="161280"/>
              </p14:xfrm>
            </p:contentPart>
          </mc:Choice>
          <mc:Fallback xmlns="">
            <p:pic>
              <p:nvPicPr>
                <p:cNvPr id="486" name="Freihand 485">
                  <a:extLst>
                    <a:ext uri="{FF2B5EF4-FFF2-40B4-BE49-F238E27FC236}">
                      <a16:creationId xmlns:a16="http://schemas.microsoft.com/office/drawing/2014/main" id="{B1D6CA29-2C77-44C0-906E-617F1CC1C57B}"/>
                    </a:ext>
                  </a:extLst>
                </p:cNvPr>
                <p:cNvPicPr/>
                <p:nvPr/>
              </p:nvPicPr>
              <p:blipFill>
                <a:blip r:embed="rId824"/>
                <a:stretch>
                  <a:fillRect/>
                </a:stretch>
              </p:blipFill>
              <p:spPr>
                <a:xfrm>
                  <a:off x="3134433" y="4710324"/>
                  <a:ext cx="55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87" name="Freihand 486">
                  <a:extLst>
                    <a:ext uri="{FF2B5EF4-FFF2-40B4-BE49-F238E27FC236}">
                      <a16:creationId xmlns:a16="http://schemas.microsoft.com/office/drawing/2014/main" id="{0E432207-E041-4C40-A421-36AD02C37409}"/>
                    </a:ext>
                  </a:extLst>
                </p14:cNvPr>
                <p14:cNvContentPartPr/>
                <p14:nvPr/>
              </p14:nvContentPartPr>
              <p14:xfrm>
                <a:off x="3214713" y="4731924"/>
                <a:ext cx="8280" cy="139320"/>
              </p14:xfrm>
            </p:contentPart>
          </mc:Choice>
          <mc:Fallback xmlns="">
            <p:pic>
              <p:nvPicPr>
                <p:cNvPr id="487" name="Freihand 486">
                  <a:extLst>
                    <a:ext uri="{FF2B5EF4-FFF2-40B4-BE49-F238E27FC236}">
                      <a16:creationId xmlns:a16="http://schemas.microsoft.com/office/drawing/2014/main" id="{0E432207-E041-4C40-A421-36AD02C37409}"/>
                    </a:ext>
                  </a:extLst>
                </p:cNvPr>
                <p:cNvPicPr/>
                <p:nvPr/>
              </p:nvPicPr>
              <p:blipFill>
                <a:blip r:embed="rId826"/>
                <a:stretch>
                  <a:fillRect/>
                </a:stretch>
              </p:blipFill>
              <p:spPr>
                <a:xfrm>
                  <a:off x="3210393" y="4727604"/>
                  <a:ext cx="16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88" name="Freihand 487">
                  <a:extLst>
                    <a:ext uri="{FF2B5EF4-FFF2-40B4-BE49-F238E27FC236}">
                      <a16:creationId xmlns:a16="http://schemas.microsoft.com/office/drawing/2014/main" id="{53FB13CC-06E6-464C-9D95-6313F3D7EDAF}"/>
                    </a:ext>
                  </a:extLst>
                </p14:cNvPr>
                <p14:cNvContentPartPr/>
                <p14:nvPr/>
              </p14:nvContentPartPr>
              <p14:xfrm>
                <a:off x="3093393" y="4675404"/>
                <a:ext cx="244080" cy="26640"/>
              </p14:xfrm>
            </p:contentPart>
          </mc:Choice>
          <mc:Fallback xmlns="">
            <p:pic>
              <p:nvPicPr>
                <p:cNvPr id="488" name="Freihand 487">
                  <a:extLst>
                    <a:ext uri="{FF2B5EF4-FFF2-40B4-BE49-F238E27FC236}">
                      <a16:creationId xmlns:a16="http://schemas.microsoft.com/office/drawing/2014/main" id="{53FB13CC-06E6-464C-9D95-6313F3D7EDAF}"/>
                    </a:ext>
                  </a:extLst>
                </p:cNvPr>
                <p:cNvPicPr/>
                <p:nvPr/>
              </p:nvPicPr>
              <p:blipFill>
                <a:blip r:embed="rId828"/>
                <a:stretch>
                  <a:fillRect/>
                </a:stretch>
              </p:blipFill>
              <p:spPr>
                <a:xfrm>
                  <a:off x="3089073" y="4671084"/>
                  <a:ext cx="252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0" name="Freihand 489">
                  <a:extLst>
                    <a:ext uri="{FF2B5EF4-FFF2-40B4-BE49-F238E27FC236}">
                      <a16:creationId xmlns:a16="http://schemas.microsoft.com/office/drawing/2014/main" id="{646437C9-ED32-44CA-BC33-B50777666DA1}"/>
                    </a:ext>
                  </a:extLst>
                </p14:cNvPr>
                <p14:cNvContentPartPr/>
                <p14:nvPr/>
              </p14:nvContentPartPr>
              <p14:xfrm>
                <a:off x="3505953" y="4747044"/>
                <a:ext cx="24480" cy="164160"/>
              </p14:xfrm>
            </p:contentPart>
          </mc:Choice>
          <mc:Fallback xmlns="">
            <p:pic>
              <p:nvPicPr>
                <p:cNvPr id="490" name="Freihand 489">
                  <a:extLst>
                    <a:ext uri="{FF2B5EF4-FFF2-40B4-BE49-F238E27FC236}">
                      <a16:creationId xmlns:a16="http://schemas.microsoft.com/office/drawing/2014/main" id="{646437C9-ED32-44CA-BC33-B50777666DA1}"/>
                    </a:ext>
                  </a:extLst>
                </p:cNvPr>
                <p:cNvPicPr/>
                <p:nvPr/>
              </p:nvPicPr>
              <p:blipFill>
                <a:blip r:embed="rId830"/>
                <a:stretch>
                  <a:fillRect/>
                </a:stretch>
              </p:blipFill>
              <p:spPr>
                <a:xfrm>
                  <a:off x="3501633" y="4742724"/>
                  <a:ext cx="33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91" name="Freihand 490">
                  <a:extLst>
                    <a:ext uri="{FF2B5EF4-FFF2-40B4-BE49-F238E27FC236}">
                      <a16:creationId xmlns:a16="http://schemas.microsoft.com/office/drawing/2014/main" id="{224B9346-FC7D-44D1-8CFF-E5FE5AD54E83}"/>
                    </a:ext>
                  </a:extLst>
                </p14:cNvPr>
                <p14:cNvContentPartPr/>
                <p14:nvPr/>
              </p14:nvContentPartPr>
              <p14:xfrm>
                <a:off x="3450153" y="4829484"/>
                <a:ext cx="146520" cy="8280"/>
              </p14:xfrm>
            </p:contentPart>
          </mc:Choice>
          <mc:Fallback xmlns="">
            <p:pic>
              <p:nvPicPr>
                <p:cNvPr id="491" name="Freihand 490">
                  <a:extLst>
                    <a:ext uri="{FF2B5EF4-FFF2-40B4-BE49-F238E27FC236}">
                      <a16:creationId xmlns:a16="http://schemas.microsoft.com/office/drawing/2014/main" id="{224B9346-FC7D-44D1-8CFF-E5FE5AD54E83}"/>
                    </a:ext>
                  </a:extLst>
                </p:cNvPr>
                <p:cNvPicPr/>
                <p:nvPr/>
              </p:nvPicPr>
              <p:blipFill>
                <a:blip r:embed="rId832"/>
                <a:stretch>
                  <a:fillRect/>
                </a:stretch>
              </p:blipFill>
              <p:spPr>
                <a:xfrm>
                  <a:off x="3445833" y="4825164"/>
                  <a:ext cx="155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92" name="Freihand 491">
                  <a:extLst>
                    <a:ext uri="{FF2B5EF4-FFF2-40B4-BE49-F238E27FC236}">
                      <a16:creationId xmlns:a16="http://schemas.microsoft.com/office/drawing/2014/main" id="{92E629DD-E74E-4AAA-936E-4AE42355CC5A}"/>
                    </a:ext>
                  </a:extLst>
                </p14:cNvPr>
                <p14:cNvContentPartPr/>
                <p14:nvPr/>
              </p14:nvContentPartPr>
              <p14:xfrm>
                <a:off x="3854433" y="4604124"/>
                <a:ext cx="136440" cy="164520"/>
              </p14:xfrm>
            </p:contentPart>
          </mc:Choice>
          <mc:Fallback xmlns="">
            <p:pic>
              <p:nvPicPr>
                <p:cNvPr id="492" name="Freihand 491">
                  <a:extLst>
                    <a:ext uri="{FF2B5EF4-FFF2-40B4-BE49-F238E27FC236}">
                      <a16:creationId xmlns:a16="http://schemas.microsoft.com/office/drawing/2014/main" id="{92E629DD-E74E-4AAA-936E-4AE42355CC5A}"/>
                    </a:ext>
                  </a:extLst>
                </p:cNvPr>
                <p:cNvPicPr/>
                <p:nvPr/>
              </p:nvPicPr>
              <p:blipFill>
                <a:blip r:embed="rId834"/>
                <a:stretch>
                  <a:fillRect/>
                </a:stretch>
              </p:blipFill>
              <p:spPr>
                <a:xfrm>
                  <a:off x="3850113" y="4599804"/>
                  <a:ext cx="145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93" name="Freihand 492">
                  <a:extLst>
                    <a:ext uri="{FF2B5EF4-FFF2-40B4-BE49-F238E27FC236}">
                      <a16:creationId xmlns:a16="http://schemas.microsoft.com/office/drawing/2014/main" id="{6734F38F-A44F-42ED-9E01-96ACABD97515}"/>
                    </a:ext>
                  </a:extLst>
                </p14:cNvPr>
                <p14:cNvContentPartPr/>
                <p14:nvPr/>
              </p14:nvContentPartPr>
              <p14:xfrm>
                <a:off x="4030833" y="4581804"/>
                <a:ext cx="105840" cy="159840"/>
              </p14:xfrm>
            </p:contentPart>
          </mc:Choice>
          <mc:Fallback xmlns="">
            <p:pic>
              <p:nvPicPr>
                <p:cNvPr id="493" name="Freihand 492">
                  <a:extLst>
                    <a:ext uri="{FF2B5EF4-FFF2-40B4-BE49-F238E27FC236}">
                      <a16:creationId xmlns:a16="http://schemas.microsoft.com/office/drawing/2014/main" id="{6734F38F-A44F-42ED-9E01-96ACABD97515}"/>
                    </a:ext>
                  </a:extLst>
                </p:cNvPr>
                <p:cNvPicPr/>
                <p:nvPr/>
              </p:nvPicPr>
              <p:blipFill>
                <a:blip r:embed="rId836"/>
                <a:stretch>
                  <a:fillRect/>
                </a:stretch>
              </p:blipFill>
              <p:spPr>
                <a:xfrm>
                  <a:off x="4026513" y="4577484"/>
                  <a:ext cx="114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94" name="Freihand 493">
                  <a:extLst>
                    <a:ext uri="{FF2B5EF4-FFF2-40B4-BE49-F238E27FC236}">
                      <a16:creationId xmlns:a16="http://schemas.microsoft.com/office/drawing/2014/main" id="{A86510C0-DD38-410B-9888-C73F64F2A25D}"/>
                    </a:ext>
                  </a:extLst>
                </p14:cNvPr>
                <p14:cNvContentPartPr/>
                <p14:nvPr/>
              </p14:nvContentPartPr>
              <p14:xfrm>
                <a:off x="4230633" y="4607004"/>
                <a:ext cx="129960" cy="108000"/>
              </p14:xfrm>
            </p:contentPart>
          </mc:Choice>
          <mc:Fallback xmlns="">
            <p:pic>
              <p:nvPicPr>
                <p:cNvPr id="494" name="Freihand 493">
                  <a:extLst>
                    <a:ext uri="{FF2B5EF4-FFF2-40B4-BE49-F238E27FC236}">
                      <a16:creationId xmlns:a16="http://schemas.microsoft.com/office/drawing/2014/main" id="{A86510C0-DD38-410B-9888-C73F64F2A25D}"/>
                    </a:ext>
                  </a:extLst>
                </p:cNvPr>
                <p:cNvPicPr/>
                <p:nvPr/>
              </p:nvPicPr>
              <p:blipFill>
                <a:blip r:embed="rId838"/>
                <a:stretch>
                  <a:fillRect/>
                </a:stretch>
              </p:blipFill>
              <p:spPr>
                <a:xfrm>
                  <a:off x="4226313" y="4602684"/>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95" name="Freihand 494">
                  <a:extLst>
                    <a:ext uri="{FF2B5EF4-FFF2-40B4-BE49-F238E27FC236}">
                      <a16:creationId xmlns:a16="http://schemas.microsoft.com/office/drawing/2014/main" id="{F816C962-565D-40F0-948E-B728D24652F2}"/>
                    </a:ext>
                  </a:extLst>
                </p14:cNvPr>
                <p14:cNvContentPartPr/>
                <p14:nvPr/>
              </p14:nvContentPartPr>
              <p14:xfrm>
                <a:off x="4295793" y="4658484"/>
                <a:ext cx="79920" cy="43560"/>
              </p14:xfrm>
            </p:contentPart>
          </mc:Choice>
          <mc:Fallback xmlns="">
            <p:pic>
              <p:nvPicPr>
                <p:cNvPr id="495" name="Freihand 494">
                  <a:extLst>
                    <a:ext uri="{FF2B5EF4-FFF2-40B4-BE49-F238E27FC236}">
                      <a16:creationId xmlns:a16="http://schemas.microsoft.com/office/drawing/2014/main" id="{F816C962-565D-40F0-948E-B728D24652F2}"/>
                    </a:ext>
                  </a:extLst>
                </p:cNvPr>
                <p:cNvPicPr/>
                <p:nvPr/>
              </p:nvPicPr>
              <p:blipFill>
                <a:blip r:embed="rId840"/>
                <a:stretch>
                  <a:fillRect/>
                </a:stretch>
              </p:blipFill>
              <p:spPr>
                <a:xfrm>
                  <a:off x="4291473" y="4654164"/>
                  <a:ext cx="88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96" name="Freihand 495">
                  <a:extLst>
                    <a:ext uri="{FF2B5EF4-FFF2-40B4-BE49-F238E27FC236}">
                      <a16:creationId xmlns:a16="http://schemas.microsoft.com/office/drawing/2014/main" id="{38DA6445-E225-4388-8519-7DCEF1711330}"/>
                    </a:ext>
                  </a:extLst>
                </p14:cNvPr>
                <p14:cNvContentPartPr/>
                <p14:nvPr/>
              </p14:nvContentPartPr>
              <p14:xfrm>
                <a:off x="4405953" y="4653804"/>
                <a:ext cx="92520" cy="13680"/>
              </p14:xfrm>
            </p:contentPart>
          </mc:Choice>
          <mc:Fallback xmlns="">
            <p:pic>
              <p:nvPicPr>
                <p:cNvPr id="496" name="Freihand 495">
                  <a:extLst>
                    <a:ext uri="{FF2B5EF4-FFF2-40B4-BE49-F238E27FC236}">
                      <a16:creationId xmlns:a16="http://schemas.microsoft.com/office/drawing/2014/main" id="{38DA6445-E225-4388-8519-7DCEF1711330}"/>
                    </a:ext>
                  </a:extLst>
                </p:cNvPr>
                <p:cNvPicPr/>
                <p:nvPr/>
              </p:nvPicPr>
              <p:blipFill>
                <a:blip r:embed="rId842"/>
                <a:stretch>
                  <a:fillRect/>
                </a:stretch>
              </p:blipFill>
              <p:spPr>
                <a:xfrm>
                  <a:off x="4401633" y="4649484"/>
                  <a:ext cx="10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97" name="Freihand 496">
                  <a:extLst>
                    <a:ext uri="{FF2B5EF4-FFF2-40B4-BE49-F238E27FC236}">
                      <a16:creationId xmlns:a16="http://schemas.microsoft.com/office/drawing/2014/main" id="{17320BC6-834B-4F63-926D-76AFE5F95EB6}"/>
                    </a:ext>
                  </a:extLst>
                </p14:cNvPr>
                <p14:cNvContentPartPr/>
                <p14:nvPr/>
              </p14:nvContentPartPr>
              <p14:xfrm>
                <a:off x="4563273" y="4577124"/>
                <a:ext cx="106560" cy="116640"/>
              </p14:xfrm>
            </p:contentPart>
          </mc:Choice>
          <mc:Fallback xmlns="">
            <p:pic>
              <p:nvPicPr>
                <p:cNvPr id="497" name="Freihand 496">
                  <a:extLst>
                    <a:ext uri="{FF2B5EF4-FFF2-40B4-BE49-F238E27FC236}">
                      <a16:creationId xmlns:a16="http://schemas.microsoft.com/office/drawing/2014/main" id="{17320BC6-834B-4F63-926D-76AFE5F95EB6}"/>
                    </a:ext>
                  </a:extLst>
                </p:cNvPr>
                <p:cNvPicPr/>
                <p:nvPr/>
              </p:nvPicPr>
              <p:blipFill>
                <a:blip r:embed="rId844"/>
                <a:stretch>
                  <a:fillRect/>
                </a:stretch>
              </p:blipFill>
              <p:spPr>
                <a:xfrm>
                  <a:off x="4558953" y="4572804"/>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98" name="Freihand 497">
                  <a:extLst>
                    <a:ext uri="{FF2B5EF4-FFF2-40B4-BE49-F238E27FC236}">
                      <a16:creationId xmlns:a16="http://schemas.microsoft.com/office/drawing/2014/main" id="{A89B5BAD-A435-4153-AD45-47AFB2236213}"/>
                    </a:ext>
                  </a:extLst>
                </p14:cNvPr>
                <p14:cNvContentPartPr/>
                <p14:nvPr/>
              </p14:nvContentPartPr>
              <p14:xfrm>
                <a:off x="4671273" y="4540044"/>
                <a:ext cx="91800" cy="166320"/>
              </p14:xfrm>
            </p:contentPart>
          </mc:Choice>
          <mc:Fallback xmlns="">
            <p:pic>
              <p:nvPicPr>
                <p:cNvPr id="498" name="Freihand 497">
                  <a:extLst>
                    <a:ext uri="{FF2B5EF4-FFF2-40B4-BE49-F238E27FC236}">
                      <a16:creationId xmlns:a16="http://schemas.microsoft.com/office/drawing/2014/main" id="{A89B5BAD-A435-4153-AD45-47AFB2236213}"/>
                    </a:ext>
                  </a:extLst>
                </p:cNvPr>
                <p:cNvPicPr/>
                <p:nvPr/>
              </p:nvPicPr>
              <p:blipFill>
                <a:blip r:embed="rId846"/>
                <a:stretch>
                  <a:fillRect/>
                </a:stretch>
              </p:blipFill>
              <p:spPr>
                <a:xfrm>
                  <a:off x="4666953" y="4535724"/>
                  <a:ext cx="100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99" name="Freihand 498">
                  <a:extLst>
                    <a:ext uri="{FF2B5EF4-FFF2-40B4-BE49-F238E27FC236}">
                      <a16:creationId xmlns:a16="http://schemas.microsoft.com/office/drawing/2014/main" id="{CB36D99D-2DBA-4759-8ACF-0905B8DDA5C1}"/>
                    </a:ext>
                  </a:extLst>
                </p14:cNvPr>
                <p14:cNvContentPartPr/>
                <p14:nvPr/>
              </p14:nvContentPartPr>
              <p14:xfrm>
                <a:off x="3851553" y="4808244"/>
                <a:ext cx="999000" cy="48960"/>
              </p14:xfrm>
            </p:contentPart>
          </mc:Choice>
          <mc:Fallback xmlns="">
            <p:pic>
              <p:nvPicPr>
                <p:cNvPr id="499" name="Freihand 498">
                  <a:extLst>
                    <a:ext uri="{FF2B5EF4-FFF2-40B4-BE49-F238E27FC236}">
                      <a16:creationId xmlns:a16="http://schemas.microsoft.com/office/drawing/2014/main" id="{CB36D99D-2DBA-4759-8ACF-0905B8DDA5C1}"/>
                    </a:ext>
                  </a:extLst>
                </p:cNvPr>
                <p:cNvPicPr/>
                <p:nvPr/>
              </p:nvPicPr>
              <p:blipFill>
                <a:blip r:embed="rId848"/>
                <a:stretch>
                  <a:fillRect/>
                </a:stretch>
              </p:blipFill>
              <p:spPr>
                <a:xfrm>
                  <a:off x="3847233" y="4803924"/>
                  <a:ext cx="1007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00" name="Freihand 499">
                  <a:extLst>
                    <a:ext uri="{FF2B5EF4-FFF2-40B4-BE49-F238E27FC236}">
                      <a16:creationId xmlns:a16="http://schemas.microsoft.com/office/drawing/2014/main" id="{781CEBE1-4AC5-474E-A60B-2B75EF6E0305}"/>
                    </a:ext>
                  </a:extLst>
                </p14:cNvPr>
                <p14:cNvContentPartPr/>
                <p14:nvPr/>
              </p14:nvContentPartPr>
              <p14:xfrm>
                <a:off x="3965313" y="4967724"/>
                <a:ext cx="191520" cy="100080"/>
              </p14:xfrm>
            </p:contentPart>
          </mc:Choice>
          <mc:Fallback xmlns="">
            <p:pic>
              <p:nvPicPr>
                <p:cNvPr id="500" name="Freihand 499">
                  <a:extLst>
                    <a:ext uri="{FF2B5EF4-FFF2-40B4-BE49-F238E27FC236}">
                      <a16:creationId xmlns:a16="http://schemas.microsoft.com/office/drawing/2014/main" id="{781CEBE1-4AC5-474E-A60B-2B75EF6E0305}"/>
                    </a:ext>
                  </a:extLst>
                </p:cNvPr>
                <p:cNvPicPr/>
                <p:nvPr/>
              </p:nvPicPr>
              <p:blipFill>
                <a:blip r:embed="rId850"/>
                <a:stretch>
                  <a:fillRect/>
                </a:stretch>
              </p:blipFill>
              <p:spPr>
                <a:xfrm>
                  <a:off x="3960993" y="4963404"/>
                  <a:ext cx="200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01" name="Freihand 500">
                  <a:extLst>
                    <a:ext uri="{FF2B5EF4-FFF2-40B4-BE49-F238E27FC236}">
                      <a16:creationId xmlns:a16="http://schemas.microsoft.com/office/drawing/2014/main" id="{B13FB409-B6C0-4DAD-A852-A520D6D5484C}"/>
                    </a:ext>
                  </a:extLst>
                </p14:cNvPr>
                <p14:cNvContentPartPr/>
                <p14:nvPr/>
              </p14:nvContentPartPr>
              <p14:xfrm>
                <a:off x="4203633" y="4958724"/>
                <a:ext cx="16560" cy="106560"/>
              </p14:xfrm>
            </p:contentPart>
          </mc:Choice>
          <mc:Fallback xmlns="">
            <p:pic>
              <p:nvPicPr>
                <p:cNvPr id="501" name="Freihand 500">
                  <a:extLst>
                    <a:ext uri="{FF2B5EF4-FFF2-40B4-BE49-F238E27FC236}">
                      <a16:creationId xmlns:a16="http://schemas.microsoft.com/office/drawing/2014/main" id="{B13FB409-B6C0-4DAD-A852-A520D6D5484C}"/>
                    </a:ext>
                  </a:extLst>
                </p:cNvPr>
                <p:cNvPicPr/>
                <p:nvPr/>
              </p:nvPicPr>
              <p:blipFill>
                <a:blip r:embed="rId852"/>
                <a:stretch>
                  <a:fillRect/>
                </a:stretch>
              </p:blipFill>
              <p:spPr>
                <a:xfrm>
                  <a:off x="4199313" y="4954404"/>
                  <a:ext cx="25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02" name="Freihand 501">
                  <a:extLst>
                    <a:ext uri="{FF2B5EF4-FFF2-40B4-BE49-F238E27FC236}">
                      <a16:creationId xmlns:a16="http://schemas.microsoft.com/office/drawing/2014/main" id="{A96BCB93-3BF5-41D0-B865-98257F478F28}"/>
                    </a:ext>
                  </a:extLst>
                </p14:cNvPr>
                <p14:cNvContentPartPr/>
                <p14:nvPr/>
              </p14:nvContentPartPr>
              <p14:xfrm>
                <a:off x="4146753" y="4984644"/>
                <a:ext cx="168120" cy="21960"/>
              </p14:xfrm>
            </p:contentPart>
          </mc:Choice>
          <mc:Fallback xmlns="">
            <p:pic>
              <p:nvPicPr>
                <p:cNvPr id="502" name="Freihand 501">
                  <a:extLst>
                    <a:ext uri="{FF2B5EF4-FFF2-40B4-BE49-F238E27FC236}">
                      <a16:creationId xmlns:a16="http://schemas.microsoft.com/office/drawing/2014/main" id="{A96BCB93-3BF5-41D0-B865-98257F478F28}"/>
                    </a:ext>
                  </a:extLst>
                </p:cNvPr>
                <p:cNvPicPr/>
                <p:nvPr/>
              </p:nvPicPr>
              <p:blipFill>
                <a:blip r:embed="rId854"/>
                <a:stretch>
                  <a:fillRect/>
                </a:stretch>
              </p:blipFill>
              <p:spPr>
                <a:xfrm>
                  <a:off x="4142433" y="4980324"/>
                  <a:ext cx="176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03" name="Freihand 502">
                  <a:extLst>
                    <a:ext uri="{FF2B5EF4-FFF2-40B4-BE49-F238E27FC236}">
                      <a16:creationId xmlns:a16="http://schemas.microsoft.com/office/drawing/2014/main" id="{9B7AFDB4-EFF5-4A1D-A193-60D9CDCB6D57}"/>
                    </a:ext>
                  </a:extLst>
                </p14:cNvPr>
                <p14:cNvContentPartPr/>
                <p14:nvPr/>
              </p14:nvContentPartPr>
              <p14:xfrm>
                <a:off x="4302273" y="4888164"/>
                <a:ext cx="119160" cy="163800"/>
              </p14:xfrm>
            </p:contentPart>
          </mc:Choice>
          <mc:Fallback xmlns="">
            <p:pic>
              <p:nvPicPr>
                <p:cNvPr id="503" name="Freihand 502">
                  <a:extLst>
                    <a:ext uri="{FF2B5EF4-FFF2-40B4-BE49-F238E27FC236}">
                      <a16:creationId xmlns:a16="http://schemas.microsoft.com/office/drawing/2014/main" id="{9B7AFDB4-EFF5-4A1D-A193-60D9CDCB6D57}"/>
                    </a:ext>
                  </a:extLst>
                </p:cNvPr>
                <p:cNvPicPr/>
                <p:nvPr/>
              </p:nvPicPr>
              <p:blipFill>
                <a:blip r:embed="rId856"/>
                <a:stretch>
                  <a:fillRect/>
                </a:stretch>
              </p:blipFill>
              <p:spPr>
                <a:xfrm>
                  <a:off x="4297953" y="4883844"/>
                  <a:ext cx="127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04" name="Freihand 503">
                  <a:extLst>
                    <a:ext uri="{FF2B5EF4-FFF2-40B4-BE49-F238E27FC236}">
                      <a16:creationId xmlns:a16="http://schemas.microsoft.com/office/drawing/2014/main" id="{8DD63230-103F-4885-A3C3-8BB852509667}"/>
                    </a:ext>
                  </a:extLst>
                </p14:cNvPr>
                <p14:cNvContentPartPr/>
                <p14:nvPr/>
              </p14:nvContentPartPr>
              <p14:xfrm>
                <a:off x="4479393" y="4869444"/>
                <a:ext cx="130320" cy="75600"/>
              </p14:xfrm>
            </p:contentPart>
          </mc:Choice>
          <mc:Fallback xmlns="">
            <p:pic>
              <p:nvPicPr>
                <p:cNvPr id="504" name="Freihand 503">
                  <a:extLst>
                    <a:ext uri="{FF2B5EF4-FFF2-40B4-BE49-F238E27FC236}">
                      <a16:creationId xmlns:a16="http://schemas.microsoft.com/office/drawing/2014/main" id="{8DD63230-103F-4885-A3C3-8BB852509667}"/>
                    </a:ext>
                  </a:extLst>
                </p:cNvPr>
                <p:cNvPicPr/>
                <p:nvPr/>
              </p:nvPicPr>
              <p:blipFill>
                <a:blip r:embed="rId858"/>
                <a:stretch>
                  <a:fillRect/>
                </a:stretch>
              </p:blipFill>
              <p:spPr>
                <a:xfrm>
                  <a:off x="4475073" y="4865124"/>
                  <a:ext cx="138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07" name="Freihand 506">
                  <a:extLst>
                    <a:ext uri="{FF2B5EF4-FFF2-40B4-BE49-F238E27FC236}">
                      <a16:creationId xmlns:a16="http://schemas.microsoft.com/office/drawing/2014/main" id="{C67976A6-4614-4DC9-9024-DB273E967832}"/>
                    </a:ext>
                  </a:extLst>
                </p14:cNvPr>
                <p14:cNvContentPartPr/>
                <p14:nvPr/>
              </p14:nvContentPartPr>
              <p14:xfrm>
                <a:off x="4994913" y="4745244"/>
                <a:ext cx="117000" cy="207000"/>
              </p14:xfrm>
            </p:contentPart>
          </mc:Choice>
          <mc:Fallback xmlns="">
            <p:pic>
              <p:nvPicPr>
                <p:cNvPr id="507" name="Freihand 506">
                  <a:extLst>
                    <a:ext uri="{FF2B5EF4-FFF2-40B4-BE49-F238E27FC236}">
                      <a16:creationId xmlns:a16="http://schemas.microsoft.com/office/drawing/2014/main" id="{C67976A6-4614-4DC9-9024-DB273E967832}"/>
                    </a:ext>
                  </a:extLst>
                </p:cNvPr>
                <p:cNvPicPr/>
                <p:nvPr/>
              </p:nvPicPr>
              <p:blipFill>
                <a:blip r:embed="rId860"/>
                <a:stretch>
                  <a:fillRect/>
                </a:stretch>
              </p:blipFill>
              <p:spPr>
                <a:xfrm>
                  <a:off x="4990593" y="4740924"/>
                  <a:ext cx="125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08" name="Freihand 507">
                  <a:extLst>
                    <a:ext uri="{FF2B5EF4-FFF2-40B4-BE49-F238E27FC236}">
                      <a16:creationId xmlns:a16="http://schemas.microsoft.com/office/drawing/2014/main" id="{A4AA7CEE-4E0D-45C2-A479-A003FE8F0009}"/>
                    </a:ext>
                  </a:extLst>
                </p14:cNvPr>
                <p14:cNvContentPartPr/>
                <p14:nvPr/>
              </p14:nvContentPartPr>
              <p14:xfrm>
                <a:off x="5165913" y="4632564"/>
                <a:ext cx="173520" cy="193680"/>
              </p14:xfrm>
            </p:contentPart>
          </mc:Choice>
          <mc:Fallback xmlns="">
            <p:pic>
              <p:nvPicPr>
                <p:cNvPr id="508" name="Freihand 507">
                  <a:extLst>
                    <a:ext uri="{FF2B5EF4-FFF2-40B4-BE49-F238E27FC236}">
                      <a16:creationId xmlns:a16="http://schemas.microsoft.com/office/drawing/2014/main" id="{A4AA7CEE-4E0D-45C2-A479-A003FE8F0009}"/>
                    </a:ext>
                  </a:extLst>
                </p:cNvPr>
                <p:cNvPicPr/>
                <p:nvPr/>
              </p:nvPicPr>
              <p:blipFill>
                <a:blip r:embed="rId862"/>
                <a:stretch>
                  <a:fillRect/>
                </a:stretch>
              </p:blipFill>
              <p:spPr>
                <a:xfrm>
                  <a:off x="5161593" y="4628244"/>
                  <a:ext cx="182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10" name="Freihand 509">
                  <a:extLst>
                    <a:ext uri="{FF2B5EF4-FFF2-40B4-BE49-F238E27FC236}">
                      <a16:creationId xmlns:a16="http://schemas.microsoft.com/office/drawing/2014/main" id="{1DF97358-A411-4EBE-B960-FED018B923D9}"/>
                    </a:ext>
                  </a:extLst>
                </p14:cNvPr>
                <p14:cNvContentPartPr/>
                <p14:nvPr/>
              </p14:nvContentPartPr>
              <p14:xfrm>
                <a:off x="1422273" y="5067444"/>
                <a:ext cx="344160" cy="41400"/>
              </p14:xfrm>
            </p:contentPart>
          </mc:Choice>
          <mc:Fallback xmlns="">
            <p:pic>
              <p:nvPicPr>
                <p:cNvPr id="510" name="Freihand 509">
                  <a:extLst>
                    <a:ext uri="{FF2B5EF4-FFF2-40B4-BE49-F238E27FC236}">
                      <a16:creationId xmlns:a16="http://schemas.microsoft.com/office/drawing/2014/main" id="{1DF97358-A411-4EBE-B960-FED018B923D9}"/>
                    </a:ext>
                  </a:extLst>
                </p:cNvPr>
                <p:cNvPicPr/>
                <p:nvPr/>
              </p:nvPicPr>
              <p:blipFill>
                <a:blip r:embed="rId864"/>
                <a:stretch>
                  <a:fillRect/>
                </a:stretch>
              </p:blipFill>
              <p:spPr>
                <a:xfrm>
                  <a:off x="1417953" y="5063124"/>
                  <a:ext cx="352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11" name="Freihand 510">
                  <a:extLst>
                    <a:ext uri="{FF2B5EF4-FFF2-40B4-BE49-F238E27FC236}">
                      <a16:creationId xmlns:a16="http://schemas.microsoft.com/office/drawing/2014/main" id="{E03F0637-E4E0-4D7C-BA37-8C84D50D34C2}"/>
                    </a:ext>
                  </a:extLst>
                </p14:cNvPr>
                <p14:cNvContentPartPr/>
                <p14:nvPr/>
              </p14:nvContentPartPr>
              <p14:xfrm>
                <a:off x="3015273" y="4970964"/>
                <a:ext cx="348480" cy="15840"/>
              </p14:xfrm>
            </p:contentPart>
          </mc:Choice>
          <mc:Fallback xmlns="">
            <p:pic>
              <p:nvPicPr>
                <p:cNvPr id="511" name="Freihand 510">
                  <a:extLst>
                    <a:ext uri="{FF2B5EF4-FFF2-40B4-BE49-F238E27FC236}">
                      <a16:creationId xmlns:a16="http://schemas.microsoft.com/office/drawing/2014/main" id="{E03F0637-E4E0-4D7C-BA37-8C84D50D34C2}"/>
                    </a:ext>
                  </a:extLst>
                </p:cNvPr>
                <p:cNvPicPr/>
                <p:nvPr/>
              </p:nvPicPr>
              <p:blipFill>
                <a:blip r:embed="rId866"/>
                <a:stretch>
                  <a:fillRect/>
                </a:stretch>
              </p:blipFill>
              <p:spPr>
                <a:xfrm>
                  <a:off x="3010953" y="4966644"/>
                  <a:ext cx="357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6" name="Freihand 535">
                  <a:extLst>
                    <a:ext uri="{FF2B5EF4-FFF2-40B4-BE49-F238E27FC236}">
                      <a16:creationId xmlns:a16="http://schemas.microsoft.com/office/drawing/2014/main" id="{DAE74476-C38B-43E7-992D-115E5EBAD3DE}"/>
                    </a:ext>
                  </a:extLst>
                </p14:cNvPr>
                <p14:cNvContentPartPr/>
                <p14:nvPr/>
              </p14:nvContentPartPr>
              <p14:xfrm>
                <a:off x="3181953" y="5415564"/>
                <a:ext cx="249480" cy="10800"/>
              </p14:xfrm>
            </p:contentPart>
          </mc:Choice>
          <mc:Fallback xmlns="">
            <p:pic>
              <p:nvPicPr>
                <p:cNvPr id="536" name="Freihand 535">
                  <a:extLst>
                    <a:ext uri="{FF2B5EF4-FFF2-40B4-BE49-F238E27FC236}">
                      <a16:creationId xmlns:a16="http://schemas.microsoft.com/office/drawing/2014/main" id="{DAE74476-C38B-43E7-992D-115E5EBAD3DE}"/>
                    </a:ext>
                  </a:extLst>
                </p:cNvPr>
                <p:cNvPicPr/>
                <p:nvPr/>
              </p:nvPicPr>
              <p:blipFill>
                <a:blip r:embed="rId868"/>
                <a:stretch>
                  <a:fillRect/>
                </a:stretch>
              </p:blipFill>
              <p:spPr>
                <a:xfrm>
                  <a:off x="3177633" y="5411244"/>
                  <a:ext cx="258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37" name="Freihand 536">
                  <a:extLst>
                    <a:ext uri="{FF2B5EF4-FFF2-40B4-BE49-F238E27FC236}">
                      <a16:creationId xmlns:a16="http://schemas.microsoft.com/office/drawing/2014/main" id="{3D96CF46-6510-48D4-9948-CFC7BD253D8C}"/>
                    </a:ext>
                  </a:extLst>
                </p14:cNvPr>
                <p14:cNvContentPartPr/>
                <p14:nvPr/>
              </p14:nvContentPartPr>
              <p14:xfrm>
                <a:off x="3273393" y="5454804"/>
                <a:ext cx="151920" cy="10440"/>
              </p14:xfrm>
            </p:contentPart>
          </mc:Choice>
          <mc:Fallback xmlns="">
            <p:pic>
              <p:nvPicPr>
                <p:cNvPr id="537" name="Freihand 536">
                  <a:extLst>
                    <a:ext uri="{FF2B5EF4-FFF2-40B4-BE49-F238E27FC236}">
                      <a16:creationId xmlns:a16="http://schemas.microsoft.com/office/drawing/2014/main" id="{3D96CF46-6510-48D4-9948-CFC7BD253D8C}"/>
                    </a:ext>
                  </a:extLst>
                </p:cNvPr>
                <p:cNvPicPr/>
                <p:nvPr/>
              </p:nvPicPr>
              <p:blipFill>
                <a:blip r:embed="rId870"/>
                <a:stretch>
                  <a:fillRect/>
                </a:stretch>
              </p:blipFill>
              <p:spPr>
                <a:xfrm>
                  <a:off x="3269073" y="5450484"/>
                  <a:ext cx="160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38" name="Freihand 537">
                  <a:extLst>
                    <a:ext uri="{FF2B5EF4-FFF2-40B4-BE49-F238E27FC236}">
                      <a16:creationId xmlns:a16="http://schemas.microsoft.com/office/drawing/2014/main" id="{A7F219E0-1DC9-44F7-8BF6-68518CAC7257}"/>
                    </a:ext>
                  </a:extLst>
                </p14:cNvPr>
                <p14:cNvContentPartPr/>
                <p14:nvPr/>
              </p14:nvContentPartPr>
              <p14:xfrm>
                <a:off x="3586953" y="5237364"/>
                <a:ext cx="127800" cy="163440"/>
              </p14:xfrm>
            </p:contentPart>
          </mc:Choice>
          <mc:Fallback xmlns="">
            <p:pic>
              <p:nvPicPr>
                <p:cNvPr id="538" name="Freihand 537">
                  <a:extLst>
                    <a:ext uri="{FF2B5EF4-FFF2-40B4-BE49-F238E27FC236}">
                      <a16:creationId xmlns:a16="http://schemas.microsoft.com/office/drawing/2014/main" id="{A7F219E0-1DC9-44F7-8BF6-68518CAC7257}"/>
                    </a:ext>
                  </a:extLst>
                </p:cNvPr>
                <p:cNvPicPr/>
                <p:nvPr/>
              </p:nvPicPr>
              <p:blipFill>
                <a:blip r:embed="rId872"/>
                <a:stretch>
                  <a:fillRect/>
                </a:stretch>
              </p:blipFill>
              <p:spPr>
                <a:xfrm>
                  <a:off x="3582633" y="5233044"/>
                  <a:ext cx="136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39" name="Freihand 538">
                  <a:extLst>
                    <a:ext uri="{FF2B5EF4-FFF2-40B4-BE49-F238E27FC236}">
                      <a16:creationId xmlns:a16="http://schemas.microsoft.com/office/drawing/2014/main" id="{EA259BAC-3BA0-467C-B9DC-D34766901557}"/>
                    </a:ext>
                  </a:extLst>
                </p14:cNvPr>
                <p14:cNvContentPartPr/>
                <p14:nvPr/>
              </p14:nvContentPartPr>
              <p14:xfrm>
                <a:off x="3778833" y="5220444"/>
                <a:ext cx="82440" cy="162720"/>
              </p14:xfrm>
            </p:contentPart>
          </mc:Choice>
          <mc:Fallback xmlns="">
            <p:pic>
              <p:nvPicPr>
                <p:cNvPr id="539" name="Freihand 538">
                  <a:extLst>
                    <a:ext uri="{FF2B5EF4-FFF2-40B4-BE49-F238E27FC236}">
                      <a16:creationId xmlns:a16="http://schemas.microsoft.com/office/drawing/2014/main" id="{EA259BAC-3BA0-467C-B9DC-D34766901557}"/>
                    </a:ext>
                  </a:extLst>
                </p:cNvPr>
                <p:cNvPicPr/>
                <p:nvPr/>
              </p:nvPicPr>
              <p:blipFill>
                <a:blip r:embed="rId874"/>
                <a:stretch>
                  <a:fillRect/>
                </a:stretch>
              </p:blipFill>
              <p:spPr>
                <a:xfrm>
                  <a:off x="3774513" y="5216124"/>
                  <a:ext cx="91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1" name="Freihand 540">
                  <a:extLst>
                    <a:ext uri="{FF2B5EF4-FFF2-40B4-BE49-F238E27FC236}">
                      <a16:creationId xmlns:a16="http://schemas.microsoft.com/office/drawing/2014/main" id="{ACEDB793-569A-4D8F-B0E0-70BD69FFEC06}"/>
                    </a:ext>
                  </a:extLst>
                </p14:cNvPr>
                <p14:cNvContentPartPr/>
                <p14:nvPr/>
              </p14:nvContentPartPr>
              <p14:xfrm>
                <a:off x="3947673" y="5242764"/>
                <a:ext cx="145440" cy="86040"/>
              </p14:xfrm>
            </p:contentPart>
          </mc:Choice>
          <mc:Fallback xmlns="">
            <p:pic>
              <p:nvPicPr>
                <p:cNvPr id="541" name="Freihand 540">
                  <a:extLst>
                    <a:ext uri="{FF2B5EF4-FFF2-40B4-BE49-F238E27FC236}">
                      <a16:creationId xmlns:a16="http://schemas.microsoft.com/office/drawing/2014/main" id="{ACEDB793-569A-4D8F-B0E0-70BD69FFEC06}"/>
                    </a:ext>
                  </a:extLst>
                </p:cNvPr>
                <p:cNvPicPr/>
                <p:nvPr/>
              </p:nvPicPr>
              <p:blipFill>
                <a:blip r:embed="rId876"/>
                <a:stretch>
                  <a:fillRect/>
                </a:stretch>
              </p:blipFill>
              <p:spPr>
                <a:xfrm>
                  <a:off x="3943353" y="5238444"/>
                  <a:ext cx="154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2" name="Freihand 541">
                  <a:extLst>
                    <a:ext uri="{FF2B5EF4-FFF2-40B4-BE49-F238E27FC236}">
                      <a16:creationId xmlns:a16="http://schemas.microsoft.com/office/drawing/2014/main" id="{29288F7B-588E-4F34-A6D9-670384AFBBF9}"/>
                    </a:ext>
                  </a:extLst>
                </p14:cNvPr>
                <p14:cNvContentPartPr/>
                <p14:nvPr/>
              </p14:nvContentPartPr>
              <p14:xfrm>
                <a:off x="4023993" y="5288844"/>
                <a:ext cx="215640" cy="47880"/>
              </p14:xfrm>
            </p:contentPart>
          </mc:Choice>
          <mc:Fallback xmlns="">
            <p:pic>
              <p:nvPicPr>
                <p:cNvPr id="542" name="Freihand 541">
                  <a:extLst>
                    <a:ext uri="{FF2B5EF4-FFF2-40B4-BE49-F238E27FC236}">
                      <a16:creationId xmlns:a16="http://schemas.microsoft.com/office/drawing/2014/main" id="{29288F7B-588E-4F34-A6D9-670384AFBBF9}"/>
                    </a:ext>
                  </a:extLst>
                </p:cNvPr>
                <p:cNvPicPr/>
                <p:nvPr/>
              </p:nvPicPr>
              <p:blipFill>
                <a:blip r:embed="rId878"/>
                <a:stretch>
                  <a:fillRect/>
                </a:stretch>
              </p:blipFill>
              <p:spPr>
                <a:xfrm>
                  <a:off x="4019673" y="5284524"/>
                  <a:ext cx="224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3" name="Freihand 542">
                  <a:extLst>
                    <a:ext uri="{FF2B5EF4-FFF2-40B4-BE49-F238E27FC236}">
                      <a16:creationId xmlns:a16="http://schemas.microsoft.com/office/drawing/2014/main" id="{6412D35F-83DD-41CC-A897-944E86E9352D}"/>
                    </a:ext>
                  </a:extLst>
                </p14:cNvPr>
                <p14:cNvContentPartPr/>
                <p14:nvPr/>
              </p14:nvContentPartPr>
              <p14:xfrm>
                <a:off x="4312713" y="5193084"/>
                <a:ext cx="105120" cy="113400"/>
              </p14:xfrm>
            </p:contentPart>
          </mc:Choice>
          <mc:Fallback xmlns="">
            <p:pic>
              <p:nvPicPr>
                <p:cNvPr id="543" name="Freihand 542">
                  <a:extLst>
                    <a:ext uri="{FF2B5EF4-FFF2-40B4-BE49-F238E27FC236}">
                      <a16:creationId xmlns:a16="http://schemas.microsoft.com/office/drawing/2014/main" id="{6412D35F-83DD-41CC-A897-944E86E9352D}"/>
                    </a:ext>
                  </a:extLst>
                </p:cNvPr>
                <p:cNvPicPr/>
                <p:nvPr/>
              </p:nvPicPr>
              <p:blipFill>
                <a:blip r:embed="rId880"/>
                <a:stretch>
                  <a:fillRect/>
                </a:stretch>
              </p:blipFill>
              <p:spPr>
                <a:xfrm>
                  <a:off x="4308393" y="5188764"/>
                  <a:ext cx="113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4" name="Freihand 543">
                  <a:extLst>
                    <a:ext uri="{FF2B5EF4-FFF2-40B4-BE49-F238E27FC236}">
                      <a16:creationId xmlns:a16="http://schemas.microsoft.com/office/drawing/2014/main" id="{480E96A6-8227-42F6-882D-9AEA60814497}"/>
                    </a:ext>
                  </a:extLst>
                </p14:cNvPr>
                <p14:cNvContentPartPr/>
                <p14:nvPr/>
              </p14:nvContentPartPr>
              <p14:xfrm>
                <a:off x="4390833" y="5159604"/>
                <a:ext cx="115200" cy="190080"/>
              </p14:xfrm>
            </p:contentPart>
          </mc:Choice>
          <mc:Fallback xmlns="">
            <p:pic>
              <p:nvPicPr>
                <p:cNvPr id="544" name="Freihand 543">
                  <a:extLst>
                    <a:ext uri="{FF2B5EF4-FFF2-40B4-BE49-F238E27FC236}">
                      <a16:creationId xmlns:a16="http://schemas.microsoft.com/office/drawing/2014/main" id="{480E96A6-8227-42F6-882D-9AEA60814497}"/>
                    </a:ext>
                  </a:extLst>
                </p:cNvPr>
                <p:cNvPicPr/>
                <p:nvPr/>
              </p:nvPicPr>
              <p:blipFill>
                <a:blip r:embed="rId882"/>
                <a:stretch>
                  <a:fillRect/>
                </a:stretch>
              </p:blipFill>
              <p:spPr>
                <a:xfrm>
                  <a:off x="4386513" y="5155284"/>
                  <a:ext cx="123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6" name="Freihand 545">
                  <a:extLst>
                    <a:ext uri="{FF2B5EF4-FFF2-40B4-BE49-F238E27FC236}">
                      <a16:creationId xmlns:a16="http://schemas.microsoft.com/office/drawing/2014/main" id="{9A250351-A400-43E8-B964-1B7EC042B3FB}"/>
                    </a:ext>
                  </a:extLst>
                </p14:cNvPr>
                <p14:cNvContentPartPr/>
                <p14:nvPr/>
              </p14:nvContentPartPr>
              <p14:xfrm>
                <a:off x="3566433" y="5419524"/>
                <a:ext cx="1021680" cy="38520"/>
              </p14:xfrm>
            </p:contentPart>
          </mc:Choice>
          <mc:Fallback xmlns="">
            <p:pic>
              <p:nvPicPr>
                <p:cNvPr id="546" name="Freihand 545">
                  <a:extLst>
                    <a:ext uri="{FF2B5EF4-FFF2-40B4-BE49-F238E27FC236}">
                      <a16:creationId xmlns:a16="http://schemas.microsoft.com/office/drawing/2014/main" id="{9A250351-A400-43E8-B964-1B7EC042B3FB}"/>
                    </a:ext>
                  </a:extLst>
                </p:cNvPr>
                <p:cNvPicPr/>
                <p:nvPr/>
              </p:nvPicPr>
              <p:blipFill>
                <a:blip r:embed="rId884"/>
                <a:stretch>
                  <a:fillRect/>
                </a:stretch>
              </p:blipFill>
              <p:spPr>
                <a:xfrm>
                  <a:off x="3562113" y="5415204"/>
                  <a:ext cx="1030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47" name="Freihand 546">
                  <a:extLst>
                    <a:ext uri="{FF2B5EF4-FFF2-40B4-BE49-F238E27FC236}">
                      <a16:creationId xmlns:a16="http://schemas.microsoft.com/office/drawing/2014/main" id="{38E130FB-5531-4AC2-B879-DE0C38B28F48}"/>
                    </a:ext>
                  </a:extLst>
                </p14:cNvPr>
                <p14:cNvContentPartPr/>
                <p14:nvPr/>
              </p14:nvContentPartPr>
              <p14:xfrm>
                <a:off x="3774153" y="5546964"/>
                <a:ext cx="181440" cy="85680"/>
              </p14:xfrm>
            </p:contentPart>
          </mc:Choice>
          <mc:Fallback xmlns="">
            <p:pic>
              <p:nvPicPr>
                <p:cNvPr id="547" name="Freihand 546">
                  <a:extLst>
                    <a:ext uri="{FF2B5EF4-FFF2-40B4-BE49-F238E27FC236}">
                      <a16:creationId xmlns:a16="http://schemas.microsoft.com/office/drawing/2014/main" id="{38E130FB-5531-4AC2-B879-DE0C38B28F48}"/>
                    </a:ext>
                  </a:extLst>
                </p:cNvPr>
                <p:cNvPicPr/>
                <p:nvPr/>
              </p:nvPicPr>
              <p:blipFill>
                <a:blip r:embed="rId886"/>
                <a:stretch>
                  <a:fillRect/>
                </a:stretch>
              </p:blipFill>
              <p:spPr>
                <a:xfrm>
                  <a:off x="3769833" y="5542644"/>
                  <a:ext cx="190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48" name="Freihand 547">
                  <a:extLst>
                    <a:ext uri="{FF2B5EF4-FFF2-40B4-BE49-F238E27FC236}">
                      <a16:creationId xmlns:a16="http://schemas.microsoft.com/office/drawing/2014/main" id="{8F5DCCA8-F74D-4505-B6D6-45A924DC08C0}"/>
                    </a:ext>
                  </a:extLst>
                </p14:cNvPr>
                <p14:cNvContentPartPr/>
                <p14:nvPr/>
              </p14:nvContentPartPr>
              <p14:xfrm>
                <a:off x="4014993" y="5520324"/>
                <a:ext cx="36360" cy="120960"/>
              </p14:xfrm>
            </p:contentPart>
          </mc:Choice>
          <mc:Fallback xmlns="">
            <p:pic>
              <p:nvPicPr>
                <p:cNvPr id="548" name="Freihand 547">
                  <a:extLst>
                    <a:ext uri="{FF2B5EF4-FFF2-40B4-BE49-F238E27FC236}">
                      <a16:creationId xmlns:a16="http://schemas.microsoft.com/office/drawing/2014/main" id="{8F5DCCA8-F74D-4505-B6D6-45A924DC08C0}"/>
                    </a:ext>
                  </a:extLst>
                </p:cNvPr>
                <p:cNvPicPr/>
                <p:nvPr/>
              </p:nvPicPr>
              <p:blipFill>
                <a:blip r:embed="rId888"/>
                <a:stretch>
                  <a:fillRect/>
                </a:stretch>
              </p:blipFill>
              <p:spPr>
                <a:xfrm>
                  <a:off x="4010673" y="5516004"/>
                  <a:ext cx="45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49" name="Freihand 548">
                  <a:extLst>
                    <a:ext uri="{FF2B5EF4-FFF2-40B4-BE49-F238E27FC236}">
                      <a16:creationId xmlns:a16="http://schemas.microsoft.com/office/drawing/2014/main" id="{E190B65E-A7D8-47F4-AA19-513BA23A0C7F}"/>
                    </a:ext>
                  </a:extLst>
                </p14:cNvPr>
                <p14:cNvContentPartPr/>
                <p14:nvPr/>
              </p14:nvContentPartPr>
              <p14:xfrm>
                <a:off x="3970353" y="5567124"/>
                <a:ext cx="119880" cy="17280"/>
              </p14:xfrm>
            </p:contentPart>
          </mc:Choice>
          <mc:Fallback xmlns="">
            <p:pic>
              <p:nvPicPr>
                <p:cNvPr id="549" name="Freihand 548">
                  <a:extLst>
                    <a:ext uri="{FF2B5EF4-FFF2-40B4-BE49-F238E27FC236}">
                      <a16:creationId xmlns:a16="http://schemas.microsoft.com/office/drawing/2014/main" id="{E190B65E-A7D8-47F4-AA19-513BA23A0C7F}"/>
                    </a:ext>
                  </a:extLst>
                </p:cNvPr>
                <p:cNvPicPr/>
                <p:nvPr/>
              </p:nvPicPr>
              <p:blipFill>
                <a:blip r:embed="rId890"/>
                <a:stretch>
                  <a:fillRect/>
                </a:stretch>
              </p:blipFill>
              <p:spPr>
                <a:xfrm>
                  <a:off x="3966033" y="5562804"/>
                  <a:ext cx="128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0" name="Freihand 549">
                  <a:extLst>
                    <a:ext uri="{FF2B5EF4-FFF2-40B4-BE49-F238E27FC236}">
                      <a16:creationId xmlns:a16="http://schemas.microsoft.com/office/drawing/2014/main" id="{754A1AA8-2D75-47B3-B973-EC672938477C}"/>
                    </a:ext>
                  </a:extLst>
                </p14:cNvPr>
                <p14:cNvContentPartPr/>
                <p14:nvPr/>
              </p14:nvContentPartPr>
              <p14:xfrm>
                <a:off x="4062873" y="5485404"/>
                <a:ext cx="290160" cy="169560"/>
              </p14:xfrm>
            </p:contentPart>
          </mc:Choice>
          <mc:Fallback xmlns="">
            <p:pic>
              <p:nvPicPr>
                <p:cNvPr id="550" name="Freihand 549">
                  <a:extLst>
                    <a:ext uri="{FF2B5EF4-FFF2-40B4-BE49-F238E27FC236}">
                      <a16:creationId xmlns:a16="http://schemas.microsoft.com/office/drawing/2014/main" id="{754A1AA8-2D75-47B3-B973-EC672938477C}"/>
                    </a:ext>
                  </a:extLst>
                </p:cNvPr>
                <p:cNvPicPr/>
                <p:nvPr/>
              </p:nvPicPr>
              <p:blipFill>
                <a:blip r:embed="rId892"/>
                <a:stretch>
                  <a:fillRect/>
                </a:stretch>
              </p:blipFill>
              <p:spPr>
                <a:xfrm>
                  <a:off x="4058553" y="5481084"/>
                  <a:ext cx="298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1" name="Freihand 550">
                  <a:extLst>
                    <a:ext uri="{FF2B5EF4-FFF2-40B4-BE49-F238E27FC236}">
                      <a16:creationId xmlns:a16="http://schemas.microsoft.com/office/drawing/2014/main" id="{46C41C35-1FF4-43FF-8587-D9AAE04504CB}"/>
                    </a:ext>
                  </a:extLst>
                </p14:cNvPr>
                <p14:cNvContentPartPr/>
                <p14:nvPr/>
              </p14:nvContentPartPr>
              <p14:xfrm>
                <a:off x="4694673" y="5345004"/>
                <a:ext cx="127440" cy="71280"/>
              </p14:xfrm>
            </p:contentPart>
          </mc:Choice>
          <mc:Fallback xmlns="">
            <p:pic>
              <p:nvPicPr>
                <p:cNvPr id="551" name="Freihand 550">
                  <a:extLst>
                    <a:ext uri="{FF2B5EF4-FFF2-40B4-BE49-F238E27FC236}">
                      <a16:creationId xmlns:a16="http://schemas.microsoft.com/office/drawing/2014/main" id="{46C41C35-1FF4-43FF-8587-D9AAE04504CB}"/>
                    </a:ext>
                  </a:extLst>
                </p:cNvPr>
                <p:cNvPicPr/>
                <p:nvPr/>
              </p:nvPicPr>
              <p:blipFill>
                <a:blip r:embed="rId894"/>
                <a:stretch>
                  <a:fillRect/>
                </a:stretch>
              </p:blipFill>
              <p:spPr>
                <a:xfrm>
                  <a:off x="4690353" y="5340684"/>
                  <a:ext cx="136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2" name="Freihand 551">
                  <a:extLst>
                    <a:ext uri="{FF2B5EF4-FFF2-40B4-BE49-F238E27FC236}">
                      <a16:creationId xmlns:a16="http://schemas.microsoft.com/office/drawing/2014/main" id="{628B4875-E8E8-4FF6-9ED0-AEDCE5BEC322}"/>
                    </a:ext>
                  </a:extLst>
                </p14:cNvPr>
                <p14:cNvContentPartPr/>
                <p14:nvPr/>
              </p14:nvContentPartPr>
              <p14:xfrm>
                <a:off x="4740033" y="5332764"/>
                <a:ext cx="114480" cy="186480"/>
              </p14:xfrm>
            </p:contentPart>
          </mc:Choice>
          <mc:Fallback xmlns="">
            <p:pic>
              <p:nvPicPr>
                <p:cNvPr id="552" name="Freihand 551">
                  <a:extLst>
                    <a:ext uri="{FF2B5EF4-FFF2-40B4-BE49-F238E27FC236}">
                      <a16:creationId xmlns:a16="http://schemas.microsoft.com/office/drawing/2014/main" id="{628B4875-E8E8-4FF6-9ED0-AEDCE5BEC322}"/>
                    </a:ext>
                  </a:extLst>
                </p:cNvPr>
                <p:cNvPicPr/>
                <p:nvPr/>
              </p:nvPicPr>
              <p:blipFill>
                <a:blip r:embed="rId896"/>
                <a:stretch>
                  <a:fillRect/>
                </a:stretch>
              </p:blipFill>
              <p:spPr>
                <a:xfrm>
                  <a:off x="4735713" y="5328444"/>
                  <a:ext cx="123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3" name="Freihand 552">
                  <a:extLst>
                    <a:ext uri="{FF2B5EF4-FFF2-40B4-BE49-F238E27FC236}">
                      <a16:creationId xmlns:a16="http://schemas.microsoft.com/office/drawing/2014/main" id="{B096C15A-B11A-4418-B9A9-7B1B31FB8F26}"/>
                    </a:ext>
                  </a:extLst>
                </p14:cNvPr>
                <p14:cNvContentPartPr/>
                <p14:nvPr/>
              </p14:nvContentPartPr>
              <p14:xfrm>
                <a:off x="4902753" y="5230884"/>
                <a:ext cx="175320" cy="154800"/>
              </p14:xfrm>
            </p:contentPart>
          </mc:Choice>
          <mc:Fallback xmlns="">
            <p:pic>
              <p:nvPicPr>
                <p:cNvPr id="553" name="Freihand 552">
                  <a:extLst>
                    <a:ext uri="{FF2B5EF4-FFF2-40B4-BE49-F238E27FC236}">
                      <a16:creationId xmlns:a16="http://schemas.microsoft.com/office/drawing/2014/main" id="{B096C15A-B11A-4418-B9A9-7B1B31FB8F26}"/>
                    </a:ext>
                  </a:extLst>
                </p:cNvPr>
                <p:cNvPicPr/>
                <p:nvPr/>
              </p:nvPicPr>
              <p:blipFill>
                <a:blip r:embed="rId898"/>
                <a:stretch>
                  <a:fillRect/>
                </a:stretch>
              </p:blipFill>
              <p:spPr>
                <a:xfrm>
                  <a:off x="4898433" y="5226564"/>
                  <a:ext cx="183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14" name="Freihand 513">
                  <a:extLst>
                    <a:ext uri="{FF2B5EF4-FFF2-40B4-BE49-F238E27FC236}">
                      <a16:creationId xmlns:a16="http://schemas.microsoft.com/office/drawing/2014/main" id="{EDC55BAB-BC01-48AD-B486-91567DDC468D}"/>
                    </a:ext>
                  </a:extLst>
                </p14:cNvPr>
                <p14:cNvContentPartPr/>
                <p14:nvPr/>
              </p14:nvContentPartPr>
              <p14:xfrm>
                <a:off x="1226433" y="5507364"/>
                <a:ext cx="25920" cy="145440"/>
              </p14:xfrm>
            </p:contentPart>
          </mc:Choice>
          <mc:Fallback xmlns="">
            <p:pic>
              <p:nvPicPr>
                <p:cNvPr id="514" name="Freihand 513">
                  <a:extLst>
                    <a:ext uri="{FF2B5EF4-FFF2-40B4-BE49-F238E27FC236}">
                      <a16:creationId xmlns:a16="http://schemas.microsoft.com/office/drawing/2014/main" id="{EDC55BAB-BC01-48AD-B486-91567DDC468D}"/>
                    </a:ext>
                  </a:extLst>
                </p:cNvPr>
                <p:cNvPicPr/>
                <p:nvPr/>
              </p:nvPicPr>
              <p:blipFill>
                <a:blip r:embed="rId900"/>
                <a:stretch>
                  <a:fillRect/>
                </a:stretch>
              </p:blipFill>
              <p:spPr>
                <a:xfrm>
                  <a:off x="1222113" y="5503044"/>
                  <a:ext cx="3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15" name="Freihand 514">
                  <a:extLst>
                    <a:ext uri="{FF2B5EF4-FFF2-40B4-BE49-F238E27FC236}">
                      <a16:creationId xmlns:a16="http://schemas.microsoft.com/office/drawing/2014/main" id="{6E84F321-95E2-4065-AA83-D8FA3710C1D9}"/>
                    </a:ext>
                  </a:extLst>
                </p14:cNvPr>
                <p14:cNvContentPartPr/>
                <p14:nvPr/>
              </p14:nvContentPartPr>
              <p14:xfrm>
                <a:off x="1282593" y="5496564"/>
                <a:ext cx="8640" cy="146880"/>
              </p14:xfrm>
            </p:contentPart>
          </mc:Choice>
          <mc:Fallback xmlns="">
            <p:pic>
              <p:nvPicPr>
                <p:cNvPr id="515" name="Freihand 514">
                  <a:extLst>
                    <a:ext uri="{FF2B5EF4-FFF2-40B4-BE49-F238E27FC236}">
                      <a16:creationId xmlns:a16="http://schemas.microsoft.com/office/drawing/2014/main" id="{6E84F321-95E2-4065-AA83-D8FA3710C1D9}"/>
                    </a:ext>
                  </a:extLst>
                </p:cNvPr>
                <p:cNvPicPr/>
                <p:nvPr/>
              </p:nvPicPr>
              <p:blipFill>
                <a:blip r:embed="rId902"/>
                <a:stretch>
                  <a:fillRect/>
                </a:stretch>
              </p:blipFill>
              <p:spPr>
                <a:xfrm>
                  <a:off x="1278273" y="5492244"/>
                  <a:ext cx="17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16" name="Freihand 515">
                  <a:extLst>
                    <a:ext uri="{FF2B5EF4-FFF2-40B4-BE49-F238E27FC236}">
                      <a16:creationId xmlns:a16="http://schemas.microsoft.com/office/drawing/2014/main" id="{7E6F140F-961E-4C61-8CE8-AC0D422D1180}"/>
                    </a:ext>
                  </a:extLst>
                </p14:cNvPr>
                <p14:cNvContentPartPr/>
                <p14:nvPr/>
              </p14:nvContentPartPr>
              <p14:xfrm>
                <a:off x="1111233" y="5420604"/>
                <a:ext cx="265320" cy="26640"/>
              </p14:xfrm>
            </p:contentPart>
          </mc:Choice>
          <mc:Fallback xmlns="">
            <p:pic>
              <p:nvPicPr>
                <p:cNvPr id="516" name="Freihand 515">
                  <a:extLst>
                    <a:ext uri="{FF2B5EF4-FFF2-40B4-BE49-F238E27FC236}">
                      <a16:creationId xmlns:a16="http://schemas.microsoft.com/office/drawing/2014/main" id="{7E6F140F-961E-4C61-8CE8-AC0D422D1180}"/>
                    </a:ext>
                  </a:extLst>
                </p:cNvPr>
                <p:cNvPicPr/>
                <p:nvPr/>
              </p:nvPicPr>
              <p:blipFill>
                <a:blip r:embed="rId904"/>
                <a:stretch>
                  <a:fillRect/>
                </a:stretch>
              </p:blipFill>
              <p:spPr>
                <a:xfrm>
                  <a:off x="1106913" y="5416284"/>
                  <a:ext cx="273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18" name="Freihand 517">
                  <a:extLst>
                    <a:ext uri="{FF2B5EF4-FFF2-40B4-BE49-F238E27FC236}">
                      <a16:creationId xmlns:a16="http://schemas.microsoft.com/office/drawing/2014/main" id="{521FBEAC-B40F-412D-A5D5-13415A2293DE}"/>
                    </a:ext>
                  </a:extLst>
                </p14:cNvPr>
                <p14:cNvContentPartPr/>
                <p14:nvPr/>
              </p14:nvContentPartPr>
              <p14:xfrm>
                <a:off x="1474833" y="5284884"/>
                <a:ext cx="113400" cy="340560"/>
              </p14:xfrm>
            </p:contentPart>
          </mc:Choice>
          <mc:Fallback xmlns="">
            <p:pic>
              <p:nvPicPr>
                <p:cNvPr id="518" name="Freihand 517">
                  <a:extLst>
                    <a:ext uri="{FF2B5EF4-FFF2-40B4-BE49-F238E27FC236}">
                      <a16:creationId xmlns:a16="http://schemas.microsoft.com/office/drawing/2014/main" id="{521FBEAC-B40F-412D-A5D5-13415A2293DE}"/>
                    </a:ext>
                  </a:extLst>
                </p:cNvPr>
                <p:cNvPicPr/>
                <p:nvPr/>
              </p:nvPicPr>
              <p:blipFill>
                <a:blip r:embed="rId906"/>
                <a:stretch>
                  <a:fillRect/>
                </a:stretch>
              </p:blipFill>
              <p:spPr>
                <a:xfrm>
                  <a:off x="1470513" y="5280564"/>
                  <a:ext cx="1220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20" name="Freihand 519">
                  <a:extLst>
                    <a:ext uri="{FF2B5EF4-FFF2-40B4-BE49-F238E27FC236}">
                      <a16:creationId xmlns:a16="http://schemas.microsoft.com/office/drawing/2014/main" id="{76F41656-9786-455A-97D2-989132961461}"/>
                    </a:ext>
                  </a:extLst>
                </p14:cNvPr>
                <p14:cNvContentPartPr/>
                <p14:nvPr/>
              </p14:nvContentPartPr>
              <p14:xfrm>
                <a:off x="1682553" y="5399724"/>
                <a:ext cx="174960" cy="137520"/>
              </p14:xfrm>
            </p:contentPart>
          </mc:Choice>
          <mc:Fallback xmlns="">
            <p:pic>
              <p:nvPicPr>
                <p:cNvPr id="520" name="Freihand 519">
                  <a:extLst>
                    <a:ext uri="{FF2B5EF4-FFF2-40B4-BE49-F238E27FC236}">
                      <a16:creationId xmlns:a16="http://schemas.microsoft.com/office/drawing/2014/main" id="{76F41656-9786-455A-97D2-989132961461}"/>
                    </a:ext>
                  </a:extLst>
                </p:cNvPr>
                <p:cNvPicPr/>
                <p:nvPr/>
              </p:nvPicPr>
              <p:blipFill>
                <a:blip r:embed="rId908"/>
                <a:stretch>
                  <a:fillRect/>
                </a:stretch>
              </p:blipFill>
              <p:spPr>
                <a:xfrm>
                  <a:off x="1678233" y="5395404"/>
                  <a:ext cx="183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22" name="Freihand 521">
                  <a:extLst>
                    <a:ext uri="{FF2B5EF4-FFF2-40B4-BE49-F238E27FC236}">
                      <a16:creationId xmlns:a16="http://schemas.microsoft.com/office/drawing/2014/main" id="{A9A3F18A-AC4D-4100-AAA4-B242FC9E7BC2}"/>
                    </a:ext>
                  </a:extLst>
                </p14:cNvPr>
                <p14:cNvContentPartPr/>
                <p14:nvPr/>
              </p14:nvContentPartPr>
              <p14:xfrm>
                <a:off x="1992153" y="5441844"/>
                <a:ext cx="140040" cy="17640"/>
              </p14:xfrm>
            </p:contentPart>
          </mc:Choice>
          <mc:Fallback xmlns="">
            <p:pic>
              <p:nvPicPr>
                <p:cNvPr id="522" name="Freihand 521">
                  <a:extLst>
                    <a:ext uri="{FF2B5EF4-FFF2-40B4-BE49-F238E27FC236}">
                      <a16:creationId xmlns:a16="http://schemas.microsoft.com/office/drawing/2014/main" id="{A9A3F18A-AC4D-4100-AAA4-B242FC9E7BC2}"/>
                    </a:ext>
                  </a:extLst>
                </p:cNvPr>
                <p:cNvPicPr/>
                <p:nvPr/>
              </p:nvPicPr>
              <p:blipFill>
                <a:blip r:embed="rId910"/>
                <a:stretch>
                  <a:fillRect/>
                </a:stretch>
              </p:blipFill>
              <p:spPr>
                <a:xfrm>
                  <a:off x="1987833" y="5437524"/>
                  <a:ext cx="148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24" name="Freihand 523">
                  <a:extLst>
                    <a:ext uri="{FF2B5EF4-FFF2-40B4-BE49-F238E27FC236}">
                      <a16:creationId xmlns:a16="http://schemas.microsoft.com/office/drawing/2014/main" id="{CC13A778-69E1-4311-A2C7-D2BC0F2AE58B}"/>
                    </a:ext>
                  </a:extLst>
                </p14:cNvPr>
                <p14:cNvContentPartPr/>
                <p14:nvPr/>
              </p14:nvContentPartPr>
              <p14:xfrm>
                <a:off x="2325513" y="5251764"/>
                <a:ext cx="115920" cy="120960"/>
              </p14:xfrm>
            </p:contentPart>
          </mc:Choice>
          <mc:Fallback xmlns="">
            <p:pic>
              <p:nvPicPr>
                <p:cNvPr id="524" name="Freihand 523">
                  <a:extLst>
                    <a:ext uri="{FF2B5EF4-FFF2-40B4-BE49-F238E27FC236}">
                      <a16:creationId xmlns:a16="http://schemas.microsoft.com/office/drawing/2014/main" id="{CC13A778-69E1-4311-A2C7-D2BC0F2AE58B}"/>
                    </a:ext>
                  </a:extLst>
                </p:cNvPr>
                <p:cNvPicPr/>
                <p:nvPr/>
              </p:nvPicPr>
              <p:blipFill>
                <a:blip r:embed="rId912"/>
                <a:stretch>
                  <a:fillRect/>
                </a:stretch>
              </p:blipFill>
              <p:spPr>
                <a:xfrm>
                  <a:off x="2321193" y="5247444"/>
                  <a:ext cx="124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25" name="Freihand 524">
                  <a:extLst>
                    <a:ext uri="{FF2B5EF4-FFF2-40B4-BE49-F238E27FC236}">
                      <a16:creationId xmlns:a16="http://schemas.microsoft.com/office/drawing/2014/main" id="{E56DF493-6B12-45ED-B4B3-A5E28D63F2AC}"/>
                    </a:ext>
                  </a:extLst>
                </p14:cNvPr>
                <p14:cNvContentPartPr/>
                <p14:nvPr/>
              </p14:nvContentPartPr>
              <p14:xfrm>
                <a:off x="2425233" y="5180124"/>
                <a:ext cx="145440" cy="75600"/>
              </p14:xfrm>
            </p:contentPart>
          </mc:Choice>
          <mc:Fallback xmlns="">
            <p:pic>
              <p:nvPicPr>
                <p:cNvPr id="525" name="Freihand 524">
                  <a:extLst>
                    <a:ext uri="{FF2B5EF4-FFF2-40B4-BE49-F238E27FC236}">
                      <a16:creationId xmlns:a16="http://schemas.microsoft.com/office/drawing/2014/main" id="{E56DF493-6B12-45ED-B4B3-A5E28D63F2AC}"/>
                    </a:ext>
                  </a:extLst>
                </p:cNvPr>
                <p:cNvPicPr/>
                <p:nvPr/>
              </p:nvPicPr>
              <p:blipFill>
                <a:blip r:embed="rId914"/>
                <a:stretch>
                  <a:fillRect/>
                </a:stretch>
              </p:blipFill>
              <p:spPr>
                <a:xfrm>
                  <a:off x="2420913" y="5175804"/>
                  <a:ext cx="154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27" name="Freihand 526">
                  <a:extLst>
                    <a:ext uri="{FF2B5EF4-FFF2-40B4-BE49-F238E27FC236}">
                      <a16:creationId xmlns:a16="http://schemas.microsoft.com/office/drawing/2014/main" id="{E5F2BFDC-133C-4FBE-B704-A22F2378010E}"/>
                    </a:ext>
                  </a:extLst>
                </p14:cNvPr>
                <p14:cNvContentPartPr/>
                <p14:nvPr/>
              </p14:nvContentPartPr>
              <p14:xfrm>
                <a:off x="2226153" y="5408364"/>
                <a:ext cx="470880" cy="14760"/>
              </p14:xfrm>
            </p:contentPart>
          </mc:Choice>
          <mc:Fallback xmlns="">
            <p:pic>
              <p:nvPicPr>
                <p:cNvPr id="527" name="Freihand 526">
                  <a:extLst>
                    <a:ext uri="{FF2B5EF4-FFF2-40B4-BE49-F238E27FC236}">
                      <a16:creationId xmlns:a16="http://schemas.microsoft.com/office/drawing/2014/main" id="{E5F2BFDC-133C-4FBE-B704-A22F2378010E}"/>
                    </a:ext>
                  </a:extLst>
                </p:cNvPr>
                <p:cNvPicPr/>
                <p:nvPr/>
              </p:nvPicPr>
              <p:blipFill>
                <a:blip r:embed="rId916"/>
                <a:stretch>
                  <a:fillRect/>
                </a:stretch>
              </p:blipFill>
              <p:spPr>
                <a:xfrm>
                  <a:off x="2221833" y="5404044"/>
                  <a:ext cx="47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28" name="Freihand 527">
                  <a:extLst>
                    <a:ext uri="{FF2B5EF4-FFF2-40B4-BE49-F238E27FC236}">
                      <a16:creationId xmlns:a16="http://schemas.microsoft.com/office/drawing/2014/main" id="{DF44D89A-F8F7-40EF-9D55-FC9E08CCFE8F}"/>
                    </a:ext>
                  </a:extLst>
                </p14:cNvPr>
                <p14:cNvContentPartPr/>
                <p14:nvPr/>
              </p14:nvContentPartPr>
              <p14:xfrm>
                <a:off x="2205993" y="5540844"/>
                <a:ext cx="147960" cy="105840"/>
              </p14:xfrm>
            </p:contentPart>
          </mc:Choice>
          <mc:Fallback xmlns="">
            <p:pic>
              <p:nvPicPr>
                <p:cNvPr id="528" name="Freihand 527">
                  <a:extLst>
                    <a:ext uri="{FF2B5EF4-FFF2-40B4-BE49-F238E27FC236}">
                      <a16:creationId xmlns:a16="http://schemas.microsoft.com/office/drawing/2014/main" id="{DF44D89A-F8F7-40EF-9D55-FC9E08CCFE8F}"/>
                    </a:ext>
                  </a:extLst>
                </p:cNvPr>
                <p:cNvPicPr/>
                <p:nvPr/>
              </p:nvPicPr>
              <p:blipFill>
                <a:blip r:embed="rId918"/>
                <a:stretch>
                  <a:fillRect/>
                </a:stretch>
              </p:blipFill>
              <p:spPr>
                <a:xfrm>
                  <a:off x="2201673" y="5536524"/>
                  <a:ext cx="156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30" name="Freihand 529">
                  <a:extLst>
                    <a:ext uri="{FF2B5EF4-FFF2-40B4-BE49-F238E27FC236}">
                      <a16:creationId xmlns:a16="http://schemas.microsoft.com/office/drawing/2014/main" id="{A992BD14-1C40-4CB4-9F07-757EFB97F5F3}"/>
                    </a:ext>
                  </a:extLst>
                </p14:cNvPr>
                <p14:cNvContentPartPr/>
                <p14:nvPr/>
              </p14:nvContentPartPr>
              <p14:xfrm>
                <a:off x="2433873" y="5532924"/>
                <a:ext cx="9000" cy="100440"/>
              </p14:xfrm>
            </p:contentPart>
          </mc:Choice>
          <mc:Fallback xmlns="">
            <p:pic>
              <p:nvPicPr>
                <p:cNvPr id="530" name="Freihand 529">
                  <a:extLst>
                    <a:ext uri="{FF2B5EF4-FFF2-40B4-BE49-F238E27FC236}">
                      <a16:creationId xmlns:a16="http://schemas.microsoft.com/office/drawing/2014/main" id="{A992BD14-1C40-4CB4-9F07-757EFB97F5F3}"/>
                    </a:ext>
                  </a:extLst>
                </p:cNvPr>
                <p:cNvPicPr/>
                <p:nvPr/>
              </p:nvPicPr>
              <p:blipFill>
                <a:blip r:embed="rId920"/>
                <a:stretch>
                  <a:fillRect/>
                </a:stretch>
              </p:blipFill>
              <p:spPr>
                <a:xfrm>
                  <a:off x="2429553" y="5528604"/>
                  <a:ext cx="17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31" name="Freihand 530">
                  <a:extLst>
                    <a:ext uri="{FF2B5EF4-FFF2-40B4-BE49-F238E27FC236}">
                      <a16:creationId xmlns:a16="http://schemas.microsoft.com/office/drawing/2014/main" id="{C2E541C7-C9FE-40EC-A65F-232F32224CAF}"/>
                    </a:ext>
                  </a:extLst>
                </p14:cNvPr>
                <p14:cNvContentPartPr/>
                <p14:nvPr/>
              </p14:nvContentPartPr>
              <p14:xfrm>
                <a:off x="2397153" y="5544444"/>
                <a:ext cx="115920" cy="19080"/>
              </p14:xfrm>
            </p:contentPart>
          </mc:Choice>
          <mc:Fallback xmlns="">
            <p:pic>
              <p:nvPicPr>
                <p:cNvPr id="531" name="Freihand 530">
                  <a:extLst>
                    <a:ext uri="{FF2B5EF4-FFF2-40B4-BE49-F238E27FC236}">
                      <a16:creationId xmlns:a16="http://schemas.microsoft.com/office/drawing/2014/main" id="{C2E541C7-C9FE-40EC-A65F-232F32224CAF}"/>
                    </a:ext>
                  </a:extLst>
                </p:cNvPr>
                <p:cNvPicPr/>
                <p:nvPr/>
              </p:nvPicPr>
              <p:blipFill>
                <a:blip r:embed="rId922"/>
                <a:stretch>
                  <a:fillRect/>
                </a:stretch>
              </p:blipFill>
              <p:spPr>
                <a:xfrm>
                  <a:off x="2392833" y="5540124"/>
                  <a:ext cx="124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32" name="Freihand 531">
                  <a:extLst>
                    <a:ext uri="{FF2B5EF4-FFF2-40B4-BE49-F238E27FC236}">
                      <a16:creationId xmlns:a16="http://schemas.microsoft.com/office/drawing/2014/main" id="{AC4C35DE-FAAC-497A-AED7-64CE3F5E9032}"/>
                    </a:ext>
                  </a:extLst>
                </p14:cNvPr>
                <p14:cNvContentPartPr/>
                <p14:nvPr/>
              </p14:nvContentPartPr>
              <p14:xfrm>
                <a:off x="2508393" y="5491164"/>
                <a:ext cx="96480" cy="124200"/>
              </p14:xfrm>
            </p:contentPart>
          </mc:Choice>
          <mc:Fallback xmlns="">
            <p:pic>
              <p:nvPicPr>
                <p:cNvPr id="532" name="Freihand 531">
                  <a:extLst>
                    <a:ext uri="{FF2B5EF4-FFF2-40B4-BE49-F238E27FC236}">
                      <a16:creationId xmlns:a16="http://schemas.microsoft.com/office/drawing/2014/main" id="{AC4C35DE-FAAC-497A-AED7-64CE3F5E9032}"/>
                    </a:ext>
                  </a:extLst>
                </p:cNvPr>
                <p:cNvPicPr/>
                <p:nvPr/>
              </p:nvPicPr>
              <p:blipFill>
                <a:blip r:embed="rId924"/>
                <a:stretch>
                  <a:fillRect/>
                </a:stretch>
              </p:blipFill>
              <p:spPr>
                <a:xfrm>
                  <a:off x="2504073" y="5486844"/>
                  <a:ext cx="10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33" name="Freihand 532">
                  <a:extLst>
                    <a:ext uri="{FF2B5EF4-FFF2-40B4-BE49-F238E27FC236}">
                      <a16:creationId xmlns:a16="http://schemas.microsoft.com/office/drawing/2014/main" id="{ABD63AB6-3006-4C06-8D34-6688DA37E97F}"/>
                    </a:ext>
                  </a:extLst>
                </p14:cNvPr>
                <p14:cNvContentPartPr/>
                <p14:nvPr/>
              </p14:nvContentPartPr>
              <p14:xfrm>
                <a:off x="2588673" y="5448324"/>
                <a:ext cx="109800" cy="72000"/>
              </p14:xfrm>
            </p:contentPart>
          </mc:Choice>
          <mc:Fallback xmlns="">
            <p:pic>
              <p:nvPicPr>
                <p:cNvPr id="533" name="Freihand 532">
                  <a:extLst>
                    <a:ext uri="{FF2B5EF4-FFF2-40B4-BE49-F238E27FC236}">
                      <a16:creationId xmlns:a16="http://schemas.microsoft.com/office/drawing/2014/main" id="{ABD63AB6-3006-4C06-8D34-6688DA37E97F}"/>
                    </a:ext>
                  </a:extLst>
                </p:cNvPr>
                <p:cNvPicPr/>
                <p:nvPr/>
              </p:nvPicPr>
              <p:blipFill>
                <a:blip r:embed="rId926"/>
                <a:stretch>
                  <a:fillRect/>
                </a:stretch>
              </p:blipFill>
              <p:spPr>
                <a:xfrm>
                  <a:off x="2584353" y="5444004"/>
                  <a:ext cx="118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34" name="Freihand 533">
                  <a:extLst>
                    <a:ext uri="{FF2B5EF4-FFF2-40B4-BE49-F238E27FC236}">
                      <a16:creationId xmlns:a16="http://schemas.microsoft.com/office/drawing/2014/main" id="{9E953CD6-9054-4E42-944A-2888EBDDB61D}"/>
                    </a:ext>
                  </a:extLst>
                </p14:cNvPr>
                <p14:cNvContentPartPr/>
                <p14:nvPr/>
              </p14:nvContentPartPr>
              <p14:xfrm>
                <a:off x="2713233" y="5240244"/>
                <a:ext cx="142920" cy="405720"/>
              </p14:xfrm>
            </p:contentPart>
          </mc:Choice>
          <mc:Fallback xmlns="">
            <p:pic>
              <p:nvPicPr>
                <p:cNvPr id="534" name="Freihand 533">
                  <a:extLst>
                    <a:ext uri="{FF2B5EF4-FFF2-40B4-BE49-F238E27FC236}">
                      <a16:creationId xmlns:a16="http://schemas.microsoft.com/office/drawing/2014/main" id="{9E953CD6-9054-4E42-944A-2888EBDDB61D}"/>
                    </a:ext>
                  </a:extLst>
                </p:cNvPr>
                <p:cNvPicPr/>
                <p:nvPr/>
              </p:nvPicPr>
              <p:blipFill>
                <a:blip r:embed="rId928"/>
                <a:stretch>
                  <a:fillRect/>
                </a:stretch>
              </p:blipFill>
              <p:spPr>
                <a:xfrm>
                  <a:off x="2708913" y="5235924"/>
                  <a:ext cx="1515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0" name="Freihand 559">
                  <a:extLst>
                    <a:ext uri="{FF2B5EF4-FFF2-40B4-BE49-F238E27FC236}">
                      <a16:creationId xmlns:a16="http://schemas.microsoft.com/office/drawing/2014/main" id="{79525C7A-FC3D-4F50-86F8-00963C50700D}"/>
                    </a:ext>
                  </a:extLst>
                </p14:cNvPr>
                <p14:cNvContentPartPr/>
                <p14:nvPr/>
              </p14:nvContentPartPr>
              <p14:xfrm>
                <a:off x="1765713" y="5278044"/>
                <a:ext cx="51480" cy="45360"/>
              </p14:xfrm>
            </p:contentPart>
          </mc:Choice>
          <mc:Fallback xmlns="">
            <p:pic>
              <p:nvPicPr>
                <p:cNvPr id="560" name="Freihand 559">
                  <a:extLst>
                    <a:ext uri="{FF2B5EF4-FFF2-40B4-BE49-F238E27FC236}">
                      <a16:creationId xmlns:a16="http://schemas.microsoft.com/office/drawing/2014/main" id="{79525C7A-FC3D-4F50-86F8-00963C50700D}"/>
                    </a:ext>
                  </a:extLst>
                </p:cNvPr>
                <p:cNvPicPr/>
                <p:nvPr/>
              </p:nvPicPr>
              <p:blipFill>
                <a:blip r:embed="rId930"/>
                <a:stretch>
                  <a:fillRect/>
                </a:stretch>
              </p:blipFill>
              <p:spPr>
                <a:xfrm>
                  <a:off x="1761393" y="5273724"/>
                  <a:ext cx="60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2" name="Freihand 561">
                  <a:extLst>
                    <a:ext uri="{FF2B5EF4-FFF2-40B4-BE49-F238E27FC236}">
                      <a16:creationId xmlns:a16="http://schemas.microsoft.com/office/drawing/2014/main" id="{7B57EECA-0235-4CFE-9C99-37A380235315}"/>
                    </a:ext>
                  </a:extLst>
                </p14:cNvPr>
                <p14:cNvContentPartPr/>
                <p14:nvPr/>
              </p14:nvContentPartPr>
              <p14:xfrm>
                <a:off x="1642953" y="5116044"/>
                <a:ext cx="109080" cy="45000"/>
              </p14:xfrm>
            </p:contentPart>
          </mc:Choice>
          <mc:Fallback xmlns="">
            <p:pic>
              <p:nvPicPr>
                <p:cNvPr id="562" name="Freihand 561">
                  <a:extLst>
                    <a:ext uri="{FF2B5EF4-FFF2-40B4-BE49-F238E27FC236}">
                      <a16:creationId xmlns:a16="http://schemas.microsoft.com/office/drawing/2014/main" id="{7B57EECA-0235-4CFE-9C99-37A380235315}"/>
                    </a:ext>
                  </a:extLst>
                </p:cNvPr>
                <p:cNvPicPr/>
                <p:nvPr/>
              </p:nvPicPr>
              <p:blipFill>
                <a:blip r:embed="rId932"/>
                <a:stretch>
                  <a:fillRect/>
                </a:stretch>
              </p:blipFill>
              <p:spPr>
                <a:xfrm>
                  <a:off x="1638633" y="5111724"/>
                  <a:ext cx="117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63" name="Freihand 562">
                  <a:extLst>
                    <a:ext uri="{FF2B5EF4-FFF2-40B4-BE49-F238E27FC236}">
                      <a16:creationId xmlns:a16="http://schemas.microsoft.com/office/drawing/2014/main" id="{940872AB-0B85-44BB-88F7-C5F5088844A4}"/>
                    </a:ext>
                  </a:extLst>
                </p14:cNvPr>
                <p14:cNvContentPartPr/>
                <p14:nvPr/>
              </p14:nvContentPartPr>
              <p14:xfrm>
                <a:off x="1783713" y="5064564"/>
                <a:ext cx="5040" cy="78120"/>
              </p14:xfrm>
            </p:contentPart>
          </mc:Choice>
          <mc:Fallback xmlns="">
            <p:pic>
              <p:nvPicPr>
                <p:cNvPr id="563" name="Freihand 562">
                  <a:extLst>
                    <a:ext uri="{FF2B5EF4-FFF2-40B4-BE49-F238E27FC236}">
                      <a16:creationId xmlns:a16="http://schemas.microsoft.com/office/drawing/2014/main" id="{940872AB-0B85-44BB-88F7-C5F5088844A4}"/>
                    </a:ext>
                  </a:extLst>
                </p:cNvPr>
                <p:cNvPicPr/>
                <p:nvPr/>
              </p:nvPicPr>
              <p:blipFill>
                <a:blip r:embed="rId934"/>
                <a:stretch>
                  <a:fillRect/>
                </a:stretch>
              </p:blipFill>
              <p:spPr>
                <a:xfrm>
                  <a:off x="1779393" y="5060244"/>
                  <a:ext cx="13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64" name="Freihand 563">
                  <a:extLst>
                    <a:ext uri="{FF2B5EF4-FFF2-40B4-BE49-F238E27FC236}">
                      <a16:creationId xmlns:a16="http://schemas.microsoft.com/office/drawing/2014/main" id="{A6D12EC4-99C5-4449-8BC9-F64A3028EE33}"/>
                    </a:ext>
                  </a:extLst>
                </p14:cNvPr>
                <p14:cNvContentPartPr/>
                <p14:nvPr/>
              </p14:nvContentPartPr>
              <p14:xfrm>
                <a:off x="1743033" y="5096604"/>
                <a:ext cx="95040" cy="19080"/>
              </p14:xfrm>
            </p:contentPart>
          </mc:Choice>
          <mc:Fallback xmlns="">
            <p:pic>
              <p:nvPicPr>
                <p:cNvPr id="564" name="Freihand 563">
                  <a:extLst>
                    <a:ext uri="{FF2B5EF4-FFF2-40B4-BE49-F238E27FC236}">
                      <a16:creationId xmlns:a16="http://schemas.microsoft.com/office/drawing/2014/main" id="{A6D12EC4-99C5-4449-8BC9-F64A3028EE33}"/>
                    </a:ext>
                  </a:extLst>
                </p:cNvPr>
                <p:cNvPicPr/>
                <p:nvPr/>
              </p:nvPicPr>
              <p:blipFill>
                <a:blip r:embed="rId936"/>
                <a:stretch>
                  <a:fillRect/>
                </a:stretch>
              </p:blipFill>
              <p:spPr>
                <a:xfrm>
                  <a:off x="1738713" y="5092284"/>
                  <a:ext cx="103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5" name="Freihand 564">
                  <a:extLst>
                    <a:ext uri="{FF2B5EF4-FFF2-40B4-BE49-F238E27FC236}">
                      <a16:creationId xmlns:a16="http://schemas.microsoft.com/office/drawing/2014/main" id="{593D4544-BC85-4CE4-B1D3-3B3130CB0150}"/>
                    </a:ext>
                  </a:extLst>
                </p14:cNvPr>
                <p14:cNvContentPartPr/>
                <p14:nvPr/>
              </p14:nvContentPartPr>
              <p14:xfrm>
                <a:off x="1837353" y="5034324"/>
                <a:ext cx="65880" cy="97920"/>
              </p14:xfrm>
            </p:contentPart>
          </mc:Choice>
          <mc:Fallback xmlns="">
            <p:pic>
              <p:nvPicPr>
                <p:cNvPr id="565" name="Freihand 564">
                  <a:extLst>
                    <a:ext uri="{FF2B5EF4-FFF2-40B4-BE49-F238E27FC236}">
                      <a16:creationId xmlns:a16="http://schemas.microsoft.com/office/drawing/2014/main" id="{593D4544-BC85-4CE4-B1D3-3B3130CB0150}"/>
                    </a:ext>
                  </a:extLst>
                </p:cNvPr>
                <p:cNvPicPr/>
                <p:nvPr/>
              </p:nvPicPr>
              <p:blipFill>
                <a:blip r:embed="rId938"/>
                <a:stretch>
                  <a:fillRect/>
                </a:stretch>
              </p:blipFill>
              <p:spPr>
                <a:xfrm>
                  <a:off x="1833033" y="5030004"/>
                  <a:ext cx="74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6" name="Freihand 565">
                  <a:extLst>
                    <a:ext uri="{FF2B5EF4-FFF2-40B4-BE49-F238E27FC236}">
                      <a16:creationId xmlns:a16="http://schemas.microsoft.com/office/drawing/2014/main" id="{DD897546-3F6E-471E-AAB5-C6D5F6370DD9}"/>
                    </a:ext>
                  </a:extLst>
                </p14:cNvPr>
                <p14:cNvContentPartPr/>
                <p14:nvPr/>
              </p14:nvContentPartPr>
              <p14:xfrm>
                <a:off x="1896393" y="4973484"/>
                <a:ext cx="57240" cy="77400"/>
              </p14:xfrm>
            </p:contentPart>
          </mc:Choice>
          <mc:Fallback xmlns="">
            <p:pic>
              <p:nvPicPr>
                <p:cNvPr id="566" name="Freihand 565">
                  <a:extLst>
                    <a:ext uri="{FF2B5EF4-FFF2-40B4-BE49-F238E27FC236}">
                      <a16:creationId xmlns:a16="http://schemas.microsoft.com/office/drawing/2014/main" id="{DD897546-3F6E-471E-AAB5-C6D5F6370DD9}"/>
                    </a:ext>
                  </a:extLst>
                </p:cNvPr>
                <p:cNvPicPr/>
                <p:nvPr/>
              </p:nvPicPr>
              <p:blipFill>
                <a:blip r:embed="rId940"/>
                <a:stretch>
                  <a:fillRect/>
                </a:stretch>
              </p:blipFill>
              <p:spPr>
                <a:xfrm>
                  <a:off x="1892073" y="4969164"/>
                  <a:ext cx="65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7" name="Freihand 566">
                  <a:extLst>
                    <a:ext uri="{FF2B5EF4-FFF2-40B4-BE49-F238E27FC236}">
                      <a16:creationId xmlns:a16="http://schemas.microsoft.com/office/drawing/2014/main" id="{C85E0E41-9EBE-451F-BB1E-FD2B55CEE82B}"/>
                    </a:ext>
                  </a:extLst>
                </p14:cNvPr>
                <p14:cNvContentPartPr/>
                <p14:nvPr/>
              </p14:nvContentPartPr>
              <p14:xfrm>
                <a:off x="1613073" y="5139804"/>
                <a:ext cx="383760" cy="39960"/>
              </p14:xfrm>
            </p:contentPart>
          </mc:Choice>
          <mc:Fallback xmlns="">
            <p:pic>
              <p:nvPicPr>
                <p:cNvPr id="567" name="Freihand 566">
                  <a:extLst>
                    <a:ext uri="{FF2B5EF4-FFF2-40B4-BE49-F238E27FC236}">
                      <a16:creationId xmlns:a16="http://schemas.microsoft.com/office/drawing/2014/main" id="{C85E0E41-9EBE-451F-BB1E-FD2B55CEE82B}"/>
                    </a:ext>
                  </a:extLst>
                </p:cNvPr>
                <p:cNvPicPr/>
                <p:nvPr/>
              </p:nvPicPr>
              <p:blipFill>
                <a:blip r:embed="rId942"/>
                <a:stretch>
                  <a:fillRect/>
                </a:stretch>
              </p:blipFill>
              <p:spPr>
                <a:xfrm>
                  <a:off x="1608753" y="5135484"/>
                  <a:ext cx="392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8" name="Freihand 567">
                  <a:extLst>
                    <a:ext uri="{FF2B5EF4-FFF2-40B4-BE49-F238E27FC236}">
                      <a16:creationId xmlns:a16="http://schemas.microsoft.com/office/drawing/2014/main" id="{CF064E7D-F5C8-4C5F-A06F-8EEBA2061901}"/>
                    </a:ext>
                  </a:extLst>
                </p14:cNvPr>
                <p14:cNvContentPartPr/>
                <p14:nvPr/>
              </p14:nvContentPartPr>
              <p14:xfrm>
                <a:off x="1640433" y="5225844"/>
                <a:ext cx="136080" cy="55440"/>
              </p14:xfrm>
            </p:contentPart>
          </mc:Choice>
          <mc:Fallback xmlns="">
            <p:pic>
              <p:nvPicPr>
                <p:cNvPr id="568" name="Freihand 567">
                  <a:extLst>
                    <a:ext uri="{FF2B5EF4-FFF2-40B4-BE49-F238E27FC236}">
                      <a16:creationId xmlns:a16="http://schemas.microsoft.com/office/drawing/2014/main" id="{CF064E7D-F5C8-4C5F-A06F-8EEBA2061901}"/>
                    </a:ext>
                  </a:extLst>
                </p:cNvPr>
                <p:cNvPicPr/>
                <p:nvPr/>
              </p:nvPicPr>
              <p:blipFill>
                <a:blip r:embed="rId944"/>
                <a:stretch>
                  <a:fillRect/>
                </a:stretch>
              </p:blipFill>
              <p:spPr>
                <a:xfrm>
                  <a:off x="1636113" y="5221524"/>
                  <a:ext cx="144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9" name="Freihand 568">
                  <a:extLst>
                    <a:ext uri="{FF2B5EF4-FFF2-40B4-BE49-F238E27FC236}">
                      <a16:creationId xmlns:a16="http://schemas.microsoft.com/office/drawing/2014/main" id="{E1466227-083A-42AB-A82B-BBC7D78083B2}"/>
                    </a:ext>
                  </a:extLst>
                </p14:cNvPr>
                <p14:cNvContentPartPr/>
                <p14:nvPr/>
              </p14:nvContentPartPr>
              <p14:xfrm>
                <a:off x="1811793" y="5219364"/>
                <a:ext cx="10800" cy="59040"/>
              </p14:xfrm>
            </p:contentPart>
          </mc:Choice>
          <mc:Fallback xmlns="">
            <p:pic>
              <p:nvPicPr>
                <p:cNvPr id="569" name="Freihand 568">
                  <a:extLst>
                    <a:ext uri="{FF2B5EF4-FFF2-40B4-BE49-F238E27FC236}">
                      <a16:creationId xmlns:a16="http://schemas.microsoft.com/office/drawing/2014/main" id="{E1466227-083A-42AB-A82B-BBC7D78083B2}"/>
                    </a:ext>
                  </a:extLst>
                </p:cNvPr>
                <p:cNvPicPr/>
                <p:nvPr/>
              </p:nvPicPr>
              <p:blipFill>
                <a:blip r:embed="rId946"/>
                <a:stretch>
                  <a:fillRect/>
                </a:stretch>
              </p:blipFill>
              <p:spPr>
                <a:xfrm>
                  <a:off x="1807473" y="5215044"/>
                  <a:ext cx="1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0" name="Freihand 569">
                  <a:extLst>
                    <a:ext uri="{FF2B5EF4-FFF2-40B4-BE49-F238E27FC236}">
                      <a16:creationId xmlns:a16="http://schemas.microsoft.com/office/drawing/2014/main" id="{BBD2CE1F-0C3F-4161-8961-B8576F76CB6A}"/>
                    </a:ext>
                  </a:extLst>
                </p14:cNvPr>
                <p14:cNvContentPartPr/>
                <p14:nvPr/>
              </p14:nvContentPartPr>
              <p14:xfrm>
                <a:off x="1785513" y="5202084"/>
                <a:ext cx="129960" cy="57960"/>
              </p14:xfrm>
            </p:contentPart>
          </mc:Choice>
          <mc:Fallback xmlns="">
            <p:pic>
              <p:nvPicPr>
                <p:cNvPr id="570" name="Freihand 569">
                  <a:extLst>
                    <a:ext uri="{FF2B5EF4-FFF2-40B4-BE49-F238E27FC236}">
                      <a16:creationId xmlns:a16="http://schemas.microsoft.com/office/drawing/2014/main" id="{BBD2CE1F-0C3F-4161-8961-B8576F76CB6A}"/>
                    </a:ext>
                  </a:extLst>
                </p:cNvPr>
                <p:cNvPicPr/>
                <p:nvPr/>
              </p:nvPicPr>
              <p:blipFill>
                <a:blip r:embed="rId948"/>
                <a:stretch>
                  <a:fillRect/>
                </a:stretch>
              </p:blipFill>
              <p:spPr>
                <a:xfrm>
                  <a:off x="1781193" y="5197764"/>
                  <a:ext cx="138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1" name="Freihand 570">
                  <a:extLst>
                    <a:ext uri="{FF2B5EF4-FFF2-40B4-BE49-F238E27FC236}">
                      <a16:creationId xmlns:a16="http://schemas.microsoft.com/office/drawing/2014/main" id="{514C471F-1E2C-4063-9DC8-806F1615C35C}"/>
                    </a:ext>
                  </a:extLst>
                </p14:cNvPr>
                <p14:cNvContentPartPr/>
                <p14:nvPr/>
              </p14:nvContentPartPr>
              <p14:xfrm>
                <a:off x="1916913" y="5163924"/>
                <a:ext cx="92880" cy="50760"/>
              </p14:xfrm>
            </p:contentPart>
          </mc:Choice>
          <mc:Fallback xmlns="">
            <p:pic>
              <p:nvPicPr>
                <p:cNvPr id="571" name="Freihand 570">
                  <a:extLst>
                    <a:ext uri="{FF2B5EF4-FFF2-40B4-BE49-F238E27FC236}">
                      <a16:creationId xmlns:a16="http://schemas.microsoft.com/office/drawing/2014/main" id="{514C471F-1E2C-4063-9DC8-806F1615C35C}"/>
                    </a:ext>
                  </a:extLst>
                </p:cNvPr>
                <p:cNvPicPr/>
                <p:nvPr/>
              </p:nvPicPr>
              <p:blipFill>
                <a:blip r:embed="rId950"/>
                <a:stretch>
                  <a:fillRect/>
                </a:stretch>
              </p:blipFill>
              <p:spPr>
                <a:xfrm>
                  <a:off x="1912593" y="5159604"/>
                  <a:ext cx="101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3" name="Freihand 572">
                  <a:extLst>
                    <a:ext uri="{FF2B5EF4-FFF2-40B4-BE49-F238E27FC236}">
                      <a16:creationId xmlns:a16="http://schemas.microsoft.com/office/drawing/2014/main" id="{83E9AB5F-C172-4191-8BA6-B3BC24A3926B}"/>
                    </a:ext>
                  </a:extLst>
                </p14:cNvPr>
                <p14:cNvContentPartPr/>
                <p14:nvPr/>
              </p14:nvContentPartPr>
              <p14:xfrm>
                <a:off x="1797753" y="4970964"/>
                <a:ext cx="195840" cy="178920"/>
              </p14:xfrm>
            </p:contentPart>
          </mc:Choice>
          <mc:Fallback xmlns="">
            <p:pic>
              <p:nvPicPr>
                <p:cNvPr id="573" name="Freihand 572">
                  <a:extLst>
                    <a:ext uri="{FF2B5EF4-FFF2-40B4-BE49-F238E27FC236}">
                      <a16:creationId xmlns:a16="http://schemas.microsoft.com/office/drawing/2014/main" id="{83E9AB5F-C172-4191-8BA6-B3BC24A3926B}"/>
                    </a:ext>
                  </a:extLst>
                </p:cNvPr>
                <p:cNvPicPr/>
                <p:nvPr/>
              </p:nvPicPr>
              <p:blipFill>
                <a:blip r:embed="rId952"/>
                <a:stretch>
                  <a:fillRect/>
                </a:stretch>
              </p:blipFill>
              <p:spPr>
                <a:xfrm>
                  <a:off x="1793433" y="4966644"/>
                  <a:ext cx="204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4" name="Freihand 573">
                  <a:extLst>
                    <a:ext uri="{FF2B5EF4-FFF2-40B4-BE49-F238E27FC236}">
                      <a16:creationId xmlns:a16="http://schemas.microsoft.com/office/drawing/2014/main" id="{6FED2EB3-B536-41F2-9953-E3B291E01BFD}"/>
                    </a:ext>
                  </a:extLst>
                </p14:cNvPr>
                <p14:cNvContentPartPr/>
                <p14:nvPr/>
              </p14:nvContentPartPr>
              <p14:xfrm>
                <a:off x="2332713" y="5173284"/>
                <a:ext cx="253080" cy="185760"/>
              </p14:xfrm>
            </p:contentPart>
          </mc:Choice>
          <mc:Fallback xmlns="">
            <p:pic>
              <p:nvPicPr>
                <p:cNvPr id="574" name="Freihand 573">
                  <a:extLst>
                    <a:ext uri="{FF2B5EF4-FFF2-40B4-BE49-F238E27FC236}">
                      <a16:creationId xmlns:a16="http://schemas.microsoft.com/office/drawing/2014/main" id="{6FED2EB3-B536-41F2-9953-E3B291E01BFD}"/>
                    </a:ext>
                  </a:extLst>
                </p:cNvPr>
                <p:cNvPicPr/>
                <p:nvPr/>
              </p:nvPicPr>
              <p:blipFill>
                <a:blip r:embed="rId954"/>
                <a:stretch>
                  <a:fillRect/>
                </a:stretch>
              </p:blipFill>
              <p:spPr>
                <a:xfrm>
                  <a:off x="2328393" y="5168964"/>
                  <a:ext cx="261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B77361C2-6BBF-462D-824A-EEEAFAE9DAEF}"/>
                    </a:ext>
                  </a:extLst>
                </p14:cNvPr>
                <p14:cNvContentPartPr/>
                <p14:nvPr/>
              </p14:nvContentPartPr>
              <p14:xfrm>
                <a:off x="1988193" y="5957724"/>
                <a:ext cx="248760" cy="12600"/>
              </p14:xfrm>
            </p:contentPart>
          </mc:Choice>
          <mc:Fallback xmlns="">
            <p:pic>
              <p:nvPicPr>
                <p:cNvPr id="576" name="Freihand 575">
                  <a:extLst>
                    <a:ext uri="{FF2B5EF4-FFF2-40B4-BE49-F238E27FC236}">
                      <a16:creationId xmlns:a16="http://schemas.microsoft.com/office/drawing/2014/main" id="{B77361C2-6BBF-462D-824A-EEEAFAE9DAEF}"/>
                    </a:ext>
                  </a:extLst>
                </p:cNvPr>
                <p:cNvPicPr/>
                <p:nvPr/>
              </p:nvPicPr>
              <p:blipFill>
                <a:blip r:embed="rId956"/>
                <a:stretch>
                  <a:fillRect/>
                </a:stretch>
              </p:blipFill>
              <p:spPr>
                <a:xfrm>
                  <a:off x="1983873" y="5953404"/>
                  <a:ext cx="257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80FBEA5D-CDF7-4E3A-844D-FAA65CE40630}"/>
                    </a:ext>
                  </a:extLst>
                </p14:cNvPr>
                <p14:cNvContentPartPr/>
                <p14:nvPr/>
              </p14:nvContentPartPr>
              <p14:xfrm>
                <a:off x="1999713" y="6002004"/>
                <a:ext cx="235440" cy="16560"/>
              </p14:xfrm>
            </p:contentPart>
          </mc:Choice>
          <mc:Fallback xmlns="">
            <p:pic>
              <p:nvPicPr>
                <p:cNvPr id="577" name="Freihand 576">
                  <a:extLst>
                    <a:ext uri="{FF2B5EF4-FFF2-40B4-BE49-F238E27FC236}">
                      <a16:creationId xmlns:a16="http://schemas.microsoft.com/office/drawing/2014/main" id="{80FBEA5D-CDF7-4E3A-844D-FAA65CE40630}"/>
                    </a:ext>
                  </a:extLst>
                </p:cNvPr>
                <p:cNvPicPr/>
                <p:nvPr/>
              </p:nvPicPr>
              <p:blipFill>
                <a:blip r:embed="rId958"/>
                <a:stretch>
                  <a:fillRect/>
                </a:stretch>
              </p:blipFill>
              <p:spPr>
                <a:xfrm>
                  <a:off x="1995393" y="5997684"/>
                  <a:ext cx="244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9" name="Freihand 578">
                  <a:extLst>
                    <a:ext uri="{FF2B5EF4-FFF2-40B4-BE49-F238E27FC236}">
                      <a16:creationId xmlns:a16="http://schemas.microsoft.com/office/drawing/2014/main" id="{F81703A9-0121-4014-8268-3688233A190C}"/>
                    </a:ext>
                  </a:extLst>
                </p14:cNvPr>
                <p14:cNvContentPartPr/>
                <p14:nvPr/>
              </p14:nvContentPartPr>
              <p14:xfrm>
                <a:off x="2516673" y="5826684"/>
                <a:ext cx="145080" cy="72360"/>
              </p14:xfrm>
            </p:contentPart>
          </mc:Choice>
          <mc:Fallback xmlns="">
            <p:pic>
              <p:nvPicPr>
                <p:cNvPr id="579" name="Freihand 578">
                  <a:extLst>
                    <a:ext uri="{FF2B5EF4-FFF2-40B4-BE49-F238E27FC236}">
                      <a16:creationId xmlns:a16="http://schemas.microsoft.com/office/drawing/2014/main" id="{F81703A9-0121-4014-8268-3688233A190C}"/>
                    </a:ext>
                  </a:extLst>
                </p:cNvPr>
                <p:cNvPicPr/>
                <p:nvPr/>
              </p:nvPicPr>
              <p:blipFill>
                <a:blip r:embed="rId960"/>
                <a:stretch>
                  <a:fillRect/>
                </a:stretch>
              </p:blipFill>
              <p:spPr>
                <a:xfrm>
                  <a:off x="2512353" y="5822364"/>
                  <a:ext cx="153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09B7E2EE-6DED-4BD8-976C-B171BC2835B1}"/>
                    </a:ext>
                  </a:extLst>
                </p14:cNvPr>
                <p14:cNvContentPartPr/>
                <p14:nvPr/>
              </p14:nvContentPartPr>
              <p14:xfrm>
                <a:off x="2761113" y="5793924"/>
                <a:ext cx="7920" cy="106920"/>
              </p14:xfrm>
            </p:contentPart>
          </mc:Choice>
          <mc:Fallback xmlns="">
            <p:pic>
              <p:nvPicPr>
                <p:cNvPr id="580" name="Freihand 579">
                  <a:extLst>
                    <a:ext uri="{FF2B5EF4-FFF2-40B4-BE49-F238E27FC236}">
                      <a16:creationId xmlns:a16="http://schemas.microsoft.com/office/drawing/2014/main" id="{09B7E2EE-6DED-4BD8-976C-B171BC2835B1}"/>
                    </a:ext>
                  </a:extLst>
                </p:cNvPr>
                <p:cNvPicPr/>
                <p:nvPr/>
              </p:nvPicPr>
              <p:blipFill>
                <a:blip r:embed="rId962"/>
                <a:stretch>
                  <a:fillRect/>
                </a:stretch>
              </p:blipFill>
              <p:spPr>
                <a:xfrm>
                  <a:off x="2756793" y="5789604"/>
                  <a:ext cx="16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CA0F1A34-30F2-40B1-8703-1AD0AA64FB8E}"/>
                    </a:ext>
                  </a:extLst>
                </p14:cNvPr>
                <p14:cNvContentPartPr/>
                <p14:nvPr/>
              </p14:nvContentPartPr>
              <p14:xfrm>
                <a:off x="2728713" y="5842164"/>
                <a:ext cx="87840" cy="11160"/>
              </p14:xfrm>
            </p:contentPart>
          </mc:Choice>
          <mc:Fallback xmlns="">
            <p:pic>
              <p:nvPicPr>
                <p:cNvPr id="581" name="Freihand 580">
                  <a:extLst>
                    <a:ext uri="{FF2B5EF4-FFF2-40B4-BE49-F238E27FC236}">
                      <a16:creationId xmlns:a16="http://schemas.microsoft.com/office/drawing/2014/main" id="{CA0F1A34-30F2-40B1-8703-1AD0AA64FB8E}"/>
                    </a:ext>
                  </a:extLst>
                </p:cNvPr>
                <p:cNvPicPr/>
                <p:nvPr/>
              </p:nvPicPr>
              <p:blipFill>
                <a:blip r:embed="rId964"/>
                <a:stretch>
                  <a:fillRect/>
                </a:stretch>
              </p:blipFill>
              <p:spPr>
                <a:xfrm>
                  <a:off x="2724393" y="5837844"/>
                  <a:ext cx="96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2" name="Freihand 581">
                  <a:extLst>
                    <a:ext uri="{FF2B5EF4-FFF2-40B4-BE49-F238E27FC236}">
                      <a16:creationId xmlns:a16="http://schemas.microsoft.com/office/drawing/2014/main" id="{B2C6C948-7EF7-468E-817F-3E27D0BAC04A}"/>
                    </a:ext>
                  </a:extLst>
                </p14:cNvPr>
                <p14:cNvContentPartPr/>
                <p14:nvPr/>
              </p14:nvContentPartPr>
              <p14:xfrm>
                <a:off x="2821233" y="5752164"/>
                <a:ext cx="102600" cy="128880"/>
              </p14:xfrm>
            </p:contentPart>
          </mc:Choice>
          <mc:Fallback xmlns="">
            <p:pic>
              <p:nvPicPr>
                <p:cNvPr id="582" name="Freihand 581">
                  <a:extLst>
                    <a:ext uri="{FF2B5EF4-FFF2-40B4-BE49-F238E27FC236}">
                      <a16:creationId xmlns:a16="http://schemas.microsoft.com/office/drawing/2014/main" id="{B2C6C948-7EF7-468E-817F-3E27D0BAC04A}"/>
                    </a:ext>
                  </a:extLst>
                </p:cNvPr>
                <p:cNvPicPr/>
                <p:nvPr/>
              </p:nvPicPr>
              <p:blipFill>
                <a:blip r:embed="rId966"/>
                <a:stretch>
                  <a:fillRect/>
                </a:stretch>
              </p:blipFill>
              <p:spPr>
                <a:xfrm>
                  <a:off x="2816913" y="5747844"/>
                  <a:ext cx="11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3" name="Freihand 582">
                  <a:extLst>
                    <a:ext uri="{FF2B5EF4-FFF2-40B4-BE49-F238E27FC236}">
                      <a16:creationId xmlns:a16="http://schemas.microsoft.com/office/drawing/2014/main" id="{326ECC3B-E3B0-4E6A-86A8-307D6D253E5D}"/>
                    </a:ext>
                  </a:extLst>
                </p14:cNvPr>
                <p14:cNvContentPartPr/>
                <p14:nvPr/>
              </p14:nvContentPartPr>
              <p14:xfrm>
                <a:off x="2892873" y="5667204"/>
                <a:ext cx="140400" cy="89640"/>
              </p14:xfrm>
            </p:contentPart>
          </mc:Choice>
          <mc:Fallback xmlns="">
            <p:pic>
              <p:nvPicPr>
                <p:cNvPr id="583" name="Freihand 582">
                  <a:extLst>
                    <a:ext uri="{FF2B5EF4-FFF2-40B4-BE49-F238E27FC236}">
                      <a16:creationId xmlns:a16="http://schemas.microsoft.com/office/drawing/2014/main" id="{326ECC3B-E3B0-4E6A-86A8-307D6D253E5D}"/>
                    </a:ext>
                  </a:extLst>
                </p:cNvPr>
                <p:cNvPicPr/>
                <p:nvPr/>
              </p:nvPicPr>
              <p:blipFill>
                <a:blip r:embed="rId968"/>
                <a:stretch>
                  <a:fillRect/>
                </a:stretch>
              </p:blipFill>
              <p:spPr>
                <a:xfrm>
                  <a:off x="2888553" y="5662884"/>
                  <a:ext cx="149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4" name="Freihand 583">
                  <a:extLst>
                    <a:ext uri="{FF2B5EF4-FFF2-40B4-BE49-F238E27FC236}">
                      <a16:creationId xmlns:a16="http://schemas.microsoft.com/office/drawing/2014/main" id="{B374CC08-2F04-4884-81FB-8D9058B3FA16}"/>
                    </a:ext>
                  </a:extLst>
                </p14:cNvPr>
                <p14:cNvContentPartPr/>
                <p14:nvPr/>
              </p14:nvContentPartPr>
              <p14:xfrm>
                <a:off x="2414073" y="5937564"/>
                <a:ext cx="608040" cy="27000"/>
              </p14:xfrm>
            </p:contentPart>
          </mc:Choice>
          <mc:Fallback xmlns="">
            <p:pic>
              <p:nvPicPr>
                <p:cNvPr id="584" name="Freihand 583">
                  <a:extLst>
                    <a:ext uri="{FF2B5EF4-FFF2-40B4-BE49-F238E27FC236}">
                      <a16:creationId xmlns:a16="http://schemas.microsoft.com/office/drawing/2014/main" id="{B374CC08-2F04-4884-81FB-8D9058B3FA16}"/>
                    </a:ext>
                  </a:extLst>
                </p:cNvPr>
                <p:cNvPicPr/>
                <p:nvPr/>
              </p:nvPicPr>
              <p:blipFill>
                <a:blip r:embed="rId970"/>
                <a:stretch>
                  <a:fillRect/>
                </a:stretch>
              </p:blipFill>
              <p:spPr>
                <a:xfrm>
                  <a:off x="2409753" y="5933244"/>
                  <a:ext cx="616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5" name="Freihand 584">
                  <a:extLst>
                    <a:ext uri="{FF2B5EF4-FFF2-40B4-BE49-F238E27FC236}">
                      <a16:creationId xmlns:a16="http://schemas.microsoft.com/office/drawing/2014/main" id="{1BA14487-D8D6-46E0-BA0C-0CC04E8722E1}"/>
                    </a:ext>
                  </a:extLst>
                </p14:cNvPr>
                <p14:cNvContentPartPr/>
                <p14:nvPr/>
              </p14:nvContentPartPr>
              <p14:xfrm>
                <a:off x="2663913" y="6033684"/>
                <a:ext cx="180000" cy="78120"/>
              </p14:xfrm>
            </p:contentPart>
          </mc:Choice>
          <mc:Fallback xmlns="">
            <p:pic>
              <p:nvPicPr>
                <p:cNvPr id="585" name="Freihand 584">
                  <a:extLst>
                    <a:ext uri="{FF2B5EF4-FFF2-40B4-BE49-F238E27FC236}">
                      <a16:creationId xmlns:a16="http://schemas.microsoft.com/office/drawing/2014/main" id="{1BA14487-D8D6-46E0-BA0C-0CC04E8722E1}"/>
                    </a:ext>
                  </a:extLst>
                </p:cNvPr>
                <p:cNvPicPr/>
                <p:nvPr/>
              </p:nvPicPr>
              <p:blipFill>
                <a:blip r:embed="rId972"/>
                <a:stretch>
                  <a:fillRect/>
                </a:stretch>
              </p:blipFill>
              <p:spPr>
                <a:xfrm>
                  <a:off x="2659593" y="6029364"/>
                  <a:ext cx="188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6" name="Freihand 585">
                  <a:extLst>
                    <a:ext uri="{FF2B5EF4-FFF2-40B4-BE49-F238E27FC236}">
                      <a16:creationId xmlns:a16="http://schemas.microsoft.com/office/drawing/2014/main" id="{9A4F9C8E-8E0C-4A24-BCFC-3FB4F6720529}"/>
                    </a:ext>
                  </a:extLst>
                </p14:cNvPr>
                <p14:cNvContentPartPr/>
                <p14:nvPr/>
              </p14:nvContentPartPr>
              <p14:xfrm>
                <a:off x="3195273" y="5912004"/>
                <a:ext cx="27720" cy="21960"/>
              </p14:xfrm>
            </p:contentPart>
          </mc:Choice>
          <mc:Fallback xmlns="">
            <p:pic>
              <p:nvPicPr>
                <p:cNvPr id="586" name="Freihand 585">
                  <a:extLst>
                    <a:ext uri="{FF2B5EF4-FFF2-40B4-BE49-F238E27FC236}">
                      <a16:creationId xmlns:a16="http://schemas.microsoft.com/office/drawing/2014/main" id="{9A4F9C8E-8E0C-4A24-BCFC-3FB4F6720529}"/>
                    </a:ext>
                  </a:extLst>
                </p:cNvPr>
                <p:cNvPicPr/>
                <p:nvPr/>
              </p:nvPicPr>
              <p:blipFill>
                <a:blip r:embed="rId974"/>
                <a:stretch>
                  <a:fillRect/>
                </a:stretch>
              </p:blipFill>
              <p:spPr>
                <a:xfrm>
                  <a:off x="3190953" y="5907684"/>
                  <a:ext cx="36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81ECA63A-B6D5-4B94-B371-D09A54E22F36}"/>
                    </a:ext>
                  </a:extLst>
                </p14:cNvPr>
                <p14:cNvContentPartPr/>
                <p14:nvPr/>
              </p14:nvContentPartPr>
              <p14:xfrm>
                <a:off x="3316593" y="5812644"/>
                <a:ext cx="86400" cy="173520"/>
              </p14:xfrm>
            </p:contentPart>
          </mc:Choice>
          <mc:Fallback xmlns="">
            <p:pic>
              <p:nvPicPr>
                <p:cNvPr id="588" name="Freihand 587">
                  <a:extLst>
                    <a:ext uri="{FF2B5EF4-FFF2-40B4-BE49-F238E27FC236}">
                      <a16:creationId xmlns:a16="http://schemas.microsoft.com/office/drawing/2014/main" id="{81ECA63A-B6D5-4B94-B371-D09A54E22F36}"/>
                    </a:ext>
                  </a:extLst>
                </p:cNvPr>
                <p:cNvPicPr/>
                <p:nvPr/>
              </p:nvPicPr>
              <p:blipFill>
                <a:blip r:embed="rId976"/>
                <a:stretch>
                  <a:fillRect/>
                </a:stretch>
              </p:blipFill>
              <p:spPr>
                <a:xfrm>
                  <a:off x="3312273" y="5808324"/>
                  <a:ext cx="95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95302210-A7F1-4EB1-8056-D013628EDD25}"/>
                    </a:ext>
                  </a:extLst>
                </p14:cNvPr>
                <p14:cNvContentPartPr/>
                <p14:nvPr/>
              </p14:nvContentPartPr>
              <p14:xfrm>
                <a:off x="3536553" y="5775564"/>
                <a:ext cx="360" cy="360"/>
              </p14:xfrm>
            </p:contentPart>
          </mc:Choice>
          <mc:Fallback xmlns="">
            <p:pic>
              <p:nvPicPr>
                <p:cNvPr id="589" name="Freihand 588">
                  <a:extLst>
                    <a:ext uri="{FF2B5EF4-FFF2-40B4-BE49-F238E27FC236}">
                      <a16:creationId xmlns:a16="http://schemas.microsoft.com/office/drawing/2014/main" id="{95302210-A7F1-4EB1-8056-D013628EDD25}"/>
                    </a:ext>
                  </a:extLst>
                </p:cNvPr>
                <p:cNvPicPr/>
                <p:nvPr/>
              </p:nvPicPr>
              <p:blipFill>
                <a:blip r:embed="rId22"/>
                <a:stretch>
                  <a:fillRect/>
                </a:stretch>
              </p:blipFill>
              <p:spPr>
                <a:xfrm>
                  <a:off x="3532233" y="57712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90" name="Freihand 589">
                  <a:extLst>
                    <a:ext uri="{FF2B5EF4-FFF2-40B4-BE49-F238E27FC236}">
                      <a16:creationId xmlns:a16="http://schemas.microsoft.com/office/drawing/2014/main" id="{87E3DE6A-9830-44FE-BCB2-451F1253BCEA}"/>
                    </a:ext>
                  </a:extLst>
                </p14:cNvPr>
                <p14:cNvContentPartPr/>
                <p14:nvPr/>
              </p14:nvContentPartPr>
              <p14:xfrm>
                <a:off x="3504873" y="5717964"/>
                <a:ext cx="106560" cy="137520"/>
              </p14:xfrm>
            </p:contentPart>
          </mc:Choice>
          <mc:Fallback xmlns="">
            <p:pic>
              <p:nvPicPr>
                <p:cNvPr id="590" name="Freihand 589">
                  <a:extLst>
                    <a:ext uri="{FF2B5EF4-FFF2-40B4-BE49-F238E27FC236}">
                      <a16:creationId xmlns:a16="http://schemas.microsoft.com/office/drawing/2014/main" id="{87E3DE6A-9830-44FE-BCB2-451F1253BCEA}"/>
                    </a:ext>
                  </a:extLst>
                </p:cNvPr>
                <p:cNvPicPr/>
                <p:nvPr/>
              </p:nvPicPr>
              <p:blipFill>
                <a:blip r:embed="rId979"/>
                <a:stretch>
                  <a:fillRect/>
                </a:stretch>
              </p:blipFill>
              <p:spPr>
                <a:xfrm>
                  <a:off x="3500553" y="5713644"/>
                  <a:ext cx="115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91" name="Freihand 590">
                  <a:extLst>
                    <a:ext uri="{FF2B5EF4-FFF2-40B4-BE49-F238E27FC236}">
                      <a16:creationId xmlns:a16="http://schemas.microsoft.com/office/drawing/2014/main" id="{094E36EA-AE8E-480B-8B16-A8786643B292}"/>
                    </a:ext>
                  </a:extLst>
                </p14:cNvPr>
                <p14:cNvContentPartPr/>
                <p14:nvPr/>
              </p14:nvContentPartPr>
              <p14:xfrm>
                <a:off x="3627993" y="5718684"/>
                <a:ext cx="102240" cy="101880"/>
              </p14:xfrm>
            </p:contentPart>
          </mc:Choice>
          <mc:Fallback xmlns="">
            <p:pic>
              <p:nvPicPr>
                <p:cNvPr id="591" name="Freihand 590">
                  <a:extLst>
                    <a:ext uri="{FF2B5EF4-FFF2-40B4-BE49-F238E27FC236}">
                      <a16:creationId xmlns:a16="http://schemas.microsoft.com/office/drawing/2014/main" id="{094E36EA-AE8E-480B-8B16-A8786643B292}"/>
                    </a:ext>
                  </a:extLst>
                </p:cNvPr>
                <p:cNvPicPr/>
                <p:nvPr/>
              </p:nvPicPr>
              <p:blipFill>
                <a:blip r:embed="rId981"/>
                <a:stretch>
                  <a:fillRect/>
                </a:stretch>
              </p:blipFill>
              <p:spPr>
                <a:xfrm>
                  <a:off x="3623673" y="5714364"/>
                  <a:ext cx="11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92" name="Freihand 591">
                  <a:extLst>
                    <a:ext uri="{FF2B5EF4-FFF2-40B4-BE49-F238E27FC236}">
                      <a16:creationId xmlns:a16="http://schemas.microsoft.com/office/drawing/2014/main" id="{58344FD5-BF86-4ECA-9C28-3B128D526D4E}"/>
                    </a:ext>
                  </a:extLst>
                </p14:cNvPr>
                <p14:cNvContentPartPr/>
                <p14:nvPr/>
              </p14:nvContentPartPr>
              <p14:xfrm>
                <a:off x="3701073" y="5788164"/>
                <a:ext cx="53280" cy="43920"/>
              </p14:xfrm>
            </p:contentPart>
          </mc:Choice>
          <mc:Fallback xmlns="">
            <p:pic>
              <p:nvPicPr>
                <p:cNvPr id="592" name="Freihand 591">
                  <a:extLst>
                    <a:ext uri="{FF2B5EF4-FFF2-40B4-BE49-F238E27FC236}">
                      <a16:creationId xmlns:a16="http://schemas.microsoft.com/office/drawing/2014/main" id="{58344FD5-BF86-4ECA-9C28-3B128D526D4E}"/>
                    </a:ext>
                  </a:extLst>
                </p:cNvPr>
                <p:cNvPicPr/>
                <p:nvPr/>
              </p:nvPicPr>
              <p:blipFill>
                <a:blip r:embed="rId983"/>
                <a:stretch>
                  <a:fillRect/>
                </a:stretch>
              </p:blipFill>
              <p:spPr>
                <a:xfrm>
                  <a:off x="3696753" y="5783844"/>
                  <a:ext cx="61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93" name="Freihand 592">
                  <a:extLst>
                    <a:ext uri="{FF2B5EF4-FFF2-40B4-BE49-F238E27FC236}">
                      <a16:creationId xmlns:a16="http://schemas.microsoft.com/office/drawing/2014/main" id="{33E5EB0D-FF83-4C3F-BA97-79BE87F0607C}"/>
                    </a:ext>
                  </a:extLst>
                </p14:cNvPr>
                <p14:cNvContentPartPr/>
                <p14:nvPr/>
              </p14:nvContentPartPr>
              <p14:xfrm>
                <a:off x="3801513" y="5781684"/>
                <a:ext cx="77760" cy="13320"/>
              </p14:xfrm>
            </p:contentPart>
          </mc:Choice>
          <mc:Fallback xmlns="">
            <p:pic>
              <p:nvPicPr>
                <p:cNvPr id="593" name="Freihand 592">
                  <a:extLst>
                    <a:ext uri="{FF2B5EF4-FFF2-40B4-BE49-F238E27FC236}">
                      <a16:creationId xmlns:a16="http://schemas.microsoft.com/office/drawing/2014/main" id="{33E5EB0D-FF83-4C3F-BA97-79BE87F0607C}"/>
                    </a:ext>
                  </a:extLst>
                </p:cNvPr>
                <p:cNvPicPr/>
                <p:nvPr/>
              </p:nvPicPr>
              <p:blipFill>
                <a:blip r:embed="rId985"/>
                <a:stretch>
                  <a:fillRect/>
                </a:stretch>
              </p:blipFill>
              <p:spPr>
                <a:xfrm>
                  <a:off x="3797193" y="577736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BFB954B0-A874-4349-9E70-21A64D4D061A}"/>
                    </a:ext>
                  </a:extLst>
                </p14:cNvPr>
                <p14:cNvContentPartPr/>
                <p14:nvPr/>
              </p14:nvContentPartPr>
              <p14:xfrm>
                <a:off x="3929673" y="5695644"/>
                <a:ext cx="157320" cy="150120"/>
              </p14:xfrm>
            </p:contentPart>
          </mc:Choice>
          <mc:Fallback xmlns="">
            <p:pic>
              <p:nvPicPr>
                <p:cNvPr id="594" name="Freihand 593">
                  <a:extLst>
                    <a:ext uri="{FF2B5EF4-FFF2-40B4-BE49-F238E27FC236}">
                      <a16:creationId xmlns:a16="http://schemas.microsoft.com/office/drawing/2014/main" id="{BFB954B0-A874-4349-9E70-21A64D4D061A}"/>
                    </a:ext>
                  </a:extLst>
                </p:cNvPr>
                <p:cNvPicPr/>
                <p:nvPr/>
              </p:nvPicPr>
              <p:blipFill>
                <a:blip r:embed="rId987"/>
                <a:stretch>
                  <a:fillRect/>
                </a:stretch>
              </p:blipFill>
              <p:spPr>
                <a:xfrm>
                  <a:off x="3925353" y="5691324"/>
                  <a:ext cx="165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28145F5-4C40-4FCB-9AE8-EEDDE964A04E}"/>
                    </a:ext>
                  </a:extLst>
                </p14:cNvPr>
                <p14:cNvContentPartPr/>
                <p14:nvPr/>
              </p14:nvContentPartPr>
              <p14:xfrm>
                <a:off x="3477513" y="5884644"/>
                <a:ext cx="620280" cy="35280"/>
              </p14:xfrm>
            </p:contentPart>
          </mc:Choice>
          <mc:Fallback xmlns="">
            <p:pic>
              <p:nvPicPr>
                <p:cNvPr id="595" name="Freihand 594">
                  <a:extLst>
                    <a:ext uri="{FF2B5EF4-FFF2-40B4-BE49-F238E27FC236}">
                      <a16:creationId xmlns:a16="http://schemas.microsoft.com/office/drawing/2014/main" id="{728145F5-4C40-4FCB-9AE8-EEDDE964A04E}"/>
                    </a:ext>
                  </a:extLst>
                </p:cNvPr>
                <p:cNvPicPr/>
                <p:nvPr/>
              </p:nvPicPr>
              <p:blipFill>
                <a:blip r:embed="rId989"/>
                <a:stretch>
                  <a:fillRect/>
                </a:stretch>
              </p:blipFill>
              <p:spPr>
                <a:xfrm>
                  <a:off x="3473193" y="5880324"/>
                  <a:ext cx="628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DFEB8AE7-D289-43DA-9B83-23135186A910}"/>
                    </a:ext>
                  </a:extLst>
                </p14:cNvPr>
                <p14:cNvContentPartPr/>
                <p14:nvPr/>
              </p14:nvContentPartPr>
              <p14:xfrm>
                <a:off x="3558513" y="6005244"/>
                <a:ext cx="148680" cy="78840"/>
              </p14:xfrm>
            </p:contentPart>
          </mc:Choice>
          <mc:Fallback xmlns="">
            <p:pic>
              <p:nvPicPr>
                <p:cNvPr id="596" name="Freihand 595">
                  <a:extLst>
                    <a:ext uri="{FF2B5EF4-FFF2-40B4-BE49-F238E27FC236}">
                      <a16:creationId xmlns:a16="http://schemas.microsoft.com/office/drawing/2014/main" id="{DFEB8AE7-D289-43DA-9B83-23135186A910}"/>
                    </a:ext>
                  </a:extLst>
                </p:cNvPr>
                <p:cNvPicPr/>
                <p:nvPr/>
              </p:nvPicPr>
              <p:blipFill>
                <a:blip r:embed="rId991"/>
                <a:stretch>
                  <a:fillRect/>
                </a:stretch>
              </p:blipFill>
              <p:spPr>
                <a:xfrm>
                  <a:off x="3554193" y="6000924"/>
                  <a:ext cx="157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DC35AAD9-2EAC-4372-BF4C-B0FDDF889D2F}"/>
                    </a:ext>
                  </a:extLst>
                </p14:cNvPr>
                <p14:cNvContentPartPr/>
                <p14:nvPr/>
              </p14:nvContentPartPr>
              <p14:xfrm>
                <a:off x="3791793" y="5992644"/>
                <a:ext cx="10440" cy="99000"/>
              </p14:xfrm>
            </p:contentPart>
          </mc:Choice>
          <mc:Fallback xmlns="">
            <p:pic>
              <p:nvPicPr>
                <p:cNvPr id="597" name="Freihand 596">
                  <a:extLst>
                    <a:ext uri="{FF2B5EF4-FFF2-40B4-BE49-F238E27FC236}">
                      <a16:creationId xmlns:a16="http://schemas.microsoft.com/office/drawing/2014/main" id="{DC35AAD9-2EAC-4372-BF4C-B0FDDF889D2F}"/>
                    </a:ext>
                  </a:extLst>
                </p:cNvPr>
                <p:cNvPicPr/>
                <p:nvPr/>
              </p:nvPicPr>
              <p:blipFill>
                <a:blip r:embed="rId993"/>
                <a:stretch>
                  <a:fillRect/>
                </a:stretch>
              </p:blipFill>
              <p:spPr>
                <a:xfrm>
                  <a:off x="3787473" y="5988324"/>
                  <a:ext cx="19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98" name="Freihand 597">
                  <a:extLst>
                    <a:ext uri="{FF2B5EF4-FFF2-40B4-BE49-F238E27FC236}">
                      <a16:creationId xmlns:a16="http://schemas.microsoft.com/office/drawing/2014/main" id="{20ECA41F-A146-42A4-9334-B4E52FDAB517}"/>
                    </a:ext>
                  </a:extLst>
                </p14:cNvPr>
                <p14:cNvContentPartPr/>
                <p14:nvPr/>
              </p14:nvContentPartPr>
              <p14:xfrm>
                <a:off x="3748233" y="6011364"/>
                <a:ext cx="124920" cy="16920"/>
              </p14:xfrm>
            </p:contentPart>
          </mc:Choice>
          <mc:Fallback xmlns="">
            <p:pic>
              <p:nvPicPr>
                <p:cNvPr id="598" name="Freihand 597">
                  <a:extLst>
                    <a:ext uri="{FF2B5EF4-FFF2-40B4-BE49-F238E27FC236}">
                      <a16:creationId xmlns:a16="http://schemas.microsoft.com/office/drawing/2014/main" id="{20ECA41F-A146-42A4-9334-B4E52FDAB517}"/>
                    </a:ext>
                  </a:extLst>
                </p:cNvPr>
                <p:cNvPicPr/>
                <p:nvPr/>
              </p:nvPicPr>
              <p:blipFill>
                <a:blip r:embed="rId995"/>
                <a:stretch>
                  <a:fillRect/>
                </a:stretch>
              </p:blipFill>
              <p:spPr>
                <a:xfrm>
                  <a:off x="3743913" y="6007044"/>
                  <a:ext cx="133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99" name="Freihand 598">
                  <a:extLst>
                    <a:ext uri="{FF2B5EF4-FFF2-40B4-BE49-F238E27FC236}">
                      <a16:creationId xmlns:a16="http://schemas.microsoft.com/office/drawing/2014/main" id="{AAB528F9-934D-4EBE-9DEF-8C21FB9F42FD}"/>
                    </a:ext>
                  </a:extLst>
                </p14:cNvPr>
                <p14:cNvContentPartPr/>
                <p14:nvPr/>
              </p14:nvContentPartPr>
              <p14:xfrm>
                <a:off x="3842913" y="5966004"/>
                <a:ext cx="102600" cy="96480"/>
              </p14:xfrm>
            </p:contentPart>
          </mc:Choice>
          <mc:Fallback xmlns="">
            <p:pic>
              <p:nvPicPr>
                <p:cNvPr id="599" name="Freihand 598">
                  <a:extLst>
                    <a:ext uri="{FF2B5EF4-FFF2-40B4-BE49-F238E27FC236}">
                      <a16:creationId xmlns:a16="http://schemas.microsoft.com/office/drawing/2014/main" id="{AAB528F9-934D-4EBE-9DEF-8C21FB9F42FD}"/>
                    </a:ext>
                  </a:extLst>
                </p:cNvPr>
                <p:cNvPicPr/>
                <p:nvPr/>
              </p:nvPicPr>
              <p:blipFill>
                <a:blip r:embed="rId997"/>
                <a:stretch>
                  <a:fillRect/>
                </a:stretch>
              </p:blipFill>
              <p:spPr>
                <a:xfrm>
                  <a:off x="3838593" y="5961684"/>
                  <a:ext cx="111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0" name="Freihand 599">
                  <a:extLst>
                    <a:ext uri="{FF2B5EF4-FFF2-40B4-BE49-F238E27FC236}">
                      <a16:creationId xmlns:a16="http://schemas.microsoft.com/office/drawing/2014/main" id="{5497CEFC-334D-4FD8-96D9-73825C971668}"/>
                    </a:ext>
                  </a:extLst>
                </p14:cNvPr>
                <p14:cNvContentPartPr/>
                <p14:nvPr/>
              </p14:nvContentPartPr>
              <p14:xfrm>
                <a:off x="3932553" y="5937924"/>
                <a:ext cx="108720" cy="59760"/>
              </p14:xfrm>
            </p:contentPart>
          </mc:Choice>
          <mc:Fallback xmlns="">
            <p:pic>
              <p:nvPicPr>
                <p:cNvPr id="600" name="Freihand 599">
                  <a:extLst>
                    <a:ext uri="{FF2B5EF4-FFF2-40B4-BE49-F238E27FC236}">
                      <a16:creationId xmlns:a16="http://schemas.microsoft.com/office/drawing/2014/main" id="{5497CEFC-334D-4FD8-96D9-73825C971668}"/>
                    </a:ext>
                  </a:extLst>
                </p:cNvPr>
                <p:cNvPicPr/>
                <p:nvPr/>
              </p:nvPicPr>
              <p:blipFill>
                <a:blip r:embed="rId999"/>
                <a:stretch>
                  <a:fillRect/>
                </a:stretch>
              </p:blipFill>
              <p:spPr>
                <a:xfrm>
                  <a:off x="3928233" y="5933604"/>
                  <a:ext cx="117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1" name="Freihand 600">
                  <a:extLst>
                    <a:ext uri="{FF2B5EF4-FFF2-40B4-BE49-F238E27FC236}">
                      <a16:creationId xmlns:a16="http://schemas.microsoft.com/office/drawing/2014/main" id="{F58D48B0-1502-4F02-A949-37BDF0886603}"/>
                    </a:ext>
                  </a:extLst>
                </p14:cNvPr>
                <p14:cNvContentPartPr/>
                <p14:nvPr/>
              </p14:nvContentPartPr>
              <p14:xfrm>
                <a:off x="4206513" y="5836044"/>
                <a:ext cx="129240" cy="67680"/>
              </p14:xfrm>
            </p:contentPart>
          </mc:Choice>
          <mc:Fallback xmlns="">
            <p:pic>
              <p:nvPicPr>
                <p:cNvPr id="601" name="Freihand 600">
                  <a:extLst>
                    <a:ext uri="{FF2B5EF4-FFF2-40B4-BE49-F238E27FC236}">
                      <a16:creationId xmlns:a16="http://schemas.microsoft.com/office/drawing/2014/main" id="{F58D48B0-1502-4F02-A949-37BDF0886603}"/>
                    </a:ext>
                  </a:extLst>
                </p:cNvPr>
                <p:cNvPicPr/>
                <p:nvPr/>
              </p:nvPicPr>
              <p:blipFill>
                <a:blip r:embed="rId1001"/>
                <a:stretch>
                  <a:fillRect/>
                </a:stretch>
              </p:blipFill>
              <p:spPr>
                <a:xfrm>
                  <a:off x="4202193" y="5831724"/>
                  <a:ext cx="137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2" name="Freihand 601">
                  <a:extLst>
                    <a:ext uri="{FF2B5EF4-FFF2-40B4-BE49-F238E27FC236}">
                      <a16:creationId xmlns:a16="http://schemas.microsoft.com/office/drawing/2014/main" id="{FE89B639-022D-4F60-8341-20317A08669D}"/>
                    </a:ext>
                  </a:extLst>
                </p14:cNvPr>
                <p14:cNvContentPartPr/>
                <p14:nvPr/>
              </p14:nvContentPartPr>
              <p14:xfrm>
                <a:off x="4267353" y="5823444"/>
                <a:ext cx="80640" cy="173520"/>
              </p14:xfrm>
            </p:contentPart>
          </mc:Choice>
          <mc:Fallback xmlns="">
            <p:pic>
              <p:nvPicPr>
                <p:cNvPr id="602" name="Freihand 601">
                  <a:extLst>
                    <a:ext uri="{FF2B5EF4-FFF2-40B4-BE49-F238E27FC236}">
                      <a16:creationId xmlns:a16="http://schemas.microsoft.com/office/drawing/2014/main" id="{FE89B639-022D-4F60-8341-20317A08669D}"/>
                    </a:ext>
                  </a:extLst>
                </p:cNvPr>
                <p:cNvPicPr/>
                <p:nvPr/>
              </p:nvPicPr>
              <p:blipFill>
                <a:blip r:embed="rId1003"/>
                <a:stretch>
                  <a:fillRect/>
                </a:stretch>
              </p:blipFill>
              <p:spPr>
                <a:xfrm>
                  <a:off x="4263033" y="5819124"/>
                  <a:ext cx="89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3" name="Freihand 602">
                  <a:extLst>
                    <a:ext uri="{FF2B5EF4-FFF2-40B4-BE49-F238E27FC236}">
                      <a16:creationId xmlns:a16="http://schemas.microsoft.com/office/drawing/2014/main" id="{9FEB6CBF-6F6D-4E11-BD66-284534615220}"/>
                    </a:ext>
                  </a:extLst>
                </p14:cNvPr>
                <p14:cNvContentPartPr/>
                <p14:nvPr/>
              </p14:nvContentPartPr>
              <p14:xfrm>
                <a:off x="4367433" y="5739564"/>
                <a:ext cx="125640" cy="147960"/>
              </p14:xfrm>
            </p:contentPart>
          </mc:Choice>
          <mc:Fallback xmlns="">
            <p:pic>
              <p:nvPicPr>
                <p:cNvPr id="603" name="Freihand 602">
                  <a:extLst>
                    <a:ext uri="{FF2B5EF4-FFF2-40B4-BE49-F238E27FC236}">
                      <a16:creationId xmlns:a16="http://schemas.microsoft.com/office/drawing/2014/main" id="{9FEB6CBF-6F6D-4E11-BD66-284534615220}"/>
                    </a:ext>
                  </a:extLst>
                </p:cNvPr>
                <p:cNvPicPr/>
                <p:nvPr/>
              </p:nvPicPr>
              <p:blipFill>
                <a:blip r:embed="rId1005"/>
                <a:stretch>
                  <a:fillRect/>
                </a:stretch>
              </p:blipFill>
              <p:spPr>
                <a:xfrm>
                  <a:off x="4363113" y="5735244"/>
                  <a:ext cx="13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76CCB8B5-3176-402A-B3B1-19DD0F79C716}"/>
                    </a:ext>
                  </a:extLst>
                </p14:cNvPr>
                <p14:cNvContentPartPr/>
                <p14:nvPr/>
              </p14:nvContentPartPr>
              <p14:xfrm>
                <a:off x="3692433" y="6101364"/>
                <a:ext cx="360" cy="360"/>
              </p14:xfrm>
            </p:contentPart>
          </mc:Choice>
          <mc:Fallback xmlns="">
            <p:pic>
              <p:nvPicPr>
                <p:cNvPr id="605" name="Freihand 604">
                  <a:extLst>
                    <a:ext uri="{FF2B5EF4-FFF2-40B4-BE49-F238E27FC236}">
                      <a16:creationId xmlns:a16="http://schemas.microsoft.com/office/drawing/2014/main" id="{76CCB8B5-3176-402A-B3B1-19DD0F79C716}"/>
                    </a:ext>
                  </a:extLst>
                </p:cNvPr>
                <p:cNvPicPr/>
                <p:nvPr/>
              </p:nvPicPr>
              <p:blipFill>
                <a:blip r:embed="rId22"/>
                <a:stretch>
                  <a:fillRect/>
                </a:stretch>
              </p:blipFill>
              <p:spPr>
                <a:xfrm>
                  <a:off x="3688113" y="60970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06" name="Freihand 605">
                  <a:extLst>
                    <a:ext uri="{FF2B5EF4-FFF2-40B4-BE49-F238E27FC236}">
                      <a16:creationId xmlns:a16="http://schemas.microsoft.com/office/drawing/2014/main" id="{1D509BA8-AB08-4B2F-80C3-455CD61D792B}"/>
                    </a:ext>
                  </a:extLst>
                </p14:cNvPr>
                <p14:cNvContentPartPr/>
                <p14:nvPr/>
              </p14:nvContentPartPr>
              <p14:xfrm>
                <a:off x="3528993" y="5954124"/>
                <a:ext cx="475560" cy="245520"/>
              </p14:xfrm>
            </p:contentPart>
          </mc:Choice>
          <mc:Fallback xmlns="">
            <p:pic>
              <p:nvPicPr>
                <p:cNvPr id="606" name="Freihand 605">
                  <a:extLst>
                    <a:ext uri="{FF2B5EF4-FFF2-40B4-BE49-F238E27FC236}">
                      <a16:creationId xmlns:a16="http://schemas.microsoft.com/office/drawing/2014/main" id="{1D509BA8-AB08-4B2F-80C3-455CD61D792B}"/>
                    </a:ext>
                  </a:extLst>
                </p:cNvPr>
                <p:cNvPicPr/>
                <p:nvPr/>
              </p:nvPicPr>
              <p:blipFill>
                <a:blip r:embed="rId1008"/>
                <a:stretch>
                  <a:fillRect/>
                </a:stretch>
              </p:blipFill>
              <p:spPr>
                <a:xfrm>
                  <a:off x="3524673" y="5949804"/>
                  <a:ext cx="484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07" name="Freihand 606">
                  <a:extLst>
                    <a:ext uri="{FF2B5EF4-FFF2-40B4-BE49-F238E27FC236}">
                      <a16:creationId xmlns:a16="http://schemas.microsoft.com/office/drawing/2014/main" id="{92A95E10-7D66-45C3-9E74-CB6D588309D0}"/>
                    </a:ext>
                  </a:extLst>
                </p14:cNvPr>
                <p14:cNvContentPartPr/>
                <p14:nvPr/>
              </p14:nvContentPartPr>
              <p14:xfrm>
                <a:off x="2481393" y="5648124"/>
                <a:ext cx="632160" cy="273960"/>
              </p14:xfrm>
            </p:contentPart>
          </mc:Choice>
          <mc:Fallback xmlns="">
            <p:pic>
              <p:nvPicPr>
                <p:cNvPr id="607" name="Freihand 606">
                  <a:extLst>
                    <a:ext uri="{FF2B5EF4-FFF2-40B4-BE49-F238E27FC236}">
                      <a16:creationId xmlns:a16="http://schemas.microsoft.com/office/drawing/2014/main" id="{92A95E10-7D66-45C3-9E74-CB6D588309D0}"/>
                    </a:ext>
                  </a:extLst>
                </p:cNvPr>
                <p:cNvPicPr/>
                <p:nvPr/>
              </p:nvPicPr>
              <p:blipFill>
                <a:blip r:embed="rId1010"/>
                <a:stretch>
                  <a:fillRect/>
                </a:stretch>
              </p:blipFill>
              <p:spPr>
                <a:xfrm>
                  <a:off x="2477073" y="5643804"/>
                  <a:ext cx="640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09" name="Freihand 608">
                  <a:extLst>
                    <a:ext uri="{FF2B5EF4-FFF2-40B4-BE49-F238E27FC236}">
                      <a16:creationId xmlns:a16="http://schemas.microsoft.com/office/drawing/2014/main" id="{7D76C3B0-F31F-4B76-AB6F-A9FF871E8537}"/>
                    </a:ext>
                  </a:extLst>
                </p14:cNvPr>
                <p14:cNvContentPartPr/>
                <p14:nvPr/>
              </p14:nvContentPartPr>
              <p14:xfrm>
                <a:off x="2092953" y="6283164"/>
                <a:ext cx="145800" cy="13680"/>
              </p14:xfrm>
            </p:contentPart>
          </mc:Choice>
          <mc:Fallback xmlns="">
            <p:pic>
              <p:nvPicPr>
                <p:cNvPr id="609" name="Freihand 608">
                  <a:extLst>
                    <a:ext uri="{FF2B5EF4-FFF2-40B4-BE49-F238E27FC236}">
                      <a16:creationId xmlns:a16="http://schemas.microsoft.com/office/drawing/2014/main" id="{7D76C3B0-F31F-4B76-AB6F-A9FF871E8537}"/>
                    </a:ext>
                  </a:extLst>
                </p:cNvPr>
                <p:cNvPicPr/>
                <p:nvPr/>
              </p:nvPicPr>
              <p:blipFill>
                <a:blip r:embed="rId1012"/>
                <a:stretch>
                  <a:fillRect/>
                </a:stretch>
              </p:blipFill>
              <p:spPr>
                <a:xfrm>
                  <a:off x="2088633" y="6278844"/>
                  <a:ext cx="154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10" name="Freihand 609">
                  <a:extLst>
                    <a:ext uri="{FF2B5EF4-FFF2-40B4-BE49-F238E27FC236}">
                      <a16:creationId xmlns:a16="http://schemas.microsoft.com/office/drawing/2014/main" id="{3AF48582-DE15-438D-806D-36E73D998070}"/>
                    </a:ext>
                  </a:extLst>
                </p14:cNvPr>
                <p14:cNvContentPartPr/>
                <p14:nvPr/>
              </p14:nvContentPartPr>
              <p14:xfrm>
                <a:off x="2092953" y="6334284"/>
                <a:ext cx="152640" cy="6840"/>
              </p14:xfrm>
            </p:contentPart>
          </mc:Choice>
          <mc:Fallback xmlns="">
            <p:pic>
              <p:nvPicPr>
                <p:cNvPr id="610" name="Freihand 609">
                  <a:extLst>
                    <a:ext uri="{FF2B5EF4-FFF2-40B4-BE49-F238E27FC236}">
                      <a16:creationId xmlns:a16="http://schemas.microsoft.com/office/drawing/2014/main" id="{3AF48582-DE15-438D-806D-36E73D998070}"/>
                    </a:ext>
                  </a:extLst>
                </p:cNvPr>
                <p:cNvPicPr/>
                <p:nvPr/>
              </p:nvPicPr>
              <p:blipFill>
                <a:blip r:embed="rId1014"/>
                <a:stretch>
                  <a:fillRect/>
                </a:stretch>
              </p:blipFill>
              <p:spPr>
                <a:xfrm>
                  <a:off x="2088633" y="6329964"/>
                  <a:ext cx="161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12" name="Freihand 611">
                  <a:extLst>
                    <a:ext uri="{FF2B5EF4-FFF2-40B4-BE49-F238E27FC236}">
                      <a16:creationId xmlns:a16="http://schemas.microsoft.com/office/drawing/2014/main" id="{54405432-64BE-4AD4-B2EE-F14876FBBB6E}"/>
                    </a:ext>
                  </a:extLst>
                </p14:cNvPr>
                <p14:cNvContentPartPr/>
                <p14:nvPr/>
              </p14:nvContentPartPr>
              <p14:xfrm>
                <a:off x="2415513" y="6148524"/>
                <a:ext cx="108000" cy="130680"/>
              </p14:xfrm>
            </p:contentPart>
          </mc:Choice>
          <mc:Fallback xmlns="">
            <p:pic>
              <p:nvPicPr>
                <p:cNvPr id="612" name="Freihand 611">
                  <a:extLst>
                    <a:ext uri="{FF2B5EF4-FFF2-40B4-BE49-F238E27FC236}">
                      <a16:creationId xmlns:a16="http://schemas.microsoft.com/office/drawing/2014/main" id="{54405432-64BE-4AD4-B2EE-F14876FBBB6E}"/>
                    </a:ext>
                  </a:extLst>
                </p:cNvPr>
                <p:cNvPicPr/>
                <p:nvPr/>
              </p:nvPicPr>
              <p:blipFill>
                <a:blip r:embed="rId1016"/>
                <a:stretch>
                  <a:fillRect/>
                </a:stretch>
              </p:blipFill>
              <p:spPr>
                <a:xfrm>
                  <a:off x="2411193" y="6144204"/>
                  <a:ext cx="116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13" name="Freihand 612">
                  <a:extLst>
                    <a:ext uri="{FF2B5EF4-FFF2-40B4-BE49-F238E27FC236}">
                      <a16:creationId xmlns:a16="http://schemas.microsoft.com/office/drawing/2014/main" id="{64D8B200-5F50-4103-A66B-05A7C350D53F}"/>
                    </a:ext>
                  </a:extLst>
                </p14:cNvPr>
                <p14:cNvContentPartPr/>
                <p14:nvPr/>
              </p14:nvContentPartPr>
              <p14:xfrm>
                <a:off x="2353593" y="6320964"/>
                <a:ext cx="220680" cy="6840"/>
              </p14:xfrm>
            </p:contentPart>
          </mc:Choice>
          <mc:Fallback xmlns="">
            <p:pic>
              <p:nvPicPr>
                <p:cNvPr id="613" name="Freihand 612">
                  <a:extLst>
                    <a:ext uri="{FF2B5EF4-FFF2-40B4-BE49-F238E27FC236}">
                      <a16:creationId xmlns:a16="http://schemas.microsoft.com/office/drawing/2014/main" id="{64D8B200-5F50-4103-A66B-05A7C350D53F}"/>
                    </a:ext>
                  </a:extLst>
                </p:cNvPr>
                <p:cNvPicPr/>
                <p:nvPr/>
              </p:nvPicPr>
              <p:blipFill>
                <a:blip r:embed="rId1018"/>
                <a:stretch>
                  <a:fillRect/>
                </a:stretch>
              </p:blipFill>
              <p:spPr>
                <a:xfrm>
                  <a:off x="2349273" y="6316644"/>
                  <a:ext cx="229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14" name="Freihand 613">
                  <a:extLst>
                    <a:ext uri="{FF2B5EF4-FFF2-40B4-BE49-F238E27FC236}">
                      <a16:creationId xmlns:a16="http://schemas.microsoft.com/office/drawing/2014/main" id="{D177B804-0574-4846-B8FF-8EE047D885B7}"/>
                    </a:ext>
                  </a:extLst>
                </p14:cNvPr>
                <p14:cNvContentPartPr/>
                <p14:nvPr/>
              </p14:nvContentPartPr>
              <p14:xfrm>
                <a:off x="2399673" y="6371364"/>
                <a:ext cx="168840" cy="78840"/>
              </p14:xfrm>
            </p:contentPart>
          </mc:Choice>
          <mc:Fallback xmlns="">
            <p:pic>
              <p:nvPicPr>
                <p:cNvPr id="614" name="Freihand 613">
                  <a:extLst>
                    <a:ext uri="{FF2B5EF4-FFF2-40B4-BE49-F238E27FC236}">
                      <a16:creationId xmlns:a16="http://schemas.microsoft.com/office/drawing/2014/main" id="{D177B804-0574-4846-B8FF-8EE047D885B7}"/>
                    </a:ext>
                  </a:extLst>
                </p:cNvPr>
                <p:cNvPicPr/>
                <p:nvPr/>
              </p:nvPicPr>
              <p:blipFill>
                <a:blip r:embed="rId1020"/>
                <a:stretch>
                  <a:fillRect/>
                </a:stretch>
              </p:blipFill>
              <p:spPr>
                <a:xfrm>
                  <a:off x="2395353" y="6367044"/>
                  <a:ext cx="177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16" name="Freihand 615">
                  <a:extLst>
                    <a:ext uri="{FF2B5EF4-FFF2-40B4-BE49-F238E27FC236}">
                      <a16:creationId xmlns:a16="http://schemas.microsoft.com/office/drawing/2014/main" id="{47C51E39-4CC5-4C12-B7E8-95030309D2EB}"/>
                    </a:ext>
                  </a:extLst>
                </p14:cNvPr>
                <p14:cNvContentPartPr/>
                <p14:nvPr/>
              </p14:nvContentPartPr>
              <p14:xfrm>
                <a:off x="2658513" y="6237804"/>
                <a:ext cx="119520" cy="119880"/>
              </p14:xfrm>
            </p:contentPart>
          </mc:Choice>
          <mc:Fallback xmlns="">
            <p:pic>
              <p:nvPicPr>
                <p:cNvPr id="616" name="Freihand 615">
                  <a:extLst>
                    <a:ext uri="{FF2B5EF4-FFF2-40B4-BE49-F238E27FC236}">
                      <a16:creationId xmlns:a16="http://schemas.microsoft.com/office/drawing/2014/main" id="{47C51E39-4CC5-4C12-B7E8-95030309D2EB}"/>
                    </a:ext>
                  </a:extLst>
                </p:cNvPr>
                <p:cNvPicPr/>
                <p:nvPr/>
              </p:nvPicPr>
              <p:blipFill>
                <a:blip r:embed="rId1022"/>
                <a:stretch>
                  <a:fillRect/>
                </a:stretch>
              </p:blipFill>
              <p:spPr>
                <a:xfrm>
                  <a:off x="2654193" y="6233484"/>
                  <a:ext cx="128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17" name="Freihand 616">
                  <a:extLst>
                    <a:ext uri="{FF2B5EF4-FFF2-40B4-BE49-F238E27FC236}">
                      <a16:creationId xmlns:a16="http://schemas.microsoft.com/office/drawing/2014/main" id="{ECD7F88C-C454-4B29-A3D7-37573D9D8E12}"/>
                    </a:ext>
                  </a:extLst>
                </p14:cNvPr>
                <p14:cNvContentPartPr/>
                <p14:nvPr/>
              </p14:nvContentPartPr>
              <p14:xfrm>
                <a:off x="2727633" y="6310164"/>
                <a:ext cx="62280" cy="46800"/>
              </p14:xfrm>
            </p:contentPart>
          </mc:Choice>
          <mc:Fallback xmlns="">
            <p:pic>
              <p:nvPicPr>
                <p:cNvPr id="617" name="Freihand 616">
                  <a:extLst>
                    <a:ext uri="{FF2B5EF4-FFF2-40B4-BE49-F238E27FC236}">
                      <a16:creationId xmlns:a16="http://schemas.microsoft.com/office/drawing/2014/main" id="{ECD7F88C-C454-4B29-A3D7-37573D9D8E12}"/>
                    </a:ext>
                  </a:extLst>
                </p:cNvPr>
                <p:cNvPicPr/>
                <p:nvPr/>
              </p:nvPicPr>
              <p:blipFill>
                <a:blip r:embed="rId1024"/>
                <a:stretch>
                  <a:fillRect/>
                </a:stretch>
              </p:blipFill>
              <p:spPr>
                <a:xfrm>
                  <a:off x="2723313" y="6305844"/>
                  <a:ext cx="70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22" name="Freihand 621">
                  <a:extLst>
                    <a:ext uri="{FF2B5EF4-FFF2-40B4-BE49-F238E27FC236}">
                      <a16:creationId xmlns:a16="http://schemas.microsoft.com/office/drawing/2014/main" id="{A8532D72-5F55-4785-9585-BC2A6A337425}"/>
                    </a:ext>
                  </a:extLst>
                </p14:cNvPr>
                <p14:cNvContentPartPr/>
                <p14:nvPr/>
              </p14:nvContentPartPr>
              <p14:xfrm>
                <a:off x="2593713" y="6149604"/>
                <a:ext cx="65520" cy="248040"/>
              </p14:xfrm>
            </p:contentPart>
          </mc:Choice>
          <mc:Fallback xmlns="">
            <p:pic>
              <p:nvPicPr>
                <p:cNvPr id="622" name="Freihand 621">
                  <a:extLst>
                    <a:ext uri="{FF2B5EF4-FFF2-40B4-BE49-F238E27FC236}">
                      <a16:creationId xmlns:a16="http://schemas.microsoft.com/office/drawing/2014/main" id="{A8532D72-5F55-4785-9585-BC2A6A337425}"/>
                    </a:ext>
                  </a:extLst>
                </p:cNvPr>
                <p:cNvPicPr/>
                <p:nvPr/>
              </p:nvPicPr>
              <p:blipFill>
                <a:blip r:embed="rId1026"/>
                <a:stretch>
                  <a:fillRect/>
                </a:stretch>
              </p:blipFill>
              <p:spPr>
                <a:xfrm>
                  <a:off x="2589393" y="6145284"/>
                  <a:ext cx="74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23" name="Freihand 622">
                  <a:extLst>
                    <a:ext uri="{FF2B5EF4-FFF2-40B4-BE49-F238E27FC236}">
                      <a16:creationId xmlns:a16="http://schemas.microsoft.com/office/drawing/2014/main" id="{F1DC8A32-8C7C-4E29-8F92-81C4D5E0FACC}"/>
                    </a:ext>
                  </a:extLst>
                </p14:cNvPr>
                <p14:cNvContentPartPr/>
                <p14:nvPr/>
              </p14:nvContentPartPr>
              <p14:xfrm>
                <a:off x="2869113" y="6284964"/>
                <a:ext cx="72000" cy="7920"/>
              </p14:xfrm>
            </p:contentPart>
          </mc:Choice>
          <mc:Fallback xmlns="">
            <p:pic>
              <p:nvPicPr>
                <p:cNvPr id="623" name="Freihand 622">
                  <a:extLst>
                    <a:ext uri="{FF2B5EF4-FFF2-40B4-BE49-F238E27FC236}">
                      <a16:creationId xmlns:a16="http://schemas.microsoft.com/office/drawing/2014/main" id="{F1DC8A32-8C7C-4E29-8F92-81C4D5E0FACC}"/>
                    </a:ext>
                  </a:extLst>
                </p:cNvPr>
                <p:cNvPicPr/>
                <p:nvPr/>
              </p:nvPicPr>
              <p:blipFill>
                <a:blip r:embed="rId1028"/>
                <a:stretch>
                  <a:fillRect/>
                </a:stretch>
              </p:blipFill>
              <p:spPr>
                <a:xfrm>
                  <a:off x="2864793" y="6280644"/>
                  <a:ext cx="80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4" name="Freihand 623">
                  <a:extLst>
                    <a:ext uri="{FF2B5EF4-FFF2-40B4-BE49-F238E27FC236}">
                      <a16:creationId xmlns:a16="http://schemas.microsoft.com/office/drawing/2014/main" id="{910D8F3A-DDC9-4E39-AC36-DC8FC62B395D}"/>
                    </a:ext>
                  </a:extLst>
                </p14:cNvPr>
                <p14:cNvContentPartPr/>
                <p14:nvPr/>
              </p14:nvContentPartPr>
              <p14:xfrm>
                <a:off x="3031113" y="6223764"/>
                <a:ext cx="70200" cy="96480"/>
              </p14:xfrm>
            </p:contentPart>
          </mc:Choice>
          <mc:Fallback xmlns="">
            <p:pic>
              <p:nvPicPr>
                <p:cNvPr id="624" name="Freihand 623">
                  <a:extLst>
                    <a:ext uri="{FF2B5EF4-FFF2-40B4-BE49-F238E27FC236}">
                      <a16:creationId xmlns:a16="http://schemas.microsoft.com/office/drawing/2014/main" id="{910D8F3A-DDC9-4E39-AC36-DC8FC62B395D}"/>
                    </a:ext>
                  </a:extLst>
                </p:cNvPr>
                <p:cNvPicPr/>
                <p:nvPr/>
              </p:nvPicPr>
              <p:blipFill>
                <a:blip r:embed="rId1030"/>
                <a:stretch>
                  <a:fillRect/>
                </a:stretch>
              </p:blipFill>
              <p:spPr>
                <a:xfrm>
                  <a:off x="3026793" y="6219444"/>
                  <a:ext cx="78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5" name="Freihand 624">
                  <a:extLst>
                    <a:ext uri="{FF2B5EF4-FFF2-40B4-BE49-F238E27FC236}">
                      <a16:creationId xmlns:a16="http://schemas.microsoft.com/office/drawing/2014/main" id="{12C4038F-7AA4-437B-A2D7-7973E3910A59}"/>
                    </a:ext>
                  </a:extLst>
                </p14:cNvPr>
                <p14:cNvContentPartPr/>
                <p14:nvPr/>
              </p14:nvContentPartPr>
              <p14:xfrm>
                <a:off x="3131193" y="6155364"/>
                <a:ext cx="74880" cy="211320"/>
              </p14:xfrm>
            </p:contentPart>
          </mc:Choice>
          <mc:Fallback xmlns="">
            <p:pic>
              <p:nvPicPr>
                <p:cNvPr id="625" name="Freihand 624">
                  <a:extLst>
                    <a:ext uri="{FF2B5EF4-FFF2-40B4-BE49-F238E27FC236}">
                      <a16:creationId xmlns:a16="http://schemas.microsoft.com/office/drawing/2014/main" id="{12C4038F-7AA4-437B-A2D7-7973E3910A59}"/>
                    </a:ext>
                  </a:extLst>
                </p:cNvPr>
                <p:cNvPicPr/>
                <p:nvPr/>
              </p:nvPicPr>
              <p:blipFill>
                <a:blip r:embed="rId1032"/>
                <a:stretch>
                  <a:fillRect/>
                </a:stretch>
              </p:blipFill>
              <p:spPr>
                <a:xfrm>
                  <a:off x="3126873" y="6151044"/>
                  <a:ext cx="83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6" name="Freihand 625">
                  <a:extLst>
                    <a:ext uri="{FF2B5EF4-FFF2-40B4-BE49-F238E27FC236}">
                      <a16:creationId xmlns:a16="http://schemas.microsoft.com/office/drawing/2014/main" id="{4BAC72F8-83BD-4BC9-B0C2-14C6F8AA3F87}"/>
                    </a:ext>
                  </a:extLst>
                </p14:cNvPr>
                <p14:cNvContentPartPr/>
                <p14:nvPr/>
              </p14:nvContentPartPr>
              <p14:xfrm>
                <a:off x="3291393" y="6239604"/>
                <a:ext cx="88200" cy="84960"/>
              </p14:xfrm>
            </p:contentPart>
          </mc:Choice>
          <mc:Fallback xmlns="">
            <p:pic>
              <p:nvPicPr>
                <p:cNvPr id="626" name="Freihand 625">
                  <a:extLst>
                    <a:ext uri="{FF2B5EF4-FFF2-40B4-BE49-F238E27FC236}">
                      <a16:creationId xmlns:a16="http://schemas.microsoft.com/office/drawing/2014/main" id="{4BAC72F8-83BD-4BC9-B0C2-14C6F8AA3F87}"/>
                    </a:ext>
                  </a:extLst>
                </p:cNvPr>
                <p:cNvPicPr/>
                <p:nvPr/>
              </p:nvPicPr>
              <p:blipFill>
                <a:blip r:embed="rId1034"/>
                <a:stretch>
                  <a:fillRect/>
                </a:stretch>
              </p:blipFill>
              <p:spPr>
                <a:xfrm>
                  <a:off x="3287073" y="6235284"/>
                  <a:ext cx="9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7" name="Freihand 626">
                  <a:extLst>
                    <a:ext uri="{FF2B5EF4-FFF2-40B4-BE49-F238E27FC236}">
                      <a16:creationId xmlns:a16="http://schemas.microsoft.com/office/drawing/2014/main" id="{76C02756-6CB9-43DB-B8FB-B3ED8C009C49}"/>
                    </a:ext>
                  </a:extLst>
                </p14:cNvPr>
                <p14:cNvContentPartPr/>
                <p14:nvPr/>
              </p14:nvContentPartPr>
              <p14:xfrm>
                <a:off x="3301113" y="6229164"/>
                <a:ext cx="105480" cy="178560"/>
              </p14:xfrm>
            </p:contentPart>
          </mc:Choice>
          <mc:Fallback xmlns="">
            <p:pic>
              <p:nvPicPr>
                <p:cNvPr id="627" name="Freihand 626">
                  <a:extLst>
                    <a:ext uri="{FF2B5EF4-FFF2-40B4-BE49-F238E27FC236}">
                      <a16:creationId xmlns:a16="http://schemas.microsoft.com/office/drawing/2014/main" id="{76C02756-6CB9-43DB-B8FB-B3ED8C009C49}"/>
                    </a:ext>
                  </a:extLst>
                </p:cNvPr>
                <p:cNvPicPr/>
                <p:nvPr/>
              </p:nvPicPr>
              <p:blipFill>
                <a:blip r:embed="rId1036"/>
                <a:stretch>
                  <a:fillRect/>
                </a:stretch>
              </p:blipFill>
              <p:spPr>
                <a:xfrm>
                  <a:off x="3296793" y="6224844"/>
                  <a:ext cx="114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9" name="Freihand 628">
                  <a:extLst>
                    <a:ext uri="{FF2B5EF4-FFF2-40B4-BE49-F238E27FC236}">
                      <a16:creationId xmlns:a16="http://schemas.microsoft.com/office/drawing/2014/main" id="{F70CB83B-6124-4D6D-ACF7-FEE3E7838BE5}"/>
                    </a:ext>
                  </a:extLst>
                </p14:cNvPr>
                <p14:cNvContentPartPr/>
                <p14:nvPr/>
              </p14:nvContentPartPr>
              <p14:xfrm>
                <a:off x="3451233" y="6171564"/>
                <a:ext cx="124200" cy="95760"/>
              </p14:xfrm>
            </p:contentPart>
          </mc:Choice>
          <mc:Fallback xmlns="">
            <p:pic>
              <p:nvPicPr>
                <p:cNvPr id="629" name="Freihand 628">
                  <a:extLst>
                    <a:ext uri="{FF2B5EF4-FFF2-40B4-BE49-F238E27FC236}">
                      <a16:creationId xmlns:a16="http://schemas.microsoft.com/office/drawing/2014/main" id="{F70CB83B-6124-4D6D-ACF7-FEE3E7838BE5}"/>
                    </a:ext>
                  </a:extLst>
                </p:cNvPr>
                <p:cNvPicPr/>
                <p:nvPr/>
              </p:nvPicPr>
              <p:blipFill>
                <a:blip r:embed="rId1038"/>
                <a:stretch>
                  <a:fillRect/>
                </a:stretch>
              </p:blipFill>
              <p:spPr>
                <a:xfrm>
                  <a:off x="3446913" y="6167244"/>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31" name="Freihand 630">
                  <a:extLst>
                    <a:ext uri="{FF2B5EF4-FFF2-40B4-BE49-F238E27FC236}">
                      <a16:creationId xmlns:a16="http://schemas.microsoft.com/office/drawing/2014/main" id="{376797B1-D2EE-47F0-AAC2-CF9FCF6EF6E9}"/>
                    </a:ext>
                  </a:extLst>
                </p14:cNvPr>
                <p14:cNvContentPartPr/>
                <p14:nvPr/>
              </p14:nvContentPartPr>
              <p14:xfrm>
                <a:off x="1653033" y="6276684"/>
                <a:ext cx="65880" cy="114120"/>
              </p14:xfrm>
            </p:contentPart>
          </mc:Choice>
          <mc:Fallback xmlns="">
            <p:pic>
              <p:nvPicPr>
                <p:cNvPr id="631" name="Freihand 630">
                  <a:extLst>
                    <a:ext uri="{FF2B5EF4-FFF2-40B4-BE49-F238E27FC236}">
                      <a16:creationId xmlns:a16="http://schemas.microsoft.com/office/drawing/2014/main" id="{376797B1-D2EE-47F0-AAC2-CF9FCF6EF6E9}"/>
                    </a:ext>
                  </a:extLst>
                </p:cNvPr>
                <p:cNvPicPr/>
                <p:nvPr/>
              </p:nvPicPr>
              <p:blipFill>
                <a:blip r:embed="rId1040"/>
                <a:stretch>
                  <a:fillRect/>
                </a:stretch>
              </p:blipFill>
              <p:spPr>
                <a:xfrm>
                  <a:off x="1648713" y="6272364"/>
                  <a:ext cx="74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32" name="Freihand 631">
                  <a:extLst>
                    <a:ext uri="{FF2B5EF4-FFF2-40B4-BE49-F238E27FC236}">
                      <a16:creationId xmlns:a16="http://schemas.microsoft.com/office/drawing/2014/main" id="{7DD7A682-A960-4426-913E-A1BD43A88703}"/>
                    </a:ext>
                  </a:extLst>
                </p14:cNvPr>
                <p14:cNvContentPartPr/>
                <p14:nvPr/>
              </p14:nvContentPartPr>
              <p14:xfrm>
                <a:off x="1720713" y="6270564"/>
                <a:ext cx="16920" cy="117720"/>
              </p14:xfrm>
            </p:contentPart>
          </mc:Choice>
          <mc:Fallback xmlns="">
            <p:pic>
              <p:nvPicPr>
                <p:cNvPr id="632" name="Freihand 631">
                  <a:extLst>
                    <a:ext uri="{FF2B5EF4-FFF2-40B4-BE49-F238E27FC236}">
                      <a16:creationId xmlns:a16="http://schemas.microsoft.com/office/drawing/2014/main" id="{7DD7A682-A960-4426-913E-A1BD43A88703}"/>
                    </a:ext>
                  </a:extLst>
                </p:cNvPr>
                <p:cNvPicPr/>
                <p:nvPr/>
              </p:nvPicPr>
              <p:blipFill>
                <a:blip r:embed="rId1042"/>
                <a:stretch>
                  <a:fillRect/>
                </a:stretch>
              </p:blipFill>
              <p:spPr>
                <a:xfrm>
                  <a:off x="1716393" y="6266244"/>
                  <a:ext cx="25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33" name="Freihand 632">
                  <a:extLst>
                    <a:ext uri="{FF2B5EF4-FFF2-40B4-BE49-F238E27FC236}">
                      <a16:creationId xmlns:a16="http://schemas.microsoft.com/office/drawing/2014/main" id="{632E3FF8-CD8B-493B-9837-2018D69900AA}"/>
                    </a:ext>
                  </a:extLst>
                </p14:cNvPr>
                <p14:cNvContentPartPr/>
                <p14:nvPr/>
              </p14:nvContentPartPr>
              <p14:xfrm>
                <a:off x="1581753" y="6219444"/>
                <a:ext cx="191160" cy="6840"/>
              </p14:xfrm>
            </p:contentPart>
          </mc:Choice>
          <mc:Fallback xmlns="">
            <p:pic>
              <p:nvPicPr>
                <p:cNvPr id="633" name="Freihand 632">
                  <a:extLst>
                    <a:ext uri="{FF2B5EF4-FFF2-40B4-BE49-F238E27FC236}">
                      <a16:creationId xmlns:a16="http://schemas.microsoft.com/office/drawing/2014/main" id="{632E3FF8-CD8B-493B-9837-2018D69900AA}"/>
                    </a:ext>
                  </a:extLst>
                </p:cNvPr>
                <p:cNvPicPr/>
                <p:nvPr/>
              </p:nvPicPr>
              <p:blipFill>
                <a:blip r:embed="rId1044"/>
                <a:stretch>
                  <a:fillRect/>
                </a:stretch>
              </p:blipFill>
              <p:spPr>
                <a:xfrm>
                  <a:off x="1577433" y="6215124"/>
                  <a:ext cx="19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34" name="Freihand 633">
                  <a:extLst>
                    <a:ext uri="{FF2B5EF4-FFF2-40B4-BE49-F238E27FC236}">
                      <a16:creationId xmlns:a16="http://schemas.microsoft.com/office/drawing/2014/main" id="{BB000417-DE26-48A0-B22A-0E6A4CA0CB3D}"/>
                    </a:ext>
                  </a:extLst>
                </p14:cNvPr>
                <p14:cNvContentPartPr/>
                <p14:nvPr/>
              </p14:nvContentPartPr>
              <p14:xfrm>
                <a:off x="1815033" y="6155364"/>
                <a:ext cx="131760" cy="119880"/>
              </p14:xfrm>
            </p:contentPart>
          </mc:Choice>
          <mc:Fallback xmlns="">
            <p:pic>
              <p:nvPicPr>
                <p:cNvPr id="634" name="Freihand 633">
                  <a:extLst>
                    <a:ext uri="{FF2B5EF4-FFF2-40B4-BE49-F238E27FC236}">
                      <a16:creationId xmlns:a16="http://schemas.microsoft.com/office/drawing/2014/main" id="{BB000417-DE26-48A0-B22A-0E6A4CA0CB3D}"/>
                    </a:ext>
                  </a:extLst>
                </p:cNvPr>
                <p:cNvPicPr/>
                <p:nvPr/>
              </p:nvPicPr>
              <p:blipFill>
                <a:blip r:embed="rId1046"/>
                <a:stretch>
                  <a:fillRect/>
                </a:stretch>
              </p:blipFill>
              <p:spPr>
                <a:xfrm>
                  <a:off x="1810713" y="6151044"/>
                  <a:ext cx="140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36" name="Freihand 635">
                  <a:extLst>
                    <a:ext uri="{FF2B5EF4-FFF2-40B4-BE49-F238E27FC236}">
                      <a16:creationId xmlns:a16="http://schemas.microsoft.com/office/drawing/2014/main" id="{0FDA4A96-6B96-4A81-B631-A8F03993A753}"/>
                    </a:ext>
                  </a:extLst>
                </p14:cNvPr>
                <p14:cNvContentPartPr/>
                <p14:nvPr/>
              </p14:nvContentPartPr>
              <p14:xfrm>
                <a:off x="2641953" y="6404484"/>
                <a:ext cx="283320" cy="45720"/>
              </p14:xfrm>
            </p:contentPart>
          </mc:Choice>
          <mc:Fallback xmlns="">
            <p:pic>
              <p:nvPicPr>
                <p:cNvPr id="636" name="Freihand 635">
                  <a:extLst>
                    <a:ext uri="{FF2B5EF4-FFF2-40B4-BE49-F238E27FC236}">
                      <a16:creationId xmlns:a16="http://schemas.microsoft.com/office/drawing/2014/main" id="{0FDA4A96-6B96-4A81-B631-A8F03993A753}"/>
                    </a:ext>
                  </a:extLst>
                </p:cNvPr>
                <p:cNvPicPr/>
                <p:nvPr/>
              </p:nvPicPr>
              <p:blipFill>
                <a:blip r:embed="rId1048"/>
                <a:stretch>
                  <a:fillRect/>
                </a:stretch>
              </p:blipFill>
              <p:spPr>
                <a:xfrm>
                  <a:off x="2637633" y="6400164"/>
                  <a:ext cx="291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37" name="Freihand 636">
                  <a:extLst>
                    <a:ext uri="{FF2B5EF4-FFF2-40B4-BE49-F238E27FC236}">
                      <a16:creationId xmlns:a16="http://schemas.microsoft.com/office/drawing/2014/main" id="{2D95BDC7-C10F-4D92-800B-7F2BB68BF6E9}"/>
                    </a:ext>
                  </a:extLst>
                </p14:cNvPr>
                <p14:cNvContentPartPr/>
                <p14:nvPr/>
              </p14:nvContentPartPr>
              <p14:xfrm>
                <a:off x="2877753" y="6397644"/>
                <a:ext cx="229680" cy="69120"/>
              </p14:xfrm>
            </p:contentPart>
          </mc:Choice>
          <mc:Fallback xmlns="">
            <p:pic>
              <p:nvPicPr>
                <p:cNvPr id="637" name="Freihand 636">
                  <a:extLst>
                    <a:ext uri="{FF2B5EF4-FFF2-40B4-BE49-F238E27FC236}">
                      <a16:creationId xmlns:a16="http://schemas.microsoft.com/office/drawing/2014/main" id="{2D95BDC7-C10F-4D92-800B-7F2BB68BF6E9}"/>
                    </a:ext>
                  </a:extLst>
                </p:cNvPr>
                <p:cNvPicPr/>
                <p:nvPr/>
              </p:nvPicPr>
              <p:blipFill>
                <a:blip r:embed="rId1050"/>
                <a:stretch>
                  <a:fillRect/>
                </a:stretch>
              </p:blipFill>
              <p:spPr>
                <a:xfrm>
                  <a:off x="2873433" y="6393324"/>
                  <a:ext cx="238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39" name="Freihand 638">
                  <a:extLst>
                    <a:ext uri="{FF2B5EF4-FFF2-40B4-BE49-F238E27FC236}">
                      <a16:creationId xmlns:a16="http://schemas.microsoft.com/office/drawing/2014/main" id="{C5FB9D55-A88E-4F34-8A73-57D8FA7F1096}"/>
                    </a:ext>
                  </a:extLst>
                </p14:cNvPr>
                <p14:cNvContentPartPr/>
                <p14:nvPr/>
              </p14:nvContentPartPr>
              <p14:xfrm>
                <a:off x="2759313" y="6490884"/>
                <a:ext cx="122760" cy="62640"/>
              </p14:xfrm>
            </p:contentPart>
          </mc:Choice>
          <mc:Fallback xmlns="">
            <p:pic>
              <p:nvPicPr>
                <p:cNvPr id="639" name="Freihand 638">
                  <a:extLst>
                    <a:ext uri="{FF2B5EF4-FFF2-40B4-BE49-F238E27FC236}">
                      <a16:creationId xmlns:a16="http://schemas.microsoft.com/office/drawing/2014/main" id="{C5FB9D55-A88E-4F34-8A73-57D8FA7F1096}"/>
                    </a:ext>
                  </a:extLst>
                </p:cNvPr>
                <p:cNvPicPr/>
                <p:nvPr/>
              </p:nvPicPr>
              <p:blipFill>
                <a:blip r:embed="rId1052"/>
                <a:stretch>
                  <a:fillRect/>
                </a:stretch>
              </p:blipFill>
              <p:spPr>
                <a:xfrm>
                  <a:off x="2754993" y="6486564"/>
                  <a:ext cx="131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40" name="Freihand 639">
                  <a:extLst>
                    <a:ext uri="{FF2B5EF4-FFF2-40B4-BE49-F238E27FC236}">
                      <a16:creationId xmlns:a16="http://schemas.microsoft.com/office/drawing/2014/main" id="{B3B43206-DABE-4353-A706-50D3F61F5474}"/>
                    </a:ext>
                  </a:extLst>
                </p14:cNvPr>
                <p14:cNvContentPartPr/>
                <p14:nvPr/>
              </p14:nvContentPartPr>
              <p14:xfrm>
                <a:off x="2921313" y="6473964"/>
                <a:ext cx="93600" cy="80640"/>
              </p14:xfrm>
            </p:contentPart>
          </mc:Choice>
          <mc:Fallback xmlns="">
            <p:pic>
              <p:nvPicPr>
                <p:cNvPr id="640" name="Freihand 639">
                  <a:extLst>
                    <a:ext uri="{FF2B5EF4-FFF2-40B4-BE49-F238E27FC236}">
                      <a16:creationId xmlns:a16="http://schemas.microsoft.com/office/drawing/2014/main" id="{B3B43206-DABE-4353-A706-50D3F61F5474}"/>
                    </a:ext>
                  </a:extLst>
                </p:cNvPr>
                <p:cNvPicPr/>
                <p:nvPr/>
              </p:nvPicPr>
              <p:blipFill>
                <a:blip r:embed="rId1054"/>
                <a:stretch>
                  <a:fillRect/>
                </a:stretch>
              </p:blipFill>
              <p:spPr>
                <a:xfrm>
                  <a:off x="2916993" y="6469644"/>
                  <a:ext cx="102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42" name="Freihand 641">
                  <a:extLst>
                    <a:ext uri="{FF2B5EF4-FFF2-40B4-BE49-F238E27FC236}">
                      <a16:creationId xmlns:a16="http://schemas.microsoft.com/office/drawing/2014/main" id="{921E9CBC-8852-49B4-BB38-D6E1B4B87C5E}"/>
                    </a:ext>
                  </a:extLst>
                </p14:cNvPr>
                <p14:cNvContentPartPr/>
                <p14:nvPr/>
              </p14:nvContentPartPr>
              <p14:xfrm>
                <a:off x="2422353" y="6480084"/>
                <a:ext cx="87480" cy="61200"/>
              </p14:xfrm>
            </p:contentPart>
          </mc:Choice>
          <mc:Fallback xmlns="">
            <p:pic>
              <p:nvPicPr>
                <p:cNvPr id="642" name="Freihand 641">
                  <a:extLst>
                    <a:ext uri="{FF2B5EF4-FFF2-40B4-BE49-F238E27FC236}">
                      <a16:creationId xmlns:a16="http://schemas.microsoft.com/office/drawing/2014/main" id="{921E9CBC-8852-49B4-BB38-D6E1B4B87C5E}"/>
                    </a:ext>
                  </a:extLst>
                </p:cNvPr>
                <p:cNvPicPr/>
                <p:nvPr/>
              </p:nvPicPr>
              <p:blipFill>
                <a:blip r:embed="rId1056"/>
                <a:stretch>
                  <a:fillRect/>
                </a:stretch>
              </p:blipFill>
              <p:spPr>
                <a:xfrm>
                  <a:off x="2418033" y="6475764"/>
                  <a:ext cx="96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43" name="Freihand 642">
                  <a:extLst>
                    <a:ext uri="{FF2B5EF4-FFF2-40B4-BE49-F238E27FC236}">
                      <a16:creationId xmlns:a16="http://schemas.microsoft.com/office/drawing/2014/main" id="{E659D365-AADD-4E2F-887C-8A077342453E}"/>
                    </a:ext>
                  </a:extLst>
                </p14:cNvPr>
                <p14:cNvContentPartPr/>
                <p14:nvPr/>
              </p14:nvContentPartPr>
              <p14:xfrm>
                <a:off x="2535393" y="6466764"/>
                <a:ext cx="64440" cy="76680"/>
              </p14:xfrm>
            </p:contentPart>
          </mc:Choice>
          <mc:Fallback xmlns="">
            <p:pic>
              <p:nvPicPr>
                <p:cNvPr id="643" name="Freihand 642">
                  <a:extLst>
                    <a:ext uri="{FF2B5EF4-FFF2-40B4-BE49-F238E27FC236}">
                      <a16:creationId xmlns:a16="http://schemas.microsoft.com/office/drawing/2014/main" id="{E659D365-AADD-4E2F-887C-8A077342453E}"/>
                    </a:ext>
                  </a:extLst>
                </p:cNvPr>
                <p:cNvPicPr/>
                <p:nvPr/>
              </p:nvPicPr>
              <p:blipFill>
                <a:blip r:embed="rId1058"/>
                <a:stretch>
                  <a:fillRect/>
                </a:stretch>
              </p:blipFill>
              <p:spPr>
                <a:xfrm>
                  <a:off x="2531073" y="6462444"/>
                  <a:ext cx="73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44" name="Freihand 643">
                  <a:extLst>
                    <a:ext uri="{FF2B5EF4-FFF2-40B4-BE49-F238E27FC236}">
                      <a16:creationId xmlns:a16="http://schemas.microsoft.com/office/drawing/2014/main" id="{4BFCA35D-C60F-4CE8-BAF3-A068E272118F}"/>
                    </a:ext>
                  </a:extLst>
                </p14:cNvPr>
                <p14:cNvContentPartPr/>
                <p14:nvPr/>
              </p14:nvContentPartPr>
              <p14:xfrm>
                <a:off x="2361513" y="6548844"/>
                <a:ext cx="695880" cy="79560"/>
              </p14:xfrm>
            </p:contentPart>
          </mc:Choice>
          <mc:Fallback xmlns="">
            <p:pic>
              <p:nvPicPr>
                <p:cNvPr id="644" name="Freihand 643">
                  <a:extLst>
                    <a:ext uri="{FF2B5EF4-FFF2-40B4-BE49-F238E27FC236}">
                      <a16:creationId xmlns:a16="http://schemas.microsoft.com/office/drawing/2014/main" id="{4BFCA35D-C60F-4CE8-BAF3-A068E272118F}"/>
                    </a:ext>
                  </a:extLst>
                </p:cNvPr>
                <p:cNvPicPr/>
                <p:nvPr/>
              </p:nvPicPr>
              <p:blipFill>
                <a:blip r:embed="rId1060"/>
                <a:stretch>
                  <a:fillRect/>
                </a:stretch>
              </p:blipFill>
              <p:spPr>
                <a:xfrm>
                  <a:off x="2357193" y="6544524"/>
                  <a:ext cx="704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46" name="Freihand 645">
                  <a:extLst>
                    <a:ext uri="{FF2B5EF4-FFF2-40B4-BE49-F238E27FC236}">
                      <a16:creationId xmlns:a16="http://schemas.microsoft.com/office/drawing/2014/main" id="{73D76402-87DB-4849-B9E1-E4FEB723739F}"/>
                    </a:ext>
                  </a:extLst>
                </p14:cNvPr>
                <p14:cNvContentPartPr/>
                <p14:nvPr/>
              </p14:nvContentPartPr>
              <p14:xfrm>
                <a:off x="3266553" y="6377484"/>
                <a:ext cx="220320" cy="72000"/>
              </p14:xfrm>
            </p:contentPart>
          </mc:Choice>
          <mc:Fallback xmlns="">
            <p:pic>
              <p:nvPicPr>
                <p:cNvPr id="646" name="Freihand 645">
                  <a:extLst>
                    <a:ext uri="{FF2B5EF4-FFF2-40B4-BE49-F238E27FC236}">
                      <a16:creationId xmlns:a16="http://schemas.microsoft.com/office/drawing/2014/main" id="{73D76402-87DB-4849-B9E1-E4FEB723739F}"/>
                    </a:ext>
                  </a:extLst>
                </p:cNvPr>
                <p:cNvPicPr/>
                <p:nvPr/>
              </p:nvPicPr>
              <p:blipFill>
                <a:blip r:embed="rId1062"/>
                <a:stretch>
                  <a:fillRect/>
                </a:stretch>
              </p:blipFill>
              <p:spPr>
                <a:xfrm>
                  <a:off x="3262233" y="6373164"/>
                  <a:ext cx="228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47" name="Freihand 646">
                  <a:extLst>
                    <a:ext uri="{FF2B5EF4-FFF2-40B4-BE49-F238E27FC236}">
                      <a16:creationId xmlns:a16="http://schemas.microsoft.com/office/drawing/2014/main" id="{F07809F1-6E81-4C59-995A-2FF35B8B485C}"/>
                    </a:ext>
                  </a:extLst>
                </p14:cNvPr>
                <p14:cNvContentPartPr/>
                <p14:nvPr/>
              </p14:nvContentPartPr>
              <p14:xfrm>
                <a:off x="3302913" y="6332484"/>
                <a:ext cx="304560" cy="110520"/>
              </p14:xfrm>
            </p:contentPart>
          </mc:Choice>
          <mc:Fallback xmlns="">
            <p:pic>
              <p:nvPicPr>
                <p:cNvPr id="647" name="Freihand 646">
                  <a:extLst>
                    <a:ext uri="{FF2B5EF4-FFF2-40B4-BE49-F238E27FC236}">
                      <a16:creationId xmlns:a16="http://schemas.microsoft.com/office/drawing/2014/main" id="{F07809F1-6E81-4C59-995A-2FF35B8B485C}"/>
                    </a:ext>
                  </a:extLst>
                </p:cNvPr>
                <p:cNvPicPr/>
                <p:nvPr/>
              </p:nvPicPr>
              <p:blipFill>
                <a:blip r:embed="rId1064"/>
                <a:stretch>
                  <a:fillRect/>
                </a:stretch>
              </p:blipFill>
              <p:spPr>
                <a:xfrm>
                  <a:off x="3298593" y="6328164"/>
                  <a:ext cx="313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49" name="Freihand 648">
                  <a:extLst>
                    <a:ext uri="{FF2B5EF4-FFF2-40B4-BE49-F238E27FC236}">
                      <a16:creationId xmlns:a16="http://schemas.microsoft.com/office/drawing/2014/main" id="{FEB34DED-B861-47E9-A31E-18F4A2E0D787}"/>
                    </a:ext>
                  </a:extLst>
                </p14:cNvPr>
                <p14:cNvContentPartPr/>
                <p14:nvPr/>
              </p14:nvContentPartPr>
              <p14:xfrm>
                <a:off x="3353313" y="6432204"/>
                <a:ext cx="70920" cy="83160"/>
              </p14:xfrm>
            </p:contentPart>
          </mc:Choice>
          <mc:Fallback xmlns="">
            <p:pic>
              <p:nvPicPr>
                <p:cNvPr id="649" name="Freihand 648">
                  <a:extLst>
                    <a:ext uri="{FF2B5EF4-FFF2-40B4-BE49-F238E27FC236}">
                      <a16:creationId xmlns:a16="http://schemas.microsoft.com/office/drawing/2014/main" id="{FEB34DED-B861-47E9-A31E-18F4A2E0D787}"/>
                    </a:ext>
                  </a:extLst>
                </p:cNvPr>
                <p:cNvPicPr/>
                <p:nvPr/>
              </p:nvPicPr>
              <p:blipFill>
                <a:blip r:embed="rId1066"/>
                <a:stretch>
                  <a:fillRect/>
                </a:stretch>
              </p:blipFill>
              <p:spPr>
                <a:xfrm>
                  <a:off x="3348993" y="6427884"/>
                  <a:ext cx="79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0" name="Freihand 649">
                  <a:extLst>
                    <a:ext uri="{FF2B5EF4-FFF2-40B4-BE49-F238E27FC236}">
                      <a16:creationId xmlns:a16="http://schemas.microsoft.com/office/drawing/2014/main" id="{A497BCEC-8819-43A6-9F9F-9430F76714E4}"/>
                    </a:ext>
                  </a:extLst>
                </p14:cNvPr>
                <p14:cNvContentPartPr/>
                <p14:nvPr/>
              </p14:nvContentPartPr>
              <p14:xfrm>
                <a:off x="3467793" y="6411324"/>
                <a:ext cx="77040" cy="69120"/>
              </p14:xfrm>
            </p:contentPart>
          </mc:Choice>
          <mc:Fallback xmlns="">
            <p:pic>
              <p:nvPicPr>
                <p:cNvPr id="650" name="Freihand 649">
                  <a:extLst>
                    <a:ext uri="{FF2B5EF4-FFF2-40B4-BE49-F238E27FC236}">
                      <a16:creationId xmlns:a16="http://schemas.microsoft.com/office/drawing/2014/main" id="{A497BCEC-8819-43A6-9F9F-9430F76714E4}"/>
                    </a:ext>
                  </a:extLst>
                </p:cNvPr>
                <p:cNvPicPr/>
                <p:nvPr/>
              </p:nvPicPr>
              <p:blipFill>
                <a:blip r:embed="rId1068"/>
                <a:stretch>
                  <a:fillRect/>
                </a:stretch>
              </p:blipFill>
              <p:spPr>
                <a:xfrm>
                  <a:off x="3463473" y="6407004"/>
                  <a:ext cx="85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51" name="Freihand 650">
                  <a:extLst>
                    <a:ext uri="{FF2B5EF4-FFF2-40B4-BE49-F238E27FC236}">
                      <a16:creationId xmlns:a16="http://schemas.microsoft.com/office/drawing/2014/main" id="{A6DDE6F2-B4D0-47EC-8C9F-0AFC620663F4}"/>
                    </a:ext>
                  </a:extLst>
                </p14:cNvPr>
                <p14:cNvContentPartPr/>
                <p14:nvPr/>
              </p14:nvContentPartPr>
              <p14:xfrm>
                <a:off x="2443233" y="6500244"/>
                <a:ext cx="1135800" cy="161640"/>
              </p14:xfrm>
            </p:contentPart>
          </mc:Choice>
          <mc:Fallback xmlns="">
            <p:pic>
              <p:nvPicPr>
                <p:cNvPr id="651" name="Freihand 650">
                  <a:extLst>
                    <a:ext uri="{FF2B5EF4-FFF2-40B4-BE49-F238E27FC236}">
                      <a16:creationId xmlns:a16="http://schemas.microsoft.com/office/drawing/2014/main" id="{A6DDE6F2-B4D0-47EC-8C9F-0AFC620663F4}"/>
                    </a:ext>
                  </a:extLst>
                </p:cNvPr>
                <p:cNvPicPr/>
                <p:nvPr/>
              </p:nvPicPr>
              <p:blipFill>
                <a:blip r:embed="rId1070"/>
                <a:stretch>
                  <a:fillRect/>
                </a:stretch>
              </p:blipFill>
              <p:spPr>
                <a:xfrm>
                  <a:off x="2438913" y="6495924"/>
                  <a:ext cx="114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52" name="Freihand 651">
                  <a:extLst>
                    <a:ext uri="{FF2B5EF4-FFF2-40B4-BE49-F238E27FC236}">
                      <a16:creationId xmlns:a16="http://schemas.microsoft.com/office/drawing/2014/main" id="{7950B5C2-2F96-40E7-AA00-773881A03016}"/>
                    </a:ext>
                  </a:extLst>
                </p14:cNvPr>
                <p14:cNvContentPartPr/>
                <p14:nvPr/>
              </p14:nvContentPartPr>
              <p14:xfrm>
                <a:off x="3143793" y="6645324"/>
                <a:ext cx="106920" cy="84960"/>
              </p14:xfrm>
            </p:contentPart>
          </mc:Choice>
          <mc:Fallback xmlns="">
            <p:pic>
              <p:nvPicPr>
                <p:cNvPr id="652" name="Freihand 651">
                  <a:extLst>
                    <a:ext uri="{FF2B5EF4-FFF2-40B4-BE49-F238E27FC236}">
                      <a16:creationId xmlns:a16="http://schemas.microsoft.com/office/drawing/2014/main" id="{7950B5C2-2F96-40E7-AA00-773881A03016}"/>
                    </a:ext>
                  </a:extLst>
                </p:cNvPr>
                <p:cNvPicPr/>
                <p:nvPr/>
              </p:nvPicPr>
              <p:blipFill>
                <a:blip r:embed="rId1072"/>
                <a:stretch>
                  <a:fillRect/>
                </a:stretch>
              </p:blipFill>
              <p:spPr>
                <a:xfrm>
                  <a:off x="3139473" y="6641004"/>
                  <a:ext cx="115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53" name="Freihand 652">
                  <a:extLst>
                    <a:ext uri="{FF2B5EF4-FFF2-40B4-BE49-F238E27FC236}">
                      <a16:creationId xmlns:a16="http://schemas.microsoft.com/office/drawing/2014/main" id="{5B66B842-1AB0-43CA-8DA3-FED0332A2934}"/>
                    </a:ext>
                  </a:extLst>
                </p14:cNvPr>
                <p14:cNvContentPartPr/>
                <p14:nvPr/>
              </p14:nvContentPartPr>
              <p14:xfrm>
                <a:off x="3309393" y="6633084"/>
                <a:ext cx="111240" cy="78120"/>
              </p14:xfrm>
            </p:contentPart>
          </mc:Choice>
          <mc:Fallback xmlns="">
            <p:pic>
              <p:nvPicPr>
                <p:cNvPr id="653" name="Freihand 652">
                  <a:extLst>
                    <a:ext uri="{FF2B5EF4-FFF2-40B4-BE49-F238E27FC236}">
                      <a16:creationId xmlns:a16="http://schemas.microsoft.com/office/drawing/2014/main" id="{5B66B842-1AB0-43CA-8DA3-FED0332A2934}"/>
                    </a:ext>
                  </a:extLst>
                </p:cNvPr>
                <p:cNvPicPr/>
                <p:nvPr/>
              </p:nvPicPr>
              <p:blipFill>
                <a:blip r:embed="rId1074"/>
                <a:stretch>
                  <a:fillRect/>
                </a:stretch>
              </p:blipFill>
              <p:spPr>
                <a:xfrm>
                  <a:off x="3305073" y="6628764"/>
                  <a:ext cx="119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1" name="Freihand 660">
                  <a:extLst>
                    <a:ext uri="{FF2B5EF4-FFF2-40B4-BE49-F238E27FC236}">
                      <a16:creationId xmlns:a16="http://schemas.microsoft.com/office/drawing/2014/main" id="{49E1EF38-59BB-4D8B-9667-C0983C6FBEA8}"/>
                    </a:ext>
                  </a:extLst>
                </p14:cNvPr>
                <p14:cNvContentPartPr/>
                <p14:nvPr/>
              </p14:nvContentPartPr>
              <p14:xfrm>
                <a:off x="5953593" y="5021004"/>
                <a:ext cx="41760" cy="1394640"/>
              </p14:xfrm>
            </p:contentPart>
          </mc:Choice>
          <mc:Fallback xmlns="">
            <p:pic>
              <p:nvPicPr>
                <p:cNvPr id="661" name="Freihand 660">
                  <a:extLst>
                    <a:ext uri="{FF2B5EF4-FFF2-40B4-BE49-F238E27FC236}">
                      <a16:creationId xmlns:a16="http://schemas.microsoft.com/office/drawing/2014/main" id="{49E1EF38-59BB-4D8B-9667-C0983C6FBEA8}"/>
                    </a:ext>
                  </a:extLst>
                </p:cNvPr>
                <p:cNvPicPr/>
                <p:nvPr/>
              </p:nvPicPr>
              <p:blipFill>
                <a:blip r:embed="rId1076"/>
                <a:stretch>
                  <a:fillRect/>
                </a:stretch>
              </p:blipFill>
              <p:spPr>
                <a:xfrm>
                  <a:off x="5949273" y="5016684"/>
                  <a:ext cx="50400" cy="14032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2" name="Freihand 661">
                  <a:extLst>
                    <a:ext uri="{FF2B5EF4-FFF2-40B4-BE49-F238E27FC236}">
                      <a16:creationId xmlns:a16="http://schemas.microsoft.com/office/drawing/2014/main" id="{D33A237E-FCD7-46C3-9358-01163E00B5C8}"/>
                    </a:ext>
                  </a:extLst>
                </p14:cNvPr>
                <p14:cNvContentPartPr/>
                <p14:nvPr/>
              </p14:nvContentPartPr>
              <p14:xfrm>
                <a:off x="5743353" y="6264084"/>
                <a:ext cx="2128680" cy="77040"/>
              </p14:xfrm>
            </p:contentPart>
          </mc:Choice>
          <mc:Fallback xmlns="">
            <p:pic>
              <p:nvPicPr>
                <p:cNvPr id="662" name="Freihand 661">
                  <a:extLst>
                    <a:ext uri="{FF2B5EF4-FFF2-40B4-BE49-F238E27FC236}">
                      <a16:creationId xmlns:a16="http://schemas.microsoft.com/office/drawing/2014/main" id="{D33A237E-FCD7-46C3-9358-01163E00B5C8}"/>
                    </a:ext>
                  </a:extLst>
                </p:cNvPr>
                <p:cNvPicPr/>
                <p:nvPr/>
              </p:nvPicPr>
              <p:blipFill>
                <a:blip r:embed="rId1078"/>
                <a:stretch>
                  <a:fillRect/>
                </a:stretch>
              </p:blipFill>
              <p:spPr>
                <a:xfrm>
                  <a:off x="5739033" y="6259764"/>
                  <a:ext cx="2137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3" name="Freihand 662">
                  <a:extLst>
                    <a:ext uri="{FF2B5EF4-FFF2-40B4-BE49-F238E27FC236}">
                      <a16:creationId xmlns:a16="http://schemas.microsoft.com/office/drawing/2014/main" id="{60BA45AD-D240-417E-B338-6151088947D5}"/>
                    </a:ext>
                  </a:extLst>
                </p14:cNvPr>
                <p14:cNvContentPartPr/>
                <p14:nvPr/>
              </p14:nvContentPartPr>
              <p14:xfrm>
                <a:off x="7813353" y="6198204"/>
                <a:ext cx="180000" cy="180720"/>
              </p14:xfrm>
            </p:contentPart>
          </mc:Choice>
          <mc:Fallback xmlns="">
            <p:pic>
              <p:nvPicPr>
                <p:cNvPr id="663" name="Freihand 662">
                  <a:extLst>
                    <a:ext uri="{FF2B5EF4-FFF2-40B4-BE49-F238E27FC236}">
                      <a16:creationId xmlns:a16="http://schemas.microsoft.com/office/drawing/2014/main" id="{60BA45AD-D240-417E-B338-6151088947D5}"/>
                    </a:ext>
                  </a:extLst>
                </p:cNvPr>
                <p:cNvPicPr/>
                <p:nvPr/>
              </p:nvPicPr>
              <p:blipFill>
                <a:blip r:embed="rId1080"/>
                <a:stretch>
                  <a:fillRect/>
                </a:stretch>
              </p:blipFill>
              <p:spPr>
                <a:xfrm>
                  <a:off x="7809033" y="6193884"/>
                  <a:ext cx="188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4" name="Freihand 663">
                  <a:extLst>
                    <a:ext uri="{FF2B5EF4-FFF2-40B4-BE49-F238E27FC236}">
                      <a16:creationId xmlns:a16="http://schemas.microsoft.com/office/drawing/2014/main" id="{B3CD2413-6B57-48C4-B771-C79272E79BF5}"/>
                    </a:ext>
                  </a:extLst>
                </p14:cNvPr>
                <p14:cNvContentPartPr/>
                <p14:nvPr/>
              </p14:nvContentPartPr>
              <p14:xfrm>
                <a:off x="5817873" y="4817244"/>
                <a:ext cx="297720" cy="218880"/>
              </p14:xfrm>
            </p:contentPart>
          </mc:Choice>
          <mc:Fallback xmlns="">
            <p:pic>
              <p:nvPicPr>
                <p:cNvPr id="664" name="Freihand 663">
                  <a:extLst>
                    <a:ext uri="{FF2B5EF4-FFF2-40B4-BE49-F238E27FC236}">
                      <a16:creationId xmlns:a16="http://schemas.microsoft.com/office/drawing/2014/main" id="{B3CD2413-6B57-48C4-B771-C79272E79BF5}"/>
                    </a:ext>
                  </a:extLst>
                </p:cNvPr>
                <p:cNvPicPr/>
                <p:nvPr/>
              </p:nvPicPr>
              <p:blipFill>
                <a:blip r:embed="rId1082"/>
                <a:stretch>
                  <a:fillRect/>
                </a:stretch>
              </p:blipFill>
              <p:spPr>
                <a:xfrm>
                  <a:off x="5813553" y="4812924"/>
                  <a:ext cx="306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9D6C85A7-E437-49B4-ACAB-9596FAD22E9E}"/>
                    </a:ext>
                  </a:extLst>
                </p14:cNvPr>
                <p14:cNvContentPartPr/>
                <p14:nvPr/>
              </p14:nvContentPartPr>
              <p14:xfrm>
                <a:off x="5633193" y="4829124"/>
                <a:ext cx="47160" cy="93960"/>
              </p14:xfrm>
            </p:contentPart>
          </mc:Choice>
          <mc:Fallback xmlns="">
            <p:pic>
              <p:nvPicPr>
                <p:cNvPr id="666" name="Freihand 665">
                  <a:extLst>
                    <a:ext uri="{FF2B5EF4-FFF2-40B4-BE49-F238E27FC236}">
                      <a16:creationId xmlns:a16="http://schemas.microsoft.com/office/drawing/2014/main" id="{9D6C85A7-E437-49B4-ACAB-9596FAD22E9E}"/>
                    </a:ext>
                  </a:extLst>
                </p:cNvPr>
                <p:cNvPicPr/>
                <p:nvPr/>
              </p:nvPicPr>
              <p:blipFill>
                <a:blip r:embed="rId1084"/>
                <a:stretch>
                  <a:fillRect/>
                </a:stretch>
              </p:blipFill>
              <p:spPr>
                <a:xfrm>
                  <a:off x="5628873" y="4824804"/>
                  <a:ext cx="5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7" name="Freihand 666">
                  <a:extLst>
                    <a:ext uri="{FF2B5EF4-FFF2-40B4-BE49-F238E27FC236}">
                      <a16:creationId xmlns:a16="http://schemas.microsoft.com/office/drawing/2014/main" id="{D36313BE-47DB-41B0-AD0E-5D06AF8DE921}"/>
                    </a:ext>
                  </a:extLst>
                </p14:cNvPr>
                <p14:cNvContentPartPr/>
                <p14:nvPr/>
              </p14:nvContentPartPr>
              <p14:xfrm>
                <a:off x="5688273" y="4790964"/>
                <a:ext cx="20160" cy="156960"/>
              </p14:xfrm>
            </p:contentPart>
          </mc:Choice>
          <mc:Fallback xmlns="">
            <p:pic>
              <p:nvPicPr>
                <p:cNvPr id="667" name="Freihand 666">
                  <a:extLst>
                    <a:ext uri="{FF2B5EF4-FFF2-40B4-BE49-F238E27FC236}">
                      <a16:creationId xmlns:a16="http://schemas.microsoft.com/office/drawing/2014/main" id="{D36313BE-47DB-41B0-AD0E-5D06AF8DE921}"/>
                    </a:ext>
                  </a:extLst>
                </p:cNvPr>
                <p:cNvPicPr/>
                <p:nvPr/>
              </p:nvPicPr>
              <p:blipFill>
                <a:blip r:embed="rId1086"/>
                <a:stretch>
                  <a:fillRect/>
                </a:stretch>
              </p:blipFill>
              <p:spPr>
                <a:xfrm>
                  <a:off x="5683953" y="4786644"/>
                  <a:ext cx="28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68" name="Freihand 667">
                  <a:extLst>
                    <a:ext uri="{FF2B5EF4-FFF2-40B4-BE49-F238E27FC236}">
                      <a16:creationId xmlns:a16="http://schemas.microsoft.com/office/drawing/2014/main" id="{690753D5-5104-4648-AAD6-55036F10B90B}"/>
                    </a:ext>
                  </a:extLst>
                </p14:cNvPr>
                <p14:cNvContentPartPr/>
                <p14:nvPr/>
              </p14:nvContentPartPr>
              <p14:xfrm>
                <a:off x="5563713" y="4712484"/>
                <a:ext cx="206280" cy="47160"/>
              </p14:xfrm>
            </p:contentPart>
          </mc:Choice>
          <mc:Fallback xmlns="">
            <p:pic>
              <p:nvPicPr>
                <p:cNvPr id="668" name="Freihand 667">
                  <a:extLst>
                    <a:ext uri="{FF2B5EF4-FFF2-40B4-BE49-F238E27FC236}">
                      <a16:creationId xmlns:a16="http://schemas.microsoft.com/office/drawing/2014/main" id="{690753D5-5104-4648-AAD6-55036F10B90B}"/>
                    </a:ext>
                  </a:extLst>
                </p:cNvPr>
                <p:cNvPicPr/>
                <p:nvPr/>
              </p:nvPicPr>
              <p:blipFill>
                <a:blip r:embed="rId1088"/>
                <a:stretch>
                  <a:fillRect/>
                </a:stretch>
              </p:blipFill>
              <p:spPr>
                <a:xfrm>
                  <a:off x="5559393" y="4708164"/>
                  <a:ext cx="214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69" name="Freihand 668">
                  <a:extLst>
                    <a:ext uri="{FF2B5EF4-FFF2-40B4-BE49-F238E27FC236}">
                      <a16:creationId xmlns:a16="http://schemas.microsoft.com/office/drawing/2014/main" id="{A34E2470-529F-4580-AF98-AEB610D18A8E}"/>
                    </a:ext>
                  </a:extLst>
                </p14:cNvPr>
                <p14:cNvContentPartPr/>
                <p14:nvPr/>
              </p14:nvContentPartPr>
              <p14:xfrm>
                <a:off x="7733433" y="6412764"/>
                <a:ext cx="19800" cy="126000"/>
              </p14:xfrm>
            </p:contentPart>
          </mc:Choice>
          <mc:Fallback xmlns="">
            <p:pic>
              <p:nvPicPr>
                <p:cNvPr id="669" name="Freihand 668">
                  <a:extLst>
                    <a:ext uri="{FF2B5EF4-FFF2-40B4-BE49-F238E27FC236}">
                      <a16:creationId xmlns:a16="http://schemas.microsoft.com/office/drawing/2014/main" id="{A34E2470-529F-4580-AF98-AEB610D18A8E}"/>
                    </a:ext>
                  </a:extLst>
                </p:cNvPr>
                <p:cNvPicPr/>
                <p:nvPr/>
              </p:nvPicPr>
              <p:blipFill>
                <a:blip r:embed="rId1090"/>
                <a:stretch>
                  <a:fillRect/>
                </a:stretch>
              </p:blipFill>
              <p:spPr>
                <a:xfrm>
                  <a:off x="7729113" y="6408444"/>
                  <a:ext cx="2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0" name="Freihand 669">
                  <a:extLst>
                    <a:ext uri="{FF2B5EF4-FFF2-40B4-BE49-F238E27FC236}">
                      <a16:creationId xmlns:a16="http://schemas.microsoft.com/office/drawing/2014/main" id="{45C617B6-7DE0-43BA-A205-919605A670D3}"/>
                    </a:ext>
                  </a:extLst>
                </p14:cNvPr>
                <p14:cNvContentPartPr/>
                <p14:nvPr/>
              </p14:nvContentPartPr>
              <p14:xfrm>
                <a:off x="7779513" y="6410604"/>
                <a:ext cx="18720" cy="127800"/>
              </p14:xfrm>
            </p:contentPart>
          </mc:Choice>
          <mc:Fallback xmlns="">
            <p:pic>
              <p:nvPicPr>
                <p:cNvPr id="670" name="Freihand 669">
                  <a:extLst>
                    <a:ext uri="{FF2B5EF4-FFF2-40B4-BE49-F238E27FC236}">
                      <a16:creationId xmlns:a16="http://schemas.microsoft.com/office/drawing/2014/main" id="{45C617B6-7DE0-43BA-A205-919605A670D3}"/>
                    </a:ext>
                  </a:extLst>
                </p:cNvPr>
                <p:cNvPicPr/>
                <p:nvPr/>
              </p:nvPicPr>
              <p:blipFill>
                <a:blip r:embed="rId1092"/>
                <a:stretch>
                  <a:fillRect/>
                </a:stretch>
              </p:blipFill>
              <p:spPr>
                <a:xfrm>
                  <a:off x="7775193" y="6406284"/>
                  <a:ext cx="27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1" name="Freihand 670">
                  <a:extLst>
                    <a:ext uri="{FF2B5EF4-FFF2-40B4-BE49-F238E27FC236}">
                      <a16:creationId xmlns:a16="http://schemas.microsoft.com/office/drawing/2014/main" id="{4B995EDB-ACF8-447F-B347-0C3A1C8E8301}"/>
                    </a:ext>
                  </a:extLst>
                </p14:cNvPr>
                <p14:cNvContentPartPr/>
                <p14:nvPr/>
              </p14:nvContentPartPr>
              <p14:xfrm>
                <a:off x="7659273" y="6385764"/>
                <a:ext cx="185760" cy="28080"/>
              </p14:xfrm>
            </p:contentPart>
          </mc:Choice>
          <mc:Fallback xmlns="">
            <p:pic>
              <p:nvPicPr>
                <p:cNvPr id="671" name="Freihand 670">
                  <a:extLst>
                    <a:ext uri="{FF2B5EF4-FFF2-40B4-BE49-F238E27FC236}">
                      <a16:creationId xmlns:a16="http://schemas.microsoft.com/office/drawing/2014/main" id="{4B995EDB-ACF8-447F-B347-0C3A1C8E8301}"/>
                    </a:ext>
                  </a:extLst>
                </p:cNvPr>
                <p:cNvPicPr/>
                <p:nvPr/>
              </p:nvPicPr>
              <p:blipFill>
                <a:blip r:embed="rId1094"/>
                <a:stretch>
                  <a:fillRect/>
                </a:stretch>
              </p:blipFill>
              <p:spPr>
                <a:xfrm>
                  <a:off x="7654953" y="6381444"/>
                  <a:ext cx="194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2" name="Freihand 671">
                  <a:extLst>
                    <a:ext uri="{FF2B5EF4-FFF2-40B4-BE49-F238E27FC236}">
                      <a16:creationId xmlns:a16="http://schemas.microsoft.com/office/drawing/2014/main" id="{83C43B1B-96F8-477B-AEF0-ABA940E9CEA8}"/>
                    </a:ext>
                  </a:extLst>
                </p14:cNvPr>
                <p14:cNvContentPartPr/>
                <p14:nvPr/>
              </p14:nvContentPartPr>
              <p14:xfrm>
                <a:off x="7887153" y="6342204"/>
                <a:ext cx="119160" cy="77400"/>
              </p14:xfrm>
            </p:contentPart>
          </mc:Choice>
          <mc:Fallback xmlns="">
            <p:pic>
              <p:nvPicPr>
                <p:cNvPr id="672" name="Freihand 671">
                  <a:extLst>
                    <a:ext uri="{FF2B5EF4-FFF2-40B4-BE49-F238E27FC236}">
                      <a16:creationId xmlns:a16="http://schemas.microsoft.com/office/drawing/2014/main" id="{83C43B1B-96F8-477B-AEF0-ABA940E9CEA8}"/>
                    </a:ext>
                  </a:extLst>
                </p:cNvPr>
                <p:cNvPicPr/>
                <p:nvPr/>
              </p:nvPicPr>
              <p:blipFill>
                <a:blip r:embed="rId1096"/>
                <a:stretch>
                  <a:fillRect/>
                </a:stretch>
              </p:blipFill>
              <p:spPr>
                <a:xfrm>
                  <a:off x="7882833" y="6337884"/>
                  <a:ext cx="127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2" name="Freihand 691">
                  <a:extLst>
                    <a:ext uri="{FF2B5EF4-FFF2-40B4-BE49-F238E27FC236}">
                      <a16:creationId xmlns:a16="http://schemas.microsoft.com/office/drawing/2014/main" id="{E425CF2A-0031-4BA1-ACEA-5B3FEFAA7C99}"/>
                    </a:ext>
                  </a:extLst>
                </p14:cNvPr>
                <p14:cNvContentPartPr/>
                <p14:nvPr/>
              </p14:nvContentPartPr>
              <p14:xfrm>
                <a:off x="5849553" y="5839284"/>
                <a:ext cx="214200" cy="32400"/>
              </p14:xfrm>
            </p:contentPart>
          </mc:Choice>
          <mc:Fallback xmlns="">
            <p:pic>
              <p:nvPicPr>
                <p:cNvPr id="692" name="Freihand 691">
                  <a:extLst>
                    <a:ext uri="{FF2B5EF4-FFF2-40B4-BE49-F238E27FC236}">
                      <a16:creationId xmlns:a16="http://schemas.microsoft.com/office/drawing/2014/main" id="{E425CF2A-0031-4BA1-ACEA-5B3FEFAA7C99}"/>
                    </a:ext>
                  </a:extLst>
                </p:cNvPr>
                <p:cNvPicPr/>
                <p:nvPr/>
              </p:nvPicPr>
              <p:blipFill>
                <a:blip r:embed="rId1098"/>
                <a:stretch>
                  <a:fillRect/>
                </a:stretch>
              </p:blipFill>
              <p:spPr>
                <a:xfrm>
                  <a:off x="5845233" y="5834964"/>
                  <a:ext cx="222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93" name="Freihand 692">
                  <a:extLst>
                    <a:ext uri="{FF2B5EF4-FFF2-40B4-BE49-F238E27FC236}">
                      <a16:creationId xmlns:a16="http://schemas.microsoft.com/office/drawing/2014/main" id="{1D6C8BD5-18CC-4096-83C0-0DE85167FAD3}"/>
                    </a:ext>
                  </a:extLst>
                </p14:cNvPr>
                <p14:cNvContentPartPr/>
                <p14:nvPr/>
              </p14:nvContentPartPr>
              <p14:xfrm>
                <a:off x="4957113" y="5723364"/>
                <a:ext cx="112320" cy="133560"/>
              </p14:xfrm>
            </p:contentPart>
          </mc:Choice>
          <mc:Fallback xmlns="">
            <p:pic>
              <p:nvPicPr>
                <p:cNvPr id="693" name="Freihand 692">
                  <a:extLst>
                    <a:ext uri="{FF2B5EF4-FFF2-40B4-BE49-F238E27FC236}">
                      <a16:creationId xmlns:a16="http://schemas.microsoft.com/office/drawing/2014/main" id="{1D6C8BD5-18CC-4096-83C0-0DE85167FAD3}"/>
                    </a:ext>
                  </a:extLst>
                </p:cNvPr>
                <p:cNvPicPr/>
                <p:nvPr/>
              </p:nvPicPr>
              <p:blipFill>
                <a:blip r:embed="rId1100"/>
                <a:stretch>
                  <a:fillRect/>
                </a:stretch>
              </p:blipFill>
              <p:spPr>
                <a:xfrm>
                  <a:off x="4952793" y="5719044"/>
                  <a:ext cx="12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94" name="Freihand 693">
                  <a:extLst>
                    <a:ext uri="{FF2B5EF4-FFF2-40B4-BE49-F238E27FC236}">
                      <a16:creationId xmlns:a16="http://schemas.microsoft.com/office/drawing/2014/main" id="{E4D98324-67EC-4FB3-9165-6A11D69B5977}"/>
                    </a:ext>
                  </a:extLst>
                </p14:cNvPr>
                <p14:cNvContentPartPr/>
                <p14:nvPr/>
              </p14:nvContentPartPr>
              <p14:xfrm>
                <a:off x="5084913" y="5691684"/>
                <a:ext cx="73800" cy="140400"/>
              </p14:xfrm>
            </p:contentPart>
          </mc:Choice>
          <mc:Fallback xmlns="">
            <p:pic>
              <p:nvPicPr>
                <p:cNvPr id="694" name="Freihand 693">
                  <a:extLst>
                    <a:ext uri="{FF2B5EF4-FFF2-40B4-BE49-F238E27FC236}">
                      <a16:creationId xmlns:a16="http://schemas.microsoft.com/office/drawing/2014/main" id="{E4D98324-67EC-4FB3-9165-6A11D69B5977}"/>
                    </a:ext>
                  </a:extLst>
                </p:cNvPr>
                <p:cNvPicPr/>
                <p:nvPr/>
              </p:nvPicPr>
              <p:blipFill>
                <a:blip r:embed="rId1102"/>
                <a:stretch>
                  <a:fillRect/>
                </a:stretch>
              </p:blipFill>
              <p:spPr>
                <a:xfrm>
                  <a:off x="5080593" y="5687364"/>
                  <a:ext cx="82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95" name="Freihand 694">
                  <a:extLst>
                    <a:ext uri="{FF2B5EF4-FFF2-40B4-BE49-F238E27FC236}">
                      <a16:creationId xmlns:a16="http://schemas.microsoft.com/office/drawing/2014/main" id="{6C552499-4A3E-414F-A672-A9124DA75000}"/>
                    </a:ext>
                  </a:extLst>
                </p14:cNvPr>
                <p14:cNvContentPartPr/>
                <p14:nvPr/>
              </p14:nvContentPartPr>
              <p14:xfrm>
                <a:off x="5193273" y="5714724"/>
                <a:ext cx="102600" cy="83160"/>
              </p14:xfrm>
            </p:contentPart>
          </mc:Choice>
          <mc:Fallback xmlns="">
            <p:pic>
              <p:nvPicPr>
                <p:cNvPr id="695" name="Freihand 694">
                  <a:extLst>
                    <a:ext uri="{FF2B5EF4-FFF2-40B4-BE49-F238E27FC236}">
                      <a16:creationId xmlns:a16="http://schemas.microsoft.com/office/drawing/2014/main" id="{6C552499-4A3E-414F-A672-A9124DA75000}"/>
                    </a:ext>
                  </a:extLst>
                </p:cNvPr>
                <p:cNvPicPr/>
                <p:nvPr/>
              </p:nvPicPr>
              <p:blipFill>
                <a:blip r:embed="rId1104"/>
                <a:stretch>
                  <a:fillRect/>
                </a:stretch>
              </p:blipFill>
              <p:spPr>
                <a:xfrm>
                  <a:off x="5188953" y="5710404"/>
                  <a:ext cx="11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96" name="Freihand 695">
                  <a:extLst>
                    <a:ext uri="{FF2B5EF4-FFF2-40B4-BE49-F238E27FC236}">
                      <a16:creationId xmlns:a16="http://schemas.microsoft.com/office/drawing/2014/main" id="{695AFD07-3A02-47AB-A271-59031973FEBF}"/>
                    </a:ext>
                  </a:extLst>
                </p14:cNvPr>
                <p14:cNvContentPartPr/>
                <p14:nvPr/>
              </p14:nvContentPartPr>
              <p14:xfrm>
                <a:off x="5252313" y="5760804"/>
                <a:ext cx="125280" cy="42840"/>
              </p14:xfrm>
            </p:contentPart>
          </mc:Choice>
          <mc:Fallback xmlns="">
            <p:pic>
              <p:nvPicPr>
                <p:cNvPr id="696" name="Freihand 695">
                  <a:extLst>
                    <a:ext uri="{FF2B5EF4-FFF2-40B4-BE49-F238E27FC236}">
                      <a16:creationId xmlns:a16="http://schemas.microsoft.com/office/drawing/2014/main" id="{695AFD07-3A02-47AB-A271-59031973FEBF}"/>
                    </a:ext>
                  </a:extLst>
                </p:cNvPr>
                <p:cNvPicPr/>
                <p:nvPr/>
              </p:nvPicPr>
              <p:blipFill>
                <a:blip r:embed="rId1106"/>
                <a:stretch>
                  <a:fillRect/>
                </a:stretch>
              </p:blipFill>
              <p:spPr>
                <a:xfrm>
                  <a:off x="5247993" y="5756484"/>
                  <a:ext cx="133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97" name="Freihand 696">
                  <a:extLst>
                    <a:ext uri="{FF2B5EF4-FFF2-40B4-BE49-F238E27FC236}">
                      <a16:creationId xmlns:a16="http://schemas.microsoft.com/office/drawing/2014/main" id="{3C7BF238-6450-487A-BD2B-05902E256D2E}"/>
                    </a:ext>
                  </a:extLst>
                </p14:cNvPr>
                <p14:cNvContentPartPr/>
                <p14:nvPr/>
              </p14:nvContentPartPr>
              <p14:xfrm>
                <a:off x="5431593" y="5736324"/>
                <a:ext cx="78480" cy="95400"/>
              </p14:xfrm>
            </p:contentPart>
          </mc:Choice>
          <mc:Fallback xmlns="">
            <p:pic>
              <p:nvPicPr>
                <p:cNvPr id="697" name="Freihand 696">
                  <a:extLst>
                    <a:ext uri="{FF2B5EF4-FFF2-40B4-BE49-F238E27FC236}">
                      <a16:creationId xmlns:a16="http://schemas.microsoft.com/office/drawing/2014/main" id="{3C7BF238-6450-487A-BD2B-05902E256D2E}"/>
                    </a:ext>
                  </a:extLst>
                </p:cNvPr>
                <p:cNvPicPr/>
                <p:nvPr/>
              </p:nvPicPr>
              <p:blipFill>
                <a:blip r:embed="rId1108"/>
                <a:stretch>
                  <a:fillRect/>
                </a:stretch>
              </p:blipFill>
              <p:spPr>
                <a:xfrm>
                  <a:off x="5427273" y="5732004"/>
                  <a:ext cx="87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98" name="Freihand 697">
                  <a:extLst>
                    <a:ext uri="{FF2B5EF4-FFF2-40B4-BE49-F238E27FC236}">
                      <a16:creationId xmlns:a16="http://schemas.microsoft.com/office/drawing/2014/main" id="{E1EAA922-A1CF-40FA-8E82-E86333197DBF}"/>
                    </a:ext>
                  </a:extLst>
                </p14:cNvPr>
                <p14:cNvContentPartPr/>
                <p14:nvPr/>
              </p14:nvContentPartPr>
              <p14:xfrm>
                <a:off x="5455353" y="5666124"/>
                <a:ext cx="99720" cy="183240"/>
              </p14:xfrm>
            </p:contentPart>
          </mc:Choice>
          <mc:Fallback xmlns="">
            <p:pic>
              <p:nvPicPr>
                <p:cNvPr id="698" name="Freihand 697">
                  <a:extLst>
                    <a:ext uri="{FF2B5EF4-FFF2-40B4-BE49-F238E27FC236}">
                      <a16:creationId xmlns:a16="http://schemas.microsoft.com/office/drawing/2014/main" id="{E1EAA922-A1CF-40FA-8E82-E86333197DBF}"/>
                    </a:ext>
                  </a:extLst>
                </p:cNvPr>
                <p:cNvPicPr/>
                <p:nvPr/>
              </p:nvPicPr>
              <p:blipFill>
                <a:blip r:embed="rId1110"/>
                <a:stretch>
                  <a:fillRect/>
                </a:stretch>
              </p:blipFill>
              <p:spPr>
                <a:xfrm>
                  <a:off x="5451033" y="5661804"/>
                  <a:ext cx="108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99" name="Freihand 698">
                  <a:extLst>
                    <a:ext uri="{FF2B5EF4-FFF2-40B4-BE49-F238E27FC236}">
                      <a16:creationId xmlns:a16="http://schemas.microsoft.com/office/drawing/2014/main" id="{57201B8F-3112-4EC7-AB9B-36A02DBCEDD6}"/>
                    </a:ext>
                  </a:extLst>
                </p14:cNvPr>
                <p14:cNvContentPartPr/>
                <p14:nvPr/>
              </p14:nvContentPartPr>
              <p14:xfrm>
                <a:off x="4861353" y="5901924"/>
                <a:ext cx="659520" cy="39600"/>
              </p14:xfrm>
            </p:contentPart>
          </mc:Choice>
          <mc:Fallback xmlns="">
            <p:pic>
              <p:nvPicPr>
                <p:cNvPr id="699" name="Freihand 698">
                  <a:extLst>
                    <a:ext uri="{FF2B5EF4-FFF2-40B4-BE49-F238E27FC236}">
                      <a16:creationId xmlns:a16="http://schemas.microsoft.com/office/drawing/2014/main" id="{57201B8F-3112-4EC7-AB9B-36A02DBCEDD6}"/>
                    </a:ext>
                  </a:extLst>
                </p:cNvPr>
                <p:cNvPicPr/>
                <p:nvPr/>
              </p:nvPicPr>
              <p:blipFill>
                <a:blip r:embed="rId1112"/>
                <a:stretch>
                  <a:fillRect/>
                </a:stretch>
              </p:blipFill>
              <p:spPr>
                <a:xfrm>
                  <a:off x="4857033" y="5897604"/>
                  <a:ext cx="6681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00" name="Freihand 699">
                  <a:extLst>
                    <a:ext uri="{FF2B5EF4-FFF2-40B4-BE49-F238E27FC236}">
                      <a16:creationId xmlns:a16="http://schemas.microsoft.com/office/drawing/2014/main" id="{46C139FB-2765-4E9C-A531-2DA89BEF4D38}"/>
                    </a:ext>
                  </a:extLst>
                </p14:cNvPr>
                <p14:cNvContentPartPr/>
                <p14:nvPr/>
              </p14:nvContentPartPr>
              <p14:xfrm>
                <a:off x="5034873" y="5991564"/>
                <a:ext cx="163080" cy="88560"/>
              </p14:xfrm>
            </p:contentPart>
          </mc:Choice>
          <mc:Fallback xmlns="">
            <p:pic>
              <p:nvPicPr>
                <p:cNvPr id="700" name="Freihand 699">
                  <a:extLst>
                    <a:ext uri="{FF2B5EF4-FFF2-40B4-BE49-F238E27FC236}">
                      <a16:creationId xmlns:a16="http://schemas.microsoft.com/office/drawing/2014/main" id="{46C139FB-2765-4E9C-A531-2DA89BEF4D38}"/>
                    </a:ext>
                  </a:extLst>
                </p:cNvPr>
                <p:cNvPicPr/>
                <p:nvPr/>
              </p:nvPicPr>
              <p:blipFill>
                <a:blip r:embed="rId1114"/>
                <a:stretch>
                  <a:fillRect/>
                </a:stretch>
              </p:blipFill>
              <p:spPr>
                <a:xfrm>
                  <a:off x="5030553" y="5987244"/>
                  <a:ext cx="171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1" name="Freihand 700">
                  <a:extLst>
                    <a:ext uri="{FF2B5EF4-FFF2-40B4-BE49-F238E27FC236}">
                      <a16:creationId xmlns:a16="http://schemas.microsoft.com/office/drawing/2014/main" id="{1EC6C29E-28CB-40A7-8E6F-0AA65A6EF88F}"/>
                    </a:ext>
                  </a:extLst>
                </p14:cNvPr>
                <p14:cNvContentPartPr/>
                <p14:nvPr/>
              </p14:nvContentPartPr>
              <p14:xfrm>
                <a:off x="5232873" y="5995164"/>
                <a:ext cx="14400" cy="82080"/>
              </p14:xfrm>
            </p:contentPart>
          </mc:Choice>
          <mc:Fallback xmlns="">
            <p:pic>
              <p:nvPicPr>
                <p:cNvPr id="701" name="Freihand 700">
                  <a:extLst>
                    <a:ext uri="{FF2B5EF4-FFF2-40B4-BE49-F238E27FC236}">
                      <a16:creationId xmlns:a16="http://schemas.microsoft.com/office/drawing/2014/main" id="{1EC6C29E-28CB-40A7-8E6F-0AA65A6EF88F}"/>
                    </a:ext>
                  </a:extLst>
                </p:cNvPr>
                <p:cNvPicPr/>
                <p:nvPr/>
              </p:nvPicPr>
              <p:blipFill>
                <a:blip r:embed="rId1116"/>
                <a:stretch>
                  <a:fillRect/>
                </a:stretch>
              </p:blipFill>
              <p:spPr>
                <a:xfrm>
                  <a:off x="5228553" y="5990844"/>
                  <a:ext cx="23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02" name="Freihand 701">
                  <a:extLst>
                    <a:ext uri="{FF2B5EF4-FFF2-40B4-BE49-F238E27FC236}">
                      <a16:creationId xmlns:a16="http://schemas.microsoft.com/office/drawing/2014/main" id="{7588428B-963E-4DBB-A8CB-FDDCA2D5C62D}"/>
                    </a:ext>
                  </a:extLst>
                </p14:cNvPr>
                <p14:cNvContentPartPr/>
                <p14:nvPr/>
              </p14:nvContentPartPr>
              <p14:xfrm>
                <a:off x="5196513" y="5981124"/>
                <a:ext cx="159840" cy="90720"/>
              </p14:xfrm>
            </p:contentPart>
          </mc:Choice>
          <mc:Fallback xmlns="">
            <p:pic>
              <p:nvPicPr>
                <p:cNvPr id="702" name="Freihand 701">
                  <a:extLst>
                    <a:ext uri="{FF2B5EF4-FFF2-40B4-BE49-F238E27FC236}">
                      <a16:creationId xmlns:a16="http://schemas.microsoft.com/office/drawing/2014/main" id="{7588428B-963E-4DBB-A8CB-FDDCA2D5C62D}"/>
                    </a:ext>
                  </a:extLst>
                </p:cNvPr>
                <p:cNvPicPr/>
                <p:nvPr/>
              </p:nvPicPr>
              <p:blipFill>
                <a:blip r:embed="rId1118"/>
                <a:stretch>
                  <a:fillRect/>
                </a:stretch>
              </p:blipFill>
              <p:spPr>
                <a:xfrm>
                  <a:off x="5192193" y="5976804"/>
                  <a:ext cx="168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03" name="Freihand 702">
                  <a:extLst>
                    <a:ext uri="{FF2B5EF4-FFF2-40B4-BE49-F238E27FC236}">
                      <a16:creationId xmlns:a16="http://schemas.microsoft.com/office/drawing/2014/main" id="{E5BE0C8A-B1D5-4A0C-A160-A387A5D9680C}"/>
                    </a:ext>
                  </a:extLst>
                </p14:cNvPr>
                <p14:cNvContentPartPr/>
                <p14:nvPr/>
              </p14:nvContentPartPr>
              <p14:xfrm>
                <a:off x="5386953" y="5953764"/>
                <a:ext cx="88560" cy="44280"/>
              </p14:xfrm>
            </p:contentPart>
          </mc:Choice>
          <mc:Fallback xmlns="">
            <p:pic>
              <p:nvPicPr>
                <p:cNvPr id="703" name="Freihand 702">
                  <a:extLst>
                    <a:ext uri="{FF2B5EF4-FFF2-40B4-BE49-F238E27FC236}">
                      <a16:creationId xmlns:a16="http://schemas.microsoft.com/office/drawing/2014/main" id="{E5BE0C8A-B1D5-4A0C-A160-A387A5D9680C}"/>
                    </a:ext>
                  </a:extLst>
                </p:cNvPr>
                <p:cNvPicPr/>
                <p:nvPr/>
              </p:nvPicPr>
              <p:blipFill>
                <a:blip r:embed="rId1120"/>
                <a:stretch>
                  <a:fillRect/>
                </a:stretch>
              </p:blipFill>
              <p:spPr>
                <a:xfrm>
                  <a:off x="5382633" y="5949444"/>
                  <a:ext cx="97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07" name="Freihand 706">
                  <a:extLst>
                    <a:ext uri="{FF2B5EF4-FFF2-40B4-BE49-F238E27FC236}">
                      <a16:creationId xmlns:a16="http://schemas.microsoft.com/office/drawing/2014/main" id="{E325D9AD-53BB-464B-AB60-B79BBE6C7155}"/>
                    </a:ext>
                  </a:extLst>
                </p14:cNvPr>
                <p14:cNvContentPartPr/>
                <p14:nvPr/>
              </p14:nvContentPartPr>
              <p14:xfrm>
                <a:off x="5932713" y="5843244"/>
                <a:ext cx="360" cy="360"/>
              </p14:xfrm>
            </p:contentPart>
          </mc:Choice>
          <mc:Fallback xmlns="">
            <p:pic>
              <p:nvPicPr>
                <p:cNvPr id="707" name="Freihand 706">
                  <a:extLst>
                    <a:ext uri="{FF2B5EF4-FFF2-40B4-BE49-F238E27FC236}">
                      <a16:creationId xmlns:a16="http://schemas.microsoft.com/office/drawing/2014/main" id="{E325D9AD-53BB-464B-AB60-B79BBE6C7155}"/>
                    </a:ext>
                  </a:extLst>
                </p:cNvPr>
                <p:cNvPicPr/>
                <p:nvPr/>
              </p:nvPicPr>
              <p:blipFill>
                <a:blip r:embed="rId22"/>
                <a:stretch>
                  <a:fillRect/>
                </a:stretch>
              </p:blipFill>
              <p:spPr>
                <a:xfrm>
                  <a:off x="5928393" y="58389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08" name="Freihand 707">
                  <a:extLst>
                    <a:ext uri="{FF2B5EF4-FFF2-40B4-BE49-F238E27FC236}">
                      <a16:creationId xmlns:a16="http://schemas.microsoft.com/office/drawing/2014/main" id="{6805AB7A-0127-421D-9617-1F0C6A376645}"/>
                    </a:ext>
                  </a:extLst>
                </p14:cNvPr>
                <p14:cNvContentPartPr/>
                <p14:nvPr/>
              </p14:nvContentPartPr>
              <p14:xfrm>
                <a:off x="5915793" y="5072844"/>
                <a:ext cx="1587600" cy="783360"/>
              </p14:xfrm>
            </p:contentPart>
          </mc:Choice>
          <mc:Fallback xmlns="">
            <p:pic>
              <p:nvPicPr>
                <p:cNvPr id="708" name="Freihand 707">
                  <a:extLst>
                    <a:ext uri="{FF2B5EF4-FFF2-40B4-BE49-F238E27FC236}">
                      <a16:creationId xmlns:a16="http://schemas.microsoft.com/office/drawing/2014/main" id="{6805AB7A-0127-421D-9617-1F0C6A376645}"/>
                    </a:ext>
                  </a:extLst>
                </p:cNvPr>
                <p:cNvPicPr/>
                <p:nvPr/>
              </p:nvPicPr>
              <p:blipFill>
                <a:blip r:embed="rId1123"/>
                <a:stretch>
                  <a:fillRect/>
                </a:stretch>
              </p:blipFill>
              <p:spPr>
                <a:xfrm>
                  <a:off x="5911473" y="5068524"/>
                  <a:ext cx="159624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09" name="Freihand 708">
                  <a:extLst>
                    <a:ext uri="{FF2B5EF4-FFF2-40B4-BE49-F238E27FC236}">
                      <a16:creationId xmlns:a16="http://schemas.microsoft.com/office/drawing/2014/main" id="{7BC2FC5A-C27F-427C-AB07-8FDA1067A068}"/>
                    </a:ext>
                  </a:extLst>
                </p14:cNvPr>
                <p14:cNvContentPartPr/>
                <p14:nvPr/>
              </p14:nvContentPartPr>
              <p14:xfrm>
                <a:off x="7642713" y="4978524"/>
                <a:ext cx="59400" cy="128160"/>
              </p14:xfrm>
            </p:contentPart>
          </mc:Choice>
          <mc:Fallback xmlns="">
            <p:pic>
              <p:nvPicPr>
                <p:cNvPr id="709" name="Freihand 708">
                  <a:extLst>
                    <a:ext uri="{FF2B5EF4-FFF2-40B4-BE49-F238E27FC236}">
                      <a16:creationId xmlns:a16="http://schemas.microsoft.com/office/drawing/2014/main" id="{7BC2FC5A-C27F-427C-AB07-8FDA1067A068}"/>
                    </a:ext>
                  </a:extLst>
                </p:cNvPr>
                <p:cNvPicPr/>
                <p:nvPr/>
              </p:nvPicPr>
              <p:blipFill>
                <a:blip r:embed="rId1125"/>
                <a:stretch>
                  <a:fillRect/>
                </a:stretch>
              </p:blipFill>
              <p:spPr>
                <a:xfrm>
                  <a:off x="7638393" y="4974204"/>
                  <a:ext cx="6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10" name="Freihand 709">
                  <a:extLst>
                    <a:ext uri="{FF2B5EF4-FFF2-40B4-BE49-F238E27FC236}">
                      <a16:creationId xmlns:a16="http://schemas.microsoft.com/office/drawing/2014/main" id="{5D0DCE72-FCAE-4728-90F0-B74AC8D9C749}"/>
                    </a:ext>
                  </a:extLst>
                </p14:cNvPr>
                <p14:cNvContentPartPr/>
                <p14:nvPr/>
              </p14:nvContentPartPr>
              <p14:xfrm>
                <a:off x="7571073" y="4917684"/>
                <a:ext cx="205200" cy="45720"/>
              </p14:xfrm>
            </p:contentPart>
          </mc:Choice>
          <mc:Fallback xmlns="">
            <p:pic>
              <p:nvPicPr>
                <p:cNvPr id="710" name="Freihand 709">
                  <a:extLst>
                    <a:ext uri="{FF2B5EF4-FFF2-40B4-BE49-F238E27FC236}">
                      <a16:creationId xmlns:a16="http://schemas.microsoft.com/office/drawing/2014/main" id="{5D0DCE72-FCAE-4728-90F0-B74AC8D9C749}"/>
                    </a:ext>
                  </a:extLst>
                </p:cNvPr>
                <p:cNvPicPr/>
                <p:nvPr/>
              </p:nvPicPr>
              <p:blipFill>
                <a:blip r:embed="rId1127"/>
                <a:stretch>
                  <a:fillRect/>
                </a:stretch>
              </p:blipFill>
              <p:spPr>
                <a:xfrm>
                  <a:off x="7566753" y="4913364"/>
                  <a:ext cx="213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11" name="Freihand 710">
                  <a:extLst>
                    <a:ext uri="{FF2B5EF4-FFF2-40B4-BE49-F238E27FC236}">
                      <a16:creationId xmlns:a16="http://schemas.microsoft.com/office/drawing/2014/main" id="{C8781168-2549-4839-B2A4-5F1FF9C6E79B}"/>
                    </a:ext>
                  </a:extLst>
                </p14:cNvPr>
                <p14:cNvContentPartPr/>
                <p14:nvPr/>
              </p14:nvContentPartPr>
              <p14:xfrm>
                <a:off x="7794273" y="4884204"/>
                <a:ext cx="111960" cy="189000"/>
              </p14:xfrm>
            </p:contentPart>
          </mc:Choice>
          <mc:Fallback xmlns="">
            <p:pic>
              <p:nvPicPr>
                <p:cNvPr id="711" name="Freihand 710">
                  <a:extLst>
                    <a:ext uri="{FF2B5EF4-FFF2-40B4-BE49-F238E27FC236}">
                      <a16:creationId xmlns:a16="http://schemas.microsoft.com/office/drawing/2014/main" id="{C8781168-2549-4839-B2A4-5F1FF9C6E79B}"/>
                    </a:ext>
                  </a:extLst>
                </p:cNvPr>
                <p:cNvPicPr/>
                <p:nvPr/>
              </p:nvPicPr>
              <p:blipFill>
                <a:blip r:embed="rId1129"/>
                <a:stretch>
                  <a:fillRect/>
                </a:stretch>
              </p:blipFill>
              <p:spPr>
                <a:xfrm>
                  <a:off x="7789953" y="4879884"/>
                  <a:ext cx="120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12" name="Freihand 711">
                  <a:extLst>
                    <a:ext uri="{FF2B5EF4-FFF2-40B4-BE49-F238E27FC236}">
                      <a16:creationId xmlns:a16="http://schemas.microsoft.com/office/drawing/2014/main" id="{AEA7B610-D0DA-427F-8F67-C1BB194A4CD5}"/>
                    </a:ext>
                  </a:extLst>
                </p14:cNvPr>
                <p14:cNvContentPartPr/>
                <p14:nvPr/>
              </p14:nvContentPartPr>
              <p14:xfrm>
                <a:off x="7944393" y="4923804"/>
                <a:ext cx="61920" cy="93600"/>
              </p14:xfrm>
            </p:contentPart>
          </mc:Choice>
          <mc:Fallback xmlns="">
            <p:pic>
              <p:nvPicPr>
                <p:cNvPr id="712" name="Freihand 711">
                  <a:extLst>
                    <a:ext uri="{FF2B5EF4-FFF2-40B4-BE49-F238E27FC236}">
                      <a16:creationId xmlns:a16="http://schemas.microsoft.com/office/drawing/2014/main" id="{AEA7B610-D0DA-427F-8F67-C1BB194A4CD5}"/>
                    </a:ext>
                  </a:extLst>
                </p:cNvPr>
                <p:cNvPicPr/>
                <p:nvPr/>
              </p:nvPicPr>
              <p:blipFill>
                <a:blip r:embed="rId1131"/>
                <a:stretch>
                  <a:fillRect/>
                </a:stretch>
              </p:blipFill>
              <p:spPr>
                <a:xfrm>
                  <a:off x="7940073" y="4919484"/>
                  <a:ext cx="70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13" name="Freihand 712">
                  <a:extLst>
                    <a:ext uri="{FF2B5EF4-FFF2-40B4-BE49-F238E27FC236}">
                      <a16:creationId xmlns:a16="http://schemas.microsoft.com/office/drawing/2014/main" id="{5E4B72F2-1D9A-4EC0-AA2A-B1FA3BE1EE98}"/>
                    </a:ext>
                  </a:extLst>
                </p14:cNvPr>
                <p14:cNvContentPartPr/>
                <p14:nvPr/>
              </p14:nvContentPartPr>
              <p14:xfrm>
                <a:off x="7941513" y="4886364"/>
                <a:ext cx="118080" cy="139320"/>
              </p14:xfrm>
            </p:contentPart>
          </mc:Choice>
          <mc:Fallback xmlns="">
            <p:pic>
              <p:nvPicPr>
                <p:cNvPr id="713" name="Freihand 712">
                  <a:extLst>
                    <a:ext uri="{FF2B5EF4-FFF2-40B4-BE49-F238E27FC236}">
                      <a16:creationId xmlns:a16="http://schemas.microsoft.com/office/drawing/2014/main" id="{5E4B72F2-1D9A-4EC0-AA2A-B1FA3BE1EE98}"/>
                    </a:ext>
                  </a:extLst>
                </p:cNvPr>
                <p:cNvPicPr/>
                <p:nvPr/>
              </p:nvPicPr>
              <p:blipFill>
                <a:blip r:embed="rId1133"/>
                <a:stretch>
                  <a:fillRect/>
                </a:stretch>
              </p:blipFill>
              <p:spPr>
                <a:xfrm>
                  <a:off x="7937193" y="4882044"/>
                  <a:ext cx="126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14" name="Freihand 713">
                  <a:extLst>
                    <a:ext uri="{FF2B5EF4-FFF2-40B4-BE49-F238E27FC236}">
                      <a16:creationId xmlns:a16="http://schemas.microsoft.com/office/drawing/2014/main" id="{DBDF540F-A74F-4F37-9C0B-1C583F429462}"/>
                    </a:ext>
                  </a:extLst>
                </p14:cNvPr>
                <p14:cNvContentPartPr/>
                <p14:nvPr/>
              </p14:nvContentPartPr>
              <p14:xfrm>
                <a:off x="8064993" y="4844964"/>
                <a:ext cx="100800" cy="78480"/>
              </p14:xfrm>
            </p:contentPart>
          </mc:Choice>
          <mc:Fallback xmlns="">
            <p:pic>
              <p:nvPicPr>
                <p:cNvPr id="714" name="Freihand 713">
                  <a:extLst>
                    <a:ext uri="{FF2B5EF4-FFF2-40B4-BE49-F238E27FC236}">
                      <a16:creationId xmlns:a16="http://schemas.microsoft.com/office/drawing/2014/main" id="{DBDF540F-A74F-4F37-9C0B-1C583F429462}"/>
                    </a:ext>
                  </a:extLst>
                </p:cNvPr>
                <p:cNvPicPr/>
                <p:nvPr/>
              </p:nvPicPr>
              <p:blipFill>
                <a:blip r:embed="rId1135"/>
                <a:stretch>
                  <a:fillRect/>
                </a:stretch>
              </p:blipFill>
              <p:spPr>
                <a:xfrm>
                  <a:off x="8060673" y="4840644"/>
                  <a:ext cx="109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15" name="Freihand 714">
                  <a:extLst>
                    <a:ext uri="{FF2B5EF4-FFF2-40B4-BE49-F238E27FC236}">
                      <a16:creationId xmlns:a16="http://schemas.microsoft.com/office/drawing/2014/main" id="{F990947E-98A1-4F0C-8FBE-246708B91B6B}"/>
                    </a:ext>
                  </a:extLst>
                </p14:cNvPr>
                <p14:cNvContentPartPr/>
                <p14:nvPr/>
              </p14:nvContentPartPr>
              <p14:xfrm>
                <a:off x="8068233" y="4810044"/>
                <a:ext cx="149400" cy="299880"/>
              </p14:xfrm>
            </p:contentPart>
          </mc:Choice>
          <mc:Fallback xmlns="">
            <p:pic>
              <p:nvPicPr>
                <p:cNvPr id="715" name="Freihand 714">
                  <a:extLst>
                    <a:ext uri="{FF2B5EF4-FFF2-40B4-BE49-F238E27FC236}">
                      <a16:creationId xmlns:a16="http://schemas.microsoft.com/office/drawing/2014/main" id="{F990947E-98A1-4F0C-8FBE-246708B91B6B}"/>
                    </a:ext>
                  </a:extLst>
                </p:cNvPr>
                <p:cNvPicPr/>
                <p:nvPr/>
              </p:nvPicPr>
              <p:blipFill>
                <a:blip r:embed="rId1137"/>
                <a:stretch>
                  <a:fillRect/>
                </a:stretch>
              </p:blipFill>
              <p:spPr>
                <a:xfrm>
                  <a:off x="8063913" y="4805724"/>
                  <a:ext cx="1580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23" name="Freihand 722">
                  <a:extLst>
                    <a:ext uri="{FF2B5EF4-FFF2-40B4-BE49-F238E27FC236}">
                      <a16:creationId xmlns:a16="http://schemas.microsoft.com/office/drawing/2014/main" id="{6034A832-1CA0-4D8B-A614-3AB5F8AE8DEC}"/>
                    </a:ext>
                  </a:extLst>
                </p14:cNvPr>
                <p14:cNvContentPartPr/>
                <p14:nvPr/>
              </p14:nvContentPartPr>
              <p14:xfrm>
                <a:off x="5628513" y="4836324"/>
                <a:ext cx="20160" cy="110880"/>
              </p14:xfrm>
            </p:contentPart>
          </mc:Choice>
          <mc:Fallback xmlns="">
            <p:pic>
              <p:nvPicPr>
                <p:cNvPr id="723" name="Freihand 722">
                  <a:extLst>
                    <a:ext uri="{FF2B5EF4-FFF2-40B4-BE49-F238E27FC236}">
                      <a16:creationId xmlns:a16="http://schemas.microsoft.com/office/drawing/2014/main" id="{6034A832-1CA0-4D8B-A614-3AB5F8AE8DEC}"/>
                    </a:ext>
                  </a:extLst>
                </p:cNvPr>
                <p:cNvPicPr/>
                <p:nvPr/>
              </p:nvPicPr>
              <p:blipFill>
                <a:blip r:embed="rId1139"/>
                <a:stretch>
                  <a:fillRect/>
                </a:stretch>
              </p:blipFill>
              <p:spPr>
                <a:xfrm>
                  <a:off x="5624193" y="4832004"/>
                  <a:ext cx="28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24" name="Freihand 723">
                  <a:extLst>
                    <a:ext uri="{FF2B5EF4-FFF2-40B4-BE49-F238E27FC236}">
                      <a16:creationId xmlns:a16="http://schemas.microsoft.com/office/drawing/2014/main" id="{F5512A77-09B1-41E9-8774-38D32FB687B1}"/>
                    </a:ext>
                  </a:extLst>
                </p14:cNvPr>
                <p14:cNvContentPartPr/>
                <p14:nvPr/>
              </p14:nvContentPartPr>
              <p14:xfrm>
                <a:off x="5672073" y="4822644"/>
                <a:ext cx="21960" cy="132840"/>
              </p14:xfrm>
            </p:contentPart>
          </mc:Choice>
          <mc:Fallback xmlns="">
            <p:pic>
              <p:nvPicPr>
                <p:cNvPr id="724" name="Freihand 723">
                  <a:extLst>
                    <a:ext uri="{FF2B5EF4-FFF2-40B4-BE49-F238E27FC236}">
                      <a16:creationId xmlns:a16="http://schemas.microsoft.com/office/drawing/2014/main" id="{F5512A77-09B1-41E9-8774-38D32FB687B1}"/>
                    </a:ext>
                  </a:extLst>
                </p:cNvPr>
                <p:cNvPicPr/>
                <p:nvPr/>
              </p:nvPicPr>
              <p:blipFill>
                <a:blip r:embed="rId1141"/>
                <a:stretch>
                  <a:fillRect/>
                </a:stretch>
              </p:blipFill>
              <p:spPr>
                <a:xfrm>
                  <a:off x="5667753" y="4818324"/>
                  <a:ext cx="30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26" name="Freihand 725">
                  <a:extLst>
                    <a:ext uri="{FF2B5EF4-FFF2-40B4-BE49-F238E27FC236}">
                      <a16:creationId xmlns:a16="http://schemas.microsoft.com/office/drawing/2014/main" id="{4605E876-FA9D-4E62-8214-D0EFD9E28B77}"/>
                    </a:ext>
                  </a:extLst>
                </p14:cNvPr>
                <p14:cNvContentPartPr/>
                <p14:nvPr/>
              </p14:nvContentPartPr>
              <p14:xfrm>
                <a:off x="7683393" y="6471804"/>
                <a:ext cx="38880" cy="99720"/>
              </p14:xfrm>
            </p:contentPart>
          </mc:Choice>
          <mc:Fallback xmlns="">
            <p:pic>
              <p:nvPicPr>
                <p:cNvPr id="726" name="Freihand 725">
                  <a:extLst>
                    <a:ext uri="{FF2B5EF4-FFF2-40B4-BE49-F238E27FC236}">
                      <a16:creationId xmlns:a16="http://schemas.microsoft.com/office/drawing/2014/main" id="{4605E876-FA9D-4E62-8214-D0EFD9E28B77}"/>
                    </a:ext>
                  </a:extLst>
                </p:cNvPr>
                <p:cNvPicPr/>
                <p:nvPr/>
              </p:nvPicPr>
              <p:blipFill>
                <a:blip r:embed="rId1143"/>
                <a:stretch>
                  <a:fillRect/>
                </a:stretch>
              </p:blipFill>
              <p:spPr>
                <a:xfrm>
                  <a:off x="7679073" y="6467484"/>
                  <a:ext cx="47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27" name="Freihand 726">
                  <a:extLst>
                    <a:ext uri="{FF2B5EF4-FFF2-40B4-BE49-F238E27FC236}">
                      <a16:creationId xmlns:a16="http://schemas.microsoft.com/office/drawing/2014/main" id="{323EBB62-B19E-4495-9A36-4A73108AA3C0}"/>
                    </a:ext>
                  </a:extLst>
                </p14:cNvPr>
                <p14:cNvContentPartPr/>
                <p14:nvPr/>
              </p14:nvContentPartPr>
              <p14:xfrm>
                <a:off x="7751073" y="6448764"/>
                <a:ext cx="21240" cy="118080"/>
              </p14:xfrm>
            </p:contentPart>
          </mc:Choice>
          <mc:Fallback xmlns="">
            <p:pic>
              <p:nvPicPr>
                <p:cNvPr id="727" name="Freihand 726">
                  <a:extLst>
                    <a:ext uri="{FF2B5EF4-FFF2-40B4-BE49-F238E27FC236}">
                      <a16:creationId xmlns:a16="http://schemas.microsoft.com/office/drawing/2014/main" id="{323EBB62-B19E-4495-9A36-4A73108AA3C0}"/>
                    </a:ext>
                  </a:extLst>
                </p:cNvPr>
                <p:cNvPicPr/>
                <p:nvPr/>
              </p:nvPicPr>
              <p:blipFill>
                <a:blip r:embed="rId1145"/>
                <a:stretch>
                  <a:fillRect/>
                </a:stretch>
              </p:blipFill>
              <p:spPr>
                <a:xfrm>
                  <a:off x="7746753" y="6444444"/>
                  <a:ext cx="2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28" name="Freihand 727">
                  <a:extLst>
                    <a:ext uri="{FF2B5EF4-FFF2-40B4-BE49-F238E27FC236}">
                      <a16:creationId xmlns:a16="http://schemas.microsoft.com/office/drawing/2014/main" id="{DB9EBD21-AF00-467C-9B95-0A72BC8328CA}"/>
                    </a:ext>
                  </a:extLst>
                </p14:cNvPr>
                <p14:cNvContentPartPr/>
                <p14:nvPr/>
              </p14:nvContentPartPr>
              <p14:xfrm>
                <a:off x="7719033" y="6448404"/>
                <a:ext cx="10440" cy="105480"/>
              </p14:xfrm>
            </p:contentPart>
          </mc:Choice>
          <mc:Fallback xmlns="">
            <p:pic>
              <p:nvPicPr>
                <p:cNvPr id="728" name="Freihand 727">
                  <a:extLst>
                    <a:ext uri="{FF2B5EF4-FFF2-40B4-BE49-F238E27FC236}">
                      <a16:creationId xmlns:a16="http://schemas.microsoft.com/office/drawing/2014/main" id="{DB9EBD21-AF00-467C-9B95-0A72BC8328CA}"/>
                    </a:ext>
                  </a:extLst>
                </p:cNvPr>
                <p:cNvPicPr/>
                <p:nvPr/>
              </p:nvPicPr>
              <p:blipFill>
                <a:blip r:embed="rId1147"/>
                <a:stretch>
                  <a:fillRect/>
                </a:stretch>
              </p:blipFill>
              <p:spPr>
                <a:xfrm>
                  <a:off x="7714713" y="6444084"/>
                  <a:ext cx="19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29" name="Freihand 728">
                  <a:extLst>
                    <a:ext uri="{FF2B5EF4-FFF2-40B4-BE49-F238E27FC236}">
                      <a16:creationId xmlns:a16="http://schemas.microsoft.com/office/drawing/2014/main" id="{E00435A3-EF0D-497D-9D1F-0F11B7512767}"/>
                    </a:ext>
                  </a:extLst>
                </p14:cNvPr>
                <p14:cNvContentPartPr/>
                <p14:nvPr/>
              </p14:nvContentPartPr>
              <p14:xfrm>
                <a:off x="7774113" y="6440124"/>
                <a:ext cx="8640" cy="132840"/>
              </p14:xfrm>
            </p:contentPart>
          </mc:Choice>
          <mc:Fallback xmlns="">
            <p:pic>
              <p:nvPicPr>
                <p:cNvPr id="729" name="Freihand 728">
                  <a:extLst>
                    <a:ext uri="{FF2B5EF4-FFF2-40B4-BE49-F238E27FC236}">
                      <a16:creationId xmlns:a16="http://schemas.microsoft.com/office/drawing/2014/main" id="{E00435A3-EF0D-497D-9D1F-0F11B7512767}"/>
                    </a:ext>
                  </a:extLst>
                </p:cNvPr>
                <p:cNvPicPr/>
                <p:nvPr/>
              </p:nvPicPr>
              <p:blipFill>
                <a:blip r:embed="rId1149"/>
                <a:stretch>
                  <a:fillRect/>
                </a:stretch>
              </p:blipFill>
              <p:spPr>
                <a:xfrm>
                  <a:off x="7769793" y="6435804"/>
                  <a:ext cx="17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41" name="Freihand 740">
                  <a:extLst>
                    <a:ext uri="{FF2B5EF4-FFF2-40B4-BE49-F238E27FC236}">
                      <a16:creationId xmlns:a16="http://schemas.microsoft.com/office/drawing/2014/main" id="{7A33C6CC-F574-4ACA-868A-4CCA254C234C}"/>
                    </a:ext>
                  </a:extLst>
                </p14:cNvPr>
                <p14:cNvContentPartPr/>
                <p14:nvPr/>
              </p14:nvContentPartPr>
              <p14:xfrm>
                <a:off x="6756033" y="5462724"/>
                <a:ext cx="23760" cy="95760"/>
              </p14:xfrm>
            </p:contentPart>
          </mc:Choice>
          <mc:Fallback xmlns="">
            <p:pic>
              <p:nvPicPr>
                <p:cNvPr id="741" name="Freihand 740">
                  <a:extLst>
                    <a:ext uri="{FF2B5EF4-FFF2-40B4-BE49-F238E27FC236}">
                      <a16:creationId xmlns:a16="http://schemas.microsoft.com/office/drawing/2014/main" id="{7A33C6CC-F574-4ACA-868A-4CCA254C234C}"/>
                    </a:ext>
                  </a:extLst>
                </p:cNvPr>
                <p:cNvPicPr/>
                <p:nvPr/>
              </p:nvPicPr>
              <p:blipFill>
                <a:blip r:embed="rId1151"/>
                <a:stretch>
                  <a:fillRect/>
                </a:stretch>
              </p:blipFill>
              <p:spPr>
                <a:xfrm>
                  <a:off x="6751713" y="5458404"/>
                  <a:ext cx="32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42" name="Freihand 741">
                  <a:extLst>
                    <a:ext uri="{FF2B5EF4-FFF2-40B4-BE49-F238E27FC236}">
                      <a16:creationId xmlns:a16="http://schemas.microsoft.com/office/drawing/2014/main" id="{789B07D6-1BB9-45CD-B6EE-31117C7911A0}"/>
                    </a:ext>
                  </a:extLst>
                </p14:cNvPr>
                <p14:cNvContentPartPr/>
                <p14:nvPr/>
              </p14:nvContentPartPr>
              <p14:xfrm>
                <a:off x="6772953" y="5670444"/>
                <a:ext cx="45720" cy="370080"/>
              </p14:xfrm>
            </p:contentPart>
          </mc:Choice>
          <mc:Fallback xmlns="">
            <p:pic>
              <p:nvPicPr>
                <p:cNvPr id="742" name="Freihand 741">
                  <a:extLst>
                    <a:ext uri="{FF2B5EF4-FFF2-40B4-BE49-F238E27FC236}">
                      <a16:creationId xmlns:a16="http://schemas.microsoft.com/office/drawing/2014/main" id="{789B07D6-1BB9-45CD-B6EE-31117C7911A0}"/>
                    </a:ext>
                  </a:extLst>
                </p:cNvPr>
                <p:cNvPicPr/>
                <p:nvPr/>
              </p:nvPicPr>
              <p:blipFill>
                <a:blip r:embed="rId1153"/>
                <a:stretch>
                  <a:fillRect/>
                </a:stretch>
              </p:blipFill>
              <p:spPr>
                <a:xfrm>
                  <a:off x="6768633" y="5666124"/>
                  <a:ext cx="5436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43" name="Freihand 742">
                  <a:extLst>
                    <a:ext uri="{FF2B5EF4-FFF2-40B4-BE49-F238E27FC236}">
                      <a16:creationId xmlns:a16="http://schemas.microsoft.com/office/drawing/2014/main" id="{DCC1CA44-95AE-43BD-9284-4FEAC265835E}"/>
                    </a:ext>
                  </a:extLst>
                </p14:cNvPr>
                <p14:cNvContentPartPr/>
                <p14:nvPr/>
              </p14:nvContentPartPr>
              <p14:xfrm>
                <a:off x="6813993" y="6060684"/>
                <a:ext cx="7560" cy="135360"/>
              </p14:xfrm>
            </p:contentPart>
          </mc:Choice>
          <mc:Fallback xmlns="">
            <p:pic>
              <p:nvPicPr>
                <p:cNvPr id="743" name="Freihand 742">
                  <a:extLst>
                    <a:ext uri="{FF2B5EF4-FFF2-40B4-BE49-F238E27FC236}">
                      <a16:creationId xmlns:a16="http://schemas.microsoft.com/office/drawing/2014/main" id="{DCC1CA44-95AE-43BD-9284-4FEAC265835E}"/>
                    </a:ext>
                  </a:extLst>
                </p:cNvPr>
                <p:cNvPicPr/>
                <p:nvPr/>
              </p:nvPicPr>
              <p:blipFill>
                <a:blip r:embed="rId1155"/>
                <a:stretch>
                  <a:fillRect/>
                </a:stretch>
              </p:blipFill>
              <p:spPr>
                <a:xfrm>
                  <a:off x="6809673" y="6056364"/>
                  <a:ext cx="16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44" name="Freihand 743">
                  <a:extLst>
                    <a:ext uri="{FF2B5EF4-FFF2-40B4-BE49-F238E27FC236}">
                      <a16:creationId xmlns:a16="http://schemas.microsoft.com/office/drawing/2014/main" id="{974E3789-BBB6-4D27-A22D-D60E031FC670}"/>
                    </a:ext>
                  </a:extLst>
                </p14:cNvPr>
                <p14:cNvContentPartPr/>
                <p14:nvPr/>
              </p14:nvContentPartPr>
              <p14:xfrm>
                <a:off x="6759993" y="6467844"/>
                <a:ext cx="28800" cy="141480"/>
              </p14:xfrm>
            </p:contentPart>
          </mc:Choice>
          <mc:Fallback xmlns="">
            <p:pic>
              <p:nvPicPr>
                <p:cNvPr id="744" name="Freihand 743">
                  <a:extLst>
                    <a:ext uri="{FF2B5EF4-FFF2-40B4-BE49-F238E27FC236}">
                      <a16:creationId xmlns:a16="http://schemas.microsoft.com/office/drawing/2014/main" id="{974E3789-BBB6-4D27-A22D-D60E031FC670}"/>
                    </a:ext>
                  </a:extLst>
                </p:cNvPr>
                <p:cNvPicPr/>
                <p:nvPr/>
              </p:nvPicPr>
              <p:blipFill>
                <a:blip r:embed="rId1157"/>
                <a:stretch>
                  <a:fillRect/>
                </a:stretch>
              </p:blipFill>
              <p:spPr>
                <a:xfrm>
                  <a:off x="6755673" y="6463524"/>
                  <a:ext cx="37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45" name="Freihand 744">
                  <a:extLst>
                    <a:ext uri="{FF2B5EF4-FFF2-40B4-BE49-F238E27FC236}">
                      <a16:creationId xmlns:a16="http://schemas.microsoft.com/office/drawing/2014/main" id="{E59DD7E4-95C2-4AC6-830E-036E50E9BF08}"/>
                    </a:ext>
                  </a:extLst>
                </p14:cNvPr>
                <p14:cNvContentPartPr/>
                <p14:nvPr/>
              </p14:nvContentPartPr>
              <p14:xfrm>
                <a:off x="6817233" y="6443004"/>
                <a:ext cx="31320" cy="159120"/>
              </p14:xfrm>
            </p:contentPart>
          </mc:Choice>
          <mc:Fallback xmlns="">
            <p:pic>
              <p:nvPicPr>
                <p:cNvPr id="745" name="Freihand 744">
                  <a:extLst>
                    <a:ext uri="{FF2B5EF4-FFF2-40B4-BE49-F238E27FC236}">
                      <a16:creationId xmlns:a16="http://schemas.microsoft.com/office/drawing/2014/main" id="{E59DD7E4-95C2-4AC6-830E-036E50E9BF08}"/>
                    </a:ext>
                  </a:extLst>
                </p:cNvPr>
                <p:cNvPicPr/>
                <p:nvPr/>
              </p:nvPicPr>
              <p:blipFill>
                <a:blip r:embed="rId1159"/>
                <a:stretch>
                  <a:fillRect/>
                </a:stretch>
              </p:blipFill>
              <p:spPr>
                <a:xfrm>
                  <a:off x="6812913" y="6438684"/>
                  <a:ext cx="3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46" name="Freihand 745">
                  <a:extLst>
                    <a:ext uri="{FF2B5EF4-FFF2-40B4-BE49-F238E27FC236}">
                      <a16:creationId xmlns:a16="http://schemas.microsoft.com/office/drawing/2014/main" id="{C7CEA80F-E4CE-4780-8754-E34B77674B22}"/>
                    </a:ext>
                  </a:extLst>
                </p14:cNvPr>
                <p14:cNvContentPartPr/>
                <p14:nvPr/>
              </p14:nvContentPartPr>
              <p14:xfrm>
                <a:off x="6689793" y="6415644"/>
                <a:ext cx="192960" cy="28440"/>
              </p14:xfrm>
            </p:contentPart>
          </mc:Choice>
          <mc:Fallback xmlns="">
            <p:pic>
              <p:nvPicPr>
                <p:cNvPr id="746" name="Freihand 745">
                  <a:extLst>
                    <a:ext uri="{FF2B5EF4-FFF2-40B4-BE49-F238E27FC236}">
                      <a16:creationId xmlns:a16="http://schemas.microsoft.com/office/drawing/2014/main" id="{C7CEA80F-E4CE-4780-8754-E34B77674B22}"/>
                    </a:ext>
                  </a:extLst>
                </p:cNvPr>
                <p:cNvPicPr/>
                <p:nvPr/>
              </p:nvPicPr>
              <p:blipFill>
                <a:blip r:embed="rId1161"/>
                <a:stretch>
                  <a:fillRect/>
                </a:stretch>
              </p:blipFill>
              <p:spPr>
                <a:xfrm>
                  <a:off x="6685473" y="6411324"/>
                  <a:ext cx="201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47" name="Freihand 746">
                  <a:extLst>
                    <a:ext uri="{FF2B5EF4-FFF2-40B4-BE49-F238E27FC236}">
                      <a16:creationId xmlns:a16="http://schemas.microsoft.com/office/drawing/2014/main" id="{EACFA882-B90E-4BE2-A4E0-331337D8F93F}"/>
                    </a:ext>
                  </a:extLst>
                </p14:cNvPr>
                <p14:cNvContentPartPr/>
                <p14:nvPr/>
              </p14:nvContentPartPr>
              <p14:xfrm>
                <a:off x="6953673" y="6373164"/>
                <a:ext cx="121320" cy="108000"/>
              </p14:xfrm>
            </p:contentPart>
          </mc:Choice>
          <mc:Fallback xmlns="">
            <p:pic>
              <p:nvPicPr>
                <p:cNvPr id="747" name="Freihand 746">
                  <a:extLst>
                    <a:ext uri="{FF2B5EF4-FFF2-40B4-BE49-F238E27FC236}">
                      <a16:creationId xmlns:a16="http://schemas.microsoft.com/office/drawing/2014/main" id="{EACFA882-B90E-4BE2-A4E0-331337D8F93F}"/>
                    </a:ext>
                  </a:extLst>
                </p:cNvPr>
                <p:cNvPicPr/>
                <p:nvPr/>
              </p:nvPicPr>
              <p:blipFill>
                <a:blip r:embed="rId1163"/>
                <a:stretch>
                  <a:fillRect/>
                </a:stretch>
              </p:blipFill>
              <p:spPr>
                <a:xfrm>
                  <a:off x="6949353" y="6368844"/>
                  <a:ext cx="129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48" name="Freihand 747">
                  <a:extLst>
                    <a:ext uri="{FF2B5EF4-FFF2-40B4-BE49-F238E27FC236}">
                      <a16:creationId xmlns:a16="http://schemas.microsoft.com/office/drawing/2014/main" id="{1BC3646B-0774-4D76-B0E3-899C7E8544B5}"/>
                    </a:ext>
                  </a:extLst>
                </p14:cNvPr>
                <p14:cNvContentPartPr/>
                <p14:nvPr/>
              </p14:nvContentPartPr>
              <p14:xfrm>
                <a:off x="6612393" y="5413404"/>
                <a:ext cx="116280" cy="10440"/>
              </p14:xfrm>
            </p:contentPart>
          </mc:Choice>
          <mc:Fallback xmlns="">
            <p:pic>
              <p:nvPicPr>
                <p:cNvPr id="748" name="Freihand 747">
                  <a:extLst>
                    <a:ext uri="{FF2B5EF4-FFF2-40B4-BE49-F238E27FC236}">
                      <a16:creationId xmlns:a16="http://schemas.microsoft.com/office/drawing/2014/main" id="{1BC3646B-0774-4D76-B0E3-899C7E8544B5}"/>
                    </a:ext>
                  </a:extLst>
                </p:cNvPr>
                <p:cNvPicPr/>
                <p:nvPr/>
              </p:nvPicPr>
              <p:blipFill>
                <a:blip r:embed="rId1165"/>
                <a:stretch>
                  <a:fillRect/>
                </a:stretch>
              </p:blipFill>
              <p:spPr>
                <a:xfrm>
                  <a:off x="6608073" y="5409084"/>
                  <a:ext cx="124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49" name="Freihand 748">
                  <a:extLst>
                    <a:ext uri="{FF2B5EF4-FFF2-40B4-BE49-F238E27FC236}">
                      <a16:creationId xmlns:a16="http://schemas.microsoft.com/office/drawing/2014/main" id="{89725037-8125-4456-A78A-08A648D77A4C}"/>
                    </a:ext>
                  </a:extLst>
                </p14:cNvPr>
                <p14:cNvContentPartPr/>
                <p14:nvPr/>
              </p14:nvContentPartPr>
              <p14:xfrm>
                <a:off x="5981313" y="5334924"/>
                <a:ext cx="524880" cy="61200"/>
              </p14:xfrm>
            </p:contentPart>
          </mc:Choice>
          <mc:Fallback xmlns="">
            <p:pic>
              <p:nvPicPr>
                <p:cNvPr id="749" name="Freihand 748">
                  <a:extLst>
                    <a:ext uri="{FF2B5EF4-FFF2-40B4-BE49-F238E27FC236}">
                      <a16:creationId xmlns:a16="http://schemas.microsoft.com/office/drawing/2014/main" id="{89725037-8125-4456-A78A-08A648D77A4C}"/>
                    </a:ext>
                  </a:extLst>
                </p:cNvPr>
                <p:cNvPicPr/>
                <p:nvPr/>
              </p:nvPicPr>
              <p:blipFill>
                <a:blip r:embed="rId1167"/>
                <a:stretch>
                  <a:fillRect/>
                </a:stretch>
              </p:blipFill>
              <p:spPr>
                <a:xfrm>
                  <a:off x="5976993" y="5330604"/>
                  <a:ext cx="533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53" name="Freihand 752">
                  <a:extLst>
                    <a:ext uri="{FF2B5EF4-FFF2-40B4-BE49-F238E27FC236}">
                      <a16:creationId xmlns:a16="http://schemas.microsoft.com/office/drawing/2014/main" id="{F5E4C927-EBE2-4C46-BD25-FCD0471367CF}"/>
                    </a:ext>
                  </a:extLst>
                </p14:cNvPr>
                <p14:cNvContentPartPr/>
                <p14:nvPr/>
              </p14:nvContentPartPr>
              <p14:xfrm>
                <a:off x="5663073" y="5302884"/>
                <a:ext cx="51840" cy="113400"/>
              </p14:xfrm>
            </p:contentPart>
          </mc:Choice>
          <mc:Fallback xmlns="">
            <p:pic>
              <p:nvPicPr>
                <p:cNvPr id="753" name="Freihand 752">
                  <a:extLst>
                    <a:ext uri="{FF2B5EF4-FFF2-40B4-BE49-F238E27FC236}">
                      <a16:creationId xmlns:a16="http://schemas.microsoft.com/office/drawing/2014/main" id="{F5E4C927-EBE2-4C46-BD25-FCD0471367CF}"/>
                    </a:ext>
                  </a:extLst>
                </p:cNvPr>
                <p:cNvPicPr/>
                <p:nvPr/>
              </p:nvPicPr>
              <p:blipFill>
                <a:blip r:embed="rId1169"/>
                <a:stretch>
                  <a:fillRect/>
                </a:stretch>
              </p:blipFill>
              <p:spPr>
                <a:xfrm>
                  <a:off x="5658753" y="5298564"/>
                  <a:ext cx="60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54" name="Freihand 753">
                  <a:extLst>
                    <a:ext uri="{FF2B5EF4-FFF2-40B4-BE49-F238E27FC236}">
                      <a16:creationId xmlns:a16="http://schemas.microsoft.com/office/drawing/2014/main" id="{C67F0E27-80CA-4B43-9A37-DC1ADD5A9E82}"/>
                    </a:ext>
                  </a:extLst>
                </p14:cNvPr>
                <p14:cNvContentPartPr/>
                <p14:nvPr/>
              </p14:nvContentPartPr>
              <p14:xfrm>
                <a:off x="5589633" y="5243844"/>
                <a:ext cx="159480" cy="15120"/>
              </p14:xfrm>
            </p:contentPart>
          </mc:Choice>
          <mc:Fallback xmlns="">
            <p:pic>
              <p:nvPicPr>
                <p:cNvPr id="754" name="Freihand 753">
                  <a:extLst>
                    <a:ext uri="{FF2B5EF4-FFF2-40B4-BE49-F238E27FC236}">
                      <a16:creationId xmlns:a16="http://schemas.microsoft.com/office/drawing/2014/main" id="{C67F0E27-80CA-4B43-9A37-DC1ADD5A9E82}"/>
                    </a:ext>
                  </a:extLst>
                </p:cNvPr>
                <p:cNvPicPr/>
                <p:nvPr/>
              </p:nvPicPr>
              <p:blipFill>
                <a:blip r:embed="rId1171"/>
                <a:stretch>
                  <a:fillRect/>
                </a:stretch>
              </p:blipFill>
              <p:spPr>
                <a:xfrm>
                  <a:off x="5585313" y="5239524"/>
                  <a:ext cx="168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55" name="Freihand 754">
                  <a:extLst>
                    <a:ext uri="{FF2B5EF4-FFF2-40B4-BE49-F238E27FC236}">
                      <a16:creationId xmlns:a16="http://schemas.microsoft.com/office/drawing/2014/main" id="{6EDA68C0-01A3-4A48-AD40-83F2D730EFD2}"/>
                    </a:ext>
                  </a:extLst>
                </p14:cNvPr>
                <p14:cNvContentPartPr/>
                <p14:nvPr/>
              </p14:nvContentPartPr>
              <p14:xfrm>
                <a:off x="5745513" y="5185524"/>
                <a:ext cx="103680" cy="100440"/>
              </p14:xfrm>
            </p:contentPart>
          </mc:Choice>
          <mc:Fallback xmlns="">
            <p:pic>
              <p:nvPicPr>
                <p:cNvPr id="755" name="Freihand 754">
                  <a:extLst>
                    <a:ext uri="{FF2B5EF4-FFF2-40B4-BE49-F238E27FC236}">
                      <a16:creationId xmlns:a16="http://schemas.microsoft.com/office/drawing/2014/main" id="{6EDA68C0-01A3-4A48-AD40-83F2D730EFD2}"/>
                    </a:ext>
                  </a:extLst>
                </p:cNvPr>
                <p:cNvPicPr/>
                <p:nvPr/>
              </p:nvPicPr>
              <p:blipFill>
                <a:blip r:embed="rId1173"/>
                <a:stretch>
                  <a:fillRect/>
                </a:stretch>
              </p:blipFill>
              <p:spPr>
                <a:xfrm>
                  <a:off x="5741193" y="5181204"/>
                  <a:ext cx="112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81" name="Freihand 780">
                  <a:extLst>
                    <a:ext uri="{FF2B5EF4-FFF2-40B4-BE49-F238E27FC236}">
                      <a16:creationId xmlns:a16="http://schemas.microsoft.com/office/drawing/2014/main" id="{ECAC37DC-B1FA-495D-9687-1C434D936267}"/>
                    </a:ext>
                  </a:extLst>
                </p14:cNvPr>
                <p14:cNvContentPartPr/>
                <p14:nvPr/>
              </p14:nvContentPartPr>
              <p14:xfrm>
                <a:off x="4718793" y="3919404"/>
                <a:ext cx="6840" cy="13320"/>
              </p14:xfrm>
            </p:contentPart>
          </mc:Choice>
          <mc:Fallback xmlns="">
            <p:pic>
              <p:nvPicPr>
                <p:cNvPr id="781" name="Freihand 780">
                  <a:extLst>
                    <a:ext uri="{FF2B5EF4-FFF2-40B4-BE49-F238E27FC236}">
                      <a16:creationId xmlns:a16="http://schemas.microsoft.com/office/drawing/2014/main" id="{ECAC37DC-B1FA-495D-9687-1C434D936267}"/>
                    </a:ext>
                  </a:extLst>
                </p:cNvPr>
                <p:cNvPicPr/>
                <p:nvPr/>
              </p:nvPicPr>
              <p:blipFill>
                <a:blip r:embed="rId1175"/>
                <a:stretch>
                  <a:fillRect/>
                </a:stretch>
              </p:blipFill>
              <p:spPr>
                <a:xfrm>
                  <a:off x="4714473" y="3915084"/>
                  <a:ext cx="15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82" name="Freihand 781">
                  <a:extLst>
                    <a:ext uri="{FF2B5EF4-FFF2-40B4-BE49-F238E27FC236}">
                      <a16:creationId xmlns:a16="http://schemas.microsoft.com/office/drawing/2014/main" id="{769FF2A5-D136-4424-9423-A27A4123B939}"/>
                    </a:ext>
                  </a:extLst>
                </p14:cNvPr>
                <p14:cNvContentPartPr/>
                <p14:nvPr/>
              </p14:nvContentPartPr>
              <p14:xfrm>
                <a:off x="4738233" y="3933804"/>
                <a:ext cx="18720" cy="12240"/>
              </p14:xfrm>
            </p:contentPart>
          </mc:Choice>
          <mc:Fallback xmlns="">
            <p:pic>
              <p:nvPicPr>
                <p:cNvPr id="782" name="Freihand 781">
                  <a:extLst>
                    <a:ext uri="{FF2B5EF4-FFF2-40B4-BE49-F238E27FC236}">
                      <a16:creationId xmlns:a16="http://schemas.microsoft.com/office/drawing/2014/main" id="{769FF2A5-D136-4424-9423-A27A4123B939}"/>
                    </a:ext>
                  </a:extLst>
                </p:cNvPr>
                <p:cNvPicPr/>
                <p:nvPr/>
              </p:nvPicPr>
              <p:blipFill>
                <a:blip r:embed="rId1177"/>
                <a:stretch>
                  <a:fillRect/>
                </a:stretch>
              </p:blipFill>
              <p:spPr>
                <a:xfrm>
                  <a:off x="4733913" y="3929484"/>
                  <a:ext cx="2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83" name="Freihand 782">
                  <a:extLst>
                    <a:ext uri="{FF2B5EF4-FFF2-40B4-BE49-F238E27FC236}">
                      <a16:creationId xmlns:a16="http://schemas.microsoft.com/office/drawing/2014/main" id="{A89D1FE4-D4B1-4180-BC8B-41362B64D1E8}"/>
                    </a:ext>
                  </a:extLst>
                </p14:cNvPr>
                <p14:cNvContentPartPr/>
                <p14:nvPr/>
              </p14:nvContentPartPr>
              <p14:xfrm>
                <a:off x="1433073" y="2875764"/>
                <a:ext cx="4554000" cy="754200"/>
              </p14:xfrm>
            </p:contentPart>
          </mc:Choice>
          <mc:Fallback xmlns="">
            <p:pic>
              <p:nvPicPr>
                <p:cNvPr id="783" name="Freihand 782">
                  <a:extLst>
                    <a:ext uri="{FF2B5EF4-FFF2-40B4-BE49-F238E27FC236}">
                      <a16:creationId xmlns:a16="http://schemas.microsoft.com/office/drawing/2014/main" id="{A89D1FE4-D4B1-4180-BC8B-41362B64D1E8}"/>
                    </a:ext>
                  </a:extLst>
                </p:cNvPr>
                <p:cNvPicPr/>
                <p:nvPr/>
              </p:nvPicPr>
              <p:blipFill>
                <a:blip r:embed="rId1179"/>
                <a:stretch>
                  <a:fillRect/>
                </a:stretch>
              </p:blipFill>
              <p:spPr>
                <a:xfrm>
                  <a:off x="1428753" y="2871444"/>
                  <a:ext cx="456264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84" name="Freihand 783">
                  <a:extLst>
                    <a:ext uri="{FF2B5EF4-FFF2-40B4-BE49-F238E27FC236}">
                      <a16:creationId xmlns:a16="http://schemas.microsoft.com/office/drawing/2014/main" id="{F268E8DB-3D3D-4578-B3CE-26B1D2703A1C}"/>
                    </a:ext>
                  </a:extLst>
                </p14:cNvPr>
                <p14:cNvContentPartPr/>
                <p14:nvPr/>
              </p14:nvContentPartPr>
              <p14:xfrm>
                <a:off x="837273" y="3370404"/>
                <a:ext cx="219600" cy="2683440"/>
              </p14:xfrm>
            </p:contentPart>
          </mc:Choice>
          <mc:Fallback xmlns="">
            <p:pic>
              <p:nvPicPr>
                <p:cNvPr id="784" name="Freihand 783">
                  <a:extLst>
                    <a:ext uri="{FF2B5EF4-FFF2-40B4-BE49-F238E27FC236}">
                      <a16:creationId xmlns:a16="http://schemas.microsoft.com/office/drawing/2014/main" id="{F268E8DB-3D3D-4578-B3CE-26B1D2703A1C}"/>
                    </a:ext>
                  </a:extLst>
                </p:cNvPr>
                <p:cNvPicPr/>
                <p:nvPr/>
              </p:nvPicPr>
              <p:blipFill>
                <a:blip r:embed="rId1181"/>
                <a:stretch>
                  <a:fillRect/>
                </a:stretch>
              </p:blipFill>
              <p:spPr>
                <a:xfrm>
                  <a:off x="832953" y="3366084"/>
                  <a:ext cx="228240" cy="269208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85" name="Freihand 784">
                  <a:extLst>
                    <a:ext uri="{FF2B5EF4-FFF2-40B4-BE49-F238E27FC236}">
                      <a16:creationId xmlns:a16="http://schemas.microsoft.com/office/drawing/2014/main" id="{9EECBF25-0C4D-4A37-B83B-E934B2F78A45}"/>
                    </a:ext>
                  </a:extLst>
                </p14:cNvPr>
                <p14:cNvContentPartPr/>
                <p14:nvPr/>
              </p14:nvContentPartPr>
              <p14:xfrm>
                <a:off x="578433" y="5692044"/>
                <a:ext cx="576720" cy="684360"/>
              </p14:xfrm>
            </p:contentPart>
          </mc:Choice>
          <mc:Fallback xmlns="">
            <p:pic>
              <p:nvPicPr>
                <p:cNvPr id="785" name="Freihand 784">
                  <a:extLst>
                    <a:ext uri="{FF2B5EF4-FFF2-40B4-BE49-F238E27FC236}">
                      <a16:creationId xmlns:a16="http://schemas.microsoft.com/office/drawing/2014/main" id="{9EECBF25-0C4D-4A37-B83B-E934B2F78A45}"/>
                    </a:ext>
                  </a:extLst>
                </p:cNvPr>
                <p:cNvPicPr/>
                <p:nvPr/>
              </p:nvPicPr>
              <p:blipFill>
                <a:blip r:embed="rId1183"/>
                <a:stretch>
                  <a:fillRect/>
                </a:stretch>
              </p:blipFill>
              <p:spPr>
                <a:xfrm>
                  <a:off x="574113" y="5687724"/>
                  <a:ext cx="585360" cy="69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4">
            <p14:nvContentPartPr>
              <p14:cNvPr id="11" name="Freihand 10">
                <a:extLst>
                  <a:ext uri="{FF2B5EF4-FFF2-40B4-BE49-F238E27FC236}">
                    <a16:creationId xmlns:a16="http://schemas.microsoft.com/office/drawing/2014/main" id="{3980B9CB-63C7-42C2-BE19-7DBDE4557765}"/>
                  </a:ext>
                </a:extLst>
              </p14:cNvPr>
              <p14:cNvContentPartPr/>
              <p14:nvPr/>
            </p14:nvContentPartPr>
            <p14:xfrm>
              <a:off x="1350394" y="6019805"/>
              <a:ext cx="2485080" cy="710640"/>
            </p14:xfrm>
          </p:contentPart>
        </mc:Choice>
        <mc:Fallback>
          <p:pic>
            <p:nvPicPr>
              <p:cNvPr id="11" name="Freihand 10">
                <a:extLst>
                  <a:ext uri="{FF2B5EF4-FFF2-40B4-BE49-F238E27FC236}">
                    <a16:creationId xmlns:a16="http://schemas.microsoft.com/office/drawing/2014/main" id="{3980B9CB-63C7-42C2-BE19-7DBDE4557765}"/>
                  </a:ext>
                </a:extLst>
              </p:cNvPr>
              <p:cNvPicPr/>
              <p:nvPr/>
            </p:nvPicPr>
            <p:blipFill>
              <a:blip r:embed="rId1185"/>
              <a:stretch>
                <a:fillRect/>
              </a:stretch>
            </p:blipFill>
            <p:spPr>
              <a:xfrm>
                <a:off x="1346074" y="6015485"/>
                <a:ext cx="2493720" cy="719280"/>
              </a:xfrm>
              <a:prstGeom prst="rect">
                <a:avLst/>
              </a:prstGeom>
            </p:spPr>
          </p:pic>
        </mc:Fallback>
      </mc:AlternateContent>
      <p:grpSp>
        <p:nvGrpSpPr>
          <p:cNvPr id="88" name="Gruppieren 87">
            <a:extLst>
              <a:ext uri="{FF2B5EF4-FFF2-40B4-BE49-F238E27FC236}">
                <a16:creationId xmlns:a16="http://schemas.microsoft.com/office/drawing/2014/main" id="{F1282BAE-29BF-4464-B207-69CFFC75430A}"/>
              </a:ext>
            </a:extLst>
          </p:cNvPr>
          <p:cNvGrpSpPr/>
          <p:nvPr/>
        </p:nvGrpSpPr>
        <p:grpSpPr>
          <a:xfrm>
            <a:off x="3925834" y="6280085"/>
            <a:ext cx="1560960" cy="334080"/>
            <a:chOff x="3925834" y="6280085"/>
            <a:chExt cx="1560960" cy="334080"/>
          </a:xfrm>
        </p:grpSpPr>
        <mc:AlternateContent xmlns:mc="http://schemas.openxmlformats.org/markup-compatibility/2006">
          <mc:Choice xmlns:p14="http://schemas.microsoft.com/office/powerpoint/2010/main" Requires="p14">
            <p:contentPart p14:bwMode="auto" r:id="rId1186">
              <p14:nvContentPartPr>
                <p14:cNvPr id="21" name="Freihand 20">
                  <a:extLst>
                    <a:ext uri="{FF2B5EF4-FFF2-40B4-BE49-F238E27FC236}">
                      <a16:creationId xmlns:a16="http://schemas.microsoft.com/office/drawing/2014/main" id="{F78C78FA-4E20-4D51-B8F3-E72DE044943C}"/>
                    </a:ext>
                  </a:extLst>
                </p14:cNvPr>
                <p14:cNvContentPartPr/>
                <p14:nvPr/>
              </p14:nvContentPartPr>
              <p14:xfrm>
                <a:off x="3944194" y="6489965"/>
                <a:ext cx="174960" cy="5760"/>
              </p14:xfrm>
            </p:contentPart>
          </mc:Choice>
          <mc:Fallback>
            <p:pic>
              <p:nvPicPr>
                <p:cNvPr id="21" name="Freihand 20">
                  <a:extLst>
                    <a:ext uri="{FF2B5EF4-FFF2-40B4-BE49-F238E27FC236}">
                      <a16:creationId xmlns:a16="http://schemas.microsoft.com/office/drawing/2014/main" id="{F78C78FA-4E20-4D51-B8F3-E72DE044943C}"/>
                    </a:ext>
                  </a:extLst>
                </p:cNvPr>
                <p:cNvPicPr/>
                <p:nvPr/>
              </p:nvPicPr>
              <p:blipFill>
                <a:blip r:embed="rId1187"/>
                <a:stretch>
                  <a:fillRect/>
                </a:stretch>
              </p:blipFill>
              <p:spPr>
                <a:xfrm>
                  <a:off x="3939874" y="6485645"/>
                  <a:ext cx="183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25" name="Freihand 24">
                  <a:extLst>
                    <a:ext uri="{FF2B5EF4-FFF2-40B4-BE49-F238E27FC236}">
                      <a16:creationId xmlns:a16="http://schemas.microsoft.com/office/drawing/2014/main" id="{52F34ABC-FC2C-48B3-B89E-9F37F14EB024}"/>
                    </a:ext>
                  </a:extLst>
                </p14:cNvPr>
                <p14:cNvContentPartPr/>
                <p14:nvPr/>
              </p14:nvContentPartPr>
              <p14:xfrm>
                <a:off x="3925834" y="6554045"/>
                <a:ext cx="217080" cy="8640"/>
              </p14:xfrm>
            </p:contentPart>
          </mc:Choice>
          <mc:Fallback>
            <p:pic>
              <p:nvPicPr>
                <p:cNvPr id="25" name="Freihand 24">
                  <a:extLst>
                    <a:ext uri="{FF2B5EF4-FFF2-40B4-BE49-F238E27FC236}">
                      <a16:creationId xmlns:a16="http://schemas.microsoft.com/office/drawing/2014/main" id="{52F34ABC-FC2C-48B3-B89E-9F37F14EB024}"/>
                    </a:ext>
                  </a:extLst>
                </p:cNvPr>
                <p:cNvPicPr/>
                <p:nvPr/>
              </p:nvPicPr>
              <p:blipFill>
                <a:blip r:embed="rId1189"/>
                <a:stretch>
                  <a:fillRect/>
                </a:stretch>
              </p:blipFill>
              <p:spPr>
                <a:xfrm>
                  <a:off x="3921514" y="6549725"/>
                  <a:ext cx="225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43" name="Freihand 42">
                  <a:extLst>
                    <a:ext uri="{FF2B5EF4-FFF2-40B4-BE49-F238E27FC236}">
                      <a16:creationId xmlns:a16="http://schemas.microsoft.com/office/drawing/2014/main" id="{4B590ED6-01A0-4837-A852-3906EB9FC24E}"/>
                    </a:ext>
                  </a:extLst>
                </p14:cNvPr>
                <p14:cNvContentPartPr/>
                <p14:nvPr/>
              </p14:nvContentPartPr>
              <p14:xfrm>
                <a:off x="4292314" y="6300965"/>
                <a:ext cx="95760" cy="124920"/>
              </p14:xfrm>
            </p:contentPart>
          </mc:Choice>
          <mc:Fallback>
            <p:pic>
              <p:nvPicPr>
                <p:cNvPr id="43" name="Freihand 42">
                  <a:extLst>
                    <a:ext uri="{FF2B5EF4-FFF2-40B4-BE49-F238E27FC236}">
                      <a16:creationId xmlns:a16="http://schemas.microsoft.com/office/drawing/2014/main" id="{4B590ED6-01A0-4837-A852-3906EB9FC24E}"/>
                    </a:ext>
                  </a:extLst>
                </p:cNvPr>
                <p:cNvPicPr/>
                <p:nvPr/>
              </p:nvPicPr>
              <p:blipFill>
                <a:blip r:embed="rId1191"/>
                <a:stretch>
                  <a:fillRect/>
                </a:stretch>
              </p:blipFill>
              <p:spPr>
                <a:xfrm>
                  <a:off x="4287994" y="6296645"/>
                  <a:ext cx="104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47" name="Freihand 46">
                  <a:extLst>
                    <a:ext uri="{FF2B5EF4-FFF2-40B4-BE49-F238E27FC236}">
                      <a16:creationId xmlns:a16="http://schemas.microsoft.com/office/drawing/2014/main" id="{F6B79025-E5DD-4D5A-A839-66BE5C020AA3}"/>
                    </a:ext>
                  </a:extLst>
                </p14:cNvPr>
                <p14:cNvContentPartPr/>
                <p14:nvPr/>
              </p14:nvContentPartPr>
              <p14:xfrm>
                <a:off x="4238674" y="6465485"/>
                <a:ext cx="178920" cy="12240"/>
              </p14:xfrm>
            </p:contentPart>
          </mc:Choice>
          <mc:Fallback>
            <p:pic>
              <p:nvPicPr>
                <p:cNvPr id="47" name="Freihand 46">
                  <a:extLst>
                    <a:ext uri="{FF2B5EF4-FFF2-40B4-BE49-F238E27FC236}">
                      <a16:creationId xmlns:a16="http://schemas.microsoft.com/office/drawing/2014/main" id="{F6B79025-E5DD-4D5A-A839-66BE5C020AA3}"/>
                    </a:ext>
                  </a:extLst>
                </p:cNvPr>
                <p:cNvPicPr/>
                <p:nvPr/>
              </p:nvPicPr>
              <p:blipFill>
                <a:blip r:embed="rId1193"/>
                <a:stretch>
                  <a:fillRect/>
                </a:stretch>
              </p:blipFill>
              <p:spPr>
                <a:xfrm>
                  <a:off x="4234354" y="6461165"/>
                  <a:ext cx="187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54" name="Freihand 53">
                  <a:extLst>
                    <a:ext uri="{FF2B5EF4-FFF2-40B4-BE49-F238E27FC236}">
                      <a16:creationId xmlns:a16="http://schemas.microsoft.com/office/drawing/2014/main" id="{63E99D38-548A-4C78-A87B-61A35E88FBEB}"/>
                    </a:ext>
                  </a:extLst>
                </p14:cNvPr>
                <p14:cNvContentPartPr/>
                <p14:nvPr/>
              </p14:nvContentPartPr>
              <p14:xfrm>
                <a:off x="4293394" y="6536405"/>
                <a:ext cx="159480" cy="77760"/>
              </p14:xfrm>
            </p:contentPart>
          </mc:Choice>
          <mc:Fallback>
            <p:pic>
              <p:nvPicPr>
                <p:cNvPr id="54" name="Freihand 53">
                  <a:extLst>
                    <a:ext uri="{FF2B5EF4-FFF2-40B4-BE49-F238E27FC236}">
                      <a16:creationId xmlns:a16="http://schemas.microsoft.com/office/drawing/2014/main" id="{63E99D38-548A-4C78-A87B-61A35E88FBEB}"/>
                    </a:ext>
                  </a:extLst>
                </p:cNvPr>
                <p:cNvPicPr/>
                <p:nvPr/>
              </p:nvPicPr>
              <p:blipFill>
                <a:blip r:embed="rId1195"/>
                <a:stretch>
                  <a:fillRect/>
                </a:stretch>
              </p:blipFill>
              <p:spPr>
                <a:xfrm>
                  <a:off x="4289074" y="6532085"/>
                  <a:ext cx="168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58" name="Freihand 57">
                  <a:extLst>
                    <a:ext uri="{FF2B5EF4-FFF2-40B4-BE49-F238E27FC236}">
                      <a16:creationId xmlns:a16="http://schemas.microsoft.com/office/drawing/2014/main" id="{7CB33575-D973-43B6-93AB-4578643FDAF7}"/>
                    </a:ext>
                  </a:extLst>
                </p14:cNvPr>
                <p14:cNvContentPartPr/>
                <p14:nvPr/>
              </p14:nvContentPartPr>
              <p14:xfrm>
                <a:off x="4505434" y="6377285"/>
                <a:ext cx="77400" cy="135000"/>
              </p14:xfrm>
            </p:contentPart>
          </mc:Choice>
          <mc:Fallback>
            <p:pic>
              <p:nvPicPr>
                <p:cNvPr id="58" name="Freihand 57">
                  <a:extLst>
                    <a:ext uri="{FF2B5EF4-FFF2-40B4-BE49-F238E27FC236}">
                      <a16:creationId xmlns:a16="http://schemas.microsoft.com/office/drawing/2014/main" id="{7CB33575-D973-43B6-93AB-4578643FDAF7}"/>
                    </a:ext>
                  </a:extLst>
                </p:cNvPr>
                <p:cNvPicPr/>
                <p:nvPr/>
              </p:nvPicPr>
              <p:blipFill>
                <a:blip r:embed="rId1197"/>
                <a:stretch>
                  <a:fillRect/>
                </a:stretch>
              </p:blipFill>
              <p:spPr>
                <a:xfrm>
                  <a:off x="4501114" y="6372965"/>
                  <a:ext cx="86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67" name="Freihand 66">
                  <a:extLst>
                    <a:ext uri="{FF2B5EF4-FFF2-40B4-BE49-F238E27FC236}">
                      <a16:creationId xmlns:a16="http://schemas.microsoft.com/office/drawing/2014/main" id="{5CB0DFD9-C35C-47BD-8006-3BAAF8D7C4A6}"/>
                    </a:ext>
                  </a:extLst>
                </p14:cNvPr>
                <p14:cNvContentPartPr/>
                <p14:nvPr/>
              </p14:nvContentPartPr>
              <p14:xfrm>
                <a:off x="4645834" y="6350645"/>
                <a:ext cx="110880" cy="118080"/>
              </p14:xfrm>
            </p:contentPart>
          </mc:Choice>
          <mc:Fallback>
            <p:pic>
              <p:nvPicPr>
                <p:cNvPr id="67" name="Freihand 66">
                  <a:extLst>
                    <a:ext uri="{FF2B5EF4-FFF2-40B4-BE49-F238E27FC236}">
                      <a16:creationId xmlns:a16="http://schemas.microsoft.com/office/drawing/2014/main" id="{5CB0DFD9-C35C-47BD-8006-3BAAF8D7C4A6}"/>
                    </a:ext>
                  </a:extLst>
                </p:cNvPr>
                <p:cNvPicPr/>
                <p:nvPr/>
              </p:nvPicPr>
              <p:blipFill>
                <a:blip r:embed="rId1199"/>
                <a:stretch>
                  <a:fillRect/>
                </a:stretch>
              </p:blipFill>
              <p:spPr>
                <a:xfrm>
                  <a:off x="4641514" y="6346325"/>
                  <a:ext cx="11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68" name="Freihand 67">
                  <a:extLst>
                    <a:ext uri="{FF2B5EF4-FFF2-40B4-BE49-F238E27FC236}">
                      <a16:creationId xmlns:a16="http://schemas.microsoft.com/office/drawing/2014/main" id="{A2DBC9A6-8630-4741-8AE4-9AC1F5647DB5}"/>
                    </a:ext>
                  </a:extLst>
                </p14:cNvPr>
                <p14:cNvContentPartPr/>
                <p14:nvPr/>
              </p14:nvContentPartPr>
              <p14:xfrm>
                <a:off x="4715314" y="6427325"/>
                <a:ext cx="54000" cy="43920"/>
              </p14:xfrm>
            </p:contentPart>
          </mc:Choice>
          <mc:Fallback>
            <p:pic>
              <p:nvPicPr>
                <p:cNvPr id="68" name="Freihand 67">
                  <a:extLst>
                    <a:ext uri="{FF2B5EF4-FFF2-40B4-BE49-F238E27FC236}">
                      <a16:creationId xmlns:a16="http://schemas.microsoft.com/office/drawing/2014/main" id="{A2DBC9A6-8630-4741-8AE4-9AC1F5647DB5}"/>
                    </a:ext>
                  </a:extLst>
                </p:cNvPr>
                <p:cNvPicPr/>
                <p:nvPr/>
              </p:nvPicPr>
              <p:blipFill>
                <a:blip r:embed="rId1201"/>
                <a:stretch>
                  <a:fillRect/>
                </a:stretch>
              </p:blipFill>
              <p:spPr>
                <a:xfrm>
                  <a:off x="4710994" y="6423005"/>
                  <a:ext cx="62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1" name="Freihand 70">
                  <a:extLst>
                    <a:ext uri="{FF2B5EF4-FFF2-40B4-BE49-F238E27FC236}">
                      <a16:creationId xmlns:a16="http://schemas.microsoft.com/office/drawing/2014/main" id="{ADFBD9B3-71AA-4AC1-97B0-B520A877C294}"/>
                    </a:ext>
                  </a:extLst>
                </p14:cNvPr>
                <p14:cNvContentPartPr/>
                <p14:nvPr/>
              </p14:nvContentPartPr>
              <p14:xfrm>
                <a:off x="4829794" y="6420125"/>
                <a:ext cx="82440" cy="9360"/>
              </p14:xfrm>
            </p:contentPart>
          </mc:Choice>
          <mc:Fallback>
            <p:pic>
              <p:nvPicPr>
                <p:cNvPr id="71" name="Freihand 70">
                  <a:extLst>
                    <a:ext uri="{FF2B5EF4-FFF2-40B4-BE49-F238E27FC236}">
                      <a16:creationId xmlns:a16="http://schemas.microsoft.com/office/drawing/2014/main" id="{ADFBD9B3-71AA-4AC1-97B0-B520A877C294}"/>
                    </a:ext>
                  </a:extLst>
                </p:cNvPr>
                <p:cNvPicPr/>
                <p:nvPr/>
              </p:nvPicPr>
              <p:blipFill>
                <a:blip r:embed="rId1203"/>
                <a:stretch>
                  <a:fillRect/>
                </a:stretch>
              </p:blipFill>
              <p:spPr>
                <a:xfrm>
                  <a:off x="4825474" y="6415805"/>
                  <a:ext cx="91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8" name="Freihand 77">
                  <a:extLst>
                    <a:ext uri="{FF2B5EF4-FFF2-40B4-BE49-F238E27FC236}">
                      <a16:creationId xmlns:a16="http://schemas.microsoft.com/office/drawing/2014/main" id="{4C12E390-B0BE-4EC8-A28E-64572C1DC645}"/>
                    </a:ext>
                  </a:extLst>
                </p14:cNvPr>
                <p14:cNvContentPartPr/>
                <p14:nvPr/>
              </p14:nvContentPartPr>
              <p14:xfrm>
                <a:off x="4969834" y="6347405"/>
                <a:ext cx="100080" cy="106560"/>
              </p14:xfrm>
            </p:contentPart>
          </mc:Choice>
          <mc:Fallback>
            <p:pic>
              <p:nvPicPr>
                <p:cNvPr id="78" name="Freihand 77">
                  <a:extLst>
                    <a:ext uri="{FF2B5EF4-FFF2-40B4-BE49-F238E27FC236}">
                      <a16:creationId xmlns:a16="http://schemas.microsoft.com/office/drawing/2014/main" id="{4C12E390-B0BE-4EC8-A28E-64572C1DC645}"/>
                    </a:ext>
                  </a:extLst>
                </p:cNvPr>
                <p:cNvPicPr/>
                <p:nvPr/>
              </p:nvPicPr>
              <p:blipFill>
                <a:blip r:embed="rId1205"/>
                <a:stretch>
                  <a:fillRect/>
                </a:stretch>
              </p:blipFill>
              <p:spPr>
                <a:xfrm>
                  <a:off x="4965514" y="6343085"/>
                  <a:ext cx="108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9" name="Freihand 78">
                  <a:extLst>
                    <a:ext uri="{FF2B5EF4-FFF2-40B4-BE49-F238E27FC236}">
                      <a16:creationId xmlns:a16="http://schemas.microsoft.com/office/drawing/2014/main" id="{11200458-594F-43C0-A541-F55E1E007407}"/>
                    </a:ext>
                  </a:extLst>
                </p14:cNvPr>
                <p14:cNvContentPartPr/>
                <p14:nvPr/>
              </p14:nvContentPartPr>
              <p14:xfrm>
                <a:off x="5070994" y="6304205"/>
                <a:ext cx="82080" cy="201600"/>
              </p14:xfrm>
            </p:contentPart>
          </mc:Choice>
          <mc:Fallback>
            <p:pic>
              <p:nvPicPr>
                <p:cNvPr id="79" name="Freihand 78">
                  <a:extLst>
                    <a:ext uri="{FF2B5EF4-FFF2-40B4-BE49-F238E27FC236}">
                      <a16:creationId xmlns:a16="http://schemas.microsoft.com/office/drawing/2014/main" id="{11200458-594F-43C0-A541-F55E1E007407}"/>
                    </a:ext>
                  </a:extLst>
                </p:cNvPr>
                <p:cNvPicPr/>
                <p:nvPr/>
              </p:nvPicPr>
              <p:blipFill>
                <a:blip r:embed="rId1207"/>
                <a:stretch>
                  <a:fillRect/>
                </a:stretch>
              </p:blipFill>
              <p:spPr>
                <a:xfrm>
                  <a:off x="5066674" y="6299885"/>
                  <a:ext cx="90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81" name="Freihand 80">
                  <a:extLst>
                    <a:ext uri="{FF2B5EF4-FFF2-40B4-BE49-F238E27FC236}">
                      <a16:creationId xmlns:a16="http://schemas.microsoft.com/office/drawing/2014/main" id="{49D0DDB7-349A-4EA2-9502-16F57D505121}"/>
                    </a:ext>
                  </a:extLst>
                </p14:cNvPr>
                <p14:cNvContentPartPr/>
                <p14:nvPr/>
              </p14:nvContentPartPr>
              <p14:xfrm>
                <a:off x="5210674" y="6372965"/>
                <a:ext cx="84600" cy="57600"/>
              </p14:xfrm>
            </p:contentPart>
          </mc:Choice>
          <mc:Fallback>
            <p:pic>
              <p:nvPicPr>
                <p:cNvPr id="81" name="Freihand 80">
                  <a:extLst>
                    <a:ext uri="{FF2B5EF4-FFF2-40B4-BE49-F238E27FC236}">
                      <a16:creationId xmlns:a16="http://schemas.microsoft.com/office/drawing/2014/main" id="{49D0DDB7-349A-4EA2-9502-16F57D505121}"/>
                    </a:ext>
                  </a:extLst>
                </p:cNvPr>
                <p:cNvPicPr/>
                <p:nvPr/>
              </p:nvPicPr>
              <p:blipFill>
                <a:blip r:embed="rId1209"/>
                <a:stretch>
                  <a:fillRect/>
                </a:stretch>
              </p:blipFill>
              <p:spPr>
                <a:xfrm>
                  <a:off x="5206354" y="6368645"/>
                  <a:ext cx="93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83" name="Freihand 82">
                  <a:extLst>
                    <a:ext uri="{FF2B5EF4-FFF2-40B4-BE49-F238E27FC236}">
                      <a16:creationId xmlns:a16="http://schemas.microsoft.com/office/drawing/2014/main" id="{5CBC479B-8F18-47B0-9BEE-97385E21B0D4}"/>
                    </a:ext>
                  </a:extLst>
                </p14:cNvPr>
                <p14:cNvContentPartPr/>
                <p14:nvPr/>
              </p14:nvContentPartPr>
              <p14:xfrm>
                <a:off x="5230834" y="6389525"/>
                <a:ext cx="88920" cy="144720"/>
              </p14:xfrm>
            </p:contentPart>
          </mc:Choice>
          <mc:Fallback>
            <p:pic>
              <p:nvPicPr>
                <p:cNvPr id="83" name="Freihand 82">
                  <a:extLst>
                    <a:ext uri="{FF2B5EF4-FFF2-40B4-BE49-F238E27FC236}">
                      <a16:creationId xmlns:a16="http://schemas.microsoft.com/office/drawing/2014/main" id="{5CBC479B-8F18-47B0-9BEE-97385E21B0D4}"/>
                    </a:ext>
                  </a:extLst>
                </p:cNvPr>
                <p:cNvPicPr/>
                <p:nvPr/>
              </p:nvPicPr>
              <p:blipFill>
                <a:blip r:embed="rId1211"/>
                <a:stretch>
                  <a:fillRect/>
                </a:stretch>
              </p:blipFill>
              <p:spPr>
                <a:xfrm>
                  <a:off x="5226514" y="6385205"/>
                  <a:ext cx="97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87" name="Freihand 86">
                  <a:extLst>
                    <a:ext uri="{FF2B5EF4-FFF2-40B4-BE49-F238E27FC236}">
                      <a16:creationId xmlns:a16="http://schemas.microsoft.com/office/drawing/2014/main" id="{A7B47156-50AD-4395-9C16-24FCB08F1184}"/>
                    </a:ext>
                  </a:extLst>
                </p14:cNvPr>
                <p14:cNvContentPartPr/>
                <p14:nvPr/>
              </p14:nvContentPartPr>
              <p14:xfrm>
                <a:off x="5337034" y="6280085"/>
                <a:ext cx="149760" cy="132840"/>
              </p14:xfrm>
            </p:contentPart>
          </mc:Choice>
          <mc:Fallback>
            <p:pic>
              <p:nvPicPr>
                <p:cNvPr id="87" name="Freihand 86">
                  <a:extLst>
                    <a:ext uri="{FF2B5EF4-FFF2-40B4-BE49-F238E27FC236}">
                      <a16:creationId xmlns:a16="http://schemas.microsoft.com/office/drawing/2014/main" id="{A7B47156-50AD-4395-9C16-24FCB08F1184}"/>
                    </a:ext>
                  </a:extLst>
                </p:cNvPr>
                <p:cNvPicPr/>
                <p:nvPr/>
              </p:nvPicPr>
              <p:blipFill>
                <a:blip r:embed="rId1213"/>
                <a:stretch>
                  <a:fillRect/>
                </a:stretch>
              </p:blipFill>
              <p:spPr>
                <a:xfrm>
                  <a:off x="5332714" y="6275765"/>
                  <a:ext cx="158400" cy="14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4">
            <p14:nvContentPartPr>
              <p14:cNvPr id="90" name="Freihand 89">
                <a:extLst>
                  <a:ext uri="{FF2B5EF4-FFF2-40B4-BE49-F238E27FC236}">
                    <a16:creationId xmlns:a16="http://schemas.microsoft.com/office/drawing/2014/main" id="{5B50E8A7-9818-4F97-8116-1186D8B66E00}"/>
                  </a:ext>
                </a:extLst>
              </p14:cNvPr>
              <p14:cNvContentPartPr/>
              <p14:nvPr/>
            </p14:nvContentPartPr>
            <p14:xfrm>
              <a:off x="8430753" y="379164"/>
              <a:ext cx="2014200" cy="529920"/>
            </p14:xfrm>
          </p:contentPart>
        </mc:Choice>
        <mc:Fallback>
          <p:pic>
            <p:nvPicPr>
              <p:cNvPr id="90" name="Freihand 89">
                <a:extLst>
                  <a:ext uri="{FF2B5EF4-FFF2-40B4-BE49-F238E27FC236}">
                    <a16:creationId xmlns:a16="http://schemas.microsoft.com/office/drawing/2014/main" id="{5B50E8A7-9818-4F97-8116-1186D8B66E00}"/>
                  </a:ext>
                </a:extLst>
              </p:cNvPr>
              <p:cNvPicPr/>
              <p:nvPr/>
            </p:nvPicPr>
            <p:blipFill>
              <a:blip r:embed="rId1215"/>
              <a:stretch>
                <a:fillRect/>
              </a:stretch>
            </p:blipFill>
            <p:spPr>
              <a:xfrm>
                <a:off x="8426433" y="374844"/>
                <a:ext cx="202284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94" name="Freihand 93">
                <a:extLst>
                  <a:ext uri="{FF2B5EF4-FFF2-40B4-BE49-F238E27FC236}">
                    <a16:creationId xmlns:a16="http://schemas.microsoft.com/office/drawing/2014/main" id="{84690737-F0C5-432C-A76A-461488DCA8C8}"/>
                  </a:ext>
                </a:extLst>
              </p14:cNvPr>
              <p14:cNvContentPartPr/>
              <p14:nvPr/>
            </p14:nvContentPartPr>
            <p14:xfrm>
              <a:off x="2470233" y="2802684"/>
              <a:ext cx="734400" cy="850680"/>
            </p14:xfrm>
          </p:contentPart>
        </mc:Choice>
        <mc:Fallback>
          <p:pic>
            <p:nvPicPr>
              <p:cNvPr id="94" name="Freihand 93">
                <a:extLst>
                  <a:ext uri="{FF2B5EF4-FFF2-40B4-BE49-F238E27FC236}">
                    <a16:creationId xmlns:a16="http://schemas.microsoft.com/office/drawing/2014/main" id="{84690737-F0C5-432C-A76A-461488DCA8C8}"/>
                  </a:ext>
                </a:extLst>
              </p:cNvPr>
              <p:cNvPicPr/>
              <p:nvPr/>
            </p:nvPicPr>
            <p:blipFill>
              <a:blip r:embed="rId1217"/>
              <a:stretch>
                <a:fillRect/>
              </a:stretch>
            </p:blipFill>
            <p:spPr>
              <a:xfrm>
                <a:off x="2465913" y="2798364"/>
                <a:ext cx="743040" cy="8593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98" name="Freihand 97">
                <a:extLst>
                  <a:ext uri="{FF2B5EF4-FFF2-40B4-BE49-F238E27FC236}">
                    <a16:creationId xmlns:a16="http://schemas.microsoft.com/office/drawing/2014/main" id="{616D7547-CB5A-4F87-9B71-ACE52523CB14}"/>
                  </a:ext>
                </a:extLst>
              </p14:cNvPr>
              <p14:cNvContentPartPr/>
              <p14:nvPr/>
            </p14:nvContentPartPr>
            <p14:xfrm>
              <a:off x="4063233" y="2846964"/>
              <a:ext cx="1112040" cy="655920"/>
            </p14:xfrm>
          </p:contentPart>
        </mc:Choice>
        <mc:Fallback>
          <p:pic>
            <p:nvPicPr>
              <p:cNvPr id="98" name="Freihand 97">
                <a:extLst>
                  <a:ext uri="{FF2B5EF4-FFF2-40B4-BE49-F238E27FC236}">
                    <a16:creationId xmlns:a16="http://schemas.microsoft.com/office/drawing/2014/main" id="{616D7547-CB5A-4F87-9B71-ACE52523CB14}"/>
                  </a:ext>
                </a:extLst>
              </p:cNvPr>
              <p:cNvPicPr/>
              <p:nvPr/>
            </p:nvPicPr>
            <p:blipFill>
              <a:blip r:embed="rId1219"/>
              <a:stretch>
                <a:fillRect/>
              </a:stretch>
            </p:blipFill>
            <p:spPr>
              <a:xfrm>
                <a:off x="4058913" y="2842644"/>
                <a:ext cx="1120680" cy="664560"/>
              </a:xfrm>
              <a:prstGeom prst="rect">
                <a:avLst/>
              </a:prstGeom>
            </p:spPr>
          </p:pic>
        </mc:Fallback>
      </mc:AlternateContent>
    </p:spTree>
    <p:extLst>
      <p:ext uri="{BB962C8B-B14F-4D97-AF65-F5344CB8AC3E}">
        <p14:creationId xmlns:p14="http://schemas.microsoft.com/office/powerpoint/2010/main" val="248829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3CFFEE30-24E5-45F8-A174-0611FAB2CDA9}"/>
              </a:ext>
            </a:extLst>
          </p:cNvPr>
          <p:cNvGrpSpPr/>
          <p:nvPr/>
        </p:nvGrpSpPr>
        <p:grpSpPr>
          <a:xfrm>
            <a:off x="192153" y="500124"/>
            <a:ext cx="1199880" cy="387000"/>
            <a:chOff x="192153" y="500124"/>
            <a:chExt cx="1199880" cy="3870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1240770-1FAD-4E10-B6F3-CE293D705700}"/>
                    </a:ext>
                  </a:extLst>
                </p14:cNvPr>
                <p14:cNvContentPartPr/>
                <p14:nvPr/>
              </p14:nvContentPartPr>
              <p14:xfrm>
                <a:off x="192153" y="500124"/>
                <a:ext cx="115560" cy="194040"/>
              </p14:xfrm>
            </p:contentPart>
          </mc:Choice>
          <mc:Fallback>
            <p:pic>
              <p:nvPicPr>
                <p:cNvPr id="2" name="Freihand 1">
                  <a:extLst>
                    <a:ext uri="{FF2B5EF4-FFF2-40B4-BE49-F238E27FC236}">
                      <a16:creationId xmlns:a16="http://schemas.microsoft.com/office/drawing/2014/main" id="{01240770-1FAD-4E10-B6F3-CE293D705700}"/>
                    </a:ext>
                  </a:extLst>
                </p:cNvPr>
                <p:cNvPicPr/>
                <p:nvPr/>
              </p:nvPicPr>
              <p:blipFill>
                <a:blip r:embed="rId4"/>
                <a:stretch>
                  <a:fillRect/>
                </a:stretch>
              </p:blipFill>
              <p:spPr>
                <a:xfrm>
                  <a:off x="187833" y="495804"/>
                  <a:ext cx="124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E1B8C8-6199-4FBF-A38B-DB5252AADA44}"/>
                    </a:ext>
                  </a:extLst>
                </p14:cNvPr>
                <p14:cNvContentPartPr/>
                <p14:nvPr/>
              </p14:nvContentPartPr>
              <p14:xfrm>
                <a:off x="346233" y="609924"/>
                <a:ext cx="157320" cy="88920"/>
              </p14:xfrm>
            </p:contentPart>
          </mc:Choice>
          <mc:Fallback>
            <p:pic>
              <p:nvPicPr>
                <p:cNvPr id="3" name="Freihand 2">
                  <a:extLst>
                    <a:ext uri="{FF2B5EF4-FFF2-40B4-BE49-F238E27FC236}">
                      <a16:creationId xmlns:a16="http://schemas.microsoft.com/office/drawing/2014/main" id="{84E1B8C8-6199-4FBF-A38B-DB5252AADA44}"/>
                    </a:ext>
                  </a:extLst>
                </p:cNvPr>
                <p:cNvPicPr/>
                <p:nvPr/>
              </p:nvPicPr>
              <p:blipFill>
                <a:blip r:embed="rId6"/>
                <a:stretch>
                  <a:fillRect/>
                </a:stretch>
              </p:blipFill>
              <p:spPr>
                <a:xfrm>
                  <a:off x="341913" y="605604"/>
                  <a:ext cx="165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5EE0BB7-1FDE-4D62-AE02-1D16EE746D58}"/>
                    </a:ext>
                  </a:extLst>
                </p14:cNvPr>
                <p14:cNvContentPartPr/>
                <p14:nvPr/>
              </p14:nvContentPartPr>
              <p14:xfrm>
                <a:off x="504633" y="614604"/>
                <a:ext cx="101520" cy="272520"/>
              </p14:xfrm>
            </p:contentPart>
          </mc:Choice>
          <mc:Fallback>
            <p:pic>
              <p:nvPicPr>
                <p:cNvPr id="6" name="Freihand 5">
                  <a:extLst>
                    <a:ext uri="{FF2B5EF4-FFF2-40B4-BE49-F238E27FC236}">
                      <a16:creationId xmlns:a16="http://schemas.microsoft.com/office/drawing/2014/main" id="{95EE0BB7-1FDE-4D62-AE02-1D16EE746D58}"/>
                    </a:ext>
                  </a:extLst>
                </p:cNvPr>
                <p:cNvPicPr/>
                <p:nvPr/>
              </p:nvPicPr>
              <p:blipFill>
                <a:blip r:embed="rId8"/>
                <a:stretch>
                  <a:fillRect/>
                </a:stretch>
              </p:blipFill>
              <p:spPr>
                <a:xfrm>
                  <a:off x="500313" y="610284"/>
                  <a:ext cx="110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50E8323-216C-439B-AA03-8FA8E9831F89}"/>
                    </a:ext>
                  </a:extLst>
                </p14:cNvPr>
                <p14:cNvContentPartPr/>
                <p14:nvPr/>
              </p14:nvContentPartPr>
              <p14:xfrm>
                <a:off x="662673" y="600204"/>
                <a:ext cx="116280" cy="114840"/>
              </p14:xfrm>
            </p:contentPart>
          </mc:Choice>
          <mc:Fallback>
            <p:pic>
              <p:nvPicPr>
                <p:cNvPr id="7" name="Freihand 6">
                  <a:extLst>
                    <a:ext uri="{FF2B5EF4-FFF2-40B4-BE49-F238E27FC236}">
                      <a16:creationId xmlns:a16="http://schemas.microsoft.com/office/drawing/2014/main" id="{550E8323-216C-439B-AA03-8FA8E9831F89}"/>
                    </a:ext>
                  </a:extLst>
                </p:cNvPr>
                <p:cNvPicPr/>
                <p:nvPr/>
              </p:nvPicPr>
              <p:blipFill>
                <a:blip r:embed="rId10"/>
                <a:stretch>
                  <a:fillRect/>
                </a:stretch>
              </p:blipFill>
              <p:spPr>
                <a:xfrm>
                  <a:off x="658353" y="595884"/>
                  <a:ext cx="124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C46B7E6A-E596-4B62-9D47-6335BA04C403}"/>
                    </a:ext>
                  </a:extLst>
                </p14:cNvPr>
                <p14:cNvContentPartPr/>
                <p14:nvPr/>
              </p14:nvContentPartPr>
              <p14:xfrm>
                <a:off x="767793" y="614244"/>
                <a:ext cx="131400" cy="81360"/>
              </p14:xfrm>
            </p:contentPart>
          </mc:Choice>
          <mc:Fallback>
            <p:pic>
              <p:nvPicPr>
                <p:cNvPr id="8" name="Freihand 7">
                  <a:extLst>
                    <a:ext uri="{FF2B5EF4-FFF2-40B4-BE49-F238E27FC236}">
                      <a16:creationId xmlns:a16="http://schemas.microsoft.com/office/drawing/2014/main" id="{C46B7E6A-E596-4B62-9D47-6335BA04C403}"/>
                    </a:ext>
                  </a:extLst>
                </p:cNvPr>
                <p:cNvPicPr/>
                <p:nvPr/>
              </p:nvPicPr>
              <p:blipFill>
                <a:blip r:embed="rId12"/>
                <a:stretch>
                  <a:fillRect/>
                </a:stretch>
              </p:blipFill>
              <p:spPr>
                <a:xfrm>
                  <a:off x="763473" y="609924"/>
                  <a:ext cx="14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6BD0245-398A-4CD8-A230-8195449BF26B}"/>
                    </a:ext>
                  </a:extLst>
                </p14:cNvPr>
                <p14:cNvContentPartPr/>
                <p14:nvPr/>
              </p14:nvContentPartPr>
              <p14:xfrm>
                <a:off x="920073" y="614244"/>
                <a:ext cx="198720" cy="223920"/>
              </p14:xfrm>
            </p:contentPart>
          </mc:Choice>
          <mc:Fallback>
            <p:pic>
              <p:nvPicPr>
                <p:cNvPr id="10" name="Freihand 9">
                  <a:extLst>
                    <a:ext uri="{FF2B5EF4-FFF2-40B4-BE49-F238E27FC236}">
                      <a16:creationId xmlns:a16="http://schemas.microsoft.com/office/drawing/2014/main" id="{66BD0245-398A-4CD8-A230-8195449BF26B}"/>
                    </a:ext>
                  </a:extLst>
                </p:cNvPr>
                <p:cNvPicPr/>
                <p:nvPr/>
              </p:nvPicPr>
              <p:blipFill>
                <a:blip r:embed="rId14"/>
                <a:stretch>
                  <a:fillRect/>
                </a:stretch>
              </p:blipFill>
              <p:spPr>
                <a:xfrm>
                  <a:off x="915753" y="609924"/>
                  <a:ext cx="207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BCFE1A2-EEED-4800-B1FE-182066B0B891}"/>
                    </a:ext>
                  </a:extLst>
                </p14:cNvPr>
                <p14:cNvContentPartPr/>
                <p14:nvPr/>
              </p14:nvContentPartPr>
              <p14:xfrm>
                <a:off x="1109793" y="571044"/>
                <a:ext cx="360" cy="360"/>
              </p14:xfrm>
            </p:contentPart>
          </mc:Choice>
          <mc:Fallback>
            <p:pic>
              <p:nvPicPr>
                <p:cNvPr id="11" name="Freihand 10">
                  <a:extLst>
                    <a:ext uri="{FF2B5EF4-FFF2-40B4-BE49-F238E27FC236}">
                      <a16:creationId xmlns:a16="http://schemas.microsoft.com/office/drawing/2014/main" id="{5BCFE1A2-EEED-4800-B1FE-182066B0B891}"/>
                    </a:ext>
                  </a:extLst>
                </p:cNvPr>
                <p:cNvPicPr/>
                <p:nvPr/>
              </p:nvPicPr>
              <p:blipFill>
                <a:blip r:embed="rId16"/>
                <a:stretch>
                  <a:fillRect/>
                </a:stretch>
              </p:blipFill>
              <p:spPr>
                <a:xfrm>
                  <a:off x="1105473" y="5667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1155B38-897B-45E4-BE89-ABA168267255}"/>
                    </a:ext>
                  </a:extLst>
                </p14:cNvPr>
                <p14:cNvContentPartPr/>
                <p14:nvPr/>
              </p14:nvContentPartPr>
              <p14:xfrm>
                <a:off x="1160553" y="615324"/>
                <a:ext cx="231480" cy="76320"/>
              </p14:xfrm>
            </p:contentPart>
          </mc:Choice>
          <mc:Fallback>
            <p:pic>
              <p:nvPicPr>
                <p:cNvPr id="12" name="Freihand 11">
                  <a:extLst>
                    <a:ext uri="{FF2B5EF4-FFF2-40B4-BE49-F238E27FC236}">
                      <a16:creationId xmlns:a16="http://schemas.microsoft.com/office/drawing/2014/main" id="{61155B38-897B-45E4-BE89-ABA168267255}"/>
                    </a:ext>
                  </a:extLst>
                </p:cNvPr>
                <p:cNvPicPr/>
                <p:nvPr/>
              </p:nvPicPr>
              <p:blipFill>
                <a:blip r:embed="rId18"/>
                <a:stretch>
                  <a:fillRect/>
                </a:stretch>
              </p:blipFill>
              <p:spPr>
                <a:xfrm>
                  <a:off x="1156233" y="611004"/>
                  <a:ext cx="240120" cy="84960"/>
                </a:xfrm>
                <a:prstGeom prst="rect">
                  <a:avLst/>
                </a:prstGeom>
              </p:spPr>
            </p:pic>
          </mc:Fallback>
        </mc:AlternateContent>
      </p:grpSp>
      <p:grpSp>
        <p:nvGrpSpPr>
          <p:cNvPr id="24" name="Gruppieren 23">
            <a:extLst>
              <a:ext uri="{FF2B5EF4-FFF2-40B4-BE49-F238E27FC236}">
                <a16:creationId xmlns:a16="http://schemas.microsoft.com/office/drawing/2014/main" id="{442093F1-D052-4E83-84CC-7CD10C2042CD}"/>
              </a:ext>
            </a:extLst>
          </p:cNvPr>
          <p:cNvGrpSpPr/>
          <p:nvPr/>
        </p:nvGrpSpPr>
        <p:grpSpPr>
          <a:xfrm>
            <a:off x="1593633" y="422004"/>
            <a:ext cx="1194480" cy="306000"/>
            <a:chOff x="1593633" y="422004"/>
            <a:chExt cx="1194480" cy="30600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B77C87A-CA4B-40F0-828F-79E2E21204B3}"/>
                    </a:ext>
                  </a:extLst>
                </p14:cNvPr>
                <p14:cNvContentPartPr/>
                <p14:nvPr/>
              </p14:nvContentPartPr>
              <p14:xfrm>
                <a:off x="1593633" y="593004"/>
                <a:ext cx="331200" cy="82800"/>
              </p14:xfrm>
            </p:contentPart>
          </mc:Choice>
          <mc:Fallback>
            <p:pic>
              <p:nvPicPr>
                <p:cNvPr id="13" name="Freihand 12">
                  <a:extLst>
                    <a:ext uri="{FF2B5EF4-FFF2-40B4-BE49-F238E27FC236}">
                      <a16:creationId xmlns:a16="http://schemas.microsoft.com/office/drawing/2014/main" id="{EB77C87A-CA4B-40F0-828F-79E2E21204B3}"/>
                    </a:ext>
                  </a:extLst>
                </p:cNvPr>
                <p:cNvPicPr/>
                <p:nvPr/>
              </p:nvPicPr>
              <p:blipFill>
                <a:blip r:embed="rId20"/>
                <a:stretch>
                  <a:fillRect/>
                </a:stretch>
              </p:blipFill>
              <p:spPr>
                <a:xfrm>
                  <a:off x="1589313" y="588684"/>
                  <a:ext cx="339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DA92398-45D6-4A3D-808F-277398B642F9}"/>
                    </a:ext>
                  </a:extLst>
                </p14:cNvPr>
                <p14:cNvContentPartPr/>
                <p14:nvPr/>
              </p14:nvContentPartPr>
              <p14:xfrm>
                <a:off x="1947513" y="518844"/>
                <a:ext cx="100440" cy="135000"/>
              </p14:xfrm>
            </p:contentPart>
          </mc:Choice>
          <mc:Fallback>
            <p:pic>
              <p:nvPicPr>
                <p:cNvPr id="14" name="Freihand 13">
                  <a:extLst>
                    <a:ext uri="{FF2B5EF4-FFF2-40B4-BE49-F238E27FC236}">
                      <a16:creationId xmlns:a16="http://schemas.microsoft.com/office/drawing/2014/main" id="{6DA92398-45D6-4A3D-808F-277398B642F9}"/>
                    </a:ext>
                  </a:extLst>
                </p:cNvPr>
                <p:cNvPicPr/>
                <p:nvPr/>
              </p:nvPicPr>
              <p:blipFill>
                <a:blip r:embed="rId22"/>
                <a:stretch>
                  <a:fillRect/>
                </a:stretch>
              </p:blipFill>
              <p:spPr>
                <a:xfrm>
                  <a:off x="1943193" y="514524"/>
                  <a:ext cx="109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A8A861A2-5C3F-499C-8BB9-BDCBBED006A1}"/>
                    </a:ext>
                  </a:extLst>
                </p14:cNvPr>
                <p14:cNvContentPartPr/>
                <p14:nvPr/>
              </p14:nvContentPartPr>
              <p14:xfrm>
                <a:off x="2060193" y="493284"/>
                <a:ext cx="139320" cy="156600"/>
              </p14:xfrm>
            </p:contentPart>
          </mc:Choice>
          <mc:Fallback>
            <p:pic>
              <p:nvPicPr>
                <p:cNvPr id="15" name="Freihand 14">
                  <a:extLst>
                    <a:ext uri="{FF2B5EF4-FFF2-40B4-BE49-F238E27FC236}">
                      <a16:creationId xmlns:a16="http://schemas.microsoft.com/office/drawing/2014/main" id="{A8A861A2-5C3F-499C-8BB9-BDCBBED006A1}"/>
                    </a:ext>
                  </a:extLst>
                </p:cNvPr>
                <p:cNvPicPr/>
                <p:nvPr/>
              </p:nvPicPr>
              <p:blipFill>
                <a:blip r:embed="rId24"/>
                <a:stretch>
                  <a:fillRect/>
                </a:stretch>
              </p:blipFill>
              <p:spPr>
                <a:xfrm>
                  <a:off x="2055873" y="488964"/>
                  <a:ext cx="147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32978779-4BDE-41D7-84AD-901F10A31BA6}"/>
                    </a:ext>
                  </a:extLst>
                </p14:cNvPr>
                <p14:cNvContentPartPr/>
                <p14:nvPr/>
              </p14:nvContentPartPr>
              <p14:xfrm>
                <a:off x="2195913" y="491844"/>
                <a:ext cx="360" cy="360"/>
              </p14:xfrm>
            </p:contentPart>
          </mc:Choice>
          <mc:Fallback>
            <p:pic>
              <p:nvPicPr>
                <p:cNvPr id="16" name="Freihand 15">
                  <a:extLst>
                    <a:ext uri="{FF2B5EF4-FFF2-40B4-BE49-F238E27FC236}">
                      <a16:creationId xmlns:a16="http://schemas.microsoft.com/office/drawing/2014/main" id="{32978779-4BDE-41D7-84AD-901F10A31BA6}"/>
                    </a:ext>
                  </a:extLst>
                </p:cNvPr>
                <p:cNvPicPr/>
                <p:nvPr/>
              </p:nvPicPr>
              <p:blipFill>
                <a:blip r:embed="rId16"/>
                <a:stretch>
                  <a:fillRect/>
                </a:stretch>
              </p:blipFill>
              <p:spPr>
                <a:xfrm>
                  <a:off x="2191593" y="4875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9B27E66-1918-4B1B-9C11-DE5CB3D3D15B}"/>
                    </a:ext>
                  </a:extLst>
                </p14:cNvPr>
                <p14:cNvContentPartPr/>
                <p14:nvPr/>
              </p14:nvContentPartPr>
              <p14:xfrm>
                <a:off x="2220393" y="555924"/>
                <a:ext cx="121680" cy="172080"/>
              </p14:xfrm>
            </p:contentPart>
          </mc:Choice>
          <mc:Fallback>
            <p:pic>
              <p:nvPicPr>
                <p:cNvPr id="17" name="Freihand 16">
                  <a:extLst>
                    <a:ext uri="{FF2B5EF4-FFF2-40B4-BE49-F238E27FC236}">
                      <a16:creationId xmlns:a16="http://schemas.microsoft.com/office/drawing/2014/main" id="{B9B27E66-1918-4B1B-9C11-DE5CB3D3D15B}"/>
                    </a:ext>
                  </a:extLst>
                </p:cNvPr>
                <p:cNvPicPr/>
                <p:nvPr/>
              </p:nvPicPr>
              <p:blipFill>
                <a:blip r:embed="rId27"/>
                <a:stretch>
                  <a:fillRect/>
                </a:stretch>
              </p:blipFill>
              <p:spPr>
                <a:xfrm>
                  <a:off x="2216073" y="551604"/>
                  <a:ext cx="130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3BA2BFF9-C749-4347-8398-13191E112825}"/>
                    </a:ext>
                  </a:extLst>
                </p14:cNvPr>
                <p14:cNvContentPartPr/>
                <p14:nvPr/>
              </p14:nvContentPartPr>
              <p14:xfrm>
                <a:off x="2393193" y="486084"/>
                <a:ext cx="30240" cy="142200"/>
              </p14:xfrm>
            </p:contentPart>
          </mc:Choice>
          <mc:Fallback>
            <p:pic>
              <p:nvPicPr>
                <p:cNvPr id="18" name="Freihand 17">
                  <a:extLst>
                    <a:ext uri="{FF2B5EF4-FFF2-40B4-BE49-F238E27FC236}">
                      <a16:creationId xmlns:a16="http://schemas.microsoft.com/office/drawing/2014/main" id="{3BA2BFF9-C749-4347-8398-13191E112825}"/>
                    </a:ext>
                  </a:extLst>
                </p:cNvPr>
                <p:cNvPicPr/>
                <p:nvPr/>
              </p:nvPicPr>
              <p:blipFill>
                <a:blip r:embed="rId29"/>
                <a:stretch>
                  <a:fillRect/>
                </a:stretch>
              </p:blipFill>
              <p:spPr>
                <a:xfrm>
                  <a:off x="2388873" y="481764"/>
                  <a:ext cx="38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A0C5556-60C2-4C49-BDC6-DD3E8A4740EB}"/>
                    </a:ext>
                  </a:extLst>
                </p14:cNvPr>
                <p14:cNvContentPartPr/>
                <p14:nvPr/>
              </p14:nvContentPartPr>
              <p14:xfrm>
                <a:off x="2445033" y="565644"/>
                <a:ext cx="3240" cy="21960"/>
              </p14:xfrm>
            </p:contentPart>
          </mc:Choice>
          <mc:Fallback>
            <p:pic>
              <p:nvPicPr>
                <p:cNvPr id="19" name="Freihand 18">
                  <a:extLst>
                    <a:ext uri="{FF2B5EF4-FFF2-40B4-BE49-F238E27FC236}">
                      <a16:creationId xmlns:a16="http://schemas.microsoft.com/office/drawing/2014/main" id="{BA0C5556-60C2-4C49-BDC6-DD3E8A4740EB}"/>
                    </a:ext>
                  </a:extLst>
                </p:cNvPr>
                <p:cNvPicPr/>
                <p:nvPr/>
              </p:nvPicPr>
              <p:blipFill>
                <a:blip r:embed="rId31"/>
                <a:stretch>
                  <a:fillRect/>
                </a:stretch>
              </p:blipFill>
              <p:spPr>
                <a:xfrm>
                  <a:off x="2440713" y="561324"/>
                  <a:ext cx="11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EADF8751-C6B5-476C-B6E2-8CD239DF8E54}"/>
                    </a:ext>
                  </a:extLst>
                </p14:cNvPr>
                <p14:cNvContentPartPr/>
                <p14:nvPr/>
              </p14:nvContentPartPr>
              <p14:xfrm>
                <a:off x="2459073" y="551244"/>
                <a:ext cx="40320" cy="70560"/>
              </p14:xfrm>
            </p:contentPart>
          </mc:Choice>
          <mc:Fallback>
            <p:pic>
              <p:nvPicPr>
                <p:cNvPr id="20" name="Freihand 19">
                  <a:extLst>
                    <a:ext uri="{FF2B5EF4-FFF2-40B4-BE49-F238E27FC236}">
                      <a16:creationId xmlns:a16="http://schemas.microsoft.com/office/drawing/2014/main" id="{EADF8751-C6B5-476C-B6E2-8CD239DF8E54}"/>
                    </a:ext>
                  </a:extLst>
                </p:cNvPr>
                <p:cNvPicPr/>
                <p:nvPr/>
              </p:nvPicPr>
              <p:blipFill>
                <a:blip r:embed="rId33"/>
                <a:stretch>
                  <a:fillRect/>
                </a:stretch>
              </p:blipFill>
              <p:spPr>
                <a:xfrm>
                  <a:off x="2454753" y="546924"/>
                  <a:ext cx="48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1DA495CF-7298-4FE8-8744-177D57BC2263}"/>
                    </a:ext>
                  </a:extLst>
                </p14:cNvPr>
                <p14:cNvContentPartPr/>
                <p14:nvPr/>
              </p14:nvContentPartPr>
              <p14:xfrm>
                <a:off x="2514873" y="550884"/>
                <a:ext cx="27720" cy="54000"/>
              </p14:xfrm>
            </p:contentPart>
          </mc:Choice>
          <mc:Fallback>
            <p:pic>
              <p:nvPicPr>
                <p:cNvPr id="21" name="Freihand 20">
                  <a:extLst>
                    <a:ext uri="{FF2B5EF4-FFF2-40B4-BE49-F238E27FC236}">
                      <a16:creationId xmlns:a16="http://schemas.microsoft.com/office/drawing/2014/main" id="{1DA495CF-7298-4FE8-8744-177D57BC2263}"/>
                    </a:ext>
                  </a:extLst>
                </p:cNvPr>
                <p:cNvPicPr/>
                <p:nvPr/>
              </p:nvPicPr>
              <p:blipFill>
                <a:blip r:embed="rId35"/>
                <a:stretch>
                  <a:fillRect/>
                </a:stretch>
              </p:blipFill>
              <p:spPr>
                <a:xfrm>
                  <a:off x="2510553" y="546564"/>
                  <a:ext cx="36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0BBE23D6-4A0D-4A14-889D-8668498A8BDC}"/>
                    </a:ext>
                  </a:extLst>
                </p14:cNvPr>
                <p14:cNvContentPartPr/>
                <p14:nvPr/>
              </p14:nvContentPartPr>
              <p14:xfrm>
                <a:off x="2504433" y="422004"/>
                <a:ext cx="123840" cy="184320"/>
              </p14:xfrm>
            </p:contentPart>
          </mc:Choice>
          <mc:Fallback>
            <p:pic>
              <p:nvPicPr>
                <p:cNvPr id="22" name="Freihand 21">
                  <a:extLst>
                    <a:ext uri="{FF2B5EF4-FFF2-40B4-BE49-F238E27FC236}">
                      <a16:creationId xmlns:a16="http://schemas.microsoft.com/office/drawing/2014/main" id="{0BBE23D6-4A0D-4A14-889D-8668498A8BDC}"/>
                    </a:ext>
                  </a:extLst>
                </p:cNvPr>
                <p:cNvPicPr/>
                <p:nvPr/>
              </p:nvPicPr>
              <p:blipFill>
                <a:blip r:embed="rId37"/>
                <a:stretch>
                  <a:fillRect/>
                </a:stretch>
              </p:blipFill>
              <p:spPr>
                <a:xfrm>
                  <a:off x="2500113" y="417684"/>
                  <a:ext cx="132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A9C73EA9-7E94-4D73-95C3-102489BAD52B}"/>
                    </a:ext>
                  </a:extLst>
                </p14:cNvPr>
                <p14:cNvContentPartPr/>
                <p14:nvPr/>
              </p14:nvContentPartPr>
              <p14:xfrm>
                <a:off x="2671113" y="523164"/>
                <a:ext cx="117000" cy="117360"/>
              </p14:xfrm>
            </p:contentPart>
          </mc:Choice>
          <mc:Fallback>
            <p:pic>
              <p:nvPicPr>
                <p:cNvPr id="23" name="Freihand 22">
                  <a:extLst>
                    <a:ext uri="{FF2B5EF4-FFF2-40B4-BE49-F238E27FC236}">
                      <a16:creationId xmlns:a16="http://schemas.microsoft.com/office/drawing/2014/main" id="{A9C73EA9-7E94-4D73-95C3-102489BAD52B}"/>
                    </a:ext>
                  </a:extLst>
                </p:cNvPr>
                <p:cNvPicPr/>
                <p:nvPr/>
              </p:nvPicPr>
              <p:blipFill>
                <a:blip r:embed="rId39"/>
                <a:stretch>
                  <a:fillRect/>
                </a:stretch>
              </p:blipFill>
              <p:spPr>
                <a:xfrm>
                  <a:off x="2666793" y="518844"/>
                  <a:ext cx="12564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0C6D33A8-8892-40BD-AE5E-BCA7958DD63B}"/>
                  </a:ext>
                </a:extLst>
              </p14:cNvPr>
              <p14:cNvContentPartPr/>
              <p14:nvPr/>
            </p14:nvContentPartPr>
            <p14:xfrm>
              <a:off x="3007713" y="576084"/>
              <a:ext cx="241560" cy="280440"/>
            </p14:xfrm>
          </p:contentPart>
        </mc:Choice>
        <mc:Fallback>
          <p:pic>
            <p:nvPicPr>
              <p:cNvPr id="26" name="Freihand 25">
                <a:extLst>
                  <a:ext uri="{FF2B5EF4-FFF2-40B4-BE49-F238E27FC236}">
                    <a16:creationId xmlns:a16="http://schemas.microsoft.com/office/drawing/2014/main" id="{0C6D33A8-8892-40BD-AE5E-BCA7958DD63B}"/>
                  </a:ext>
                </a:extLst>
              </p:cNvPr>
              <p:cNvPicPr/>
              <p:nvPr/>
            </p:nvPicPr>
            <p:blipFill>
              <a:blip r:embed="rId41"/>
              <a:stretch>
                <a:fillRect/>
              </a:stretch>
            </p:blipFill>
            <p:spPr>
              <a:xfrm>
                <a:off x="3003393" y="571764"/>
                <a:ext cx="2502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3" name="Freihand 112">
                <a:extLst>
                  <a:ext uri="{FF2B5EF4-FFF2-40B4-BE49-F238E27FC236}">
                    <a16:creationId xmlns:a16="http://schemas.microsoft.com/office/drawing/2014/main" id="{C16A79DF-2CE4-4EF3-A345-9858582749C8}"/>
                  </a:ext>
                </a:extLst>
              </p14:cNvPr>
              <p14:cNvContentPartPr/>
              <p14:nvPr/>
            </p14:nvContentPartPr>
            <p14:xfrm>
              <a:off x="261273" y="1077204"/>
              <a:ext cx="138960" cy="153000"/>
            </p14:xfrm>
          </p:contentPart>
        </mc:Choice>
        <mc:Fallback>
          <p:pic>
            <p:nvPicPr>
              <p:cNvPr id="113" name="Freihand 112">
                <a:extLst>
                  <a:ext uri="{FF2B5EF4-FFF2-40B4-BE49-F238E27FC236}">
                    <a16:creationId xmlns:a16="http://schemas.microsoft.com/office/drawing/2014/main" id="{C16A79DF-2CE4-4EF3-A345-9858582749C8}"/>
                  </a:ext>
                </a:extLst>
              </p:cNvPr>
              <p:cNvPicPr/>
              <p:nvPr/>
            </p:nvPicPr>
            <p:blipFill>
              <a:blip r:embed="rId43"/>
              <a:stretch>
                <a:fillRect/>
              </a:stretch>
            </p:blipFill>
            <p:spPr>
              <a:xfrm>
                <a:off x="256953" y="1072884"/>
                <a:ext cx="147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4" name="Freihand 113">
                <a:extLst>
                  <a:ext uri="{FF2B5EF4-FFF2-40B4-BE49-F238E27FC236}">
                    <a16:creationId xmlns:a16="http://schemas.microsoft.com/office/drawing/2014/main" id="{B0852956-8D87-4134-8710-B50E106B7C1F}"/>
                  </a:ext>
                </a:extLst>
              </p14:cNvPr>
              <p14:cNvContentPartPr/>
              <p14:nvPr/>
            </p14:nvContentPartPr>
            <p14:xfrm>
              <a:off x="432633" y="1038684"/>
              <a:ext cx="140400" cy="192600"/>
            </p14:xfrm>
          </p:contentPart>
        </mc:Choice>
        <mc:Fallback>
          <p:pic>
            <p:nvPicPr>
              <p:cNvPr id="114" name="Freihand 113">
                <a:extLst>
                  <a:ext uri="{FF2B5EF4-FFF2-40B4-BE49-F238E27FC236}">
                    <a16:creationId xmlns:a16="http://schemas.microsoft.com/office/drawing/2014/main" id="{B0852956-8D87-4134-8710-B50E106B7C1F}"/>
                  </a:ext>
                </a:extLst>
              </p:cNvPr>
              <p:cNvPicPr/>
              <p:nvPr/>
            </p:nvPicPr>
            <p:blipFill>
              <a:blip r:embed="rId45"/>
              <a:stretch>
                <a:fillRect/>
              </a:stretch>
            </p:blipFill>
            <p:spPr>
              <a:xfrm>
                <a:off x="428313" y="1034364"/>
                <a:ext cx="149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6" name="Freihand 115">
                <a:extLst>
                  <a:ext uri="{FF2B5EF4-FFF2-40B4-BE49-F238E27FC236}">
                    <a16:creationId xmlns:a16="http://schemas.microsoft.com/office/drawing/2014/main" id="{F14B9003-A5FF-41AB-831E-B3594970B407}"/>
                  </a:ext>
                </a:extLst>
              </p14:cNvPr>
              <p14:cNvContentPartPr/>
              <p14:nvPr/>
            </p14:nvContentPartPr>
            <p14:xfrm>
              <a:off x="216633" y="1266564"/>
              <a:ext cx="410760" cy="31680"/>
            </p14:xfrm>
          </p:contentPart>
        </mc:Choice>
        <mc:Fallback>
          <p:pic>
            <p:nvPicPr>
              <p:cNvPr id="116" name="Freihand 115">
                <a:extLst>
                  <a:ext uri="{FF2B5EF4-FFF2-40B4-BE49-F238E27FC236}">
                    <a16:creationId xmlns:a16="http://schemas.microsoft.com/office/drawing/2014/main" id="{F14B9003-A5FF-41AB-831E-B3594970B407}"/>
                  </a:ext>
                </a:extLst>
              </p:cNvPr>
              <p:cNvPicPr/>
              <p:nvPr/>
            </p:nvPicPr>
            <p:blipFill>
              <a:blip r:embed="rId47"/>
              <a:stretch>
                <a:fillRect/>
              </a:stretch>
            </p:blipFill>
            <p:spPr>
              <a:xfrm>
                <a:off x="212313" y="1262244"/>
                <a:ext cx="419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8" name="Freihand 117">
                <a:extLst>
                  <a:ext uri="{FF2B5EF4-FFF2-40B4-BE49-F238E27FC236}">
                    <a16:creationId xmlns:a16="http://schemas.microsoft.com/office/drawing/2014/main" id="{47774276-3433-42AC-9A07-61D79477A1E4}"/>
                  </a:ext>
                </a:extLst>
              </p14:cNvPr>
              <p14:cNvContentPartPr/>
              <p14:nvPr/>
            </p14:nvContentPartPr>
            <p14:xfrm>
              <a:off x="249033" y="1362684"/>
              <a:ext cx="99720" cy="114840"/>
            </p14:xfrm>
          </p:contentPart>
        </mc:Choice>
        <mc:Fallback>
          <p:pic>
            <p:nvPicPr>
              <p:cNvPr id="118" name="Freihand 117">
                <a:extLst>
                  <a:ext uri="{FF2B5EF4-FFF2-40B4-BE49-F238E27FC236}">
                    <a16:creationId xmlns:a16="http://schemas.microsoft.com/office/drawing/2014/main" id="{47774276-3433-42AC-9A07-61D79477A1E4}"/>
                  </a:ext>
                </a:extLst>
              </p:cNvPr>
              <p:cNvPicPr/>
              <p:nvPr/>
            </p:nvPicPr>
            <p:blipFill>
              <a:blip r:embed="rId49"/>
              <a:stretch>
                <a:fillRect/>
              </a:stretch>
            </p:blipFill>
            <p:spPr>
              <a:xfrm>
                <a:off x="244713" y="1358364"/>
                <a:ext cx="108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0" name="Freihand 119">
                <a:extLst>
                  <a:ext uri="{FF2B5EF4-FFF2-40B4-BE49-F238E27FC236}">
                    <a16:creationId xmlns:a16="http://schemas.microsoft.com/office/drawing/2014/main" id="{2D42DDC6-C402-4E7F-ABC7-5AADF101B9ED}"/>
                  </a:ext>
                </a:extLst>
              </p14:cNvPr>
              <p14:cNvContentPartPr/>
              <p14:nvPr/>
            </p14:nvContentPartPr>
            <p14:xfrm>
              <a:off x="447033" y="1361244"/>
              <a:ext cx="28440" cy="91800"/>
            </p14:xfrm>
          </p:contentPart>
        </mc:Choice>
        <mc:Fallback>
          <p:pic>
            <p:nvPicPr>
              <p:cNvPr id="120" name="Freihand 119">
                <a:extLst>
                  <a:ext uri="{FF2B5EF4-FFF2-40B4-BE49-F238E27FC236}">
                    <a16:creationId xmlns:a16="http://schemas.microsoft.com/office/drawing/2014/main" id="{2D42DDC6-C402-4E7F-ABC7-5AADF101B9ED}"/>
                  </a:ext>
                </a:extLst>
              </p:cNvPr>
              <p:cNvPicPr/>
              <p:nvPr/>
            </p:nvPicPr>
            <p:blipFill>
              <a:blip r:embed="rId51"/>
              <a:stretch>
                <a:fillRect/>
              </a:stretch>
            </p:blipFill>
            <p:spPr>
              <a:xfrm>
                <a:off x="442713" y="1356924"/>
                <a:ext cx="3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1" name="Freihand 120">
                <a:extLst>
                  <a:ext uri="{FF2B5EF4-FFF2-40B4-BE49-F238E27FC236}">
                    <a16:creationId xmlns:a16="http://schemas.microsoft.com/office/drawing/2014/main" id="{184EAD86-C43F-4221-AF19-8C34A5A7EE69}"/>
                  </a:ext>
                </a:extLst>
              </p14:cNvPr>
              <p14:cNvContentPartPr/>
              <p14:nvPr/>
            </p14:nvContentPartPr>
            <p14:xfrm>
              <a:off x="481593" y="1356204"/>
              <a:ext cx="21960" cy="85320"/>
            </p14:xfrm>
          </p:contentPart>
        </mc:Choice>
        <mc:Fallback>
          <p:pic>
            <p:nvPicPr>
              <p:cNvPr id="121" name="Freihand 120">
                <a:extLst>
                  <a:ext uri="{FF2B5EF4-FFF2-40B4-BE49-F238E27FC236}">
                    <a16:creationId xmlns:a16="http://schemas.microsoft.com/office/drawing/2014/main" id="{184EAD86-C43F-4221-AF19-8C34A5A7EE69}"/>
                  </a:ext>
                </a:extLst>
              </p:cNvPr>
              <p:cNvPicPr/>
              <p:nvPr/>
            </p:nvPicPr>
            <p:blipFill>
              <a:blip r:embed="rId53"/>
              <a:stretch>
                <a:fillRect/>
              </a:stretch>
            </p:blipFill>
            <p:spPr>
              <a:xfrm>
                <a:off x="477273" y="1351884"/>
                <a:ext cx="30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2" name="Freihand 121">
                <a:extLst>
                  <a:ext uri="{FF2B5EF4-FFF2-40B4-BE49-F238E27FC236}">
                    <a16:creationId xmlns:a16="http://schemas.microsoft.com/office/drawing/2014/main" id="{5471AF12-3479-4C46-8C20-8C57A1E53E85}"/>
                  </a:ext>
                </a:extLst>
              </p14:cNvPr>
              <p14:cNvContentPartPr/>
              <p14:nvPr/>
            </p14:nvContentPartPr>
            <p14:xfrm>
              <a:off x="390873" y="1313004"/>
              <a:ext cx="147960" cy="18000"/>
            </p14:xfrm>
          </p:contentPart>
        </mc:Choice>
        <mc:Fallback>
          <p:pic>
            <p:nvPicPr>
              <p:cNvPr id="122" name="Freihand 121">
                <a:extLst>
                  <a:ext uri="{FF2B5EF4-FFF2-40B4-BE49-F238E27FC236}">
                    <a16:creationId xmlns:a16="http://schemas.microsoft.com/office/drawing/2014/main" id="{5471AF12-3479-4C46-8C20-8C57A1E53E85}"/>
                  </a:ext>
                </a:extLst>
              </p:cNvPr>
              <p:cNvPicPr/>
              <p:nvPr/>
            </p:nvPicPr>
            <p:blipFill>
              <a:blip r:embed="rId55"/>
              <a:stretch>
                <a:fillRect/>
              </a:stretch>
            </p:blipFill>
            <p:spPr>
              <a:xfrm>
                <a:off x="386553" y="1308684"/>
                <a:ext cx="156600" cy="26640"/>
              </a:xfrm>
              <a:prstGeom prst="rect">
                <a:avLst/>
              </a:prstGeom>
            </p:spPr>
          </p:pic>
        </mc:Fallback>
      </mc:AlternateContent>
      <p:grpSp>
        <p:nvGrpSpPr>
          <p:cNvPr id="128" name="Gruppieren 127">
            <a:extLst>
              <a:ext uri="{FF2B5EF4-FFF2-40B4-BE49-F238E27FC236}">
                <a16:creationId xmlns:a16="http://schemas.microsoft.com/office/drawing/2014/main" id="{DC4F96FC-60A2-461F-A1CD-ED061C31F16E}"/>
              </a:ext>
            </a:extLst>
          </p:cNvPr>
          <p:cNvGrpSpPr/>
          <p:nvPr/>
        </p:nvGrpSpPr>
        <p:grpSpPr>
          <a:xfrm>
            <a:off x="3383553" y="501204"/>
            <a:ext cx="1100880" cy="336240"/>
            <a:chOff x="3383553" y="501204"/>
            <a:chExt cx="1100880" cy="336240"/>
          </a:xfrm>
        </p:grpSpPr>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599F8B16-970D-4D9A-8D4C-831911A5A498}"/>
                    </a:ext>
                  </a:extLst>
                </p14:cNvPr>
                <p14:cNvContentPartPr/>
                <p14:nvPr/>
              </p14:nvContentPartPr>
              <p14:xfrm>
                <a:off x="3383913" y="680484"/>
                <a:ext cx="135000" cy="6120"/>
              </p14:xfrm>
            </p:contentPart>
          </mc:Choice>
          <mc:Fallback>
            <p:pic>
              <p:nvPicPr>
                <p:cNvPr id="27" name="Freihand 26">
                  <a:extLst>
                    <a:ext uri="{FF2B5EF4-FFF2-40B4-BE49-F238E27FC236}">
                      <a16:creationId xmlns:a16="http://schemas.microsoft.com/office/drawing/2014/main" id="{599F8B16-970D-4D9A-8D4C-831911A5A498}"/>
                    </a:ext>
                  </a:extLst>
                </p:cNvPr>
                <p:cNvPicPr/>
                <p:nvPr/>
              </p:nvPicPr>
              <p:blipFill>
                <a:blip r:embed="rId57"/>
                <a:stretch>
                  <a:fillRect/>
                </a:stretch>
              </p:blipFill>
              <p:spPr>
                <a:xfrm>
                  <a:off x="3379593" y="676164"/>
                  <a:ext cx="143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9E4CF707-2EAC-46DA-91C9-8C679C10649B}"/>
                    </a:ext>
                  </a:extLst>
                </p14:cNvPr>
                <p14:cNvContentPartPr/>
                <p14:nvPr/>
              </p14:nvContentPartPr>
              <p14:xfrm>
                <a:off x="3383553" y="732684"/>
                <a:ext cx="149040" cy="9720"/>
              </p14:xfrm>
            </p:contentPart>
          </mc:Choice>
          <mc:Fallback>
            <p:pic>
              <p:nvPicPr>
                <p:cNvPr id="28" name="Freihand 27">
                  <a:extLst>
                    <a:ext uri="{FF2B5EF4-FFF2-40B4-BE49-F238E27FC236}">
                      <a16:creationId xmlns:a16="http://schemas.microsoft.com/office/drawing/2014/main" id="{9E4CF707-2EAC-46DA-91C9-8C679C10649B}"/>
                    </a:ext>
                  </a:extLst>
                </p:cNvPr>
                <p:cNvPicPr/>
                <p:nvPr/>
              </p:nvPicPr>
              <p:blipFill>
                <a:blip r:embed="rId59"/>
                <a:stretch>
                  <a:fillRect/>
                </a:stretch>
              </p:blipFill>
              <p:spPr>
                <a:xfrm>
                  <a:off x="3379233" y="728364"/>
                  <a:ext cx="157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663DFA7C-A6E0-424F-8672-36AFFC6B47D7}"/>
                    </a:ext>
                  </a:extLst>
                </p14:cNvPr>
                <p14:cNvContentPartPr/>
                <p14:nvPr/>
              </p14:nvContentPartPr>
              <p14:xfrm>
                <a:off x="3652473" y="541524"/>
                <a:ext cx="87480" cy="104040"/>
              </p14:xfrm>
            </p:contentPart>
          </mc:Choice>
          <mc:Fallback>
            <p:pic>
              <p:nvPicPr>
                <p:cNvPr id="30" name="Freihand 29">
                  <a:extLst>
                    <a:ext uri="{FF2B5EF4-FFF2-40B4-BE49-F238E27FC236}">
                      <a16:creationId xmlns:a16="http://schemas.microsoft.com/office/drawing/2014/main" id="{663DFA7C-A6E0-424F-8672-36AFFC6B47D7}"/>
                    </a:ext>
                  </a:extLst>
                </p:cNvPr>
                <p:cNvPicPr/>
                <p:nvPr/>
              </p:nvPicPr>
              <p:blipFill>
                <a:blip r:embed="rId61"/>
                <a:stretch>
                  <a:fillRect/>
                </a:stretch>
              </p:blipFill>
              <p:spPr>
                <a:xfrm>
                  <a:off x="3648153" y="537204"/>
                  <a:ext cx="96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Freihand 30">
                  <a:extLst>
                    <a:ext uri="{FF2B5EF4-FFF2-40B4-BE49-F238E27FC236}">
                      <a16:creationId xmlns:a16="http://schemas.microsoft.com/office/drawing/2014/main" id="{A0D578F5-180B-4A7F-9C5A-6CE77649CE71}"/>
                    </a:ext>
                  </a:extLst>
                </p14:cNvPr>
                <p14:cNvContentPartPr/>
                <p14:nvPr/>
              </p14:nvContentPartPr>
              <p14:xfrm>
                <a:off x="3648513" y="693444"/>
                <a:ext cx="117360" cy="10080"/>
              </p14:xfrm>
            </p:contentPart>
          </mc:Choice>
          <mc:Fallback>
            <p:pic>
              <p:nvPicPr>
                <p:cNvPr id="31" name="Freihand 30">
                  <a:extLst>
                    <a:ext uri="{FF2B5EF4-FFF2-40B4-BE49-F238E27FC236}">
                      <a16:creationId xmlns:a16="http://schemas.microsoft.com/office/drawing/2014/main" id="{A0D578F5-180B-4A7F-9C5A-6CE77649CE71}"/>
                    </a:ext>
                  </a:extLst>
                </p:cNvPr>
                <p:cNvPicPr/>
                <p:nvPr/>
              </p:nvPicPr>
              <p:blipFill>
                <a:blip r:embed="rId63"/>
                <a:stretch>
                  <a:fillRect/>
                </a:stretch>
              </p:blipFill>
              <p:spPr>
                <a:xfrm>
                  <a:off x="3644193" y="689124"/>
                  <a:ext cx="126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CA38609A-21C1-4AC4-B468-CA1C0D0FFC25}"/>
                    </a:ext>
                  </a:extLst>
                </p14:cNvPr>
                <p14:cNvContentPartPr/>
                <p14:nvPr/>
              </p14:nvContentPartPr>
              <p14:xfrm>
                <a:off x="3662193" y="731244"/>
                <a:ext cx="132840" cy="106200"/>
              </p14:xfrm>
            </p:contentPart>
          </mc:Choice>
          <mc:Fallback>
            <p:pic>
              <p:nvPicPr>
                <p:cNvPr id="32" name="Freihand 31">
                  <a:extLst>
                    <a:ext uri="{FF2B5EF4-FFF2-40B4-BE49-F238E27FC236}">
                      <a16:creationId xmlns:a16="http://schemas.microsoft.com/office/drawing/2014/main" id="{CA38609A-21C1-4AC4-B468-CA1C0D0FFC25}"/>
                    </a:ext>
                  </a:extLst>
                </p:cNvPr>
                <p:cNvPicPr/>
                <p:nvPr/>
              </p:nvPicPr>
              <p:blipFill>
                <a:blip r:embed="rId65"/>
                <a:stretch>
                  <a:fillRect/>
                </a:stretch>
              </p:blipFill>
              <p:spPr>
                <a:xfrm>
                  <a:off x="3657873" y="726924"/>
                  <a:ext cx="141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52464612-A4B0-45F2-B03F-8E21D41C70A4}"/>
                    </a:ext>
                  </a:extLst>
                </p14:cNvPr>
                <p14:cNvContentPartPr/>
                <p14:nvPr/>
              </p14:nvContentPartPr>
              <p14:xfrm>
                <a:off x="3886833" y="563844"/>
                <a:ext cx="91440" cy="184680"/>
              </p14:xfrm>
            </p:contentPart>
          </mc:Choice>
          <mc:Fallback>
            <p:pic>
              <p:nvPicPr>
                <p:cNvPr id="33" name="Freihand 32">
                  <a:extLst>
                    <a:ext uri="{FF2B5EF4-FFF2-40B4-BE49-F238E27FC236}">
                      <a16:creationId xmlns:a16="http://schemas.microsoft.com/office/drawing/2014/main" id="{52464612-A4B0-45F2-B03F-8E21D41C70A4}"/>
                    </a:ext>
                  </a:extLst>
                </p:cNvPr>
                <p:cNvPicPr/>
                <p:nvPr/>
              </p:nvPicPr>
              <p:blipFill>
                <a:blip r:embed="rId67"/>
                <a:stretch>
                  <a:fillRect/>
                </a:stretch>
              </p:blipFill>
              <p:spPr>
                <a:xfrm>
                  <a:off x="3882513" y="559524"/>
                  <a:ext cx="100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A8FBEE58-7978-4A8B-8508-32031A9433D7}"/>
                    </a:ext>
                  </a:extLst>
                </p14:cNvPr>
                <p14:cNvContentPartPr/>
                <p14:nvPr/>
              </p14:nvContentPartPr>
              <p14:xfrm>
                <a:off x="4136313" y="633324"/>
                <a:ext cx="33120" cy="59760"/>
              </p14:xfrm>
            </p:contentPart>
          </mc:Choice>
          <mc:Fallback>
            <p:pic>
              <p:nvPicPr>
                <p:cNvPr id="35" name="Freihand 34">
                  <a:extLst>
                    <a:ext uri="{FF2B5EF4-FFF2-40B4-BE49-F238E27FC236}">
                      <a16:creationId xmlns:a16="http://schemas.microsoft.com/office/drawing/2014/main" id="{A8FBEE58-7978-4A8B-8508-32031A9433D7}"/>
                    </a:ext>
                  </a:extLst>
                </p:cNvPr>
                <p:cNvPicPr/>
                <p:nvPr/>
              </p:nvPicPr>
              <p:blipFill>
                <a:blip r:embed="rId69"/>
                <a:stretch>
                  <a:fillRect/>
                </a:stretch>
              </p:blipFill>
              <p:spPr>
                <a:xfrm>
                  <a:off x="4131993" y="629004"/>
                  <a:ext cx="41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09EEC434-E7D6-4116-8077-30AD09FA8D70}"/>
                    </a:ext>
                  </a:extLst>
                </p14:cNvPr>
                <p14:cNvContentPartPr/>
                <p14:nvPr/>
              </p14:nvContentPartPr>
              <p14:xfrm>
                <a:off x="4165473" y="618204"/>
                <a:ext cx="19080" cy="69480"/>
              </p14:xfrm>
            </p:contentPart>
          </mc:Choice>
          <mc:Fallback>
            <p:pic>
              <p:nvPicPr>
                <p:cNvPr id="36" name="Freihand 35">
                  <a:extLst>
                    <a:ext uri="{FF2B5EF4-FFF2-40B4-BE49-F238E27FC236}">
                      <a16:creationId xmlns:a16="http://schemas.microsoft.com/office/drawing/2014/main" id="{09EEC434-E7D6-4116-8077-30AD09FA8D70}"/>
                    </a:ext>
                  </a:extLst>
                </p:cNvPr>
                <p:cNvPicPr/>
                <p:nvPr/>
              </p:nvPicPr>
              <p:blipFill>
                <a:blip r:embed="rId71"/>
                <a:stretch>
                  <a:fillRect/>
                </a:stretch>
              </p:blipFill>
              <p:spPr>
                <a:xfrm>
                  <a:off x="4161153" y="613884"/>
                  <a:ext cx="27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0720A214-6FF0-48B2-9537-FE16A5CA72F4}"/>
                    </a:ext>
                  </a:extLst>
                </p14:cNvPr>
                <p14:cNvContentPartPr/>
                <p14:nvPr/>
              </p14:nvContentPartPr>
              <p14:xfrm>
                <a:off x="4087353" y="581484"/>
                <a:ext cx="129600" cy="24120"/>
              </p14:xfrm>
            </p:contentPart>
          </mc:Choice>
          <mc:Fallback>
            <p:pic>
              <p:nvPicPr>
                <p:cNvPr id="37" name="Freihand 36">
                  <a:extLst>
                    <a:ext uri="{FF2B5EF4-FFF2-40B4-BE49-F238E27FC236}">
                      <a16:creationId xmlns:a16="http://schemas.microsoft.com/office/drawing/2014/main" id="{0720A214-6FF0-48B2-9537-FE16A5CA72F4}"/>
                    </a:ext>
                  </a:extLst>
                </p:cNvPr>
                <p:cNvPicPr/>
                <p:nvPr/>
              </p:nvPicPr>
              <p:blipFill>
                <a:blip r:embed="rId73"/>
                <a:stretch>
                  <a:fillRect/>
                </a:stretch>
              </p:blipFill>
              <p:spPr>
                <a:xfrm>
                  <a:off x="4083033" y="577164"/>
                  <a:ext cx="138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1A44CB4A-6F8C-4ED9-AF9B-C68F6C340C3D}"/>
                    </a:ext>
                  </a:extLst>
                </p14:cNvPr>
                <p14:cNvContentPartPr/>
                <p14:nvPr/>
              </p14:nvContentPartPr>
              <p14:xfrm>
                <a:off x="4247553" y="501204"/>
                <a:ext cx="96120" cy="77040"/>
              </p14:xfrm>
            </p:contentPart>
          </mc:Choice>
          <mc:Fallback>
            <p:pic>
              <p:nvPicPr>
                <p:cNvPr id="38" name="Freihand 37">
                  <a:extLst>
                    <a:ext uri="{FF2B5EF4-FFF2-40B4-BE49-F238E27FC236}">
                      <a16:creationId xmlns:a16="http://schemas.microsoft.com/office/drawing/2014/main" id="{1A44CB4A-6F8C-4ED9-AF9B-C68F6C340C3D}"/>
                    </a:ext>
                  </a:extLst>
                </p:cNvPr>
                <p:cNvPicPr/>
                <p:nvPr/>
              </p:nvPicPr>
              <p:blipFill>
                <a:blip r:embed="rId75"/>
                <a:stretch>
                  <a:fillRect/>
                </a:stretch>
              </p:blipFill>
              <p:spPr>
                <a:xfrm>
                  <a:off x="4243233" y="496884"/>
                  <a:ext cx="104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09242B72-52E8-4177-A439-9DCC81EB8619}"/>
                    </a:ext>
                  </a:extLst>
                </p14:cNvPr>
                <p14:cNvContentPartPr/>
                <p14:nvPr/>
              </p14:nvContentPartPr>
              <p14:xfrm>
                <a:off x="3994833" y="649164"/>
                <a:ext cx="75960" cy="54720"/>
              </p14:xfrm>
            </p:contentPart>
          </mc:Choice>
          <mc:Fallback>
            <p:pic>
              <p:nvPicPr>
                <p:cNvPr id="39" name="Freihand 38">
                  <a:extLst>
                    <a:ext uri="{FF2B5EF4-FFF2-40B4-BE49-F238E27FC236}">
                      <a16:creationId xmlns:a16="http://schemas.microsoft.com/office/drawing/2014/main" id="{09242B72-52E8-4177-A439-9DCC81EB8619}"/>
                    </a:ext>
                  </a:extLst>
                </p:cNvPr>
                <p:cNvPicPr/>
                <p:nvPr/>
              </p:nvPicPr>
              <p:blipFill>
                <a:blip r:embed="rId77"/>
                <a:stretch>
                  <a:fillRect/>
                </a:stretch>
              </p:blipFill>
              <p:spPr>
                <a:xfrm>
                  <a:off x="3990513" y="644844"/>
                  <a:ext cx="84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Freihand 40">
                  <a:extLst>
                    <a:ext uri="{FF2B5EF4-FFF2-40B4-BE49-F238E27FC236}">
                      <a16:creationId xmlns:a16="http://schemas.microsoft.com/office/drawing/2014/main" id="{F4803B21-D5F8-480E-81C0-2C539FA5B49B}"/>
                    </a:ext>
                  </a:extLst>
                </p14:cNvPr>
                <p14:cNvContentPartPr/>
                <p14:nvPr/>
              </p14:nvContentPartPr>
              <p14:xfrm>
                <a:off x="4403793" y="624324"/>
                <a:ext cx="15480" cy="72720"/>
              </p14:xfrm>
            </p:contentPart>
          </mc:Choice>
          <mc:Fallback>
            <p:pic>
              <p:nvPicPr>
                <p:cNvPr id="41" name="Freihand 40">
                  <a:extLst>
                    <a:ext uri="{FF2B5EF4-FFF2-40B4-BE49-F238E27FC236}">
                      <a16:creationId xmlns:a16="http://schemas.microsoft.com/office/drawing/2014/main" id="{F4803B21-D5F8-480E-81C0-2C539FA5B49B}"/>
                    </a:ext>
                  </a:extLst>
                </p:cNvPr>
                <p:cNvPicPr/>
                <p:nvPr/>
              </p:nvPicPr>
              <p:blipFill>
                <a:blip r:embed="rId79"/>
                <a:stretch>
                  <a:fillRect/>
                </a:stretch>
              </p:blipFill>
              <p:spPr>
                <a:xfrm>
                  <a:off x="4399473" y="620004"/>
                  <a:ext cx="24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Freihand 41">
                  <a:extLst>
                    <a:ext uri="{FF2B5EF4-FFF2-40B4-BE49-F238E27FC236}">
                      <a16:creationId xmlns:a16="http://schemas.microsoft.com/office/drawing/2014/main" id="{27023B22-1E47-430B-821A-144B85FA85F6}"/>
                    </a:ext>
                  </a:extLst>
                </p14:cNvPr>
                <p14:cNvContentPartPr/>
                <p14:nvPr/>
              </p14:nvContentPartPr>
              <p14:xfrm>
                <a:off x="4378593" y="650964"/>
                <a:ext cx="105840" cy="11160"/>
              </p14:xfrm>
            </p:contentPart>
          </mc:Choice>
          <mc:Fallback>
            <p:pic>
              <p:nvPicPr>
                <p:cNvPr id="42" name="Freihand 41">
                  <a:extLst>
                    <a:ext uri="{FF2B5EF4-FFF2-40B4-BE49-F238E27FC236}">
                      <a16:creationId xmlns:a16="http://schemas.microsoft.com/office/drawing/2014/main" id="{27023B22-1E47-430B-821A-144B85FA85F6}"/>
                    </a:ext>
                  </a:extLst>
                </p:cNvPr>
                <p:cNvPicPr/>
                <p:nvPr/>
              </p:nvPicPr>
              <p:blipFill>
                <a:blip r:embed="rId81"/>
                <a:stretch>
                  <a:fillRect/>
                </a:stretch>
              </p:blipFill>
              <p:spPr>
                <a:xfrm>
                  <a:off x="4374273" y="646644"/>
                  <a:ext cx="114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7" name="Freihand 126">
                  <a:extLst>
                    <a:ext uri="{FF2B5EF4-FFF2-40B4-BE49-F238E27FC236}">
                      <a16:creationId xmlns:a16="http://schemas.microsoft.com/office/drawing/2014/main" id="{242D3917-10DB-4721-97A0-253F1413EA30}"/>
                    </a:ext>
                  </a:extLst>
                </p14:cNvPr>
                <p14:cNvContentPartPr/>
                <p14:nvPr/>
              </p14:nvContentPartPr>
              <p14:xfrm>
                <a:off x="4094193" y="756804"/>
                <a:ext cx="132120" cy="17640"/>
              </p14:xfrm>
            </p:contentPart>
          </mc:Choice>
          <mc:Fallback>
            <p:pic>
              <p:nvPicPr>
                <p:cNvPr id="127" name="Freihand 126">
                  <a:extLst>
                    <a:ext uri="{FF2B5EF4-FFF2-40B4-BE49-F238E27FC236}">
                      <a16:creationId xmlns:a16="http://schemas.microsoft.com/office/drawing/2014/main" id="{242D3917-10DB-4721-97A0-253F1413EA30}"/>
                    </a:ext>
                  </a:extLst>
                </p:cNvPr>
                <p:cNvPicPr/>
                <p:nvPr/>
              </p:nvPicPr>
              <p:blipFill>
                <a:blip r:embed="rId83"/>
                <a:stretch>
                  <a:fillRect/>
                </a:stretch>
              </p:blipFill>
              <p:spPr>
                <a:xfrm>
                  <a:off x="4089873" y="752484"/>
                  <a:ext cx="140760" cy="2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35" name="Freihand 134">
                <a:extLst>
                  <a:ext uri="{FF2B5EF4-FFF2-40B4-BE49-F238E27FC236}">
                    <a16:creationId xmlns:a16="http://schemas.microsoft.com/office/drawing/2014/main" id="{88AC44F5-7477-4AA8-AE88-9A5330C1241C}"/>
                  </a:ext>
                </a:extLst>
              </p14:cNvPr>
              <p14:cNvContentPartPr/>
              <p14:nvPr/>
            </p14:nvContentPartPr>
            <p14:xfrm>
              <a:off x="7230513" y="727644"/>
              <a:ext cx="113040" cy="15840"/>
            </p14:xfrm>
          </p:contentPart>
        </mc:Choice>
        <mc:Fallback>
          <p:pic>
            <p:nvPicPr>
              <p:cNvPr id="135" name="Freihand 134">
                <a:extLst>
                  <a:ext uri="{FF2B5EF4-FFF2-40B4-BE49-F238E27FC236}">
                    <a16:creationId xmlns:a16="http://schemas.microsoft.com/office/drawing/2014/main" id="{88AC44F5-7477-4AA8-AE88-9A5330C1241C}"/>
                  </a:ext>
                </a:extLst>
              </p:cNvPr>
              <p:cNvPicPr/>
              <p:nvPr/>
            </p:nvPicPr>
            <p:blipFill>
              <a:blip r:embed="rId85"/>
              <a:stretch>
                <a:fillRect/>
              </a:stretch>
            </p:blipFill>
            <p:spPr>
              <a:xfrm>
                <a:off x="7226193" y="723324"/>
                <a:ext cx="121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7" name="Freihand 136">
                <a:extLst>
                  <a:ext uri="{FF2B5EF4-FFF2-40B4-BE49-F238E27FC236}">
                    <a16:creationId xmlns:a16="http://schemas.microsoft.com/office/drawing/2014/main" id="{7C8922FB-BBA0-4095-822C-35554E3F08C7}"/>
                  </a:ext>
                </a:extLst>
              </p14:cNvPr>
              <p14:cNvContentPartPr/>
              <p14:nvPr/>
            </p14:nvContentPartPr>
            <p14:xfrm>
              <a:off x="6053673" y="775164"/>
              <a:ext cx="524880" cy="16560"/>
            </p14:xfrm>
          </p:contentPart>
        </mc:Choice>
        <mc:Fallback>
          <p:pic>
            <p:nvPicPr>
              <p:cNvPr id="137" name="Freihand 136">
                <a:extLst>
                  <a:ext uri="{FF2B5EF4-FFF2-40B4-BE49-F238E27FC236}">
                    <a16:creationId xmlns:a16="http://schemas.microsoft.com/office/drawing/2014/main" id="{7C8922FB-BBA0-4095-822C-35554E3F08C7}"/>
                  </a:ext>
                </a:extLst>
              </p:cNvPr>
              <p:cNvPicPr/>
              <p:nvPr/>
            </p:nvPicPr>
            <p:blipFill>
              <a:blip r:embed="rId87"/>
              <a:stretch>
                <a:fillRect/>
              </a:stretch>
            </p:blipFill>
            <p:spPr>
              <a:xfrm>
                <a:off x="6049353" y="770844"/>
                <a:ext cx="533520" cy="25200"/>
              </a:xfrm>
              <a:prstGeom prst="rect">
                <a:avLst/>
              </a:prstGeom>
            </p:spPr>
          </p:pic>
        </mc:Fallback>
      </mc:AlternateContent>
      <p:grpSp>
        <p:nvGrpSpPr>
          <p:cNvPr id="143" name="Gruppieren 142">
            <a:extLst>
              <a:ext uri="{FF2B5EF4-FFF2-40B4-BE49-F238E27FC236}">
                <a16:creationId xmlns:a16="http://schemas.microsoft.com/office/drawing/2014/main" id="{19D2BA2F-EF82-4815-9F05-F048A22ADE34}"/>
              </a:ext>
            </a:extLst>
          </p:cNvPr>
          <p:cNvGrpSpPr/>
          <p:nvPr/>
        </p:nvGrpSpPr>
        <p:grpSpPr>
          <a:xfrm>
            <a:off x="754833" y="1059204"/>
            <a:ext cx="1206360" cy="236520"/>
            <a:chOff x="754833" y="1059204"/>
            <a:chExt cx="1206360" cy="236520"/>
          </a:xfrm>
        </p:grpSpPr>
        <mc:AlternateContent xmlns:mc="http://schemas.openxmlformats.org/markup-compatibility/2006">
          <mc:Choice xmlns:p14="http://schemas.microsoft.com/office/powerpoint/2010/main" Requires="p14">
            <p:contentPart p14:bwMode="auto" r:id="rId88">
              <p14:nvContentPartPr>
                <p14:cNvPr id="123" name="Freihand 122">
                  <a:extLst>
                    <a:ext uri="{FF2B5EF4-FFF2-40B4-BE49-F238E27FC236}">
                      <a16:creationId xmlns:a16="http://schemas.microsoft.com/office/drawing/2014/main" id="{B1AAF078-9823-41D4-906C-8CE6482C7EAE}"/>
                    </a:ext>
                  </a:extLst>
                </p14:cNvPr>
                <p14:cNvContentPartPr/>
                <p14:nvPr/>
              </p14:nvContentPartPr>
              <p14:xfrm>
                <a:off x="777513" y="1230204"/>
                <a:ext cx="162720" cy="6480"/>
              </p14:xfrm>
            </p:contentPart>
          </mc:Choice>
          <mc:Fallback>
            <p:pic>
              <p:nvPicPr>
                <p:cNvPr id="123" name="Freihand 122">
                  <a:extLst>
                    <a:ext uri="{FF2B5EF4-FFF2-40B4-BE49-F238E27FC236}">
                      <a16:creationId xmlns:a16="http://schemas.microsoft.com/office/drawing/2014/main" id="{B1AAF078-9823-41D4-906C-8CE6482C7EAE}"/>
                    </a:ext>
                  </a:extLst>
                </p:cNvPr>
                <p:cNvPicPr/>
                <p:nvPr/>
              </p:nvPicPr>
              <p:blipFill>
                <a:blip r:embed="rId89"/>
                <a:stretch>
                  <a:fillRect/>
                </a:stretch>
              </p:blipFill>
              <p:spPr>
                <a:xfrm>
                  <a:off x="773193" y="1225884"/>
                  <a:ext cx="171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4" name="Freihand 123">
                  <a:extLst>
                    <a:ext uri="{FF2B5EF4-FFF2-40B4-BE49-F238E27FC236}">
                      <a16:creationId xmlns:a16="http://schemas.microsoft.com/office/drawing/2014/main" id="{CD2B50CD-017B-4C74-BA46-60C908E8DE6F}"/>
                    </a:ext>
                  </a:extLst>
                </p14:cNvPr>
                <p14:cNvContentPartPr/>
                <p14:nvPr/>
              </p14:nvContentPartPr>
              <p14:xfrm>
                <a:off x="754833" y="1284564"/>
                <a:ext cx="174240" cy="11160"/>
              </p14:xfrm>
            </p:contentPart>
          </mc:Choice>
          <mc:Fallback>
            <p:pic>
              <p:nvPicPr>
                <p:cNvPr id="124" name="Freihand 123">
                  <a:extLst>
                    <a:ext uri="{FF2B5EF4-FFF2-40B4-BE49-F238E27FC236}">
                      <a16:creationId xmlns:a16="http://schemas.microsoft.com/office/drawing/2014/main" id="{CD2B50CD-017B-4C74-BA46-60C908E8DE6F}"/>
                    </a:ext>
                  </a:extLst>
                </p:cNvPr>
                <p:cNvPicPr/>
                <p:nvPr/>
              </p:nvPicPr>
              <p:blipFill>
                <a:blip r:embed="rId91"/>
                <a:stretch>
                  <a:fillRect/>
                </a:stretch>
              </p:blipFill>
              <p:spPr>
                <a:xfrm>
                  <a:off x="750513" y="1280244"/>
                  <a:ext cx="182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9" name="Freihand 128">
                  <a:extLst>
                    <a:ext uri="{FF2B5EF4-FFF2-40B4-BE49-F238E27FC236}">
                      <a16:creationId xmlns:a16="http://schemas.microsoft.com/office/drawing/2014/main" id="{F01CE856-A49D-473E-AA2B-403A53D04E28}"/>
                    </a:ext>
                  </a:extLst>
                </p14:cNvPr>
                <p14:cNvContentPartPr/>
                <p14:nvPr/>
              </p14:nvContentPartPr>
              <p14:xfrm>
                <a:off x="1081353" y="1214724"/>
                <a:ext cx="360" cy="360"/>
              </p14:xfrm>
            </p:contentPart>
          </mc:Choice>
          <mc:Fallback>
            <p:pic>
              <p:nvPicPr>
                <p:cNvPr id="129" name="Freihand 128">
                  <a:extLst>
                    <a:ext uri="{FF2B5EF4-FFF2-40B4-BE49-F238E27FC236}">
                      <a16:creationId xmlns:a16="http://schemas.microsoft.com/office/drawing/2014/main" id="{F01CE856-A49D-473E-AA2B-403A53D04E28}"/>
                    </a:ext>
                  </a:extLst>
                </p:cNvPr>
                <p:cNvPicPr/>
                <p:nvPr/>
              </p:nvPicPr>
              <p:blipFill>
                <a:blip r:embed="rId16"/>
                <a:stretch>
                  <a:fillRect/>
                </a:stretch>
              </p:blipFill>
              <p:spPr>
                <a:xfrm>
                  <a:off x="1077033" y="121040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0" name="Freihand 129">
                  <a:extLst>
                    <a:ext uri="{FF2B5EF4-FFF2-40B4-BE49-F238E27FC236}">
                      <a16:creationId xmlns:a16="http://schemas.microsoft.com/office/drawing/2014/main" id="{B559E4F7-7FA3-4621-A24C-F25CE16EBF38}"/>
                    </a:ext>
                  </a:extLst>
                </p14:cNvPr>
                <p14:cNvContentPartPr/>
                <p14:nvPr/>
              </p14:nvContentPartPr>
              <p14:xfrm>
                <a:off x="1063713" y="1157484"/>
                <a:ext cx="137160" cy="100080"/>
              </p14:xfrm>
            </p:contentPart>
          </mc:Choice>
          <mc:Fallback>
            <p:pic>
              <p:nvPicPr>
                <p:cNvPr id="130" name="Freihand 129">
                  <a:extLst>
                    <a:ext uri="{FF2B5EF4-FFF2-40B4-BE49-F238E27FC236}">
                      <a16:creationId xmlns:a16="http://schemas.microsoft.com/office/drawing/2014/main" id="{B559E4F7-7FA3-4621-A24C-F25CE16EBF38}"/>
                    </a:ext>
                  </a:extLst>
                </p:cNvPr>
                <p:cNvPicPr/>
                <p:nvPr/>
              </p:nvPicPr>
              <p:blipFill>
                <a:blip r:embed="rId94"/>
                <a:stretch>
                  <a:fillRect/>
                </a:stretch>
              </p:blipFill>
              <p:spPr>
                <a:xfrm>
                  <a:off x="1059393" y="1153164"/>
                  <a:ext cx="145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1" name="Freihand 130">
                  <a:extLst>
                    <a:ext uri="{FF2B5EF4-FFF2-40B4-BE49-F238E27FC236}">
                      <a16:creationId xmlns:a16="http://schemas.microsoft.com/office/drawing/2014/main" id="{ACBD84D3-F88A-4DE9-B3A4-1F1276BE1700}"/>
                    </a:ext>
                  </a:extLst>
                </p14:cNvPr>
                <p14:cNvContentPartPr/>
                <p14:nvPr/>
              </p14:nvContentPartPr>
              <p14:xfrm>
                <a:off x="1312113" y="1147404"/>
                <a:ext cx="32760" cy="82800"/>
              </p14:xfrm>
            </p:contentPart>
          </mc:Choice>
          <mc:Fallback>
            <p:pic>
              <p:nvPicPr>
                <p:cNvPr id="131" name="Freihand 130">
                  <a:extLst>
                    <a:ext uri="{FF2B5EF4-FFF2-40B4-BE49-F238E27FC236}">
                      <a16:creationId xmlns:a16="http://schemas.microsoft.com/office/drawing/2014/main" id="{ACBD84D3-F88A-4DE9-B3A4-1F1276BE1700}"/>
                    </a:ext>
                  </a:extLst>
                </p:cNvPr>
                <p:cNvPicPr/>
                <p:nvPr/>
              </p:nvPicPr>
              <p:blipFill>
                <a:blip r:embed="rId96"/>
                <a:stretch>
                  <a:fillRect/>
                </a:stretch>
              </p:blipFill>
              <p:spPr>
                <a:xfrm>
                  <a:off x="1307793" y="1143084"/>
                  <a:ext cx="41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2" name="Freihand 131">
                  <a:extLst>
                    <a:ext uri="{FF2B5EF4-FFF2-40B4-BE49-F238E27FC236}">
                      <a16:creationId xmlns:a16="http://schemas.microsoft.com/office/drawing/2014/main" id="{8F7439D0-E361-4F04-8685-56B2A9292A1E}"/>
                    </a:ext>
                  </a:extLst>
                </p14:cNvPr>
                <p14:cNvContentPartPr/>
                <p14:nvPr/>
              </p14:nvContentPartPr>
              <p14:xfrm>
                <a:off x="1362153" y="1129764"/>
                <a:ext cx="31680" cy="86040"/>
              </p14:xfrm>
            </p:contentPart>
          </mc:Choice>
          <mc:Fallback>
            <p:pic>
              <p:nvPicPr>
                <p:cNvPr id="132" name="Freihand 131">
                  <a:extLst>
                    <a:ext uri="{FF2B5EF4-FFF2-40B4-BE49-F238E27FC236}">
                      <a16:creationId xmlns:a16="http://schemas.microsoft.com/office/drawing/2014/main" id="{8F7439D0-E361-4F04-8685-56B2A9292A1E}"/>
                    </a:ext>
                  </a:extLst>
                </p:cNvPr>
                <p:cNvPicPr/>
                <p:nvPr/>
              </p:nvPicPr>
              <p:blipFill>
                <a:blip r:embed="rId98"/>
                <a:stretch>
                  <a:fillRect/>
                </a:stretch>
              </p:blipFill>
              <p:spPr>
                <a:xfrm>
                  <a:off x="1357833" y="1125444"/>
                  <a:ext cx="40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3" name="Freihand 132">
                  <a:extLst>
                    <a:ext uri="{FF2B5EF4-FFF2-40B4-BE49-F238E27FC236}">
                      <a16:creationId xmlns:a16="http://schemas.microsoft.com/office/drawing/2014/main" id="{33F8C3D4-BAEA-413D-A3EB-4F22F9E3FF6D}"/>
                    </a:ext>
                  </a:extLst>
                </p14:cNvPr>
                <p14:cNvContentPartPr/>
                <p14:nvPr/>
              </p14:nvContentPartPr>
              <p14:xfrm>
                <a:off x="1263513" y="1091604"/>
                <a:ext cx="186120" cy="17640"/>
              </p14:xfrm>
            </p:contentPart>
          </mc:Choice>
          <mc:Fallback>
            <p:pic>
              <p:nvPicPr>
                <p:cNvPr id="133" name="Freihand 132">
                  <a:extLst>
                    <a:ext uri="{FF2B5EF4-FFF2-40B4-BE49-F238E27FC236}">
                      <a16:creationId xmlns:a16="http://schemas.microsoft.com/office/drawing/2014/main" id="{33F8C3D4-BAEA-413D-A3EB-4F22F9E3FF6D}"/>
                    </a:ext>
                  </a:extLst>
                </p:cNvPr>
                <p:cNvPicPr/>
                <p:nvPr/>
              </p:nvPicPr>
              <p:blipFill>
                <a:blip r:embed="rId100"/>
                <a:stretch>
                  <a:fillRect/>
                </a:stretch>
              </p:blipFill>
              <p:spPr>
                <a:xfrm>
                  <a:off x="1259193" y="1087284"/>
                  <a:ext cx="194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8" name="Freihand 137">
                  <a:extLst>
                    <a:ext uri="{FF2B5EF4-FFF2-40B4-BE49-F238E27FC236}">
                      <a16:creationId xmlns:a16="http://schemas.microsoft.com/office/drawing/2014/main" id="{4FF29810-C05D-4756-8A59-8C7DA3FE856B}"/>
                    </a:ext>
                  </a:extLst>
                </p14:cNvPr>
                <p14:cNvContentPartPr/>
                <p14:nvPr/>
              </p14:nvContentPartPr>
              <p14:xfrm>
                <a:off x="1514793" y="1170804"/>
                <a:ext cx="112680" cy="7560"/>
              </p14:xfrm>
            </p:contentPart>
          </mc:Choice>
          <mc:Fallback>
            <p:pic>
              <p:nvPicPr>
                <p:cNvPr id="138" name="Freihand 137">
                  <a:extLst>
                    <a:ext uri="{FF2B5EF4-FFF2-40B4-BE49-F238E27FC236}">
                      <a16:creationId xmlns:a16="http://schemas.microsoft.com/office/drawing/2014/main" id="{4FF29810-C05D-4756-8A59-8C7DA3FE856B}"/>
                    </a:ext>
                  </a:extLst>
                </p:cNvPr>
                <p:cNvPicPr/>
                <p:nvPr/>
              </p:nvPicPr>
              <p:blipFill>
                <a:blip r:embed="rId102"/>
                <a:stretch>
                  <a:fillRect/>
                </a:stretch>
              </p:blipFill>
              <p:spPr>
                <a:xfrm>
                  <a:off x="1510473" y="1166484"/>
                  <a:ext cx="121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0" name="Freihand 139">
                  <a:extLst>
                    <a:ext uri="{FF2B5EF4-FFF2-40B4-BE49-F238E27FC236}">
                      <a16:creationId xmlns:a16="http://schemas.microsoft.com/office/drawing/2014/main" id="{80C9F2D9-3447-4BB3-A6D4-3865FEC89B86}"/>
                    </a:ext>
                  </a:extLst>
                </p14:cNvPr>
                <p14:cNvContentPartPr/>
                <p14:nvPr/>
              </p14:nvContentPartPr>
              <p14:xfrm>
                <a:off x="1701633" y="1156404"/>
                <a:ext cx="86400" cy="81720"/>
              </p14:xfrm>
            </p:contentPart>
          </mc:Choice>
          <mc:Fallback>
            <p:pic>
              <p:nvPicPr>
                <p:cNvPr id="140" name="Freihand 139">
                  <a:extLst>
                    <a:ext uri="{FF2B5EF4-FFF2-40B4-BE49-F238E27FC236}">
                      <a16:creationId xmlns:a16="http://schemas.microsoft.com/office/drawing/2014/main" id="{80C9F2D9-3447-4BB3-A6D4-3865FEC89B86}"/>
                    </a:ext>
                  </a:extLst>
                </p:cNvPr>
                <p:cNvPicPr/>
                <p:nvPr/>
              </p:nvPicPr>
              <p:blipFill>
                <a:blip r:embed="rId104"/>
                <a:stretch>
                  <a:fillRect/>
                </a:stretch>
              </p:blipFill>
              <p:spPr>
                <a:xfrm>
                  <a:off x="1697313" y="1152084"/>
                  <a:ext cx="95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1" name="Freihand 140">
                  <a:extLst>
                    <a:ext uri="{FF2B5EF4-FFF2-40B4-BE49-F238E27FC236}">
                      <a16:creationId xmlns:a16="http://schemas.microsoft.com/office/drawing/2014/main" id="{36C2D4BA-A75A-481E-B9CC-4866A17467D4}"/>
                    </a:ext>
                  </a:extLst>
                </p14:cNvPr>
                <p14:cNvContentPartPr/>
                <p14:nvPr/>
              </p14:nvContentPartPr>
              <p14:xfrm>
                <a:off x="1776153" y="1059204"/>
                <a:ext cx="15840" cy="136800"/>
              </p14:xfrm>
            </p:contentPart>
          </mc:Choice>
          <mc:Fallback>
            <p:pic>
              <p:nvPicPr>
                <p:cNvPr id="141" name="Freihand 140">
                  <a:extLst>
                    <a:ext uri="{FF2B5EF4-FFF2-40B4-BE49-F238E27FC236}">
                      <a16:creationId xmlns:a16="http://schemas.microsoft.com/office/drawing/2014/main" id="{36C2D4BA-A75A-481E-B9CC-4866A17467D4}"/>
                    </a:ext>
                  </a:extLst>
                </p:cNvPr>
                <p:cNvPicPr/>
                <p:nvPr/>
              </p:nvPicPr>
              <p:blipFill>
                <a:blip r:embed="rId106"/>
                <a:stretch>
                  <a:fillRect/>
                </a:stretch>
              </p:blipFill>
              <p:spPr>
                <a:xfrm>
                  <a:off x="1771833" y="1054884"/>
                  <a:ext cx="24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2" name="Freihand 141">
                  <a:extLst>
                    <a:ext uri="{FF2B5EF4-FFF2-40B4-BE49-F238E27FC236}">
                      <a16:creationId xmlns:a16="http://schemas.microsoft.com/office/drawing/2014/main" id="{4A7388C8-392E-4A88-BACA-5D605424F255}"/>
                    </a:ext>
                  </a:extLst>
                </p14:cNvPr>
                <p14:cNvContentPartPr/>
                <p14:nvPr/>
              </p14:nvContentPartPr>
              <p14:xfrm>
                <a:off x="1858953" y="1075044"/>
                <a:ext cx="102240" cy="128160"/>
              </p14:xfrm>
            </p:contentPart>
          </mc:Choice>
          <mc:Fallback>
            <p:pic>
              <p:nvPicPr>
                <p:cNvPr id="142" name="Freihand 141">
                  <a:extLst>
                    <a:ext uri="{FF2B5EF4-FFF2-40B4-BE49-F238E27FC236}">
                      <a16:creationId xmlns:a16="http://schemas.microsoft.com/office/drawing/2014/main" id="{4A7388C8-392E-4A88-BACA-5D605424F255}"/>
                    </a:ext>
                  </a:extLst>
                </p:cNvPr>
                <p:cNvPicPr/>
                <p:nvPr/>
              </p:nvPicPr>
              <p:blipFill>
                <a:blip r:embed="rId108"/>
                <a:stretch>
                  <a:fillRect/>
                </a:stretch>
              </p:blipFill>
              <p:spPr>
                <a:xfrm>
                  <a:off x="1854633" y="1070724"/>
                  <a:ext cx="110880" cy="136800"/>
                </a:xfrm>
                <a:prstGeom prst="rect">
                  <a:avLst/>
                </a:prstGeom>
              </p:spPr>
            </p:pic>
          </mc:Fallback>
        </mc:AlternateContent>
      </p:grpSp>
      <p:grpSp>
        <p:nvGrpSpPr>
          <p:cNvPr id="147" name="Gruppieren 146">
            <a:extLst>
              <a:ext uri="{FF2B5EF4-FFF2-40B4-BE49-F238E27FC236}">
                <a16:creationId xmlns:a16="http://schemas.microsoft.com/office/drawing/2014/main" id="{FC35F19D-14AC-440D-8DD4-8C502725DE67}"/>
              </a:ext>
            </a:extLst>
          </p:cNvPr>
          <p:cNvGrpSpPr/>
          <p:nvPr/>
        </p:nvGrpSpPr>
        <p:grpSpPr>
          <a:xfrm>
            <a:off x="2101593" y="1122924"/>
            <a:ext cx="110880" cy="54000"/>
            <a:chOff x="2101593" y="1122924"/>
            <a:chExt cx="110880" cy="54000"/>
          </a:xfrm>
        </p:grpSpPr>
        <mc:AlternateContent xmlns:mc="http://schemas.openxmlformats.org/markup-compatibility/2006">
          <mc:Choice xmlns:p14="http://schemas.microsoft.com/office/powerpoint/2010/main" Requires="p14">
            <p:contentPart p14:bwMode="auto" r:id="rId109">
              <p14:nvContentPartPr>
                <p14:cNvPr id="144" name="Freihand 143">
                  <a:extLst>
                    <a:ext uri="{FF2B5EF4-FFF2-40B4-BE49-F238E27FC236}">
                      <a16:creationId xmlns:a16="http://schemas.microsoft.com/office/drawing/2014/main" id="{2B111808-E84F-42AE-B784-D667BC0843A3}"/>
                    </a:ext>
                  </a:extLst>
                </p14:cNvPr>
                <p14:cNvContentPartPr/>
                <p14:nvPr/>
              </p14:nvContentPartPr>
              <p14:xfrm>
                <a:off x="2101593" y="1122924"/>
                <a:ext cx="110520" cy="14760"/>
              </p14:xfrm>
            </p:contentPart>
          </mc:Choice>
          <mc:Fallback>
            <p:pic>
              <p:nvPicPr>
                <p:cNvPr id="144" name="Freihand 143">
                  <a:extLst>
                    <a:ext uri="{FF2B5EF4-FFF2-40B4-BE49-F238E27FC236}">
                      <a16:creationId xmlns:a16="http://schemas.microsoft.com/office/drawing/2014/main" id="{2B111808-E84F-42AE-B784-D667BC0843A3}"/>
                    </a:ext>
                  </a:extLst>
                </p:cNvPr>
                <p:cNvPicPr/>
                <p:nvPr/>
              </p:nvPicPr>
              <p:blipFill>
                <a:blip r:embed="rId110"/>
                <a:stretch>
                  <a:fillRect/>
                </a:stretch>
              </p:blipFill>
              <p:spPr>
                <a:xfrm>
                  <a:off x="2097273" y="1118604"/>
                  <a:ext cx="119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5" name="Freihand 144">
                  <a:extLst>
                    <a:ext uri="{FF2B5EF4-FFF2-40B4-BE49-F238E27FC236}">
                      <a16:creationId xmlns:a16="http://schemas.microsoft.com/office/drawing/2014/main" id="{781AD7F0-21DD-48A6-ACAE-9737476F873C}"/>
                    </a:ext>
                  </a:extLst>
                </p14:cNvPr>
                <p14:cNvContentPartPr/>
                <p14:nvPr/>
              </p14:nvContentPartPr>
              <p14:xfrm>
                <a:off x="2106273" y="1173324"/>
                <a:ext cx="106200" cy="3600"/>
              </p14:xfrm>
            </p:contentPart>
          </mc:Choice>
          <mc:Fallback>
            <p:pic>
              <p:nvPicPr>
                <p:cNvPr id="145" name="Freihand 144">
                  <a:extLst>
                    <a:ext uri="{FF2B5EF4-FFF2-40B4-BE49-F238E27FC236}">
                      <a16:creationId xmlns:a16="http://schemas.microsoft.com/office/drawing/2014/main" id="{781AD7F0-21DD-48A6-ACAE-9737476F873C}"/>
                    </a:ext>
                  </a:extLst>
                </p:cNvPr>
                <p:cNvPicPr/>
                <p:nvPr/>
              </p:nvPicPr>
              <p:blipFill>
                <a:blip r:embed="rId112"/>
                <a:stretch>
                  <a:fillRect/>
                </a:stretch>
              </p:blipFill>
              <p:spPr>
                <a:xfrm>
                  <a:off x="2101953" y="1169004"/>
                  <a:ext cx="114840" cy="1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46" name="Freihand 145">
                <a:extLst>
                  <a:ext uri="{FF2B5EF4-FFF2-40B4-BE49-F238E27FC236}">
                    <a16:creationId xmlns:a16="http://schemas.microsoft.com/office/drawing/2014/main" id="{7784A7F0-DAC4-4188-93B5-D77193CA4DA6}"/>
                  </a:ext>
                </a:extLst>
              </p14:cNvPr>
              <p14:cNvContentPartPr/>
              <p14:nvPr/>
            </p14:nvContentPartPr>
            <p14:xfrm>
              <a:off x="2383113" y="1106364"/>
              <a:ext cx="115200" cy="59760"/>
            </p14:xfrm>
          </p:contentPart>
        </mc:Choice>
        <mc:Fallback>
          <p:pic>
            <p:nvPicPr>
              <p:cNvPr id="146" name="Freihand 145">
                <a:extLst>
                  <a:ext uri="{FF2B5EF4-FFF2-40B4-BE49-F238E27FC236}">
                    <a16:creationId xmlns:a16="http://schemas.microsoft.com/office/drawing/2014/main" id="{7784A7F0-DAC4-4188-93B5-D77193CA4DA6}"/>
                  </a:ext>
                </a:extLst>
              </p:cNvPr>
              <p:cNvPicPr/>
              <p:nvPr/>
            </p:nvPicPr>
            <p:blipFill>
              <a:blip r:embed="rId114"/>
              <a:stretch>
                <a:fillRect/>
              </a:stretch>
            </p:blipFill>
            <p:spPr>
              <a:xfrm>
                <a:off x="2378793" y="1102044"/>
                <a:ext cx="123840" cy="68400"/>
              </a:xfrm>
              <a:prstGeom prst="rect">
                <a:avLst/>
              </a:prstGeom>
            </p:spPr>
          </p:pic>
        </mc:Fallback>
      </mc:AlternateContent>
      <p:grpSp>
        <p:nvGrpSpPr>
          <p:cNvPr id="151" name="Gruppieren 150">
            <a:extLst>
              <a:ext uri="{FF2B5EF4-FFF2-40B4-BE49-F238E27FC236}">
                <a16:creationId xmlns:a16="http://schemas.microsoft.com/office/drawing/2014/main" id="{2C17AE70-9766-4F82-AA03-5F923A72F6D3}"/>
              </a:ext>
            </a:extLst>
          </p:cNvPr>
          <p:cNvGrpSpPr/>
          <p:nvPr/>
        </p:nvGrpSpPr>
        <p:grpSpPr>
          <a:xfrm>
            <a:off x="148953" y="1544124"/>
            <a:ext cx="325440" cy="264600"/>
            <a:chOff x="148953" y="1544124"/>
            <a:chExt cx="325440" cy="264600"/>
          </a:xfrm>
        </p:grpSpPr>
        <mc:AlternateContent xmlns:mc="http://schemas.openxmlformats.org/markup-compatibility/2006">
          <mc:Choice xmlns:p14="http://schemas.microsoft.com/office/powerpoint/2010/main" Requires="p14">
            <p:contentPart p14:bwMode="auto" r:id="rId115">
              <p14:nvContentPartPr>
                <p14:cNvPr id="148" name="Freihand 147">
                  <a:extLst>
                    <a:ext uri="{FF2B5EF4-FFF2-40B4-BE49-F238E27FC236}">
                      <a16:creationId xmlns:a16="http://schemas.microsoft.com/office/drawing/2014/main" id="{76676827-E008-4CA0-9328-60E900FF0DE1}"/>
                    </a:ext>
                  </a:extLst>
                </p14:cNvPr>
                <p14:cNvContentPartPr/>
                <p14:nvPr/>
              </p14:nvContentPartPr>
              <p14:xfrm>
                <a:off x="161193" y="1589844"/>
                <a:ext cx="115920" cy="143640"/>
              </p14:xfrm>
            </p:contentPart>
          </mc:Choice>
          <mc:Fallback>
            <p:pic>
              <p:nvPicPr>
                <p:cNvPr id="148" name="Freihand 147">
                  <a:extLst>
                    <a:ext uri="{FF2B5EF4-FFF2-40B4-BE49-F238E27FC236}">
                      <a16:creationId xmlns:a16="http://schemas.microsoft.com/office/drawing/2014/main" id="{76676827-E008-4CA0-9328-60E900FF0DE1}"/>
                    </a:ext>
                  </a:extLst>
                </p:cNvPr>
                <p:cNvPicPr/>
                <p:nvPr/>
              </p:nvPicPr>
              <p:blipFill>
                <a:blip r:embed="rId116"/>
                <a:stretch>
                  <a:fillRect/>
                </a:stretch>
              </p:blipFill>
              <p:spPr>
                <a:xfrm>
                  <a:off x="156873" y="1585524"/>
                  <a:ext cx="124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 name="Freihand 148">
                  <a:extLst>
                    <a:ext uri="{FF2B5EF4-FFF2-40B4-BE49-F238E27FC236}">
                      <a16:creationId xmlns:a16="http://schemas.microsoft.com/office/drawing/2014/main" id="{5A726D95-2623-4198-A060-3D3D3C890FF0}"/>
                    </a:ext>
                  </a:extLst>
                </p14:cNvPr>
                <p14:cNvContentPartPr/>
                <p14:nvPr/>
              </p14:nvContentPartPr>
              <p14:xfrm>
                <a:off x="300873" y="1544124"/>
                <a:ext cx="155520" cy="208080"/>
              </p14:xfrm>
            </p:contentPart>
          </mc:Choice>
          <mc:Fallback>
            <p:pic>
              <p:nvPicPr>
                <p:cNvPr id="149" name="Freihand 148">
                  <a:extLst>
                    <a:ext uri="{FF2B5EF4-FFF2-40B4-BE49-F238E27FC236}">
                      <a16:creationId xmlns:a16="http://schemas.microsoft.com/office/drawing/2014/main" id="{5A726D95-2623-4198-A060-3D3D3C890FF0}"/>
                    </a:ext>
                  </a:extLst>
                </p:cNvPr>
                <p:cNvPicPr/>
                <p:nvPr/>
              </p:nvPicPr>
              <p:blipFill>
                <a:blip r:embed="rId118"/>
                <a:stretch>
                  <a:fillRect/>
                </a:stretch>
              </p:blipFill>
              <p:spPr>
                <a:xfrm>
                  <a:off x="296553" y="1539804"/>
                  <a:ext cx="164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0" name="Freihand 149">
                  <a:extLst>
                    <a:ext uri="{FF2B5EF4-FFF2-40B4-BE49-F238E27FC236}">
                      <a16:creationId xmlns:a16="http://schemas.microsoft.com/office/drawing/2014/main" id="{006507D1-BCE4-487F-8460-B604E3DC61B4}"/>
                    </a:ext>
                  </a:extLst>
                </p14:cNvPr>
                <p14:cNvContentPartPr/>
                <p14:nvPr/>
              </p14:nvContentPartPr>
              <p14:xfrm>
                <a:off x="148953" y="1778844"/>
                <a:ext cx="325440" cy="29880"/>
              </p14:xfrm>
            </p:contentPart>
          </mc:Choice>
          <mc:Fallback>
            <p:pic>
              <p:nvPicPr>
                <p:cNvPr id="150" name="Freihand 149">
                  <a:extLst>
                    <a:ext uri="{FF2B5EF4-FFF2-40B4-BE49-F238E27FC236}">
                      <a16:creationId xmlns:a16="http://schemas.microsoft.com/office/drawing/2014/main" id="{006507D1-BCE4-487F-8460-B604E3DC61B4}"/>
                    </a:ext>
                  </a:extLst>
                </p:cNvPr>
                <p:cNvPicPr/>
                <p:nvPr/>
              </p:nvPicPr>
              <p:blipFill>
                <a:blip r:embed="rId120"/>
                <a:stretch>
                  <a:fillRect/>
                </a:stretch>
              </p:blipFill>
              <p:spPr>
                <a:xfrm>
                  <a:off x="144633" y="1774524"/>
                  <a:ext cx="334080" cy="38520"/>
                </a:xfrm>
                <a:prstGeom prst="rect">
                  <a:avLst/>
                </a:prstGeom>
              </p:spPr>
            </p:pic>
          </mc:Fallback>
        </mc:AlternateContent>
      </p:grpSp>
      <p:grpSp>
        <p:nvGrpSpPr>
          <p:cNvPr id="158" name="Gruppieren 157">
            <a:extLst>
              <a:ext uri="{FF2B5EF4-FFF2-40B4-BE49-F238E27FC236}">
                <a16:creationId xmlns:a16="http://schemas.microsoft.com/office/drawing/2014/main" id="{58E2A86F-951D-4EFB-98F8-19C38D35C7FC}"/>
              </a:ext>
            </a:extLst>
          </p:cNvPr>
          <p:cNvGrpSpPr/>
          <p:nvPr/>
        </p:nvGrpSpPr>
        <p:grpSpPr>
          <a:xfrm>
            <a:off x="137793" y="1849404"/>
            <a:ext cx="241200" cy="195840"/>
            <a:chOff x="137793" y="1849404"/>
            <a:chExt cx="241200" cy="195840"/>
          </a:xfrm>
        </p:grpSpPr>
        <mc:AlternateContent xmlns:mc="http://schemas.openxmlformats.org/markup-compatibility/2006">
          <mc:Choice xmlns:p14="http://schemas.microsoft.com/office/powerpoint/2010/main" Requires="p14">
            <p:contentPart p14:bwMode="auto" r:id="rId121">
              <p14:nvContentPartPr>
                <p14:cNvPr id="152" name="Freihand 151">
                  <a:extLst>
                    <a:ext uri="{FF2B5EF4-FFF2-40B4-BE49-F238E27FC236}">
                      <a16:creationId xmlns:a16="http://schemas.microsoft.com/office/drawing/2014/main" id="{88317C0B-3DDA-49DA-A3E3-0D2A08236A37}"/>
                    </a:ext>
                  </a:extLst>
                </p14:cNvPr>
                <p14:cNvContentPartPr/>
                <p14:nvPr/>
              </p14:nvContentPartPr>
              <p14:xfrm>
                <a:off x="137793" y="1849404"/>
                <a:ext cx="92520" cy="155520"/>
              </p14:xfrm>
            </p:contentPart>
          </mc:Choice>
          <mc:Fallback>
            <p:pic>
              <p:nvPicPr>
                <p:cNvPr id="152" name="Freihand 151">
                  <a:extLst>
                    <a:ext uri="{FF2B5EF4-FFF2-40B4-BE49-F238E27FC236}">
                      <a16:creationId xmlns:a16="http://schemas.microsoft.com/office/drawing/2014/main" id="{88317C0B-3DDA-49DA-A3E3-0D2A08236A37}"/>
                    </a:ext>
                  </a:extLst>
                </p:cNvPr>
                <p:cNvPicPr/>
                <p:nvPr/>
              </p:nvPicPr>
              <p:blipFill>
                <a:blip r:embed="rId122"/>
                <a:stretch>
                  <a:fillRect/>
                </a:stretch>
              </p:blipFill>
              <p:spPr>
                <a:xfrm>
                  <a:off x="133473" y="1845084"/>
                  <a:ext cx="101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3" name="Freihand 152">
                  <a:extLst>
                    <a:ext uri="{FF2B5EF4-FFF2-40B4-BE49-F238E27FC236}">
                      <a16:creationId xmlns:a16="http://schemas.microsoft.com/office/drawing/2014/main" id="{984DC223-2476-48C0-9935-F3509DA8EDCB}"/>
                    </a:ext>
                  </a:extLst>
                </p14:cNvPr>
                <p14:cNvContentPartPr/>
                <p14:nvPr/>
              </p14:nvContentPartPr>
              <p14:xfrm>
                <a:off x="294393" y="1893324"/>
                <a:ext cx="80640" cy="41400"/>
              </p14:xfrm>
            </p:contentPart>
          </mc:Choice>
          <mc:Fallback>
            <p:pic>
              <p:nvPicPr>
                <p:cNvPr id="153" name="Freihand 152">
                  <a:extLst>
                    <a:ext uri="{FF2B5EF4-FFF2-40B4-BE49-F238E27FC236}">
                      <a16:creationId xmlns:a16="http://schemas.microsoft.com/office/drawing/2014/main" id="{984DC223-2476-48C0-9935-F3509DA8EDCB}"/>
                    </a:ext>
                  </a:extLst>
                </p:cNvPr>
                <p:cNvPicPr/>
                <p:nvPr/>
              </p:nvPicPr>
              <p:blipFill>
                <a:blip r:embed="rId124"/>
                <a:stretch>
                  <a:fillRect/>
                </a:stretch>
              </p:blipFill>
              <p:spPr>
                <a:xfrm>
                  <a:off x="290073" y="1889004"/>
                  <a:ext cx="89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4" name="Freihand 153">
                  <a:extLst>
                    <a:ext uri="{FF2B5EF4-FFF2-40B4-BE49-F238E27FC236}">
                      <a16:creationId xmlns:a16="http://schemas.microsoft.com/office/drawing/2014/main" id="{1B15F816-F061-4A08-AB81-A9FF76D04FD0}"/>
                    </a:ext>
                  </a:extLst>
                </p14:cNvPr>
                <p14:cNvContentPartPr/>
                <p14:nvPr/>
              </p14:nvContentPartPr>
              <p14:xfrm>
                <a:off x="300513" y="1895844"/>
                <a:ext cx="78480" cy="149400"/>
              </p14:xfrm>
            </p:contentPart>
          </mc:Choice>
          <mc:Fallback>
            <p:pic>
              <p:nvPicPr>
                <p:cNvPr id="154" name="Freihand 153">
                  <a:extLst>
                    <a:ext uri="{FF2B5EF4-FFF2-40B4-BE49-F238E27FC236}">
                      <a16:creationId xmlns:a16="http://schemas.microsoft.com/office/drawing/2014/main" id="{1B15F816-F061-4A08-AB81-A9FF76D04FD0}"/>
                    </a:ext>
                  </a:extLst>
                </p:cNvPr>
                <p:cNvPicPr/>
                <p:nvPr/>
              </p:nvPicPr>
              <p:blipFill>
                <a:blip r:embed="rId126"/>
                <a:stretch>
                  <a:fillRect/>
                </a:stretch>
              </p:blipFill>
              <p:spPr>
                <a:xfrm>
                  <a:off x="296193" y="1891524"/>
                  <a:ext cx="87120" cy="158040"/>
                </a:xfrm>
                <a:prstGeom prst="rect">
                  <a:avLst/>
                </a:prstGeom>
              </p:spPr>
            </p:pic>
          </mc:Fallback>
        </mc:AlternateContent>
      </p:grpSp>
      <p:grpSp>
        <p:nvGrpSpPr>
          <p:cNvPr id="157" name="Gruppieren 156">
            <a:extLst>
              <a:ext uri="{FF2B5EF4-FFF2-40B4-BE49-F238E27FC236}">
                <a16:creationId xmlns:a16="http://schemas.microsoft.com/office/drawing/2014/main" id="{A32369C7-E485-4264-9A09-1B2C41A0A1EC}"/>
              </a:ext>
            </a:extLst>
          </p:cNvPr>
          <p:cNvGrpSpPr/>
          <p:nvPr/>
        </p:nvGrpSpPr>
        <p:grpSpPr>
          <a:xfrm>
            <a:off x="710553" y="1724844"/>
            <a:ext cx="189360" cy="64440"/>
            <a:chOff x="710553" y="1724844"/>
            <a:chExt cx="189360" cy="64440"/>
          </a:xfrm>
        </p:grpSpPr>
        <mc:AlternateContent xmlns:mc="http://schemas.openxmlformats.org/markup-compatibility/2006">
          <mc:Choice xmlns:p14="http://schemas.microsoft.com/office/powerpoint/2010/main" Requires="p14">
            <p:contentPart p14:bwMode="auto" r:id="rId127">
              <p14:nvContentPartPr>
                <p14:cNvPr id="155" name="Freihand 154">
                  <a:extLst>
                    <a:ext uri="{FF2B5EF4-FFF2-40B4-BE49-F238E27FC236}">
                      <a16:creationId xmlns:a16="http://schemas.microsoft.com/office/drawing/2014/main" id="{6E829FD5-1947-4B84-98CF-DE394B9B53F1}"/>
                    </a:ext>
                  </a:extLst>
                </p14:cNvPr>
                <p14:cNvContentPartPr/>
                <p14:nvPr/>
              </p14:nvContentPartPr>
              <p14:xfrm>
                <a:off x="710553" y="1724844"/>
                <a:ext cx="149760" cy="10440"/>
              </p14:xfrm>
            </p:contentPart>
          </mc:Choice>
          <mc:Fallback>
            <p:pic>
              <p:nvPicPr>
                <p:cNvPr id="155" name="Freihand 154">
                  <a:extLst>
                    <a:ext uri="{FF2B5EF4-FFF2-40B4-BE49-F238E27FC236}">
                      <a16:creationId xmlns:a16="http://schemas.microsoft.com/office/drawing/2014/main" id="{6E829FD5-1947-4B84-98CF-DE394B9B53F1}"/>
                    </a:ext>
                  </a:extLst>
                </p:cNvPr>
                <p:cNvPicPr/>
                <p:nvPr/>
              </p:nvPicPr>
              <p:blipFill>
                <a:blip r:embed="rId128"/>
                <a:stretch>
                  <a:fillRect/>
                </a:stretch>
              </p:blipFill>
              <p:spPr>
                <a:xfrm>
                  <a:off x="706233" y="1720524"/>
                  <a:ext cx="158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6" name="Freihand 155">
                  <a:extLst>
                    <a:ext uri="{FF2B5EF4-FFF2-40B4-BE49-F238E27FC236}">
                      <a16:creationId xmlns:a16="http://schemas.microsoft.com/office/drawing/2014/main" id="{785C5BA2-053F-4D5E-BEBD-0A3308E25909}"/>
                    </a:ext>
                  </a:extLst>
                </p14:cNvPr>
                <p14:cNvContentPartPr/>
                <p14:nvPr/>
              </p14:nvContentPartPr>
              <p14:xfrm>
                <a:off x="732873" y="1769484"/>
                <a:ext cx="167040" cy="19800"/>
              </p14:xfrm>
            </p:contentPart>
          </mc:Choice>
          <mc:Fallback>
            <p:pic>
              <p:nvPicPr>
                <p:cNvPr id="156" name="Freihand 155">
                  <a:extLst>
                    <a:ext uri="{FF2B5EF4-FFF2-40B4-BE49-F238E27FC236}">
                      <a16:creationId xmlns:a16="http://schemas.microsoft.com/office/drawing/2014/main" id="{785C5BA2-053F-4D5E-BEBD-0A3308E25909}"/>
                    </a:ext>
                  </a:extLst>
                </p:cNvPr>
                <p:cNvPicPr/>
                <p:nvPr/>
              </p:nvPicPr>
              <p:blipFill>
                <a:blip r:embed="rId130"/>
                <a:stretch>
                  <a:fillRect/>
                </a:stretch>
              </p:blipFill>
              <p:spPr>
                <a:xfrm>
                  <a:off x="728553" y="1765164"/>
                  <a:ext cx="175680" cy="2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159" name="Freihand 158">
                <a:extLst>
                  <a:ext uri="{FF2B5EF4-FFF2-40B4-BE49-F238E27FC236}">
                    <a16:creationId xmlns:a16="http://schemas.microsoft.com/office/drawing/2014/main" id="{F5E2E962-3B54-4BCC-A449-6ADDE17E4D3D}"/>
                  </a:ext>
                </a:extLst>
              </p14:cNvPr>
              <p14:cNvContentPartPr/>
              <p14:nvPr/>
            </p14:nvContentPartPr>
            <p14:xfrm>
              <a:off x="4648233" y="809724"/>
              <a:ext cx="166320" cy="21240"/>
            </p14:xfrm>
          </p:contentPart>
        </mc:Choice>
        <mc:Fallback>
          <p:pic>
            <p:nvPicPr>
              <p:cNvPr id="159" name="Freihand 158">
                <a:extLst>
                  <a:ext uri="{FF2B5EF4-FFF2-40B4-BE49-F238E27FC236}">
                    <a16:creationId xmlns:a16="http://schemas.microsoft.com/office/drawing/2014/main" id="{F5E2E962-3B54-4BCC-A449-6ADDE17E4D3D}"/>
                  </a:ext>
                </a:extLst>
              </p:cNvPr>
              <p:cNvPicPr/>
              <p:nvPr/>
            </p:nvPicPr>
            <p:blipFill>
              <a:blip r:embed="rId132"/>
              <a:stretch>
                <a:fillRect/>
              </a:stretch>
            </p:blipFill>
            <p:spPr>
              <a:xfrm>
                <a:off x="4643913" y="805404"/>
                <a:ext cx="174960" cy="29880"/>
              </a:xfrm>
              <a:prstGeom prst="rect">
                <a:avLst/>
              </a:prstGeom>
            </p:spPr>
          </p:pic>
        </mc:Fallback>
      </mc:AlternateContent>
      <p:grpSp>
        <p:nvGrpSpPr>
          <p:cNvPr id="161" name="Gruppieren 160">
            <a:extLst>
              <a:ext uri="{FF2B5EF4-FFF2-40B4-BE49-F238E27FC236}">
                <a16:creationId xmlns:a16="http://schemas.microsoft.com/office/drawing/2014/main" id="{9EF13FF8-1CA6-4FC1-A5F2-FE049FC71175}"/>
              </a:ext>
            </a:extLst>
          </p:cNvPr>
          <p:cNvGrpSpPr/>
          <p:nvPr/>
        </p:nvGrpSpPr>
        <p:grpSpPr>
          <a:xfrm>
            <a:off x="4642833" y="460524"/>
            <a:ext cx="779040" cy="304560"/>
            <a:chOff x="4642833" y="460524"/>
            <a:chExt cx="779040" cy="304560"/>
          </a:xfrm>
        </p:grpSpPr>
        <mc:AlternateContent xmlns:mc="http://schemas.openxmlformats.org/markup-compatibility/2006">
          <mc:Choice xmlns:p14="http://schemas.microsoft.com/office/powerpoint/2010/main" Requires="p14">
            <p:contentPart p14:bwMode="auto" r:id="rId133">
              <p14:nvContentPartPr>
                <p14:cNvPr id="44" name="Freihand 43">
                  <a:extLst>
                    <a:ext uri="{FF2B5EF4-FFF2-40B4-BE49-F238E27FC236}">
                      <a16:creationId xmlns:a16="http://schemas.microsoft.com/office/drawing/2014/main" id="{5DD06C51-E2A0-414C-AB06-AD58F43C31E3}"/>
                    </a:ext>
                  </a:extLst>
                </p14:cNvPr>
                <p14:cNvContentPartPr/>
                <p14:nvPr/>
              </p14:nvContentPartPr>
              <p14:xfrm>
                <a:off x="4727433" y="606684"/>
                <a:ext cx="69840" cy="49680"/>
              </p14:xfrm>
            </p:contentPart>
          </mc:Choice>
          <mc:Fallback>
            <p:pic>
              <p:nvPicPr>
                <p:cNvPr id="44" name="Freihand 43">
                  <a:extLst>
                    <a:ext uri="{FF2B5EF4-FFF2-40B4-BE49-F238E27FC236}">
                      <a16:creationId xmlns:a16="http://schemas.microsoft.com/office/drawing/2014/main" id="{5DD06C51-E2A0-414C-AB06-AD58F43C31E3}"/>
                    </a:ext>
                  </a:extLst>
                </p:cNvPr>
                <p:cNvPicPr/>
                <p:nvPr/>
              </p:nvPicPr>
              <p:blipFill>
                <a:blip r:embed="rId134"/>
                <a:stretch>
                  <a:fillRect/>
                </a:stretch>
              </p:blipFill>
              <p:spPr>
                <a:xfrm>
                  <a:off x="4723113" y="602364"/>
                  <a:ext cx="78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5" name="Freihand 44">
                  <a:extLst>
                    <a:ext uri="{FF2B5EF4-FFF2-40B4-BE49-F238E27FC236}">
                      <a16:creationId xmlns:a16="http://schemas.microsoft.com/office/drawing/2014/main" id="{4360D344-E068-4E25-907F-AA6E4B2AA11A}"/>
                    </a:ext>
                  </a:extLst>
                </p14:cNvPr>
                <p14:cNvContentPartPr/>
                <p14:nvPr/>
              </p14:nvContentPartPr>
              <p14:xfrm>
                <a:off x="4736433" y="611724"/>
                <a:ext cx="83160" cy="153360"/>
              </p14:xfrm>
            </p:contentPart>
          </mc:Choice>
          <mc:Fallback>
            <p:pic>
              <p:nvPicPr>
                <p:cNvPr id="45" name="Freihand 44">
                  <a:extLst>
                    <a:ext uri="{FF2B5EF4-FFF2-40B4-BE49-F238E27FC236}">
                      <a16:creationId xmlns:a16="http://schemas.microsoft.com/office/drawing/2014/main" id="{4360D344-E068-4E25-907F-AA6E4B2AA11A}"/>
                    </a:ext>
                  </a:extLst>
                </p:cNvPr>
                <p:cNvPicPr/>
                <p:nvPr/>
              </p:nvPicPr>
              <p:blipFill>
                <a:blip r:embed="rId136"/>
                <a:stretch>
                  <a:fillRect/>
                </a:stretch>
              </p:blipFill>
              <p:spPr>
                <a:xfrm>
                  <a:off x="4732113" y="607404"/>
                  <a:ext cx="91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6" name="Freihand 45">
                  <a:extLst>
                    <a:ext uri="{FF2B5EF4-FFF2-40B4-BE49-F238E27FC236}">
                      <a16:creationId xmlns:a16="http://schemas.microsoft.com/office/drawing/2014/main" id="{290FC08B-0C57-45BB-A989-7155DCC9D908}"/>
                    </a:ext>
                  </a:extLst>
                </p14:cNvPr>
                <p14:cNvContentPartPr/>
                <p14:nvPr/>
              </p14:nvContentPartPr>
              <p14:xfrm>
                <a:off x="4902033" y="621804"/>
                <a:ext cx="85320" cy="10800"/>
              </p14:xfrm>
            </p:contentPart>
          </mc:Choice>
          <mc:Fallback>
            <p:pic>
              <p:nvPicPr>
                <p:cNvPr id="46" name="Freihand 45">
                  <a:extLst>
                    <a:ext uri="{FF2B5EF4-FFF2-40B4-BE49-F238E27FC236}">
                      <a16:creationId xmlns:a16="http://schemas.microsoft.com/office/drawing/2014/main" id="{290FC08B-0C57-45BB-A989-7155DCC9D908}"/>
                    </a:ext>
                  </a:extLst>
                </p:cNvPr>
                <p:cNvPicPr/>
                <p:nvPr/>
              </p:nvPicPr>
              <p:blipFill>
                <a:blip r:embed="rId138"/>
                <a:stretch>
                  <a:fillRect/>
                </a:stretch>
              </p:blipFill>
              <p:spPr>
                <a:xfrm>
                  <a:off x="4897713" y="617484"/>
                  <a:ext cx="93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 name="Freihand 46">
                  <a:extLst>
                    <a:ext uri="{FF2B5EF4-FFF2-40B4-BE49-F238E27FC236}">
                      <a16:creationId xmlns:a16="http://schemas.microsoft.com/office/drawing/2014/main" id="{126CDA93-9C6F-4416-91E9-38CB9A6658BA}"/>
                    </a:ext>
                  </a:extLst>
                </p14:cNvPr>
                <p14:cNvContentPartPr/>
                <p14:nvPr/>
              </p14:nvContentPartPr>
              <p14:xfrm>
                <a:off x="5047113" y="592284"/>
                <a:ext cx="63360" cy="35640"/>
              </p14:xfrm>
            </p:contentPart>
          </mc:Choice>
          <mc:Fallback>
            <p:pic>
              <p:nvPicPr>
                <p:cNvPr id="47" name="Freihand 46">
                  <a:extLst>
                    <a:ext uri="{FF2B5EF4-FFF2-40B4-BE49-F238E27FC236}">
                      <a16:creationId xmlns:a16="http://schemas.microsoft.com/office/drawing/2014/main" id="{126CDA93-9C6F-4416-91E9-38CB9A6658BA}"/>
                    </a:ext>
                  </a:extLst>
                </p:cNvPr>
                <p:cNvPicPr/>
                <p:nvPr/>
              </p:nvPicPr>
              <p:blipFill>
                <a:blip r:embed="rId140"/>
                <a:stretch>
                  <a:fillRect/>
                </a:stretch>
              </p:blipFill>
              <p:spPr>
                <a:xfrm>
                  <a:off x="5042793" y="587964"/>
                  <a:ext cx="72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 name="Freihand 47">
                  <a:extLst>
                    <a:ext uri="{FF2B5EF4-FFF2-40B4-BE49-F238E27FC236}">
                      <a16:creationId xmlns:a16="http://schemas.microsoft.com/office/drawing/2014/main" id="{A6B00D2F-2E2B-4862-89D3-8FC5BFA79A4F}"/>
                    </a:ext>
                  </a:extLst>
                </p14:cNvPr>
                <p14:cNvContentPartPr/>
                <p14:nvPr/>
              </p14:nvContentPartPr>
              <p14:xfrm>
                <a:off x="5082033" y="579324"/>
                <a:ext cx="67320" cy="150480"/>
              </p14:xfrm>
            </p:contentPart>
          </mc:Choice>
          <mc:Fallback>
            <p:pic>
              <p:nvPicPr>
                <p:cNvPr id="48" name="Freihand 47">
                  <a:extLst>
                    <a:ext uri="{FF2B5EF4-FFF2-40B4-BE49-F238E27FC236}">
                      <a16:creationId xmlns:a16="http://schemas.microsoft.com/office/drawing/2014/main" id="{A6B00D2F-2E2B-4862-89D3-8FC5BFA79A4F}"/>
                    </a:ext>
                  </a:extLst>
                </p:cNvPr>
                <p:cNvPicPr/>
                <p:nvPr/>
              </p:nvPicPr>
              <p:blipFill>
                <a:blip r:embed="rId142"/>
                <a:stretch>
                  <a:fillRect/>
                </a:stretch>
              </p:blipFill>
              <p:spPr>
                <a:xfrm>
                  <a:off x="5077713" y="575004"/>
                  <a:ext cx="75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0" name="Freihand 49">
                  <a:extLst>
                    <a:ext uri="{FF2B5EF4-FFF2-40B4-BE49-F238E27FC236}">
                      <a16:creationId xmlns:a16="http://schemas.microsoft.com/office/drawing/2014/main" id="{5295ECC5-82AE-46A2-9708-291F2EB1C40E}"/>
                    </a:ext>
                  </a:extLst>
                </p14:cNvPr>
                <p14:cNvContentPartPr/>
                <p14:nvPr/>
              </p14:nvContentPartPr>
              <p14:xfrm>
                <a:off x="4986633" y="537564"/>
                <a:ext cx="60840" cy="114840"/>
              </p14:xfrm>
            </p:contentPart>
          </mc:Choice>
          <mc:Fallback>
            <p:pic>
              <p:nvPicPr>
                <p:cNvPr id="50" name="Freihand 49">
                  <a:extLst>
                    <a:ext uri="{FF2B5EF4-FFF2-40B4-BE49-F238E27FC236}">
                      <a16:creationId xmlns:a16="http://schemas.microsoft.com/office/drawing/2014/main" id="{5295ECC5-82AE-46A2-9708-291F2EB1C40E}"/>
                    </a:ext>
                  </a:extLst>
                </p:cNvPr>
                <p:cNvPicPr/>
                <p:nvPr/>
              </p:nvPicPr>
              <p:blipFill>
                <a:blip r:embed="rId144"/>
                <a:stretch>
                  <a:fillRect/>
                </a:stretch>
              </p:blipFill>
              <p:spPr>
                <a:xfrm>
                  <a:off x="4982313" y="533244"/>
                  <a:ext cx="6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1" name="Freihand 50">
                  <a:extLst>
                    <a:ext uri="{FF2B5EF4-FFF2-40B4-BE49-F238E27FC236}">
                      <a16:creationId xmlns:a16="http://schemas.microsoft.com/office/drawing/2014/main" id="{48D7A4C9-1333-43FC-A27D-448516CEADD7}"/>
                    </a:ext>
                  </a:extLst>
                </p14:cNvPr>
                <p14:cNvContentPartPr/>
                <p14:nvPr/>
              </p14:nvContentPartPr>
              <p14:xfrm>
                <a:off x="5019753" y="623964"/>
                <a:ext cx="32040" cy="48600"/>
              </p14:xfrm>
            </p:contentPart>
          </mc:Choice>
          <mc:Fallback>
            <p:pic>
              <p:nvPicPr>
                <p:cNvPr id="51" name="Freihand 50">
                  <a:extLst>
                    <a:ext uri="{FF2B5EF4-FFF2-40B4-BE49-F238E27FC236}">
                      <a16:creationId xmlns:a16="http://schemas.microsoft.com/office/drawing/2014/main" id="{48D7A4C9-1333-43FC-A27D-448516CEADD7}"/>
                    </a:ext>
                  </a:extLst>
                </p:cNvPr>
                <p:cNvPicPr/>
                <p:nvPr/>
              </p:nvPicPr>
              <p:blipFill>
                <a:blip r:embed="rId146"/>
                <a:stretch>
                  <a:fillRect/>
                </a:stretch>
              </p:blipFill>
              <p:spPr>
                <a:xfrm>
                  <a:off x="5015433" y="619644"/>
                  <a:ext cx="40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2" name="Freihand 51">
                  <a:extLst>
                    <a:ext uri="{FF2B5EF4-FFF2-40B4-BE49-F238E27FC236}">
                      <a16:creationId xmlns:a16="http://schemas.microsoft.com/office/drawing/2014/main" id="{0089E3AB-9011-4474-83C6-8EF1EDACB8CE}"/>
                    </a:ext>
                  </a:extLst>
                </p14:cNvPr>
                <p14:cNvContentPartPr/>
                <p14:nvPr/>
              </p14:nvContentPartPr>
              <p14:xfrm>
                <a:off x="5149713" y="513444"/>
                <a:ext cx="65160" cy="95040"/>
              </p14:xfrm>
            </p:contentPart>
          </mc:Choice>
          <mc:Fallback>
            <p:pic>
              <p:nvPicPr>
                <p:cNvPr id="52" name="Freihand 51">
                  <a:extLst>
                    <a:ext uri="{FF2B5EF4-FFF2-40B4-BE49-F238E27FC236}">
                      <a16:creationId xmlns:a16="http://schemas.microsoft.com/office/drawing/2014/main" id="{0089E3AB-9011-4474-83C6-8EF1EDACB8CE}"/>
                    </a:ext>
                  </a:extLst>
                </p:cNvPr>
                <p:cNvPicPr/>
                <p:nvPr/>
              </p:nvPicPr>
              <p:blipFill>
                <a:blip r:embed="rId148"/>
                <a:stretch>
                  <a:fillRect/>
                </a:stretch>
              </p:blipFill>
              <p:spPr>
                <a:xfrm>
                  <a:off x="5145393" y="509124"/>
                  <a:ext cx="73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3" name="Freihand 52">
                  <a:extLst>
                    <a:ext uri="{FF2B5EF4-FFF2-40B4-BE49-F238E27FC236}">
                      <a16:creationId xmlns:a16="http://schemas.microsoft.com/office/drawing/2014/main" id="{946B31DC-B530-4509-879A-B7E4B771F52A}"/>
                    </a:ext>
                  </a:extLst>
                </p14:cNvPr>
                <p14:cNvContentPartPr/>
                <p14:nvPr/>
              </p14:nvContentPartPr>
              <p14:xfrm>
                <a:off x="5192913" y="501924"/>
                <a:ext cx="79200" cy="197280"/>
              </p14:xfrm>
            </p:contentPart>
          </mc:Choice>
          <mc:Fallback>
            <p:pic>
              <p:nvPicPr>
                <p:cNvPr id="53" name="Freihand 52">
                  <a:extLst>
                    <a:ext uri="{FF2B5EF4-FFF2-40B4-BE49-F238E27FC236}">
                      <a16:creationId xmlns:a16="http://schemas.microsoft.com/office/drawing/2014/main" id="{946B31DC-B530-4509-879A-B7E4B771F52A}"/>
                    </a:ext>
                  </a:extLst>
                </p:cNvPr>
                <p:cNvPicPr/>
                <p:nvPr/>
              </p:nvPicPr>
              <p:blipFill>
                <a:blip r:embed="rId150"/>
                <a:stretch>
                  <a:fillRect/>
                </a:stretch>
              </p:blipFill>
              <p:spPr>
                <a:xfrm>
                  <a:off x="5188593" y="497604"/>
                  <a:ext cx="87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 name="Freihand 53">
                  <a:extLst>
                    <a:ext uri="{FF2B5EF4-FFF2-40B4-BE49-F238E27FC236}">
                      <a16:creationId xmlns:a16="http://schemas.microsoft.com/office/drawing/2014/main" id="{C0A6BCCD-9508-4E78-A2A3-02AE0347BB3F}"/>
                    </a:ext>
                  </a:extLst>
                </p14:cNvPr>
                <p14:cNvContentPartPr/>
                <p14:nvPr/>
              </p14:nvContentPartPr>
              <p14:xfrm>
                <a:off x="4642833" y="545844"/>
                <a:ext cx="76680" cy="177120"/>
              </p14:xfrm>
            </p:contentPart>
          </mc:Choice>
          <mc:Fallback>
            <p:pic>
              <p:nvPicPr>
                <p:cNvPr id="54" name="Freihand 53">
                  <a:extLst>
                    <a:ext uri="{FF2B5EF4-FFF2-40B4-BE49-F238E27FC236}">
                      <a16:creationId xmlns:a16="http://schemas.microsoft.com/office/drawing/2014/main" id="{C0A6BCCD-9508-4E78-A2A3-02AE0347BB3F}"/>
                    </a:ext>
                  </a:extLst>
                </p:cNvPr>
                <p:cNvPicPr/>
                <p:nvPr/>
              </p:nvPicPr>
              <p:blipFill>
                <a:blip r:embed="rId152"/>
                <a:stretch>
                  <a:fillRect/>
                </a:stretch>
              </p:blipFill>
              <p:spPr>
                <a:xfrm>
                  <a:off x="4638513" y="541524"/>
                  <a:ext cx="85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 name="Freihand 54">
                  <a:extLst>
                    <a:ext uri="{FF2B5EF4-FFF2-40B4-BE49-F238E27FC236}">
                      <a16:creationId xmlns:a16="http://schemas.microsoft.com/office/drawing/2014/main" id="{FB65AFD4-0C1D-4453-B9A3-845F2AE5AB2C}"/>
                    </a:ext>
                  </a:extLst>
                </p14:cNvPr>
                <p14:cNvContentPartPr/>
                <p14:nvPr/>
              </p14:nvContentPartPr>
              <p14:xfrm>
                <a:off x="5241513" y="460524"/>
                <a:ext cx="108720" cy="81360"/>
              </p14:xfrm>
            </p:contentPart>
          </mc:Choice>
          <mc:Fallback>
            <p:pic>
              <p:nvPicPr>
                <p:cNvPr id="55" name="Freihand 54">
                  <a:extLst>
                    <a:ext uri="{FF2B5EF4-FFF2-40B4-BE49-F238E27FC236}">
                      <a16:creationId xmlns:a16="http://schemas.microsoft.com/office/drawing/2014/main" id="{FB65AFD4-0C1D-4453-B9A3-845F2AE5AB2C}"/>
                    </a:ext>
                  </a:extLst>
                </p:cNvPr>
                <p:cNvPicPr/>
                <p:nvPr/>
              </p:nvPicPr>
              <p:blipFill>
                <a:blip r:embed="rId154"/>
                <a:stretch>
                  <a:fillRect/>
                </a:stretch>
              </p:blipFill>
              <p:spPr>
                <a:xfrm>
                  <a:off x="5237193" y="456204"/>
                  <a:ext cx="117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6" name="Freihand 55">
                  <a:extLst>
                    <a:ext uri="{FF2B5EF4-FFF2-40B4-BE49-F238E27FC236}">
                      <a16:creationId xmlns:a16="http://schemas.microsoft.com/office/drawing/2014/main" id="{B5859F37-96A2-4287-B852-5613E20ADA1C}"/>
                    </a:ext>
                  </a:extLst>
                </p14:cNvPr>
                <p14:cNvContentPartPr/>
                <p14:nvPr/>
              </p14:nvContentPartPr>
              <p14:xfrm>
                <a:off x="5309193" y="478524"/>
                <a:ext cx="112680" cy="246600"/>
              </p14:xfrm>
            </p:contentPart>
          </mc:Choice>
          <mc:Fallback>
            <p:pic>
              <p:nvPicPr>
                <p:cNvPr id="56" name="Freihand 55">
                  <a:extLst>
                    <a:ext uri="{FF2B5EF4-FFF2-40B4-BE49-F238E27FC236}">
                      <a16:creationId xmlns:a16="http://schemas.microsoft.com/office/drawing/2014/main" id="{B5859F37-96A2-4287-B852-5613E20ADA1C}"/>
                    </a:ext>
                  </a:extLst>
                </p:cNvPr>
                <p:cNvPicPr/>
                <p:nvPr/>
              </p:nvPicPr>
              <p:blipFill>
                <a:blip r:embed="rId156"/>
                <a:stretch>
                  <a:fillRect/>
                </a:stretch>
              </p:blipFill>
              <p:spPr>
                <a:xfrm>
                  <a:off x="5304873" y="474204"/>
                  <a:ext cx="1213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0" name="Freihand 159">
                  <a:extLst>
                    <a:ext uri="{FF2B5EF4-FFF2-40B4-BE49-F238E27FC236}">
                      <a16:creationId xmlns:a16="http://schemas.microsoft.com/office/drawing/2014/main" id="{9058B147-10E0-4174-ACCD-641614B1223F}"/>
                    </a:ext>
                  </a:extLst>
                </p14:cNvPr>
                <p14:cNvContentPartPr/>
                <p14:nvPr/>
              </p14:nvContentPartPr>
              <p14:xfrm>
                <a:off x="5259873" y="624684"/>
                <a:ext cx="87840" cy="18000"/>
              </p14:xfrm>
            </p:contentPart>
          </mc:Choice>
          <mc:Fallback>
            <p:pic>
              <p:nvPicPr>
                <p:cNvPr id="160" name="Freihand 159">
                  <a:extLst>
                    <a:ext uri="{FF2B5EF4-FFF2-40B4-BE49-F238E27FC236}">
                      <a16:creationId xmlns:a16="http://schemas.microsoft.com/office/drawing/2014/main" id="{9058B147-10E0-4174-ACCD-641614B1223F}"/>
                    </a:ext>
                  </a:extLst>
                </p:cNvPr>
                <p:cNvPicPr/>
                <p:nvPr/>
              </p:nvPicPr>
              <p:blipFill>
                <a:blip r:embed="rId158"/>
                <a:stretch>
                  <a:fillRect/>
                </a:stretch>
              </p:blipFill>
              <p:spPr>
                <a:xfrm>
                  <a:off x="5255553" y="620364"/>
                  <a:ext cx="9648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162" name="Freihand 161">
                <a:extLst>
                  <a:ext uri="{FF2B5EF4-FFF2-40B4-BE49-F238E27FC236}">
                    <a16:creationId xmlns:a16="http://schemas.microsoft.com/office/drawing/2014/main" id="{51B14D2F-EE4E-4E0D-AC2A-1356C2402BD0}"/>
                  </a:ext>
                </a:extLst>
              </p14:cNvPr>
              <p14:cNvContentPartPr/>
              <p14:nvPr/>
            </p14:nvContentPartPr>
            <p14:xfrm>
              <a:off x="3618993" y="878844"/>
              <a:ext cx="191880" cy="23400"/>
            </p14:xfrm>
          </p:contentPart>
        </mc:Choice>
        <mc:Fallback>
          <p:pic>
            <p:nvPicPr>
              <p:cNvPr id="162" name="Freihand 161">
                <a:extLst>
                  <a:ext uri="{FF2B5EF4-FFF2-40B4-BE49-F238E27FC236}">
                    <a16:creationId xmlns:a16="http://schemas.microsoft.com/office/drawing/2014/main" id="{51B14D2F-EE4E-4E0D-AC2A-1356C2402BD0}"/>
                  </a:ext>
                </a:extLst>
              </p:cNvPr>
              <p:cNvPicPr/>
              <p:nvPr/>
            </p:nvPicPr>
            <p:blipFill>
              <a:blip r:embed="rId160"/>
              <a:stretch>
                <a:fillRect/>
              </a:stretch>
            </p:blipFill>
            <p:spPr>
              <a:xfrm>
                <a:off x="3614673" y="874524"/>
                <a:ext cx="200520" cy="32040"/>
              </a:xfrm>
              <a:prstGeom prst="rect">
                <a:avLst/>
              </a:prstGeom>
            </p:spPr>
          </p:pic>
        </mc:Fallback>
      </mc:AlternateContent>
      <p:grpSp>
        <p:nvGrpSpPr>
          <p:cNvPr id="173" name="Gruppieren 172">
            <a:extLst>
              <a:ext uri="{FF2B5EF4-FFF2-40B4-BE49-F238E27FC236}">
                <a16:creationId xmlns:a16="http://schemas.microsoft.com/office/drawing/2014/main" id="{548A6480-7C0F-40BF-A44B-59B371D1D610}"/>
              </a:ext>
            </a:extLst>
          </p:cNvPr>
          <p:cNvGrpSpPr/>
          <p:nvPr/>
        </p:nvGrpSpPr>
        <p:grpSpPr>
          <a:xfrm>
            <a:off x="1052193" y="1548444"/>
            <a:ext cx="758520" cy="277920"/>
            <a:chOff x="1052193" y="1548444"/>
            <a:chExt cx="758520" cy="277920"/>
          </a:xfrm>
        </p:grpSpPr>
        <mc:AlternateContent xmlns:mc="http://schemas.openxmlformats.org/markup-compatibility/2006">
          <mc:Choice xmlns:p14="http://schemas.microsoft.com/office/powerpoint/2010/main" Requires="p14">
            <p:contentPart p14:bwMode="auto" r:id="rId161">
              <p14:nvContentPartPr>
                <p14:cNvPr id="163" name="Freihand 162">
                  <a:extLst>
                    <a:ext uri="{FF2B5EF4-FFF2-40B4-BE49-F238E27FC236}">
                      <a16:creationId xmlns:a16="http://schemas.microsoft.com/office/drawing/2014/main" id="{1121F2E4-F709-4048-BC02-CA0C7A1055BD}"/>
                    </a:ext>
                  </a:extLst>
                </p14:cNvPr>
                <p14:cNvContentPartPr/>
                <p14:nvPr/>
              </p14:nvContentPartPr>
              <p14:xfrm>
                <a:off x="1052193" y="1666164"/>
                <a:ext cx="103320" cy="70200"/>
              </p14:xfrm>
            </p:contentPart>
          </mc:Choice>
          <mc:Fallback>
            <p:pic>
              <p:nvPicPr>
                <p:cNvPr id="163" name="Freihand 162">
                  <a:extLst>
                    <a:ext uri="{FF2B5EF4-FFF2-40B4-BE49-F238E27FC236}">
                      <a16:creationId xmlns:a16="http://schemas.microsoft.com/office/drawing/2014/main" id="{1121F2E4-F709-4048-BC02-CA0C7A1055BD}"/>
                    </a:ext>
                  </a:extLst>
                </p:cNvPr>
                <p:cNvPicPr/>
                <p:nvPr/>
              </p:nvPicPr>
              <p:blipFill>
                <a:blip r:embed="rId162"/>
                <a:stretch>
                  <a:fillRect/>
                </a:stretch>
              </p:blipFill>
              <p:spPr>
                <a:xfrm>
                  <a:off x="1047873" y="1661844"/>
                  <a:ext cx="111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4" name="Freihand 163">
                  <a:extLst>
                    <a:ext uri="{FF2B5EF4-FFF2-40B4-BE49-F238E27FC236}">
                      <a16:creationId xmlns:a16="http://schemas.microsoft.com/office/drawing/2014/main" id="{B96AD0B8-933E-4C2A-A361-89172D6AA9D3}"/>
                    </a:ext>
                  </a:extLst>
                </p14:cNvPr>
                <p14:cNvContentPartPr/>
                <p14:nvPr/>
              </p14:nvContentPartPr>
              <p14:xfrm>
                <a:off x="1129233" y="1665444"/>
                <a:ext cx="54720" cy="160920"/>
              </p14:xfrm>
            </p:contentPart>
          </mc:Choice>
          <mc:Fallback>
            <p:pic>
              <p:nvPicPr>
                <p:cNvPr id="164" name="Freihand 163">
                  <a:extLst>
                    <a:ext uri="{FF2B5EF4-FFF2-40B4-BE49-F238E27FC236}">
                      <a16:creationId xmlns:a16="http://schemas.microsoft.com/office/drawing/2014/main" id="{B96AD0B8-933E-4C2A-A361-89172D6AA9D3}"/>
                    </a:ext>
                  </a:extLst>
                </p:cNvPr>
                <p:cNvPicPr/>
                <p:nvPr/>
              </p:nvPicPr>
              <p:blipFill>
                <a:blip r:embed="rId164"/>
                <a:stretch>
                  <a:fillRect/>
                </a:stretch>
              </p:blipFill>
              <p:spPr>
                <a:xfrm>
                  <a:off x="1124913" y="1661124"/>
                  <a:ext cx="63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 name="Freihand 165">
                  <a:extLst>
                    <a:ext uri="{FF2B5EF4-FFF2-40B4-BE49-F238E27FC236}">
                      <a16:creationId xmlns:a16="http://schemas.microsoft.com/office/drawing/2014/main" id="{15BB1F52-B28D-4918-B583-D1DBDF66B6FE}"/>
                    </a:ext>
                  </a:extLst>
                </p14:cNvPr>
                <p14:cNvContentPartPr/>
                <p14:nvPr/>
              </p14:nvContentPartPr>
              <p14:xfrm>
                <a:off x="1291953" y="1662204"/>
                <a:ext cx="76680" cy="16920"/>
              </p14:xfrm>
            </p:contentPart>
          </mc:Choice>
          <mc:Fallback>
            <p:pic>
              <p:nvPicPr>
                <p:cNvPr id="166" name="Freihand 165">
                  <a:extLst>
                    <a:ext uri="{FF2B5EF4-FFF2-40B4-BE49-F238E27FC236}">
                      <a16:creationId xmlns:a16="http://schemas.microsoft.com/office/drawing/2014/main" id="{15BB1F52-B28D-4918-B583-D1DBDF66B6FE}"/>
                    </a:ext>
                  </a:extLst>
                </p:cNvPr>
                <p:cNvPicPr/>
                <p:nvPr/>
              </p:nvPicPr>
              <p:blipFill>
                <a:blip r:embed="rId166"/>
                <a:stretch>
                  <a:fillRect/>
                </a:stretch>
              </p:blipFill>
              <p:spPr>
                <a:xfrm>
                  <a:off x="1287633" y="1657884"/>
                  <a:ext cx="85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7" name="Freihand 166">
                  <a:extLst>
                    <a:ext uri="{FF2B5EF4-FFF2-40B4-BE49-F238E27FC236}">
                      <a16:creationId xmlns:a16="http://schemas.microsoft.com/office/drawing/2014/main" id="{A87BAF31-B424-452B-8793-5DD60CC83626}"/>
                    </a:ext>
                  </a:extLst>
                </p14:cNvPr>
                <p14:cNvContentPartPr/>
                <p14:nvPr/>
              </p14:nvContentPartPr>
              <p14:xfrm>
                <a:off x="1449273" y="1589124"/>
                <a:ext cx="90720" cy="130680"/>
              </p14:xfrm>
            </p:contentPart>
          </mc:Choice>
          <mc:Fallback>
            <p:pic>
              <p:nvPicPr>
                <p:cNvPr id="167" name="Freihand 166">
                  <a:extLst>
                    <a:ext uri="{FF2B5EF4-FFF2-40B4-BE49-F238E27FC236}">
                      <a16:creationId xmlns:a16="http://schemas.microsoft.com/office/drawing/2014/main" id="{A87BAF31-B424-452B-8793-5DD60CC83626}"/>
                    </a:ext>
                  </a:extLst>
                </p:cNvPr>
                <p:cNvPicPr/>
                <p:nvPr/>
              </p:nvPicPr>
              <p:blipFill>
                <a:blip r:embed="rId168"/>
                <a:stretch>
                  <a:fillRect/>
                </a:stretch>
              </p:blipFill>
              <p:spPr>
                <a:xfrm>
                  <a:off x="1444953" y="1584804"/>
                  <a:ext cx="99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8" name="Freihand 167">
                  <a:extLst>
                    <a:ext uri="{FF2B5EF4-FFF2-40B4-BE49-F238E27FC236}">
                      <a16:creationId xmlns:a16="http://schemas.microsoft.com/office/drawing/2014/main" id="{67CBB960-5306-402C-8FDB-93A269238837}"/>
                    </a:ext>
                  </a:extLst>
                </p14:cNvPr>
                <p14:cNvContentPartPr/>
                <p14:nvPr/>
              </p14:nvContentPartPr>
              <p14:xfrm>
                <a:off x="1491753" y="1667964"/>
                <a:ext cx="47160" cy="48240"/>
              </p14:xfrm>
            </p:contentPart>
          </mc:Choice>
          <mc:Fallback>
            <p:pic>
              <p:nvPicPr>
                <p:cNvPr id="168" name="Freihand 167">
                  <a:extLst>
                    <a:ext uri="{FF2B5EF4-FFF2-40B4-BE49-F238E27FC236}">
                      <a16:creationId xmlns:a16="http://schemas.microsoft.com/office/drawing/2014/main" id="{67CBB960-5306-402C-8FDB-93A269238837}"/>
                    </a:ext>
                  </a:extLst>
                </p:cNvPr>
                <p:cNvPicPr/>
                <p:nvPr/>
              </p:nvPicPr>
              <p:blipFill>
                <a:blip r:embed="rId170"/>
                <a:stretch>
                  <a:fillRect/>
                </a:stretch>
              </p:blipFill>
              <p:spPr>
                <a:xfrm>
                  <a:off x="1487433" y="1663644"/>
                  <a:ext cx="55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0" name="Freihand 169">
                  <a:extLst>
                    <a:ext uri="{FF2B5EF4-FFF2-40B4-BE49-F238E27FC236}">
                      <a16:creationId xmlns:a16="http://schemas.microsoft.com/office/drawing/2014/main" id="{2EC6E375-D909-4286-9345-1BA6B7879481}"/>
                    </a:ext>
                  </a:extLst>
                </p14:cNvPr>
                <p14:cNvContentPartPr/>
                <p14:nvPr/>
              </p14:nvContentPartPr>
              <p14:xfrm>
                <a:off x="1596153" y="1640604"/>
                <a:ext cx="62640" cy="46440"/>
              </p14:xfrm>
            </p:contentPart>
          </mc:Choice>
          <mc:Fallback>
            <p:pic>
              <p:nvPicPr>
                <p:cNvPr id="170" name="Freihand 169">
                  <a:extLst>
                    <a:ext uri="{FF2B5EF4-FFF2-40B4-BE49-F238E27FC236}">
                      <a16:creationId xmlns:a16="http://schemas.microsoft.com/office/drawing/2014/main" id="{2EC6E375-D909-4286-9345-1BA6B7879481}"/>
                    </a:ext>
                  </a:extLst>
                </p:cNvPr>
                <p:cNvPicPr/>
                <p:nvPr/>
              </p:nvPicPr>
              <p:blipFill>
                <a:blip r:embed="rId172"/>
                <a:stretch>
                  <a:fillRect/>
                </a:stretch>
              </p:blipFill>
              <p:spPr>
                <a:xfrm>
                  <a:off x="1591833" y="1636284"/>
                  <a:ext cx="71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1" name="Freihand 170">
                  <a:extLst>
                    <a:ext uri="{FF2B5EF4-FFF2-40B4-BE49-F238E27FC236}">
                      <a16:creationId xmlns:a16="http://schemas.microsoft.com/office/drawing/2014/main" id="{D6576FA6-B849-4D37-B28A-A2380281079E}"/>
                    </a:ext>
                  </a:extLst>
                </p14:cNvPr>
                <p14:cNvContentPartPr/>
                <p14:nvPr/>
              </p14:nvContentPartPr>
              <p14:xfrm>
                <a:off x="1626393" y="1640244"/>
                <a:ext cx="56880" cy="127080"/>
              </p14:xfrm>
            </p:contentPart>
          </mc:Choice>
          <mc:Fallback>
            <p:pic>
              <p:nvPicPr>
                <p:cNvPr id="171" name="Freihand 170">
                  <a:extLst>
                    <a:ext uri="{FF2B5EF4-FFF2-40B4-BE49-F238E27FC236}">
                      <a16:creationId xmlns:a16="http://schemas.microsoft.com/office/drawing/2014/main" id="{D6576FA6-B849-4D37-B28A-A2380281079E}"/>
                    </a:ext>
                  </a:extLst>
                </p:cNvPr>
                <p:cNvPicPr/>
                <p:nvPr/>
              </p:nvPicPr>
              <p:blipFill>
                <a:blip r:embed="rId174"/>
                <a:stretch>
                  <a:fillRect/>
                </a:stretch>
              </p:blipFill>
              <p:spPr>
                <a:xfrm>
                  <a:off x="1622073" y="1635924"/>
                  <a:ext cx="65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2" name="Freihand 171">
                  <a:extLst>
                    <a:ext uri="{FF2B5EF4-FFF2-40B4-BE49-F238E27FC236}">
                      <a16:creationId xmlns:a16="http://schemas.microsoft.com/office/drawing/2014/main" id="{63DF806F-DD9D-46C6-A1D2-E6A61235A8B4}"/>
                    </a:ext>
                  </a:extLst>
                </p14:cNvPr>
                <p14:cNvContentPartPr/>
                <p14:nvPr/>
              </p14:nvContentPartPr>
              <p14:xfrm>
                <a:off x="1701273" y="1548444"/>
                <a:ext cx="109440" cy="111960"/>
              </p14:xfrm>
            </p:contentPart>
          </mc:Choice>
          <mc:Fallback>
            <p:pic>
              <p:nvPicPr>
                <p:cNvPr id="172" name="Freihand 171">
                  <a:extLst>
                    <a:ext uri="{FF2B5EF4-FFF2-40B4-BE49-F238E27FC236}">
                      <a16:creationId xmlns:a16="http://schemas.microsoft.com/office/drawing/2014/main" id="{63DF806F-DD9D-46C6-A1D2-E6A61235A8B4}"/>
                    </a:ext>
                  </a:extLst>
                </p:cNvPr>
                <p:cNvPicPr/>
                <p:nvPr/>
              </p:nvPicPr>
              <p:blipFill>
                <a:blip r:embed="rId176"/>
                <a:stretch>
                  <a:fillRect/>
                </a:stretch>
              </p:blipFill>
              <p:spPr>
                <a:xfrm>
                  <a:off x="1696953" y="1544124"/>
                  <a:ext cx="118080" cy="120600"/>
                </a:xfrm>
                <a:prstGeom prst="rect">
                  <a:avLst/>
                </a:prstGeom>
              </p:spPr>
            </p:pic>
          </mc:Fallback>
        </mc:AlternateContent>
      </p:grpSp>
      <p:grpSp>
        <p:nvGrpSpPr>
          <p:cNvPr id="175" name="Gruppieren 174">
            <a:extLst>
              <a:ext uri="{FF2B5EF4-FFF2-40B4-BE49-F238E27FC236}">
                <a16:creationId xmlns:a16="http://schemas.microsoft.com/office/drawing/2014/main" id="{D9B5B663-D450-498E-B686-897D0E6F710A}"/>
              </a:ext>
            </a:extLst>
          </p:cNvPr>
          <p:cNvGrpSpPr/>
          <p:nvPr/>
        </p:nvGrpSpPr>
        <p:grpSpPr>
          <a:xfrm>
            <a:off x="5543913" y="352884"/>
            <a:ext cx="3619440" cy="410400"/>
            <a:chOff x="5543913" y="352884"/>
            <a:chExt cx="3619440" cy="410400"/>
          </a:xfrm>
        </p:grpSpPr>
        <mc:AlternateContent xmlns:mc="http://schemas.openxmlformats.org/markup-compatibility/2006">
          <mc:Choice xmlns:p14="http://schemas.microsoft.com/office/powerpoint/2010/main" Requires="p14">
            <p:contentPart p14:bwMode="auto" r:id="rId177">
              <p14:nvContentPartPr>
                <p14:cNvPr id="58" name="Freihand 57">
                  <a:extLst>
                    <a:ext uri="{FF2B5EF4-FFF2-40B4-BE49-F238E27FC236}">
                      <a16:creationId xmlns:a16="http://schemas.microsoft.com/office/drawing/2014/main" id="{08DB4B10-B270-4E52-A8A3-390722C22232}"/>
                    </a:ext>
                  </a:extLst>
                </p14:cNvPr>
                <p14:cNvContentPartPr/>
                <p14:nvPr/>
              </p14:nvContentPartPr>
              <p14:xfrm>
                <a:off x="5584233" y="581484"/>
                <a:ext cx="10800" cy="82800"/>
              </p14:xfrm>
            </p:contentPart>
          </mc:Choice>
          <mc:Fallback>
            <p:pic>
              <p:nvPicPr>
                <p:cNvPr id="58" name="Freihand 57">
                  <a:extLst>
                    <a:ext uri="{FF2B5EF4-FFF2-40B4-BE49-F238E27FC236}">
                      <a16:creationId xmlns:a16="http://schemas.microsoft.com/office/drawing/2014/main" id="{08DB4B10-B270-4E52-A8A3-390722C22232}"/>
                    </a:ext>
                  </a:extLst>
                </p:cNvPr>
                <p:cNvPicPr/>
                <p:nvPr/>
              </p:nvPicPr>
              <p:blipFill>
                <a:blip r:embed="rId178"/>
                <a:stretch>
                  <a:fillRect/>
                </a:stretch>
              </p:blipFill>
              <p:spPr>
                <a:xfrm>
                  <a:off x="5579913" y="577164"/>
                  <a:ext cx="1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9" name="Freihand 58">
                  <a:extLst>
                    <a:ext uri="{FF2B5EF4-FFF2-40B4-BE49-F238E27FC236}">
                      <a16:creationId xmlns:a16="http://schemas.microsoft.com/office/drawing/2014/main" id="{E6C4BF4B-A0AE-43BD-9C31-DEF3CD53F45C}"/>
                    </a:ext>
                  </a:extLst>
                </p14:cNvPr>
                <p14:cNvContentPartPr/>
                <p14:nvPr/>
              </p14:nvContentPartPr>
              <p14:xfrm>
                <a:off x="5543913" y="603804"/>
                <a:ext cx="108000" cy="10800"/>
              </p14:xfrm>
            </p:contentPart>
          </mc:Choice>
          <mc:Fallback>
            <p:pic>
              <p:nvPicPr>
                <p:cNvPr id="59" name="Freihand 58">
                  <a:extLst>
                    <a:ext uri="{FF2B5EF4-FFF2-40B4-BE49-F238E27FC236}">
                      <a16:creationId xmlns:a16="http://schemas.microsoft.com/office/drawing/2014/main" id="{E6C4BF4B-A0AE-43BD-9C31-DEF3CD53F45C}"/>
                    </a:ext>
                  </a:extLst>
                </p:cNvPr>
                <p:cNvPicPr/>
                <p:nvPr/>
              </p:nvPicPr>
              <p:blipFill>
                <a:blip r:embed="rId180"/>
                <a:stretch>
                  <a:fillRect/>
                </a:stretch>
              </p:blipFill>
              <p:spPr>
                <a:xfrm>
                  <a:off x="5539593" y="599484"/>
                  <a:ext cx="116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0" name="Freihand 59">
                  <a:extLst>
                    <a:ext uri="{FF2B5EF4-FFF2-40B4-BE49-F238E27FC236}">
                      <a16:creationId xmlns:a16="http://schemas.microsoft.com/office/drawing/2014/main" id="{4FBB84C1-1F93-454A-8911-964CFA8217B3}"/>
                    </a:ext>
                  </a:extLst>
                </p14:cNvPr>
                <p14:cNvContentPartPr/>
                <p14:nvPr/>
              </p14:nvContentPartPr>
              <p14:xfrm>
                <a:off x="5718153" y="573204"/>
                <a:ext cx="101160" cy="93600"/>
              </p14:xfrm>
            </p:contentPart>
          </mc:Choice>
          <mc:Fallback>
            <p:pic>
              <p:nvPicPr>
                <p:cNvPr id="60" name="Freihand 59">
                  <a:extLst>
                    <a:ext uri="{FF2B5EF4-FFF2-40B4-BE49-F238E27FC236}">
                      <a16:creationId xmlns:a16="http://schemas.microsoft.com/office/drawing/2014/main" id="{4FBB84C1-1F93-454A-8911-964CFA8217B3}"/>
                    </a:ext>
                  </a:extLst>
                </p:cNvPr>
                <p:cNvPicPr/>
                <p:nvPr/>
              </p:nvPicPr>
              <p:blipFill>
                <a:blip r:embed="rId182"/>
                <a:stretch>
                  <a:fillRect/>
                </a:stretch>
              </p:blipFill>
              <p:spPr>
                <a:xfrm>
                  <a:off x="5713833" y="568884"/>
                  <a:ext cx="109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1" name="Freihand 60">
                  <a:extLst>
                    <a:ext uri="{FF2B5EF4-FFF2-40B4-BE49-F238E27FC236}">
                      <a16:creationId xmlns:a16="http://schemas.microsoft.com/office/drawing/2014/main" id="{5CCC64F2-A37A-4DC7-B2FE-ACB37082B01D}"/>
                    </a:ext>
                  </a:extLst>
                </p14:cNvPr>
                <p14:cNvContentPartPr/>
                <p14:nvPr/>
              </p14:nvContentPartPr>
              <p14:xfrm>
                <a:off x="5786913" y="526764"/>
                <a:ext cx="57600" cy="128160"/>
              </p14:xfrm>
            </p:contentPart>
          </mc:Choice>
          <mc:Fallback>
            <p:pic>
              <p:nvPicPr>
                <p:cNvPr id="61" name="Freihand 60">
                  <a:extLst>
                    <a:ext uri="{FF2B5EF4-FFF2-40B4-BE49-F238E27FC236}">
                      <a16:creationId xmlns:a16="http://schemas.microsoft.com/office/drawing/2014/main" id="{5CCC64F2-A37A-4DC7-B2FE-ACB37082B01D}"/>
                    </a:ext>
                  </a:extLst>
                </p:cNvPr>
                <p:cNvPicPr/>
                <p:nvPr/>
              </p:nvPicPr>
              <p:blipFill>
                <a:blip r:embed="rId184"/>
                <a:stretch>
                  <a:fillRect/>
                </a:stretch>
              </p:blipFill>
              <p:spPr>
                <a:xfrm>
                  <a:off x="5782593" y="522444"/>
                  <a:ext cx="66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3" name="Freihand 62">
                  <a:extLst>
                    <a:ext uri="{FF2B5EF4-FFF2-40B4-BE49-F238E27FC236}">
                      <a16:creationId xmlns:a16="http://schemas.microsoft.com/office/drawing/2014/main" id="{2EAAEECB-4513-490A-A14F-46E959BE0B90}"/>
                    </a:ext>
                  </a:extLst>
                </p14:cNvPr>
                <p14:cNvContentPartPr/>
                <p14:nvPr/>
              </p14:nvContentPartPr>
              <p14:xfrm>
                <a:off x="5922633" y="512724"/>
                <a:ext cx="57240" cy="171360"/>
              </p14:xfrm>
            </p:contentPart>
          </mc:Choice>
          <mc:Fallback>
            <p:pic>
              <p:nvPicPr>
                <p:cNvPr id="63" name="Freihand 62">
                  <a:extLst>
                    <a:ext uri="{FF2B5EF4-FFF2-40B4-BE49-F238E27FC236}">
                      <a16:creationId xmlns:a16="http://schemas.microsoft.com/office/drawing/2014/main" id="{2EAAEECB-4513-490A-A14F-46E959BE0B90}"/>
                    </a:ext>
                  </a:extLst>
                </p:cNvPr>
                <p:cNvPicPr/>
                <p:nvPr/>
              </p:nvPicPr>
              <p:blipFill>
                <a:blip r:embed="rId186"/>
                <a:stretch>
                  <a:fillRect/>
                </a:stretch>
              </p:blipFill>
              <p:spPr>
                <a:xfrm>
                  <a:off x="5918313" y="508404"/>
                  <a:ext cx="65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5" name="Freihand 64">
                  <a:extLst>
                    <a:ext uri="{FF2B5EF4-FFF2-40B4-BE49-F238E27FC236}">
                      <a16:creationId xmlns:a16="http://schemas.microsoft.com/office/drawing/2014/main" id="{B3A7EE02-9252-48FF-B2BE-0C146B780D4D}"/>
                    </a:ext>
                  </a:extLst>
                </p14:cNvPr>
                <p14:cNvContentPartPr/>
                <p14:nvPr/>
              </p14:nvContentPartPr>
              <p14:xfrm>
                <a:off x="6043233" y="581844"/>
                <a:ext cx="93600" cy="40680"/>
              </p14:xfrm>
            </p:contentPart>
          </mc:Choice>
          <mc:Fallback>
            <p:pic>
              <p:nvPicPr>
                <p:cNvPr id="65" name="Freihand 64">
                  <a:extLst>
                    <a:ext uri="{FF2B5EF4-FFF2-40B4-BE49-F238E27FC236}">
                      <a16:creationId xmlns:a16="http://schemas.microsoft.com/office/drawing/2014/main" id="{B3A7EE02-9252-48FF-B2BE-0C146B780D4D}"/>
                    </a:ext>
                  </a:extLst>
                </p:cNvPr>
                <p:cNvPicPr/>
                <p:nvPr/>
              </p:nvPicPr>
              <p:blipFill>
                <a:blip r:embed="rId188"/>
                <a:stretch>
                  <a:fillRect/>
                </a:stretch>
              </p:blipFill>
              <p:spPr>
                <a:xfrm>
                  <a:off x="6038913" y="577524"/>
                  <a:ext cx="102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6" name="Freihand 65">
                  <a:extLst>
                    <a:ext uri="{FF2B5EF4-FFF2-40B4-BE49-F238E27FC236}">
                      <a16:creationId xmlns:a16="http://schemas.microsoft.com/office/drawing/2014/main" id="{62501DC5-E8E8-49C5-8E15-81C79D622D1A}"/>
                    </a:ext>
                  </a:extLst>
                </p14:cNvPr>
                <p14:cNvContentPartPr/>
                <p14:nvPr/>
              </p14:nvContentPartPr>
              <p14:xfrm>
                <a:off x="6100473" y="558084"/>
                <a:ext cx="81360" cy="184680"/>
              </p14:xfrm>
            </p:contentPart>
          </mc:Choice>
          <mc:Fallback>
            <p:pic>
              <p:nvPicPr>
                <p:cNvPr id="66" name="Freihand 65">
                  <a:extLst>
                    <a:ext uri="{FF2B5EF4-FFF2-40B4-BE49-F238E27FC236}">
                      <a16:creationId xmlns:a16="http://schemas.microsoft.com/office/drawing/2014/main" id="{62501DC5-E8E8-49C5-8E15-81C79D622D1A}"/>
                    </a:ext>
                  </a:extLst>
                </p:cNvPr>
                <p:cNvPicPr/>
                <p:nvPr/>
              </p:nvPicPr>
              <p:blipFill>
                <a:blip r:embed="rId190"/>
                <a:stretch>
                  <a:fillRect/>
                </a:stretch>
              </p:blipFill>
              <p:spPr>
                <a:xfrm>
                  <a:off x="6096153" y="553764"/>
                  <a:ext cx="90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8" name="Freihand 67">
                  <a:extLst>
                    <a:ext uri="{FF2B5EF4-FFF2-40B4-BE49-F238E27FC236}">
                      <a16:creationId xmlns:a16="http://schemas.microsoft.com/office/drawing/2014/main" id="{DE5F8436-9449-48C8-B324-2A0ADF07AB40}"/>
                    </a:ext>
                  </a:extLst>
                </p14:cNvPr>
                <p14:cNvContentPartPr/>
                <p14:nvPr/>
              </p14:nvContentPartPr>
              <p14:xfrm>
                <a:off x="6271833" y="635124"/>
                <a:ext cx="105480" cy="6840"/>
              </p14:xfrm>
            </p:contentPart>
          </mc:Choice>
          <mc:Fallback>
            <p:pic>
              <p:nvPicPr>
                <p:cNvPr id="68" name="Freihand 67">
                  <a:extLst>
                    <a:ext uri="{FF2B5EF4-FFF2-40B4-BE49-F238E27FC236}">
                      <a16:creationId xmlns:a16="http://schemas.microsoft.com/office/drawing/2014/main" id="{DE5F8436-9449-48C8-B324-2A0ADF07AB40}"/>
                    </a:ext>
                  </a:extLst>
                </p:cNvPr>
                <p:cNvPicPr/>
                <p:nvPr/>
              </p:nvPicPr>
              <p:blipFill>
                <a:blip r:embed="rId192"/>
                <a:stretch>
                  <a:fillRect/>
                </a:stretch>
              </p:blipFill>
              <p:spPr>
                <a:xfrm>
                  <a:off x="6267513" y="630804"/>
                  <a:ext cx="114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0" name="Freihand 69">
                  <a:extLst>
                    <a:ext uri="{FF2B5EF4-FFF2-40B4-BE49-F238E27FC236}">
                      <a16:creationId xmlns:a16="http://schemas.microsoft.com/office/drawing/2014/main" id="{C91B243E-7EB6-4264-8D71-15DFAEC94231}"/>
                    </a:ext>
                  </a:extLst>
                </p14:cNvPr>
                <p14:cNvContentPartPr/>
                <p14:nvPr/>
              </p14:nvContentPartPr>
              <p14:xfrm>
                <a:off x="6488553" y="593364"/>
                <a:ext cx="73800" cy="47160"/>
              </p14:xfrm>
            </p:contentPart>
          </mc:Choice>
          <mc:Fallback>
            <p:pic>
              <p:nvPicPr>
                <p:cNvPr id="70" name="Freihand 69">
                  <a:extLst>
                    <a:ext uri="{FF2B5EF4-FFF2-40B4-BE49-F238E27FC236}">
                      <a16:creationId xmlns:a16="http://schemas.microsoft.com/office/drawing/2014/main" id="{C91B243E-7EB6-4264-8D71-15DFAEC94231}"/>
                    </a:ext>
                  </a:extLst>
                </p:cNvPr>
                <p:cNvPicPr/>
                <p:nvPr/>
              </p:nvPicPr>
              <p:blipFill>
                <a:blip r:embed="rId194"/>
                <a:stretch>
                  <a:fillRect/>
                </a:stretch>
              </p:blipFill>
              <p:spPr>
                <a:xfrm>
                  <a:off x="6484233" y="589044"/>
                  <a:ext cx="82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1" name="Freihand 70">
                  <a:extLst>
                    <a:ext uri="{FF2B5EF4-FFF2-40B4-BE49-F238E27FC236}">
                      <a16:creationId xmlns:a16="http://schemas.microsoft.com/office/drawing/2014/main" id="{7485FDAB-50DD-4D09-8987-A2CFBC93A5EB}"/>
                    </a:ext>
                  </a:extLst>
                </p14:cNvPr>
                <p14:cNvContentPartPr/>
                <p14:nvPr/>
              </p14:nvContentPartPr>
              <p14:xfrm>
                <a:off x="6532473" y="588324"/>
                <a:ext cx="73800" cy="141480"/>
              </p14:xfrm>
            </p:contentPart>
          </mc:Choice>
          <mc:Fallback>
            <p:pic>
              <p:nvPicPr>
                <p:cNvPr id="71" name="Freihand 70">
                  <a:extLst>
                    <a:ext uri="{FF2B5EF4-FFF2-40B4-BE49-F238E27FC236}">
                      <a16:creationId xmlns:a16="http://schemas.microsoft.com/office/drawing/2014/main" id="{7485FDAB-50DD-4D09-8987-A2CFBC93A5EB}"/>
                    </a:ext>
                  </a:extLst>
                </p:cNvPr>
                <p:cNvPicPr/>
                <p:nvPr/>
              </p:nvPicPr>
              <p:blipFill>
                <a:blip r:embed="rId196"/>
                <a:stretch>
                  <a:fillRect/>
                </a:stretch>
              </p:blipFill>
              <p:spPr>
                <a:xfrm>
                  <a:off x="6528153" y="584004"/>
                  <a:ext cx="82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3" name="Freihand 72">
                  <a:extLst>
                    <a:ext uri="{FF2B5EF4-FFF2-40B4-BE49-F238E27FC236}">
                      <a16:creationId xmlns:a16="http://schemas.microsoft.com/office/drawing/2014/main" id="{DD77D838-298C-471B-93BA-0CF56EE85612}"/>
                    </a:ext>
                  </a:extLst>
                </p14:cNvPr>
                <p14:cNvContentPartPr/>
                <p14:nvPr/>
              </p14:nvContentPartPr>
              <p14:xfrm>
                <a:off x="6649113" y="519924"/>
                <a:ext cx="75240" cy="86040"/>
              </p14:xfrm>
            </p:contentPart>
          </mc:Choice>
          <mc:Fallback>
            <p:pic>
              <p:nvPicPr>
                <p:cNvPr id="73" name="Freihand 72">
                  <a:extLst>
                    <a:ext uri="{FF2B5EF4-FFF2-40B4-BE49-F238E27FC236}">
                      <a16:creationId xmlns:a16="http://schemas.microsoft.com/office/drawing/2014/main" id="{DD77D838-298C-471B-93BA-0CF56EE85612}"/>
                    </a:ext>
                  </a:extLst>
                </p:cNvPr>
                <p:cNvPicPr/>
                <p:nvPr/>
              </p:nvPicPr>
              <p:blipFill>
                <a:blip r:embed="rId198"/>
                <a:stretch>
                  <a:fillRect/>
                </a:stretch>
              </p:blipFill>
              <p:spPr>
                <a:xfrm>
                  <a:off x="6644793" y="515604"/>
                  <a:ext cx="83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4" name="Freihand 73">
                  <a:extLst>
                    <a:ext uri="{FF2B5EF4-FFF2-40B4-BE49-F238E27FC236}">
                      <a16:creationId xmlns:a16="http://schemas.microsoft.com/office/drawing/2014/main" id="{6FD510AF-9C0A-451C-AF6F-DA471D955785}"/>
                    </a:ext>
                  </a:extLst>
                </p14:cNvPr>
                <p14:cNvContentPartPr/>
                <p14:nvPr/>
              </p14:nvContentPartPr>
              <p14:xfrm>
                <a:off x="6828393" y="622164"/>
                <a:ext cx="96480" cy="7920"/>
              </p14:xfrm>
            </p:contentPart>
          </mc:Choice>
          <mc:Fallback>
            <p:pic>
              <p:nvPicPr>
                <p:cNvPr id="74" name="Freihand 73">
                  <a:extLst>
                    <a:ext uri="{FF2B5EF4-FFF2-40B4-BE49-F238E27FC236}">
                      <a16:creationId xmlns:a16="http://schemas.microsoft.com/office/drawing/2014/main" id="{6FD510AF-9C0A-451C-AF6F-DA471D955785}"/>
                    </a:ext>
                  </a:extLst>
                </p:cNvPr>
                <p:cNvPicPr/>
                <p:nvPr/>
              </p:nvPicPr>
              <p:blipFill>
                <a:blip r:embed="rId200"/>
                <a:stretch>
                  <a:fillRect/>
                </a:stretch>
              </p:blipFill>
              <p:spPr>
                <a:xfrm>
                  <a:off x="6824073" y="617844"/>
                  <a:ext cx="105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6" name="Freihand 75">
                  <a:extLst>
                    <a:ext uri="{FF2B5EF4-FFF2-40B4-BE49-F238E27FC236}">
                      <a16:creationId xmlns:a16="http://schemas.microsoft.com/office/drawing/2014/main" id="{811866C6-5FE1-4A5B-B2AC-BC1BF341F1C7}"/>
                    </a:ext>
                  </a:extLst>
                </p14:cNvPr>
                <p14:cNvContentPartPr/>
                <p14:nvPr/>
              </p14:nvContentPartPr>
              <p14:xfrm>
                <a:off x="7010913" y="545484"/>
                <a:ext cx="98280" cy="137520"/>
              </p14:xfrm>
            </p:contentPart>
          </mc:Choice>
          <mc:Fallback>
            <p:pic>
              <p:nvPicPr>
                <p:cNvPr id="76" name="Freihand 75">
                  <a:extLst>
                    <a:ext uri="{FF2B5EF4-FFF2-40B4-BE49-F238E27FC236}">
                      <a16:creationId xmlns:a16="http://schemas.microsoft.com/office/drawing/2014/main" id="{811866C6-5FE1-4A5B-B2AC-BC1BF341F1C7}"/>
                    </a:ext>
                  </a:extLst>
                </p:cNvPr>
                <p:cNvPicPr/>
                <p:nvPr/>
              </p:nvPicPr>
              <p:blipFill>
                <a:blip r:embed="rId202"/>
                <a:stretch>
                  <a:fillRect/>
                </a:stretch>
              </p:blipFill>
              <p:spPr>
                <a:xfrm>
                  <a:off x="7006593" y="541164"/>
                  <a:ext cx="106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7" name="Freihand 76">
                  <a:extLst>
                    <a:ext uri="{FF2B5EF4-FFF2-40B4-BE49-F238E27FC236}">
                      <a16:creationId xmlns:a16="http://schemas.microsoft.com/office/drawing/2014/main" id="{44554121-2C3D-45A1-846A-3558F7B10927}"/>
                    </a:ext>
                  </a:extLst>
                </p14:cNvPr>
                <p14:cNvContentPartPr/>
                <p14:nvPr/>
              </p14:nvContentPartPr>
              <p14:xfrm>
                <a:off x="7149153" y="519924"/>
                <a:ext cx="75960" cy="151920"/>
              </p14:xfrm>
            </p:contentPart>
          </mc:Choice>
          <mc:Fallback>
            <p:pic>
              <p:nvPicPr>
                <p:cNvPr id="77" name="Freihand 76">
                  <a:extLst>
                    <a:ext uri="{FF2B5EF4-FFF2-40B4-BE49-F238E27FC236}">
                      <a16:creationId xmlns:a16="http://schemas.microsoft.com/office/drawing/2014/main" id="{44554121-2C3D-45A1-846A-3558F7B10927}"/>
                    </a:ext>
                  </a:extLst>
                </p:cNvPr>
                <p:cNvPicPr/>
                <p:nvPr/>
              </p:nvPicPr>
              <p:blipFill>
                <a:blip r:embed="rId204"/>
                <a:stretch>
                  <a:fillRect/>
                </a:stretch>
              </p:blipFill>
              <p:spPr>
                <a:xfrm>
                  <a:off x="7144833" y="515604"/>
                  <a:ext cx="84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9" name="Freihand 78">
                  <a:extLst>
                    <a:ext uri="{FF2B5EF4-FFF2-40B4-BE49-F238E27FC236}">
                      <a16:creationId xmlns:a16="http://schemas.microsoft.com/office/drawing/2014/main" id="{F8FAFE0E-FC03-413A-B94A-0D44A9D3412C}"/>
                    </a:ext>
                  </a:extLst>
                </p14:cNvPr>
                <p14:cNvContentPartPr/>
                <p14:nvPr/>
              </p14:nvContentPartPr>
              <p14:xfrm>
                <a:off x="7285953" y="557724"/>
                <a:ext cx="46800" cy="86760"/>
              </p14:xfrm>
            </p:contentPart>
          </mc:Choice>
          <mc:Fallback>
            <p:pic>
              <p:nvPicPr>
                <p:cNvPr id="79" name="Freihand 78">
                  <a:extLst>
                    <a:ext uri="{FF2B5EF4-FFF2-40B4-BE49-F238E27FC236}">
                      <a16:creationId xmlns:a16="http://schemas.microsoft.com/office/drawing/2014/main" id="{F8FAFE0E-FC03-413A-B94A-0D44A9D3412C}"/>
                    </a:ext>
                  </a:extLst>
                </p:cNvPr>
                <p:cNvPicPr/>
                <p:nvPr/>
              </p:nvPicPr>
              <p:blipFill>
                <a:blip r:embed="rId206"/>
                <a:stretch>
                  <a:fillRect/>
                </a:stretch>
              </p:blipFill>
              <p:spPr>
                <a:xfrm>
                  <a:off x="7281633" y="553404"/>
                  <a:ext cx="55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0" name="Freihand 79">
                  <a:extLst>
                    <a:ext uri="{FF2B5EF4-FFF2-40B4-BE49-F238E27FC236}">
                      <a16:creationId xmlns:a16="http://schemas.microsoft.com/office/drawing/2014/main" id="{810FF91D-BC4F-48E5-9FB1-FCB0BA211711}"/>
                    </a:ext>
                  </a:extLst>
                </p14:cNvPr>
                <p14:cNvContentPartPr/>
                <p14:nvPr/>
              </p14:nvContentPartPr>
              <p14:xfrm>
                <a:off x="7321233" y="559524"/>
                <a:ext cx="24120" cy="88560"/>
              </p14:xfrm>
            </p:contentPart>
          </mc:Choice>
          <mc:Fallback>
            <p:pic>
              <p:nvPicPr>
                <p:cNvPr id="80" name="Freihand 79">
                  <a:extLst>
                    <a:ext uri="{FF2B5EF4-FFF2-40B4-BE49-F238E27FC236}">
                      <a16:creationId xmlns:a16="http://schemas.microsoft.com/office/drawing/2014/main" id="{810FF91D-BC4F-48E5-9FB1-FCB0BA211711}"/>
                    </a:ext>
                  </a:extLst>
                </p:cNvPr>
                <p:cNvPicPr/>
                <p:nvPr/>
              </p:nvPicPr>
              <p:blipFill>
                <a:blip r:embed="rId208"/>
                <a:stretch>
                  <a:fillRect/>
                </a:stretch>
              </p:blipFill>
              <p:spPr>
                <a:xfrm>
                  <a:off x="7316913" y="555204"/>
                  <a:ext cx="32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1" name="Freihand 80">
                  <a:extLst>
                    <a:ext uri="{FF2B5EF4-FFF2-40B4-BE49-F238E27FC236}">
                      <a16:creationId xmlns:a16="http://schemas.microsoft.com/office/drawing/2014/main" id="{0BAA5CB8-24E0-41FA-BD7C-3DBA1D748DD3}"/>
                    </a:ext>
                  </a:extLst>
                </p14:cNvPr>
                <p14:cNvContentPartPr/>
                <p14:nvPr/>
              </p14:nvContentPartPr>
              <p14:xfrm>
                <a:off x="7247073" y="519204"/>
                <a:ext cx="224280" cy="84600"/>
              </p14:xfrm>
            </p:contentPart>
          </mc:Choice>
          <mc:Fallback>
            <p:pic>
              <p:nvPicPr>
                <p:cNvPr id="81" name="Freihand 80">
                  <a:extLst>
                    <a:ext uri="{FF2B5EF4-FFF2-40B4-BE49-F238E27FC236}">
                      <a16:creationId xmlns:a16="http://schemas.microsoft.com/office/drawing/2014/main" id="{0BAA5CB8-24E0-41FA-BD7C-3DBA1D748DD3}"/>
                    </a:ext>
                  </a:extLst>
                </p:cNvPr>
                <p:cNvPicPr/>
                <p:nvPr/>
              </p:nvPicPr>
              <p:blipFill>
                <a:blip r:embed="rId210"/>
                <a:stretch>
                  <a:fillRect/>
                </a:stretch>
              </p:blipFill>
              <p:spPr>
                <a:xfrm>
                  <a:off x="7242753" y="514884"/>
                  <a:ext cx="232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2" name="Freihand 81">
                  <a:extLst>
                    <a:ext uri="{FF2B5EF4-FFF2-40B4-BE49-F238E27FC236}">
                      <a16:creationId xmlns:a16="http://schemas.microsoft.com/office/drawing/2014/main" id="{2D78F9ED-ED8C-46BC-A64A-102A1E3F6101}"/>
                    </a:ext>
                  </a:extLst>
                </p14:cNvPr>
                <p14:cNvContentPartPr/>
                <p14:nvPr/>
              </p14:nvContentPartPr>
              <p14:xfrm>
                <a:off x="7559913" y="562764"/>
                <a:ext cx="15120" cy="83880"/>
              </p14:xfrm>
            </p:contentPart>
          </mc:Choice>
          <mc:Fallback>
            <p:pic>
              <p:nvPicPr>
                <p:cNvPr id="82" name="Freihand 81">
                  <a:extLst>
                    <a:ext uri="{FF2B5EF4-FFF2-40B4-BE49-F238E27FC236}">
                      <a16:creationId xmlns:a16="http://schemas.microsoft.com/office/drawing/2014/main" id="{2D78F9ED-ED8C-46BC-A64A-102A1E3F6101}"/>
                    </a:ext>
                  </a:extLst>
                </p:cNvPr>
                <p:cNvPicPr/>
                <p:nvPr/>
              </p:nvPicPr>
              <p:blipFill>
                <a:blip r:embed="rId212"/>
                <a:stretch>
                  <a:fillRect/>
                </a:stretch>
              </p:blipFill>
              <p:spPr>
                <a:xfrm>
                  <a:off x="7555593" y="558444"/>
                  <a:ext cx="23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3" name="Freihand 82">
                  <a:extLst>
                    <a:ext uri="{FF2B5EF4-FFF2-40B4-BE49-F238E27FC236}">
                      <a16:creationId xmlns:a16="http://schemas.microsoft.com/office/drawing/2014/main" id="{4F1D81EA-9412-44CD-9EFC-9B4C969957B2}"/>
                    </a:ext>
                  </a:extLst>
                </p14:cNvPr>
                <p14:cNvContentPartPr/>
                <p14:nvPr/>
              </p14:nvContentPartPr>
              <p14:xfrm>
                <a:off x="7594473" y="572484"/>
                <a:ext cx="19800" cy="81720"/>
              </p14:xfrm>
            </p:contentPart>
          </mc:Choice>
          <mc:Fallback>
            <p:pic>
              <p:nvPicPr>
                <p:cNvPr id="83" name="Freihand 82">
                  <a:extLst>
                    <a:ext uri="{FF2B5EF4-FFF2-40B4-BE49-F238E27FC236}">
                      <a16:creationId xmlns:a16="http://schemas.microsoft.com/office/drawing/2014/main" id="{4F1D81EA-9412-44CD-9EFC-9B4C969957B2}"/>
                    </a:ext>
                  </a:extLst>
                </p:cNvPr>
                <p:cNvPicPr/>
                <p:nvPr/>
              </p:nvPicPr>
              <p:blipFill>
                <a:blip r:embed="rId214"/>
                <a:stretch>
                  <a:fillRect/>
                </a:stretch>
              </p:blipFill>
              <p:spPr>
                <a:xfrm>
                  <a:off x="7590153" y="568164"/>
                  <a:ext cx="28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4" name="Freihand 83">
                  <a:extLst>
                    <a:ext uri="{FF2B5EF4-FFF2-40B4-BE49-F238E27FC236}">
                      <a16:creationId xmlns:a16="http://schemas.microsoft.com/office/drawing/2014/main" id="{87890B4E-F5D4-4488-8363-AEB128B4914B}"/>
                    </a:ext>
                  </a:extLst>
                </p14:cNvPr>
                <p14:cNvContentPartPr/>
                <p14:nvPr/>
              </p14:nvContentPartPr>
              <p14:xfrm>
                <a:off x="7523553" y="519204"/>
                <a:ext cx="100080" cy="31680"/>
              </p14:xfrm>
            </p:contentPart>
          </mc:Choice>
          <mc:Fallback>
            <p:pic>
              <p:nvPicPr>
                <p:cNvPr id="84" name="Freihand 83">
                  <a:extLst>
                    <a:ext uri="{FF2B5EF4-FFF2-40B4-BE49-F238E27FC236}">
                      <a16:creationId xmlns:a16="http://schemas.microsoft.com/office/drawing/2014/main" id="{87890B4E-F5D4-4488-8363-AEB128B4914B}"/>
                    </a:ext>
                  </a:extLst>
                </p:cNvPr>
                <p:cNvPicPr/>
                <p:nvPr/>
              </p:nvPicPr>
              <p:blipFill>
                <a:blip r:embed="rId216"/>
                <a:stretch>
                  <a:fillRect/>
                </a:stretch>
              </p:blipFill>
              <p:spPr>
                <a:xfrm>
                  <a:off x="7519233" y="514884"/>
                  <a:ext cx="10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5" name="Freihand 84">
                  <a:extLst>
                    <a:ext uri="{FF2B5EF4-FFF2-40B4-BE49-F238E27FC236}">
                      <a16:creationId xmlns:a16="http://schemas.microsoft.com/office/drawing/2014/main" id="{0CAD507C-57A2-4E03-B35A-0CD622110B06}"/>
                    </a:ext>
                  </a:extLst>
                </p14:cNvPr>
                <p14:cNvContentPartPr/>
                <p14:nvPr/>
              </p14:nvContentPartPr>
              <p14:xfrm>
                <a:off x="7629393" y="474924"/>
                <a:ext cx="101880" cy="92880"/>
              </p14:xfrm>
            </p:contentPart>
          </mc:Choice>
          <mc:Fallback>
            <p:pic>
              <p:nvPicPr>
                <p:cNvPr id="85" name="Freihand 84">
                  <a:extLst>
                    <a:ext uri="{FF2B5EF4-FFF2-40B4-BE49-F238E27FC236}">
                      <a16:creationId xmlns:a16="http://schemas.microsoft.com/office/drawing/2014/main" id="{0CAD507C-57A2-4E03-B35A-0CD622110B06}"/>
                    </a:ext>
                  </a:extLst>
                </p:cNvPr>
                <p:cNvPicPr/>
                <p:nvPr/>
              </p:nvPicPr>
              <p:blipFill>
                <a:blip r:embed="rId218"/>
                <a:stretch>
                  <a:fillRect/>
                </a:stretch>
              </p:blipFill>
              <p:spPr>
                <a:xfrm>
                  <a:off x="7625073" y="470604"/>
                  <a:ext cx="110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6" name="Freihand 85">
                  <a:extLst>
                    <a:ext uri="{FF2B5EF4-FFF2-40B4-BE49-F238E27FC236}">
                      <a16:creationId xmlns:a16="http://schemas.microsoft.com/office/drawing/2014/main" id="{915C9321-F341-4E54-B13B-54A735783844}"/>
                    </a:ext>
                  </a:extLst>
                </p14:cNvPr>
                <p14:cNvContentPartPr/>
                <p14:nvPr/>
              </p14:nvContentPartPr>
              <p14:xfrm>
                <a:off x="7691313" y="466284"/>
                <a:ext cx="108720" cy="218160"/>
              </p14:xfrm>
            </p:contentPart>
          </mc:Choice>
          <mc:Fallback>
            <p:pic>
              <p:nvPicPr>
                <p:cNvPr id="86" name="Freihand 85">
                  <a:extLst>
                    <a:ext uri="{FF2B5EF4-FFF2-40B4-BE49-F238E27FC236}">
                      <a16:creationId xmlns:a16="http://schemas.microsoft.com/office/drawing/2014/main" id="{915C9321-F341-4E54-B13B-54A735783844}"/>
                    </a:ext>
                  </a:extLst>
                </p:cNvPr>
                <p:cNvPicPr/>
                <p:nvPr/>
              </p:nvPicPr>
              <p:blipFill>
                <a:blip r:embed="rId220"/>
                <a:stretch>
                  <a:fillRect/>
                </a:stretch>
              </p:blipFill>
              <p:spPr>
                <a:xfrm>
                  <a:off x="7686993" y="461964"/>
                  <a:ext cx="117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7" name="Freihand 86">
                  <a:extLst>
                    <a:ext uri="{FF2B5EF4-FFF2-40B4-BE49-F238E27FC236}">
                      <a16:creationId xmlns:a16="http://schemas.microsoft.com/office/drawing/2014/main" id="{45665DF1-5B76-4AC2-87CC-EBE7E8FBE908}"/>
                    </a:ext>
                  </a:extLst>
                </p14:cNvPr>
                <p14:cNvContentPartPr/>
                <p14:nvPr/>
              </p14:nvContentPartPr>
              <p14:xfrm>
                <a:off x="7767633" y="438204"/>
                <a:ext cx="68040" cy="231120"/>
              </p14:xfrm>
            </p:contentPart>
          </mc:Choice>
          <mc:Fallback>
            <p:pic>
              <p:nvPicPr>
                <p:cNvPr id="87" name="Freihand 86">
                  <a:extLst>
                    <a:ext uri="{FF2B5EF4-FFF2-40B4-BE49-F238E27FC236}">
                      <a16:creationId xmlns:a16="http://schemas.microsoft.com/office/drawing/2014/main" id="{45665DF1-5B76-4AC2-87CC-EBE7E8FBE908}"/>
                    </a:ext>
                  </a:extLst>
                </p:cNvPr>
                <p:cNvPicPr/>
                <p:nvPr/>
              </p:nvPicPr>
              <p:blipFill>
                <a:blip r:embed="rId222"/>
                <a:stretch>
                  <a:fillRect/>
                </a:stretch>
              </p:blipFill>
              <p:spPr>
                <a:xfrm>
                  <a:off x="7763313" y="433884"/>
                  <a:ext cx="766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9" name="Freihand 88">
                  <a:extLst>
                    <a:ext uri="{FF2B5EF4-FFF2-40B4-BE49-F238E27FC236}">
                      <a16:creationId xmlns:a16="http://schemas.microsoft.com/office/drawing/2014/main" id="{3810A511-5546-4F67-AB06-5FD676D15854}"/>
                    </a:ext>
                  </a:extLst>
                </p14:cNvPr>
                <p14:cNvContentPartPr/>
                <p14:nvPr/>
              </p14:nvContentPartPr>
              <p14:xfrm>
                <a:off x="6119193" y="429564"/>
                <a:ext cx="754560" cy="94320"/>
              </p14:xfrm>
            </p:contentPart>
          </mc:Choice>
          <mc:Fallback>
            <p:pic>
              <p:nvPicPr>
                <p:cNvPr id="89" name="Freihand 88">
                  <a:extLst>
                    <a:ext uri="{FF2B5EF4-FFF2-40B4-BE49-F238E27FC236}">
                      <a16:creationId xmlns:a16="http://schemas.microsoft.com/office/drawing/2014/main" id="{3810A511-5546-4F67-AB06-5FD676D15854}"/>
                    </a:ext>
                  </a:extLst>
                </p:cNvPr>
                <p:cNvPicPr/>
                <p:nvPr/>
              </p:nvPicPr>
              <p:blipFill>
                <a:blip r:embed="rId224"/>
                <a:stretch>
                  <a:fillRect/>
                </a:stretch>
              </p:blipFill>
              <p:spPr>
                <a:xfrm>
                  <a:off x="6114873" y="425244"/>
                  <a:ext cx="763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0" name="Freihand 89">
                  <a:extLst>
                    <a:ext uri="{FF2B5EF4-FFF2-40B4-BE49-F238E27FC236}">
                      <a16:creationId xmlns:a16="http://schemas.microsoft.com/office/drawing/2014/main" id="{E6E3686B-6F04-4CC5-8422-4E47FE7E4A2E}"/>
                    </a:ext>
                  </a:extLst>
                </p14:cNvPr>
                <p14:cNvContentPartPr/>
                <p14:nvPr/>
              </p14:nvContentPartPr>
              <p14:xfrm>
                <a:off x="6898593" y="448284"/>
                <a:ext cx="597600" cy="35280"/>
              </p14:xfrm>
            </p:contentPart>
          </mc:Choice>
          <mc:Fallback>
            <p:pic>
              <p:nvPicPr>
                <p:cNvPr id="90" name="Freihand 89">
                  <a:extLst>
                    <a:ext uri="{FF2B5EF4-FFF2-40B4-BE49-F238E27FC236}">
                      <a16:creationId xmlns:a16="http://schemas.microsoft.com/office/drawing/2014/main" id="{E6E3686B-6F04-4CC5-8422-4E47FE7E4A2E}"/>
                    </a:ext>
                  </a:extLst>
                </p:cNvPr>
                <p:cNvPicPr/>
                <p:nvPr/>
              </p:nvPicPr>
              <p:blipFill>
                <a:blip r:embed="rId226"/>
                <a:stretch>
                  <a:fillRect/>
                </a:stretch>
              </p:blipFill>
              <p:spPr>
                <a:xfrm>
                  <a:off x="6894273" y="443964"/>
                  <a:ext cx="606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91" name="Freihand 90">
                  <a:extLst>
                    <a:ext uri="{FF2B5EF4-FFF2-40B4-BE49-F238E27FC236}">
                      <a16:creationId xmlns:a16="http://schemas.microsoft.com/office/drawing/2014/main" id="{47828F06-6D02-47ED-94E2-0F436D1E1C3E}"/>
                    </a:ext>
                  </a:extLst>
                </p14:cNvPr>
                <p14:cNvContentPartPr/>
                <p14:nvPr/>
              </p14:nvContentPartPr>
              <p14:xfrm>
                <a:off x="6948273" y="352884"/>
                <a:ext cx="91800" cy="75960"/>
              </p14:xfrm>
            </p:contentPart>
          </mc:Choice>
          <mc:Fallback>
            <p:pic>
              <p:nvPicPr>
                <p:cNvPr id="91" name="Freihand 90">
                  <a:extLst>
                    <a:ext uri="{FF2B5EF4-FFF2-40B4-BE49-F238E27FC236}">
                      <a16:creationId xmlns:a16="http://schemas.microsoft.com/office/drawing/2014/main" id="{47828F06-6D02-47ED-94E2-0F436D1E1C3E}"/>
                    </a:ext>
                  </a:extLst>
                </p:cNvPr>
                <p:cNvPicPr/>
                <p:nvPr/>
              </p:nvPicPr>
              <p:blipFill>
                <a:blip r:embed="rId228"/>
                <a:stretch>
                  <a:fillRect/>
                </a:stretch>
              </p:blipFill>
              <p:spPr>
                <a:xfrm>
                  <a:off x="6943953" y="348564"/>
                  <a:ext cx="100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3" name="Freihand 92">
                  <a:extLst>
                    <a:ext uri="{FF2B5EF4-FFF2-40B4-BE49-F238E27FC236}">
                      <a16:creationId xmlns:a16="http://schemas.microsoft.com/office/drawing/2014/main" id="{5006A5E6-B591-490B-84BD-D3F0622D9BBD}"/>
                    </a:ext>
                  </a:extLst>
                </p14:cNvPr>
                <p14:cNvContentPartPr/>
                <p14:nvPr/>
              </p14:nvContentPartPr>
              <p14:xfrm>
                <a:off x="7963113" y="554124"/>
                <a:ext cx="149400" cy="14400"/>
              </p14:xfrm>
            </p:contentPart>
          </mc:Choice>
          <mc:Fallback>
            <p:pic>
              <p:nvPicPr>
                <p:cNvPr id="93" name="Freihand 92">
                  <a:extLst>
                    <a:ext uri="{FF2B5EF4-FFF2-40B4-BE49-F238E27FC236}">
                      <a16:creationId xmlns:a16="http://schemas.microsoft.com/office/drawing/2014/main" id="{5006A5E6-B591-490B-84BD-D3F0622D9BBD}"/>
                    </a:ext>
                  </a:extLst>
                </p:cNvPr>
                <p:cNvPicPr/>
                <p:nvPr/>
              </p:nvPicPr>
              <p:blipFill>
                <a:blip r:embed="rId230"/>
                <a:stretch>
                  <a:fillRect/>
                </a:stretch>
              </p:blipFill>
              <p:spPr>
                <a:xfrm>
                  <a:off x="7958793" y="549804"/>
                  <a:ext cx="158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4" name="Freihand 93">
                  <a:extLst>
                    <a:ext uri="{FF2B5EF4-FFF2-40B4-BE49-F238E27FC236}">
                      <a16:creationId xmlns:a16="http://schemas.microsoft.com/office/drawing/2014/main" id="{3141F791-1F8A-44BE-BCCE-EC182055B5A5}"/>
                    </a:ext>
                  </a:extLst>
                </p14:cNvPr>
                <p14:cNvContentPartPr/>
                <p14:nvPr/>
              </p14:nvContentPartPr>
              <p14:xfrm>
                <a:off x="7969593" y="593364"/>
                <a:ext cx="138240" cy="16200"/>
              </p14:xfrm>
            </p:contentPart>
          </mc:Choice>
          <mc:Fallback>
            <p:pic>
              <p:nvPicPr>
                <p:cNvPr id="94" name="Freihand 93">
                  <a:extLst>
                    <a:ext uri="{FF2B5EF4-FFF2-40B4-BE49-F238E27FC236}">
                      <a16:creationId xmlns:a16="http://schemas.microsoft.com/office/drawing/2014/main" id="{3141F791-1F8A-44BE-BCCE-EC182055B5A5}"/>
                    </a:ext>
                  </a:extLst>
                </p:cNvPr>
                <p:cNvPicPr/>
                <p:nvPr/>
              </p:nvPicPr>
              <p:blipFill>
                <a:blip r:embed="rId232"/>
                <a:stretch>
                  <a:fillRect/>
                </a:stretch>
              </p:blipFill>
              <p:spPr>
                <a:xfrm>
                  <a:off x="7965273" y="589044"/>
                  <a:ext cx="146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6" name="Freihand 95">
                  <a:extLst>
                    <a:ext uri="{FF2B5EF4-FFF2-40B4-BE49-F238E27FC236}">
                      <a16:creationId xmlns:a16="http://schemas.microsoft.com/office/drawing/2014/main" id="{C4BCC046-DCE7-4512-AED1-843EAF2E6660}"/>
                    </a:ext>
                  </a:extLst>
                </p14:cNvPr>
                <p14:cNvContentPartPr/>
                <p14:nvPr/>
              </p14:nvContentPartPr>
              <p14:xfrm>
                <a:off x="8184873" y="443604"/>
                <a:ext cx="177840" cy="235080"/>
              </p14:xfrm>
            </p:contentPart>
          </mc:Choice>
          <mc:Fallback>
            <p:pic>
              <p:nvPicPr>
                <p:cNvPr id="96" name="Freihand 95">
                  <a:extLst>
                    <a:ext uri="{FF2B5EF4-FFF2-40B4-BE49-F238E27FC236}">
                      <a16:creationId xmlns:a16="http://schemas.microsoft.com/office/drawing/2014/main" id="{C4BCC046-DCE7-4512-AED1-843EAF2E6660}"/>
                    </a:ext>
                  </a:extLst>
                </p:cNvPr>
                <p:cNvPicPr/>
                <p:nvPr/>
              </p:nvPicPr>
              <p:blipFill>
                <a:blip r:embed="rId234"/>
                <a:stretch>
                  <a:fillRect/>
                </a:stretch>
              </p:blipFill>
              <p:spPr>
                <a:xfrm>
                  <a:off x="8180553" y="439284"/>
                  <a:ext cx="186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7" name="Freihand 96">
                  <a:extLst>
                    <a:ext uri="{FF2B5EF4-FFF2-40B4-BE49-F238E27FC236}">
                      <a16:creationId xmlns:a16="http://schemas.microsoft.com/office/drawing/2014/main" id="{BD5615AA-09C5-47D4-9635-69622E345B01}"/>
                    </a:ext>
                  </a:extLst>
                </p14:cNvPr>
                <p14:cNvContentPartPr/>
                <p14:nvPr/>
              </p14:nvContentPartPr>
              <p14:xfrm>
                <a:off x="8418873" y="437844"/>
                <a:ext cx="95040" cy="194760"/>
              </p14:xfrm>
            </p:contentPart>
          </mc:Choice>
          <mc:Fallback>
            <p:pic>
              <p:nvPicPr>
                <p:cNvPr id="97" name="Freihand 96">
                  <a:extLst>
                    <a:ext uri="{FF2B5EF4-FFF2-40B4-BE49-F238E27FC236}">
                      <a16:creationId xmlns:a16="http://schemas.microsoft.com/office/drawing/2014/main" id="{BD5615AA-09C5-47D4-9635-69622E345B01}"/>
                    </a:ext>
                  </a:extLst>
                </p:cNvPr>
                <p:cNvPicPr/>
                <p:nvPr/>
              </p:nvPicPr>
              <p:blipFill>
                <a:blip r:embed="rId236"/>
                <a:stretch>
                  <a:fillRect/>
                </a:stretch>
              </p:blipFill>
              <p:spPr>
                <a:xfrm>
                  <a:off x="8414553" y="433524"/>
                  <a:ext cx="103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9" name="Freihand 98">
                  <a:extLst>
                    <a:ext uri="{FF2B5EF4-FFF2-40B4-BE49-F238E27FC236}">
                      <a16:creationId xmlns:a16="http://schemas.microsoft.com/office/drawing/2014/main" id="{4C6335A1-C6A9-435B-88C1-2C3732958BDD}"/>
                    </a:ext>
                  </a:extLst>
                </p14:cNvPr>
                <p14:cNvContentPartPr/>
                <p14:nvPr/>
              </p14:nvContentPartPr>
              <p14:xfrm>
                <a:off x="8550993" y="506964"/>
                <a:ext cx="21960" cy="74880"/>
              </p14:xfrm>
            </p:contentPart>
          </mc:Choice>
          <mc:Fallback>
            <p:pic>
              <p:nvPicPr>
                <p:cNvPr id="99" name="Freihand 98">
                  <a:extLst>
                    <a:ext uri="{FF2B5EF4-FFF2-40B4-BE49-F238E27FC236}">
                      <a16:creationId xmlns:a16="http://schemas.microsoft.com/office/drawing/2014/main" id="{4C6335A1-C6A9-435B-88C1-2C3732958BDD}"/>
                    </a:ext>
                  </a:extLst>
                </p:cNvPr>
                <p:cNvPicPr/>
                <p:nvPr/>
              </p:nvPicPr>
              <p:blipFill>
                <a:blip r:embed="rId238"/>
                <a:stretch>
                  <a:fillRect/>
                </a:stretch>
              </p:blipFill>
              <p:spPr>
                <a:xfrm>
                  <a:off x="8546673" y="502644"/>
                  <a:ext cx="30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0" name="Freihand 99">
                  <a:extLst>
                    <a:ext uri="{FF2B5EF4-FFF2-40B4-BE49-F238E27FC236}">
                      <a16:creationId xmlns:a16="http://schemas.microsoft.com/office/drawing/2014/main" id="{976BFC7E-8D60-461A-999A-E2FF4CD560AE}"/>
                    </a:ext>
                  </a:extLst>
                </p14:cNvPr>
                <p14:cNvContentPartPr/>
                <p14:nvPr/>
              </p14:nvContentPartPr>
              <p14:xfrm>
                <a:off x="8587713" y="505164"/>
                <a:ext cx="31680" cy="87120"/>
              </p14:xfrm>
            </p:contentPart>
          </mc:Choice>
          <mc:Fallback>
            <p:pic>
              <p:nvPicPr>
                <p:cNvPr id="100" name="Freihand 99">
                  <a:extLst>
                    <a:ext uri="{FF2B5EF4-FFF2-40B4-BE49-F238E27FC236}">
                      <a16:creationId xmlns:a16="http://schemas.microsoft.com/office/drawing/2014/main" id="{976BFC7E-8D60-461A-999A-E2FF4CD560AE}"/>
                    </a:ext>
                  </a:extLst>
                </p:cNvPr>
                <p:cNvPicPr/>
                <p:nvPr/>
              </p:nvPicPr>
              <p:blipFill>
                <a:blip r:embed="rId240"/>
                <a:stretch>
                  <a:fillRect/>
                </a:stretch>
              </p:blipFill>
              <p:spPr>
                <a:xfrm>
                  <a:off x="8583393" y="500844"/>
                  <a:ext cx="40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1" name="Freihand 100">
                  <a:extLst>
                    <a:ext uri="{FF2B5EF4-FFF2-40B4-BE49-F238E27FC236}">
                      <a16:creationId xmlns:a16="http://schemas.microsoft.com/office/drawing/2014/main" id="{D76C80B8-7C83-4F85-A168-E3E1243BF5F0}"/>
                    </a:ext>
                  </a:extLst>
                </p14:cNvPr>
                <p14:cNvContentPartPr/>
                <p14:nvPr/>
              </p14:nvContentPartPr>
              <p14:xfrm>
                <a:off x="8507073" y="458004"/>
                <a:ext cx="137880" cy="27360"/>
              </p14:xfrm>
            </p:contentPart>
          </mc:Choice>
          <mc:Fallback>
            <p:pic>
              <p:nvPicPr>
                <p:cNvPr id="101" name="Freihand 100">
                  <a:extLst>
                    <a:ext uri="{FF2B5EF4-FFF2-40B4-BE49-F238E27FC236}">
                      <a16:creationId xmlns:a16="http://schemas.microsoft.com/office/drawing/2014/main" id="{D76C80B8-7C83-4F85-A168-E3E1243BF5F0}"/>
                    </a:ext>
                  </a:extLst>
                </p:cNvPr>
                <p:cNvPicPr/>
                <p:nvPr/>
              </p:nvPicPr>
              <p:blipFill>
                <a:blip r:embed="rId242"/>
                <a:stretch>
                  <a:fillRect/>
                </a:stretch>
              </p:blipFill>
              <p:spPr>
                <a:xfrm>
                  <a:off x="8502753" y="453684"/>
                  <a:ext cx="146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2" name="Freihand 101">
                  <a:extLst>
                    <a:ext uri="{FF2B5EF4-FFF2-40B4-BE49-F238E27FC236}">
                      <a16:creationId xmlns:a16="http://schemas.microsoft.com/office/drawing/2014/main" id="{C61C6CDF-A943-4177-B394-2D364CF024F5}"/>
                    </a:ext>
                  </a:extLst>
                </p14:cNvPr>
                <p14:cNvContentPartPr/>
                <p14:nvPr/>
              </p14:nvContentPartPr>
              <p14:xfrm>
                <a:off x="8652513" y="578964"/>
                <a:ext cx="14760" cy="66960"/>
              </p14:xfrm>
            </p:contentPart>
          </mc:Choice>
          <mc:Fallback>
            <p:pic>
              <p:nvPicPr>
                <p:cNvPr id="102" name="Freihand 101">
                  <a:extLst>
                    <a:ext uri="{FF2B5EF4-FFF2-40B4-BE49-F238E27FC236}">
                      <a16:creationId xmlns:a16="http://schemas.microsoft.com/office/drawing/2014/main" id="{C61C6CDF-A943-4177-B394-2D364CF024F5}"/>
                    </a:ext>
                  </a:extLst>
                </p:cNvPr>
                <p:cNvPicPr/>
                <p:nvPr/>
              </p:nvPicPr>
              <p:blipFill>
                <a:blip r:embed="rId244"/>
                <a:stretch>
                  <a:fillRect/>
                </a:stretch>
              </p:blipFill>
              <p:spPr>
                <a:xfrm>
                  <a:off x="8648193" y="574644"/>
                  <a:ext cx="23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3" name="Freihand 102">
                  <a:extLst>
                    <a:ext uri="{FF2B5EF4-FFF2-40B4-BE49-F238E27FC236}">
                      <a16:creationId xmlns:a16="http://schemas.microsoft.com/office/drawing/2014/main" id="{6DD49F79-1B56-4350-9324-424245F6E7C1}"/>
                    </a:ext>
                  </a:extLst>
                </p14:cNvPr>
                <p14:cNvContentPartPr/>
                <p14:nvPr/>
              </p14:nvContentPartPr>
              <p14:xfrm>
                <a:off x="8760513" y="482124"/>
                <a:ext cx="74520" cy="66960"/>
              </p14:xfrm>
            </p:contentPart>
          </mc:Choice>
          <mc:Fallback>
            <p:pic>
              <p:nvPicPr>
                <p:cNvPr id="103" name="Freihand 102">
                  <a:extLst>
                    <a:ext uri="{FF2B5EF4-FFF2-40B4-BE49-F238E27FC236}">
                      <a16:creationId xmlns:a16="http://schemas.microsoft.com/office/drawing/2014/main" id="{6DD49F79-1B56-4350-9324-424245F6E7C1}"/>
                    </a:ext>
                  </a:extLst>
                </p:cNvPr>
                <p:cNvPicPr/>
                <p:nvPr/>
              </p:nvPicPr>
              <p:blipFill>
                <a:blip r:embed="rId246"/>
                <a:stretch>
                  <a:fillRect/>
                </a:stretch>
              </p:blipFill>
              <p:spPr>
                <a:xfrm>
                  <a:off x="8756193" y="477804"/>
                  <a:ext cx="83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4" name="Freihand 103">
                  <a:extLst>
                    <a:ext uri="{FF2B5EF4-FFF2-40B4-BE49-F238E27FC236}">
                      <a16:creationId xmlns:a16="http://schemas.microsoft.com/office/drawing/2014/main" id="{8302BDD0-03EB-4D0C-B00D-F18F5BBE9D90}"/>
                    </a:ext>
                  </a:extLst>
                </p14:cNvPr>
                <p14:cNvContentPartPr/>
                <p14:nvPr/>
              </p14:nvContentPartPr>
              <p14:xfrm>
                <a:off x="8787873" y="485724"/>
                <a:ext cx="83520" cy="150480"/>
              </p14:xfrm>
            </p:contentPart>
          </mc:Choice>
          <mc:Fallback>
            <p:pic>
              <p:nvPicPr>
                <p:cNvPr id="104" name="Freihand 103">
                  <a:extLst>
                    <a:ext uri="{FF2B5EF4-FFF2-40B4-BE49-F238E27FC236}">
                      <a16:creationId xmlns:a16="http://schemas.microsoft.com/office/drawing/2014/main" id="{8302BDD0-03EB-4D0C-B00D-F18F5BBE9D90}"/>
                    </a:ext>
                  </a:extLst>
                </p:cNvPr>
                <p:cNvPicPr/>
                <p:nvPr/>
              </p:nvPicPr>
              <p:blipFill>
                <a:blip r:embed="rId248"/>
                <a:stretch>
                  <a:fillRect/>
                </a:stretch>
              </p:blipFill>
              <p:spPr>
                <a:xfrm>
                  <a:off x="8783553" y="481404"/>
                  <a:ext cx="92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5" name="Freihand 104">
                  <a:extLst>
                    <a:ext uri="{FF2B5EF4-FFF2-40B4-BE49-F238E27FC236}">
                      <a16:creationId xmlns:a16="http://schemas.microsoft.com/office/drawing/2014/main" id="{CCB707B1-B116-4A65-9C8C-3AE6ADABACB7}"/>
                    </a:ext>
                  </a:extLst>
                </p14:cNvPr>
                <p14:cNvContentPartPr/>
                <p14:nvPr/>
              </p14:nvContentPartPr>
              <p14:xfrm>
                <a:off x="8872113" y="572124"/>
                <a:ext cx="27720" cy="82800"/>
              </p14:xfrm>
            </p:contentPart>
          </mc:Choice>
          <mc:Fallback>
            <p:pic>
              <p:nvPicPr>
                <p:cNvPr id="105" name="Freihand 104">
                  <a:extLst>
                    <a:ext uri="{FF2B5EF4-FFF2-40B4-BE49-F238E27FC236}">
                      <a16:creationId xmlns:a16="http://schemas.microsoft.com/office/drawing/2014/main" id="{CCB707B1-B116-4A65-9C8C-3AE6ADABACB7}"/>
                    </a:ext>
                  </a:extLst>
                </p:cNvPr>
                <p:cNvPicPr/>
                <p:nvPr/>
              </p:nvPicPr>
              <p:blipFill>
                <a:blip r:embed="rId250"/>
                <a:stretch>
                  <a:fillRect/>
                </a:stretch>
              </p:blipFill>
              <p:spPr>
                <a:xfrm>
                  <a:off x="8867793" y="567804"/>
                  <a:ext cx="3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6" name="Freihand 105">
                  <a:extLst>
                    <a:ext uri="{FF2B5EF4-FFF2-40B4-BE49-F238E27FC236}">
                      <a16:creationId xmlns:a16="http://schemas.microsoft.com/office/drawing/2014/main" id="{A135A9E5-C7D9-4217-8594-607F4C30DE8B}"/>
                    </a:ext>
                  </a:extLst>
                </p14:cNvPr>
                <p14:cNvContentPartPr/>
                <p14:nvPr/>
              </p14:nvContentPartPr>
              <p14:xfrm>
                <a:off x="8976873" y="506604"/>
                <a:ext cx="72720" cy="75240"/>
              </p14:xfrm>
            </p:contentPart>
          </mc:Choice>
          <mc:Fallback>
            <p:pic>
              <p:nvPicPr>
                <p:cNvPr id="106" name="Freihand 105">
                  <a:extLst>
                    <a:ext uri="{FF2B5EF4-FFF2-40B4-BE49-F238E27FC236}">
                      <a16:creationId xmlns:a16="http://schemas.microsoft.com/office/drawing/2014/main" id="{A135A9E5-C7D9-4217-8594-607F4C30DE8B}"/>
                    </a:ext>
                  </a:extLst>
                </p:cNvPr>
                <p:cNvPicPr/>
                <p:nvPr/>
              </p:nvPicPr>
              <p:blipFill>
                <a:blip r:embed="rId252"/>
                <a:stretch>
                  <a:fillRect/>
                </a:stretch>
              </p:blipFill>
              <p:spPr>
                <a:xfrm>
                  <a:off x="8972553" y="502284"/>
                  <a:ext cx="81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7" name="Freihand 106">
                  <a:extLst>
                    <a:ext uri="{FF2B5EF4-FFF2-40B4-BE49-F238E27FC236}">
                      <a16:creationId xmlns:a16="http://schemas.microsoft.com/office/drawing/2014/main" id="{B2AB94C1-AB24-4CCC-93C3-4BB0DBC88113}"/>
                    </a:ext>
                  </a:extLst>
                </p14:cNvPr>
                <p14:cNvContentPartPr/>
                <p14:nvPr/>
              </p14:nvContentPartPr>
              <p14:xfrm>
                <a:off x="9042753" y="422004"/>
                <a:ext cx="49680" cy="136080"/>
              </p14:xfrm>
            </p:contentPart>
          </mc:Choice>
          <mc:Fallback>
            <p:pic>
              <p:nvPicPr>
                <p:cNvPr id="107" name="Freihand 106">
                  <a:extLst>
                    <a:ext uri="{FF2B5EF4-FFF2-40B4-BE49-F238E27FC236}">
                      <a16:creationId xmlns:a16="http://schemas.microsoft.com/office/drawing/2014/main" id="{B2AB94C1-AB24-4CCC-93C3-4BB0DBC88113}"/>
                    </a:ext>
                  </a:extLst>
                </p:cNvPr>
                <p:cNvPicPr/>
                <p:nvPr/>
              </p:nvPicPr>
              <p:blipFill>
                <a:blip r:embed="rId254"/>
                <a:stretch>
                  <a:fillRect/>
                </a:stretch>
              </p:blipFill>
              <p:spPr>
                <a:xfrm>
                  <a:off x="9038433" y="417684"/>
                  <a:ext cx="58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8" name="Freihand 107">
                  <a:extLst>
                    <a:ext uri="{FF2B5EF4-FFF2-40B4-BE49-F238E27FC236}">
                      <a16:creationId xmlns:a16="http://schemas.microsoft.com/office/drawing/2014/main" id="{5DF9442A-5CA7-4C3B-8F97-CEE374A99029}"/>
                    </a:ext>
                  </a:extLst>
                </p14:cNvPr>
                <p14:cNvContentPartPr/>
                <p14:nvPr/>
              </p14:nvContentPartPr>
              <p14:xfrm>
                <a:off x="9081633" y="387444"/>
                <a:ext cx="74520" cy="256680"/>
              </p14:xfrm>
            </p:contentPart>
          </mc:Choice>
          <mc:Fallback>
            <p:pic>
              <p:nvPicPr>
                <p:cNvPr id="108" name="Freihand 107">
                  <a:extLst>
                    <a:ext uri="{FF2B5EF4-FFF2-40B4-BE49-F238E27FC236}">
                      <a16:creationId xmlns:a16="http://schemas.microsoft.com/office/drawing/2014/main" id="{5DF9442A-5CA7-4C3B-8F97-CEE374A99029}"/>
                    </a:ext>
                  </a:extLst>
                </p:cNvPr>
                <p:cNvPicPr/>
                <p:nvPr/>
              </p:nvPicPr>
              <p:blipFill>
                <a:blip r:embed="rId256"/>
                <a:stretch>
                  <a:fillRect/>
                </a:stretch>
              </p:blipFill>
              <p:spPr>
                <a:xfrm>
                  <a:off x="9077313" y="383124"/>
                  <a:ext cx="83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 name="Freihand 109">
                  <a:extLst>
                    <a:ext uri="{FF2B5EF4-FFF2-40B4-BE49-F238E27FC236}">
                      <a16:creationId xmlns:a16="http://schemas.microsoft.com/office/drawing/2014/main" id="{BEF42F56-AF45-46B7-80DB-87839E50A651}"/>
                    </a:ext>
                  </a:extLst>
                </p14:cNvPr>
                <p14:cNvContentPartPr/>
                <p14:nvPr/>
              </p14:nvContentPartPr>
              <p14:xfrm>
                <a:off x="8210073" y="732684"/>
                <a:ext cx="360" cy="360"/>
              </p14:xfrm>
            </p:contentPart>
          </mc:Choice>
          <mc:Fallback>
            <p:pic>
              <p:nvPicPr>
                <p:cNvPr id="110" name="Freihand 109">
                  <a:extLst>
                    <a:ext uri="{FF2B5EF4-FFF2-40B4-BE49-F238E27FC236}">
                      <a16:creationId xmlns:a16="http://schemas.microsoft.com/office/drawing/2014/main" id="{BEF42F56-AF45-46B7-80DB-87839E50A651}"/>
                    </a:ext>
                  </a:extLst>
                </p:cNvPr>
                <p:cNvPicPr/>
                <p:nvPr/>
              </p:nvPicPr>
              <p:blipFill>
                <a:blip r:embed="rId16"/>
                <a:stretch>
                  <a:fillRect/>
                </a:stretch>
              </p:blipFill>
              <p:spPr>
                <a:xfrm>
                  <a:off x="8205753" y="7283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1" name="Freihand 110">
                  <a:extLst>
                    <a:ext uri="{FF2B5EF4-FFF2-40B4-BE49-F238E27FC236}">
                      <a16:creationId xmlns:a16="http://schemas.microsoft.com/office/drawing/2014/main" id="{1FA94F7D-622E-458A-8E88-CD709FB306B7}"/>
                    </a:ext>
                  </a:extLst>
                </p14:cNvPr>
                <p14:cNvContentPartPr/>
                <p14:nvPr/>
              </p14:nvContentPartPr>
              <p14:xfrm>
                <a:off x="8156433" y="730884"/>
                <a:ext cx="1006920" cy="21960"/>
              </p14:xfrm>
            </p:contentPart>
          </mc:Choice>
          <mc:Fallback>
            <p:pic>
              <p:nvPicPr>
                <p:cNvPr id="111" name="Freihand 110">
                  <a:extLst>
                    <a:ext uri="{FF2B5EF4-FFF2-40B4-BE49-F238E27FC236}">
                      <a16:creationId xmlns:a16="http://schemas.microsoft.com/office/drawing/2014/main" id="{1FA94F7D-622E-458A-8E88-CD709FB306B7}"/>
                    </a:ext>
                  </a:extLst>
                </p:cNvPr>
                <p:cNvPicPr/>
                <p:nvPr/>
              </p:nvPicPr>
              <p:blipFill>
                <a:blip r:embed="rId259"/>
                <a:stretch>
                  <a:fillRect/>
                </a:stretch>
              </p:blipFill>
              <p:spPr>
                <a:xfrm>
                  <a:off x="8152113" y="726564"/>
                  <a:ext cx="1015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 name="Freihand 173">
                  <a:extLst>
                    <a:ext uri="{FF2B5EF4-FFF2-40B4-BE49-F238E27FC236}">
                      <a16:creationId xmlns:a16="http://schemas.microsoft.com/office/drawing/2014/main" id="{CE4305CC-3A1C-4279-BAD6-2B58CF979F41}"/>
                    </a:ext>
                  </a:extLst>
                </p14:cNvPr>
                <p14:cNvContentPartPr/>
                <p14:nvPr/>
              </p14:nvContentPartPr>
              <p14:xfrm>
                <a:off x="5975553" y="514884"/>
                <a:ext cx="231840" cy="248400"/>
              </p14:xfrm>
            </p:contentPart>
          </mc:Choice>
          <mc:Fallback>
            <p:pic>
              <p:nvPicPr>
                <p:cNvPr id="174" name="Freihand 173">
                  <a:extLst>
                    <a:ext uri="{FF2B5EF4-FFF2-40B4-BE49-F238E27FC236}">
                      <a16:creationId xmlns:a16="http://schemas.microsoft.com/office/drawing/2014/main" id="{CE4305CC-3A1C-4279-BAD6-2B58CF979F41}"/>
                    </a:ext>
                  </a:extLst>
                </p:cNvPr>
                <p:cNvPicPr/>
                <p:nvPr/>
              </p:nvPicPr>
              <p:blipFill>
                <a:blip r:embed="rId261"/>
                <a:stretch>
                  <a:fillRect/>
                </a:stretch>
              </p:blipFill>
              <p:spPr>
                <a:xfrm>
                  <a:off x="5971233" y="510564"/>
                  <a:ext cx="240480" cy="257040"/>
                </a:xfrm>
                <a:prstGeom prst="rect">
                  <a:avLst/>
                </a:prstGeom>
              </p:spPr>
            </p:pic>
          </mc:Fallback>
        </mc:AlternateContent>
      </p:grpSp>
      <p:grpSp>
        <p:nvGrpSpPr>
          <p:cNvPr id="184" name="Gruppieren 183">
            <a:extLst>
              <a:ext uri="{FF2B5EF4-FFF2-40B4-BE49-F238E27FC236}">
                <a16:creationId xmlns:a16="http://schemas.microsoft.com/office/drawing/2014/main" id="{9A80A60C-B5C9-4626-9E98-0431C38603C2}"/>
              </a:ext>
            </a:extLst>
          </p:cNvPr>
          <p:cNvGrpSpPr/>
          <p:nvPr/>
        </p:nvGrpSpPr>
        <p:grpSpPr>
          <a:xfrm>
            <a:off x="1830873" y="1541244"/>
            <a:ext cx="712800" cy="159840"/>
            <a:chOff x="1830873" y="1541244"/>
            <a:chExt cx="712800" cy="159840"/>
          </a:xfrm>
        </p:grpSpPr>
        <mc:AlternateContent xmlns:mc="http://schemas.openxmlformats.org/markup-compatibility/2006">
          <mc:Choice xmlns:p14="http://schemas.microsoft.com/office/powerpoint/2010/main" Requires="p14">
            <p:contentPart p14:bwMode="auto" r:id="rId262">
              <p14:nvContentPartPr>
                <p14:cNvPr id="176" name="Freihand 175">
                  <a:extLst>
                    <a:ext uri="{FF2B5EF4-FFF2-40B4-BE49-F238E27FC236}">
                      <a16:creationId xmlns:a16="http://schemas.microsoft.com/office/drawing/2014/main" id="{C48DF725-9A85-4FA9-AB2F-6DB54095BA39}"/>
                    </a:ext>
                  </a:extLst>
                </p14:cNvPr>
                <p14:cNvContentPartPr/>
                <p14:nvPr/>
              </p14:nvContentPartPr>
              <p14:xfrm>
                <a:off x="1872633" y="1622244"/>
                <a:ext cx="9000" cy="78840"/>
              </p14:xfrm>
            </p:contentPart>
          </mc:Choice>
          <mc:Fallback>
            <p:pic>
              <p:nvPicPr>
                <p:cNvPr id="176" name="Freihand 175">
                  <a:extLst>
                    <a:ext uri="{FF2B5EF4-FFF2-40B4-BE49-F238E27FC236}">
                      <a16:creationId xmlns:a16="http://schemas.microsoft.com/office/drawing/2014/main" id="{C48DF725-9A85-4FA9-AB2F-6DB54095BA39}"/>
                    </a:ext>
                  </a:extLst>
                </p:cNvPr>
                <p:cNvPicPr/>
                <p:nvPr/>
              </p:nvPicPr>
              <p:blipFill>
                <a:blip r:embed="rId263"/>
                <a:stretch>
                  <a:fillRect/>
                </a:stretch>
              </p:blipFill>
              <p:spPr>
                <a:xfrm>
                  <a:off x="1868313" y="1617924"/>
                  <a:ext cx="17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7" name="Freihand 176">
                  <a:extLst>
                    <a:ext uri="{FF2B5EF4-FFF2-40B4-BE49-F238E27FC236}">
                      <a16:creationId xmlns:a16="http://schemas.microsoft.com/office/drawing/2014/main" id="{5C9D12B7-5DBF-4F61-ADCB-8663A984A911}"/>
                    </a:ext>
                  </a:extLst>
                </p14:cNvPr>
                <p14:cNvContentPartPr/>
                <p14:nvPr/>
              </p14:nvContentPartPr>
              <p14:xfrm>
                <a:off x="1830873" y="1653204"/>
                <a:ext cx="85680" cy="6840"/>
              </p14:xfrm>
            </p:contentPart>
          </mc:Choice>
          <mc:Fallback>
            <p:pic>
              <p:nvPicPr>
                <p:cNvPr id="177" name="Freihand 176">
                  <a:extLst>
                    <a:ext uri="{FF2B5EF4-FFF2-40B4-BE49-F238E27FC236}">
                      <a16:creationId xmlns:a16="http://schemas.microsoft.com/office/drawing/2014/main" id="{5C9D12B7-5DBF-4F61-ADCB-8663A984A911}"/>
                    </a:ext>
                  </a:extLst>
                </p:cNvPr>
                <p:cNvPicPr/>
                <p:nvPr/>
              </p:nvPicPr>
              <p:blipFill>
                <a:blip r:embed="rId265"/>
                <a:stretch>
                  <a:fillRect/>
                </a:stretch>
              </p:blipFill>
              <p:spPr>
                <a:xfrm>
                  <a:off x="1826553" y="1648884"/>
                  <a:ext cx="94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9" name="Freihand 178">
                  <a:extLst>
                    <a:ext uri="{FF2B5EF4-FFF2-40B4-BE49-F238E27FC236}">
                      <a16:creationId xmlns:a16="http://schemas.microsoft.com/office/drawing/2014/main" id="{4403E44A-1C9D-442F-AF34-2A00AB06CC64}"/>
                    </a:ext>
                  </a:extLst>
                </p14:cNvPr>
                <p14:cNvContentPartPr/>
                <p14:nvPr/>
              </p14:nvContentPartPr>
              <p14:xfrm>
                <a:off x="1959033" y="1618644"/>
                <a:ext cx="81000" cy="69840"/>
              </p14:xfrm>
            </p:contentPart>
          </mc:Choice>
          <mc:Fallback>
            <p:pic>
              <p:nvPicPr>
                <p:cNvPr id="179" name="Freihand 178">
                  <a:extLst>
                    <a:ext uri="{FF2B5EF4-FFF2-40B4-BE49-F238E27FC236}">
                      <a16:creationId xmlns:a16="http://schemas.microsoft.com/office/drawing/2014/main" id="{4403E44A-1C9D-442F-AF34-2A00AB06CC64}"/>
                    </a:ext>
                  </a:extLst>
                </p:cNvPr>
                <p:cNvPicPr/>
                <p:nvPr/>
              </p:nvPicPr>
              <p:blipFill>
                <a:blip r:embed="rId267"/>
                <a:stretch>
                  <a:fillRect/>
                </a:stretch>
              </p:blipFill>
              <p:spPr>
                <a:xfrm>
                  <a:off x="1954713" y="1614324"/>
                  <a:ext cx="89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0" name="Freihand 179">
                  <a:extLst>
                    <a:ext uri="{FF2B5EF4-FFF2-40B4-BE49-F238E27FC236}">
                      <a16:creationId xmlns:a16="http://schemas.microsoft.com/office/drawing/2014/main" id="{C1C53DD3-77FD-454C-B423-A23B403D1004}"/>
                    </a:ext>
                  </a:extLst>
                </p14:cNvPr>
                <p14:cNvContentPartPr/>
                <p14:nvPr/>
              </p14:nvContentPartPr>
              <p14:xfrm>
                <a:off x="2018433" y="1541244"/>
                <a:ext cx="61920" cy="145800"/>
              </p14:xfrm>
            </p:contentPart>
          </mc:Choice>
          <mc:Fallback>
            <p:pic>
              <p:nvPicPr>
                <p:cNvPr id="180" name="Freihand 179">
                  <a:extLst>
                    <a:ext uri="{FF2B5EF4-FFF2-40B4-BE49-F238E27FC236}">
                      <a16:creationId xmlns:a16="http://schemas.microsoft.com/office/drawing/2014/main" id="{C1C53DD3-77FD-454C-B423-A23B403D1004}"/>
                    </a:ext>
                  </a:extLst>
                </p:cNvPr>
                <p:cNvPicPr/>
                <p:nvPr/>
              </p:nvPicPr>
              <p:blipFill>
                <a:blip r:embed="rId269"/>
                <a:stretch>
                  <a:fillRect/>
                </a:stretch>
              </p:blipFill>
              <p:spPr>
                <a:xfrm>
                  <a:off x="2014113" y="1536924"/>
                  <a:ext cx="70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1" name="Freihand 180">
                  <a:extLst>
                    <a:ext uri="{FF2B5EF4-FFF2-40B4-BE49-F238E27FC236}">
                      <a16:creationId xmlns:a16="http://schemas.microsoft.com/office/drawing/2014/main" id="{0B38FAB8-2DE0-4B0C-ACAF-161464FA4742}"/>
                    </a:ext>
                  </a:extLst>
                </p14:cNvPr>
                <p14:cNvContentPartPr/>
                <p14:nvPr/>
              </p14:nvContentPartPr>
              <p14:xfrm>
                <a:off x="2163153" y="1622244"/>
                <a:ext cx="135360" cy="6840"/>
              </p14:xfrm>
            </p:contentPart>
          </mc:Choice>
          <mc:Fallback>
            <p:pic>
              <p:nvPicPr>
                <p:cNvPr id="181" name="Freihand 180">
                  <a:extLst>
                    <a:ext uri="{FF2B5EF4-FFF2-40B4-BE49-F238E27FC236}">
                      <a16:creationId xmlns:a16="http://schemas.microsoft.com/office/drawing/2014/main" id="{0B38FAB8-2DE0-4B0C-ACAF-161464FA4742}"/>
                    </a:ext>
                  </a:extLst>
                </p:cNvPr>
                <p:cNvPicPr/>
                <p:nvPr/>
              </p:nvPicPr>
              <p:blipFill>
                <a:blip r:embed="rId271"/>
                <a:stretch>
                  <a:fillRect/>
                </a:stretch>
              </p:blipFill>
              <p:spPr>
                <a:xfrm>
                  <a:off x="2158833" y="1617924"/>
                  <a:ext cx="144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2" name="Freihand 181">
                  <a:extLst>
                    <a:ext uri="{FF2B5EF4-FFF2-40B4-BE49-F238E27FC236}">
                      <a16:creationId xmlns:a16="http://schemas.microsoft.com/office/drawing/2014/main" id="{C614170E-3C02-41D3-9FC4-1260AEF90322}"/>
                    </a:ext>
                  </a:extLst>
                </p14:cNvPr>
                <p14:cNvContentPartPr/>
                <p14:nvPr/>
              </p14:nvContentPartPr>
              <p14:xfrm>
                <a:off x="2179713" y="1644924"/>
                <a:ext cx="150120" cy="5040"/>
              </p14:xfrm>
            </p:contentPart>
          </mc:Choice>
          <mc:Fallback>
            <p:pic>
              <p:nvPicPr>
                <p:cNvPr id="182" name="Freihand 181">
                  <a:extLst>
                    <a:ext uri="{FF2B5EF4-FFF2-40B4-BE49-F238E27FC236}">
                      <a16:creationId xmlns:a16="http://schemas.microsoft.com/office/drawing/2014/main" id="{C614170E-3C02-41D3-9FC4-1260AEF90322}"/>
                    </a:ext>
                  </a:extLst>
                </p:cNvPr>
                <p:cNvPicPr/>
                <p:nvPr/>
              </p:nvPicPr>
              <p:blipFill>
                <a:blip r:embed="rId273"/>
                <a:stretch>
                  <a:fillRect/>
                </a:stretch>
              </p:blipFill>
              <p:spPr>
                <a:xfrm>
                  <a:off x="2175393" y="1640604"/>
                  <a:ext cx="158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3" name="Freihand 182">
                  <a:extLst>
                    <a:ext uri="{FF2B5EF4-FFF2-40B4-BE49-F238E27FC236}">
                      <a16:creationId xmlns:a16="http://schemas.microsoft.com/office/drawing/2014/main" id="{5D2966A8-0706-47C5-B0C1-D9CE7ADE23B2}"/>
                    </a:ext>
                  </a:extLst>
                </p14:cNvPr>
                <p14:cNvContentPartPr/>
                <p14:nvPr/>
              </p14:nvContentPartPr>
              <p14:xfrm>
                <a:off x="2429553" y="1561404"/>
                <a:ext cx="114120" cy="102960"/>
              </p14:xfrm>
            </p:contentPart>
          </mc:Choice>
          <mc:Fallback>
            <p:pic>
              <p:nvPicPr>
                <p:cNvPr id="183" name="Freihand 182">
                  <a:extLst>
                    <a:ext uri="{FF2B5EF4-FFF2-40B4-BE49-F238E27FC236}">
                      <a16:creationId xmlns:a16="http://schemas.microsoft.com/office/drawing/2014/main" id="{5D2966A8-0706-47C5-B0C1-D9CE7ADE23B2}"/>
                    </a:ext>
                  </a:extLst>
                </p:cNvPr>
                <p:cNvPicPr/>
                <p:nvPr/>
              </p:nvPicPr>
              <p:blipFill>
                <a:blip r:embed="rId275"/>
                <a:stretch>
                  <a:fillRect/>
                </a:stretch>
              </p:blipFill>
              <p:spPr>
                <a:xfrm>
                  <a:off x="2425233" y="1557084"/>
                  <a:ext cx="122760" cy="111600"/>
                </a:xfrm>
                <a:prstGeom prst="rect">
                  <a:avLst/>
                </a:prstGeom>
              </p:spPr>
            </p:pic>
          </mc:Fallback>
        </mc:AlternateContent>
      </p:grpSp>
      <p:grpSp>
        <p:nvGrpSpPr>
          <p:cNvPr id="195" name="Gruppieren 194">
            <a:extLst>
              <a:ext uri="{FF2B5EF4-FFF2-40B4-BE49-F238E27FC236}">
                <a16:creationId xmlns:a16="http://schemas.microsoft.com/office/drawing/2014/main" id="{192A3B20-D1D7-4AE7-9675-4A600CCA5173}"/>
              </a:ext>
            </a:extLst>
          </p:cNvPr>
          <p:cNvGrpSpPr/>
          <p:nvPr/>
        </p:nvGrpSpPr>
        <p:grpSpPr>
          <a:xfrm>
            <a:off x="92073" y="2109324"/>
            <a:ext cx="301680" cy="450000"/>
            <a:chOff x="92073" y="2109324"/>
            <a:chExt cx="301680" cy="450000"/>
          </a:xfrm>
        </p:grpSpPr>
        <mc:AlternateContent xmlns:mc="http://schemas.openxmlformats.org/markup-compatibility/2006">
          <mc:Choice xmlns:p14="http://schemas.microsoft.com/office/powerpoint/2010/main" Requires="p14">
            <p:contentPart p14:bwMode="auto" r:id="rId276">
              <p14:nvContentPartPr>
                <p14:cNvPr id="185" name="Freihand 184">
                  <a:extLst>
                    <a:ext uri="{FF2B5EF4-FFF2-40B4-BE49-F238E27FC236}">
                      <a16:creationId xmlns:a16="http://schemas.microsoft.com/office/drawing/2014/main" id="{7762EEE9-BBE0-4396-8FF1-0DEA31A3E314}"/>
                    </a:ext>
                  </a:extLst>
                </p14:cNvPr>
                <p14:cNvContentPartPr/>
                <p14:nvPr/>
              </p14:nvContentPartPr>
              <p14:xfrm>
                <a:off x="97473" y="2169804"/>
                <a:ext cx="104760" cy="126360"/>
              </p14:xfrm>
            </p:contentPart>
          </mc:Choice>
          <mc:Fallback>
            <p:pic>
              <p:nvPicPr>
                <p:cNvPr id="185" name="Freihand 184">
                  <a:extLst>
                    <a:ext uri="{FF2B5EF4-FFF2-40B4-BE49-F238E27FC236}">
                      <a16:creationId xmlns:a16="http://schemas.microsoft.com/office/drawing/2014/main" id="{7762EEE9-BBE0-4396-8FF1-0DEA31A3E314}"/>
                    </a:ext>
                  </a:extLst>
                </p:cNvPr>
                <p:cNvPicPr/>
                <p:nvPr/>
              </p:nvPicPr>
              <p:blipFill>
                <a:blip r:embed="rId277"/>
                <a:stretch>
                  <a:fillRect/>
                </a:stretch>
              </p:blipFill>
              <p:spPr>
                <a:xfrm>
                  <a:off x="93153" y="2165484"/>
                  <a:ext cx="113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6" name="Freihand 185">
                  <a:extLst>
                    <a:ext uri="{FF2B5EF4-FFF2-40B4-BE49-F238E27FC236}">
                      <a16:creationId xmlns:a16="http://schemas.microsoft.com/office/drawing/2014/main" id="{741ECEA1-1B25-4440-8534-E0839BC0E3FA}"/>
                    </a:ext>
                  </a:extLst>
                </p14:cNvPr>
                <p14:cNvContentPartPr/>
                <p14:nvPr/>
              </p14:nvContentPartPr>
              <p14:xfrm>
                <a:off x="246153" y="2109324"/>
                <a:ext cx="147600" cy="215640"/>
              </p14:xfrm>
            </p:contentPart>
          </mc:Choice>
          <mc:Fallback>
            <p:pic>
              <p:nvPicPr>
                <p:cNvPr id="186" name="Freihand 185">
                  <a:extLst>
                    <a:ext uri="{FF2B5EF4-FFF2-40B4-BE49-F238E27FC236}">
                      <a16:creationId xmlns:a16="http://schemas.microsoft.com/office/drawing/2014/main" id="{741ECEA1-1B25-4440-8534-E0839BC0E3FA}"/>
                    </a:ext>
                  </a:extLst>
                </p:cNvPr>
                <p:cNvPicPr/>
                <p:nvPr/>
              </p:nvPicPr>
              <p:blipFill>
                <a:blip r:embed="rId279"/>
                <a:stretch>
                  <a:fillRect/>
                </a:stretch>
              </p:blipFill>
              <p:spPr>
                <a:xfrm>
                  <a:off x="241833" y="2105004"/>
                  <a:ext cx="156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7" name="Freihand 186">
                  <a:extLst>
                    <a:ext uri="{FF2B5EF4-FFF2-40B4-BE49-F238E27FC236}">
                      <a16:creationId xmlns:a16="http://schemas.microsoft.com/office/drawing/2014/main" id="{5F94AB19-37F9-499F-B5DC-DAE202896649}"/>
                    </a:ext>
                  </a:extLst>
                </p14:cNvPr>
                <p14:cNvContentPartPr/>
                <p14:nvPr/>
              </p14:nvContentPartPr>
              <p14:xfrm>
                <a:off x="92073" y="2342244"/>
                <a:ext cx="294480" cy="33120"/>
              </p14:xfrm>
            </p:contentPart>
          </mc:Choice>
          <mc:Fallback>
            <p:pic>
              <p:nvPicPr>
                <p:cNvPr id="187" name="Freihand 186">
                  <a:extLst>
                    <a:ext uri="{FF2B5EF4-FFF2-40B4-BE49-F238E27FC236}">
                      <a16:creationId xmlns:a16="http://schemas.microsoft.com/office/drawing/2014/main" id="{5F94AB19-37F9-499F-B5DC-DAE202896649}"/>
                    </a:ext>
                  </a:extLst>
                </p:cNvPr>
                <p:cNvPicPr/>
                <p:nvPr/>
              </p:nvPicPr>
              <p:blipFill>
                <a:blip r:embed="rId281"/>
                <a:stretch>
                  <a:fillRect/>
                </a:stretch>
              </p:blipFill>
              <p:spPr>
                <a:xfrm>
                  <a:off x="87753" y="2337924"/>
                  <a:ext cx="303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9" name="Freihand 188">
                  <a:extLst>
                    <a:ext uri="{FF2B5EF4-FFF2-40B4-BE49-F238E27FC236}">
                      <a16:creationId xmlns:a16="http://schemas.microsoft.com/office/drawing/2014/main" id="{FDDAB688-AC55-4012-9C0C-316A90F54D14}"/>
                    </a:ext>
                  </a:extLst>
                </p14:cNvPr>
                <p14:cNvContentPartPr/>
                <p14:nvPr/>
              </p14:nvContentPartPr>
              <p14:xfrm>
                <a:off x="115833" y="2418924"/>
                <a:ext cx="103680" cy="140400"/>
              </p14:xfrm>
            </p:contentPart>
          </mc:Choice>
          <mc:Fallback>
            <p:pic>
              <p:nvPicPr>
                <p:cNvPr id="189" name="Freihand 188">
                  <a:extLst>
                    <a:ext uri="{FF2B5EF4-FFF2-40B4-BE49-F238E27FC236}">
                      <a16:creationId xmlns:a16="http://schemas.microsoft.com/office/drawing/2014/main" id="{FDDAB688-AC55-4012-9C0C-316A90F54D14}"/>
                    </a:ext>
                  </a:extLst>
                </p:cNvPr>
                <p:cNvPicPr/>
                <p:nvPr/>
              </p:nvPicPr>
              <p:blipFill>
                <a:blip r:embed="rId283"/>
                <a:stretch>
                  <a:fillRect/>
                </a:stretch>
              </p:blipFill>
              <p:spPr>
                <a:xfrm>
                  <a:off x="111513" y="2414604"/>
                  <a:ext cx="112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0" name="Freihand 189">
                  <a:extLst>
                    <a:ext uri="{FF2B5EF4-FFF2-40B4-BE49-F238E27FC236}">
                      <a16:creationId xmlns:a16="http://schemas.microsoft.com/office/drawing/2014/main" id="{48705E17-A95D-4937-8BF2-9AD02FDC7790}"/>
                    </a:ext>
                  </a:extLst>
                </p14:cNvPr>
                <p14:cNvContentPartPr/>
                <p14:nvPr/>
              </p14:nvContentPartPr>
              <p14:xfrm>
                <a:off x="237513" y="2465004"/>
                <a:ext cx="85680" cy="92880"/>
              </p14:xfrm>
            </p:contentPart>
          </mc:Choice>
          <mc:Fallback>
            <p:pic>
              <p:nvPicPr>
                <p:cNvPr id="190" name="Freihand 189">
                  <a:extLst>
                    <a:ext uri="{FF2B5EF4-FFF2-40B4-BE49-F238E27FC236}">
                      <a16:creationId xmlns:a16="http://schemas.microsoft.com/office/drawing/2014/main" id="{48705E17-A95D-4937-8BF2-9AD02FDC7790}"/>
                    </a:ext>
                  </a:extLst>
                </p:cNvPr>
                <p:cNvPicPr/>
                <p:nvPr/>
              </p:nvPicPr>
              <p:blipFill>
                <a:blip r:embed="rId285"/>
                <a:stretch>
                  <a:fillRect/>
                </a:stretch>
              </p:blipFill>
              <p:spPr>
                <a:xfrm>
                  <a:off x="233193" y="2460684"/>
                  <a:ext cx="94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1" name="Freihand 190">
                  <a:extLst>
                    <a:ext uri="{FF2B5EF4-FFF2-40B4-BE49-F238E27FC236}">
                      <a16:creationId xmlns:a16="http://schemas.microsoft.com/office/drawing/2014/main" id="{009B3D3D-E20C-4325-98DC-899A3EEF4A22}"/>
                    </a:ext>
                  </a:extLst>
                </p14:cNvPr>
                <p14:cNvContentPartPr/>
                <p14:nvPr/>
              </p14:nvContentPartPr>
              <p14:xfrm>
                <a:off x="308073" y="2403804"/>
                <a:ext cx="46800" cy="124920"/>
              </p14:xfrm>
            </p:contentPart>
          </mc:Choice>
          <mc:Fallback>
            <p:pic>
              <p:nvPicPr>
                <p:cNvPr id="191" name="Freihand 190">
                  <a:extLst>
                    <a:ext uri="{FF2B5EF4-FFF2-40B4-BE49-F238E27FC236}">
                      <a16:creationId xmlns:a16="http://schemas.microsoft.com/office/drawing/2014/main" id="{009B3D3D-E20C-4325-98DC-899A3EEF4A22}"/>
                    </a:ext>
                  </a:extLst>
                </p:cNvPr>
                <p:cNvPicPr/>
                <p:nvPr/>
              </p:nvPicPr>
              <p:blipFill>
                <a:blip r:embed="rId287"/>
                <a:stretch>
                  <a:fillRect/>
                </a:stretch>
              </p:blipFill>
              <p:spPr>
                <a:xfrm>
                  <a:off x="303753" y="2399484"/>
                  <a:ext cx="55440" cy="133560"/>
                </a:xfrm>
                <a:prstGeom prst="rect">
                  <a:avLst/>
                </a:prstGeom>
              </p:spPr>
            </p:pic>
          </mc:Fallback>
        </mc:AlternateContent>
      </p:grpSp>
      <p:grpSp>
        <p:nvGrpSpPr>
          <p:cNvPr id="198" name="Gruppieren 197">
            <a:extLst>
              <a:ext uri="{FF2B5EF4-FFF2-40B4-BE49-F238E27FC236}">
                <a16:creationId xmlns:a16="http://schemas.microsoft.com/office/drawing/2014/main" id="{800982EF-438C-4F23-84D7-742BB0C383FC}"/>
              </a:ext>
            </a:extLst>
          </p:cNvPr>
          <p:cNvGrpSpPr/>
          <p:nvPr/>
        </p:nvGrpSpPr>
        <p:grpSpPr>
          <a:xfrm>
            <a:off x="6008673" y="814404"/>
            <a:ext cx="1640160" cy="94680"/>
            <a:chOff x="6008673" y="814404"/>
            <a:chExt cx="1640160" cy="94680"/>
          </a:xfrm>
        </p:grpSpPr>
        <mc:AlternateContent xmlns:mc="http://schemas.openxmlformats.org/markup-compatibility/2006">
          <mc:Choice xmlns:p14="http://schemas.microsoft.com/office/powerpoint/2010/main" Requires="p14">
            <p:contentPart p14:bwMode="auto" r:id="rId288">
              <p14:nvContentPartPr>
                <p14:cNvPr id="196" name="Freihand 195">
                  <a:extLst>
                    <a:ext uri="{FF2B5EF4-FFF2-40B4-BE49-F238E27FC236}">
                      <a16:creationId xmlns:a16="http://schemas.microsoft.com/office/drawing/2014/main" id="{A8F0C3E0-6FC1-4605-A0E7-4CB0587392AD}"/>
                    </a:ext>
                  </a:extLst>
                </p14:cNvPr>
                <p14:cNvContentPartPr/>
                <p14:nvPr/>
              </p14:nvContentPartPr>
              <p14:xfrm>
                <a:off x="6008673" y="814404"/>
                <a:ext cx="764640" cy="94680"/>
              </p14:xfrm>
            </p:contentPart>
          </mc:Choice>
          <mc:Fallback>
            <p:pic>
              <p:nvPicPr>
                <p:cNvPr id="196" name="Freihand 195">
                  <a:extLst>
                    <a:ext uri="{FF2B5EF4-FFF2-40B4-BE49-F238E27FC236}">
                      <a16:creationId xmlns:a16="http://schemas.microsoft.com/office/drawing/2014/main" id="{A8F0C3E0-6FC1-4605-A0E7-4CB0587392AD}"/>
                    </a:ext>
                  </a:extLst>
                </p:cNvPr>
                <p:cNvPicPr/>
                <p:nvPr/>
              </p:nvPicPr>
              <p:blipFill>
                <a:blip r:embed="rId289"/>
                <a:stretch>
                  <a:fillRect/>
                </a:stretch>
              </p:blipFill>
              <p:spPr>
                <a:xfrm>
                  <a:off x="6004353" y="810084"/>
                  <a:ext cx="773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7" name="Freihand 196">
                  <a:extLst>
                    <a:ext uri="{FF2B5EF4-FFF2-40B4-BE49-F238E27FC236}">
                      <a16:creationId xmlns:a16="http://schemas.microsoft.com/office/drawing/2014/main" id="{5AACF000-94B5-4DDD-A045-6C1A2E65E9FD}"/>
                    </a:ext>
                  </a:extLst>
                </p14:cNvPr>
                <p14:cNvContentPartPr/>
                <p14:nvPr/>
              </p14:nvContentPartPr>
              <p14:xfrm>
                <a:off x="6770073" y="814404"/>
                <a:ext cx="878760" cy="93960"/>
              </p14:xfrm>
            </p:contentPart>
          </mc:Choice>
          <mc:Fallback>
            <p:pic>
              <p:nvPicPr>
                <p:cNvPr id="197" name="Freihand 196">
                  <a:extLst>
                    <a:ext uri="{FF2B5EF4-FFF2-40B4-BE49-F238E27FC236}">
                      <a16:creationId xmlns:a16="http://schemas.microsoft.com/office/drawing/2014/main" id="{5AACF000-94B5-4DDD-A045-6C1A2E65E9FD}"/>
                    </a:ext>
                  </a:extLst>
                </p:cNvPr>
                <p:cNvPicPr/>
                <p:nvPr/>
              </p:nvPicPr>
              <p:blipFill>
                <a:blip r:embed="rId291"/>
                <a:stretch>
                  <a:fillRect/>
                </a:stretch>
              </p:blipFill>
              <p:spPr>
                <a:xfrm>
                  <a:off x="6765753" y="810084"/>
                  <a:ext cx="887400" cy="102600"/>
                </a:xfrm>
                <a:prstGeom prst="rect">
                  <a:avLst/>
                </a:prstGeom>
              </p:spPr>
            </p:pic>
          </mc:Fallback>
        </mc:AlternateContent>
      </p:grpSp>
      <p:grpSp>
        <p:nvGrpSpPr>
          <p:cNvPr id="220" name="Gruppieren 219">
            <a:extLst>
              <a:ext uri="{FF2B5EF4-FFF2-40B4-BE49-F238E27FC236}">
                <a16:creationId xmlns:a16="http://schemas.microsoft.com/office/drawing/2014/main" id="{6D30DF84-9361-4CBE-9952-DB395C1E8AEE}"/>
              </a:ext>
            </a:extLst>
          </p:cNvPr>
          <p:cNvGrpSpPr/>
          <p:nvPr/>
        </p:nvGrpSpPr>
        <p:grpSpPr>
          <a:xfrm>
            <a:off x="580953" y="2061084"/>
            <a:ext cx="2368800" cy="382680"/>
            <a:chOff x="580953" y="2061084"/>
            <a:chExt cx="2368800" cy="382680"/>
          </a:xfrm>
        </p:grpSpPr>
        <mc:AlternateContent xmlns:mc="http://schemas.openxmlformats.org/markup-compatibility/2006">
          <mc:Choice xmlns:p14="http://schemas.microsoft.com/office/powerpoint/2010/main" Requires="p14">
            <p:contentPart p14:bwMode="auto" r:id="rId292">
              <p14:nvContentPartPr>
                <p14:cNvPr id="192" name="Freihand 191">
                  <a:extLst>
                    <a:ext uri="{FF2B5EF4-FFF2-40B4-BE49-F238E27FC236}">
                      <a16:creationId xmlns:a16="http://schemas.microsoft.com/office/drawing/2014/main" id="{10C01E6B-FB7B-49EC-B312-6EBBA188B860}"/>
                    </a:ext>
                  </a:extLst>
                </p14:cNvPr>
                <p14:cNvContentPartPr/>
                <p14:nvPr/>
              </p14:nvContentPartPr>
              <p14:xfrm>
                <a:off x="580953" y="2293284"/>
                <a:ext cx="142560" cy="12960"/>
              </p14:xfrm>
            </p:contentPart>
          </mc:Choice>
          <mc:Fallback>
            <p:pic>
              <p:nvPicPr>
                <p:cNvPr id="192" name="Freihand 191">
                  <a:extLst>
                    <a:ext uri="{FF2B5EF4-FFF2-40B4-BE49-F238E27FC236}">
                      <a16:creationId xmlns:a16="http://schemas.microsoft.com/office/drawing/2014/main" id="{10C01E6B-FB7B-49EC-B312-6EBBA188B860}"/>
                    </a:ext>
                  </a:extLst>
                </p:cNvPr>
                <p:cNvPicPr/>
                <p:nvPr/>
              </p:nvPicPr>
              <p:blipFill>
                <a:blip r:embed="rId293"/>
                <a:stretch>
                  <a:fillRect/>
                </a:stretch>
              </p:blipFill>
              <p:spPr>
                <a:xfrm>
                  <a:off x="576633" y="2288964"/>
                  <a:ext cx="151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3" name="Freihand 192">
                  <a:extLst>
                    <a:ext uri="{FF2B5EF4-FFF2-40B4-BE49-F238E27FC236}">
                      <a16:creationId xmlns:a16="http://schemas.microsoft.com/office/drawing/2014/main" id="{93E3BE02-CC34-4E67-A974-A63EFACADEAF}"/>
                    </a:ext>
                  </a:extLst>
                </p14:cNvPr>
                <p14:cNvContentPartPr/>
                <p14:nvPr/>
              </p14:nvContentPartPr>
              <p14:xfrm>
                <a:off x="602553" y="2330724"/>
                <a:ext cx="131400" cy="18720"/>
              </p14:xfrm>
            </p:contentPart>
          </mc:Choice>
          <mc:Fallback>
            <p:pic>
              <p:nvPicPr>
                <p:cNvPr id="193" name="Freihand 192">
                  <a:extLst>
                    <a:ext uri="{FF2B5EF4-FFF2-40B4-BE49-F238E27FC236}">
                      <a16:creationId xmlns:a16="http://schemas.microsoft.com/office/drawing/2014/main" id="{93E3BE02-CC34-4E67-A974-A63EFACADEAF}"/>
                    </a:ext>
                  </a:extLst>
                </p:cNvPr>
                <p:cNvPicPr/>
                <p:nvPr/>
              </p:nvPicPr>
              <p:blipFill>
                <a:blip r:embed="rId295"/>
                <a:stretch>
                  <a:fillRect/>
                </a:stretch>
              </p:blipFill>
              <p:spPr>
                <a:xfrm>
                  <a:off x="598233" y="2326404"/>
                  <a:ext cx="140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9" name="Freihand 198">
                  <a:extLst>
                    <a:ext uri="{FF2B5EF4-FFF2-40B4-BE49-F238E27FC236}">
                      <a16:creationId xmlns:a16="http://schemas.microsoft.com/office/drawing/2014/main" id="{D9B151F8-D8EF-4821-857E-5CAE6A073146}"/>
                    </a:ext>
                  </a:extLst>
                </p14:cNvPr>
                <p14:cNvContentPartPr/>
                <p14:nvPr/>
              </p14:nvContentPartPr>
              <p14:xfrm>
                <a:off x="831513" y="2254044"/>
                <a:ext cx="122760" cy="50400"/>
              </p14:xfrm>
            </p:contentPart>
          </mc:Choice>
          <mc:Fallback>
            <p:pic>
              <p:nvPicPr>
                <p:cNvPr id="199" name="Freihand 198">
                  <a:extLst>
                    <a:ext uri="{FF2B5EF4-FFF2-40B4-BE49-F238E27FC236}">
                      <a16:creationId xmlns:a16="http://schemas.microsoft.com/office/drawing/2014/main" id="{D9B151F8-D8EF-4821-857E-5CAE6A073146}"/>
                    </a:ext>
                  </a:extLst>
                </p:cNvPr>
                <p:cNvPicPr/>
                <p:nvPr/>
              </p:nvPicPr>
              <p:blipFill>
                <a:blip r:embed="rId297"/>
                <a:stretch>
                  <a:fillRect/>
                </a:stretch>
              </p:blipFill>
              <p:spPr>
                <a:xfrm>
                  <a:off x="827193" y="2249724"/>
                  <a:ext cx="131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0" name="Freihand 199">
                  <a:extLst>
                    <a:ext uri="{FF2B5EF4-FFF2-40B4-BE49-F238E27FC236}">
                      <a16:creationId xmlns:a16="http://schemas.microsoft.com/office/drawing/2014/main" id="{A17E62A4-8E28-4CEB-8599-FF23BE5CB7A8}"/>
                    </a:ext>
                  </a:extLst>
                </p14:cNvPr>
                <p14:cNvContentPartPr/>
                <p14:nvPr/>
              </p14:nvContentPartPr>
              <p14:xfrm>
                <a:off x="900633" y="2230284"/>
                <a:ext cx="100440" cy="213480"/>
              </p14:xfrm>
            </p:contentPart>
          </mc:Choice>
          <mc:Fallback>
            <p:pic>
              <p:nvPicPr>
                <p:cNvPr id="200" name="Freihand 199">
                  <a:extLst>
                    <a:ext uri="{FF2B5EF4-FFF2-40B4-BE49-F238E27FC236}">
                      <a16:creationId xmlns:a16="http://schemas.microsoft.com/office/drawing/2014/main" id="{A17E62A4-8E28-4CEB-8599-FF23BE5CB7A8}"/>
                    </a:ext>
                  </a:extLst>
                </p:cNvPr>
                <p:cNvPicPr/>
                <p:nvPr/>
              </p:nvPicPr>
              <p:blipFill>
                <a:blip r:embed="rId299"/>
                <a:stretch>
                  <a:fillRect/>
                </a:stretch>
              </p:blipFill>
              <p:spPr>
                <a:xfrm>
                  <a:off x="896313" y="2225964"/>
                  <a:ext cx="109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2" name="Freihand 201">
                  <a:extLst>
                    <a:ext uri="{FF2B5EF4-FFF2-40B4-BE49-F238E27FC236}">
                      <a16:creationId xmlns:a16="http://schemas.microsoft.com/office/drawing/2014/main" id="{15E22200-0E39-40B3-9DB5-82932B361662}"/>
                    </a:ext>
                  </a:extLst>
                </p14:cNvPr>
                <p14:cNvContentPartPr/>
                <p14:nvPr/>
              </p14:nvContentPartPr>
              <p14:xfrm>
                <a:off x="1119873" y="2255484"/>
                <a:ext cx="105480" cy="9000"/>
              </p14:xfrm>
            </p:contentPart>
          </mc:Choice>
          <mc:Fallback>
            <p:pic>
              <p:nvPicPr>
                <p:cNvPr id="202" name="Freihand 201">
                  <a:extLst>
                    <a:ext uri="{FF2B5EF4-FFF2-40B4-BE49-F238E27FC236}">
                      <a16:creationId xmlns:a16="http://schemas.microsoft.com/office/drawing/2014/main" id="{15E22200-0E39-40B3-9DB5-82932B361662}"/>
                    </a:ext>
                  </a:extLst>
                </p:cNvPr>
                <p:cNvPicPr/>
                <p:nvPr/>
              </p:nvPicPr>
              <p:blipFill>
                <a:blip r:embed="rId301"/>
                <a:stretch>
                  <a:fillRect/>
                </a:stretch>
              </p:blipFill>
              <p:spPr>
                <a:xfrm>
                  <a:off x="1115553" y="2251164"/>
                  <a:ext cx="114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3" name="Freihand 202">
                  <a:extLst>
                    <a:ext uri="{FF2B5EF4-FFF2-40B4-BE49-F238E27FC236}">
                      <a16:creationId xmlns:a16="http://schemas.microsoft.com/office/drawing/2014/main" id="{D4A941FA-9F07-438D-8CB8-FD7767F3EC34}"/>
                    </a:ext>
                  </a:extLst>
                </p14:cNvPr>
                <p14:cNvContentPartPr/>
                <p14:nvPr/>
              </p14:nvContentPartPr>
              <p14:xfrm>
                <a:off x="1292673" y="2212284"/>
                <a:ext cx="88920" cy="40680"/>
              </p14:xfrm>
            </p:contentPart>
          </mc:Choice>
          <mc:Fallback>
            <p:pic>
              <p:nvPicPr>
                <p:cNvPr id="203" name="Freihand 202">
                  <a:extLst>
                    <a:ext uri="{FF2B5EF4-FFF2-40B4-BE49-F238E27FC236}">
                      <a16:creationId xmlns:a16="http://schemas.microsoft.com/office/drawing/2014/main" id="{D4A941FA-9F07-438D-8CB8-FD7767F3EC34}"/>
                    </a:ext>
                  </a:extLst>
                </p:cNvPr>
                <p:cNvPicPr/>
                <p:nvPr/>
              </p:nvPicPr>
              <p:blipFill>
                <a:blip r:embed="rId303"/>
                <a:stretch>
                  <a:fillRect/>
                </a:stretch>
              </p:blipFill>
              <p:spPr>
                <a:xfrm>
                  <a:off x="1288353" y="2207964"/>
                  <a:ext cx="97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4" name="Freihand 203">
                  <a:extLst>
                    <a:ext uri="{FF2B5EF4-FFF2-40B4-BE49-F238E27FC236}">
                      <a16:creationId xmlns:a16="http://schemas.microsoft.com/office/drawing/2014/main" id="{27F4661C-9ADA-4F34-9D9D-6DDAE786408F}"/>
                    </a:ext>
                  </a:extLst>
                </p14:cNvPr>
                <p14:cNvContentPartPr/>
                <p14:nvPr/>
              </p14:nvContentPartPr>
              <p14:xfrm>
                <a:off x="1327593" y="2206164"/>
                <a:ext cx="74880" cy="153360"/>
              </p14:xfrm>
            </p:contentPart>
          </mc:Choice>
          <mc:Fallback>
            <p:pic>
              <p:nvPicPr>
                <p:cNvPr id="204" name="Freihand 203">
                  <a:extLst>
                    <a:ext uri="{FF2B5EF4-FFF2-40B4-BE49-F238E27FC236}">
                      <a16:creationId xmlns:a16="http://schemas.microsoft.com/office/drawing/2014/main" id="{27F4661C-9ADA-4F34-9D9D-6DDAE786408F}"/>
                    </a:ext>
                  </a:extLst>
                </p:cNvPr>
                <p:cNvPicPr/>
                <p:nvPr/>
              </p:nvPicPr>
              <p:blipFill>
                <a:blip r:embed="rId305"/>
                <a:stretch>
                  <a:fillRect/>
                </a:stretch>
              </p:blipFill>
              <p:spPr>
                <a:xfrm>
                  <a:off x="1323273" y="2201844"/>
                  <a:ext cx="83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5" name="Freihand 204">
                  <a:extLst>
                    <a:ext uri="{FF2B5EF4-FFF2-40B4-BE49-F238E27FC236}">
                      <a16:creationId xmlns:a16="http://schemas.microsoft.com/office/drawing/2014/main" id="{59CAEF84-43A0-457A-B342-8E393C8E419B}"/>
                    </a:ext>
                  </a:extLst>
                </p14:cNvPr>
                <p14:cNvContentPartPr/>
                <p14:nvPr/>
              </p14:nvContentPartPr>
              <p14:xfrm>
                <a:off x="1426233" y="2118684"/>
                <a:ext cx="104040" cy="115560"/>
              </p14:xfrm>
            </p:contentPart>
          </mc:Choice>
          <mc:Fallback>
            <p:pic>
              <p:nvPicPr>
                <p:cNvPr id="205" name="Freihand 204">
                  <a:extLst>
                    <a:ext uri="{FF2B5EF4-FFF2-40B4-BE49-F238E27FC236}">
                      <a16:creationId xmlns:a16="http://schemas.microsoft.com/office/drawing/2014/main" id="{59CAEF84-43A0-457A-B342-8E393C8E419B}"/>
                    </a:ext>
                  </a:extLst>
                </p:cNvPr>
                <p:cNvPicPr/>
                <p:nvPr/>
              </p:nvPicPr>
              <p:blipFill>
                <a:blip r:embed="rId307"/>
                <a:stretch>
                  <a:fillRect/>
                </a:stretch>
              </p:blipFill>
              <p:spPr>
                <a:xfrm>
                  <a:off x="1421913" y="2114364"/>
                  <a:ext cx="112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76262743-F433-4991-943B-D5840B6E43AD}"/>
                    </a:ext>
                  </a:extLst>
                </p14:cNvPr>
                <p14:cNvContentPartPr/>
                <p14:nvPr/>
              </p14:nvContentPartPr>
              <p14:xfrm>
                <a:off x="1617033" y="2241804"/>
                <a:ext cx="92160" cy="6120"/>
              </p14:xfrm>
            </p:contentPart>
          </mc:Choice>
          <mc:Fallback>
            <p:pic>
              <p:nvPicPr>
                <p:cNvPr id="207" name="Freihand 206">
                  <a:extLst>
                    <a:ext uri="{FF2B5EF4-FFF2-40B4-BE49-F238E27FC236}">
                      <a16:creationId xmlns:a16="http://schemas.microsoft.com/office/drawing/2014/main" id="{76262743-F433-4991-943B-D5840B6E43AD}"/>
                    </a:ext>
                  </a:extLst>
                </p:cNvPr>
                <p:cNvPicPr/>
                <p:nvPr/>
              </p:nvPicPr>
              <p:blipFill>
                <a:blip r:embed="rId309"/>
                <a:stretch>
                  <a:fillRect/>
                </a:stretch>
              </p:blipFill>
              <p:spPr>
                <a:xfrm>
                  <a:off x="1612713" y="2237484"/>
                  <a:ext cx="100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EA057D60-145D-4F41-9F1E-06A9F6D21B2D}"/>
                    </a:ext>
                  </a:extLst>
                </p14:cNvPr>
                <p14:cNvContentPartPr/>
                <p14:nvPr/>
              </p14:nvContentPartPr>
              <p14:xfrm>
                <a:off x="1766073" y="2130564"/>
                <a:ext cx="66600" cy="145440"/>
              </p14:xfrm>
            </p:contentPart>
          </mc:Choice>
          <mc:Fallback>
            <p:pic>
              <p:nvPicPr>
                <p:cNvPr id="208" name="Freihand 207">
                  <a:extLst>
                    <a:ext uri="{FF2B5EF4-FFF2-40B4-BE49-F238E27FC236}">
                      <a16:creationId xmlns:a16="http://schemas.microsoft.com/office/drawing/2014/main" id="{EA057D60-145D-4F41-9F1E-06A9F6D21B2D}"/>
                    </a:ext>
                  </a:extLst>
                </p:cNvPr>
                <p:cNvPicPr/>
                <p:nvPr/>
              </p:nvPicPr>
              <p:blipFill>
                <a:blip r:embed="rId311"/>
                <a:stretch>
                  <a:fillRect/>
                </a:stretch>
              </p:blipFill>
              <p:spPr>
                <a:xfrm>
                  <a:off x="1761753" y="2126244"/>
                  <a:ext cx="75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9" name="Freihand 208">
                  <a:extLst>
                    <a:ext uri="{FF2B5EF4-FFF2-40B4-BE49-F238E27FC236}">
                      <a16:creationId xmlns:a16="http://schemas.microsoft.com/office/drawing/2014/main" id="{63359A2E-7649-4B8B-9C42-DBF414C44066}"/>
                    </a:ext>
                  </a:extLst>
                </p14:cNvPr>
                <p14:cNvContentPartPr/>
                <p14:nvPr/>
              </p14:nvContentPartPr>
              <p14:xfrm>
                <a:off x="1876953" y="2121204"/>
                <a:ext cx="72000" cy="158760"/>
              </p14:xfrm>
            </p:contentPart>
          </mc:Choice>
          <mc:Fallback>
            <p:pic>
              <p:nvPicPr>
                <p:cNvPr id="209" name="Freihand 208">
                  <a:extLst>
                    <a:ext uri="{FF2B5EF4-FFF2-40B4-BE49-F238E27FC236}">
                      <a16:creationId xmlns:a16="http://schemas.microsoft.com/office/drawing/2014/main" id="{63359A2E-7649-4B8B-9C42-DBF414C44066}"/>
                    </a:ext>
                  </a:extLst>
                </p:cNvPr>
                <p:cNvPicPr/>
                <p:nvPr/>
              </p:nvPicPr>
              <p:blipFill>
                <a:blip r:embed="rId313"/>
                <a:stretch>
                  <a:fillRect/>
                </a:stretch>
              </p:blipFill>
              <p:spPr>
                <a:xfrm>
                  <a:off x="1872633" y="2116884"/>
                  <a:ext cx="80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0" name="Freihand 209">
                  <a:extLst>
                    <a:ext uri="{FF2B5EF4-FFF2-40B4-BE49-F238E27FC236}">
                      <a16:creationId xmlns:a16="http://schemas.microsoft.com/office/drawing/2014/main" id="{7758CF22-986D-47DA-B999-3E01D7B06EDD}"/>
                    </a:ext>
                  </a:extLst>
                </p14:cNvPr>
                <p14:cNvContentPartPr/>
                <p14:nvPr/>
              </p14:nvContentPartPr>
              <p14:xfrm>
                <a:off x="1986753" y="2163324"/>
                <a:ext cx="33840" cy="81000"/>
              </p14:xfrm>
            </p:contentPart>
          </mc:Choice>
          <mc:Fallback>
            <p:pic>
              <p:nvPicPr>
                <p:cNvPr id="210" name="Freihand 209">
                  <a:extLst>
                    <a:ext uri="{FF2B5EF4-FFF2-40B4-BE49-F238E27FC236}">
                      <a16:creationId xmlns:a16="http://schemas.microsoft.com/office/drawing/2014/main" id="{7758CF22-986D-47DA-B999-3E01D7B06EDD}"/>
                    </a:ext>
                  </a:extLst>
                </p:cNvPr>
                <p:cNvPicPr/>
                <p:nvPr/>
              </p:nvPicPr>
              <p:blipFill>
                <a:blip r:embed="rId315"/>
                <a:stretch>
                  <a:fillRect/>
                </a:stretch>
              </p:blipFill>
              <p:spPr>
                <a:xfrm>
                  <a:off x="1982433" y="2159004"/>
                  <a:ext cx="4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 name="Freihand 210">
                  <a:extLst>
                    <a:ext uri="{FF2B5EF4-FFF2-40B4-BE49-F238E27FC236}">
                      <a16:creationId xmlns:a16="http://schemas.microsoft.com/office/drawing/2014/main" id="{6C8D524C-2FCC-4EB9-92BF-659054AFFD98}"/>
                    </a:ext>
                  </a:extLst>
                </p14:cNvPr>
                <p14:cNvContentPartPr/>
                <p14:nvPr/>
              </p14:nvContentPartPr>
              <p14:xfrm>
                <a:off x="2006193" y="2119764"/>
                <a:ext cx="80640" cy="136080"/>
              </p14:xfrm>
            </p:contentPart>
          </mc:Choice>
          <mc:Fallback>
            <p:pic>
              <p:nvPicPr>
                <p:cNvPr id="211" name="Freihand 210">
                  <a:extLst>
                    <a:ext uri="{FF2B5EF4-FFF2-40B4-BE49-F238E27FC236}">
                      <a16:creationId xmlns:a16="http://schemas.microsoft.com/office/drawing/2014/main" id="{6C8D524C-2FCC-4EB9-92BF-659054AFFD98}"/>
                    </a:ext>
                  </a:extLst>
                </p:cNvPr>
                <p:cNvPicPr/>
                <p:nvPr/>
              </p:nvPicPr>
              <p:blipFill>
                <a:blip r:embed="rId317"/>
                <a:stretch>
                  <a:fillRect/>
                </a:stretch>
              </p:blipFill>
              <p:spPr>
                <a:xfrm>
                  <a:off x="2001873" y="2115444"/>
                  <a:ext cx="89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2" name="Freihand 211">
                  <a:extLst>
                    <a:ext uri="{FF2B5EF4-FFF2-40B4-BE49-F238E27FC236}">
                      <a16:creationId xmlns:a16="http://schemas.microsoft.com/office/drawing/2014/main" id="{395BB622-4EA6-4B36-9C46-0500269AE17B}"/>
                    </a:ext>
                  </a:extLst>
                </p14:cNvPr>
                <p14:cNvContentPartPr/>
                <p14:nvPr/>
              </p14:nvContentPartPr>
              <p14:xfrm>
                <a:off x="2111673" y="2210124"/>
                <a:ext cx="92520" cy="16200"/>
              </p14:xfrm>
            </p:contentPart>
          </mc:Choice>
          <mc:Fallback>
            <p:pic>
              <p:nvPicPr>
                <p:cNvPr id="212" name="Freihand 211">
                  <a:extLst>
                    <a:ext uri="{FF2B5EF4-FFF2-40B4-BE49-F238E27FC236}">
                      <a16:creationId xmlns:a16="http://schemas.microsoft.com/office/drawing/2014/main" id="{395BB622-4EA6-4B36-9C46-0500269AE17B}"/>
                    </a:ext>
                  </a:extLst>
                </p:cNvPr>
                <p:cNvPicPr/>
                <p:nvPr/>
              </p:nvPicPr>
              <p:blipFill>
                <a:blip r:embed="rId319"/>
                <a:stretch>
                  <a:fillRect/>
                </a:stretch>
              </p:blipFill>
              <p:spPr>
                <a:xfrm>
                  <a:off x="2107353" y="2205804"/>
                  <a:ext cx="101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3" name="Freihand 212">
                  <a:extLst>
                    <a:ext uri="{FF2B5EF4-FFF2-40B4-BE49-F238E27FC236}">
                      <a16:creationId xmlns:a16="http://schemas.microsoft.com/office/drawing/2014/main" id="{DB1B6B47-8B85-4303-897C-DE72F41B4DAE}"/>
                    </a:ext>
                  </a:extLst>
                </p14:cNvPr>
                <p14:cNvContentPartPr/>
                <p14:nvPr/>
              </p14:nvContentPartPr>
              <p14:xfrm>
                <a:off x="2247393" y="2148924"/>
                <a:ext cx="95400" cy="100800"/>
              </p14:xfrm>
            </p:contentPart>
          </mc:Choice>
          <mc:Fallback>
            <p:pic>
              <p:nvPicPr>
                <p:cNvPr id="213" name="Freihand 212">
                  <a:extLst>
                    <a:ext uri="{FF2B5EF4-FFF2-40B4-BE49-F238E27FC236}">
                      <a16:creationId xmlns:a16="http://schemas.microsoft.com/office/drawing/2014/main" id="{DB1B6B47-8B85-4303-897C-DE72F41B4DAE}"/>
                    </a:ext>
                  </a:extLst>
                </p:cNvPr>
                <p:cNvPicPr/>
                <p:nvPr/>
              </p:nvPicPr>
              <p:blipFill>
                <a:blip r:embed="rId321"/>
                <a:stretch>
                  <a:fillRect/>
                </a:stretch>
              </p:blipFill>
              <p:spPr>
                <a:xfrm>
                  <a:off x="2243073" y="2144604"/>
                  <a:ext cx="10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4" name="Freihand 213">
                  <a:extLst>
                    <a:ext uri="{FF2B5EF4-FFF2-40B4-BE49-F238E27FC236}">
                      <a16:creationId xmlns:a16="http://schemas.microsoft.com/office/drawing/2014/main" id="{011B3BCF-DC8E-4578-A751-440CD967A5DA}"/>
                    </a:ext>
                  </a:extLst>
                </p14:cNvPr>
                <p14:cNvContentPartPr/>
                <p14:nvPr/>
              </p14:nvContentPartPr>
              <p14:xfrm>
                <a:off x="2235513" y="2108244"/>
                <a:ext cx="124200" cy="10080"/>
              </p14:xfrm>
            </p:contentPart>
          </mc:Choice>
          <mc:Fallback>
            <p:pic>
              <p:nvPicPr>
                <p:cNvPr id="214" name="Freihand 213">
                  <a:extLst>
                    <a:ext uri="{FF2B5EF4-FFF2-40B4-BE49-F238E27FC236}">
                      <a16:creationId xmlns:a16="http://schemas.microsoft.com/office/drawing/2014/main" id="{011B3BCF-DC8E-4578-A751-440CD967A5DA}"/>
                    </a:ext>
                  </a:extLst>
                </p:cNvPr>
                <p:cNvPicPr/>
                <p:nvPr/>
              </p:nvPicPr>
              <p:blipFill>
                <a:blip r:embed="rId323"/>
                <a:stretch>
                  <a:fillRect/>
                </a:stretch>
              </p:blipFill>
              <p:spPr>
                <a:xfrm>
                  <a:off x="2231193" y="2103924"/>
                  <a:ext cx="132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5" name="Freihand 214">
                  <a:extLst>
                    <a:ext uri="{FF2B5EF4-FFF2-40B4-BE49-F238E27FC236}">
                      <a16:creationId xmlns:a16="http://schemas.microsoft.com/office/drawing/2014/main" id="{A0E47288-1ECD-429F-A6E2-333134448DD4}"/>
                    </a:ext>
                  </a:extLst>
                </p14:cNvPr>
                <p14:cNvContentPartPr/>
                <p14:nvPr/>
              </p14:nvContentPartPr>
              <p14:xfrm>
                <a:off x="2394633" y="2063604"/>
                <a:ext cx="100440" cy="92520"/>
              </p14:xfrm>
            </p:contentPart>
          </mc:Choice>
          <mc:Fallback>
            <p:pic>
              <p:nvPicPr>
                <p:cNvPr id="215" name="Freihand 214">
                  <a:extLst>
                    <a:ext uri="{FF2B5EF4-FFF2-40B4-BE49-F238E27FC236}">
                      <a16:creationId xmlns:a16="http://schemas.microsoft.com/office/drawing/2014/main" id="{A0E47288-1ECD-429F-A6E2-333134448DD4}"/>
                    </a:ext>
                  </a:extLst>
                </p:cNvPr>
                <p:cNvPicPr/>
                <p:nvPr/>
              </p:nvPicPr>
              <p:blipFill>
                <a:blip r:embed="rId325"/>
                <a:stretch>
                  <a:fillRect/>
                </a:stretch>
              </p:blipFill>
              <p:spPr>
                <a:xfrm>
                  <a:off x="2390313" y="2059284"/>
                  <a:ext cx="109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6" name="Freihand 215">
                  <a:extLst>
                    <a:ext uri="{FF2B5EF4-FFF2-40B4-BE49-F238E27FC236}">
                      <a16:creationId xmlns:a16="http://schemas.microsoft.com/office/drawing/2014/main" id="{CBB3858D-7009-4766-BA0A-79CC3E588555}"/>
                    </a:ext>
                  </a:extLst>
                </p14:cNvPr>
                <p14:cNvContentPartPr/>
                <p14:nvPr/>
              </p14:nvContentPartPr>
              <p14:xfrm>
                <a:off x="2448273" y="2061084"/>
                <a:ext cx="77760" cy="219960"/>
              </p14:xfrm>
            </p:contentPart>
          </mc:Choice>
          <mc:Fallback>
            <p:pic>
              <p:nvPicPr>
                <p:cNvPr id="216" name="Freihand 215">
                  <a:extLst>
                    <a:ext uri="{FF2B5EF4-FFF2-40B4-BE49-F238E27FC236}">
                      <a16:creationId xmlns:a16="http://schemas.microsoft.com/office/drawing/2014/main" id="{CBB3858D-7009-4766-BA0A-79CC3E588555}"/>
                    </a:ext>
                  </a:extLst>
                </p:cNvPr>
                <p:cNvPicPr/>
                <p:nvPr/>
              </p:nvPicPr>
              <p:blipFill>
                <a:blip r:embed="rId327"/>
                <a:stretch>
                  <a:fillRect/>
                </a:stretch>
              </p:blipFill>
              <p:spPr>
                <a:xfrm>
                  <a:off x="2443953" y="2056764"/>
                  <a:ext cx="86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7" name="Freihand 216">
                  <a:extLst>
                    <a:ext uri="{FF2B5EF4-FFF2-40B4-BE49-F238E27FC236}">
                      <a16:creationId xmlns:a16="http://schemas.microsoft.com/office/drawing/2014/main" id="{C9EF7A4D-064A-4C45-BC44-3E80AC6E4B60}"/>
                    </a:ext>
                  </a:extLst>
                </p14:cNvPr>
                <p14:cNvContentPartPr/>
                <p14:nvPr/>
              </p14:nvContentPartPr>
              <p14:xfrm>
                <a:off x="2605953" y="2150004"/>
                <a:ext cx="143280" cy="14040"/>
              </p14:xfrm>
            </p:contentPart>
          </mc:Choice>
          <mc:Fallback>
            <p:pic>
              <p:nvPicPr>
                <p:cNvPr id="217" name="Freihand 216">
                  <a:extLst>
                    <a:ext uri="{FF2B5EF4-FFF2-40B4-BE49-F238E27FC236}">
                      <a16:creationId xmlns:a16="http://schemas.microsoft.com/office/drawing/2014/main" id="{C9EF7A4D-064A-4C45-BC44-3E80AC6E4B60}"/>
                    </a:ext>
                  </a:extLst>
                </p:cNvPr>
                <p:cNvPicPr/>
                <p:nvPr/>
              </p:nvPicPr>
              <p:blipFill>
                <a:blip r:embed="rId329"/>
                <a:stretch>
                  <a:fillRect/>
                </a:stretch>
              </p:blipFill>
              <p:spPr>
                <a:xfrm>
                  <a:off x="2601633" y="2145684"/>
                  <a:ext cx="151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8" name="Freihand 217">
                  <a:extLst>
                    <a:ext uri="{FF2B5EF4-FFF2-40B4-BE49-F238E27FC236}">
                      <a16:creationId xmlns:a16="http://schemas.microsoft.com/office/drawing/2014/main" id="{D9AC7D1E-A3D2-4053-A8D7-3DEB0D596EDC}"/>
                    </a:ext>
                  </a:extLst>
                </p14:cNvPr>
                <p14:cNvContentPartPr/>
                <p14:nvPr/>
              </p14:nvContentPartPr>
              <p14:xfrm>
                <a:off x="2639433" y="2191404"/>
                <a:ext cx="127080" cy="7560"/>
              </p14:xfrm>
            </p:contentPart>
          </mc:Choice>
          <mc:Fallback>
            <p:pic>
              <p:nvPicPr>
                <p:cNvPr id="218" name="Freihand 217">
                  <a:extLst>
                    <a:ext uri="{FF2B5EF4-FFF2-40B4-BE49-F238E27FC236}">
                      <a16:creationId xmlns:a16="http://schemas.microsoft.com/office/drawing/2014/main" id="{D9AC7D1E-A3D2-4053-A8D7-3DEB0D596EDC}"/>
                    </a:ext>
                  </a:extLst>
                </p:cNvPr>
                <p:cNvPicPr/>
                <p:nvPr/>
              </p:nvPicPr>
              <p:blipFill>
                <a:blip r:embed="rId331"/>
                <a:stretch>
                  <a:fillRect/>
                </a:stretch>
              </p:blipFill>
              <p:spPr>
                <a:xfrm>
                  <a:off x="2635113" y="2187084"/>
                  <a:ext cx="135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9" name="Freihand 218">
                  <a:extLst>
                    <a:ext uri="{FF2B5EF4-FFF2-40B4-BE49-F238E27FC236}">
                      <a16:creationId xmlns:a16="http://schemas.microsoft.com/office/drawing/2014/main" id="{4180AAFF-A8DF-4A3A-A73F-591829796DCF}"/>
                    </a:ext>
                  </a:extLst>
                </p14:cNvPr>
                <p14:cNvContentPartPr/>
                <p14:nvPr/>
              </p14:nvContentPartPr>
              <p14:xfrm>
                <a:off x="2812593" y="2087364"/>
                <a:ext cx="137160" cy="136800"/>
              </p14:xfrm>
            </p:contentPart>
          </mc:Choice>
          <mc:Fallback>
            <p:pic>
              <p:nvPicPr>
                <p:cNvPr id="219" name="Freihand 218">
                  <a:extLst>
                    <a:ext uri="{FF2B5EF4-FFF2-40B4-BE49-F238E27FC236}">
                      <a16:creationId xmlns:a16="http://schemas.microsoft.com/office/drawing/2014/main" id="{4180AAFF-A8DF-4A3A-A73F-591829796DCF}"/>
                    </a:ext>
                  </a:extLst>
                </p:cNvPr>
                <p:cNvPicPr/>
                <p:nvPr/>
              </p:nvPicPr>
              <p:blipFill>
                <a:blip r:embed="rId333"/>
                <a:stretch>
                  <a:fillRect/>
                </a:stretch>
              </p:blipFill>
              <p:spPr>
                <a:xfrm>
                  <a:off x="2808273" y="2083044"/>
                  <a:ext cx="14580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4">
            <p14:nvContentPartPr>
              <p14:cNvPr id="221" name="Freihand 220">
                <a:extLst>
                  <a:ext uri="{FF2B5EF4-FFF2-40B4-BE49-F238E27FC236}">
                    <a16:creationId xmlns:a16="http://schemas.microsoft.com/office/drawing/2014/main" id="{9FFF3BAA-A79D-4387-ACCA-8C8E7C442278}"/>
                  </a:ext>
                </a:extLst>
              </p14:cNvPr>
              <p14:cNvContentPartPr/>
              <p14:nvPr/>
            </p14:nvContentPartPr>
            <p14:xfrm>
              <a:off x="2721513" y="1020684"/>
              <a:ext cx="226440" cy="668880"/>
            </p14:xfrm>
          </p:contentPart>
        </mc:Choice>
        <mc:Fallback>
          <p:pic>
            <p:nvPicPr>
              <p:cNvPr id="221" name="Freihand 220">
                <a:extLst>
                  <a:ext uri="{FF2B5EF4-FFF2-40B4-BE49-F238E27FC236}">
                    <a16:creationId xmlns:a16="http://schemas.microsoft.com/office/drawing/2014/main" id="{9FFF3BAA-A79D-4387-ACCA-8C8E7C442278}"/>
                  </a:ext>
                </a:extLst>
              </p:cNvPr>
              <p:cNvPicPr/>
              <p:nvPr/>
            </p:nvPicPr>
            <p:blipFill>
              <a:blip r:embed="rId335"/>
              <a:stretch>
                <a:fillRect/>
              </a:stretch>
            </p:blipFill>
            <p:spPr>
              <a:xfrm>
                <a:off x="2717193" y="1016364"/>
                <a:ext cx="235080" cy="677520"/>
              </a:xfrm>
              <a:prstGeom prst="rect">
                <a:avLst/>
              </a:prstGeom>
            </p:spPr>
          </p:pic>
        </mc:Fallback>
      </mc:AlternateContent>
      <p:grpSp>
        <p:nvGrpSpPr>
          <p:cNvPr id="225" name="Gruppieren 224">
            <a:extLst>
              <a:ext uri="{FF2B5EF4-FFF2-40B4-BE49-F238E27FC236}">
                <a16:creationId xmlns:a16="http://schemas.microsoft.com/office/drawing/2014/main" id="{8F8CB576-410F-4E61-8F85-7C6F475A916C}"/>
              </a:ext>
            </a:extLst>
          </p:cNvPr>
          <p:cNvGrpSpPr/>
          <p:nvPr/>
        </p:nvGrpSpPr>
        <p:grpSpPr>
          <a:xfrm>
            <a:off x="3179073" y="1328124"/>
            <a:ext cx="247320" cy="138240"/>
            <a:chOff x="3179073" y="1328124"/>
            <a:chExt cx="247320" cy="138240"/>
          </a:xfrm>
        </p:grpSpPr>
        <mc:AlternateContent xmlns:mc="http://schemas.openxmlformats.org/markup-compatibility/2006">
          <mc:Choice xmlns:p14="http://schemas.microsoft.com/office/powerpoint/2010/main" Requires="p14">
            <p:contentPart p14:bwMode="auto" r:id="rId336">
              <p14:nvContentPartPr>
                <p14:cNvPr id="222" name="Freihand 221">
                  <a:extLst>
                    <a:ext uri="{FF2B5EF4-FFF2-40B4-BE49-F238E27FC236}">
                      <a16:creationId xmlns:a16="http://schemas.microsoft.com/office/drawing/2014/main" id="{2AC2C9B3-FC6C-4CBB-A6CD-E229DCEFD3DD}"/>
                    </a:ext>
                  </a:extLst>
                </p14:cNvPr>
                <p14:cNvContentPartPr/>
                <p14:nvPr/>
              </p14:nvContentPartPr>
              <p14:xfrm>
                <a:off x="3179073" y="1354404"/>
                <a:ext cx="122760" cy="14040"/>
              </p14:xfrm>
            </p:contentPart>
          </mc:Choice>
          <mc:Fallback>
            <p:pic>
              <p:nvPicPr>
                <p:cNvPr id="222" name="Freihand 221">
                  <a:extLst>
                    <a:ext uri="{FF2B5EF4-FFF2-40B4-BE49-F238E27FC236}">
                      <a16:creationId xmlns:a16="http://schemas.microsoft.com/office/drawing/2014/main" id="{2AC2C9B3-FC6C-4CBB-A6CD-E229DCEFD3DD}"/>
                    </a:ext>
                  </a:extLst>
                </p:cNvPr>
                <p:cNvPicPr/>
                <p:nvPr/>
              </p:nvPicPr>
              <p:blipFill>
                <a:blip r:embed="rId337"/>
                <a:stretch>
                  <a:fillRect/>
                </a:stretch>
              </p:blipFill>
              <p:spPr>
                <a:xfrm>
                  <a:off x="3174753" y="1350084"/>
                  <a:ext cx="131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3" name="Freihand 222">
                  <a:extLst>
                    <a:ext uri="{FF2B5EF4-FFF2-40B4-BE49-F238E27FC236}">
                      <a16:creationId xmlns:a16="http://schemas.microsoft.com/office/drawing/2014/main" id="{2B46E4C4-51DF-4131-8E2C-F55E5B2F51D8}"/>
                    </a:ext>
                  </a:extLst>
                </p14:cNvPr>
                <p14:cNvContentPartPr/>
                <p14:nvPr/>
              </p14:nvContentPartPr>
              <p14:xfrm>
                <a:off x="3199233" y="1391124"/>
                <a:ext cx="120960" cy="18360"/>
              </p14:xfrm>
            </p:contentPart>
          </mc:Choice>
          <mc:Fallback>
            <p:pic>
              <p:nvPicPr>
                <p:cNvPr id="223" name="Freihand 222">
                  <a:extLst>
                    <a:ext uri="{FF2B5EF4-FFF2-40B4-BE49-F238E27FC236}">
                      <a16:creationId xmlns:a16="http://schemas.microsoft.com/office/drawing/2014/main" id="{2B46E4C4-51DF-4131-8E2C-F55E5B2F51D8}"/>
                    </a:ext>
                  </a:extLst>
                </p:cNvPr>
                <p:cNvPicPr/>
                <p:nvPr/>
              </p:nvPicPr>
              <p:blipFill>
                <a:blip r:embed="rId339"/>
                <a:stretch>
                  <a:fillRect/>
                </a:stretch>
              </p:blipFill>
              <p:spPr>
                <a:xfrm>
                  <a:off x="3194913" y="1386804"/>
                  <a:ext cx="129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4" name="Freihand 223">
                  <a:extLst>
                    <a:ext uri="{FF2B5EF4-FFF2-40B4-BE49-F238E27FC236}">
                      <a16:creationId xmlns:a16="http://schemas.microsoft.com/office/drawing/2014/main" id="{B6B1D25B-D3BE-4B8D-932B-D2E35E34C621}"/>
                    </a:ext>
                  </a:extLst>
                </p14:cNvPr>
                <p14:cNvContentPartPr/>
                <p14:nvPr/>
              </p14:nvContentPartPr>
              <p14:xfrm>
                <a:off x="3329193" y="1328124"/>
                <a:ext cx="97200" cy="138240"/>
              </p14:xfrm>
            </p:contentPart>
          </mc:Choice>
          <mc:Fallback>
            <p:pic>
              <p:nvPicPr>
                <p:cNvPr id="224" name="Freihand 223">
                  <a:extLst>
                    <a:ext uri="{FF2B5EF4-FFF2-40B4-BE49-F238E27FC236}">
                      <a16:creationId xmlns:a16="http://schemas.microsoft.com/office/drawing/2014/main" id="{B6B1D25B-D3BE-4B8D-932B-D2E35E34C621}"/>
                    </a:ext>
                  </a:extLst>
                </p:cNvPr>
                <p:cNvPicPr/>
                <p:nvPr/>
              </p:nvPicPr>
              <p:blipFill>
                <a:blip r:embed="rId341"/>
                <a:stretch>
                  <a:fillRect/>
                </a:stretch>
              </p:blipFill>
              <p:spPr>
                <a:xfrm>
                  <a:off x="3324873" y="1323804"/>
                  <a:ext cx="105840" cy="146880"/>
                </a:xfrm>
                <a:prstGeom prst="rect">
                  <a:avLst/>
                </a:prstGeom>
              </p:spPr>
            </p:pic>
          </mc:Fallback>
        </mc:AlternateContent>
      </p:grpSp>
      <p:grpSp>
        <p:nvGrpSpPr>
          <p:cNvPr id="251" name="Gruppieren 250">
            <a:extLst>
              <a:ext uri="{FF2B5EF4-FFF2-40B4-BE49-F238E27FC236}">
                <a16:creationId xmlns:a16="http://schemas.microsoft.com/office/drawing/2014/main" id="{80C804E6-4EC7-4BEF-96C9-E3E14E4C230D}"/>
              </a:ext>
            </a:extLst>
          </p:cNvPr>
          <p:cNvGrpSpPr/>
          <p:nvPr/>
        </p:nvGrpSpPr>
        <p:grpSpPr>
          <a:xfrm>
            <a:off x="3647073" y="1004844"/>
            <a:ext cx="1261440" cy="524880"/>
            <a:chOff x="3647073" y="1004844"/>
            <a:chExt cx="1261440" cy="524880"/>
          </a:xfrm>
        </p:grpSpPr>
        <mc:AlternateContent xmlns:mc="http://schemas.openxmlformats.org/markup-compatibility/2006">
          <mc:Choice xmlns:p14="http://schemas.microsoft.com/office/powerpoint/2010/main" Requires="p14">
            <p:contentPart p14:bwMode="auto" r:id="rId342">
              <p14:nvContentPartPr>
                <p14:cNvPr id="226" name="Freihand 225">
                  <a:extLst>
                    <a:ext uri="{FF2B5EF4-FFF2-40B4-BE49-F238E27FC236}">
                      <a16:creationId xmlns:a16="http://schemas.microsoft.com/office/drawing/2014/main" id="{5EF955DE-1345-4DF5-8ED9-A0AEF0761BE3}"/>
                    </a:ext>
                  </a:extLst>
                </p14:cNvPr>
                <p14:cNvContentPartPr/>
                <p14:nvPr/>
              </p14:nvContentPartPr>
              <p14:xfrm>
                <a:off x="3760833" y="1135524"/>
                <a:ext cx="122400" cy="74160"/>
              </p14:xfrm>
            </p:contentPart>
          </mc:Choice>
          <mc:Fallback>
            <p:pic>
              <p:nvPicPr>
                <p:cNvPr id="226" name="Freihand 225">
                  <a:extLst>
                    <a:ext uri="{FF2B5EF4-FFF2-40B4-BE49-F238E27FC236}">
                      <a16:creationId xmlns:a16="http://schemas.microsoft.com/office/drawing/2014/main" id="{5EF955DE-1345-4DF5-8ED9-A0AEF0761BE3}"/>
                    </a:ext>
                  </a:extLst>
                </p:cNvPr>
                <p:cNvPicPr/>
                <p:nvPr/>
              </p:nvPicPr>
              <p:blipFill>
                <a:blip r:embed="rId343"/>
                <a:stretch>
                  <a:fillRect/>
                </a:stretch>
              </p:blipFill>
              <p:spPr>
                <a:xfrm>
                  <a:off x="3756513" y="1131204"/>
                  <a:ext cx="131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7" name="Freihand 226">
                  <a:extLst>
                    <a:ext uri="{FF2B5EF4-FFF2-40B4-BE49-F238E27FC236}">
                      <a16:creationId xmlns:a16="http://schemas.microsoft.com/office/drawing/2014/main" id="{83092C28-F1CC-40E4-BF38-0C98A3179565}"/>
                    </a:ext>
                  </a:extLst>
                </p14:cNvPr>
                <p14:cNvContentPartPr/>
                <p14:nvPr/>
              </p14:nvContentPartPr>
              <p14:xfrm>
                <a:off x="3995193" y="1119324"/>
                <a:ext cx="54000" cy="83160"/>
              </p14:xfrm>
            </p:contentPart>
          </mc:Choice>
          <mc:Fallback>
            <p:pic>
              <p:nvPicPr>
                <p:cNvPr id="227" name="Freihand 226">
                  <a:extLst>
                    <a:ext uri="{FF2B5EF4-FFF2-40B4-BE49-F238E27FC236}">
                      <a16:creationId xmlns:a16="http://schemas.microsoft.com/office/drawing/2014/main" id="{83092C28-F1CC-40E4-BF38-0C98A3179565}"/>
                    </a:ext>
                  </a:extLst>
                </p:cNvPr>
                <p:cNvPicPr/>
                <p:nvPr/>
              </p:nvPicPr>
              <p:blipFill>
                <a:blip r:embed="rId345"/>
                <a:stretch>
                  <a:fillRect/>
                </a:stretch>
              </p:blipFill>
              <p:spPr>
                <a:xfrm>
                  <a:off x="3990873" y="1115004"/>
                  <a:ext cx="62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8" name="Freihand 227">
                  <a:extLst>
                    <a:ext uri="{FF2B5EF4-FFF2-40B4-BE49-F238E27FC236}">
                      <a16:creationId xmlns:a16="http://schemas.microsoft.com/office/drawing/2014/main" id="{ACECC04B-68AD-4B04-AC8C-817E3BB5C9B7}"/>
                    </a:ext>
                  </a:extLst>
                </p14:cNvPr>
                <p14:cNvContentPartPr/>
                <p14:nvPr/>
              </p14:nvContentPartPr>
              <p14:xfrm>
                <a:off x="4052793" y="1104924"/>
                <a:ext cx="32040" cy="82080"/>
              </p14:xfrm>
            </p:contentPart>
          </mc:Choice>
          <mc:Fallback>
            <p:pic>
              <p:nvPicPr>
                <p:cNvPr id="228" name="Freihand 227">
                  <a:extLst>
                    <a:ext uri="{FF2B5EF4-FFF2-40B4-BE49-F238E27FC236}">
                      <a16:creationId xmlns:a16="http://schemas.microsoft.com/office/drawing/2014/main" id="{ACECC04B-68AD-4B04-AC8C-817E3BB5C9B7}"/>
                    </a:ext>
                  </a:extLst>
                </p:cNvPr>
                <p:cNvPicPr/>
                <p:nvPr/>
              </p:nvPicPr>
              <p:blipFill>
                <a:blip r:embed="rId347"/>
                <a:stretch>
                  <a:fillRect/>
                </a:stretch>
              </p:blipFill>
              <p:spPr>
                <a:xfrm>
                  <a:off x="4048473" y="1100244"/>
                  <a:ext cx="40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9" name="Freihand 228">
                  <a:extLst>
                    <a:ext uri="{FF2B5EF4-FFF2-40B4-BE49-F238E27FC236}">
                      <a16:creationId xmlns:a16="http://schemas.microsoft.com/office/drawing/2014/main" id="{6EFD5BE6-3143-4127-8D39-B843BEEE3166}"/>
                    </a:ext>
                  </a:extLst>
                </p14:cNvPr>
                <p14:cNvContentPartPr/>
                <p14:nvPr/>
              </p14:nvContentPartPr>
              <p14:xfrm>
                <a:off x="3980433" y="1065684"/>
                <a:ext cx="141840" cy="7920"/>
              </p14:xfrm>
            </p:contentPart>
          </mc:Choice>
          <mc:Fallback>
            <p:pic>
              <p:nvPicPr>
                <p:cNvPr id="229" name="Freihand 228">
                  <a:extLst>
                    <a:ext uri="{FF2B5EF4-FFF2-40B4-BE49-F238E27FC236}">
                      <a16:creationId xmlns:a16="http://schemas.microsoft.com/office/drawing/2014/main" id="{6EFD5BE6-3143-4127-8D39-B843BEEE3166}"/>
                    </a:ext>
                  </a:extLst>
                </p:cNvPr>
                <p:cNvPicPr/>
                <p:nvPr/>
              </p:nvPicPr>
              <p:blipFill>
                <a:blip r:embed="rId349"/>
                <a:stretch>
                  <a:fillRect/>
                </a:stretch>
              </p:blipFill>
              <p:spPr>
                <a:xfrm>
                  <a:off x="3976113" y="1061364"/>
                  <a:ext cx="150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0" name="Freihand 229">
                  <a:extLst>
                    <a:ext uri="{FF2B5EF4-FFF2-40B4-BE49-F238E27FC236}">
                      <a16:creationId xmlns:a16="http://schemas.microsoft.com/office/drawing/2014/main" id="{B3E4E15C-6A15-44D5-ADC4-97E6517C110E}"/>
                    </a:ext>
                  </a:extLst>
                </p14:cNvPr>
                <p14:cNvContentPartPr/>
                <p14:nvPr/>
              </p14:nvContentPartPr>
              <p14:xfrm>
                <a:off x="4317033" y="1106364"/>
                <a:ext cx="132480" cy="9720"/>
              </p14:xfrm>
            </p:contentPart>
          </mc:Choice>
          <mc:Fallback>
            <p:pic>
              <p:nvPicPr>
                <p:cNvPr id="230" name="Freihand 229">
                  <a:extLst>
                    <a:ext uri="{FF2B5EF4-FFF2-40B4-BE49-F238E27FC236}">
                      <a16:creationId xmlns:a16="http://schemas.microsoft.com/office/drawing/2014/main" id="{B3E4E15C-6A15-44D5-ADC4-97E6517C110E}"/>
                    </a:ext>
                  </a:extLst>
                </p:cNvPr>
                <p:cNvPicPr/>
                <p:nvPr/>
              </p:nvPicPr>
              <p:blipFill>
                <a:blip r:embed="rId351"/>
                <a:stretch>
                  <a:fillRect/>
                </a:stretch>
              </p:blipFill>
              <p:spPr>
                <a:xfrm>
                  <a:off x="4312713" y="1102044"/>
                  <a:ext cx="141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1" name="Freihand 230">
                  <a:extLst>
                    <a:ext uri="{FF2B5EF4-FFF2-40B4-BE49-F238E27FC236}">
                      <a16:creationId xmlns:a16="http://schemas.microsoft.com/office/drawing/2014/main" id="{E74178F3-F362-457F-B758-C5962E12AE17}"/>
                    </a:ext>
                  </a:extLst>
                </p14:cNvPr>
                <p14:cNvContentPartPr/>
                <p14:nvPr/>
              </p14:nvContentPartPr>
              <p14:xfrm>
                <a:off x="4338993" y="1149564"/>
                <a:ext cx="117360" cy="4320"/>
              </p14:xfrm>
            </p:contentPart>
          </mc:Choice>
          <mc:Fallback>
            <p:pic>
              <p:nvPicPr>
                <p:cNvPr id="231" name="Freihand 230">
                  <a:extLst>
                    <a:ext uri="{FF2B5EF4-FFF2-40B4-BE49-F238E27FC236}">
                      <a16:creationId xmlns:a16="http://schemas.microsoft.com/office/drawing/2014/main" id="{E74178F3-F362-457F-B758-C5962E12AE17}"/>
                    </a:ext>
                  </a:extLst>
                </p:cNvPr>
                <p:cNvPicPr/>
                <p:nvPr/>
              </p:nvPicPr>
              <p:blipFill>
                <a:blip r:embed="rId353"/>
                <a:stretch>
                  <a:fillRect/>
                </a:stretch>
              </p:blipFill>
              <p:spPr>
                <a:xfrm>
                  <a:off x="4334673" y="1145244"/>
                  <a:ext cx="126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4" name="Freihand 233">
                  <a:extLst>
                    <a:ext uri="{FF2B5EF4-FFF2-40B4-BE49-F238E27FC236}">
                      <a16:creationId xmlns:a16="http://schemas.microsoft.com/office/drawing/2014/main" id="{D4F517E1-48F3-47D2-B20D-12F97579F345}"/>
                    </a:ext>
                  </a:extLst>
                </p14:cNvPr>
                <p14:cNvContentPartPr/>
                <p14:nvPr/>
              </p14:nvContentPartPr>
              <p14:xfrm>
                <a:off x="4620513" y="1102404"/>
                <a:ext cx="75600" cy="80280"/>
              </p14:xfrm>
            </p:contentPart>
          </mc:Choice>
          <mc:Fallback>
            <p:pic>
              <p:nvPicPr>
                <p:cNvPr id="234" name="Freihand 233">
                  <a:extLst>
                    <a:ext uri="{FF2B5EF4-FFF2-40B4-BE49-F238E27FC236}">
                      <a16:creationId xmlns:a16="http://schemas.microsoft.com/office/drawing/2014/main" id="{D4F517E1-48F3-47D2-B20D-12F97579F345}"/>
                    </a:ext>
                  </a:extLst>
                </p:cNvPr>
                <p:cNvPicPr/>
                <p:nvPr/>
              </p:nvPicPr>
              <p:blipFill>
                <a:blip r:embed="rId355"/>
                <a:stretch>
                  <a:fillRect/>
                </a:stretch>
              </p:blipFill>
              <p:spPr>
                <a:xfrm>
                  <a:off x="4616193" y="1098084"/>
                  <a:ext cx="84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5" name="Freihand 234">
                  <a:extLst>
                    <a:ext uri="{FF2B5EF4-FFF2-40B4-BE49-F238E27FC236}">
                      <a16:creationId xmlns:a16="http://schemas.microsoft.com/office/drawing/2014/main" id="{C2F7627E-DF88-4CA4-A28C-4B40855B02A8}"/>
                    </a:ext>
                  </a:extLst>
                </p14:cNvPr>
                <p14:cNvContentPartPr/>
                <p14:nvPr/>
              </p14:nvContentPartPr>
              <p14:xfrm>
                <a:off x="4686033" y="1024284"/>
                <a:ext cx="60120" cy="139680"/>
              </p14:xfrm>
            </p:contentPart>
          </mc:Choice>
          <mc:Fallback>
            <p:pic>
              <p:nvPicPr>
                <p:cNvPr id="235" name="Freihand 234">
                  <a:extLst>
                    <a:ext uri="{FF2B5EF4-FFF2-40B4-BE49-F238E27FC236}">
                      <a16:creationId xmlns:a16="http://schemas.microsoft.com/office/drawing/2014/main" id="{C2F7627E-DF88-4CA4-A28C-4B40855B02A8}"/>
                    </a:ext>
                  </a:extLst>
                </p:cNvPr>
                <p:cNvPicPr/>
                <p:nvPr/>
              </p:nvPicPr>
              <p:blipFill>
                <a:blip r:embed="rId357"/>
                <a:stretch>
                  <a:fillRect/>
                </a:stretch>
              </p:blipFill>
              <p:spPr>
                <a:xfrm>
                  <a:off x="4681713" y="1019964"/>
                  <a:ext cx="68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6" name="Freihand 235">
                  <a:extLst>
                    <a:ext uri="{FF2B5EF4-FFF2-40B4-BE49-F238E27FC236}">
                      <a16:creationId xmlns:a16="http://schemas.microsoft.com/office/drawing/2014/main" id="{26AE15B9-5EF0-4EA2-BA0E-07178F4CE2A8}"/>
                    </a:ext>
                  </a:extLst>
                </p14:cNvPr>
                <p14:cNvContentPartPr/>
                <p14:nvPr/>
              </p14:nvContentPartPr>
              <p14:xfrm>
                <a:off x="4809513" y="1004844"/>
                <a:ext cx="83880" cy="147960"/>
              </p14:xfrm>
            </p:contentPart>
          </mc:Choice>
          <mc:Fallback>
            <p:pic>
              <p:nvPicPr>
                <p:cNvPr id="236" name="Freihand 235">
                  <a:extLst>
                    <a:ext uri="{FF2B5EF4-FFF2-40B4-BE49-F238E27FC236}">
                      <a16:creationId xmlns:a16="http://schemas.microsoft.com/office/drawing/2014/main" id="{26AE15B9-5EF0-4EA2-BA0E-07178F4CE2A8}"/>
                    </a:ext>
                  </a:extLst>
                </p:cNvPr>
                <p:cNvPicPr/>
                <p:nvPr/>
              </p:nvPicPr>
              <p:blipFill>
                <a:blip r:embed="rId359"/>
                <a:stretch>
                  <a:fillRect/>
                </a:stretch>
              </p:blipFill>
              <p:spPr>
                <a:xfrm>
                  <a:off x="4805193" y="1000524"/>
                  <a:ext cx="92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8" name="Freihand 237">
                  <a:extLst>
                    <a:ext uri="{FF2B5EF4-FFF2-40B4-BE49-F238E27FC236}">
                      <a16:creationId xmlns:a16="http://schemas.microsoft.com/office/drawing/2014/main" id="{6701B5E5-A7C0-4338-BA00-62F4E7381C09}"/>
                    </a:ext>
                  </a:extLst>
                </p14:cNvPr>
                <p14:cNvContentPartPr/>
                <p14:nvPr/>
              </p14:nvContentPartPr>
              <p14:xfrm>
                <a:off x="3647073" y="1384644"/>
                <a:ext cx="85680" cy="63720"/>
              </p14:xfrm>
            </p:contentPart>
          </mc:Choice>
          <mc:Fallback>
            <p:pic>
              <p:nvPicPr>
                <p:cNvPr id="238" name="Freihand 237">
                  <a:extLst>
                    <a:ext uri="{FF2B5EF4-FFF2-40B4-BE49-F238E27FC236}">
                      <a16:creationId xmlns:a16="http://schemas.microsoft.com/office/drawing/2014/main" id="{6701B5E5-A7C0-4338-BA00-62F4E7381C09}"/>
                    </a:ext>
                  </a:extLst>
                </p:cNvPr>
                <p:cNvPicPr/>
                <p:nvPr/>
              </p:nvPicPr>
              <p:blipFill>
                <a:blip r:embed="rId361"/>
                <a:stretch>
                  <a:fillRect/>
                </a:stretch>
              </p:blipFill>
              <p:spPr>
                <a:xfrm>
                  <a:off x="3642753" y="1380324"/>
                  <a:ext cx="94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9" name="Freihand 238">
                  <a:extLst>
                    <a:ext uri="{FF2B5EF4-FFF2-40B4-BE49-F238E27FC236}">
                      <a16:creationId xmlns:a16="http://schemas.microsoft.com/office/drawing/2014/main" id="{47AD0A23-AF6F-4271-AF5F-36BC8F375AE4}"/>
                    </a:ext>
                  </a:extLst>
                </p14:cNvPr>
                <p14:cNvContentPartPr/>
                <p14:nvPr/>
              </p14:nvContentPartPr>
              <p14:xfrm>
                <a:off x="3690633" y="1384644"/>
                <a:ext cx="57960" cy="145080"/>
              </p14:xfrm>
            </p:contentPart>
          </mc:Choice>
          <mc:Fallback>
            <p:pic>
              <p:nvPicPr>
                <p:cNvPr id="239" name="Freihand 238">
                  <a:extLst>
                    <a:ext uri="{FF2B5EF4-FFF2-40B4-BE49-F238E27FC236}">
                      <a16:creationId xmlns:a16="http://schemas.microsoft.com/office/drawing/2014/main" id="{47AD0A23-AF6F-4271-AF5F-36BC8F375AE4}"/>
                    </a:ext>
                  </a:extLst>
                </p:cNvPr>
                <p:cNvPicPr/>
                <p:nvPr/>
              </p:nvPicPr>
              <p:blipFill>
                <a:blip r:embed="rId363"/>
                <a:stretch>
                  <a:fillRect/>
                </a:stretch>
              </p:blipFill>
              <p:spPr>
                <a:xfrm>
                  <a:off x="3686313" y="1380324"/>
                  <a:ext cx="66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0" name="Freihand 239">
                  <a:extLst>
                    <a:ext uri="{FF2B5EF4-FFF2-40B4-BE49-F238E27FC236}">
                      <a16:creationId xmlns:a16="http://schemas.microsoft.com/office/drawing/2014/main" id="{D7994CA6-63E1-400F-9A26-DED0D4F58632}"/>
                    </a:ext>
                  </a:extLst>
                </p14:cNvPr>
                <p14:cNvContentPartPr/>
                <p14:nvPr/>
              </p14:nvContentPartPr>
              <p14:xfrm>
                <a:off x="3825273" y="1424964"/>
                <a:ext cx="72000" cy="9360"/>
              </p14:xfrm>
            </p:contentPart>
          </mc:Choice>
          <mc:Fallback>
            <p:pic>
              <p:nvPicPr>
                <p:cNvPr id="240" name="Freihand 239">
                  <a:extLst>
                    <a:ext uri="{FF2B5EF4-FFF2-40B4-BE49-F238E27FC236}">
                      <a16:creationId xmlns:a16="http://schemas.microsoft.com/office/drawing/2014/main" id="{D7994CA6-63E1-400F-9A26-DED0D4F58632}"/>
                    </a:ext>
                  </a:extLst>
                </p:cNvPr>
                <p:cNvPicPr/>
                <p:nvPr/>
              </p:nvPicPr>
              <p:blipFill>
                <a:blip r:embed="rId365"/>
                <a:stretch>
                  <a:fillRect/>
                </a:stretch>
              </p:blipFill>
              <p:spPr>
                <a:xfrm>
                  <a:off x="3820953" y="1420644"/>
                  <a:ext cx="80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1" name="Freihand 240">
                  <a:extLst>
                    <a:ext uri="{FF2B5EF4-FFF2-40B4-BE49-F238E27FC236}">
                      <a16:creationId xmlns:a16="http://schemas.microsoft.com/office/drawing/2014/main" id="{51AA176C-6BA2-4826-81C0-290483AE0F28}"/>
                    </a:ext>
                  </a:extLst>
                </p14:cNvPr>
                <p14:cNvContentPartPr/>
                <p14:nvPr/>
              </p14:nvContentPartPr>
              <p14:xfrm>
                <a:off x="3944793" y="1317684"/>
                <a:ext cx="80640" cy="117000"/>
              </p14:xfrm>
            </p:contentPart>
          </mc:Choice>
          <mc:Fallback>
            <p:pic>
              <p:nvPicPr>
                <p:cNvPr id="241" name="Freihand 240">
                  <a:extLst>
                    <a:ext uri="{FF2B5EF4-FFF2-40B4-BE49-F238E27FC236}">
                      <a16:creationId xmlns:a16="http://schemas.microsoft.com/office/drawing/2014/main" id="{51AA176C-6BA2-4826-81C0-290483AE0F28}"/>
                    </a:ext>
                  </a:extLst>
                </p:cNvPr>
                <p:cNvPicPr/>
                <p:nvPr/>
              </p:nvPicPr>
              <p:blipFill>
                <a:blip r:embed="rId367"/>
                <a:stretch>
                  <a:fillRect/>
                </a:stretch>
              </p:blipFill>
              <p:spPr>
                <a:xfrm>
                  <a:off x="3940473" y="1313364"/>
                  <a:ext cx="89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2" name="Freihand 241">
                  <a:extLst>
                    <a:ext uri="{FF2B5EF4-FFF2-40B4-BE49-F238E27FC236}">
                      <a16:creationId xmlns:a16="http://schemas.microsoft.com/office/drawing/2014/main" id="{DEEA7B06-F77D-4514-915B-EBDDDA29683A}"/>
                    </a:ext>
                  </a:extLst>
                </p14:cNvPr>
                <p14:cNvContentPartPr/>
                <p14:nvPr/>
              </p14:nvContentPartPr>
              <p14:xfrm>
                <a:off x="3989433" y="1399404"/>
                <a:ext cx="35640" cy="39240"/>
              </p14:xfrm>
            </p:contentPart>
          </mc:Choice>
          <mc:Fallback>
            <p:pic>
              <p:nvPicPr>
                <p:cNvPr id="242" name="Freihand 241">
                  <a:extLst>
                    <a:ext uri="{FF2B5EF4-FFF2-40B4-BE49-F238E27FC236}">
                      <a16:creationId xmlns:a16="http://schemas.microsoft.com/office/drawing/2014/main" id="{DEEA7B06-F77D-4514-915B-EBDDDA29683A}"/>
                    </a:ext>
                  </a:extLst>
                </p:cNvPr>
                <p:cNvPicPr/>
                <p:nvPr/>
              </p:nvPicPr>
              <p:blipFill>
                <a:blip r:embed="rId369"/>
                <a:stretch>
                  <a:fillRect/>
                </a:stretch>
              </p:blipFill>
              <p:spPr>
                <a:xfrm>
                  <a:off x="3985113" y="1395084"/>
                  <a:ext cx="44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3" name="Freihand 242">
                  <a:extLst>
                    <a:ext uri="{FF2B5EF4-FFF2-40B4-BE49-F238E27FC236}">
                      <a16:creationId xmlns:a16="http://schemas.microsoft.com/office/drawing/2014/main" id="{BE49DEF8-5101-4EC2-B06A-6AEEB2F9909D}"/>
                    </a:ext>
                  </a:extLst>
                </p14:cNvPr>
                <p14:cNvContentPartPr/>
                <p14:nvPr/>
              </p14:nvContentPartPr>
              <p14:xfrm>
                <a:off x="4074033" y="1391484"/>
                <a:ext cx="64800" cy="107280"/>
              </p14:xfrm>
            </p:contentPart>
          </mc:Choice>
          <mc:Fallback>
            <p:pic>
              <p:nvPicPr>
                <p:cNvPr id="243" name="Freihand 242">
                  <a:extLst>
                    <a:ext uri="{FF2B5EF4-FFF2-40B4-BE49-F238E27FC236}">
                      <a16:creationId xmlns:a16="http://schemas.microsoft.com/office/drawing/2014/main" id="{BE49DEF8-5101-4EC2-B06A-6AEEB2F9909D}"/>
                    </a:ext>
                  </a:extLst>
                </p:cNvPr>
                <p:cNvPicPr/>
                <p:nvPr/>
              </p:nvPicPr>
              <p:blipFill>
                <a:blip r:embed="rId371"/>
                <a:stretch>
                  <a:fillRect/>
                </a:stretch>
              </p:blipFill>
              <p:spPr>
                <a:xfrm>
                  <a:off x="4069713" y="1387164"/>
                  <a:ext cx="73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4" name="Freihand 243">
                  <a:extLst>
                    <a:ext uri="{FF2B5EF4-FFF2-40B4-BE49-F238E27FC236}">
                      <a16:creationId xmlns:a16="http://schemas.microsoft.com/office/drawing/2014/main" id="{C0A5D612-2851-4F9A-B9E4-A3857BA4BAC2}"/>
                    </a:ext>
                  </a:extLst>
                </p14:cNvPr>
                <p14:cNvContentPartPr/>
                <p14:nvPr/>
              </p14:nvContentPartPr>
              <p14:xfrm>
                <a:off x="4163313" y="1309404"/>
                <a:ext cx="87120" cy="102960"/>
              </p14:xfrm>
            </p:contentPart>
          </mc:Choice>
          <mc:Fallback>
            <p:pic>
              <p:nvPicPr>
                <p:cNvPr id="244" name="Freihand 243">
                  <a:extLst>
                    <a:ext uri="{FF2B5EF4-FFF2-40B4-BE49-F238E27FC236}">
                      <a16:creationId xmlns:a16="http://schemas.microsoft.com/office/drawing/2014/main" id="{C0A5D612-2851-4F9A-B9E4-A3857BA4BAC2}"/>
                    </a:ext>
                  </a:extLst>
                </p:cNvPr>
                <p:cNvPicPr/>
                <p:nvPr/>
              </p:nvPicPr>
              <p:blipFill>
                <a:blip r:embed="rId373"/>
                <a:stretch>
                  <a:fillRect/>
                </a:stretch>
              </p:blipFill>
              <p:spPr>
                <a:xfrm>
                  <a:off x="4158993" y="1305084"/>
                  <a:ext cx="95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5" name="Freihand 244">
                  <a:extLst>
                    <a:ext uri="{FF2B5EF4-FFF2-40B4-BE49-F238E27FC236}">
                      <a16:creationId xmlns:a16="http://schemas.microsoft.com/office/drawing/2014/main" id="{E94B57A9-0BE6-4721-A953-6EC97D3622DC}"/>
                    </a:ext>
                  </a:extLst>
                </p14:cNvPr>
                <p14:cNvContentPartPr/>
                <p14:nvPr/>
              </p14:nvContentPartPr>
              <p14:xfrm>
                <a:off x="4402353" y="1370604"/>
                <a:ext cx="92520" cy="9720"/>
              </p14:xfrm>
            </p:contentPart>
          </mc:Choice>
          <mc:Fallback>
            <p:pic>
              <p:nvPicPr>
                <p:cNvPr id="245" name="Freihand 244">
                  <a:extLst>
                    <a:ext uri="{FF2B5EF4-FFF2-40B4-BE49-F238E27FC236}">
                      <a16:creationId xmlns:a16="http://schemas.microsoft.com/office/drawing/2014/main" id="{E94B57A9-0BE6-4721-A953-6EC97D3622DC}"/>
                    </a:ext>
                  </a:extLst>
                </p:cNvPr>
                <p:cNvPicPr/>
                <p:nvPr/>
              </p:nvPicPr>
              <p:blipFill>
                <a:blip r:embed="rId375"/>
                <a:stretch>
                  <a:fillRect/>
                </a:stretch>
              </p:blipFill>
              <p:spPr>
                <a:xfrm>
                  <a:off x="4398033" y="1366284"/>
                  <a:ext cx="101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6" name="Freihand 245">
                  <a:extLst>
                    <a:ext uri="{FF2B5EF4-FFF2-40B4-BE49-F238E27FC236}">
                      <a16:creationId xmlns:a16="http://schemas.microsoft.com/office/drawing/2014/main" id="{7C5D4CAA-6C2A-406E-8F38-1ED1A3F59D82}"/>
                    </a:ext>
                  </a:extLst>
                </p14:cNvPr>
                <p14:cNvContentPartPr/>
                <p14:nvPr/>
              </p14:nvContentPartPr>
              <p14:xfrm>
                <a:off x="4413153" y="1402644"/>
                <a:ext cx="87840" cy="7920"/>
              </p14:xfrm>
            </p:contentPart>
          </mc:Choice>
          <mc:Fallback>
            <p:pic>
              <p:nvPicPr>
                <p:cNvPr id="246" name="Freihand 245">
                  <a:extLst>
                    <a:ext uri="{FF2B5EF4-FFF2-40B4-BE49-F238E27FC236}">
                      <a16:creationId xmlns:a16="http://schemas.microsoft.com/office/drawing/2014/main" id="{7C5D4CAA-6C2A-406E-8F38-1ED1A3F59D82}"/>
                    </a:ext>
                  </a:extLst>
                </p:cNvPr>
                <p:cNvPicPr/>
                <p:nvPr/>
              </p:nvPicPr>
              <p:blipFill>
                <a:blip r:embed="rId377"/>
                <a:stretch>
                  <a:fillRect/>
                </a:stretch>
              </p:blipFill>
              <p:spPr>
                <a:xfrm>
                  <a:off x="4408833" y="1398324"/>
                  <a:ext cx="96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8" name="Freihand 247">
                  <a:extLst>
                    <a:ext uri="{FF2B5EF4-FFF2-40B4-BE49-F238E27FC236}">
                      <a16:creationId xmlns:a16="http://schemas.microsoft.com/office/drawing/2014/main" id="{BAAFB32C-7E7E-42CC-A893-C78DA97278B5}"/>
                    </a:ext>
                  </a:extLst>
                </p14:cNvPr>
                <p14:cNvContentPartPr/>
                <p14:nvPr/>
              </p14:nvContentPartPr>
              <p14:xfrm>
                <a:off x="4585593" y="1374924"/>
                <a:ext cx="107640" cy="5040"/>
              </p14:xfrm>
            </p:contentPart>
          </mc:Choice>
          <mc:Fallback>
            <p:pic>
              <p:nvPicPr>
                <p:cNvPr id="248" name="Freihand 247">
                  <a:extLst>
                    <a:ext uri="{FF2B5EF4-FFF2-40B4-BE49-F238E27FC236}">
                      <a16:creationId xmlns:a16="http://schemas.microsoft.com/office/drawing/2014/main" id="{BAAFB32C-7E7E-42CC-A893-C78DA97278B5}"/>
                    </a:ext>
                  </a:extLst>
                </p:cNvPr>
                <p:cNvPicPr/>
                <p:nvPr/>
              </p:nvPicPr>
              <p:blipFill>
                <a:blip r:embed="rId379"/>
                <a:stretch>
                  <a:fillRect/>
                </a:stretch>
              </p:blipFill>
              <p:spPr>
                <a:xfrm>
                  <a:off x="4581273" y="1370604"/>
                  <a:ext cx="116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0" name="Freihand 249">
                  <a:extLst>
                    <a:ext uri="{FF2B5EF4-FFF2-40B4-BE49-F238E27FC236}">
                      <a16:creationId xmlns:a16="http://schemas.microsoft.com/office/drawing/2014/main" id="{2A3EFECC-D64E-4421-A8DD-C1A0859C1407}"/>
                    </a:ext>
                  </a:extLst>
                </p14:cNvPr>
                <p14:cNvContentPartPr/>
                <p14:nvPr/>
              </p14:nvContentPartPr>
              <p14:xfrm>
                <a:off x="4756593" y="1253604"/>
                <a:ext cx="151920" cy="160560"/>
              </p14:xfrm>
            </p:contentPart>
          </mc:Choice>
          <mc:Fallback>
            <p:pic>
              <p:nvPicPr>
                <p:cNvPr id="250" name="Freihand 249">
                  <a:extLst>
                    <a:ext uri="{FF2B5EF4-FFF2-40B4-BE49-F238E27FC236}">
                      <a16:creationId xmlns:a16="http://schemas.microsoft.com/office/drawing/2014/main" id="{2A3EFECC-D64E-4421-A8DD-C1A0859C1407}"/>
                    </a:ext>
                  </a:extLst>
                </p:cNvPr>
                <p:cNvPicPr/>
                <p:nvPr/>
              </p:nvPicPr>
              <p:blipFill>
                <a:blip r:embed="rId381"/>
                <a:stretch>
                  <a:fillRect/>
                </a:stretch>
              </p:blipFill>
              <p:spPr>
                <a:xfrm>
                  <a:off x="4752273" y="1249284"/>
                  <a:ext cx="160560" cy="169200"/>
                </a:xfrm>
                <a:prstGeom prst="rect">
                  <a:avLst/>
                </a:prstGeom>
              </p:spPr>
            </p:pic>
          </mc:Fallback>
        </mc:AlternateContent>
      </p:grpSp>
      <p:grpSp>
        <p:nvGrpSpPr>
          <p:cNvPr id="255" name="Gruppieren 254">
            <a:extLst>
              <a:ext uri="{FF2B5EF4-FFF2-40B4-BE49-F238E27FC236}">
                <a16:creationId xmlns:a16="http://schemas.microsoft.com/office/drawing/2014/main" id="{B5BDC10F-B72F-4991-A087-2231D89C1668}"/>
              </a:ext>
            </a:extLst>
          </p:cNvPr>
          <p:cNvGrpSpPr/>
          <p:nvPr/>
        </p:nvGrpSpPr>
        <p:grpSpPr>
          <a:xfrm>
            <a:off x="5112993" y="1103124"/>
            <a:ext cx="204120" cy="180360"/>
            <a:chOff x="5112993" y="1103124"/>
            <a:chExt cx="204120" cy="180360"/>
          </a:xfrm>
        </p:grpSpPr>
        <mc:AlternateContent xmlns:mc="http://schemas.openxmlformats.org/markup-compatibility/2006">
          <mc:Choice xmlns:p14="http://schemas.microsoft.com/office/powerpoint/2010/main" Requires="p14">
            <p:contentPart p14:bwMode="auto" r:id="rId382">
              <p14:nvContentPartPr>
                <p14:cNvPr id="252" name="Freihand 251">
                  <a:extLst>
                    <a:ext uri="{FF2B5EF4-FFF2-40B4-BE49-F238E27FC236}">
                      <a16:creationId xmlns:a16="http://schemas.microsoft.com/office/drawing/2014/main" id="{D0560FFF-45D4-4C45-BBF1-48F71A6E516C}"/>
                    </a:ext>
                  </a:extLst>
                </p14:cNvPr>
                <p14:cNvContentPartPr/>
                <p14:nvPr/>
              </p14:nvContentPartPr>
              <p14:xfrm>
                <a:off x="5112993" y="1103124"/>
                <a:ext cx="83880" cy="180360"/>
              </p14:xfrm>
            </p:contentPart>
          </mc:Choice>
          <mc:Fallback>
            <p:pic>
              <p:nvPicPr>
                <p:cNvPr id="252" name="Freihand 251">
                  <a:extLst>
                    <a:ext uri="{FF2B5EF4-FFF2-40B4-BE49-F238E27FC236}">
                      <a16:creationId xmlns:a16="http://schemas.microsoft.com/office/drawing/2014/main" id="{D0560FFF-45D4-4C45-BBF1-48F71A6E516C}"/>
                    </a:ext>
                  </a:extLst>
                </p:cNvPr>
                <p:cNvPicPr/>
                <p:nvPr/>
              </p:nvPicPr>
              <p:blipFill>
                <a:blip r:embed="rId383"/>
                <a:stretch>
                  <a:fillRect/>
                </a:stretch>
              </p:blipFill>
              <p:spPr>
                <a:xfrm>
                  <a:off x="5108673" y="1098804"/>
                  <a:ext cx="92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3" name="Freihand 252">
                  <a:extLst>
                    <a:ext uri="{FF2B5EF4-FFF2-40B4-BE49-F238E27FC236}">
                      <a16:creationId xmlns:a16="http://schemas.microsoft.com/office/drawing/2014/main" id="{C3A55683-4EA4-4424-916D-D57EDC4A7068}"/>
                    </a:ext>
                  </a:extLst>
                </p14:cNvPr>
                <p14:cNvContentPartPr/>
                <p14:nvPr/>
              </p14:nvContentPartPr>
              <p14:xfrm>
                <a:off x="5308473" y="1159644"/>
                <a:ext cx="360" cy="360"/>
              </p14:xfrm>
            </p:contentPart>
          </mc:Choice>
          <mc:Fallback>
            <p:pic>
              <p:nvPicPr>
                <p:cNvPr id="253" name="Freihand 252">
                  <a:extLst>
                    <a:ext uri="{FF2B5EF4-FFF2-40B4-BE49-F238E27FC236}">
                      <a16:creationId xmlns:a16="http://schemas.microsoft.com/office/drawing/2014/main" id="{C3A55683-4EA4-4424-916D-D57EDC4A7068}"/>
                    </a:ext>
                  </a:extLst>
                </p:cNvPr>
                <p:cNvPicPr/>
                <p:nvPr/>
              </p:nvPicPr>
              <p:blipFill>
                <a:blip r:embed="rId16"/>
                <a:stretch>
                  <a:fillRect/>
                </a:stretch>
              </p:blipFill>
              <p:spPr>
                <a:xfrm>
                  <a:off x="5304153" y="11553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4" name="Freihand 253">
                  <a:extLst>
                    <a:ext uri="{FF2B5EF4-FFF2-40B4-BE49-F238E27FC236}">
                      <a16:creationId xmlns:a16="http://schemas.microsoft.com/office/drawing/2014/main" id="{C15EC8D9-DD04-46AB-B13D-9FC7EED8A162}"/>
                    </a:ext>
                  </a:extLst>
                </p14:cNvPr>
                <p14:cNvContentPartPr/>
                <p14:nvPr/>
              </p14:nvContentPartPr>
              <p14:xfrm>
                <a:off x="5309193" y="1214724"/>
                <a:ext cx="7920" cy="15840"/>
              </p14:xfrm>
            </p:contentPart>
          </mc:Choice>
          <mc:Fallback>
            <p:pic>
              <p:nvPicPr>
                <p:cNvPr id="254" name="Freihand 253">
                  <a:extLst>
                    <a:ext uri="{FF2B5EF4-FFF2-40B4-BE49-F238E27FC236}">
                      <a16:creationId xmlns:a16="http://schemas.microsoft.com/office/drawing/2014/main" id="{C15EC8D9-DD04-46AB-B13D-9FC7EED8A162}"/>
                    </a:ext>
                  </a:extLst>
                </p:cNvPr>
                <p:cNvPicPr/>
                <p:nvPr/>
              </p:nvPicPr>
              <p:blipFill>
                <a:blip r:embed="rId386"/>
                <a:stretch>
                  <a:fillRect/>
                </a:stretch>
              </p:blipFill>
              <p:spPr>
                <a:xfrm>
                  <a:off x="5304873" y="1210404"/>
                  <a:ext cx="16560" cy="24480"/>
                </a:xfrm>
                <a:prstGeom prst="rect">
                  <a:avLst/>
                </a:prstGeom>
              </p:spPr>
            </p:pic>
          </mc:Fallback>
        </mc:AlternateContent>
      </p:grpSp>
      <p:grpSp>
        <p:nvGrpSpPr>
          <p:cNvPr id="279" name="Gruppieren 278">
            <a:extLst>
              <a:ext uri="{FF2B5EF4-FFF2-40B4-BE49-F238E27FC236}">
                <a16:creationId xmlns:a16="http://schemas.microsoft.com/office/drawing/2014/main" id="{226BFC2D-9E7A-40B2-A900-3331CC586D21}"/>
              </a:ext>
            </a:extLst>
          </p:cNvPr>
          <p:cNvGrpSpPr/>
          <p:nvPr/>
        </p:nvGrpSpPr>
        <p:grpSpPr>
          <a:xfrm>
            <a:off x="5514753" y="983604"/>
            <a:ext cx="1273320" cy="470880"/>
            <a:chOff x="5514753" y="983604"/>
            <a:chExt cx="1273320" cy="470880"/>
          </a:xfrm>
        </p:grpSpPr>
        <mc:AlternateContent xmlns:mc="http://schemas.openxmlformats.org/markup-compatibility/2006">
          <mc:Choice xmlns:p14="http://schemas.microsoft.com/office/powerpoint/2010/main" Requires="p14">
            <p:contentPart p14:bwMode="auto" r:id="rId387">
              <p14:nvContentPartPr>
                <p14:cNvPr id="256" name="Freihand 255">
                  <a:extLst>
                    <a:ext uri="{FF2B5EF4-FFF2-40B4-BE49-F238E27FC236}">
                      <a16:creationId xmlns:a16="http://schemas.microsoft.com/office/drawing/2014/main" id="{66224367-1F9E-4575-A4B4-300C865B01CC}"/>
                    </a:ext>
                  </a:extLst>
                </p14:cNvPr>
                <p14:cNvContentPartPr/>
                <p14:nvPr/>
              </p14:nvContentPartPr>
              <p14:xfrm>
                <a:off x="5668833" y="1053084"/>
                <a:ext cx="104760" cy="77760"/>
              </p14:xfrm>
            </p:contentPart>
          </mc:Choice>
          <mc:Fallback>
            <p:pic>
              <p:nvPicPr>
                <p:cNvPr id="256" name="Freihand 255">
                  <a:extLst>
                    <a:ext uri="{FF2B5EF4-FFF2-40B4-BE49-F238E27FC236}">
                      <a16:creationId xmlns:a16="http://schemas.microsoft.com/office/drawing/2014/main" id="{66224367-1F9E-4575-A4B4-300C865B01CC}"/>
                    </a:ext>
                  </a:extLst>
                </p:cNvPr>
                <p:cNvPicPr/>
                <p:nvPr/>
              </p:nvPicPr>
              <p:blipFill>
                <a:blip r:embed="rId388"/>
                <a:stretch>
                  <a:fillRect/>
                </a:stretch>
              </p:blipFill>
              <p:spPr>
                <a:xfrm>
                  <a:off x="5664513" y="1048764"/>
                  <a:ext cx="113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7" name="Freihand 256">
                  <a:extLst>
                    <a:ext uri="{FF2B5EF4-FFF2-40B4-BE49-F238E27FC236}">
                      <a16:creationId xmlns:a16="http://schemas.microsoft.com/office/drawing/2014/main" id="{104828E5-E8C3-41A7-9667-CCD8017C38EB}"/>
                    </a:ext>
                  </a:extLst>
                </p14:cNvPr>
                <p14:cNvContentPartPr/>
                <p14:nvPr/>
              </p14:nvContentPartPr>
              <p14:xfrm>
                <a:off x="5838753" y="1049124"/>
                <a:ext cx="22680" cy="73080"/>
              </p14:xfrm>
            </p:contentPart>
          </mc:Choice>
          <mc:Fallback>
            <p:pic>
              <p:nvPicPr>
                <p:cNvPr id="257" name="Freihand 256">
                  <a:extLst>
                    <a:ext uri="{FF2B5EF4-FFF2-40B4-BE49-F238E27FC236}">
                      <a16:creationId xmlns:a16="http://schemas.microsoft.com/office/drawing/2014/main" id="{104828E5-E8C3-41A7-9667-CCD8017C38EB}"/>
                    </a:ext>
                  </a:extLst>
                </p:cNvPr>
                <p:cNvPicPr/>
                <p:nvPr/>
              </p:nvPicPr>
              <p:blipFill>
                <a:blip r:embed="rId390"/>
                <a:stretch>
                  <a:fillRect/>
                </a:stretch>
              </p:blipFill>
              <p:spPr>
                <a:xfrm>
                  <a:off x="5834433" y="1044804"/>
                  <a:ext cx="3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8" name="Freihand 257">
                  <a:extLst>
                    <a:ext uri="{FF2B5EF4-FFF2-40B4-BE49-F238E27FC236}">
                      <a16:creationId xmlns:a16="http://schemas.microsoft.com/office/drawing/2014/main" id="{C1FE74B1-1FDF-4C56-8AAE-77FCB5A673E5}"/>
                    </a:ext>
                  </a:extLst>
                </p14:cNvPr>
                <p14:cNvContentPartPr/>
                <p14:nvPr/>
              </p14:nvContentPartPr>
              <p14:xfrm>
                <a:off x="5881233" y="1023924"/>
                <a:ext cx="32040" cy="90000"/>
              </p14:xfrm>
            </p:contentPart>
          </mc:Choice>
          <mc:Fallback>
            <p:pic>
              <p:nvPicPr>
                <p:cNvPr id="258" name="Freihand 257">
                  <a:extLst>
                    <a:ext uri="{FF2B5EF4-FFF2-40B4-BE49-F238E27FC236}">
                      <a16:creationId xmlns:a16="http://schemas.microsoft.com/office/drawing/2014/main" id="{C1FE74B1-1FDF-4C56-8AAE-77FCB5A673E5}"/>
                    </a:ext>
                  </a:extLst>
                </p:cNvPr>
                <p:cNvPicPr/>
                <p:nvPr/>
              </p:nvPicPr>
              <p:blipFill>
                <a:blip r:embed="rId392"/>
                <a:stretch>
                  <a:fillRect/>
                </a:stretch>
              </p:blipFill>
              <p:spPr>
                <a:xfrm>
                  <a:off x="5876913" y="1019604"/>
                  <a:ext cx="40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9" name="Freihand 258">
                  <a:extLst>
                    <a:ext uri="{FF2B5EF4-FFF2-40B4-BE49-F238E27FC236}">
                      <a16:creationId xmlns:a16="http://schemas.microsoft.com/office/drawing/2014/main" id="{3BB2FD97-CBB5-4E3A-8D80-6141E4BE6F36}"/>
                    </a:ext>
                  </a:extLst>
                </p14:cNvPr>
                <p14:cNvContentPartPr/>
                <p14:nvPr/>
              </p14:nvContentPartPr>
              <p14:xfrm>
                <a:off x="5794113" y="983604"/>
                <a:ext cx="192960" cy="10800"/>
              </p14:xfrm>
            </p:contentPart>
          </mc:Choice>
          <mc:Fallback>
            <p:pic>
              <p:nvPicPr>
                <p:cNvPr id="259" name="Freihand 258">
                  <a:extLst>
                    <a:ext uri="{FF2B5EF4-FFF2-40B4-BE49-F238E27FC236}">
                      <a16:creationId xmlns:a16="http://schemas.microsoft.com/office/drawing/2014/main" id="{3BB2FD97-CBB5-4E3A-8D80-6141E4BE6F36}"/>
                    </a:ext>
                  </a:extLst>
                </p:cNvPr>
                <p:cNvPicPr/>
                <p:nvPr/>
              </p:nvPicPr>
              <p:blipFill>
                <a:blip r:embed="rId394"/>
                <a:stretch>
                  <a:fillRect/>
                </a:stretch>
              </p:blipFill>
              <p:spPr>
                <a:xfrm>
                  <a:off x="5789793" y="979284"/>
                  <a:ext cx="201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1" name="Freihand 260">
                  <a:extLst>
                    <a:ext uri="{FF2B5EF4-FFF2-40B4-BE49-F238E27FC236}">
                      <a16:creationId xmlns:a16="http://schemas.microsoft.com/office/drawing/2014/main" id="{DF34167C-FF49-4E13-A0EF-7ACD3579DE1C}"/>
                    </a:ext>
                  </a:extLst>
                </p14:cNvPr>
                <p14:cNvContentPartPr/>
                <p14:nvPr/>
              </p14:nvContentPartPr>
              <p14:xfrm>
                <a:off x="5577753" y="1201764"/>
                <a:ext cx="439200" cy="15120"/>
              </p14:xfrm>
            </p:contentPart>
          </mc:Choice>
          <mc:Fallback>
            <p:pic>
              <p:nvPicPr>
                <p:cNvPr id="261" name="Freihand 260">
                  <a:extLst>
                    <a:ext uri="{FF2B5EF4-FFF2-40B4-BE49-F238E27FC236}">
                      <a16:creationId xmlns:a16="http://schemas.microsoft.com/office/drawing/2014/main" id="{DF34167C-FF49-4E13-A0EF-7ACD3579DE1C}"/>
                    </a:ext>
                  </a:extLst>
                </p:cNvPr>
                <p:cNvPicPr/>
                <p:nvPr/>
              </p:nvPicPr>
              <p:blipFill>
                <a:blip r:embed="rId396"/>
                <a:stretch>
                  <a:fillRect/>
                </a:stretch>
              </p:blipFill>
              <p:spPr>
                <a:xfrm>
                  <a:off x="5573433" y="1197444"/>
                  <a:ext cx="447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3" name="Freihand 262">
                  <a:extLst>
                    <a:ext uri="{FF2B5EF4-FFF2-40B4-BE49-F238E27FC236}">
                      <a16:creationId xmlns:a16="http://schemas.microsoft.com/office/drawing/2014/main" id="{B3F75B24-9399-4AA6-B230-CF32D186CE98}"/>
                    </a:ext>
                  </a:extLst>
                </p14:cNvPr>
                <p14:cNvContentPartPr/>
                <p14:nvPr/>
              </p14:nvContentPartPr>
              <p14:xfrm>
                <a:off x="5514753" y="1307964"/>
                <a:ext cx="84600" cy="42120"/>
              </p14:xfrm>
            </p:contentPart>
          </mc:Choice>
          <mc:Fallback>
            <p:pic>
              <p:nvPicPr>
                <p:cNvPr id="263" name="Freihand 262">
                  <a:extLst>
                    <a:ext uri="{FF2B5EF4-FFF2-40B4-BE49-F238E27FC236}">
                      <a16:creationId xmlns:a16="http://schemas.microsoft.com/office/drawing/2014/main" id="{B3F75B24-9399-4AA6-B230-CF32D186CE98}"/>
                    </a:ext>
                  </a:extLst>
                </p:cNvPr>
                <p:cNvPicPr/>
                <p:nvPr/>
              </p:nvPicPr>
              <p:blipFill>
                <a:blip r:embed="rId398"/>
                <a:stretch>
                  <a:fillRect/>
                </a:stretch>
              </p:blipFill>
              <p:spPr>
                <a:xfrm>
                  <a:off x="5510433" y="1303644"/>
                  <a:ext cx="93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4" name="Freihand 263">
                  <a:extLst>
                    <a:ext uri="{FF2B5EF4-FFF2-40B4-BE49-F238E27FC236}">
                      <a16:creationId xmlns:a16="http://schemas.microsoft.com/office/drawing/2014/main" id="{D52AF491-ACFE-419C-BE90-4E83F45133E4}"/>
                    </a:ext>
                  </a:extLst>
                </p14:cNvPr>
                <p14:cNvContentPartPr/>
                <p14:nvPr/>
              </p14:nvContentPartPr>
              <p14:xfrm>
                <a:off x="5567673" y="1305084"/>
                <a:ext cx="66960" cy="149400"/>
              </p14:xfrm>
            </p:contentPart>
          </mc:Choice>
          <mc:Fallback>
            <p:pic>
              <p:nvPicPr>
                <p:cNvPr id="264" name="Freihand 263">
                  <a:extLst>
                    <a:ext uri="{FF2B5EF4-FFF2-40B4-BE49-F238E27FC236}">
                      <a16:creationId xmlns:a16="http://schemas.microsoft.com/office/drawing/2014/main" id="{D52AF491-ACFE-419C-BE90-4E83F45133E4}"/>
                    </a:ext>
                  </a:extLst>
                </p:cNvPr>
                <p:cNvPicPr/>
                <p:nvPr/>
              </p:nvPicPr>
              <p:blipFill>
                <a:blip r:embed="rId400"/>
                <a:stretch>
                  <a:fillRect/>
                </a:stretch>
              </p:blipFill>
              <p:spPr>
                <a:xfrm>
                  <a:off x="5563353" y="1300764"/>
                  <a:ext cx="75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6" name="Freihand 265">
                  <a:extLst>
                    <a:ext uri="{FF2B5EF4-FFF2-40B4-BE49-F238E27FC236}">
                      <a16:creationId xmlns:a16="http://schemas.microsoft.com/office/drawing/2014/main" id="{12E70980-1116-42EB-844B-3B694991AF67}"/>
                    </a:ext>
                  </a:extLst>
                </p14:cNvPr>
                <p14:cNvContentPartPr/>
                <p14:nvPr/>
              </p14:nvContentPartPr>
              <p14:xfrm>
                <a:off x="5699433" y="1337484"/>
                <a:ext cx="73440" cy="13320"/>
              </p14:xfrm>
            </p:contentPart>
          </mc:Choice>
          <mc:Fallback>
            <p:pic>
              <p:nvPicPr>
                <p:cNvPr id="266" name="Freihand 265">
                  <a:extLst>
                    <a:ext uri="{FF2B5EF4-FFF2-40B4-BE49-F238E27FC236}">
                      <a16:creationId xmlns:a16="http://schemas.microsoft.com/office/drawing/2014/main" id="{12E70980-1116-42EB-844B-3B694991AF67}"/>
                    </a:ext>
                  </a:extLst>
                </p:cNvPr>
                <p:cNvPicPr/>
                <p:nvPr/>
              </p:nvPicPr>
              <p:blipFill>
                <a:blip r:embed="rId402"/>
                <a:stretch>
                  <a:fillRect/>
                </a:stretch>
              </p:blipFill>
              <p:spPr>
                <a:xfrm>
                  <a:off x="5695113" y="1333164"/>
                  <a:ext cx="82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Freihand 266">
                  <a:extLst>
                    <a:ext uri="{FF2B5EF4-FFF2-40B4-BE49-F238E27FC236}">
                      <a16:creationId xmlns:a16="http://schemas.microsoft.com/office/drawing/2014/main" id="{F30CC1FB-D92B-452C-9F56-439834FEF920}"/>
                    </a:ext>
                  </a:extLst>
                </p14:cNvPr>
                <p14:cNvContentPartPr/>
                <p14:nvPr/>
              </p14:nvContentPartPr>
              <p14:xfrm>
                <a:off x="5824353" y="1312284"/>
                <a:ext cx="51840" cy="47160"/>
              </p14:xfrm>
            </p:contentPart>
          </mc:Choice>
          <mc:Fallback>
            <p:pic>
              <p:nvPicPr>
                <p:cNvPr id="267" name="Freihand 266">
                  <a:extLst>
                    <a:ext uri="{FF2B5EF4-FFF2-40B4-BE49-F238E27FC236}">
                      <a16:creationId xmlns:a16="http://schemas.microsoft.com/office/drawing/2014/main" id="{F30CC1FB-D92B-452C-9F56-439834FEF920}"/>
                    </a:ext>
                  </a:extLst>
                </p:cNvPr>
                <p:cNvPicPr/>
                <p:nvPr/>
              </p:nvPicPr>
              <p:blipFill>
                <a:blip r:embed="rId404"/>
                <a:stretch>
                  <a:fillRect/>
                </a:stretch>
              </p:blipFill>
              <p:spPr>
                <a:xfrm>
                  <a:off x="5820033" y="1307964"/>
                  <a:ext cx="60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8" name="Freihand 267">
                  <a:extLst>
                    <a:ext uri="{FF2B5EF4-FFF2-40B4-BE49-F238E27FC236}">
                      <a16:creationId xmlns:a16="http://schemas.microsoft.com/office/drawing/2014/main" id="{03F8F838-56E8-4678-897E-D8A3D569AABA}"/>
                    </a:ext>
                  </a:extLst>
                </p14:cNvPr>
                <p14:cNvContentPartPr/>
                <p14:nvPr/>
              </p14:nvContentPartPr>
              <p14:xfrm>
                <a:off x="5803833" y="1279164"/>
                <a:ext cx="91080" cy="104760"/>
              </p14:xfrm>
            </p:contentPart>
          </mc:Choice>
          <mc:Fallback>
            <p:pic>
              <p:nvPicPr>
                <p:cNvPr id="268" name="Freihand 267">
                  <a:extLst>
                    <a:ext uri="{FF2B5EF4-FFF2-40B4-BE49-F238E27FC236}">
                      <a16:creationId xmlns:a16="http://schemas.microsoft.com/office/drawing/2014/main" id="{03F8F838-56E8-4678-897E-D8A3D569AABA}"/>
                    </a:ext>
                  </a:extLst>
                </p:cNvPr>
                <p:cNvPicPr/>
                <p:nvPr/>
              </p:nvPicPr>
              <p:blipFill>
                <a:blip r:embed="rId406"/>
                <a:stretch>
                  <a:fillRect/>
                </a:stretch>
              </p:blipFill>
              <p:spPr>
                <a:xfrm>
                  <a:off x="5799513" y="1274844"/>
                  <a:ext cx="99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9" name="Freihand 268">
                  <a:extLst>
                    <a:ext uri="{FF2B5EF4-FFF2-40B4-BE49-F238E27FC236}">
                      <a16:creationId xmlns:a16="http://schemas.microsoft.com/office/drawing/2014/main" id="{3A58CC53-59C5-407E-AA03-462EF62601DC}"/>
                    </a:ext>
                  </a:extLst>
                </p14:cNvPr>
                <p14:cNvContentPartPr/>
                <p14:nvPr/>
              </p14:nvContentPartPr>
              <p14:xfrm>
                <a:off x="5841993" y="1334604"/>
                <a:ext cx="57600" cy="56520"/>
              </p14:xfrm>
            </p:contentPart>
          </mc:Choice>
          <mc:Fallback>
            <p:pic>
              <p:nvPicPr>
                <p:cNvPr id="269" name="Freihand 268">
                  <a:extLst>
                    <a:ext uri="{FF2B5EF4-FFF2-40B4-BE49-F238E27FC236}">
                      <a16:creationId xmlns:a16="http://schemas.microsoft.com/office/drawing/2014/main" id="{3A58CC53-59C5-407E-AA03-462EF62601DC}"/>
                    </a:ext>
                  </a:extLst>
                </p:cNvPr>
                <p:cNvPicPr/>
                <p:nvPr/>
              </p:nvPicPr>
              <p:blipFill>
                <a:blip r:embed="rId408"/>
                <a:stretch>
                  <a:fillRect/>
                </a:stretch>
              </p:blipFill>
              <p:spPr>
                <a:xfrm>
                  <a:off x="5837673" y="1330284"/>
                  <a:ext cx="66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0" name="Freihand 269">
                  <a:extLst>
                    <a:ext uri="{FF2B5EF4-FFF2-40B4-BE49-F238E27FC236}">
                      <a16:creationId xmlns:a16="http://schemas.microsoft.com/office/drawing/2014/main" id="{E8556BA9-EE65-4DAD-8AEA-07808631FCDE}"/>
                    </a:ext>
                  </a:extLst>
                </p14:cNvPr>
                <p14:cNvContentPartPr/>
                <p14:nvPr/>
              </p14:nvContentPartPr>
              <p14:xfrm>
                <a:off x="5942793" y="1318404"/>
                <a:ext cx="34560" cy="47160"/>
              </p14:xfrm>
            </p:contentPart>
          </mc:Choice>
          <mc:Fallback>
            <p:pic>
              <p:nvPicPr>
                <p:cNvPr id="270" name="Freihand 269">
                  <a:extLst>
                    <a:ext uri="{FF2B5EF4-FFF2-40B4-BE49-F238E27FC236}">
                      <a16:creationId xmlns:a16="http://schemas.microsoft.com/office/drawing/2014/main" id="{E8556BA9-EE65-4DAD-8AEA-07808631FCDE}"/>
                    </a:ext>
                  </a:extLst>
                </p:cNvPr>
                <p:cNvPicPr/>
                <p:nvPr/>
              </p:nvPicPr>
              <p:blipFill>
                <a:blip r:embed="rId410"/>
                <a:stretch>
                  <a:fillRect/>
                </a:stretch>
              </p:blipFill>
              <p:spPr>
                <a:xfrm>
                  <a:off x="5938473" y="1314084"/>
                  <a:ext cx="43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1" name="Freihand 270">
                  <a:extLst>
                    <a:ext uri="{FF2B5EF4-FFF2-40B4-BE49-F238E27FC236}">
                      <a16:creationId xmlns:a16="http://schemas.microsoft.com/office/drawing/2014/main" id="{1C8B08CE-DA28-4C40-8E13-7784B750DA11}"/>
                    </a:ext>
                  </a:extLst>
                </p14:cNvPr>
                <p14:cNvContentPartPr/>
                <p14:nvPr/>
              </p14:nvContentPartPr>
              <p14:xfrm>
                <a:off x="5952873" y="1320564"/>
                <a:ext cx="63720" cy="119520"/>
              </p14:xfrm>
            </p:contentPart>
          </mc:Choice>
          <mc:Fallback>
            <p:pic>
              <p:nvPicPr>
                <p:cNvPr id="271" name="Freihand 270">
                  <a:extLst>
                    <a:ext uri="{FF2B5EF4-FFF2-40B4-BE49-F238E27FC236}">
                      <a16:creationId xmlns:a16="http://schemas.microsoft.com/office/drawing/2014/main" id="{1C8B08CE-DA28-4C40-8E13-7784B750DA11}"/>
                    </a:ext>
                  </a:extLst>
                </p:cNvPr>
                <p:cNvPicPr/>
                <p:nvPr/>
              </p:nvPicPr>
              <p:blipFill>
                <a:blip r:embed="rId412"/>
                <a:stretch>
                  <a:fillRect/>
                </a:stretch>
              </p:blipFill>
              <p:spPr>
                <a:xfrm>
                  <a:off x="5948553" y="1316244"/>
                  <a:ext cx="72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2" name="Freihand 271">
                  <a:extLst>
                    <a:ext uri="{FF2B5EF4-FFF2-40B4-BE49-F238E27FC236}">
                      <a16:creationId xmlns:a16="http://schemas.microsoft.com/office/drawing/2014/main" id="{BB33E553-A373-4324-AF4F-EDFC0ED2A3C7}"/>
                    </a:ext>
                  </a:extLst>
                </p14:cNvPr>
                <p14:cNvContentPartPr/>
                <p14:nvPr/>
              </p14:nvContentPartPr>
              <p14:xfrm>
                <a:off x="6019113" y="1274124"/>
                <a:ext cx="68400" cy="96120"/>
              </p14:xfrm>
            </p:contentPart>
          </mc:Choice>
          <mc:Fallback>
            <p:pic>
              <p:nvPicPr>
                <p:cNvPr id="272" name="Freihand 271">
                  <a:extLst>
                    <a:ext uri="{FF2B5EF4-FFF2-40B4-BE49-F238E27FC236}">
                      <a16:creationId xmlns:a16="http://schemas.microsoft.com/office/drawing/2014/main" id="{BB33E553-A373-4324-AF4F-EDFC0ED2A3C7}"/>
                    </a:ext>
                  </a:extLst>
                </p:cNvPr>
                <p:cNvPicPr/>
                <p:nvPr/>
              </p:nvPicPr>
              <p:blipFill>
                <a:blip r:embed="rId414"/>
                <a:stretch>
                  <a:fillRect/>
                </a:stretch>
              </p:blipFill>
              <p:spPr>
                <a:xfrm>
                  <a:off x="6014793" y="1269804"/>
                  <a:ext cx="77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4" name="Freihand 273">
                  <a:extLst>
                    <a:ext uri="{FF2B5EF4-FFF2-40B4-BE49-F238E27FC236}">
                      <a16:creationId xmlns:a16="http://schemas.microsoft.com/office/drawing/2014/main" id="{1BAD9C83-6347-4BE9-9D5E-E515162C7B3E}"/>
                    </a:ext>
                  </a:extLst>
                </p14:cNvPr>
                <p14:cNvContentPartPr/>
                <p14:nvPr/>
              </p14:nvContentPartPr>
              <p14:xfrm>
                <a:off x="6185793" y="1191324"/>
                <a:ext cx="129960" cy="9000"/>
              </p14:xfrm>
            </p:contentPart>
          </mc:Choice>
          <mc:Fallback>
            <p:pic>
              <p:nvPicPr>
                <p:cNvPr id="274" name="Freihand 273">
                  <a:extLst>
                    <a:ext uri="{FF2B5EF4-FFF2-40B4-BE49-F238E27FC236}">
                      <a16:creationId xmlns:a16="http://schemas.microsoft.com/office/drawing/2014/main" id="{1BAD9C83-6347-4BE9-9D5E-E515162C7B3E}"/>
                    </a:ext>
                  </a:extLst>
                </p:cNvPr>
                <p:cNvPicPr/>
                <p:nvPr/>
              </p:nvPicPr>
              <p:blipFill>
                <a:blip r:embed="rId416"/>
                <a:stretch>
                  <a:fillRect/>
                </a:stretch>
              </p:blipFill>
              <p:spPr>
                <a:xfrm>
                  <a:off x="6181473" y="1187004"/>
                  <a:ext cx="138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5" name="Freihand 274">
                  <a:extLst>
                    <a:ext uri="{FF2B5EF4-FFF2-40B4-BE49-F238E27FC236}">
                      <a16:creationId xmlns:a16="http://schemas.microsoft.com/office/drawing/2014/main" id="{8F29E4B2-6522-4D35-A4DA-F39F22E06E58}"/>
                    </a:ext>
                  </a:extLst>
                </p14:cNvPr>
                <p14:cNvContentPartPr/>
                <p14:nvPr/>
              </p14:nvContentPartPr>
              <p14:xfrm>
                <a:off x="6202713" y="1238844"/>
                <a:ext cx="113040" cy="7920"/>
              </p14:xfrm>
            </p:contentPart>
          </mc:Choice>
          <mc:Fallback>
            <p:pic>
              <p:nvPicPr>
                <p:cNvPr id="275" name="Freihand 274">
                  <a:extLst>
                    <a:ext uri="{FF2B5EF4-FFF2-40B4-BE49-F238E27FC236}">
                      <a16:creationId xmlns:a16="http://schemas.microsoft.com/office/drawing/2014/main" id="{8F29E4B2-6522-4D35-A4DA-F39F22E06E58}"/>
                    </a:ext>
                  </a:extLst>
                </p:cNvPr>
                <p:cNvPicPr/>
                <p:nvPr/>
              </p:nvPicPr>
              <p:blipFill>
                <a:blip r:embed="rId418"/>
                <a:stretch>
                  <a:fillRect/>
                </a:stretch>
              </p:blipFill>
              <p:spPr>
                <a:xfrm>
                  <a:off x="6198393" y="1234524"/>
                  <a:ext cx="12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80849EFD-E768-46DE-BB58-05C0DDDB91B8}"/>
                    </a:ext>
                  </a:extLst>
                </p14:cNvPr>
                <p14:cNvContentPartPr/>
                <p14:nvPr/>
              </p14:nvContentPartPr>
              <p14:xfrm>
                <a:off x="6470913" y="1207164"/>
                <a:ext cx="97560" cy="6120"/>
              </p14:xfrm>
            </p:contentPart>
          </mc:Choice>
          <mc:Fallback>
            <p:pic>
              <p:nvPicPr>
                <p:cNvPr id="277" name="Freihand 276">
                  <a:extLst>
                    <a:ext uri="{FF2B5EF4-FFF2-40B4-BE49-F238E27FC236}">
                      <a16:creationId xmlns:a16="http://schemas.microsoft.com/office/drawing/2014/main" id="{80849EFD-E768-46DE-BB58-05C0DDDB91B8}"/>
                    </a:ext>
                  </a:extLst>
                </p:cNvPr>
                <p:cNvPicPr/>
                <p:nvPr/>
              </p:nvPicPr>
              <p:blipFill>
                <a:blip r:embed="rId420"/>
                <a:stretch>
                  <a:fillRect/>
                </a:stretch>
              </p:blipFill>
              <p:spPr>
                <a:xfrm>
                  <a:off x="6466593" y="1202844"/>
                  <a:ext cx="106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8" name="Freihand 277">
                  <a:extLst>
                    <a:ext uri="{FF2B5EF4-FFF2-40B4-BE49-F238E27FC236}">
                      <a16:creationId xmlns:a16="http://schemas.microsoft.com/office/drawing/2014/main" id="{55E562B0-4187-4B72-AF89-2D119CC6D6A5}"/>
                    </a:ext>
                  </a:extLst>
                </p14:cNvPr>
                <p14:cNvContentPartPr/>
                <p14:nvPr/>
              </p14:nvContentPartPr>
              <p14:xfrm>
                <a:off x="6676473" y="1084404"/>
                <a:ext cx="111600" cy="156960"/>
              </p14:xfrm>
            </p:contentPart>
          </mc:Choice>
          <mc:Fallback>
            <p:pic>
              <p:nvPicPr>
                <p:cNvPr id="278" name="Freihand 277">
                  <a:extLst>
                    <a:ext uri="{FF2B5EF4-FFF2-40B4-BE49-F238E27FC236}">
                      <a16:creationId xmlns:a16="http://schemas.microsoft.com/office/drawing/2014/main" id="{55E562B0-4187-4B72-AF89-2D119CC6D6A5}"/>
                    </a:ext>
                  </a:extLst>
                </p:cNvPr>
                <p:cNvPicPr/>
                <p:nvPr/>
              </p:nvPicPr>
              <p:blipFill>
                <a:blip r:embed="rId422"/>
                <a:stretch>
                  <a:fillRect/>
                </a:stretch>
              </p:blipFill>
              <p:spPr>
                <a:xfrm>
                  <a:off x="6672153" y="1080084"/>
                  <a:ext cx="120240" cy="165600"/>
                </a:xfrm>
                <a:prstGeom prst="rect">
                  <a:avLst/>
                </a:prstGeom>
              </p:spPr>
            </p:pic>
          </mc:Fallback>
        </mc:AlternateContent>
      </p:grpSp>
      <p:grpSp>
        <p:nvGrpSpPr>
          <p:cNvPr id="310" name="Gruppieren 309">
            <a:extLst>
              <a:ext uri="{FF2B5EF4-FFF2-40B4-BE49-F238E27FC236}">
                <a16:creationId xmlns:a16="http://schemas.microsoft.com/office/drawing/2014/main" id="{25DD9C0C-557B-4485-A977-E147D1339D1B}"/>
              </a:ext>
            </a:extLst>
          </p:cNvPr>
          <p:cNvGrpSpPr/>
          <p:nvPr/>
        </p:nvGrpSpPr>
        <p:grpSpPr>
          <a:xfrm>
            <a:off x="3089073" y="2076564"/>
            <a:ext cx="205200" cy="124560"/>
            <a:chOff x="3089073" y="2076564"/>
            <a:chExt cx="205200" cy="124560"/>
          </a:xfrm>
        </p:grpSpPr>
        <mc:AlternateContent xmlns:mc="http://schemas.openxmlformats.org/markup-compatibility/2006">
          <mc:Choice xmlns:p14="http://schemas.microsoft.com/office/powerpoint/2010/main" Requires="p14">
            <p:contentPart p14:bwMode="auto" r:id="rId423">
              <p14:nvContentPartPr>
                <p14:cNvPr id="307" name="Freihand 306">
                  <a:extLst>
                    <a:ext uri="{FF2B5EF4-FFF2-40B4-BE49-F238E27FC236}">
                      <a16:creationId xmlns:a16="http://schemas.microsoft.com/office/drawing/2014/main" id="{7DED316A-55F9-48C6-B4B8-7F533D4EB743}"/>
                    </a:ext>
                  </a:extLst>
                </p14:cNvPr>
                <p14:cNvContentPartPr/>
                <p14:nvPr/>
              </p14:nvContentPartPr>
              <p14:xfrm>
                <a:off x="3089073" y="2120844"/>
                <a:ext cx="99000" cy="20520"/>
              </p14:xfrm>
            </p:contentPart>
          </mc:Choice>
          <mc:Fallback>
            <p:pic>
              <p:nvPicPr>
                <p:cNvPr id="307" name="Freihand 306">
                  <a:extLst>
                    <a:ext uri="{FF2B5EF4-FFF2-40B4-BE49-F238E27FC236}">
                      <a16:creationId xmlns:a16="http://schemas.microsoft.com/office/drawing/2014/main" id="{7DED316A-55F9-48C6-B4B8-7F533D4EB743}"/>
                    </a:ext>
                  </a:extLst>
                </p:cNvPr>
                <p:cNvPicPr/>
                <p:nvPr/>
              </p:nvPicPr>
              <p:blipFill>
                <a:blip r:embed="rId424"/>
                <a:stretch>
                  <a:fillRect/>
                </a:stretch>
              </p:blipFill>
              <p:spPr>
                <a:xfrm>
                  <a:off x="3084753" y="2116524"/>
                  <a:ext cx="107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08" name="Freihand 307">
                  <a:extLst>
                    <a:ext uri="{FF2B5EF4-FFF2-40B4-BE49-F238E27FC236}">
                      <a16:creationId xmlns:a16="http://schemas.microsoft.com/office/drawing/2014/main" id="{3C53A20B-07AB-4AD3-BE7A-C2937771EC20}"/>
                    </a:ext>
                  </a:extLst>
                </p14:cNvPr>
                <p14:cNvContentPartPr/>
                <p14:nvPr/>
              </p14:nvContentPartPr>
              <p14:xfrm>
                <a:off x="3102393" y="2143884"/>
                <a:ext cx="92880" cy="16560"/>
              </p14:xfrm>
            </p:contentPart>
          </mc:Choice>
          <mc:Fallback>
            <p:pic>
              <p:nvPicPr>
                <p:cNvPr id="308" name="Freihand 307">
                  <a:extLst>
                    <a:ext uri="{FF2B5EF4-FFF2-40B4-BE49-F238E27FC236}">
                      <a16:creationId xmlns:a16="http://schemas.microsoft.com/office/drawing/2014/main" id="{3C53A20B-07AB-4AD3-BE7A-C2937771EC20}"/>
                    </a:ext>
                  </a:extLst>
                </p:cNvPr>
                <p:cNvPicPr/>
                <p:nvPr/>
              </p:nvPicPr>
              <p:blipFill>
                <a:blip r:embed="rId426"/>
                <a:stretch>
                  <a:fillRect/>
                </a:stretch>
              </p:blipFill>
              <p:spPr>
                <a:xfrm>
                  <a:off x="3098073" y="2139564"/>
                  <a:ext cx="101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9" name="Freihand 308">
                  <a:extLst>
                    <a:ext uri="{FF2B5EF4-FFF2-40B4-BE49-F238E27FC236}">
                      <a16:creationId xmlns:a16="http://schemas.microsoft.com/office/drawing/2014/main" id="{1264A2AD-B18D-4185-BBD2-3B75AA266711}"/>
                    </a:ext>
                  </a:extLst>
                </p14:cNvPr>
                <p14:cNvContentPartPr/>
                <p14:nvPr/>
              </p14:nvContentPartPr>
              <p14:xfrm>
                <a:off x="3203553" y="2076564"/>
                <a:ext cx="90720" cy="124560"/>
              </p14:xfrm>
            </p:contentPart>
          </mc:Choice>
          <mc:Fallback>
            <p:pic>
              <p:nvPicPr>
                <p:cNvPr id="309" name="Freihand 308">
                  <a:extLst>
                    <a:ext uri="{FF2B5EF4-FFF2-40B4-BE49-F238E27FC236}">
                      <a16:creationId xmlns:a16="http://schemas.microsoft.com/office/drawing/2014/main" id="{1264A2AD-B18D-4185-BBD2-3B75AA266711}"/>
                    </a:ext>
                  </a:extLst>
                </p:cNvPr>
                <p:cNvPicPr/>
                <p:nvPr/>
              </p:nvPicPr>
              <p:blipFill>
                <a:blip r:embed="rId428"/>
                <a:stretch>
                  <a:fillRect/>
                </a:stretch>
              </p:blipFill>
              <p:spPr>
                <a:xfrm>
                  <a:off x="3199233" y="2072244"/>
                  <a:ext cx="99360" cy="133200"/>
                </a:xfrm>
                <a:prstGeom prst="rect">
                  <a:avLst/>
                </a:prstGeom>
              </p:spPr>
            </p:pic>
          </mc:Fallback>
        </mc:AlternateContent>
      </p:grpSp>
      <p:grpSp>
        <p:nvGrpSpPr>
          <p:cNvPr id="331" name="Gruppieren 330">
            <a:extLst>
              <a:ext uri="{FF2B5EF4-FFF2-40B4-BE49-F238E27FC236}">
                <a16:creationId xmlns:a16="http://schemas.microsoft.com/office/drawing/2014/main" id="{CB1A68A1-97E1-4ECE-BEAA-A39DE6D2D8DB}"/>
              </a:ext>
            </a:extLst>
          </p:cNvPr>
          <p:cNvGrpSpPr/>
          <p:nvPr/>
        </p:nvGrpSpPr>
        <p:grpSpPr>
          <a:xfrm>
            <a:off x="3407313" y="1824204"/>
            <a:ext cx="1728360" cy="400320"/>
            <a:chOff x="3407313" y="1824204"/>
            <a:chExt cx="1728360" cy="400320"/>
          </a:xfrm>
        </p:grpSpPr>
        <mc:AlternateContent xmlns:mc="http://schemas.openxmlformats.org/markup-compatibility/2006">
          <mc:Choice xmlns:p14="http://schemas.microsoft.com/office/powerpoint/2010/main" Requires="p14">
            <p:contentPart p14:bwMode="auto" r:id="rId429">
              <p14:nvContentPartPr>
                <p14:cNvPr id="311" name="Freihand 310">
                  <a:extLst>
                    <a:ext uri="{FF2B5EF4-FFF2-40B4-BE49-F238E27FC236}">
                      <a16:creationId xmlns:a16="http://schemas.microsoft.com/office/drawing/2014/main" id="{451F7054-FFAF-42A6-A192-95CC312BDF51}"/>
                    </a:ext>
                  </a:extLst>
                </p14:cNvPr>
                <p14:cNvContentPartPr/>
                <p14:nvPr/>
              </p14:nvContentPartPr>
              <p14:xfrm>
                <a:off x="3407313" y="2061804"/>
                <a:ext cx="84240" cy="65880"/>
              </p14:xfrm>
            </p:contentPart>
          </mc:Choice>
          <mc:Fallback>
            <p:pic>
              <p:nvPicPr>
                <p:cNvPr id="311" name="Freihand 310">
                  <a:extLst>
                    <a:ext uri="{FF2B5EF4-FFF2-40B4-BE49-F238E27FC236}">
                      <a16:creationId xmlns:a16="http://schemas.microsoft.com/office/drawing/2014/main" id="{451F7054-FFAF-42A6-A192-95CC312BDF51}"/>
                    </a:ext>
                  </a:extLst>
                </p:cNvPr>
                <p:cNvPicPr/>
                <p:nvPr/>
              </p:nvPicPr>
              <p:blipFill>
                <a:blip r:embed="rId430"/>
                <a:stretch>
                  <a:fillRect/>
                </a:stretch>
              </p:blipFill>
              <p:spPr>
                <a:xfrm>
                  <a:off x="3402993" y="2057484"/>
                  <a:ext cx="92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2" name="Freihand 311">
                  <a:extLst>
                    <a:ext uri="{FF2B5EF4-FFF2-40B4-BE49-F238E27FC236}">
                      <a16:creationId xmlns:a16="http://schemas.microsoft.com/office/drawing/2014/main" id="{66FB4634-69F9-4C61-A022-81C1F57800D2}"/>
                    </a:ext>
                  </a:extLst>
                </p14:cNvPr>
                <p14:cNvContentPartPr/>
                <p14:nvPr/>
              </p14:nvContentPartPr>
              <p14:xfrm>
                <a:off x="3454833" y="2058204"/>
                <a:ext cx="68040" cy="166320"/>
              </p14:xfrm>
            </p:contentPart>
          </mc:Choice>
          <mc:Fallback>
            <p:pic>
              <p:nvPicPr>
                <p:cNvPr id="312" name="Freihand 311">
                  <a:extLst>
                    <a:ext uri="{FF2B5EF4-FFF2-40B4-BE49-F238E27FC236}">
                      <a16:creationId xmlns:a16="http://schemas.microsoft.com/office/drawing/2014/main" id="{66FB4634-69F9-4C61-A022-81C1F57800D2}"/>
                    </a:ext>
                  </a:extLst>
                </p:cNvPr>
                <p:cNvPicPr/>
                <p:nvPr/>
              </p:nvPicPr>
              <p:blipFill>
                <a:blip r:embed="rId432"/>
                <a:stretch>
                  <a:fillRect/>
                </a:stretch>
              </p:blipFill>
              <p:spPr>
                <a:xfrm>
                  <a:off x="3450513" y="2053884"/>
                  <a:ext cx="76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4" name="Freihand 313">
                  <a:extLst>
                    <a:ext uri="{FF2B5EF4-FFF2-40B4-BE49-F238E27FC236}">
                      <a16:creationId xmlns:a16="http://schemas.microsoft.com/office/drawing/2014/main" id="{AC4A6845-89DE-4430-93D4-670BDA30C84A}"/>
                    </a:ext>
                  </a:extLst>
                </p14:cNvPr>
                <p14:cNvContentPartPr/>
                <p14:nvPr/>
              </p14:nvContentPartPr>
              <p14:xfrm>
                <a:off x="3654993" y="2082324"/>
                <a:ext cx="95040" cy="9360"/>
              </p14:xfrm>
            </p:contentPart>
          </mc:Choice>
          <mc:Fallback>
            <p:pic>
              <p:nvPicPr>
                <p:cNvPr id="314" name="Freihand 313">
                  <a:extLst>
                    <a:ext uri="{FF2B5EF4-FFF2-40B4-BE49-F238E27FC236}">
                      <a16:creationId xmlns:a16="http://schemas.microsoft.com/office/drawing/2014/main" id="{AC4A6845-89DE-4430-93D4-670BDA30C84A}"/>
                    </a:ext>
                  </a:extLst>
                </p:cNvPr>
                <p:cNvPicPr/>
                <p:nvPr/>
              </p:nvPicPr>
              <p:blipFill>
                <a:blip r:embed="rId434"/>
                <a:stretch>
                  <a:fillRect/>
                </a:stretch>
              </p:blipFill>
              <p:spPr>
                <a:xfrm>
                  <a:off x="3650673" y="2078004"/>
                  <a:ext cx="103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5" name="Freihand 314">
                  <a:extLst>
                    <a:ext uri="{FF2B5EF4-FFF2-40B4-BE49-F238E27FC236}">
                      <a16:creationId xmlns:a16="http://schemas.microsoft.com/office/drawing/2014/main" id="{46301931-7467-46A1-A179-737DB00B203B}"/>
                    </a:ext>
                  </a:extLst>
                </p14:cNvPr>
                <p14:cNvContentPartPr/>
                <p14:nvPr/>
              </p14:nvContentPartPr>
              <p14:xfrm>
                <a:off x="3683433" y="2109324"/>
                <a:ext cx="81720" cy="31680"/>
              </p14:xfrm>
            </p:contentPart>
          </mc:Choice>
          <mc:Fallback>
            <p:pic>
              <p:nvPicPr>
                <p:cNvPr id="315" name="Freihand 314">
                  <a:extLst>
                    <a:ext uri="{FF2B5EF4-FFF2-40B4-BE49-F238E27FC236}">
                      <a16:creationId xmlns:a16="http://schemas.microsoft.com/office/drawing/2014/main" id="{46301931-7467-46A1-A179-737DB00B203B}"/>
                    </a:ext>
                  </a:extLst>
                </p:cNvPr>
                <p:cNvPicPr/>
                <p:nvPr/>
              </p:nvPicPr>
              <p:blipFill>
                <a:blip r:embed="rId436"/>
                <a:stretch>
                  <a:fillRect/>
                </a:stretch>
              </p:blipFill>
              <p:spPr>
                <a:xfrm>
                  <a:off x="3679113" y="2105004"/>
                  <a:ext cx="90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6" name="Freihand 315">
                  <a:extLst>
                    <a:ext uri="{FF2B5EF4-FFF2-40B4-BE49-F238E27FC236}">
                      <a16:creationId xmlns:a16="http://schemas.microsoft.com/office/drawing/2014/main" id="{167B1B9B-9561-4250-B8BC-708B525CB959}"/>
                    </a:ext>
                  </a:extLst>
                </p14:cNvPr>
                <p14:cNvContentPartPr/>
                <p14:nvPr/>
              </p14:nvContentPartPr>
              <p14:xfrm>
                <a:off x="3863433" y="2043804"/>
                <a:ext cx="97560" cy="45360"/>
              </p14:xfrm>
            </p:contentPart>
          </mc:Choice>
          <mc:Fallback>
            <p:pic>
              <p:nvPicPr>
                <p:cNvPr id="316" name="Freihand 315">
                  <a:extLst>
                    <a:ext uri="{FF2B5EF4-FFF2-40B4-BE49-F238E27FC236}">
                      <a16:creationId xmlns:a16="http://schemas.microsoft.com/office/drawing/2014/main" id="{167B1B9B-9561-4250-B8BC-708B525CB959}"/>
                    </a:ext>
                  </a:extLst>
                </p:cNvPr>
                <p:cNvPicPr/>
                <p:nvPr/>
              </p:nvPicPr>
              <p:blipFill>
                <a:blip r:embed="rId438"/>
                <a:stretch>
                  <a:fillRect/>
                </a:stretch>
              </p:blipFill>
              <p:spPr>
                <a:xfrm>
                  <a:off x="3859113" y="2039484"/>
                  <a:ext cx="106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7" name="Freihand 316">
                  <a:extLst>
                    <a:ext uri="{FF2B5EF4-FFF2-40B4-BE49-F238E27FC236}">
                      <a16:creationId xmlns:a16="http://schemas.microsoft.com/office/drawing/2014/main" id="{E8765FCC-DEC9-4D6C-846F-06954E39140C}"/>
                    </a:ext>
                  </a:extLst>
                </p14:cNvPr>
                <p14:cNvContentPartPr/>
                <p14:nvPr/>
              </p14:nvContentPartPr>
              <p14:xfrm>
                <a:off x="3907713" y="2057484"/>
                <a:ext cx="72000" cy="126000"/>
              </p14:xfrm>
            </p:contentPart>
          </mc:Choice>
          <mc:Fallback>
            <p:pic>
              <p:nvPicPr>
                <p:cNvPr id="317" name="Freihand 316">
                  <a:extLst>
                    <a:ext uri="{FF2B5EF4-FFF2-40B4-BE49-F238E27FC236}">
                      <a16:creationId xmlns:a16="http://schemas.microsoft.com/office/drawing/2014/main" id="{E8765FCC-DEC9-4D6C-846F-06954E39140C}"/>
                    </a:ext>
                  </a:extLst>
                </p:cNvPr>
                <p:cNvPicPr/>
                <p:nvPr/>
              </p:nvPicPr>
              <p:blipFill>
                <a:blip r:embed="rId440"/>
                <a:stretch>
                  <a:fillRect/>
                </a:stretch>
              </p:blipFill>
              <p:spPr>
                <a:xfrm>
                  <a:off x="3903393" y="2053164"/>
                  <a:ext cx="80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8" name="Freihand 317">
                  <a:extLst>
                    <a:ext uri="{FF2B5EF4-FFF2-40B4-BE49-F238E27FC236}">
                      <a16:creationId xmlns:a16="http://schemas.microsoft.com/office/drawing/2014/main" id="{FB489BF8-0F26-435A-85FA-1643191B7A43}"/>
                    </a:ext>
                  </a:extLst>
                </p14:cNvPr>
                <p14:cNvContentPartPr/>
                <p14:nvPr/>
              </p14:nvContentPartPr>
              <p14:xfrm>
                <a:off x="4009953" y="1964244"/>
                <a:ext cx="92160" cy="110880"/>
              </p14:xfrm>
            </p:contentPart>
          </mc:Choice>
          <mc:Fallback>
            <p:pic>
              <p:nvPicPr>
                <p:cNvPr id="318" name="Freihand 317">
                  <a:extLst>
                    <a:ext uri="{FF2B5EF4-FFF2-40B4-BE49-F238E27FC236}">
                      <a16:creationId xmlns:a16="http://schemas.microsoft.com/office/drawing/2014/main" id="{FB489BF8-0F26-435A-85FA-1643191B7A43}"/>
                    </a:ext>
                  </a:extLst>
                </p:cNvPr>
                <p:cNvPicPr/>
                <p:nvPr/>
              </p:nvPicPr>
              <p:blipFill>
                <a:blip r:embed="rId442"/>
                <a:stretch>
                  <a:fillRect/>
                </a:stretch>
              </p:blipFill>
              <p:spPr>
                <a:xfrm>
                  <a:off x="4005633" y="1959924"/>
                  <a:ext cx="100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0" name="Freihand 319">
                  <a:extLst>
                    <a:ext uri="{FF2B5EF4-FFF2-40B4-BE49-F238E27FC236}">
                      <a16:creationId xmlns:a16="http://schemas.microsoft.com/office/drawing/2014/main" id="{1F581C68-E098-4E5A-B84D-253842FA36F1}"/>
                    </a:ext>
                  </a:extLst>
                </p14:cNvPr>
                <p14:cNvContentPartPr/>
                <p14:nvPr/>
              </p14:nvContentPartPr>
              <p14:xfrm>
                <a:off x="4198953" y="2045604"/>
                <a:ext cx="15840" cy="76680"/>
              </p14:xfrm>
            </p:contentPart>
          </mc:Choice>
          <mc:Fallback>
            <p:pic>
              <p:nvPicPr>
                <p:cNvPr id="320" name="Freihand 319">
                  <a:extLst>
                    <a:ext uri="{FF2B5EF4-FFF2-40B4-BE49-F238E27FC236}">
                      <a16:creationId xmlns:a16="http://schemas.microsoft.com/office/drawing/2014/main" id="{1F581C68-E098-4E5A-B84D-253842FA36F1}"/>
                    </a:ext>
                  </a:extLst>
                </p:cNvPr>
                <p:cNvPicPr/>
                <p:nvPr/>
              </p:nvPicPr>
              <p:blipFill>
                <a:blip r:embed="rId444"/>
                <a:stretch>
                  <a:fillRect/>
                </a:stretch>
              </p:blipFill>
              <p:spPr>
                <a:xfrm>
                  <a:off x="4194633" y="2041284"/>
                  <a:ext cx="24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21" name="Freihand 320">
                  <a:extLst>
                    <a:ext uri="{FF2B5EF4-FFF2-40B4-BE49-F238E27FC236}">
                      <a16:creationId xmlns:a16="http://schemas.microsoft.com/office/drawing/2014/main" id="{39364FF3-18D9-4CCD-898B-B1AEA3A0BD47}"/>
                    </a:ext>
                  </a:extLst>
                </p14:cNvPr>
                <p14:cNvContentPartPr/>
                <p14:nvPr/>
              </p14:nvContentPartPr>
              <p14:xfrm>
                <a:off x="4184193" y="2071884"/>
                <a:ext cx="70200" cy="18000"/>
              </p14:xfrm>
            </p:contentPart>
          </mc:Choice>
          <mc:Fallback>
            <p:pic>
              <p:nvPicPr>
                <p:cNvPr id="321" name="Freihand 320">
                  <a:extLst>
                    <a:ext uri="{FF2B5EF4-FFF2-40B4-BE49-F238E27FC236}">
                      <a16:creationId xmlns:a16="http://schemas.microsoft.com/office/drawing/2014/main" id="{39364FF3-18D9-4CCD-898B-B1AEA3A0BD47}"/>
                    </a:ext>
                  </a:extLst>
                </p:cNvPr>
                <p:cNvPicPr/>
                <p:nvPr/>
              </p:nvPicPr>
              <p:blipFill>
                <a:blip r:embed="rId446"/>
                <a:stretch>
                  <a:fillRect/>
                </a:stretch>
              </p:blipFill>
              <p:spPr>
                <a:xfrm>
                  <a:off x="4179873" y="2067564"/>
                  <a:ext cx="78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2" name="Freihand 321">
                  <a:extLst>
                    <a:ext uri="{FF2B5EF4-FFF2-40B4-BE49-F238E27FC236}">
                      <a16:creationId xmlns:a16="http://schemas.microsoft.com/office/drawing/2014/main" id="{AD6BBEEA-9000-4CF0-9179-4F3044ED01EE}"/>
                    </a:ext>
                  </a:extLst>
                </p14:cNvPr>
                <p14:cNvContentPartPr/>
                <p14:nvPr/>
              </p14:nvContentPartPr>
              <p14:xfrm>
                <a:off x="4349073" y="1958844"/>
                <a:ext cx="101880" cy="130320"/>
              </p14:xfrm>
            </p:contentPart>
          </mc:Choice>
          <mc:Fallback>
            <p:pic>
              <p:nvPicPr>
                <p:cNvPr id="322" name="Freihand 321">
                  <a:extLst>
                    <a:ext uri="{FF2B5EF4-FFF2-40B4-BE49-F238E27FC236}">
                      <a16:creationId xmlns:a16="http://schemas.microsoft.com/office/drawing/2014/main" id="{AD6BBEEA-9000-4CF0-9179-4F3044ED01EE}"/>
                    </a:ext>
                  </a:extLst>
                </p:cNvPr>
                <p:cNvPicPr/>
                <p:nvPr/>
              </p:nvPicPr>
              <p:blipFill>
                <a:blip r:embed="rId448"/>
                <a:stretch>
                  <a:fillRect/>
                </a:stretch>
              </p:blipFill>
              <p:spPr>
                <a:xfrm>
                  <a:off x="4344753" y="1954524"/>
                  <a:ext cx="110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3" name="Freihand 322">
                  <a:extLst>
                    <a:ext uri="{FF2B5EF4-FFF2-40B4-BE49-F238E27FC236}">
                      <a16:creationId xmlns:a16="http://schemas.microsoft.com/office/drawing/2014/main" id="{5F36DCD0-33A9-4852-A490-F0B56512E4F7}"/>
                    </a:ext>
                  </a:extLst>
                </p14:cNvPr>
                <p14:cNvContentPartPr/>
                <p14:nvPr/>
              </p14:nvContentPartPr>
              <p14:xfrm>
                <a:off x="4481193" y="1936524"/>
                <a:ext cx="65520" cy="143640"/>
              </p14:xfrm>
            </p:contentPart>
          </mc:Choice>
          <mc:Fallback>
            <p:pic>
              <p:nvPicPr>
                <p:cNvPr id="323" name="Freihand 322">
                  <a:extLst>
                    <a:ext uri="{FF2B5EF4-FFF2-40B4-BE49-F238E27FC236}">
                      <a16:creationId xmlns:a16="http://schemas.microsoft.com/office/drawing/2014/main" id="{5F36DCD0-33A9-4852-A490-F0B56512E4F7}"/>
                    </a:ext>
                  </a:extLst>
                </p:cNvPr>
                <p:cNvPicPr/>
                <p:nvPr/>
              </p:nvPicPr>
              <p:blipFill>
                <a:blip r:embed="rId450"/>
                <a:stretch>
                  <a:fillRect/>
                </a:stretch>
              </p:blipFill>
              <p:spPr>
                <a:xfrm>
                  <a:off x="4476873" y="1932204"/>
                  <a:ext cx="74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4" name="Freihand 323">
                  <a:extLst>
                    <a:ext uri="{FF2B5EF4-FFF2-40B4-BE49-F238E27FC236}">
                      <a16:creationId xmlns:a16="http://schemas.microsoft.com/office/drawing/2014/main" id="{0FC45C58-F112-4236-B0FE-28F77C1B084D}"/>
                    </a:ext>
                  </a:extLst>
                </p14:cNvPr>
                <p14:cNvContentPartPr/>
                <p14:nvPr/>
              </p14:nvContentPartPr>
              <p14:xfrm>
                <a:off x="4605033" y="1986924"/>
                <a:ext cx="25560" cy="60840"/>
              </p14:xfrm>
            </p:contentPart>
          </mc:Choice>
          <mc:Fallback>
            <p:pic>
              <p:nvPicPr>
                <p:cNvPr id="324" name="Freihand 323">
                  <a:extLst>
                    <a:ext uri="{FF2B5EF4-FFF2-40B4-BE49-F238E27FC236}">
                      <a16:creationId xmlns:a16="http://schemas.microsoft.com/office/drawing/2014/main" id="{0FC45C58-F112-4236-B0FE-28F77C1B084D}"/>
                    </a:ext>
                  </a:extLst>
                </p:cNvPr>
                <p:cNvPicPr/>
                <p:nvPr/>
              </p:nvPicPr>
              <p:blipFill>
                <a:blip r:embed="rId452"/>
                <a:stretch>
                  <a:fillRect/>
                </a:stretch>
              </p:blipFill>
              <p:spPr>
                <a:xfrm>
                  <a:off x="4600713" y="1982604"/>
                  <a:ext cx="34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5" name="Freihand 324">
                  <a:extLst>
                    <a:ext uri="{FF2B5EF4-FFF2-40B4-BE49-F238E27FC236}">
                      <a16:creationId xmlns:a16="http://schemas.microsoft.com/office/drawing/2014/main" id="{02018BC2-46CD-4034-94ED-53C877226279}"/>
                    </a:ext>
                  </a:extLst>
                </p14:cNvPr>
                <p14:cNvContentPartPr/>
                <p14:nvPr/>
              </p14:nvContentPartPr>
              <p14:xfrm>
                <a:off x="4606833" y="1918524"/>
                <a:ext cx="103680" cy="133560"/>
              </p14:xfrm>
            </p:contentPart>
          </mc:Choice>
          <mc:Fallback>
            <p:pic>
              <p:nvPicPr>
                <p:cNvPr id="325" name="Freihand 324">
                  <a:extLst>
                    <a:ext uri="{FF2B5EF4-FFF2-40B4-BE49-F238E27FC236}">
                      <a16:creationId xmlns:a16="http://schemas.microsoft.com/office/drawing/2014/main" id="{02018BC2-46CD-4034-94ED-53C877226279}"/>
                    </a:ext>
                  </a:extLst>
                </p:cNvPr>
                <p:cNvPicPr/>
                <p:nvPr/>
              </p:nvPicPr>
              <p:blipFill>
                <a:blip r:embed="rId454"/>
                <a:stretch>
                  <a:fillRect/>
                </a:stretch>
              </p:blipFill>
              <p:spPr>
                <a:xfrm>
                  <a:off x="4602513" y="1914204"/>
                  <a:ext cx="11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6" name="Freihand 325">
                  <a:extLst>
                    <a:ext uri="{FF2B5EF4-FFF2-40B4-BE49-F238E27FC236}">
                      <a16:creationId xmlns:a16="http://schemas.microsoft.com/office/drawing/2014/main" id="{DC764848-910F-441A-8873-B2CE471BD238}"/>
                    </a:ext>
                  </a:extLst>
                </p14:cNvPr>
                <p14:cNvContentPartPr/>
                <p14:nvPr/>
              </p14:nvContentPartPr>
              <p14:xfrm>
                <a:off x="4715553" y="2011764"/>
                <a:ext cx="111600" cy="10080"/>
              </p14:xfrm>
            </p:contentPart>
          </mc:Choice>
          <mc:Fallback>
            <p:pic>
              <p:nvPicPr>
                <p:cNvPr id="326" name="Freihand 325">
                  <a:extLst>
                    <a:ext uri="{FF2B5EF4-FFF2-40B4-BE49-F238E27FC236}">
                      <a16:creationId xmlns:a16="http://schemas.microsoft.com/office/drawing/2014/main" id="{DC764848-910F-441A-8873-B2CE471BD238}"/>
                    </a:ext>
                  </a:extLst>
                </p:cNvPr>
                <p:cNvPicPr/>
                <p:nvPr/>
              </p:nvPicPr>
              <p:blipFill>
                <a:blip r:embed="rId456"/>
                <a:stretch>
                  <a:fillRect/>
                </a:stretch>
              </p:blipFill>
              <p:spPr>
                <a:xfrm>
                  <a:off x="4711233" y="2007444"/>
                  <a:ext cx="120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7" name="Freihand 326">
                  <a:extLst>
                    <a:ext uri="{FF2B5EF4-FFF2-40B4-BE49-F238E27FC236}">
                      <a16:creationId xmlns:a16="http://schemas.microsoft.com/office/drawing/2014/main" id="{BCF0F4A9-B165-4BE9-967C-3724A59EE356}"/>
                    </a:ext>
                  </a:extLst>
                </p14:cNvPr>
                <p14:cNvContentPartPr/>
                <p14:nvPr/>
              </p14:nvContentPartPr>
              <p14:xfrm>
                <a:off x="4897353" y="1943004"/>
                <a:ext cx="28440" cy="83880"/>
              </p14:xfrm>
            </p:contentPart>
          </mc:Choice>
          <mc:Fallback>
            <p:pic>
              <p:nvPicPr>
                <p:cNvPr id="327" name="Freihand 326">
                  <a:extLst>
                    <a:ext uri="{FF2B5EF4-FFF2-40B4-BE49-F238E27FC236}">
                      <a16:creationId xmlns:a16="http://schemas.microsoft.com/office/drawing/2014/main" id="{BCF0F4A9-B165-4BE9-967C-3724A59EE356}"/>
                    </a:ext>
                  </a:extLst>
                </p:cNvPr>
                <p:cNvPicPr/>
                <p:nvPr/>
              </p:nvPicPr>
              <p:blipFill>
                <a:blip r:embed="rId458"/>
                <a:stretch>
                  <a:fillRect/>
                </a:stretch>
              </p:blipFill>
              <p:spPr>
                <a:xfrm>
                  <a:off x="4893033" y="1938684"/>
                  <a:ext cx="37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28" name="Freihand 327">
                  <a:extLst>
                    <a:ext uri="{FF2B5EF4-FFF2-40B4-BE49-F238E27FC236}">
                      <a16:creationId xmlns:a16="http://schemas.microsoft.com/office/drawing/2014/main" id="{9C2C5617-E431-4681-AC17-5A3A431F3DC9}"/>
                    </a:ext>
                  </a:extLst>
                </p14:cNvPr>
                <p14:cNvContentPartPr/>
                <p14:nvPr/>
              </p14:nvContentPartPr>
              <p14:xfrm>
                <a:off x="4881873" y="1901964"/>
                <a:ext cx="116280" cy="132120"/>
              </p14:xfrm>
            </p:contentPart>
          </mc:Choice>
          <mc:Fallback>
            <p:pic>
              <p:nvPicPr>
                <p:cNvPr id="328" name="Freihand 327">
                  <a:extLst>
                    <a:ext uri="{FF2B5EF4-FFF2-40B4-BE49-F238E27FC236}">
                      <a16:creationId xmlns:a16="http://schemas.microsoft.com/office/drawing/2014/main" id="{9C2C5617-E431-4681-AC17-5A3A431F3DC9}"/>
                    </a:ext>
                  </a:extLst>
                </p:cNvPr>
                <p:cNvPicPr/>
                <p:nvPr/>
              </p:nvPicPr>
              <p:blipFill>
                <a:blip r:embed="rId460"/>
                <a:stretch>
                  <a:fillRect/>
                </a:stretch>
              </p:blipFill>
              <p:spPr>
                <a:xfrm>
                  <a:off x="4877553" y="1897644"/>
                  <a:ext cx="124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30" name="Freihand 329">
                  <a:extLst>
                    <a:ext uri="{FF2B5EF4-FFF2-40B4-BE49-F238E27FC236}">
                      <a16:creationId xmlns:a16="http://schemas.microsoft.com/office/drawing/2014/main" id="{3ABDBBBB-B34F-4E23-967F-AED92CAC3F75}"/>
                    </a:ext>
                  </a:extLst>
                </p14:cNvPr>
                <p14:cNvContentPartPr/>
                <p14:nvPr/>
              </p14:nvContentPartPr>
              <p14:xfrm>
                <a:off x="5052153" y="1824204"/>
                <a:ext cx="83520" cy="88200"/>
              </p14:xfrm>
            </p:contentPart>
          </mc:Choice>
          <mc:Fallback>
            <p:pic>
              <p:nvPicPr>
                <p:cNvPr id="330" name="Freihand 329">
                  <a:extLst>
                    <a:ext uri="{FF2B5EF4-FFF2-40B4-BE49-F238E27FC236}">
                      <a16:creationId xmlns:a16="http://schemas.microsoft.com/office/drawing/2014/main" id="{3ABDBBBB-B34F-4E23-967F-AED92CAC3F75}"/>
                    </a:ext>
                  </a:extLst>
                </p:cNvPr>
                <p:cNvPicPr/>
                <p:nvPr/>
              </p:nvPicPr>
              <p:blipFill>
                <a:blip r:embed="rId462"/>
                <a:stretch>
                  <a:fillRect/>
                </a:stretch>
              </p:blipFill>
              <p:spPr>
                <a:xfrm>
                  <a:off x="5047833" y="1819884"/>
                  <a:ext cx="9216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3">
            <p14:nvContentPartPr>
              <p14:cNvPr id="332" name="Freihand 331">
                <a:extLst>
                  <a:ext uri="{FF2B5EF4-FFF2-40B4-BE49-F238E27FC236}">
                    <a16:creationId xmlns:a16="http://schemas.microsoft.com/office/drawing/2014/main" id="{A49947CD-6BAD-4BA7-AC9C-7F8FA13C1381}"/>
                  </a:ext>
                </a:extLst>
              </p14:cNvPr>
              <p14:cNvContentPartPr/>
              <p14:nvPr/>
            </p14:nvContentPartPr>
            <p14:xfrm>
              <a:off x="5121993" y="1835364"/>
              <a:ext cx="132480" cy="278280"/>
            </p14:xfrm>
          </p:contentPart>
        </mc:Choice>
        <mc:Fallback>
          <p:pic>
            <p:nvPicPr>
              <p:cNvPr id="332" name="Freihand 331">
                <a:extLst>
                  <a:ext uri="{FF2B5EF4-FFF2-40B4-BE49-F238E27FC236}">
                    <a16:creationId xmlns:a16="http://schemas.microsoft.com/office/drawing/2014/main" id="{A49947CD-6BAD-4BA7-AC9C-7F8FA13C1381}"/>
                  </a:ext>
                </a:extLst>
              </p:cNvPr>
              <p:cNvPicPr/>
              <p:nvPr/>
            </p:nvPicPr>
            <p:blipFill>
              <a:blip r:embed="rId464"/>
              <a:stretch>
                <a:fillRect/>
              </a:stretch>
            </p:blipFill>
            <p:spPr>
              <a:xfrm>
                <a:off x="5117673" y="1831044"/>
                <a:ext cx="141120" cy="286920"/>
              </a:xfrm>
              <a:prstGeom prst="rect">
                <a:avLst/>
              </a:prstGeom>
            </p:spPr>
          </p:pic>
        </mc:Fallback>
      </mc:AlternateContent>
      <p:grpSp>
        <p:nvGrpSpPr>
          <p:cNvPr id="336" name="Gruppieren 335">
            <a:extLst>
              <a:ext uri="{FF2B5EF4-FFF2-40B4-BE49-F238E27FC236}">
                <a16:creationId xmlns:a16="http://schemas.microsoft.com/office/drawing/2014/main" id="{794E72C7-AC2D-4190-94DA-644A7FB5F49D}"/>
              </a:ext>
            </a:extLst>
          </p:cNvPr>
          <p:cNvGrpSpPr/>
          <p:nvPr/>
        </p:nvGrpSpPr>
        <p:grpSpPr>
          <a:xfrm>
            <a:off x="5416833" y="1857684"/>
            <a:ext cx="198000" cy="178920"/>
            <a:chOff x="5416833" y="1857684"/>
            <a:chExt cx="198000" cy="178920"/>
          </a:xfrm>
        </p:grpSpPr>
        <mc:AlternateContent xmlns:mc="http://schemas.openxmlformats.org/markup-compatibility/2006">
          <mc:Choice xmlns:p14="http://schemas.microsoft.com/office/powerpoint/2010/main" Requires="p14">
            <p:contentPart p14:bwMode="auto" r:id="rId465">
              <p14:nvContentPartPr>
                <p14:cNvPr id="333" name="Freihand 332">
                  <a:extLst>
                    <a:ext uri="{FF2B5EF4-FFF2-40B4-BE49-F238E27FC236}">
                      <a16:creationId xmlns:a16="http://schemas.microsoft.com/office/drawing/2014/main" id="{3D913DCC-FC91-40F1-AF8D-409480D720E4}"/>
                    </a:ext>
                  </a:extLst>
                </p14:cNvPr>
                <p14:cNvContentPartPr/>
                <p14:nvPr/>
              </p14:nvContentPartPr>
              <p14:xfrm>
                <a:off x="5416833" y="1858044"/>
                <a:ext cx="42480" cy="138960"/>
              </p14:xfrm>
            </p:contentPart>
          </mc:Choice>
          <mc:Fallback>
            <p:pic>
              <p:nvPicPr>
                <p:cNvPr id="333" name="Freihand 332">
                  <a:extLst>
                    <a:ext uri="{FF2B5EF4-FFF2-40B4-BE49-F238E27FC236}">
                      <a16:creationId xmlns:a16="http://schemas.microsoft.com/office/drawing/2014/main" id="{3D913DCC-FC91-40F1-AF8D-409480D720E4}"/>
                    </a:ext>
                  </a:extLst>
                </p:cNvPr>
                <p:cNvPicPr/>
                <p:nvPr/>
              </p:nvPicPr>
              <p:blipFill>
                <a:blip r:embed="rId466"/>
                <a:stretch>
                  <a:fillRect/>
                </a:stretch>
              </p:blipFill>
              <p:spPr>
                <a:xfrm>
                  <a:off x="5412513" y="1853724"/>
                  <a:ext cx="51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4" name="Freihand 333">
                  <a:extLst>
                    <a:ext uri="{FF2B5EF4-FFF2-40B4-BE49-F238E27FC236}">
                      <a16:creationId xmlns:a16="http://schemas.microsoft.com/office/drawing/2014/main" id="{238123A5-B1D6-4A02-9DAA-2A23DCE487C7}"/>
                    </a:ext>
                  </a:extLst>
                </p14:cNvPr>
                <p14:cNvContentPartPr/>
                <p14:nvPr/>
              </p14:nvContentPartPr>
              <p14:xfrm>
                <a:off x="5485593" y="1890804"/>
                <a:ext cx="61920" cy="116280"/>
              </p14:xfrm>
            </p:contentPart>
          </mc:Choice>
          <mc:Fallback>
            <p:pic>
              <p:nvPicPr>
                <p:cNvPr id="334" name="Freihand 333">
                  <a:extLst>
                    <a:ext uri="{FF2B5EF4-FFF2-40B4-BE49-F238E27FC236}">
                      <a16:creationId xmlns:a16="http://schemas.microsoft.com/office/drawing/2014/main" id="{238123A5-B1D6-4A02-9DAA-2A23DCE487C7}"/>
                    </a:ext>
                  </a:extLst>
                </p:cNvPr>
                <p:cNvPicPr/>
                <p:nvPr/>
              </p:nvPicPr>
              <p:blipFill>
                <a:blip r:embed="rId468"/>
                <a:stretch>
                  <a:fillRect/>
                </a:stretch>
              </p:blipFill>
              <p:spPr>
                <a:xfrm>
                  <a:off x="5481273" y="1886484"/>
                  <a:ext cx="70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5" name="Freihand 334">
                  <a:extLst>
                    <a:ext uri="{FF2B5EF4-FFF2-40B4-BE49-F238E27FC236}">
                      <a16:creationId xmlns:a16="http://schemas.microsoft.com/office/drawing/2014/main" id="{F8E8078C-E8E0-4982-9127-6B8E9330F764}"/>
                    </a:ext>
                  </a:extLst>
                </p14:cNvPr>
                <p14:cNvContentPartPr/>
                <p14:nvPr/>
              </p14:nvContentPartPr>
              <p14:xfrm>
                <a:off x="5528793" y="1857684"/>
                <a:ext cx="86040" cy="178920"/>
              </p14:xfrm>
            </p:contentPart>
          </mc:Choice>
          <mc:Fallback>
            <p:pic>
              <p:nvPicPr>
                <p:cNvPr id="335" name="Freihand 334">
                  <a:extLst>
                    <a:ext uri="{FF2B5EF4-FFF2-40B4-BE49-F238E27FC236}">
                      <a16:creationId xmlns:a16="http://schemas.microsoft.com/office/drawing/2014/main" id="{F8E8078C-E8E0-4982-9127-6B8E9330F764}"/>
                    </a:ext>
                  </a:extLst>
                </p:cNvPr>
                <p:cNvPicPr/>
                <p:nvPr/>
              </p:nvPicPr>
              <p:blipFill>
                <a:blip r:embed="rId470"/>
                <a:stretch>
                  <a:fillRect/>
                </a:stretch>
              </p:blipFill>
              <p:spPr>
                <a:xfrm>
                  <a:off x="5524473" y="1853364"/>
                  <a:ext cx="9468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1">
            <p14:nvContentPartPr>
              <p14:cNvPr id="449" name="Freihand 448">
                <a:extLst>
                  <a:ext uri="{FF2B5EF4-FFF2-40B4-BE49-F238E27FC236}">
                    <a16:creationId xmlns:a16="http://schemas.microsoft.com/office/drawing/2014/main" id="{893ED468-B72D-4903-866C-676533D4773F}"/>
                  </a:ext>
                </a:extLst>
              </p14:cNvPr>
              <p14:cNvContentPartPr/>
              <p14:nvPr/>
            </p14:nvContentPartPr>
            <p14:xfrm>
              <a:off x="8620473" y="2200044"/>
              <a:ext cx="445680" cy="52920"/>
            </p14:xfrm>
          </p:contentPart>
        </mc:Choice>
        <mc:Fallback>
          <p:pic>
            <p:nvPicPr>
              <p:cNvPr id="449" name="Freihand 448">
                <a:extLst>
                  <a:ext uri="{FF2B5EF4-FFF2-40B4-BE49-F238E27FC236}">
                    <a16:creationId xmlns:a16="http://schemas.microsoft.com/office/drawing/2014/main" id="{893ED468-B72D-4903-866C-676533D4773F}"/>
                  </a:ext>
                </a:extLst>
              </p:cNvPr>
              <p:cNvPicPr/>
              <p:nvPr/>
            </p:nvPicPr>
            <p:blipFill>
              <a:blip r:embed="rId472"/>
              <a:stretch>
                <a:fillRect/>
              </a:stretch>
            </p:blipFill>
            <p:spPr>
              <a:xfrm>
                <a:off x="8616153" y="2195724"/>
                <a:ext cx="454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20" name="Freihand 519">
                <a:extLst>
                  <a:ext uri="{FF2B5EF4-FFF2-40B4-BE49-F238E27FC236}">
                    <a16:creationId xmlns:a16="http://schemas.microsoft.com/office/drawing/2014/main" id="{92DE7BE0-E3A5-429E-8B2C-533DD3DE1C5A}"/>
                  </a:ext>
                </a:extLst>
              </p14:cNvPr>
              <p14:cNvContentPartPr/>
              <p14:nvPr/>
            </p14:nvContentPartPr>
            <p14:xfrm>
              <a:off x="7674753" y="2319564"/>
              <a:ext cx="93600" cy="174600"/>
            </p14:xfrm>
          </p:contentPart>
        </mc:Choice>
        <mc:Fallback>
          <p:pic>
            <p:nvPicPr>
              <p:cNvPr id="520" name="Freihand 519">
                <a:extLst>
                  <a:ext uri="{FF2B5EF4-FFF2-40B4-BE49-F238E27FC236}">
                    <a16:creationId xmlns:a16="http://schemas.microsoft.com/office/drawing/2014/main" id="{92DE7BE0-E3A5-429E-8B2C-533DD3DE1C5A}"/>
                  </a:ext>
                </a:extLst>
              </p:cNvPr>
              <p:cNvPicPr/>
              <p:nvPr/>
            </p:nvPicPr>
            <p:blipFill>
              <a:blip r:embed="rId474"/>
              <a:stretch>
                <a:fillRect/>
              </a:stretch>
            </p:blipFill>
            <p:spPr>
              <a:xfrm>
                <a:off x="7670433" y="2315244"/>
                <a:ext cx="102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22" name="Freihand 521">
                <a:extLst>
                  <a:ext uri="{FF2B5EF4-FFF2-40B4-BE49-F238E27FC236}">
                    <a16:creationId xmlns:a16="http://schemas.microsoft.com/office/drawing/2014/main" id="{E4175762-5E70-46F3-BCDB-4B9740C70754}"/>
                  </a:ext>
                </a:extLst>
              </p14:cNvPr>
              <p14:cNvContentPartPr/>
              <p14:nvPr/>
            </p14:nvContentPartPr>
            <p14:xfrm>
              <a:off x="11307153" y="1705044"/>
              <a:ext cx="13320" cy="8640"/>
            </p14:xfrm>
          </p:contentPart>
        </mc:Choice>
        <mc:Fallback>
          <p:pic>
            <p:nvPicPr>
              <p:cNvPr id="522" name="Freihand 521">
                <a:extLst>
                  <a:ext uri="{FF2B5EF4-FFF2-40B4-BE49-F238E27FC236}">
                    <a16:creationId xmlns:a16="http://schemas.microsoft.com/office/drawing/2014/main" id="{E4175762-5E70-46F3-BCDB-4B9740C70754}"/>
                  </a:ext>
                </a:extLst>
              </p:cNvPr>
              <p:cNvPicPr/>
              <p:nvPr/>
            </p:nvPicPr>
            <p:blipFill>
              <a:blip r:embed="rId476"/>
              <a:stretch>
                <a:fillRect/>
              </a:stretch>
            </p:blipFill>
            <p:spPr>
              <a:xfrm>
                <a:off x="11302833" y="1700724"/>
                <a:ext cx="21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625" name="Freihand 624">
                <a:extLst>
                  <a:ext uri="{FF2B5EF4-FFF2-40B4-BE49-F238E27FC236}">
                    <a16:creationId xmlns:a16="http://schemas.microsoft.com/office/drawing/2014/main" id="{26F56CA8-AE9C-4D03-A787-2098873F091B}"/>
                  </a:ext>
                </a:extLst>
              </p14:cNvPr>
              <p14:cNvContentPartPr/>
              <p14:nvPr/>
            </p14:nvContentPartPr>
            <p14:xfrm>
              <a:off x="8007033" y="1330644"/>
              <a:ext cx="235080" cy="460440"/>
            </p14:xfrm>
          </p:contentPart>
        </mc:Choice>
        <mc:Fallback>
          <p:pic>
            <p:nvPicPr>
              <p:cNvPr id="625" name="Freihand 624">
                <a:extLst>
                  <a:ext uri="{FF2B5EF4-FFF2-40B4-BE49-F238E27FC236}">
                    <a16:creationId xmlns:a16="http://schemas.microsoft.com/office/drawing/2014/main" id="{26F56CA8-AE9C-4D03-A787-2098873F091B}"/>
                  </a:ext>
                </a:extLst>
              </p:cNvPr>
              <p:cNvPicPr/>
              <p:nvPr/>
            </p:nvPicPr>
            <p:blipFill>
              <a:blip r:embed="rId478"/>
              <a:stretch>
                <a:fillRect/>
              </a:stretch>
            </p:blipFill>
            <p:spPr>
              <a:xfrm>
                <a:off x="8002713" y="1326324"/>
                <a:ext cx="24372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93" name="Freihand 392">
                <a:extLst>
                  <a:ext uri="{FF2B5EF4-FFF2-40B4-BE49-F238E27FC236}">
                    <a16:creationId xmlns:a16="http://schemas.microsoft.com/office/drawing/2014/main" id="{AD2357EA-B739-495A-8B02-5C0699FECF7E}"/>
                  </a:ext>
                </a:extLst>
              </p14:cNvPr>
              <p14:cNvContentPartPr/>
              <p14:nvPr/>
            </p14:nvContentPartPr>
            <p14:xfrm>
              <a:off x="9393033" y="1574364"/>
              <a:ext cx="244440" cy="30600"/>
            </p14:xfrm>
          </p:contentPart>
        </mc:Choice>
        <mc:Fallback>
          <p:pic>
            <p:nvPicPr>
              <p:cNvPr id="393" name="Freihand 392">
                <a:extLst>
                  <a:ext uri="{FF2B5EF4-FFF2-40B4-BE49-F238E27FC236}">
                    <a16:creationId xmlns:a16="http://schemas.microsoft.com/office/drawing/2014/main" id="{AD2357EA-B739-495A-8B02-5C0699FECF7E}"/>
                  </a:ext>
                </a:extLst>
              </p:cNvPr>
              <p:cNvPicPr/>
              <p:nvPr/>
            </p:nvPicPr>
            <p:blipFill>
              <a:blip r:embed="rId480"/>
              <a:stretch>
                <a:fillRect/>
              </a:stretch>
            </p:blipFill>
            <p:spPr>
              <a:xfrm>
                <a:off x="9388713" y="1570044"/>
                <a:ext cx="253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03" name="Freihand 402">
                <a:extLst>
                  <a:ext uri="{FF2B5EF4-FFF2-40B4-BE49-F238E27FC236}">
                    <a16:creationId xmlns:a16="http://schemas.microsoft.com/office/drawing/2014/main" id="{3793BA3A-F7AD-4B2C-A7CE-F20602C56A6E}"/>
                  </a:ext>
                </a:extLst>
              </p14:cNvPr>
              <p14:cNvContentPartPr/>
              <p14:nvPr/>
            </p14:nvContentPartPr>
            <p14:xfrm>
              <a:off x="8891553" y="1661124"/>
              <a:ext cx="126720" cy="8640"/>
            </p14:xfrm>
          </p:contentPart>
        </mc:Choice>
        <mc:Fallback>
          <p:pic>
            <p:nvPicPr>
              <p:cNvPr id="403" name="Freihand 402">
                <a:extLst>
                  <a:ext uri="{FF2B5EF4-FFF2-40B4-BE49-F238E27FC236}">
                    <a16:creationId xmlns:a16="http://schemas.microsoft.com/office/drawing/2014/main" id="{3793BA3A-F7AD-4B2C-A7CE-F20602C56A6E}"/>
                  </a:ext>
                </a:extLst>
              </p:cNvPr>
              <p:cNvPicPr/>
              <p:nvPr/>
            </p:nvPicPr>
            <p:blipFill>
              <a:blip r:embed="rId482"/>
              <a:stretch>
                <a:fillRect/>
              </a:stretch>
            </p:blipFill>
            <p:spPr>
              <a:xfrm>
                <a:off x="8887233" y="1656804"/>
                <a:ext cx="135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50" name="Freihand 449">
                <a:extLst>
                  <a:ext uri="{FF2B5EF4-FFF2-40B4-BE49-F238E27FC236}">
                    <a16:creationId xmlns:a16="http://schemas.microsoft.com/office/drawing/2014/main" id="{DE6560ED-E333-4744-BE33-001527A76E15}"/>
                  </a:ext>
                </a:extLst>
              </p14:cNvPr>
              <p14:cNvContentPartPr/>
              <p14:nvPr/>
            </p14:nvContentPartPr>
            <p14:xfrm>
              <a:off x="7362273" y="2413164"/>
              <a:ext cx="28440" cy="125280"/>
            </p14:xfrm>
          </p:contentPart>
        </mc:Choice>
        <mc:Fallback>
          <p:pic>
            <p:nvPicPr>
              <p:cNvPr id="450" name="Freihand 449">
                <a:extLst>
                  <a:ext uri="{FF2B5EF4-FFF2-40B4-BE49-F238E27FC236}">
                    <a16:creationId xmlns:a16="http://schemas.microsoft.com/office/drawing/2014/main" id="{DE6560ED-E333-4744-BE33-001527A76E15}"/>
                  </a:ext>
                </a:extLst>
              </p:cNvPr>
              <p:cNvPicPr/>
              <p:nvPr/>
            </p:nvPicPr>
            <p:blipFill>
              <a:blip r:embed="rId484"/>
              <a:stretch>
                <a:fillRect/>
              </a:stretch>
            </p:blipFill>
            <p:spPr>
              <a:xfrm>
                <a:off x="7357953" y="2408844"/>
                <a:ext cx="37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51" name="Freihand 450">
                <a:extLst>
                  <a:ext uri="{FF2B5EF4-FFF2-40B4-BE49-F238E27FC236}">
                    <a16:creationId xmlns:a16="http://schemas.microsoft.com/office/drawing/2014/main" id="{E2D383C3-81B0-4FF6-8D69-784F2BA02293}"/>
                  </a:ext>
                </a:extLst>
              </p14:cNvPr>
              <p14:cNvContentPartPr/>
              <p14:nvPr/>
            </p14:nvContentPartPr>
            <p14:xfrm>
              <a:off x="7409433" y="2414244"/>
              <a:ext cx="18000" cy="124560"/>
            </p14:xfrm>
          </p:contentPart>
        </mc:Choice>
        <mc:Fallback>
          <p:pic>
            <p:nvPicPr>
              <p:cNvPr id="451" name="Freihand 450">
                <a:extLst>
                  <a:ext uri="{FF2B5EF4-FFF2-40B4-BE49-F238E27FC236}">
                    <a16:creationId xmlns:a16="http://schemas.microsoft.com/office/drawing/2014/main" id="{E2D383C3-81B0-4FF6-8D69-784F2BA02293}"/>
                  </a:ext>
                </a:extLst>
              </p:cNvPr>
              <p:cNvPicPr/>
              <p:nvPr/>
            </p:nvPicPr>
            <p:blipFill>
              <a:blip r:embed="rId486"/>
              <a:stretch>
                <a:fillRect/>
              </a:stretch>
            </p:blipFill>
            <p:spPr>
              <a:xfrm>
                <a:off x="7405113" y="2409924"/>
                <a:ext cx="26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52" name="Freihand 451">
                <a:extLst>
                  <a:ext uri="{FF2B5EF4-FFF2-40B4-BE49-F238E27FC236}">
                    <a16:creationId xmlns:a16="http://schemas.microsoft.com/office/drawing/2014/main" id="{AE6B4494-AB77-48A7-A9C4-2FE093F3C868}"/>
                  </a:ext>
                </a:extLst>
              </p14:cNvPr>
              <p14:cNvContentPartPr/>
              <p14:nvPr/>
            </p14:nvContentPartPr>
            <p14:xfrm>
              <a:off x="7303593" y="2336124"/>
              <a:ext cx="175680" cy="21240"/>
            </p14:xfrm>
          </p:contentPart>
        </mc:Choice>
        <mc:Fallback>
          <p:pic>
            <p:nvPicPr>
              <p:cNvPr id="452" name="Freihand 451">
                <a:extLst>
                  <a:ext uri="{FF2B5EF4-FFF2-40B4-BE49-F238E27FC236}">
                    <a16:creationId xmlns:a16="http://schemas.microsoft.com/office/drawing/2014/main" id="{AE6B4494-AB77-48A7-A9C4-2FE093F3C868}"/>
                  </a:ext>
                </a:extLst>
              </p:cNvPr>
              <p:cNvPicPr/>
              <p:nvPr/>
            </p:nvPicPr>
            <p:blipFill>
              <a:blip r:embed="rId488"/>
              <a:stretch>
                <a:fillRect/>
              </a:stretch>
            </p:blipFill>
            <p:spPr>
              <a:xfrm>
                <a:off x="7299273" y="2331804"/>
                <a:ext cx="184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54" name="Freihand 453">
                <a:extLst>
                  <a:ext uri="{FF2B5EF4-FFF2-40B4-BE49-F238E27FC236}">
                    <a16:creationId xmlns:a16="http://schemas.microsoft.com/office/drawing/2014/main" id="{3AB1D04A-814D-493C-9764-CB86BFAB3097}"/>
                  </a:ext>
                </a:extLst>
              </p14:cNvPr>
              <p14:cNvContentPartPr/>
              <p14:nvPr/>
            </p14:nvContentPartPr>
            <p14:xfrm>
              <a:off x="7571073" y="2306244"/>
              <a:ext cx="66240" cy="220680"/>
            </p14:xfrm>
          </p:contentPart>
        </mc:Choice>
        <mc:Fallback>
          <p:pic>
            <p:nvPicPr>
              <p:cNvPr id="454" name="Freihand 453">
                <a:extLst>
                  <a:ext uri="{FF2B5EF4-FFF2-40B4-BE49-F238E27FC236}">
                    <a16:creationId xmlns:a16="http://schemas.microsoft.com/office/drawing/2014/main" id="{3AB1D04A-814D-493C-9764-CB86BFAB3097}"/>
                  </a:ext>
                </a:extLst>
              </p:cNvPr>
              <p:cNvPicPr/>
              <p:nvPr/>
            </p:nvPicPr>
            <p:blipFill>
              <a:blip r:embed="rId490"/>
              <a:stretch>
                <a:fillRect/>
              </a:stretch>
            </p:blipFill>
            <p:spPr>
              <a:xfrm>
                <a:off x="7566753" y="2301924"/>
                <a:ext cx="74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7" name="Freihand 336">
                <a:extLst>
                  <a:ext uri="{FF2B5EF4-FFF2-40B4-BE49-F238E27FC236}">
                    <a16:creationId xmlns:a16="http://schemas.microsoft.com/office/drawing/2014/main" id="{5E03AB14-6FCF-4533-B2F0-B084725A1A45}"/>
                  </a:ext>
                </a:extLst>
              </p14:cNvPr>
              <p14:cNvContentPartPr/>
              <p14:nvPr/>
            </p14:nvContentPartPr>
            <p14:xfrm>
              <a:off x="7687353" y="1582644"/>
              <a:ext cx="122040" cy="16920"/>
            </p14:xfrm>
          </p:contentPart>
        </mc:Choice>
        <mc:Fallback>
          <p:pic>
            <p:nvPicPr>
              <p:cNvPr id="337" name="Freihand 336">
                <a:extLst>
                  <a:ext uri="{FF2B5EF4-FFF2-40B4-BE49-F238E27FC236}">
                    <a16:creationId xmlns:a16="http://schemas.microsoft.com/office/drawing/2014/main" id="{5E03AB14-6FCF-4533-B2F0-B084725A1A45}"/>
                  </a:ext>
                </a:extLst>
              </p:cNvPr>
              <p:cNvPicPr/>
              <p:nvPr/>
            </p:nvPicPr>
            <p:blipFill>
              <a:blip r:embed="rId492"/>
              <a:stretch>
                <a:fillRect/>
              </a:stretch>
            </p:blipFill>
            <p:spPr>
              <a:xfrm>
                <a:off x="7683033" y="1578324"/>
                <a:ext cx="130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8" name="Freihand 337">
                <a:extLst>
                  <a:ext uri="{FF2B5EF4-FFF2-40B4-BE49-F238E27FC236}">
                    <a16:creationId xmlns:a16="http://schemas.microsoft.com/office/drawing/2014/main" id="{973F193E-B510-42BA-9ADB-48628FB8C191}"/>
                  </a:ext>
                </a:extLst>
              </p14:cNvPr>
              <p14:cNvContentPartPr/>
              <p14:nvPr/>
            </p14:nvContentPartPr>
            <p14:xfrm>
              <a:off x="7690233" y="1631604"/>
              <a:ext cx="122760" cy="15480"/>
            </p14:xfrm>
          </p:contentPart>
        </mc:Choice>
        <mc:Fallback>
          <p:pic>
            <p:nvPicPr>
              <p:cNvPr id="338" name="Freihand 337">
                <a:extLst>
                  <a:ext uri="{FF2B5EF4-FFF2-40B4-BE49-F238E27FC236}">
                    <a16:creationId xmlns:a16="http://schemas.microsoft.com/office/drawing/2014/main" id="{973F193E-B510-42BA-9ADB-48628FB8C191}"/>
                  </a:ext>
                </a:extLst>
              </p:cNvPr>
              <p:cNvPicPr/>
              <p:nvPr/>
            </p:nvPicPr>
            <p:blipFill>
              <a:blip r:embed="rId494"/>
              <a:stretch>
                <a:fillRect/>
              </a:stretch>
            </p:blipFill>
            <p:spPr>
              <a:xfrm>
                <a:off x="7685913" y="1627284"/>
                <a:ext cx="131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40" name="Freihand 339">
                <a:extLst>
                  <a:ext uri="{FF2B5EF4-FFF2-40B4-BE49-F238E27FC236}">
                    <a16:creationId xmlns:a16="http://schemas.microsoft.com/office/drawing/2014/main" id="{5263DA0C-249F-41CF-94CB-3B6731B1549B}"/>
                  </a:ext>
                </a:extLst>
              </p14:cNvPr>
              <p14:cNvContentPartPr/>
              <p14:nvPr/>
            </p14:nvContentPartPr>
            <p14:xfrm>
              <a:off x="7626513" y="1405884"/>
              <a:ext cx="53640" cy="113400"/>
            </p14:xfrm>
          </p:contentPart>
        </mc:Choice>
        <mc:Fallback>
          <p:pic>
            <p:nvPicPr>
              <p:cNvPr id="340" name="Freihand 339">
                <a:extLst>
                  <a:ext uri="{FF2B5EF4-FFF2-40B4-BE49-F238E27FC236}">
                    <a16:creationId xmlns:a16="http://schemas.microsoft.com/office/drawing/2014/main" id="{5263DA0C-249F-41CF-94CB-3B6731B1549B}"/>
                  </a:ext>
                </a:extLst>
              </p:cNvPr>
              <p:cNvPicPr/>
              <p:nvPr/>
            </p:nvPicPr>
            <p:blipFill>
              <a:blip r:embed="rId496"/>
              <a:stretch>
                <a:fillRect/>
              </a:stretch>
            </p:blipFill>
            <p:spPr>
              <a:xfrm>
                <a:off x="7622193" y="1401564"/>
                <a:ext cx="62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41" name="Freihand 340">
                <a:extLst>
                  <a:ext uri="{FF2B5EF4-FFF2-40B4-BE49-F238E27FC236}">
                    <a16:creationId xmlns:a16="http://schemas.microsoft.com/office/drawing/2014/main" id="{A894AB65-6E8C-497D-B104-C1E5824A31E7}"/>
                  </a:ext>
                </a:extLst>
              </p14:cNvPr>
              <p14:cNvContentPartPr/>
              <p14:nvPr/>
            </p14:nvContentPartPr>
            <p14:xfrm>
              <a:off x="7729833" y="1432524"/>
              <a:ext cx="51480" cy="64800"/>
            </p14:xfrm>
          </p:contentPart>
        </mc:Choice>
        <mc:Fallback>
          <p:pic>
            <p:nvPicPr>
              <p:cNvPr id="341" name="Freihand 340">
                <a:extLst>
                  <a:ext uri="{FF2B5EF4-FFF2-40B4-BE49-F238E27FC236}">
                    <a16:creationId xmlns:a16="http://schemas.microsoft.com/office/drawing/2014/main" id="{A894AB65-6E8C-497D-B104-C1E5824A31E7}"/>
                  </a:ext>
                </a:extLst>
              </p:cNvPr>
              <p:cNvPicPr/>
              <p:nvPr/>
            </p:nvPicPr>
            <p:blipFill>
              <a:blip r:embed="rId498"/>
              <a:stretch>
                <a:fillRect/>
              </a:stretch>
            </p:blipFill>
            <p:spPr>
              <a:xfrm>
                <a:off x="7725513" y="1428204"/>
                <a:ext cx="60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42" name="Freihand 341">
                <a:extLst>
                  <a:ext uri="{FF2B5EF4-FFF2-40B4-BE49-F238E27FC236}">
                    <a16:creationId xmlns:a16="http://schemas.microsoft.com/office/drawing/2014/main" id="{7247A488-53BB-489B-966E-B2BCE9B21C38}"/>
                  </a:ext>
                </a:extLst>
              </p14:cNvPr>
              <p14:cNvContentPartPr/>
              <p14:nvPr/>
            </p14:nvContentPartPr>
            <p14:xfrm>
              <a:off x="7794273" y="1382844"/>
              <a:ext cx="60480" cy="103320"/>
            </p14:xfrm>
          </p:contentPart>
        </mc:Choice>
        <mc:Fallback>
          <p:pic>
            <p:nvPicPr>
              <p:cNvPr id="342" name="Freihand 341">
                <a:extLst>
                  <a:ext uri="{FF2B5EF4-FFF2-40B4-BE49-F238E27FC236}">
                    <a16:creationId xmlns:a16="http://schemas.microsoft.com/office/drawing/2014/main" id="{7247A488-53BB-489B-966E-B2BCE9B21C38}"/>
                  </a:ext>
                </a:extLst>
              </p:cNvPr>
              <p:cNvPicPr/>
              <p:nvPr/>
            </p:nvPicPr>
            <p:blipFill>
              <a:blip r:embed="rId500"/>
              <a:stretch>
                <a:fillRect/>
              </a:stretch>
            </p:blipFill>
            <p:spPr>
              <a:xfrm>
                <a:off x="7789953" y="1378524"/>
                <a:ext cx="69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4" name="Freihand 343">
                <a:extLst>
                  <a:ext uri="{FF2B5EF4-FFF2-40B4-BE49-F238E27FC236}">
                    <a16:creationId xmlns:a16="http://schemas.microsoft.com/office/drawing/2014/main" id="{03D0571E-BBC3-4095-B103-C3EE0FBF7E2E}"/>
                  </a:ext>
                </a:extLst>
              </p14:cNvPr>
              <p14:cNvContentPartPr/>
              <p14:nvPr/>
            </p14:nvContentPartPr>
            <p14:xfrm>
              <a:off x="7924953" y="1589124"/>
              <a:ext cx="68760" cy="9720"/>
            </p14:xfrm>
          </p:contentPart>
        </mc:Choice>
        <mc:Fallback>
          <p:pic>
            <p:nvPicPr>
              <p:cNvPr id="344" name="Freihand 343">
                <a:extLst>
                  <a:ext uri="{FF2B5EF4-FFF2-40B4-BE49-F238E27FC236}">
                    <a16:creationId xmlns:a16="http://schemas.microsoft.com/office/drawing/2014/main" id="{03D0571E-BBC3-4095-B103-C3EE0FBF7E2E}"/>
                  </a:ext>
                </a:extLst>
              </p:cNvPr>
              <p:cNvPicPr/>
              <p:nvPr/>
            </p:nvPicPr>
            <p:blipFill>
              <a:blip r:embed="rId502"/>
              <a:stretch>
                <a:fillRect/>
              </a:stretch>
            </p:blipFill>
            <p:spPr>
              <a:xfrm>
                <a:off x="7920633" y="1584804"/>
                <a:ext cx="77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6" name="Freihand 345">
                <a:extLst>
                  <a:ext uri="{FF2B5EF4-FFF2-40B4-BE49-F238E27FC236}">
                    <a16:creationId xmlns:a16="http://schemas.microsoft.com/office/drawing/2014/main" id="{3EC15EFC-B355-48CB-B83B-D9F9122B2117}"/>
                  </a:ext>
                </a:extLst>
              </p14:cNvPr>
              <p14:cNvContentPartPr/>
              <p14:nvPr/>
            </p14:nvContentPartPr>
            <p14:xfrm>
              <a:off x="8117553" y="1432524"/>
              <a:ext cx="72720" cy="109080"/>
            </p14:xfrm>
          </p:contentPart>
        </mc:Choice>
        <mc:Fallback>
          <p:pic>
            <p:nvPicPr>
              <p:cNvPr id="346" name="Freihand 345">
                <a:extLst>
                  <a:ext uri="{FF2B5EF4-FFF2-40B4-BE49-F238E27FC236}">
                    <a16:creationId xmlns:a16="http://schemas.microsoft.com/office/drawing/2014/main" id="{3EC15EFC-B355-48CB-B83B-D9F9122B2117}"/>
                  </a:ext>
                </a:extLst>
              </p:cNvPr>
              <p:cNvPicPr/>
              <p:nvPr/>
            </p:nvPicPr>
            <p:blipFill>
              <a:blip r:embed="rId504"/>
              <a:stretch>
                <a:fillRect/>
              </a:stretch>
            </p:blipFill>
            <p:spPr>
              <a:xfrm>
                <a:off x="8113233" y="1428204"/>
                <a:ext cx="81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7" name="Freihand 346">
                <a:extLst>
                  <a:ext uri="{FF2B5EF4-FFF2-40B4-BE49-F238E27FC236}">
                    <a16:creationId xmlns:a16="http://schemas.microsoft.com/office/drawing/2014/main" id="{8B8218E4-BCCE-40EF-8179-65F2731EED01}"/>
                  </a:ext>
                </a:extLst>
              </p14:cNvPr>
              <p14:cNvContentPartPr/>
              <p14:nvPr/>
            </p14:nvContentPartPr>
            <p14:xfrm>
              <a:off x="8072913" y="1580844"/>
              <a:ext cx="163080" cy="9720"/>
            </p14:xfrm>
          </p:contentPart>
        </mc:Choice>
        <mc:Fallback>
          <p:pic>
            <p:nvPicPr>
              <p:cNvPr id="347" name="Freihand 346">
                <a:extLst>
                  <a:ext uri="{FF2B5EF4-FFF2-40B4-BE49-F238E27FC236}">
                    <a16:creationId xmlns:a16="http://schemas.microsoft.com/office/drawing/2014/main" id="{8B8218E4-BCCE-40EF-8179-65F2731EED01}"/>
                  </a:ext>
                </a:extLst>
              </p:cNvPr>
              <p:cNvPicPr/>
              <p:nvPr/>
            </p:nvPicPr>
            <p:blipFill>
              <a:blip r:embed="rId506"/>
              <a:stretch>
                <a:fillRect/>
              </a:stretch>
            </p:blipFill>
            <p:spPr>
              <a:xfrm>
                <a:off x="8068593" y="1576524"/>
                <a:ext cx="171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8" name="Freihand 347">
                <a:extLst>
                  <a:ext uri="{FF2B5EF4-FFF2-40B4-BE49-F238E27FC236}">
                    <a16:creationId xmlns:a16="http://schemas.microsoft.com/office/drawing/2014/main" id="{D5999B0A-49FF-4CC5-B7BF-AFEF1822E24B}"/>
                  </a:ext>
                </a:extLst>
              </p14:cNvPr>
              <p14:cNvContentPartPr/>
              <p14:nvPr/>
            </p14:nvContentPartPr>
            <p14:xfrm>
              <a:off x="8113953" y="1642764"/>
              <a:ext cx="97200" cy="59760"/>
            </p14:xfrm>
          </p:contentPart>
        </mc:Choice>
        <mc:Fallback>
          <p:pic>
            <p:nvPicPr>
              <p:cNvPr id="348" name="Freihand 347">
                <a:extLst>
                  <a:ext uri="{FF2B5EF4-FFF2-40B4-BE49-F238E27FC236}">
                    <a16:creationId xmlns:a16="http://schemas.microsoft.com/office/drawing/2014/main" id="{D5999B0A-49FF-4CC5-B7BF-AFEF1822E24B}"/>
                  </a:ext>
                </a:extLst>
              </p:cNvPr>
              <p:cNvPicPr/>
              <p:nvPr/>
            </p:nvPicPr>
            <p:blipFill>
              <a:blip r:embed="rId508"/>
              <a:stretch>
                <a:fillRect/>
              </a:stretch>
            </p:blipFill>
            <p:spPr>
              <a:xfrm>
                <a:off x="8109633" y="1638444"/>
                <a:ext cx="105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0" name="Freihand 349">
                <a:extLst>
                  <a:ext uri="{FF2B5EF4-FFF2-40B4-BE49-F238E27FC236}">
                    <a16:creationId xmlns:a16="http://schemas.microsoft.com/office/drawing/2014/main" id="{1F08EB34-D065-4698-8984-AA18C9BE4BA3}"/>
                  </a:ext>
                </a:extLst>
              </p14:cNvPr>
              <p14:cNvContentPartPr/>
              <p14:nvPr/>
            </p14:nvContentPartPr>
            <p14:xfrm>
              <a:off x="8327793" y="1420644"/>
              <a:ext cx="78120" cy="234000"/>
            </p14:xfrm>
          </p:contentPart>
        </mc:Choice>
        <mc:Fallback>
          <p:pic>
            <p:nvPicPr>
              <p:cNvPr id="350" name="Freihand 349">
                <a:extLst>
                  <a:ext uri="{FF2B5EF4-FFF2-40B4-BE49-F238E27FC236}">
                    <a16:creationId xmlns:a16="http://schemas.microsoft.com/office/drawing/2014/main" id="{1F08EB34-D065-4698-8984-AA18C9BE4BA3}"/>
                  </a:ext>
                </a:extLst>
              </p:cNvPr>
              <p:cNvPicPr/>
              <p:nvPr/>
            </p:nvPicPr>
            <p:blipFill>
              <a:blip r:embed="rId510"/>
              <a:stretch>
                <a:fillRect/>
              </a:stretch>
            </p:blipFill>
            <p:spPr>
              <a:xfrm>
                <a:off x="8323473" y="1416324"/>
                <a:ext cx="86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96" name="Freihand 395">
                <a:extLst>
                  <a:ext uri="{FF2B5EF4-FFF2-40B4-BE49-F238E27FC236}">
                    <a16:creationId xmlns:a16="http://schemas.microsoft.com/office/drawing/2014/main" id="{213FE0A3-3CF0-4C39-9107-4BFE5F3CF8C1}"/>
                  </a:ext>
                </a:extLst>
              </p14:cNvPr>
              <p14:cNvContentPartPr/>
              <p14:nvPr/>
            </p14:nvContentPartPr>
            <p14:xfrm>
              <a:off x="7887513" y="1679484"/>
              <a:ext cx="79920" cy="11880"/>
            </p14:xfrm>
          </p:contentPart>
        </mc:Choice>
        <mc:Fallback>
          <p:pic>
            <p:nvPicPr>
              <p:cNvPr id="396" name="Freihand 395">
                <a:extLst>
                  <a:ext uri="{FF2B5EF4-FFF2-40B4-BE49-F238E27FC236}">
                    <a16:creationId xmlns:a16="http://schemas.microsoft.com/office/drawing/2014/main" id="{213FE0A3-3CF0-4C39-9107-4BFE5F3CF8C1}"/>
                  </a:ext>
                </a:extLst>
              </p:cNvPr>
              <p:cNvPicPr/>
              <p:nvPr/>
            </p:nvPicPr>
            <p:blipFill>
              <a:blip r:embed="rId512"/>
              <a:stretch>
                <a:fillRect/>
              </a:stretch>
            </p:blipFill>
            <p:spPr>
              <a:xfrm>
                <a:off x="7883193" y="1675164"/>
                <a:ext cx="88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97" name="Freihand 396">
                <a:extLst>
                  <a:ext uri="{FF2B5EF4-FFF2-40B4-BE49-F238E27FC236}">
                    <a16:creationId xmlns:a16="http://schemas.microsoft.com/office/drawing/2014/main" id="{E7812F0F-F835-4B20-A4BD-172C1EEACB49}"/>
                  </a:ext>
                </a:extLst>
              </p14:cNvPr>
              <p14:cNvContentPartPr/>
              <p14:nvPr/>
            </p14:nvContentPartPr>
            <p14:xfrm>
              <a:off x="9219873" y="1610364"/>
              <a:ext cx="80640" cy="5760"/>
            </p14:xfrm>
          </p:contentPart>
        </mc:Choice>
        <mc:Fallback>
          <p:pic>
            <p:nvPicPr>
              <p:cNvPr id="397" name="Freihand 396">
                <a:extLst>
                  <a:ext uri="{FF2B5EF4-FFF2-40B4-BE49-F238E27FC236}">
                    <a16:creationId xmlns:a16="http://schemas.microsoft.com/office/drawing/2014/main" id="{E7812F0F-F835-4B20-A4BD-172C1EEACB49}"/>
                  </a:ext>
                </a:extLst>
              </p:cNvPr>
              <p:cNvPicPr/>
              <p:nvPr/>
            </p:nvPicPr>
            <p:blipFill>
              <a:blip r:embed="rId514"/>
              <a:stretch>
                <a:fillRect/>
              </a:stretch>
            </p:blipFill>
            <p:spPr>
              <a:xfrm>
                <a:off x="9215553" y="1606044"/>
                <a:ext cx="89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22" name="Freihand 421">
                <a:extLst>
                  <a:ext uri="{FF2B5EF4-FFF2-40B4-BE49-F238E27FC236}">
                    <a16:creationId xmlns:a16="http://schemas.microsoft.com/office/drawing/2014/main" id="{769B8051-0D6C-493A-A73E-3B7F22CD3567}"/>
                  </a:ext>
                </a:extLst>
              </p14:cNvPr>
              <p14:cNvContentPartPr/>
              <p14:nvPr/>
            </p14:nvContentPartPr>
            <p14:xfrm>
              <a:off x="7917753" y="1655724"/>
              <a:ext cx="360" cy="360"/>
            </p14:xfrm>
          </p:contentPart>
        </mc:Choice>
        <mc:Fallback>
          <p:pic>
            <p:nvPicPr>
              <p:cNvPr id="422" name="Freihand 421">
                <a:extLst>
                  <a:ext uri="{FF2B5EF4-FFF2-40B4-BE49-F238E27FC236}">
                    <a16:creationId xmlns:a16="http://schemas.microsoft.com/office/drawing/2014/main" id="{769B8051-0D6C-493A-A73E-3B7F22CD3567}"/>
                  </a:ext>
                </a:extLst>
              </p:cNvPr>
              <p:cNvPicPr/>
              <p:nvPr/>
            </p:nvPicPr>
            <p:blipFill>
              <a:blip r:embed="rId16"/>
              <a:stretch>
                <a:fillRect/>
              </a:stretch>
            </p:blipFill>
            <p:spPr>
              <a:xfrm>
                <a:off x="7913433" y="165140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23" name="Freihand 422">
                <a:extLst>
                  <a:ext uri="{FF2B5EF4-FFF2-40B4-BE49-F238E27FC236}">
                    <a16:creationId xmlns:a16="http://schemas.microsoft.com/office/drawing/2014/main" id="{2E47ACA6-50F0-45A6-A286-5853D9067DDF}"/>
                  </a:ext>
                </a:extLst>
              </p14:cNvPr>
              <p14:cNvContentPartPr/>
              <p14:nvPr/>
            </p14:nvContentPartPr>
            <p14:xfrm>
              <a:off x="7868073" y="1529004"/>
              <a:ext cx="127440" cy="140760"/>
            </p14:xfrm>
          </p:contentPart>
        </mc:Choice>
        <mc:Fallback>
          <p:pic>
            <p:nvPicPr>
              <p:cNvPr id="423" name="Freihand 422">
                <a:extLst>
                  <a:ext uri="{FF2B5EF4-FFF2-40B4-BE49-F238E27FC236}">
                    <a16:creationId xmlns:a16="http://schemas.microsoft.com/office/drawing/2014/main" id="{2E47ACA6-50F0-45A6-A286-5853D9067DDF}"/>
                  </a:ext>
                </a:extLst>
              </p:cNvPr>
              <p:cNvPicPr/>
              <p:nvPr/>
            </p:nvPicPr>
            <p:blipFill>
              <a:blip r:embed="rId517"/>
              <a:stretch>
                <a:fillRect/>
              </a:stretch>
            </p:blipFill>
            <p:spPr>
              <a:xfrm>
                <a:off x="7863753" y="1524684"/>
                <a:ext cx="136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14" name="Freihand 413">
                <a:extLst>
                  <a:ext uri="{FF2B5EF4-FFF2-40B4-BE49-F238E27FC236}">
                    <a16:creationId xmlns:a16="http://schemas.microsoft.com/office/drawing/2014/main" id="{01407FF6-25E0-4B52-902C-D1F0EE06B313}"/>
                  </a:ext>
                </a:extLst>
              </p14:cNvPr>
              <p14:cNvContentPartPr/>
              <p14:nvPr/>
            </p14:nvContentPartPr>
            <p14:xfrm>
              <a:off x="8456673" y="1674444"/>
              <a:ext cx="104760" cy="7920"/>
            </p14:xfrm>
          </p:contentPart>
        </mc:Choice>
        <mc:Fallback>
          <p:pic>
            <p:nvPicPr>
              <p:cNvPr id="414" name="Freihand 413">
                <a:extLst>
                  <a:ext uri="{FF2B5EF4-FFF2-40B4-BE49-F238E27FC236}">
                    <a16:creationId xmlns:a16="http://schemas.microsoft.com/office/drawing/2014/main" id="{01407FF6-25E0-4B52-902C-D1F0EE06B313}"/>
                  </a:ext>
                </a:extLst>
              </p:cNvPr>
              <p:cNvPicPr/>
              <p:nvPr/>
            </p:nvPicPr>
            <p:blipFill>
              <a:blip r:embed="rId519"/>
              <a:stretch>
                <a:fillRect/>
              </a:stretch>
            </p:blipFill>
            <p:spPr>
              <a:xfrm>
                <a:off x="8452353" y="1670124"/>
                <a:ext cx="113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15" name="Freihand 414">
                <a:extLst>
                  <a:ext uri="{FF2B5EF4-FFF2-40B4-BE49-F238E27FC236}">
                    <a16:creationId xmlns:a16="http://schemas.microsoft.com/office/drawing/2014/main" id="{A3E0C6D4-7DFF-4408-8EF3-CF8EAA1BB6B5}"/>
                  </a:ext>
                </a:extLst>
              </p14:cNvPr>
              <p14:cNvContentPartPr/>
              <p14:nvPr/>
            </p14:nvContentPartPr>
            <p14:xfrm>
              <a:off x="10166673" y="1551324"/>
              <a:ext cx="132120" cy="34920"/>
            </p14:xfrm>
          </p:contentPart>
        </mc:Choice>
        <mc:Fallback>
          <p:pic>
            <p:nvPicPr>
              <p:cNvPr id="415" name="Freihand 414">
                <a:extLst>
                  <a:ext uri="{FF2B5EF4-FFF2-40B4-BE49-F238E27FC236}">
                    <a16:creationId xmlns:a16="http://schemas.microsoft.com/office/drawing/2014/main" id="{A3E0C6D4-7DFF-4408-8EF3-CF8EAA1BB6B5}"/>
                  </a:ext>
                </a:extLst>
              </p:cNvPr>
              <p:cNvPicPr/>
              <p:nvPr/>
            </p:nvPicPr>
            <p:blipFill>
              <a:blip r:embed="rId521"/>
              <a:stretch>
                <a:fillRect/>
              </a:stretch>
            </p:blipFill>
            <p:spPr>
              <a:xfrm>
                <a:off x="10162353" y="1547004"/>
                <a:ext cx="140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2" name="Freihand 351">
                <a:extLst>
                  <a:ext uri="{FF2B5EF4-FFF2-40B4-BE49-F238E27FC236}">
                    <a16:creationId xmlns:a16="http://schemas.microsoft.com/office/drawing/2014/main" id="{68AE923E-C1A3-4A84-AECB-1B0DDA5C2819}"/>
                  </a:ext>
                </a:extLst>
              </p14:cNvPr>
              <p14:cNvContentPartPr/>
              <p14:nvPr/>
            </p14:nvContentPartPr>
            <p14:xfrm>
              <a:off x="8440473" y="1509924"/>
              <a:ext cx="83520" cy="46440"/>
            </p14:xfrm>
          </p:contentPart>
        </mc:Choice>
        <mc:Fallback>
          <p:pic>
            <p:nvPicPr>
              <p:cNvPr id="352" name="Freihand 351">
                <a:extLst>
                  <a:ext uri="{FF2B5EF4-FFF2-40B4-BE49-F238E27FC236}">
                    <a16:creationId xmlns:a16="http://schemas.microsoft.com/office/drawing/2014/main" id="{68AE923E-C1A3-4A84-AECB-1B0DDA5C2819}"/>
                  </a:ext>
                </a:extLst>
              </p:cNvPr>
              <p:cNvPicPr/>
              <p:nvPr/>
            </p:nvPicPr>
            <p:blipFill>
              <a:blip r:embed="rId523"/>
              <a:stretch>
                <a:fillRect/>
              </a:stretch>
            </p:blipFill>
            <p:spPr>
              <a:xfrm>
                <a:off x="8436153" y="1505604"/>
                <a:ext cx="92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3" name="Freihand 352">
                <a:extLst>
                  <a:ext uri="{FF2B5EF4-FFF2-40B4-BE49-F238E27FC236}">
                    <a16:creationId xmlns:a16="http://schemas.microsoft.com/office/drawing/2014/main" id="{4263E7AF-0E0E-4535-A3CD-98E220D6BB81}"/>
                  </a:ext>
                </a:extLst>
              </p14:cNvPr>
              <p14:cNvContentPartPr/>
              <p14:nvPr/>
            </p14:nvContentPartPr>
            <p14:xfrm>
              <a:off x="8501313" y="1500564"/>
              <a:ext cx="62640" cy="159120"/>
            </p14:xfrm>
          </p:contentPart>
        </mc:Choice>
        <mc:Fallback>
          <p:pic>
            <p:nvPicPr>
              <p:cNvPr id="353" name="Freihand 352">
                <a:extLst>
                  <a:ext uri="{FF2B5EF4-FFF2-40B4-BE49-F238E27FC236}">
                    <a16:creationId xmlns:a16="http://schemas.microsoft.com/office/drawing/2014/main" id="{4263E7AF-0E0E-4535-A3CD-98E220D6BB81}"/>
                  </a:ext>
                </a:extLst>
              </p:cNvPr>
              <p:cNvPicPr/>
              <p:nvPr/>
            </p:nvPicPr>
            <p:blipFill>
              <a:blip r:embed="rId525"/>
              <a:stretch>
                <a:fillRect/>
              </a:stretch>
            </p:blipFill>
            <p:spPr>
              <a:xfrm>
                <a:off x="8496993" y="1496244"/>
                <a:ext cx="71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5" name="Freihand 354">
                <a:extLst>
                  <a:ext uri="{FF2B5EF4-FFF2-40B4-BE49-F238E27FC236}">
                    <a16:creationId xmlns:a16="http://schemas.microsoft.com/office/drawing/2014/main" id="{3623708D-AFCC-46C2-86E2-059919D10C25}"/>
                  </a:ext>
                </a:extLst>
              </p14:cNvPr>
              <p14:cNvContentPartPr/>
              <p14:nvPr/>
            </p14:nvContentPartPr>
            <p14:xfrm>
              <a:off x="8632713" y="1388964"/>
              <a:ext cx="101160" cy="97560"/>
            </p14:xfrm>
          </p:contentPart>
        </mc:Choice>
        <mc:Fallback>
          <p:pic>
            <p:nvPicPr>
              <p:cNvPr id="355" name="Freihand 354">
                <a:extLst>
                  <a:ext uri="{FF2B5EF4-FFF2-40B4-BE49-F238E27FC236}">
                    <a16:creationId xmlns:a16="http://schemas.microsoft.com/office/drawing/2014/main" id="{3623708D-AFCC-46C2-86E2-059919D10C25}"/>
                  </a:ext>
                </a:extLst>
              </p:cNvPr>
              <p:cNvPicPr/>
              <p:nvPr/>
            </p:nvPicPr>
            <p:blipFill>
              <a:blip r:embed="rId527"/>
              <a:stretch>
                <a:fillRect/>
              </a:stretch>
            </p:blipFill>
            <p:spPr>
              <a:xfrm>
                <a:off x="8628393" y="1384644"/>
                <a:ext cx="109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7" name="Freihand 356">
                <a:extLst>
                  <a:ext uri="{FF2B5EF4-FFF2-40B4-BE49-F238E27FC236}">
                    <a16:creationId xmlns:a16="http://schemas.microsoft.com/office/drawing/2014/main" id="{43A09D42-25AD-4F71-95AC-56F2A9DFDA56}"/>
                  </a:ext>
                </a:extLst>
              </p14:cNvPr>
              <p14:cNvContentPartPr/>
              <p14:nvPr/>
            </p14:nvContentPartPr>
            <p14:xfrm>
              <a:off x="8790033" y="1508124"/>
              <a:ext cx="8640" cy="105480"/>
            </p14:xfrm>
          </p:contentPart>
        </mc:Choice>
        <mc:Fallback>
          <p:pic>
            <p:nvPicPr>
              <p:cNvPr id="357" name="Freihand 356">
                <a:extLst>
                  <a:ext uri="{FF2B5EF4-FFF2-40B4-BE49-F238E27FC236}">
                    <a16:creationId xmlns:a16="http://schemas.microsoft.com/office/drawing/2014/main" id="{43A09D42-25AD-4F71-95AC-56F2A9DFDA56}"/>
                  </a:ext>
                </a:extLst>
              </p:cNvPr>
              <p:cNvPicPr/>
              <p:nvPr/>
            </p:nvPicPr>
            <p:blipFill>
              <a:blip r:embed="rId529"/>
              <a:stretch>
                <a:fillRect/>
              </a:stretch>
            </p:blipFill>
            <p:spPr>
              <a:xfrm>
                <a:off x="8785713" y="1503804"/>
                <a:ext cx="1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8" name="Freihand 357">
                <a:extLst>
                  <a:ext uri="{FF2B5EF4-FFF2-40B4-BE49-F238E27FC236}">
                    <a16:creationId xmlns:a16="http://schemas.microsoft.com/office/drawing/2014/main" id="{3CD66450-F448-41BE-A87C-357A7EF8DCB9}"/>
                  </a:ext>
                </a:extLst>
              </p14:cNvPr>
              <p14:cNvContentPartPr/>
              <p14:nvPr/>
            </p14:nvContentPartPr>
            <p14:xfrm>
              <a:off x="8741793" y="1546284"/>
              <a:ext cx="102960" cy="3960"/>
            </p14:xfrm>
          </p:contentPart>
        </mc:Choice>
        <mc:Fallback>
          <p:pic>
            <p:nvPicPr>
              <p:cNvPr id="358" name="Freihand 357">
                <a:extLst>
                  <a:ext uri="{FF2B5EF4-FFF2-40B4-BE49-F238E27FC236}">
                    <a16:creationId xmlns:a16="http://schemas.microsoft.com/office/drawing/2014/main" id="{3CD66450-F448-41BE-A87C-357A7EF8DCB9}"/>
                  </a:ext>
                </a:extLst>
              </p:cNvPr>
              <p:cNvPicPr/>
              <p:nvPr/>
            </p:nvPicPr>
            <p:blipFill>
              <a:blip r:embed="rId531"/>
              <a:stretch>
                <a:fillRect/>
              </a:stretch>
            </p:blipFill>
            <p:spPr>
              <a:xfrm>
                <a:off x="8737473" y="1541964"/>
                <a:ext cx="111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60" name="Freihand 359">
                <a:extLst>
                  <a:ext uri="{FF2B5EF4-FFF2-40B4-BE49-F238E27FC236}">
                    <a16:creationId xmlns:a16="http://schemas.microsoft.com/office/drawing/2014/main" id="{71B9C093-BE50-4E95-99EC-DBBBE04FCE17}"/>
                  </a:ext>
                </a:extLst>
              </p14:cNvPr>
              <p14:cNvContentPartPr/>
              <p14:nvPr/>
            </p14:nvContentPartPr>
            <p14:xfrm>
              <a:off x="8943393" y="1401564"/>
              <a:ext cx="72360" cy="160200"/>
            </p14:xfrm>
          </p:contentPart>
        </mc:Choice>
        <mc:Fallback>
          <p:pic>
            <p:nvPicPr>
              <p:cNvPr id="360" name="Freihand 359">
                <a:extLst>
                  <a:ext uri="{FF2B5EF4-FFF2-40B4-BE49-F238E27FC236}">
                    <a16:creationId xmlns:a16="http://schemas.microsoft.com/office/drawing/2014/main" id="{71B9C093-BE50-4E95-99EC-DBBBE04FCE17}"/>
                  </a:ext>
                </a:extLst>
              </p:cNvPr>
              <p:cNvPicPr/>
              <p:nvPr/>
            </p:nvPicPr>
            <p:blipFill>
              <a:blip r:embed="rId533"/>
              <a:stretch>
                <a:fillRect/>
              </a:stretch>
            </p:blipFill>
            <p:spPr>
              <a:xfrm>
                <a:off x="8939073" y="1397244"/>
                <a:ext cx="81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2" name="Freihand 361">
                <a:extLst>
                  <a:ext uri="{FF2B5EF4-FFF2-40B4-BE49-F238E27FC236}">
                    <a16:creationId xmlns:a16="http://schemas.microsoft.com/office/drawing/2014/main" id="{B8740F8E-4272-431C-A608-E45CCA972D07}"/>
                  </a:ext>
                </a:extLst>
              </p14:cNvPr>
              <p14:cNvContentPartPr/>
              <p14:nvPr/>
            </p14:nvContentPartPr>
            <p14:xfrm>
              <a:off x="9093873" y="1465284"/>
              <a:ext cx="15480" cy="78120"/>
            </p14:xfrm>
          </p:contentPart>
        </mc:Choice>
        <mc:Fallback>
          <p:pic>
            <p:nvPicPr>
              <p:cNvPr id="362" name="Freihand 361">
                <a:extLst>
                  <a:ext uri="{FF2B5EF4-FFF2-40B4-BE49-F238E27FC236}">
                    <a16:creationId xmlns:a16="http://schemas.microsoft.com/office/drawing/2014/main" id="{B8740F8E-4272-431C-A608-E45CCA972D07}"/>
                  </a:ext>
                </a:extLst>
              </p:cNvPr>
              <p:cNvPicPr/>
              <p:nvPr/>
            </p:nvPicPr>
            <p:blipFill>
              <a:blip r:embed="rId535"/>
              <a:stretch>
                <a:fillRect/>
              </a:stretch>
            </p:blipFill>
            <p:spPr>
              <a:xfrm>
                <a:off x="9089553" y="1460964"/>
                <a:ext cx="24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3" name="Freihand 362">
                <a:extLst>
                  <a:ext uri="{FF2B5EF4-FFF2-40B4-BE49-F238E27FC236}">
                    <a16:creationId xmlns:a16="http://schemas.microsoft.com/office/drawing/2014/main" id="{6DDF88F4-7601-4E67-BFCD-AB51C7A66B42}"/>
                  </a:ext>
                </a:extLst>
              </p14:cNvPr>
              <p14:cNvContentPartPr/>
              <p14:nvPr/>
            </p14:nvContentPartPr>
            <p14:xfrm>
              <a:off x="9129153" y="1448364"/>
              <a:ext cx="15480" cy="82800"/>
            </p14:xfrm>
          </p:contentPart>
        </mc:Choice>
        <mc:Fallback>
          <p:pic>
            <p:nvPicPr>
              <p:cNvPr id="363" name="Freihand 362">
                <a:extLst>
                  <a:ext uri="{FF2B5EF4-FFF2-40B4-BE49-F238E27FC236}">
                    <a16:creationId xmlns:a16="http://schemas.microsoft.com/office/drawing/2014/main" id="{6DDF88F4-7601-4E67-BFCD-AB51C7A66B42}"/>
                  </a:ext>
                </a:extLst>
              </p:cNvPr>
              <p:cNvPicPr/>
              <p:nvPr/>
            </p:nvPicPr>
            <p:blipFill>
              <a:blip r:embed="rId537"/>
              <a:stretch>
                <a:fillRect/>
              </a:stretch>
            </p:blipFill>
            <p:spPr>
              <a:xfrm>
                <a:off x="9124833" y="1444044"/>
                <a:ext cx="24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4" name="Freihand 363">
                <a:extLst>
                  <a:ext uri="{FF2B5EF4-FFF2-40B4-BE49-F238E27FC236}">
                    <a16:creationId xmlns:a16="http://schemas.microsoft.com/office/drawing/2014/main" id="{165C885C-5B7F-4D48-9FD1-9F6D2824021E}"/>
                  </a:ext>
                </a:extLst>
              </p14:cNvPr>
              <p14:cNvContentPartPr/>
              <p14:nvPr/>
            </p14:nvContentPartPr>
            <p14:xfrm>
              <a:off x="9049233" y="1388244"/>
              <a:ext cx="130680" cy="19800"/>
            </p14:xfrm>
          </p:contentPart>
        </mc:Choice>
        <mc:Fallback>
          <p:pic>
            <p:nvPicPr>
              <p:cNvPr id="364" name="Freihand 363">
                <a:extLst>
                  <a:ext uri="{FF2B5EF4-FFF2-40B4-BE49-F238E27FC236}">
                    <a16:creationId xmlns:a16="http://schemas.microsoft.com/office/drawing/2014/main" id="{165C885C-5B7F-4D48-9FD1-9F6D2824021E}"/>
                  </a:ext>
                </a:extLst>
              </p:cNvPr>
              <p:cNvPicPr/>
              <p:nvPr/>
            </p:nvPicPr>
            <p:blipFill>
              <a:blip r:embed="rId539"/>
              <a:stretch>
                <a:fillRect/>
              </a:stretch>
            </p:blipFill>
            <p:spPr>
              <a:xfrm>
                <a:off x="9044913" y="1383924"/>
                <a:ext cx="139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6" name="Freihand 365">
                <a:extLst>
                  <a:ext uri="{FF2B5EF4-FFF2-40B4-BE49-F238E27FC236}">
                    <a16:creationId xmlns:a16="http://schemas.microsoft.com/office/drawing/2014/main" id="{FA3E4D4B-161E-419F-9945-1823996DD495}"/>
                  </a:ext>
                </a:extLst>
              </p14:cNvPr>
              <p14:cNvContentPartPr/>
              <p14:nvPr/>
            </p14:nvContentPartPr>
            <p14:xfrm>
              <a:off x="9241473" y="1475004"/>
              <a:ext cx="98640" cy="21960"/>
            </p14:xfrm>
          </p:contentPart>
        </mc:Choice>
        <mc:Fallback>
          <p:pic>
            <p:nvPicPr>
              <p:cNvPr id="366" name="Freihand 365">
                <a:extLst>
                  <a:ext uri="{FF2B5EF4-FFF2-40B4-BE49-F238E27FC236}">
                    <a16:creationId xmlns:a16="http://schemas.microsoft.com/office/drawing/2014/main" id="{FA3E4D4B-161E-419F-9945-1823996DD495}"/>
                  </a:ext>
                </a:extLst>
              </p:cNvPr>
              <p:cNvPicPr/>
              <p:nvPr/>
            </p:nvPicPr>
            <p:blipFill>
              <a:blip r:embed="rId541"/>
              <a:stretch>
                <a:fillRect/>
              </a:stretch>
            </p:blipFill>
            <p:spPr>
              <a:xfrm>
                <a:off x="9237153" y="1470684"/>
                <a:ext cx="107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7" name="Freihand 366">
                <a:extLst>
                  <a:ext uri="{FF2B5EF4-FFF2-40B4-BE49-F238E27FC236}">
                    <a16:creationId xmlns:a16="http://schemas.microsoft.com/office/drawing/2014/main" id="{2E3F902C-C0B8-4C15-B09F-E42DB6466365}"/>
                  </a:ext>
                </a:extLst>
              </p14:cNvPr>
              <p14:cNvContentPartPr/>
              <p14:nvPr/>
            </p14:nvContentPartPr>
            <p14:xfrm>
              <a:off x="9395913" y="1369524"/>
              <a:ext cx="77760" cy="138960"/>
            </p14:xfrm>
          </p:contentPart>
        </mc:Choice>
        <mc:Fallback>
          <p:pic>
            <p:nvPicPr>
              <p:cNvPr id="367" name="Freihand 366">
                <a:extLst>
                  <a:ext uri="{FF2B5EF4-FFF2-40B4-BE49-F238E27FC236}">
                    <a16:creationId xmlns:a16="http://schemas.microsoft.com/office/drawing/2014/main" id="{2E3F902C-C0B8-4C15-B09F-E42DB6466365}"/>
                  </a:ext>
                </a:extLst>
              </p:cNvPr>
              <p:cNvPicPr/>
              <p:nvPr/>
            </p:nvPicPr>
            <p:blipFill>
              <a:blip r:embed="rId543"/>
              <a:stretch>
                <a:fillRect/>
              </a:stretch>
            </p:blipFill>
            <p:spPr>
              <a:xfrm>
                <a:off x="9391593" y="1365204"/>
                <a:ext cx="86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9" name="Freihand 368">
                <a:extLst>
                  <a:ext uri="{FF2B5EF4-FFF2-40B4-BE49-F238E27FC236}">
                    <a16:creationId xmlns:a16="http://schemas.microsoft.com/office/drawing/2014/main" id="{4E311311-2C8B-4B08-9817-9DAEC45681BD}"/>
                  </a:ext>
                </a:extLst>
              </p14:cNvPr>
              <p14:cNvContentPartPr/>
              <p14:nvPr/>
            </p14:nvContentPartPr>
            <p14:xfrm>
              <a:off x="9529833" y="1410564"/>
              <a:ext cx="34920" cy="84600"/>
            </p14:xfrm>
          </p:contentPart>
        </mc:Choice>
        <mc:Fallback>
          <p:pic>
            <p:nvPicPr>
              <p:cNvPr id="369" name="Freihand 368">
                <a:extLst>
                  <a:ext uri="{FF2B5EF4-FFF2-40B4-BE49-F238E27FC236}">
                    <a16:creationId xmlns:a16="http://schemas.microsoft.com/office/drawing/2014/main" id="{4E311311-2C8B-4B08-9817-9DAEC45681BD}"/>
                  </a:ext>
                </a:extLst>
              </p:cNvPr>
              <p:cNvPicPr/>
              <p:nvPr/>
            </p:nvPicPr>
            <p:blipFill>
              <a:blip r:embed="rId545"/>
              <a:stretch>
                <a:fillRect/>
              </a:stretch>
            </p:blipFill>
            <p:spPr>
              <a:xfrm>
                <a:off x="9525513" y="1406244"/>
                <a:ext cx="43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70" name="Freihand 369">
                <a:extLst>
                  <a:ext uri="{FF2B5EF4-FFF2-40B4-BE49-F238E27FC236}">
                    <a16:creationId xmlns:a16="http://schemas.microsoft.com/office/drawing/2014/main" id="{06980B63-6FA9-4F75-8208-A0DCC3DBF44F}"/>
                  </a:ext>
                </a:extLst>
              </p14:cNvPr>
              <p14:cNvContentPartPr/>
              <p14:nvPr/>
            </p14:nvContentPartPr>
            <p14:xfrm>
              <a:off x="9577713" y="1399404"/>
              <a:ext cx="22680" cy="83160"/>
            </p14:xfrm>
          </p:contentPart>
        </mc:Choice>
        <mc:Fallback>
          <p:pic>
            <p:nvPicPr>
              <p:cNvPr id="370" name="Freihand 369">
                <a:extLst>
                  <a:ext uri="{FF2B5EF4-FFF2-40B4-BE49-F238E27FC236}">
                    <a16:creationId xmlns:a16="http://schemas.microsoft.com/office/drawing/2014/main" id="{06980B63-6FA9-4F75-8208-A0DCC3DBF44F}"/>
                  </a:ext>
                </a:extLst>
              </p:cNvPr>
              <p:cNvPicPr/>
              <p:nvPr/>
            </p:nvPicPr>
            <p:blipFill>
              <a:blip r:embed="rId547"/>
              <a:stretch>
                <a:fillRect/>
              </a:stretch>
            </p:blipFill>
            <p:spPr>
              <a:xfrm>
                <a:off x="9573393" y="1395084"/>
                <a:ext cx="3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1" name="Freihand 370">
                <a:extLst>
                  <a:ext uri="{FF2B5EF4-FFF2-40B4-BE49-F238E27FC236}">
                    <a16:creationId xmlns:a16="http://schemas.microsoft.com/office/drawing/2014/main" id="{3B32D2F8-6D8D-400A-916D-4A1B236CE461}"/>
                  </a:ext>
                </a:extLst>
              </p14:cNvPr>
              <p14:cNvContentPartPr/>
              <p14:nvPr/>
            </p14:nvContentPartPr>
            <p14:xfrm>
              <a:off x="9503553" y="1351884"/>
              <a:ext cx="130680" cy="6840"/>
            </p14:xfrm>
          </p:contentPart>
        </mc:Choice>
        <mc:Fallback>
          <p:pic>
            <p:nvPicPr>
              <p:cNvPr id="371" name="Freihand 370">
                <a:extLst>
                  <a:ext uri="{FF2B5EF4-FFF2-40B4-BE49-F238E27FC236}">
                    <a16:creationId xmlns:a16="http://schemas.microsoft.com/office/drawing/2014/main" id="{3B32D2F8-6D8D-400A-916D-4A1B236CE461}"/>
                  </a:ext>
                </a:extLst>
              </p:cNvPr>
              <p:cNvPicPr/>
              <p:nvPr/>
            </p:nvPicPr>
            <p:blipFill>
              <a:blip r:embed="rId549"/>
              <a:stretch>
                <a:fillRect/>
              </a:stretch>
            </p:blipFill>
            <p:spPr>
              <a:xfrm>
                <a:off x="9499233" y="1347564"/>
                <a:ext cx="139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2" name="Freihand 371">
                <a:extLst>
                  <a:ext uri="{FF2B5EF4-FFF2-40B4-BE49-F238E27FC236}">
                    <a16:creationId xmlns:a16="http://schemas.microsoft.com/office/drawing/2014/main" id="{31626DEC-F7F0-4181-B5C5-3E9BD9670176}"/>
                  </a:ext>
                </a:extLst>
              </p14:cNvPr>
              <p14:cNvContentPartPr/>
              <p14:nvPr/>
            </p14:nvContentPartPr>
            <p14:xfrm>
              <a:off x="9669153" y="1306884"/>
              <a:ext cx="86400" cy="78840"/>
            </p14:xfrm>
          </p:contentPart>
        </mc:Choice>
        <mc:Fallback>
          <p:pic>
            <p:nvPicPr>
              <p:cNvPr id="372" name="Freihand 371">
                <a:extLst>
                  <a:ext uri="{FF2B5EF4-FFF2-40B4-BE49-F238E27FC236}">
                    <a16:creationId xmlns:a16="http://schemas.microsoft.com/office/drawing/2014/main" id="{31626DEC-F7F0-4181-B5C5-3E9BD9670176}"/>
                  </a:ext>
                </a:extLst>
              </p:cNvPr>
              <p:cNvPicPr/>
              <p:nvPr/>
            </p:nvPicPr>
            <p:blipFill>
              <a:blip r:embed="rId551"/>
              <a:stretch>
                <a:fillRect/>
              </a:stretch>
            </p:blipFill>
            <p:spPr>
              <a:xfrm>
                <a:off x="9664833" y="1302564"/>
                <a:ext cx="95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25" name="Freihand 424">
                <a:extLst>
                  <a:ext uri="{FF2B5EF4-FFF2-40B4-BE49-F238E27FC236}">
                    <a16:creationId xmlns:a16="http://schemas.microsoft.com/office/drawing/2014/main" id="{0CB4A28C-4C53-4B45-87B6-6EA9E51AE953}"/>
                  </a:ext>
                </a:extLst>
              </p14:cNvPr>
              <p14:cNvContentPartPr/>
              <p14:nvPr/>
            </p14:nvContentPartPr>
            <p14:xfrm>
              <a:off x="9763113" y="1372764"/>
              <a:ext cx="207000" cy="162000"/>
            </p14:xfrm>
          </p:contentPart>
        </mc:Choice>
        <mc:Fallback>
          <p:pic>
            <p:nvPicPr>
              <p:cNvPr id="425" name="Freihand 424">
                <a:extLst>
                  <a:ext uri="{FF2B5EF4-FFF2-40B4-BE49-F238E27FC236}">
                    <a16:creationId xmlns:a16="http://schemas.microsoft.com/office/drawing/2014/main" id="{0CB4A28C-4C53-4B45-87B6-6EA9E51AE953}"/>
                  </a:ext>
                </a:extLst>
              </p:cNvPr>
              <p:cNvPicPr/>
              <p:nvPr/>
            </p:nvPicPr>
            <p:blipFill>
              <a:blip r:embed="rId553"/>
              <a:stretch>
                <a:fillRect/>
              </a:stretch>
            </p:blipFill>
            <p:spPr>
              <a:xfrm>
                <a:off x="9758793" y="1368444"/>
                <a:ext cx="215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30" name="Freihand 429">
                <a:extLst>
                  <a:ext uri="{FF2B5EF4-FFF2-40B4-BE49-F238E27FC236}">
                    <a16:creationId xmlns:a16="http://schemas.microsoft.com/office/drawing/2014/main" id="{C054C0BA-B9A7-4842-A7A3-E2F2954E1EE3}"/>
                  </a:ext>
                </a:extLst>
              </p14:cNvPr>
              <p14:cNvContentPartPr/>
              <p14:nvPr/>
            </p14:nvContentPartPr>
            <p14:xfrm>
              <a:off x="8337873" y="1519644"/>
              <a:ext cx="60480" cy="92160"/>
            </p14:xfrm>
          </p:contentPart>
        </mc:Choice>
        <mc:Fallback>
          <p:pic>
            <p:nvPicPr>
              <p:cNvPr id="430" name="Freihand 429">
                <a:extLst>
                  <a:ext uri="{FF2B5EF4-FFF2-40B4-BE49-F238E27FC236}">
                    <a16:creationId xmlns:a16="http://schemas.microsoft.com/office/drawing/2014/main" id="{C054C0BA-B9A7-4842-A7A3-E2F2954E1EE3}"/>
                  </a:ext>
                </a:extLst>
              </p:cNvPr>
              <p:cNvPicPr/>
              <p:nvPr/>
            </p:nvPicPr>
            <p:blipFill>
              <a:blip r:embed="rId555"/>
              <a:stretch>
                <a:fillRect/>
              </a:stretch>
            </p:blipFill>
            <p:spPr>
              <a:xfrm>
                <a:off x="8333553" y="1515324"/>
                <a:ext cx="69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32" name="Freihand 431">
                <a:extLst>
                  <a:ext uri="{FF2B5EF4-FFF2-40B4-BE49-F238E27FC236}">
                    <a16:creationId xmlns:a16="http://schemas.microsoft.com/office/drawing/2014/main" id="{ADAE932B-731F-4DFC-A515-ECEAFACC70C7}"/>
                  </a:ext>
                </a:extLst>
              </p14:cNvPr>
              <p14:cNvContentPartPr/>
              <p14:nvPr/>
            </p14:nvContentPartPr>
            <p14:xfrm>
              <a:off x="8414913" y="1573644"/>
              <a:ext cx="20880" cy="21960"/>
            </p14:xfrm>
          </p:contentPart>
        </mc:Choice>
        <mc:Fallback>
          <p:pic>
            <p:nvPicPr>
              <p:cNvPr id="432" name="Freihand 431">
                <a:extLst>
                  <a:ext uri="{FF2B5EF4-FFF2-40B4-BE49-F238E27FC236}">
                    <a16:creationId xmlns:a16="http://schemas.microsoft.com/office/drawing/2014/main" id="{ADAE932B-731F-4DFC-A515-ECEAFACC70C7}"/>
                  </a:ext>
                </a:extLst>
              </p:cNvPr>
              <p:cNvPicPr/>
              <p:nvPr/>
            </p:nvPicPr>
            <p:blipFill>
              <a:blip r:embed="rId557"/>
              <a:stretch>
                <a:fillRect/>
              </a:stretch>
            </p:blipFill>
            <p:spPr>
              <a:xfrm>
                <a:off x="8410593" y="1569324"/>
                <a:ext cx="29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34" name="Freihand 433">
                <a:extLst>
                  <a:ext uri="{FF2B5EF4-FFF2-40B4-BE49-F238E27FC236}">
                    <a16:creationId xmlns:a16="http://schemas.microsoft.com/office/drawing/2014/main" id="{FD1E4FE2-C132-4859-84BB-A0FD0970EA35}"/>
                  </a:ext>
                </a:extLst>
              </p14:cNvPr>
              <p14:cNvContentPartPr/>
              <p14:nvPr/>
            </p14:nvContentPartPr>
            <p14:xfrm>
              <a:off x="7843233" y="1522884"/>
              <a:ext cx="144000" cy="140400"/>
            </p14:xfrm>
          </p:contentPart>
        </mc:Choice>
        <mc:Fallback>
          <p:pic>
            <p:nvPicPr>
              <p:cNvPr id="434" name="Freihand 433">
                <a:extLst>
                  <a:ext uri="{FF2B5EF4-FFF2-40B4-BE49-F238E27FC236}">
                    <a16:creationId xmlns:a16="http://schemas.microsoft.com/office/drawing/2014/main" id="{FD1E4FE2-C132-4859-84BB-A0FD0970EA35}"/>
                  </a:ext>
                </a:extLst>
              </p:cNvPr>
              <p:cNvPicPr/>
              <p:nvPr/>
            </p:nvPicPr>
            <p:blipFill>
              <a:blip r:embed="rId559"/>
              <a:stretch>
                <a:fillRect/>
              </a:stretch>
            </p:blipFill>
            <p:spPr>
              <a:xfrm>
                <a:off x="7838913" y="1518564"/>
                <a:ext cx="152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80" name="Freihand 279">
                <a:extLst>
                  <a:ext uri="{FF2B5EF4-FFF2-40B4-BE49-F238E27FC236}">
                    <a16:creationId xmlns:a16="http://schemas.microsoft.com/office/drawing/2014/main" id="{7DB36389-4BDA-4CA5-9B9E-719F7EF9E303}"/>
                  </a:ext>
                </a:extLst>
              </p14:cNvPr>
              <p14:cNvContentPartPr/>
              <p14:nvPr/>
            </p14:nvContentPartPr>
            <p14:xfrm>
              <a:off x="7059873" y="1168284"/>
              <a:ext cx="114840" cy="3600"/>
            </p14:xfrm>
          </p:contentPart>
        </mc:Choice>
        <mc:Fallback>
          <p:pic>
            <p:nvPicPr>
              <p:cNvPr id="280" name="Freihand 279">
                <a:extLst>
                  <a:ext uri="{FF2B5EF4-FFF2-40B4-BE49-F238E27FC236}">
                    <a16:creationId xmlns:a16="http://schemas.microsoft.com/office/drawing/2014/main" id="{7DB36389-4BDA-4CA5-9B9E-719F7EF9E303}"/>
                  </a:ext>
                </a:extLst>
              </p:cNvPr>
              <p:cNvPicPr/>
              <p:nvPr/>
            </p:nvPicPr>
            <p:blipFill>
              <a:blip r:embed="rId561"/>
              <a:stretch>
                <a:fillRect/>
              </a:stretch>
            </p:blipFill>
            <p:spPr>
              <a:xfrm>
                <a:off x="7055553" y="1163964"/>
                <a:ext cx="123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81" name="Freihand 280">
                <a:extLst>
                  <a:ext uri="{FF2B5EF4-FFF2-40B4-BE49-F238E27FC236}">
                    <a16:creationId xmlns:a16="http://schemas.microsoft.com/office/drawing/2014/main" id="{1A26B482-3DF6-4D08-849C-C0ABA3FEE765}"/>
                  </a:ext>
                </a:extLst>
              </p14:cNvPr>
              <p14:cNvContentPartPr/>
              <p14:nvPr/>
            </p14:nvContentPartPr>
            <p14:xfrm>
              <a:off x="7071393" y="1195644"/>
              <a:ext cx="108720" cy="4320"/>
            </p14:xfrm>
          </p:contentPart>
        </mc:Choice>
        <mc:Fallback>
          <p:pic>
            <p:nvPicPr>
              <p:cNvPr id="281" name="Freihand 280">
                <a:extLst>
                  <a:ext uri="{FF2B5EF4-FFF2-40B4-BE49-F238E27FC236}">
                    <a16:creationId xmlns:a16="http://schemas.microsoft.com/office/drawing/2014/main" id="{1A26B482-3DF6-4D08-849C-C0ABA3FEE765}"/>
                  </a:ext>
                </a:extLst>
              </p:cNvPr>
              <p:cNvPicPr/>
              <p:nvPr/>
            </p:nvPicPr>
            <p:blipFill>
              <a:blip r:embed="rId563"/>
              <a:stretch>
                <a:fillRect/>
              </a:stretch>
            </p:blipFill>
            <p:spPr>
              <a:xfrm>
                <a:off x="7067073" y="1191324"/>
                <a:ext cx="117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82" name="Freihand 281">
                <a:extLst>
                  <a:ext uri="{FF2B5EF4-FFF2-40B4-BE49-F238E27FC236}">
                    <a16:creationId xmlns:a16="http://schemas.microsoft.com/office/drawing/2014/main" id="{2F7E4A80-180C-400E-990E-54B3792B5627}"/>
                  </a:ext>
                </a:extLst>
              </p14:cNvPr>
              <p14:cNvContentPartPr/>
              <p14:nvPr/>
            </p14:nvContentPartPr>
            <p14:xfrm>
              <a:off x="7199193" y="1125084"/>
              <a:ext cx="84960" cy="114120"/>
            </p14:xfrm>
          </p:contentPart>
        </mc:Choice>
        <mc:Fallback>
          <p:pic>
            <p:nvPicPr>
              <p:cNvPr id="282" name="Freihand 281">
                <a:extLst>
                  <a:ext uri="{FF2B5EF4-FFF2-40B4-BE49-F238E27FC236}">
                    <a16:creationId xmlns:a16="http://schemas.microsoft.com/office/drawing/2014/main" id="{2F7E4A80-180C-400E-990E-54B3792B5627}"/>
                  </a:ext>
                </a:extLst>
              </p:cNvPr>
              <p:cNvPicPr/>
              <p:nvPr/>
            </p:nvPicPr>
            <p:blipFill>
              <a:blip r:embed="rId565"/>
              <a:stretch>
                <a:fillRect/>
              </a:stretch>
            </p:blipFill>
            <p:spPr>
              <a:xfrm>
                <a:off x="7194873" y="1120764"/>
                <a:ext cx="93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84" name="Freihand 283">
                <a:extLst>
                  <a:ext uri="{FF2B5EF4-FFF2-40B4-BE49-F238E27FC236}">
                    <a16:creationId xmlns:a16="http://schemas.microsoft.com/office/drawing/2014/main" id="{59C106FA-8A78-46C4-8AC0-BED8C4CCDC40}"/>
                  </a:ext>
                </a:extLst>
              </p14:cNvPr>
              <p14:cNvContentPartPr/>
              <p14:nvPr/>
            </p14:nvContentPartPr>
            <p14:xfrm>
              <a:off x="7481433" y="1092324"/>
              <a:ext cx="9000" cy="77760"/>
            </p14:xfrm>
          </p:contentPart>
        </mc:Choice>
        <mc:Fallback>
          <p:pic>
            <p:nvPicPr>
              <p:cNvPr id="284" name="Freihand 283">
                <a:extLst>
                  <a:ext uri="{FF2B5EF4-FFF2-40B4-BE49-F238E27FC236}">
                    <a16:creationId xmlns:a16="http://schemas.microsoft.com/office/drawing/2014/main" id="{59C106FA-8A78-46C4-8AC0-BED8C4CCDC40}"/>
                  </a:ext>
                </a:extLst>
              </p:cNvPr>
              <p:cNvPicPr/>
              <p:nvPr/>
            </p:nvPicPr>
            <p:blipFill>
              <a:blip r:embed="rId567"/>
              <a:stretch>
                <a:fillRect/>
              </a:stretch>
            </p:blipFill>
            <p:spPr>
              <a:xfrm>
                <a:off x="7477113" y="1088004"/>
                <a:ext cx="17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85" name="Freihand 284">
                <a:extLst>
                  <a:ext uri="{FF2B5EF4-FFF2-40B4-BE49-F238E27FC236}">
                    <a16:creationId xmlns:a16="http://schemas.microsoft.com/office/drawing/2014/main" id="{EE0FC34D-0F46-478F-84AF-A44FDF3C20CD}"/>
                  </a:ext>
                </a:extLst>
              </p14:cNvPr>
              <p14:cNvContentPartPr/>
              <p14:nvPr/>
            </p14:nvContentPartPr>
            <p14:xfrm>
              <a:off x="7526433" y="1086564"/>
              <a:ext cx="7560" cy="63000"/>
            </p14:xfrm>
          </p:contentPart>
        </mc:Choice>
        <mc:Fallback>
          <p:pic>
            <p:nvPicPr>
              <p:cNvPr id="285" name="Freihand 284">
                <a:extLst>
                  <a:ext uri="{FF2B5EF4-FFF2-40B4-BE49-F238E27FC236}">
                    <a16:creationId xmlns:a16="http://schemas.microsoft.com/office/drawing/2014/main" id="{EE0FC34D-0F46-478F-84AF-A44FDF3C20CD}"/>
                  </a:ext>
                </a:extLst>
              </p:cNvPr>
              <p:cNvPicPr/>
              <p:nvPr/>
            </p:nvPicPr>
            <p:blipFill>
              <a:blip r:embed="rId569"/>
              <a:stretch>
                <a:fillRect/>
              </a:stretch>
            </p:blipFill>
            <p:spPr>
              <a:xfrm>
                <a:off x="7522113" y="1082244"/>
                <a:ext cx="16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86" name="Freihand 285">
                <a:extLst>
                  <a:ext uri="{FF2B5EF4-FFF2-40B4-BE49-F238E27FC236}">
                    <a16:creationId xmlns:a16="http://schemas.microsoft.com/office/drawing/2014/main" id="{78F928A7-8AF4-44C4-81AA-FDE36E4C35F1}"/>
                  </a:ext>
                </a:extLst>
              </p14:cNvPr>
              <p14:cNvContentPartPr/>
              <p14:nvPr/>
            </p14:nvContentPartPr>
            <p14:xfrm>
              <a:off x="7420233" y="1027524"/>
              <a:ext cx="160920" cy="17640"/>
            </p14:xfrm>
          </p:contentPart>
        </mc:Choice>
        <mc:Fallback>
          <p:pic>
            <p:nvPicPr>
              <p:cNvPr id="286" name="Freihand 285">
                <a:extLst>
                  <a:ext uri="{FF2B5EF4-FFF2-40B4-BE49-F238E27FC236}">
                    <a16:creationId xmlns:a16="http://schemas.microsoft.com/office/drawing/2014/main" id="{78F928A7-8AF4-44C4-81AA-FDE36E4C35F1}"/>
                  </a:ext>
                </a:extLst>
              </p:cNvPr>
              <p:cNvPicPr/>
              <p:nvPr/>
            </p:nvPicPr>
            <p:blipFill>
              <a:blip r:embed="rId571"/>
              <a:stretch>
                <a:fillRect/>
              </a:stretch>
            </p:blipFill>
            <p:spPr>
              <a:xfrm>
                <a:off x="7415913" y="1023204"/>
                <a:ext cx="169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87" name="Freihand 286">
                <a:extLst>
                  <a:ext uri="{FF2B5EF4-FFF2-40B4-BE49-F238E27FC236}">
                    <a16:creationId xmlns:a16="http://schemas.microsoft.com/office/drawing/2014/main" id="{F066E340-E9C4-478F-96A8-5B10BCA21224}"/>
                  </a:ext>
                </a:extLst>
              </p14:cNvPr>
              <p14:cNvContentPartPr/>
              <p14:nvPr/>
            </p14:nvContentPartPr>
            <p14:xfrm>
              <a:off x="7736673" y="1100604"/>
              <a:ext cx="94680" cy="3600"/>
            </p14:xfrm>
          </p:contentPart>
        </mc:Choice>
        <mc:Fallback>
          <p:pic>
            <p:nvPicPr>
              <p:cNvPr id="287" name="Freihand 286">
                <a:extLst>
                  <a:ext uri="{FF2B5EF4-FFF2-40B4-BE49-F238E27FC236}">
                    <a16:creationId xmlns:a16="http://schemas.microsoft.com/office/drawing/2014/main" id="{F066E340-E9C4-478F-96A8-5B10BCA21224}"/>
                  </a:ext>
                </a:extLst>
              </p:cNvPr>
              <p:cNvPicPr/>
              <p:nvPr/>
            </p:nvPicPr>
            <p:blipFill>
              <a:blip r:embed="rId573"/>
              <a:stretch>
                <a:fillRect/>
              </a:stretch>
            </p:blipFill>
            <p:spPr>
              <a:xfrm>
                <a:off x="7732353" y="1096284"/>
                <a:ext cx="103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88" name="Freihand 287">
                <a:extLst>
                  <a:ext uri="{FF2B5EF4-FFF2-40B4-BE49-F238E27FC236}">
                    <a16:creationId xmlns:a16="http://schemas.microsoft.com/office/drawing/2014/main" id="{3E603A7A-0BEA-4E26-9D2A-47E963EFFA26}"/>
                  </a:ext>
                </a:extLst>
              </p14:cNvPr>
              <p14:cNvContentPartPr/>
              <p14:nvPr/>
            </p14:nvContentPartPr>
            <p14:xfrm>
              <a:off x="7752513" y="1135524"/>
              <a:ext cx="99000" cy="1800"/>
            </p14:xfrm>
          </p:contentPart>
        </mc:Choice>
        <mc:Fallback>
          <p:pic>
            <p:nvPicPr>
              <p:cNvPr id="288" name="Freihand 287">
                <a:extLst>
                  <a:ext uri="{FF2B5EF4-FFF2-40B4-BE49-F238E27FC236}">
                    <a16:creationId xmlns:a16="http://schemas.microsoft.com/office/drawing/2014/main" id="{3E603A7A-0BEA-4E26-9D2A-47E963EFFA26}"/>
                  </a:ext>
                </a:extLst>
              </p:cNvPr>
              <p:cNvPicPr/>
              <p:nvPr/>
            </p:nvPicPr>
            <p:blipFill>
              <a:blip r:embed="rId575"/>
              <a:stretch>
                <a:fillRect/>
              </a:stretch>
            </p:blipFill>
            <p:spPr>
              <a:xfrm>
                <a:off x="7748193" y="1131204"/>
                <a:ext cx="107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89" name="Freihand 288">
                <a:extLst>
                  <a:ext uri="{FF2B5EF4-FFF2-40B4-BE49-F238E27FC236}">
                    <a16:creationId xmlns:a16="http://schemas.microsoft.com/office/drawing/2014/main" id="{2B24DF80-CAD1-4B7E-A3AA-B76363EA09AE}"/>
                  </a:ext>
                </a:extLst>
              </p14:cNvPr>
              <p14:cNvContentPartPr/>
              <p14:nvPr/>
            </p14:nvContentPartPr>
            <p14:xfrm>
              <a:off x="7981473" y="1097724"/>
              <a:ext cx="87840" cy="10080"/>
            </p14:xfrm>
          </p:contentPart>
        </mc:Choice>
        <mc:Fallback>
          <p:pic>
            <p:nvPicPr>
              <p:cNvPr id="289" name="Freihand 288">
                <a:extLst>
                  <a:ext uri="{FF2B5EF4-FFF2-40B4-BE49-F238E27FC236}">
                    <a16:creationId xmlns:a16="http://schemas.microsoft.com/office/drawing/2014/main" id="{2B24DF80-CAD1-4B7E-A3AA-B76363EA09AE}"/>
                  </a:ext>
                </a:extLst>
              </p:cNvPr>
              <p:cNvPicPr/>
              <p:nvPr/>
            </p:nvPicPr>
            <p:blipFill>
              <a:blip r:embed="rId577"/>
              <a:stretch>
                <a:fillRect/>
              </a:stretch>
            </p:blipFill>
            <p:spPr>
              <a:xfrm>
                <a:off x="7977153" y="1093404"/>
                <a:ext cx="96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90" name="Freihand 289">
                <a:extLst>
                  <a:ext uri="{FF2B5EF4-FFF2-40B4-BE49-F238E27FC236}">
                    <a16:creationId xmlns:a16="http://schemas.microsoft.com/office/drawing/2014/main" id="{270FB1F3-208B-4013-8DF4-4D7E475AD4F3}"/>
                  </a:ext>
                </a:extLst>
              </p14:cNvPr>
              <p14:cNvContentPartPr/>
              <p14:nvPr/>
            </p14:nvContentPartPr>
            <p14:xfrm>
              <a:off x="8200713" y="966324"/>
              <a:ext cx="71640" cy="94680"/>
            </p14:xfrm>
          </p:contentPart>
        </mc:Choice>
        <mc:Fallback>
          <p:pic>
            <p:nvPicPr>
              <p:cNvPr id="290" name="Freihand 289">
                <a:extLst>
                  <a:ext uri="{FF2B5EF4-FFF2-40B4-BE49-F238E27FC236}">
                    <a16:creationId xmlns:a16="http://schemas.microsoft.com/office/drawing/2014/main" id="{270FB1F3-208B-4013-8DF4-4D7E475AD4F3}"/>
                  </a:ext>
                </a:extLst>
              </p:cNvPr>
              <p:cNvPicPr/>
              <p:nvPr/>
            </p:nvPicPr>
            <p:blipFill>
              <a:blip r:embed="rId579"/>
              <a:stretch>
                <a:fillRect/>
              </a:stretch>
            </p:blipFill>
            <p:spPr>
              <a:xfrm>
                <a:off x="8196393" y="962004"/>
                <a:ext cx="80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91" name="Freihand 290">
                <a:extLst>
                  <a:ext uri="{FF2B5EF4-FFF2-40B4-BE49-F238E27FC236}">
                    <a16:creationId xmlns:a16="http://schemas.microsoft.com/office/drawing/2014/main" id="{861A585A-07D4-4E26-922E-DE7E523ED278}"/>
                  </a:ext>
                </a:extLst>
              </p14:cNvPr>
              <p14:cNvContentPartPr/>
              <p14:nvPr/>
            </p14:nvContentPartPr>
            <p14:xfrm>
              <a:off x="8126553" y="1103844"/>
              <a:ext cx="209520" cy="9000"/>
            </p14:xfrm>
          </p:contentPart>
        </mc:Choice>
        <mc:Fallback>
          <p:pic>
            <p:nvPicPr>
              <p:cNvPr id="291" name="Freihand 290">
                <a:extLst>
                  <a:ext uri="{FF2B5EF4-FFF2-40B4-BE49-F238E27FC236}">
                    <a16:creationId xmlns:a16="http://schemas.microsoft.com/office/drawing/2014/main" id="{861A585A-07D4-4E26-922E-DE7E523ED278}"/>
                  </a:ext>
                </a:extLst>
              </p:cNvPr>
              <p:cNvPicPr/>
              <p:nvPr/>
            </p:nvPicPr>
            <p:blipFill>
              <a:blip r:embed="rId581"/>
              <a:stretch>
                <a:fillRect/>
              </a:stretch>
            </p:blipFill>
            <p:spPr>
              <a:xfrm>
                <a:off x="8122233" y="1099524"/>
                <a:ext cx="218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2" name="Freihand 291">
                <a:extLst>
                  <a:ext uri="{FF2B5EF4-FFF2-40B4-BE49-F238E27FC236}">
                    <a16:creationId xmlns:a16="http://schemas.microsoft.com/office/drawing/2014/main" id="{B7936B2E-D255-4C63-BCF8-923AC64AE221}"/>
                  </a:ext>
                </a:extLst>
              </p14:cNvPr>
              <p14:cNvContentPartPr/>
              <p14:nvPr/>
            </p14:nvContentPartPr>
            <p14:xfrm>
              <a:off x="8186313" y="1154604"/>
              <a:ext cx="129960" cy="59040"/>
            </p14:xfrm>
          </p:contentPart>
        </mc:Choice>
        <mc:Fallback>
          <p:pic>
            <p:nvPicPr>
              <p:cNvPr id="292" name="Freihand 291">
                <a:extLst>
                  <a:ext uri="{FF2B5EF4-FFF2-40B4-BE49-F238E27FC236}">
                    <a16:creationId xmlns:a16="http://schemas.microsoft.com/office/drawing/2014/main" id="{B7936B2E-D255-4C63-BCF8-923AC64AE221}"/>
                  </a:ext>
                </a:extLst>
              </p:cNvPr>
              <p:cNvPicPr/>
              <p:nvPr/>
            </p:nvPicPr>
            <p:blipFill>
              <a:blip r:embed="rId583"/>
              <a:stretch>
                <a:fillRect/>
              </a:stretch>
            </p:blipFill>
            <p:spPr>
              <a:xfrm>
                <a:off x="8181993" y="1150284"/>
                <a:ext cx="138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94" name="Freihand 293">
                <a:extLst>
                  <a:ext uri="{FF2B5EF4-FFF2-40B4-BE49-F238E27FC236}">
                    <a16:creationId xmlns:a16="http://schemas.microsoft.com/office/drawing/2014/main" id="{70117ACD-3FC6-43BC-B1ED-6D6B175748C2}"/>
                  </a:ext>
                </a:extLst>
              </p14:cNvPr>
              <p14:cNvContentPartPr/>
              <p14:nvPr/>
            </p14:nvContentPartPr>
            <p14:xfrm>
              <a:off x="8417793" y="992604"/>
              <a:ext cx="56160" cy="181440"/>
            </p14:xfrm>
          </p:contentPart>
        </mc:Choice>
        <mc:Fallback>
          <p:pic>
            <p:nvPicPr>
              <p:cNvPr id="294" name="Freihand 293">
                <a:extLst>
                  <a:ext uri="{FF2B5EF4-FFF2-40B4-BE49-F238E27FC236}">
                    <a16:creationId xmlns:a16="http://schemas.microsoft.com/office/drawing/2014/main" id="{70117ACD-3FC6-43BC-B1ED-6D6B175748C2}"/>
                  </a:ext>
                </a:extLst>
              </p:cNvPr>
              <p:cNvPicPr/>
              <p:nvPr/>
            </p:nvPicPr>
            <p:blipFill>
              <a:blip r:embed="rId585"/>
              <a:stretch>
                <a:fillRect/>
              </a:stretch>
            </p:blipFill>
            <p:spPr>
              <a:xfrm>
                <a:off x="8413473" y="988284"/>
                <a:ext cx="64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95" name="Freihand 294">
                <a:extLst>
                  <a:ext uri="{FF2B5EF4-FFF2-40B4-BE49-F238E27FC236}">
                    <a16:creationId xmlns:a16="http://schemas.microsoft.com/office/drawing/2014/main" id="{31E2595E-84FB-444A-B8C0-25AEFFCEB5EC}"/>
                  </a:ext>
                </a:extLst>
              </p14:cNvPr>
              <p14:cNvContentPartPr/>
              <p14:nvPr/>
            </p14:nvContentPartPr>
            <p14:xfrm>
              <a:off x="8528313" y="1052004"/>
              <a:ext cx="82080" cy="55080"/>
            </p14:xfrm>
          </p:contentPart>
        </mc:Choice>
        <mc:Fallback>
          <p:pic>
            <p:nvPicPr>
              <p:cNvPr id="295" name="Freihand 294">
                <a:extLst>
                  <a:ext uri="{FF2B5EF4-FFF2-40B4-BE49-F238E27FC236}">
                    <a16:creationId xmlns:a16="http://schemas.microsoft.com/office/drawing/2014/main" id="{31E2595E-84FB-444A-B8C0-25AEFFCEB5EC}"/>
                  </a:ext>
                </a:extLst>
              </p:cNvPr>
              <p:cNvPicPr/>
              <p:nvPr/>
            </p:nvPicPr>
            <p:blipFill>
              <a:blip r:embed="rId587"/>
              <a:stretch>
                <a:fillRect/>
              </a:stretch>
            </p:blipFill>
            <p:spPr>
              <a:xfrm>
                <a:off x="8523993" y="1047684"/>
                <a:ext cx="90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96" name="Freihand 295">
                <a:extLst>
                  <a:ext uri="{FF2B5EF4-FFF2-40B4-BE49-F238E27FC236}">
                    <a16:creationId xmlns:a16="http://schemas.microsoft.com/office/drawing/2014/main" id="{B4E66E8E-DE77-458B-A605-0EBB84E1AFE8}"/>
                  </a:ext>
                </a:extLst>
              </p14:cNvPr>
              <p14:cNvContentPartPr/>
              <p14:nvPr/>
            </p14:nvContentPartPr>
            <p14:xfrm>
              <a:off x="8585193" y="1043004"/>
              <a:ext cx="59400" cy="135720"/>
            </p14:xfrm>
          </p:contentPart>
        </mc:Choice>
        <mc:Fallback>
          <p:pic>
            <p:nvPicPr>
              <p:cNvPr id="296" name="Freihand 295">
                <a:extLst>
                  <a:ext uri="{FF2B5EF4-FFF2-40B4-BE49-F238E27FC236}">
                    <a16:creationId xmlns:a16="http://schemas.microsoft.com/office/drawing/2014/main" id="{B4E66E8E-DE77-458B-A605-0EBB84E1AFE8}"/>
                  </a:ext>
                </a:extLst>
              </p:cNvPr>
              <p:cNvPicPr/>
              <p:nvPr/>
            </p:nvPicPr>
            <p:blipFill>
              <a:blip r:embed="rId589"/>
              <a:stretch>
                <a:fillRect/>
              </a:stretch>
            </p:blipFill>
            <p:spPr>
              <a:xfrm>
                <a:off x="8580873" y="1038684"/>
                <a:ext cx="68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97" name="Freihand 296">
                <a:extLst>
                  <a:ext uri="{FF2B5EF4-FFF2-40B4-BE49-F238E27FC236}">
                    <a16:creationId xmlns:a16="http://schemas.microsoft.com/office/drawing/2014/main" id="{5380CC09-8BC7-44FA-92BE-D9692638D795}"/>
                  </a:ext>
                </a:extLst>
              </p14:cNvPr>
              <p14:cNvContentPartPr/>
              <p14:nvPr/>
            </p14:nvContentPartPr>
            <p14:xfrm>
              <a:off x="8707233" y="1069284"/>
              <a:ext cx="100440" cy="4680"/>
            </p14:xfrm>
          </p:contentPart>
        </mc:Choice>
        <mc:Fallback>
          <p:pic>
            <p:nvPicPr>
              <p:cNvPr id="297" name="Freihand 296">
                <a:extLst>
                  <a:ext uri="{FF2B5EF4-FFF2-40B4-BE49-F238E27FC236}">
                    <a16:creationId xmlns:a16="http://schemas.microsoft.com/office/drawing/2014/main" id="{5380CC09-8BC7-44FA-92BE-D9692638D795}"/>
                  </a:ext>
                </a:extLst>
              </p:cNvPr>
              <p:cNvPicPr/>
              <p:nvPr/>
            </p:nvPicPr>
            <p:blipFill>
              <a:blip r:embed="rId591"/>
              <a:stretch>
                <a:fillRect/>
              </a:stretch>
            </p:blipFill>
            <p:spPr>
              <a:xfrm>
                <a:off x="8702913" y="1064964"/>
                <a:ext cx="109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99" name="Freihand 298">
                <a:extLst>
                  <a:ext uri="{FF2B5EF4-FFF2-40B4-BE49-F238E27FC236}">
                    <a16:creationId xmlns:a16="http://schemas.microsoft.com/office/drawing/2014/main" id="{062B4108-1639-4E26-9ABE-64ED61C39EE5}"/>
                  </a:ext>
                </a:extLst>
              </p14:cNvPr>
              <p14:cNvContentPartPr/>
              <p14:nvPr/>
            </p14:nvContentPartPr>
            <p14:xfrm>
              <a:off x="8884713" y="989724"/>
              <a:ext cx="115920" cy="119880"/>
            </p14:xfrm>
          </p:contentPart>
        </mc:Choice>
        <mc:Fallback>
          <p:pic>
            <p:nvPicPr>
              <p:cNvPr id="299" name="Freihand 298">
                <a:extLst>
                  <a:ext uri="{FF2B5EF4-FFF2-40B4-BE49-F238E27FC236}">
                    <a16:creationId xmlns:a16="http://schemas.microsoft.com/office/drawing/2014/main" id="{062B4108-1639-4E26-9ABE-64ED61C39EE5}"/>
                  </a:ext>
                </a:extLst>
              </p:cNvPr>
              <p:cNvPicPr/>
              <p:nvPr/>
            </p:nvPicPr>
            <p:blipFill>
              <a:blip r:embed="rId593"/>
              <a:stretch>
                <a:fillRect/>
              </a:stretch>
            </p:blipFill>
            <p:spPr>
              <a:xfrm>
                <a:off x="8880393" y="985404"/>
                <a:ext cx="12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00" name="Freihand 299">
                <a:extLst>
                  <a:ext uri="{FF2B5EF4-FFF2-40B4-BE49-F238E27FC236}">
                    <a16:creationId xmlns:a16="http://schemas.microsoft.com/office/drawing/2014/main" id="{532EDB4F-1FF1-4E2C-B0AA-7945E12641DF}"/>
                  </a:ext>
                </a:extLst>
              </p14:cNvPr>
              <p14:cNvContentPartPr/>
              <p14:nvPr/>
            </p14:nvContentPartPr>
            <p14:xfrm>
              <a:off x="8940513" y="1072884"/>
              <a:ext cx="46080" cy="52920"/>
            </p14:xfrm>
          </p:contentPart>
        </mc:Choice>
        <mc:Fallback>
          <p:pic>
            <p:nvPicPr>
              <p:cNvPr id="300" name="Freihand 299">
                <a:extLst>
                  <a:ext uri="{FF2B5EF4-FFF2-40B4-BE49-F238E27FC236}">
                    <a16:creationId xmlns:a16="http://schemas.microsoft.com/office/drawing/2014/main" id="{532EDB4F-1FF1-4E2C-B0AA-7945E12641DF}"/>
                  </a:ext>
                </a:extLst>
              </p:cNvPr>
              <p:cNvPicPr/>
              <p:nvPr/>
            </p:nvPicPr>
            <p:blipFill>
              <a:blip r:embed="rId595"/>
              <a:stretch>
                <a:fillRect/>
              </a:stretch>
            </p:blipFill>
            <p:spPr>
              <a:xfrm>
                <a:off x="8936193" y="1068564"/>
                <a:ext cx="54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01" name="Freihand 300">
                <a:extLst>
                  <a:ext uri="{FF2B5EF4-FFF2-40B4-BE49-F238E27FC236}">
                    <a16:creationId xmlns:a16="http://schemas.microsoft.com/office/drawing/2014/main" id="{DBF13A98-77A9-4DB3-91CE-9144F2D5B667}"/>
                  </a:ext>
                </a:extLst>
              </p14:cNvPr>
              <p14:cNvContentPartPr/>
              <p14:nvPr/>
            </p14:nvContentPartPr>
            <p14:xfrm>
              <a:off x="9038793" y="1043724"/>
              <a:ext cx="77400" cy="28440"/>
            </p14:xfrm>
          </p:contentPart>
        </mc:Choice>
        <mc:Fallback>
          <p:pic>
            <p:nvPicPr>
              <p:cNvPr id="301" name="Freihand 300">
                <a:extLst>
                  <a:ext uri="{FF2B5EF4-FFF2-40B4-BE49-F238E27FC236}">
                    <a16:creationId xmlns:a16="http://schemas.microsoft.com/office/drawing/2014/main" id="{DBF13A98-77A9-4DB3-91CE-9144F2D5B667}"/>
                  </a:ext>
                </a:extLst>
              </p:cNvPr>
              <p:cNvPicPr/>
              <p:nvPr/>
            </p:nvPicPr>
            <p:blipFill>
              <a:blip r:embed="rId597"/>
              <a:stretch>
                <a:fillRect/>
              </a:stretch>
            </p:blipFill>
            <p:spPr>
              <a:xfrm>
                <a:off x="9034473" y="1039404"/>
                <a:ext cx="86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02" name="Freihand 301">
                <a:extLst>
                  <a:ext uri="{FF2B5EF4-FFF2-40B4-BE49-F238E27FC236}">
                    <a16:creationId xmlns:a16="http://schemas.microsoft.com/office/drawing/2014/main" id="{4DA3EB3A-6C1D-40EA-865F-A494FE743AD7}"/>
                  </a:ext>
                </a:extLst>
              </p14:cNvPr>
              <p14:cNvContentPartPr/>
              <p14:nvPr/>
            </p14:nvContentPartPr>
            <p14:xfrm>
              <a:off x="9056433" y="1029324"/>
              <a:ext cx="74160" cy="123120"/>
            </p14:xfrm>
          </p:contentPart>
        </mc:Choice>
        <mc:Fallback>
          <p:pic>
            <p:nvPicPr>
              <p:cNvPr id="302" name="Freihand 301">
                <a:extLst>
                  <a:ext uri="{FF2B5EF4-FFF2-40B4-BE49-F238E27FC236}">
                    <a16:creationId xmlns:a16="http://schemas.microsoft.com/office/drawing/2014/main" id="{4DA3EB3A-6C1D-40EA-865F-A494FE743AD7}"/>
                  </a:ext>
                </a:extLst>
              </p:cNvPr>
              <p:cNvPicPr/>
              <p:nvPr/>
            </p:nvPicPr>
            <p:blipFill>
              <a:blip r:embed="rId599"/>
              <a:stretch>
                <a:fillRect/>
              </a:stretch>
            </p:blipFill>
            <p:spPr>
              <a:xfrm>
                <a:off x="9052113" y="1025004"/>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03" name="Freihand 302">
                <a:extLst>
                  <a:ext uri="{FF2B5EF4-FFF2-40B4-BE49-F238E27FC236}">
                    <a16:creationId xmlns:a16="http://schemas.microsoft.com/office/drawing/2014/main" id="{764316F1-EDE5-437D-A3D3-618926AE2755}"/>
                  </a:ext>
                </a:extLst>
              </p14:cNvPr>
              <p14:cNvContentPartPr/>
              <p14:nvPr/>
            </p14:nvContentPartPr>
            <p14:xfrm>
              <a:off x="9167673" y="931044"/>
              <a:ext cx="100800" cy="111960"/>
            </p14:xfrm>
          </p:contentPart>
        </mc:Choice>
        <mc:Fallback>
          <p:pic>
            <p:nvPicPr>
              <p:cNvPr id="303" name="Freihand 302">
                <a:extLst>
                  <a:ext uri="{FF2B5EF4-FFF2-40B4-BE49-F238E27FC236}">
                    <a16:creationId xmlns:a16="http://schemas.microsoft.com/office/drawing/2014/main" id="{764316F1-EDE5-437D-A3D3-618926AE2755}"/>
                  </a:ext>
                </a:extLst>
              </p:cNvPr>
              <p:cNvPicPr/>
              <p:nvPr/>
            </p:nvPicPr>
            <p:blipFill>
              <a:blip r:embed="rId601"/>
              <a:stretch>
                <a:fillRect/>
              </a:stretch>
            </p:blipFill>
            <p:spPr>
              <a:xfrm>
                <a:off x="9163353" y="926724"/>
                <a:ext cx="109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05" name="Freihand 304">
                <a:extLst>
                  <a:ext uri="{FF2B5EF4-FFF2-40B4-BE49-F238E27FC236}">
                    <a16:creationId xmlns:a16="http://schemas.microsoft.com/office/drawing/2014/main" id="{8C4B2ACD-F788-4E45-8385-746186067E23}"/>
                  </a:ext>
                </a:extLst>
              </p14:cNvPr>
              <p14:cNvContentPartPr/>
              <p14:nvPr/>
            </p14:nvContentPartPr>
            <p14:xfrm>
              <a:off x="9249393" y="912684"/>
              <a:ext cx="111960" cy="243360"/>
            </p14:xfrm>
          </p:contentPart>
        </mc:Choice>
        <mc:Fallback>
          <p:pic>
            <p:nvPicPr>
              <p:cNvPr id="305" name="Freihand 304">
                <a:extLst>
                  <a:ext uri="{FF2B5EF4-FFF2-40B4-BE49-F238E27FC236}">
                    <a16:creationId xmlns:a16="http://schemas.microsoft.com/office/drawing/2014/main" id="{8C4B2ACD-F788-4E45-8385-746186067E23}"/>
                  </a:ext>
                </a:extLst>
              </p:cNvPr>
              <p:cNvPicPr/>
              <p:nvPr/>
            </p:nvPicPr>
            <p:blipFill>
              <a:blip r:embed="rId603"/>
              <a:stretch>
                <a:fillRect/>
              </a:stretch>
            </p:blipFill>
            <p:spPr>
              <a:xfrm>
                <a:off x="9245073" y="908364"/>
                <a:ext cx="120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59" name="Freihand 458">
                <a:extLst>
                  <a:ext uri="{FF2B5EF4-FFF2-40B4-BE49-F238E27FC236}">
                    <a16:creationId xmlns:a16="http://schemas.microsoft.com/office/drawing/2014/main" id="{CF4552FF-7DD5-487B-9E2A-6FDC5F103956}"/>
                  </a:ext>
                </a:extLst>
              </p14:cNvPr>
              <p14:cNvContentPartPr/>
              <p14:nvPr/>
            </p14:nvContentPartPr>
            <p14:xfrm>
              <a:off x="7494033" y="1561044"/>
              <a:ext cx="19800" cy="92160"/>
            </p14:xfrm>
          </p:contentPart>
        </mc:Choice>
        <mc:Fallback>
          <p:pic>
            <p:nvPicPr>
              <p:cNvPr id="459" name="Freihand 458">
                <a:extLst>
                  <a:ext uri="{FF2B5EF4-FFF2-40B4-BE49-F238E27FC236}">
                    <a16:creationId xmlns:a16="http://schemas.microsoft.com/office/drawing/2014/main" id="{CF4552FF-7DD5-487B-9E2A-6FDC5F103956}"/>
                  </a:ext>
                </a:extLst>
              </p:cNvPr>
              <p:cNvPicPr/>
              <p:nvPr/>
            </p:nvPicPr>
            <p:blipFill>
              <a:blip r:embed="rId605"/>
              <a:stretch>
                <a:fillRect/>
              </a:stretch>
            </p:blipFill>
            <p:spPr>
              <a:xfrm>
                <a:off x="7489713" y="1556724"/>
                <a:ext cx="28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60" name="Freihand 459">
                <a:extLst>
                  <a:ext uri="{FF2B5EF4-FFF2-40B4-BE49-F238E27FC236}">
                    <a16:creationId xmlns:a16="http://schemas.microsoft.com/office/drawing/2014/main" id="{0D4A8039-B969-4D82-8D3B-5FE4FF0923A6}"/>
                  </a:ext>
                </a:extLst>
              </p14:cNvPr>
              <p14:cNvContentPartPr/>
              <p14:nvPr/>
            </p14:nvContentPartPr>
            <p14:xfrm>
              <a:off x="7532193" y="1564644"/>
              <a:ext cx="21600" cy="93240"/>
            </p14:xfrm>
          </p:contentPart>
        </mc:Choice>
        <mc:Fallback>
          <p:pic>
            <p:nvPicPr>
              <p:cNvPr id="460" name="Freihand 459">
                <a:extLst>
                  <a:ext uri="{FF2B5EF4-FFF2-40B4-BE49-F238E27FC236}">
                    <a16:creationId xmlns:a16="http://schemas.microsoft.com/office/drawing/2014/main" id="{0D4A8039-B969-4D82-8D3B-5FE4FF0923A6}"/>
                  </a:ext>
                </a:extLst>
              </p:cNvPr>
              <p:cNvPicPr/>
              <p:nvPr/>
            </p:nvPicPr>
            <p:blipFill>
              <a:blip r:embed="rId607"/>
              <a:stretch>
                <a:fillRect/>
              </a:stretch>
            </p:blipFill>
            <p:spPr>
              <a:xfrm>
                <a:off x="7527873" y="1560324"/>
                <a:ext cx="30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61" name="Freihand 460">
                <a:extLst>
                  <a:ext uri="{FF2B5EF4-FFF2-40B4-BE49-F238E27FC236}">
                    <a16:creationId xmlns:a16="http://schemas.microsoft.com/office/drawing/2014/main" id="{1450B2C2-39E4-4787-A150-E1273F0418B2}"/>
                  </a:ext>
                </a:extLst>
              </p14:cNvPr>
              <p14:cNvContentPartPr/>
              <p14:nvPr/>
            </p14:nvContentPartPr>
            <p14:xfrm>
              <a:off x="7479993" y="1519644"/>
              <a:ext cx="123840" cy="2520"/>
            </p14:xfrm>
          </p:contentPart>
        </mc:Choice>
        <mc:Fallback>
          <p:pic>
            <p:nvPicPr>
              <p:cNvPr id="461" name="Freihand 460">
                <a:extLst>
                  <a:ext uri="{FF2B5EF4-FFF2-40B4-BE49-F238E27FC236}">
                    <a16:creationId xmlns:a16="http://schemas.microsoft.com/office/drawing/2014/main" id="{1450B2C2-39E4-4787-A150-E1273F0418B2}"/>
                  </a:ext>
                </a:extLst>
              </p:cNvPr>
              <p:cNvPicPr/>
              <p:nvPr/>
            </p:nvPicPr>
            <p:blipFill>
              <a:blip r:embed="rId609"/>
              <a:stretch>
                <a:fillRect/>
              </a:stretch>
            </p:blipFill>
            <p:spPr>
              <a:xfrm>
                <a:off x="7475673" y="1515324"/>
                <a:ext cx="132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74" name="Freihand 473">
                <a:extLst>
                  <a:ext uri="{FF2B5EF4-FFF2-40B4-BE49-F238E27FC236}">
                    <a16:creationId xmlns:a16="http://schemas.microsoft.com/office/drawing/2014/main" id="{0290DC8E-B44B-4E54-840B-6E133BF30457}"/>
                  </a:ext>
                </a:extLst>
              </p14:cNvPr>
              <p14:cNvContentPartPr/>
              <p14:nvPr/>
            </p14:nvContentPartPr>
            <p14:xfrm>
              <a:off x="8299353" y="2311644"/>
              <a:ext cx="102960" cy="286560"/>
            </p14:xfrm>
          </p:contentPart>
        </mc:Choice>
        <mc:Fallback>
          <p:pic>
            <p:nvPicPr>
              <p:cNvPr id="474" name="Freihand 473">
                <a:extLst>
                  <a:ext uri="{FF2B5EF4-FFF2-40B4-BE49-F238E27FC236}">
                    <a16:creationId xmlns:a16="http://schemas.microsoft.com/office/drawing/2014/main" id="{0290DC8E-B44B-4E54-840B-6E133BF30457}"/>
                  </a:ext>
                </a:extLst>
              </p:cNvPr>
              <p:cNvPicPr/>
              <p:nvPr/>
            </p:nvPicPr>
            <p:blipFill>
              <a:blip r:embed="rId611"/>
              <a:stretch>
                <a:fillRect/>
              </a:stretch>
            </p:blipFill>
            <p:spPr>
              <a:xfrm>
                <a:off x="8295033" y="2307324"/>
                <a:ext cx="1116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75" name="Freihand 474">
                <a:extLst>
                  <a:ext uri="{FF2B5EF4-FFF2-40B4-BE49-F238E27FC236}">
                    <a16:creationId xmlns:a16="http://schemas.microsoft.com/office/drawing/2014/main" id="{D256B1A0-39DD-4436-8949-45697403762A}"/>
                  </a:ext>
                </a:extLst>
              </p14:cNvPr>
              <p14:cNvContentPartPr/>
              <p14:nvPr/>
            </p14:nvContentPartPr>
            <p14:xfrm>
              <a:off x="8586633" y="2437284"/>
              <a:ext cx="191160" cy="7200"/>
            </p14:xfrm>
          </p:contentPart>
        </mc:Choice>
        <mc:Fallback>
          <p:pic>
            <p:nvPicPr>
              <p:cNvPr id="475" name="Freihand 474">
                <a:extLst>
                  <a:ext uri="{FF2B5EF4-FFF2-40B4-BE49-F238E27FC236}">
                    <a16:creationId xmlns:a16="http://schemas.microsoft.com/office/drawing/2014/main" id="{D256B1A0-39DD-4436-8949-45697403762A}"/>
                  </a:ext>
                </a:extLst>
              </p:cNvPr>
              <p:cNvPicPr/>
              <p:nvPr/>
            </p:nvPicPr>
            <p:blipFill>
              <a:blip r:embed="rId613"/>
              <a:stretch>
                <a:fillRect/>
              </a:stretch>
            </p:blipFill>
            <p:spPr>
              <a:xfrm>
                <a:off x="8582313" y="2432964"/>
                <a:ext cx="199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76" name="Freihand 475">
                <a:extLst>
                  <a:ext uri="{FF2B5EF4-FFF2-40B4-BE49-F238E27FC236}">
                    <a16:creationId xmlns:a16="http://schemas.microsoft.com/office/drawing/2014/main" id="{730BA60E-CB1D-4C83-A41A-DD5442F763EC}"/>
                  </a:ext>
                </a:extLst>
              </p14:cNvPr>
              <p14:cNvContentPartPr/>
              <p14:nvPr/>
            </p14:nvContentPartPr>
            <p14:xfrm>
              <a:off x="8640993" y="2485884"/>
              <a:ext cx="140040" cy="10800"/>
            </p14:xfrm>
          </p:contentPart>
        </mc:Choice>
        <mc:Fallback>
          <p:pic>
            <p:nvPicPr>
              <p:cNvPr id="476" name="Freihand 475">
                <a:extLst>
                  <a:ext uri="{FF2B5EF4-FFF2-40B4-BE49-F238E27FC236}">
                    <a16:creationId xmlns:a16="http://schemas.microsoft.com/office/drawing/2014/main" id="{730BA60E-CB1D-4C83-A41A-DD5442F763EC}"/>
                  </a:ext>
                </a:extLst>
              </p:cNvPr>
              <p:cNvPicPr/>
              <p:nvPr/>
            </p:nvPicPr>
            <p:blipFill>
              <a:blip r:embed="rId615"/>
              <a:stretch>
                <a:fillRect/>
              </a:stretch>
            </p:blipFill>
            <p:spPr>
              <a:xfrm>
                <a:off x="8636673" y="2481564"/>
                <a:ext cx="148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4" name="Freihand 383">
                <a:extLst>
                  <a:ext uri="{FF2B5EF4-FFF2-40B4-BE49-F238E27FC236}">
                    <a16:creationId xmlns:a16="http://schemas.microsoft.com/office/drawing/2014/main" id="{6058ABC8-0D13-4B9B-AB75-554D0ED8C8C0}"/>
                  </a:ext>
                </a:extLst>
              </p14:cNvPr>
              <p14:cNvContentPartPr/>
              <p14:nvPr/>
            </p14:nvContentPartPr>
            <p14:xfrm>
              <a:off x="7763673" y="1947684"/>
              <a:ext cx="360" cy="360"/>
            </p14:xfrm>
          </p:contentPart>
        </mc:Choice>
        <mc:Fallback>
          <p:pic>
            <p:nvPicPr>
              <p:cNvPr id="384" name="Freihand 383">
                <a:extLst>
                  <a:ext uri="{FF2B5EF4-FFF2-40B4-BE49-F238E27FC236}">
                    <a16:creationId xmlns:a16="http://schemas.microsoft.com/office/drawing/2014/main" id="{6058ABC8-0D13-4B9B-AB75-554D0ED8C8C0}"/>
                  </a:ext>
                </a:extLst>
              </p:cNvPr>
              <p:cNvPicPr/>
              <p:nvPr/>
            </p:nvPicPr>
            <p:blipFill>
              <a:blip r:embed="rId16"/>
              <a:stretch>
                <a:fillRect/>
              </a:stretch>
            </p:blipFill>
            <p:spPr>
              <a:xfrm>
                <a:off x="7759353" y="19433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5" name="Freihand 384">
                <a:extLst>
                  <a:ext uri="{FF2B5EF4-FFF2-40B4-BE49-F238E27FC236}">
                    <a16:creationId xmlns:a16="http://schemas.microsoft.com/office/drawing/2014/main" id="{E57191D5-E9CC-4664-8416-9CC7AAC0D88E}"/>
                  </a:ext>
                </a:extLst>
              </p14:cNvPr>
              <p14:cNvContentPartPr/>
              <p14:nvPr/>
            </p14:nvContentPartPr>
            <p14:xfrm>
              <a:off x="7709673" y="1972524"/>
              <a:ext cx="118080" cy="14760"/>
            </p14:xfrm>
          </p:contentPart>
        </mc:Choice>
        <mc:Fallback>
          <p:pic>
            <p:nvPicPr>
              <p:cNvPr id="385" name="Freihand 384">
                <a:extLst>
                  <a:ext uri="{FF2B5EF4-FFF2-40B4-BE49-F238E27FC236}">
                    <a16:creationId xmlns:a16="http://schemas.microsoft.com/office/drawing/2014/main" id="{E57191D5-E9CC-4664-8416-9CC7AAC0D88E}"/>
                  </a:ext>
                </a:extLst>
              </p:cNvPr>
              <p:cNvPicPr/>
              <p:nvPr/>
            </p:nvPicPr>
            <p:blipFill>
              <a:blip r:embed="rId618"/>
              <a:stretch>
                <a:fillRect/>
              </a:stretch>
            </p:blipFill>
            <p:spPr>
              <a:xfrm>
                <a:off x="7705353" y="1968204"/>
                <a:ext cx="126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6" name="Freihand 385">
                <a:extLst>
                  <a:ext uri="{FF2B5EF4-FFF2-40B4-BE49-F238E27FC236}">
                    <a16:creationId xmlns:a16="http://schemas.microsoft.com/office/drawing/2014/main" id="{CEF09459-FD85-404A-8F1C-5DC9DBEFDA3E}"/>
                  </a:ext>
                </a:extLst>
              </p14:cNvPr>
              <p14:cNvContentPartPr/>
              <p14:nvPr/>
            </p14:nvContentPartPr>
            <p14:xfrm>
              <a:off x="7703913" y="2009244"/>
              <a:ext cx="104040" cy="10800"/>
            </p14:xfrm>
          </p:contentPart>
        </mc:Choice>
        <mc:Fallback>
          <p:pic>
            <p:nvPicPr>
              <p:cNvPr id="386" name="Freihand 385">
                <a:extLst>
                  <a:ext uri="{FF2B5EF4-FFF2-40B4-BE49-F238E27FC236}">
                    <a16:creationId xmlns:a16="http://schemas.microsoft.com/office/drawing/2014/main" id="{CEF09459-FD85-404A-8F1C-5DC9DBEFDA3E}"/>
                  </a:ext>
                </a:extLst>
              </p:cNvPr>
              <p:cNvPicPr/>
              <p:nvPr/>
            </p:nvPicPr>
            <p:blipFill>
              <a:blip r:embed="rId620"/>
              <a:stretch>
                <a:fillRect/>
              </a:stretch>
            </p:blipFill>
            <p:spPr>
              <a:xfrm>
                <a:off x="7699593" y="2004924"/>
                <a:ext cx="112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8" name="Freihand 387">
                <a:extLst>
                  <a:ext uri="{FF2B5EF4-FFF2-40B4-BE49-F238E27FC236}">
                    <a16:creationId xmlns:a16="http://schemas.microsoft.com/office/drawing/2014/main" id="{F12525F0-B82D-476A-AA9F-BABAAD26C8C7}"/>
                  </a:ext>
                </a:extLst>
              </p14:cNvPr>
              <p14:cNvContentPartPr/>
              <p14:nvPr/>
            </p14:nvContentPartPr>
            <p14:xfrm>
              <a:off x="8013153" y="1846524"/>
              <a:ext cx="80280" cy="110880"/>
            </p14:xfrm>
          </p:contentPart>
        </mc:Choice>
        <mc:Fallback>
          <p:pic>
            <p:nvPicPr>
              <p:cNvPr id="388" name="Freihand 387">
                <a:extLst>
                  <a:ext uri="{FF2B5EF4-FFF2-40B4-BE49-F238E27FC236}">
                    <a16:creationId xmlns:a16="http://schemas.microsoft.com/office/drawing/2014/main" id="{F12525F0-B82D-476A-AA9F-BABAAD26C8C7}"/>
                  </a:ext>
                </a:extLst>
              </p:cNvPr>
              <p:cNvPicPr/>
              <p:nvPr/>
            </p:nvPicPr>
            <p:blipFill>
              <a:blip r:embed="rId622"/>
              <a:stretch>
                <a:fillRect/>
              </a:stretch>
            </p:blipFill>
            <p:spPr>
              <a:xfrm>
                <a:off x="8008833" y="1842204"/>
                <a:ext cx="88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9" name="Freihand 388">
                <a:extLst>
                  <a:ext uri="{FF2B5EF4-FFF2-40B4-BE49-F238E27FC236}">
                    <a16:creationId xmlns:a16="http://schemas.microsoft.com/office/drawing/2014/main" id="{E0067F28-EC15-40C9-BF3F-E58B387F2A8F}"/>
                  </a:ext>
                </a:extLst>
              </p14:cNvPr>
              <p14:cNvContentPartPr/>
              <p14:nvPr/>
            </p14:nvContentPartPr>
            <p14:xfrm>
              <a:off x="8091993" y="1813044"/>
              <a:ext cx="102960" cy="60480"/>
            </p14:xfrm>
          </p:contentPart>
        </mc:Choice>
        <mc:Fallback>
          <p:pic>
            <p:nvPicPr>
              <p:cNvPr id="389" name="Freihand 388">
                <a:extLst>
                  <a:ext uri="{FF2B5EF4-FFF2-40B4-BE49-F238E27FC236}">
                    <a16:creationId xmlns:a16="http://schemas.microsoft.com/office/drawing/2014/main" id="{E0067F28-EC15-40C9-BF3F-E58B387F2A8F}"/>
                  </a:ext>
                </a:extLst>
              </p:cNvPr>
              <p:cNvPicPr/>
              <p:nvPr/>
            </p:nvPicPr>
            <p:blipFill>
              <a:blip r:embed="rId624"/>
              <a:stretch>
                <a:fillRect/>
              </a:stretch>
            </p:blipFill>
            <p:spPr>
              <a:xfrm>
                <a:off x="8087673" y="1808724"/>
                <a:ext cx="111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1" name="Freihand 390">
                <a:extLst>
                  <a:ext uri="{FF2B5EF4-FFF2-40B4-BE49-F238E27FC236}">
                    <a16:creationId xmlns:a16="http://schemas.microsoft.com/office/drawing/2014/main" id="{D0AEDB8E-0A1A-4A5C-9374-1F56F0079747}"/>
                  </a:ext>
                </a:extLst>
              </p14:cNvPr>
              <p14:cNvContentPartPr/>
              <p14:nvPr/>
            </p14:nvContentPartPr>
            <p14:xfrm>
              <a:off x="7945473" y="2022564"/>
              <a:ext cx="160560" cy="19800"/>
            </p14:xfrm>
          </p:contentPart>
        </mc:Choice>
        <mc:Fallback>
          <p:pic>
            <p:nvPicPr>
              <p:cNvPr id="391" name="Freihand 390">
                <a:extLst>
                  <a:ext uri="{FF2B5EF4-FFF2-40B4-BE49-F238E27FC236}">
                    <a16:creationId xmlns:a16="http://schemas.microsoft.com/office/drawing/2014/main" id="{D0AEDB8E-0A1A-4A5C-9374-1F56F0079747}"/>
                  </a:ext>
                </a:extLst>
              </p:cNvPr>
              <p:cNvPicPr/>
              <p:nvPr/>
            </p:nvPicPr>
            <p:blipFill>
              <a:blip r:embed="rId626"/>
              <a:stretch>
                <a:fillRect/>
              </a:stretch>
            </p:blipFill>
            <p:spPr>
              <a:xfrm>
                <a:off x="7941153" y="2018244"/>
                <a:ext cx="169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2" name="Freihand 391">
                <a:extLst>
                  <a:ext uri="{FF2B5EF4-FFF2-40B4-BE49-F238E27FC236}">
                    <a16:creationId xmlns:a16="http://schemas.microsoft.com/office/drawing/2014/main" id="{AA9814C3-83A0-4785-A419-A1C5844BB264}"/>
                  </a:ext>
                </a:extLst>
              </p14:cNvPr>
              <p14:cNvContentPartPr/>
              <p14:nvPr/>
            </p14:nvContentPartPr>
            <p14:xfrm>
              <a:off x="7965273" y="2095644"/>
              <a:ext cx="119520" cy="74520"/>
            </p14:xfrm>
          </p:contentPart>
        </mc:Choice>
        <mc:Fallback>
          <p:pic>
            <p:nvPicPr>
              <p:cNvPr id="392" name="Freihand 391">
                <a:extLst>
                  <a:ext uri="{FF2B5EF4-FFF2-40B4-BE49-F238E27FC236}">
                    <a16:creationId xmlns:a16="http://schemas.microsoft.com/office/drawing/2014/main" id="{AA9814C3-83A0-4785-A419-A1C5844BB264}"/>
                  </a:ext>
                </a:extLst>
              </p:cNvPr>
              <p:cNvPicPr/>
              <p:nvPr/>
            </p:nvPicPr>
            <p:blipFill>
              <a:blip r:embed="rId628"/>
              <a:stretch>
                <a:fillRect/>
              </a:stretch>
            </p:blipFill>
            <p:spPr>
              <a:xfrm>
                <a:off x="7960953" y="2091324"/>
                <a:ext cx="128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8" name="Freihand 397">
                <a:extLst>
                  <a:ext uri="{FF2B5EF4-FFF2-40B4-BE49-F238E27FC236}">
                    <a16:creationId xmlns:a16="http://schemas.microsoft.com/office/drawing/2014/main" id="{F132E63D-54A8-4449-85D3-142CAE99C0A4}"/>
                  </a:ext>
                </a:extLst>
              </p14:cNvPr>
              <p14:cNvContentPartPr/>
              <p14:nvPr/>
            </p14:nvContentPartPr>
            <p14:xfrm>
              <a:off x="8212953" y="1988004"/>
              <a:ext cx="23760" cy="91800"/>
            </p14:xfrm>
          </p:contentPart>
        </mc:Choice>
        <mc:Fallback>
          <p:pic>
            <p:nvPicPr>
              <p:cNvPr id="398" name="Freihand 397">
                <a:extLst>
                  <a:ext uri="{FF2B5EF4-FFF2-40B4-BE49-F238E27FC236}">
                    <a16:creationId xmlns:a16="http://schemas.microsoft.com/office/drawing/2014/main" id="{F132E63D-54A8-4449-85D3-142CAE99C0A4}"/>
                  </a:ext>
                </a:extLst>
              </p:cNvPr>
              <p:cNvPicPr/>
              <p:nvPr/>
            </p:nvPicPr>
            <p:blipFill>
              <a:blip r:embed="rId630"/>
              <a:stretch>
                <a:fillRect/>
              </a:stretch>
            </p:blipFill>
            <p:spPr>
              <a:xfrm>
                <a:off x="8208633" y="1983684"/>
                <a:ext cx="32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9" name="Freihand 398">
                <a:extLst>
                  <a:ext uri="{FF2B5EF4-FFF2-40B4-BE49-F238E27FC236}">
                    <a16:creationId xmlns:a16="http://schemas.microsoft.com/office/drawing/2014/main" id="{43107B78-9440-41BE-8B7E-87F9FCCCED58}"/>
                  </a:ext>
                </a:extLst>
              </p14:cNvPr>
              <p14:cNvContentPartPr/>
              <p14:nvPr/>
            </p14:nvContentPartPr>
            <p14:xfrm>
              <a:off x="8259393" y="1961004"/>
              <a:ext cx="20880" cy="91800"/>
            </p14:xfrm>
          </p:contentPart>
        </mc:Choice>
        <mc:Fallback>
          <p:pic>
            <p:nvPicPr>
              <p:cNvPr id="399" name="Freihand 398">
                <a:extLst>
                  <a:ext uri="{FF2B5EF4-FFF2-40B4-BE49-F238E27FC236}">
                    <a16:creationId xmlns:a16="http://schemas.microsoft.com/office/drawing/2014/main" id="{43107B78-9440-41BE-8B7E-87F9FCCCED58}"/>
                  </a:ext>
                </a:extLst>
              </p:cNvPr>
              <p:cNvPicPr/>
              <p:nvPr/>
            </p:nvPicPr>
            <p:blipFill>
              <a:blip r:embed="rId632"/>
              <a:stretch>
                <a:fillRect/>
              </a:stretch>
            </p:blipFill>
            <p:spPr>
              <a:xfrm>
                <a:off x="8255073" y="1956684"/>
                <a:ext cx="29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0" name="Freihand 399">
                <a:extLst>
                  <a:ext uri="{FF2B5EF4-FFF2-40B4-BE49-F238E27FC236}">
                    <a16:creationId xmlns:a16="http://schemas.microsoft.com/office/drawing/2014/main" id="{465D6220-AFDB-40B9-9A36-60BD50657DF4}"/>
                  </a:ext>
                </a:extLst>
              </p14:cNvPr>
              <p14:cNvContentPartPr/>
              <p14:nvPr/>
            </p14:nvContentPartPr>
            <p14:xfrm>
              <a:off x="8184153" y="1928964"/>
              <a:ext cx="107280" cy="14400"/>
            </p14:xfrm>
          </p:contentPart>
        </mc:Choice>
        <mc:Fallback>
          <p:pic>
            <p:nvPicPr>
              <p:cNvPr id="400" name="Freihand 399">
                <a:extLst>
                  <a:ext uri="{FF2B5EF4-FFF2-40B4-BE49-F238E27FC236}">
                    <a16:creationId xmlns:a16="http://schemas.microsoft.com/office/drawing/2014/main" id="{465D6220-AFDB-40B9-9A36-60BD50657DF4}"/>
                  </a:ext>
                </a:extLst>
              </p:cNvPr>
              <p:cNvPicPr/>
              <p:nvPr/>
            </p:nvPicPr>
            <p:blipFill>
              <a:blip r:embed="rId634"/>
              <a:stretch>
                <a:fillRect/>
              </a:stretch>
            </p:blipFill>
            <p:spPr>
              <a:xfrm>
                <a:off x="8179833" y="1924644"/>
                <a:ext cx="115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1" name="Freihand 400">
                <a:extLst>
                  <a:ext uri="{FF2B5EF4-FFF2-40B4-BE49-F238E27FC236}">
                    <a16:creationId xmlns:a16="http://schemas.microsoft.com/office/drawing/2014/main" id="{139965E9-2349-4584-92E0-ECAFFDAB6982}"/>
                  </a:ext>
                </a:extLst>
              </p14:cNvPr>
              <p14:cNvContentPartPr/>
              <p14:nvPr/>
            </p14:nvContentPartPr>
            <p14:xfrm>
              <a:off x="8336793" y="1860564"/>
              <a:ext cx="90720" cy="104400"/>
            </p14:xfrm>
          </p:contentPart>
        </mc:Choice>
        <mc:Fallback>
          <p:pic>
            <p:nvPicPr>
              <p:cNvPr id="401" name="Freihand 400">
                <a:extLst>
                  <a:ext uri="{FF2B5EF4-FFF2-40B4-BE49-F238E27FC236}">
                    <a16:creationId xmlns:a16="http://schemas.microsoft.com/office/drawing/2014/main" id="{139965E9-2349-4584-92E0-ECAFFDAB6982}"/>
                  </a:ext>
                </a:extLst>
              </p:cNvPr>
              <p:cNvPicPr/>
              <p:nvPr/>
            </p:nvPicPr>
            <p:blipFill>
              <a:blip r:embed="rId636"/>
              <a:stretch>
                <a:fillRect/>
              </a:stretch>
            </p:blipFill>
            <p:spPr>
              <a:xfrm>
                <a:off x="8332473" y="1856244"/>
                <a:ext cx="99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45" name="Freihand 444">
                <a:extLst>
                  <a:ext uri="{FF2B5EF4-FFF2-40B4-BE49-F238E27FC236}">
                    <a16:creationId xmlns:a16="http://schemas.microsoft.com/office/drawing/2014/main" id="{50746F16-04A1-4F67-BAF8-52072FA88AD3}"/>
                  </a:ext>
                </a:extLst>
              </p14:cNvPr>
              <p14:cNvContentPartPr/>
              <p14:nvPr/>
            </p14:nvContentPartPr>
            <p14:xfrm>
              <a:off x="7486473" y="1965684"/>
              <a:ext cx="31680" cy="97200"/>
            </p14:xfrm>
          </p:contentPart>
        </mc:Choice>
        <mc:Fallback>
          <p:pic>
            <p:nvPicPr>
              <p:cNvPr id="445" name="Freihand 444">
                <a:extLst>
                  <a:ext uri="{FF2B5EF4-FFF2-40B4-BE49-F238E27FC236}">
                    <a16:creationId xmlns:a16="http://schemas.microsoft.com/office/drawing/2014/main" id="{50746F16-04A1-4F67-BAF8-52072FA88AD3}"/>
                  </a:ext>
                </a:extLst>
              </p:cNvPr>
              <p:cNvPicPr/>
              <p:nvPr/>
            </p:nvPicPr>
            <p:blipFill>
              <a:blip r:embed="rId638"/>
              <a:stretch>
                <a:fillRect/>
              </a:stretch>
            </p:blipFill>
            <p:spPr>
              <a:xfrm>
                <a:off x="7482153" y="1961364"/>
                <a:ext cx="40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46" name="Freihand 445">
                <a:extLst>
                  <a:ext uri="{FF2B5EF4-FFF2-40B4-BE49-F238E27FC236}">
                    <a16:creationId xmlns:a16="http://schemas.microsoft.com/office/drawing/2014/main" id="{63154A31-905F-4970-BBCD-E9A380B44057}"/>
                  </a:ext>
                </a:extLst>
              </p14:cNvPr>
              <p14:cNvContentPartPr/>
              <p14:nvPr/>
            </p14:nvContentPartPr>
            <p14:xfrm>
              <a:off x="7532913" y="1955244"/>
              <a:ext cx="9360" cy="132480"/>
            </p14:xfrm>
          </p:contentPart>
        </mc:Choice>
        <mc:Fallback>
          <p:pic>
            <p:nvPicPr>
              <p:cNvPr id="446" name="Freihand 445">
                <a:extLst>
                  <a:ext uri="{FF2B5EF4-FFF2-40B4-BE49-F238E27FC236}">
                    <a16:creationId xmlns:a16="http://schemas.microsoft.com/office/drawing/2014/main" id="{63154A31-905F-4970-BBCD-E9A380B44057}"/>
                  </a:ext>
                </a:extLst>
              </p:cNvPr>
              <p:cNvPicPr/>
              <p:nvPr/>
            </p:nvPicPr>
            <p:blipFill>
              <a:blip r:embed="rId640"/>
              <a:stretch>
                <a:fillRect/>
              </a:stretch>
            </p:blipFill>
            <p:spPr>
              <a:xfrm>
                <a:off x="7528593" y="1950924"/>
                <a:ext cx="18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47" name="Freihand 446">
                <a:extLst>
                  <a:ext uri="{FF2B5EF4-FFF2-40B4-BE49-F238E27FC236}">
                    <a16:creationId xmlns:a16="http://schemas.microsoft.com/office/drawing/2014/main" id="{AE7948B2-AC1C-4FBC-838F-0C517E8D03B7}"/>
                  </a:ext>
                </a:extLst>
              </p14:cNvPr>
              <p14:cNvContentPartPr/>
              <p14:nvPr/>
            </p14:nvContentPartPr>
            <p14:xfrm>
              <a:off x="7436793" y="1898004"/>
              <a:ext cx="164520" cy="5400"/>
            </p14:xfrm>
          </p:contentPart>
        </mc:Choice>
        <mc:Fallback>
          <p:pic>
            <p:nvPicPr>
              <p:cNvPr id="447" name="Freihand 446">
                <a:extLst>
                  <a:ext uri="{FF2B5EF4-FFF2-40B4-BE49-F238E27FC236}">
                    <a16:creationId xmlns:a16="http://schemas.microsoft.com/office/drawing/2014/main" id="{AE7948B2-AC1C-4FBC-838F-0C517E8D03B7}"/>
                  </a:ext>
                </a:extLst>
              </p:cNvPr>
              <p:cNvPicPr/>
              <p:nvPr/>
            </p:nvPicPr>
            <p:blipFill>
              <a:blip r:embed="rId642"/>
              <a:stretch>
                <a:fillRect/>
              </a:stretch>
            </p:blipFill>
            <p:spPr>
              <a:xfrm>
                <a:off x="7432473" y="1893684"/>
                <a:ext cx="173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513" name="Freihand 512">
                <a:extLst>
                  <a:ext uri="{FF2B5EF4-FFF2-40B4-BE49-F238E27FC236}">
                    <a16:creationId xmlns:a16="http://schemas.microsoft.com/office/drawing/2014/main" id="{C596FC00-CCDE-44B3-8649-E830CEDCD855}"/>
                  </a:ext>
                </a:extLst>
              </p14:cNvPr>
              <p14:cNvContentPartPr/>
              <p14:nvPr/>
            </p14:nvContentPartPr>
            <p14:xfrm>
              <a:off x="8200713" y="1266564"/>
              <a:ext cx="6840" cy="360"/>
            </p14:xfrm>
          </p:contentPart>
        </mc:Choice>
        <mc:Fallback>
          <p:pic>
            <p:nvPicPr>
              <p:cNvPr id="513" name="Freihand 512">
                <a:extLst>
                  <a:ext uri="{FF2B5EF4-FFF2-40B4-BE49-F238E27FC236}">
                    <a16:creationId xmlns:a16="http://schemas.microsoft.com/office/drawing/2014/main" id="{C596FC00-CCDE-44B3-8649-E830CEDCD855}"/>
                  </a:ext>
                </a:extLst>
              </p:cNvPr>
              <p:cNvPicPr/>
              <p:nvPr/>
            </p:nvPicPr>
            <p:blipFill>
              <a:blip r:embed="rId644"/>
              <a:stretch>
                <a:fillRect/>
              </a:stretch>
            </p:blipFill>
            <p:spPr>
              <a:xfrm>
                <a:off x="8196393" y="1262244"/>
                <a:ext cx="154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14" name="Freihand 513">
                <a:extLst>
                  <a:ext uri="{FF2B5EF4-FFF2-40B4-BE49-F238E27FC236}">
                    <a16:creationId xmlns:a16="http://schemas.microsoft.com/office/drawing/2014/main" id="{45F49F45-F72A-47B7-A456-583271DB2A1D}"/>
                  </a:ext>
                </a:extLst>
              </p14:cNvPr>
              <p14:cNvContentPartPr/>
              <p14:nvPr/>
            </p14:nvContentPartPr>
            <p14:xfrm>
              <a:off x="8151033" y="1268364"/>
              <a:ext cx="63000" cy="5400"/>
            </p14:xfrm>
          </p:contentPart>
        </mc:Choice>
        <mc:Fallback>
          <p:pic>
            <p:nvPicPr>
              <p:cNvPr id="514" name="Freihand 513">
                <a:extLst>
                  <a:ext uri="{FF2B5EF4-FFF2-40B4-BE49-F238E27FC236}">
                    <a16:creationId xmlns:a16="http://schemas.microsoft.com/office/drawing/2014/main" id="{45F49F45-F72A-47B7-A456-583271DB2A1D}"/>
                  </a:ext>
                </a:extLst>
              </p:cNvPr>
              <p:cNvPicPr/>
              <p:nvPr/>
            </p:nvPicPr>
            <p:blipFill>
              <a:blip r:embed="rId646"/>
              <a:stretch>
                <a:fillRect/>
              </a:stretch>
            </p:blipFill>
            <p:spPr>
              <a:xfrm>
                <a:off x="8146713" y="1264044"/>
                <a:ext cx="71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15" name="Freihand 514">
                <a:extLst>
                  <a:ext uri="{FF2B5EF4-FFF2-40B4-BE49-F238E27FC236}">
                    <a16:creationId xmlns:a16="http://schemas.microsoft.com/office/drawing/2014/main" id="{C84E1277-1A2E-4DA0-8FD9-4AE245BB15AB}"/>
                  </a:ext>
                </a:extLst>
              </p14:cNvPr>
              <p14:cNvContentPartPr/>
              <p14:nvPr/>
            </p14:nvContentPartPr>
            <p14:xfrm>
              <a:off x="8161113" y="1269804"/>
              <a:ext cx="15840" cy="720"/>
            </p14:xfrm>
          </p:contentPart>
        </mc:Choice>
        <mc:Fallback>
          <p:pic>
            <p:nvPicPr>
              <p:cNvPr id="515" name="Freihand 514">
                <a:extLst>
                  <a:ext uri="{FF2B5EF4-FFF2-40B4-BE49-F238E27FC236}">
                    <a16:creationId xmlns:a16="http://schemas.microsoft.com/office/drawing/2014/main" id="{C84E1277-1A2E-4DA0-8FD9-4AE245BB15AB}"/>
                  </a:ext>
                </a:extLst>
              </p:cNvPr>
              <p:cNvPicPr/>
              <p:nvPr/>
            </p:nvPicPr>
            <p:blipFill>
              <a:blip r:embed="rId648"/>
              <a:stretch>
                <a:fillRect/>
              </a:stretch>
            </p:blipFill>
            <p:spPr>
              <a:xfrm>
                <a:off x="8156793" y="1265484"/>
                <a:ext cx="244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16" name="Freihand 515">
                <a:extLst>
                  <a:ext uri="{FF2B5EF4-FFF2-40B4-BE49-F238E27FC236}">
                    <a16:creationId xmlns:a16="http://schemas.microsoft.com/office/drawing/2014/main" id="{1AF4528D-89A9-45A2-A2D1-745872B39015}"/>
                  </a:ext>
                </a:extLst>
              </p14:cNvPr>
              <p14:cNvContentPartPr/>
              <p14:nvPr/>
            </p14:nvContentPartPr>
            <p14:xfrm>
              <a:off x="8159673" y="1275924"/>
              <a:ext cx="100800" cy="16560"/>
            </p14:xfrm>
          </p:contentPart>
        </mc:Choice>
        <mc:Fallback>
          <p:pic>
            <p:nvPicPr>
              <p:cNvPr id="516" name="Freihand 515">
                <a:extLst>
                  <a:ext uri="{FF2B5EF4-FFF2-40B4-BE49-F238E27FC236}">
                    <a16:creationId xmlns:a16="http://schemas.microsoft.com/office/drawing/2014/main" id="{1AF4528D-89A9-45A2-A2D1-745872B39015}"/>
                  </a:ext>
                </a:extLst>
              </p:cNvPr>
              <p:cNvPicPr/>
              <p:nvPr/>
            </p:nvPicPr>
            <p:blipFill>
              <a:blip r:embed="rId650"/>
              <a:stretch>
                <a:fillRect/>
              </a:stretch>
            </p:blipFill>
            <p:spPr>
              <a:xfrm>
                <a:off x="8155353" y="1271604"/>
                <a:ext cx="109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68" name="Freihand 467">
                <a:extLst>
                  <a:ext uri="{FF2B5EF4-FFF2-40B4-BE49-F238E27FC236}">
                    <a16:creationId xmlns:a16="http://schemas.microsoft.com/office/drawing/2014/main" id="{55F14AD7-A701-4814-B114-897D153448C7}"/>
                  </a:ext>
                </a:extLst>
              </p14:cNvPr>
              <p14:cNvContentPartPr/>
              <p14:nvPr/>
            </p14:nvContentPartPr>
            <p14:xfrm>
              <a:off x="8052753" y="2264844"/>
              <a:ext cx="75600" cy="117360"/>
            </p14:xfrm>
          </p:contentPart>
        </mc:Choice>
        <mc:Fallback>
          <p:pic>
            <p:nvPicPr>
              <p:cNvPr id="468" name="Freihand 467">
                <a:extLst>
                  <a:ext uri="{FF2B5EF4-FFF2-40B4-BE49-F238E27FC236}">
                    <a16:creationId xmlns:a16="http://schemas.microsoft.com/office/drawing/2014/main" id="{55F14AD7-A701-4814-B114-897D153448C7}"/>
                  </a:ext>
                </a:extLst>
              </p:cNvPr>
              <p:cNvPicPr/>
              <p:nvPr/>
            </p:nvPicPr>
            <p:blipFill>
              <a:blip r:embed="rId652"/>
              <a:stretch>
                <a:fillRect/>
              </a:stretch>
            </p:blipFill>
            <p:spPr>
              <a:xfrm>
                <a:off x="8048433" y="2260524"/>
                <a:ext cx="84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69" name="Freihand 468">
                <a:extLst>
                  <a:ext uri="{FF2B5EF4-FFF2-40B4-BE49-F238E27FC236}">
                    <a16:creationId xmlns:a16="http://schemas.microsoft.com/office/drawing/2014/main" id="{354CA45E-FC55-4AC5-9790-188C6E4DD673}"/>
                  </a:ext>
                </a:extLst>
              </p14:cNvPr>
              <p14:cNvContentPartPr/>
              <p14:nvPr/>
            </p14:nvContentPartPr>
            <p14:xfrm>
              <a:off x="8121513" y="2227404"/>
              <a:ext cx="86760" cy="76320"/>
            </p14:xfrm>
          </p:contentPart>
        </mc:Choice>
        <mc:Fallback>
          <p:pic>
            <p:nvPicPr>
              <p:cNvPr id="469" name="Freihand 468">
                <a:extLst>
                  <a:ext uri="{FF2B5EF4-FFF2-40B4-BE49-F238E27FC236}">
                    <a16:creationId xmlns:a16="http://schemas.microsoft.com/office/drawing/2014/main" id="{354CA45E-FC55-4AC5-9790-188C6E4DD673}"/>
                  </a:ext>
                </a:extLst>
              </p:cNvPr>
              <p:cNvPicPr/>
              <p:nvPr/>
            </p:nvPicPr>
            <p:blipFill>
              <a:blip r:embed="rId654"/>
              <a:stretch>
                <a:fillRect/>
              </a:stretch>
            </p:blipFill>
            <p:spPr>
              <a:xfrm>
                <a:off x="8117193" y="2223084"/>
                <a:ext cx="95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06" name="Freihand 505">
                <a:extLst>
                  <a:ext uri="{FF2B5EF4-FFF2-40B4-BE49-F238E27FC236}">
                    <a16:creationId xmlns:a16="http://schemas.microsoft.com/office/drawing/2014/main" id="{24F72D8E-34A3-449D-A426-F915E27E0FCB}"/>
                  </a:ext>
                </a:extLst>
              </p14:cNvPr>
              <p14:cNvContentPartPr/>
              <p14:nvPr/>
            </p14:nvContentPartPr>
            <p14:xfrm>
              <a:off x="7872033" y="2376444"/>
              <a:ext cx="9720" cy="83880"/>
            </p14:xfrm>
          </p:contentPart>
        </mc:Choice>
        <mc:Fallback>
          <p:pic>
            <p:nvPicPr>
              <p:cNvPr id="506" name="Freihand 505">
                <a:extLst>
                  <a:ext uri="{FF2B5EF4-FFF2-40B4-BE49-F238E27FC236}">
                    <a16:creationId xmlns:a16="http://schemas.microsoft.com/office/drawing/2014/main" id="{24F72D8E-34A3-449D-A426-F915E27E0FCB}"/>
                  </a:ext>
                </a:extLst>
              </p:cNvPr>
              <p:cNvPicPr/>
              <p:nvPr/>
            </p:nvPicPr>
            <p:blipFill>
              <a:blip r:embed="rId656"/>
              <a:stretch>
                <a:fillRect/>
              </a:stretch>
            </p:blipFill>
            <p:spPr>
              <a:xfrm>
                <a:off x="7867713" y="2372124"/>
                <a:ext cx="18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07" name="Freihand 506">
                <a:extLst>
                  <a:ext uri="{FF2B5EF4-FFF2-40B4-BE49-F238E27FC236}">
                    <a16:creationId xmlns:a16="http://schemas.microsoft.com/office/drawing/2014/main" id="{E676C7BF-7D27-48F8-88B3-A797604069D2}"/>
                  </a:ext>
                </a:extLst>
              </p14:cNvPr>
              <p14:cNvContentPartPr/>
              <p14:nvPr/>
            </p14:nvContentPartPr>
            <p14:xfrm>
              <a:off x="7830633" y="2421084"/>
              <a:ext cx="99360" cy="5040"/>
            </p14:xfrm>
          </p:contentPart>
        </mc:Choice>
        <mc:Fallback>
          <p:pic>
            <p:nvPicPr>
              <p:cNvPr id="507" name="Freihand 506">
                <a:extLst>
                  <a:ext uri="{FF2B5EF4-FFF2-40B4-BE49-F238E27FC236}">
                    <a16:creationId xmlns:a16="http://schemas.microsoft.com/office/drawing/2014/main" id="{E676C7BF-7D27-48F8-88B3-A797604069D2}"/>
                  </a:ext>
                </a:extLst>
              </p:cNvPr>
              <p:cNvPicPr/>
              <p:nvPr/>
            </p:nvPicPr>
            <p:blipFill>
              <a:blip r:embed="rId658"/>
              <a:stretch>
                <a:fillRect/>
              </a:stretch>
            </p:blipFill>
            <p:spPr>
              <a:xfrm>
                <a:off x="7826313" y="2416764"/>
                <a:ext cx="108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09" name="Freihand 508">
                <a:extLst>
                  <a:ext uri="{FF2B5EF4-FFF2-40B4-BE49-F238E27FC236}">
                    <a16:creationId xmlns:a16="http://schemas.microsoft.com/office/drawing/2014/main" id="{56B45C72-4F12-4E6C-80AA-00F6A2153CA9}"/>
                  </a:ext>
                </a:extLst>
              </p14:cNvPr>
              <p14:cNvContentPartPr/>
              <p14:nvPr/>
            </p14:nvContentPartPr>
            <p14:xfrm>
              <a:off x="7990473" y="2432604"/>
              <a:ext cx="194040" cy="22320"/>
            </p14:xfrm>
          </p:contentPart>
        </mc:Choice>
        <mc:Fallback>
          <p:pic>
            <p:nvPicPr>
              <p:cNvPr id="509" name="Freihand 508">
                <a:extLst>
                  <a:ext uri="{FF2B5EF4-FFF2-40B4-BE49-F238E27FC236}">
                    <a16:creationId xmlns:a16="http://schemas.microsoft.com/office/drawing/2014/main" id="{56B45C72-4F12-4E6C-80AA-00F6A2153CA9}"/>
                  </a:ext>
                </a:extLst>
              </p:cNvPr>
              <p:cNvPicPr/>
              <p:nvPr/>
            </p:nvPicPr>
            <p:blipFill>
              <a:blip r:embed="rId660"/>
              <a:stretch>
                <a:fillRect/>
              </a:stretch>
            </p:blipFill>
            <p:spPr>
              <a:xfrm>
                <a:off x="7986153" y="2428284"/>
                <a:ext cx="202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11" name="Freihand 510">
                <a:extLst>
                  <a:ext uri="{FF2B5EF4-FFF2-40B4-BE49-F238E27FC236}">
                    <a16:creationId xmlns:a16="http://schemas.microsoft.com/office/drawing/2014/main" id="{35C4A963-CB43-4E98-9911-A2EA192735FB}"/>
                  </a:ext>
                </a:extLst>
              </p14:cNvPr>
              <p14:cNvContentPartPr/>
              <p14:nvPr/>
            </p14:nvContentPartPr>
            <p14:xfrm>
              <a:off x="8040153" y="2521524"/>
              <a:ext cx="140400" cy="77040"/>
            </p14:xfrm>
          </p:contentPart>
        </mc:Choice>
        <mc:Fallback>
          <p:pic>
            <p:nvPicPr>
              <p:cNvPr id="511" name="Freihand 510">
                <a:extLst>
                  <a:ext uri="{FF2B5EF4-FFF2-40B4-BE49-F238E27FC236}">
                    <a16:creationId xmlns:a16="http://schemas.microsoft.com/office/drawing/2014/main" id="{35C4A963-CB43-4E98-9911-A2EA192735FB}"/>
                  </a:ext>
                </a:extLst>
              </p:cNvPr>
              <p:cNvPicPr/>
              <p:nvPr/>
            </p:nvPicPr>
            <p:blipFill>
              <a:blip r:embed="rId662"/>
              <a:stretch>
                <a:fillRect/>
              </a:stretch>
            </p:blipFill>
            <p:spPr>
              <a:xfrm>
                <a:off x="8035833" y="2517204"/>
                <a:ext cx="149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627" name="Freihand 626">
                <a:extLst>
                  <a:ext uri="{FF2B5EF4-FFF2-40B4-BE49-F238E27FC236}">
                    <a16:creationId xmlns:a16="http://schemas.microsoft.com/office/drawing/2014/main" id="{D5DB6A56-6257-4D53-BD25-E824A6D5AB45}"/>
                  </a:ext>
                </a:extLst>
              </p14:cNvPr>
              <p14:cNvContentPartPr/>
              <p14:nvPr/>
            </p14:nvContentPartPr>
            <p14:xfrm>
              <a:off x="7969953" y="1353684"/>
              <a:ext cx="327600" cy="469440"/>
            </p14:xfrm>
          </p:contentPart>
        </mc:Choice>
        <mc:Fallback>
          <p:pic>
            <p:nvPicPr>
              <p:cNvPr id="627" name="Freihand 626">
                <a:extLst>
                  <a:ext uri="{FF2B5EF4-FFF2-40B4-BE49-F238E27FC236}">
                    <a16:creationId xmlns:a16="http://schemas.microsoft.com/office/drawing/2014/main" id="{D5DB6A56-6257-4D53-BD25-E824A6D5AB45}"/>
                  </a:ext>
                </a:extLst>
              </p:cNvPr>
              <p:cNvPicPr/>
              <p:nvPr/>
            </p:nvPicPr>
            <p:blipFill>
              <a:blip r:embed="rId664"/>
              <a:stretch>
                <a:fillRect/>
              </a:stretch>
            </p:blipFill>
            <p:spPr>
              <a:xfrm>
                <a:off x="7965633" y="1349364"/>
                <a:ext cx="33624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629" name="Freihand 628">
                <a:extLst>
                  <a:ext uri="{FF2B5EF4-FFF2-40B4-BE49-F238E27FC236}">
                    <a16:creationId xmlns:a16="http://schemas.microsoft.com/office/drawing/2014/main" id="{A6F09B01-EBC8-4382-BF1D-2B2086F4CE1C}"/>
                  </a:ext>
                </a:extLst>
              </p14:cNvPr>
              <p14:cNvContentPartPr/>
              <p14:nvPr/>
            </p14:nvContentPartPr>
            <p14:xfrm>
              <a:off x="8392953" y="1365924"/>
              <a:ext cx="324720" cy="310320"/>
            </p14:xfrm>
          </p:contentPart>
        </mc:Choice>
        <mc:Fallback>
          <p:pic>
            <p:nvPicPr>
              <p:cNvPr id="629" name="Freihand 628">
                <a:extLst>
                  <a:ext uri="{FF2B5EF4-FFF2-40B4-BE49-F238E27FC236}">
                    <a16:creationId xmlns:a16="http://schemas.microsoft.com/office/drawing/2014/main" id="{A6F09B01-EBC8-4382-BF1D-2B2086F4CE1C}"/>
                  </a:ext>
                </a:extLst>
              </p:cNvPr>
              <p:cNvPicPr/>
              <p:nvPr/>
            </p:nvPicPr>
            <p:blipFill>
              <a:blip r:embed="rId666"/>
              <a:stretch>
                <a:fillRect/>
              </a:stretch>
            </p:blipFill>
            <p:spPr>
              <a:xfrm>
                <a:off x="8388633" y="1361604"/>
                <a:ext cx="333360" cy="318960"/>
              </a:xfrm>
              <a:prstGeom prst="rect">
                <a:avLst/>
              </a:prstGeom>
            </p:spPr>
          </p:pic>
        </mc:Fallback>
      </mc:AlternateContent>
      <p:grpSp>
        <p:nvGrpSpPr>
          <p:cNvPr id="632" name="Gruppieren 631">
            <a:extLst>
              <a:ext uri="{FF2B5EF4-FFF2-40B4-BE49-F238E27FC236}">
                <a16:creationId xmlns:a16="http://schemas.microsoft.com/office/drawing/2014/main" id="{2A1FC7EC-5952-4AAD-A290-B341DED06F62}"/>
              </a:ext>
            </a:extLst>
          </p:cNvPr>
          <p:cNvGrpSpPr/>
          <p:nvPr/>
        </p:nvGrpSpPr>
        <p:grpSpPr>
          <a:xfrm>
            <a:off x="9800913" y="1214004"/>
            <a:ext cx="717480" cy="405000"/>
            <a:chOff x="9800913" y="1214004"/>
            <a:chExt cx="717480" cy="405000"/>
          </a:xfrm>
        </p:grpSpPr>
        <mc:AlternateContent xmlns:mc="http://schemas.openxmlformats.org/markup-compatibility/2006">
          <mc:Choice xmlns:p14="http://schemas.microsoft.com/office/powerpoint/2010/main" Requires="p14">
            <p:contentPart p14:bwMode="auto" r:id="rId667">
              <p14:nvContentPartPr>
                <p14:cNvPr id="374" name="Freihand 373">
                  <a:extLst>
                    <a:ext uri="{FF2B5EF4-FFF2-40B4-BE49-F238E27FC236}">
                      <a16:creationId xmlns:a16="http://schemas.microsoft.com/office/drawing/2014/main" id="{2EB37BDF-5FF0-40FF-971F-81C7C749606F}"/>
                    </a:ext>
                  </a:extLst>
                </p14:cNvPr>
                <p14:cNvContentPartPr/>
                <p14:nvPr/>
              </p14:nvContentPartPr>
              <p14:xfrm>
                <a:off x="9800913" y="1439364"/>
                <a:ext cx="127080" cy="12600"/>
              </p14:xfrm>
            </p:contentPart>
          </mc:Choice>
          <mc:Fallback>
            <p:pic>
              <p:nvPicPr>
                <p:cNvPr id="374" name="Freihand 373">
                  <a:extLst>
                    <a:ext uri="{FF2B5EF4-FFF2-40B4-BE49-F238E27FC236}">
                      <a16:creationId xmlns:a16="http://schemas.microsoft.com/office/drawing/2014/main" id="{2EB37BDF-5FF0-40FF-971F-81C7C749606F}"/>
                    </a:ext>
                  </a:extLst>
                </p:cNvPr>
                <p:cNvPicPr/>
                <p:nvPr/>
              </p:nvPicPr>
              <p:blipFill>
                <a:blip r:embed="rId668"/>
                <a:stretch>
                  <a:fillRect/>
                </a:stretch>
              </p:blipFill>
              <p:spPr>
                <a:xfrm>
                  <a:off x="9796593" y="1435044"/>
                  <a:ext cx="135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5" name="Freihand 374">
                  <a:extLst>
                    <a:ext uri="{FF2B5EF4-FFF2-40B4-BE49-F238E27FC236}">
                      <a16:creationId xmlns:a16="http://schemas.microsoft.com/office/drawing/2014/main" id="{E310C23A-2ECE-44C1-A1B5-BBB11EEA99E2}"/>
                    </a:ext>
                  </a:extLst>
                </p14:cNvPr>
                <p14:cNvContentPartPr/>
                <p14:nvPr/>
              </p14:nvContentPartPr>
              <p14:xfrm>
                <a:off x="10055793" y="1347564"/>
                <a:ext cx="78840" cy="133200"/>
              </p14:xfrm>
            </p:contentPart>
          </mc:Choice>
          <mc:Fallback>
            <p:pic>
              <p:nvPicPr>
                <p:cNvPr id="375" name="Freihand 374">
                  <a:extLst>
                    <a:ext uri="{FF2B5EF4-FFF2-40B4-BE49-F238E27FC236}">
                      <a16:creationId xmlns:a16="http://schemas.microsoft.com/office/drawing/2014/main" id="{E310C23A-2ECE-44C1-A1B5-BBB11EEA99E2}"/>
                    </a:ext>
                  </a:extLst>
                </p:cNvPr>
                <p:cNvPicPr/>
                <p:nvPr/>
              </p:nvPicPr>
              <p:blipFill>
                <a:blip r:embed="rId670"/>
                <a:stretch>
                  <a:fillRect/>
                </a:stretch>
              </p:blipFill>
              <p:spPr>
                <a:xfrm>
                  <a:off x="10051473" y="1343244"/>
                  <a:ext cx="87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76" name="Freihand 375">
                  <a:extLst>
                    <a:ext uri="{FF2B5EF4-FFF2-40B4-BE49-F238E27FC236}">
                      <a16:creationId xmlns:a16="http://schemas.microsoft.com/office/drawing/2014/main" id="{C88092A8-C696-4BFE-A7C9-6C287717E1ED}"/>
                    </a:ext>
                  </a:extLst>
                </p14:cNvPr>
                <p14:cNvContentPartPr/>
                <p14:nvPr/>
              </p14:nvContentPartPr>
              <p14:xfrm>
                <a:off x="10109073" y="1429644"/>
                <a:ext cx="30960" cy="61920"/>
              </p14:xfrm>
            </p:contentPart>
          </mc:Choice>
          <mc:Fallback>
            <p:pic>
              <p:nvPicPr>
                <p:cNvPr id="376" name="Freihand 375">
                  <a:extLst>
                    <a:ext uri="{FF2B5EF4-FFF2-40B4-BE49-F238E27FC236}">
                      <a16:creationId xmlns:a16="http://schemas.microsoft.com/office/drawing/2014/main" id="{C88092A8-C696-4BFE-A7C9-6C287717E1ED}"/>
                    </a:ext>
                  </a:extLst>
                </p:cNvPr>
                <p:cNvPicPr/>
                <p:nvPr/>
              </p:nvPicPr>
              <p:blipFill>
                <a:blip r:embed="rId672"/>
                <a:stretch>
                  <a:fillRect/>
                </a:stretch>
              </p:blipFill>
              <p:spPr>
                <a:xfrm>
                  <a:off x="10104753" y="1425324"/>
                  <a:ext cx="39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78" name="Freihand 377">
                  <a:extLst>
                    <a:ext uri="{FF2B5EF4-FFF2-40B4-BE49-F238E27FC236}">
                      <a16:creationId xmlns:a16="http://schemas.microsoft.com/office/drawing/2014/main" id="{731C5C66-44A7-4611-99A0-E3A2A2A98452}"/>
                    </a:ext>
                  </a:extLst>
                </p14:cNvPr>
                <p14:cNvContentPartPr/>
                <p14:nvPr/>
              </p14:nvContentPartPr>
              <p14:xfrm>
                <a:off x="10191153" y="1396164"/>
                <a:ext cx="72360" cy="45720"/>
              </p14:xfrm>
            </p:contentPart>
          </mc:Choice>
          <mc:Fallback>
            <p:pic>
              <p:nvPicPr>
                <p:cNvPr id="378" name="Freihand 377">
                  <a:extLst>
                    <a:ext uri="{FF2B5EF4-FFF2-40B4-BE49-F238E27FC236}">
                      <a16:creationId xmlns:a16="http://schemas.microsoft.com/office/drawing/2014/main" id="{731C5C66-44A7-4611-99A0-E3A2A2A98452}"/>
                    </a:ext>
                  </a:extLst>
                </p:cNvPr>
                <p:cNvPicPr/>
                <p:nvPr/>
              </p:nvPicPr>
              <p:blipFill>
                <a:blip r:embed="rId674"/>
                <a:stretch>
                  <a:fillRect/>
                </a:stretch>
              </p:blipFill>
              <p:spPr>
                <a:xfrm>
                  <a:off x="10186833" y="1391844"/>
                  <a:ext cx="81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79" name="Freihand 378">
                  <a:extLst>
                    <a:ext uri="{FF2B5EF4-FFF2-40B4-BE49-F238E27FC236}">
                      <a16:creationId xmlns:a16="http://schemas.microsoft.com/office/drawing/2014/main" id="{A7A6BF46-CABF-4A75-A8B4-EAF8192405FB}"/>
                    </a:ext>
                  </a:extLst>
                </p14:cNvPr>
                <p14:cNvContentPartPr/>
                <p14:nvPr/>
              </p14:nvContentPartPr>
              <p14:xfrm>
                <a:off x="10228593" y="1383924"/>
                <a:ext cx="71280" cy="133200"/>
              </p14:xfrm>
            </p:contentPart>
          </mc:Choice>
          <mc:Fallback>
            <p:pic>
              <p:nvPicPr>
                <p:cNvPr id="379" name="Freihand 378">
                  <a:extLst>
                    <a:ext uri="{FF2B5EF4-FFF2-40B4-BE49-F238E27FC236}">
                      <a16:creationId xmlns:a16="http://schemas.microsoft.com/office/drawing/2014/main" id="{A7A6BF46-CABF-4A75-A8B4-EAF8192405FB}"/>
                    </a:ext>
                  </a:extLst>
                </p:cNvPr>
                <p:cNvPicPr/>
                <p:nvPr/>
              </p:nvPicPr>
              <p:blipFill>
                <a:blip r:embed="rId676"/>
                <a:stretch>
                  <a:fillRect/>
                </a:stretch>
              </p:blipFill>
              <p:spPr>
                <a:xfrm>
                  <a:off x="10224273" y="1379604"/>
                  <a:ext cx="79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80" name="Freihand 379">
                  <a:extLst>
                    <a:ext uri="{FF2B5EF4-FFF2-40B4-BE49-F238E27FC236}">
                      <a16:creationId xmlns:a16="http://schemas.microsoft.com/office/drawing/2014/main" id="{0B46D89B-555A-4814-BEF4-0F3777E5E1AF}"/>
                    </a:ext>
                  </a:extLst>
                </p14:cNvPr>
                <p14:cNvContentPartPr/>
                <p14:nvPr/>
              </p14:nvContentPartPr>
              <p14:xfrm>
                <a:off x="10331193" y="1281324"/>
                <a:ext cx="100440" cy="116640"/>
              </p14:xfrm>
            </p:contentPart>
          </mc:Choice>
          <mc:Fallback>
            <p:pic>
              <p:nvPicPr>
                <p:cNvPr id="380" name="Freihand 379">
                  <a:extLst>
                    <a:ext uri="{FF2B5EF4-FFF2-40B4-BE49-F238E27FC236}">
                      <a16:creationId xmlns:a16="http://schemas.microsoft.com/office/drawing/2014/main" id="{0B46D89B-555A-4814-BEF4-0F3777E5E1AF}"/>
                    </a:ext>
                  </a:extLst>
                </p:cNvPr>
                <p:cNvPicPr/>
                <p:nvPr/>
              </p:nvPicPr>
              <p:blipFill>
                <a:blip r:embed="rId678"/>
                <a:stretch>
                  <a:fillRect/>
                </a:stretch>
              </p:blipFill>
              <p:spPr>
                <a:xfrm>
                  <a:off x="10326873" y="1277004"/>
                  <a:ext cx="109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2" name="Freihand 381">
                  <a:extLst>
                    <a:ext uri="{FF2B5EF4-FFF2-40B4-BE49-F238E27FC236}">
                      <a16:creationId xmlns:a16="http://schemas.microsoft.com/office/drawing/2014/main" id="{1CA1DFEB-1150-4A03-BA82-83E8ED6706DE}"/>
                    </a:ext>
                  </a:extLst>
                </p14:cNvPr>
                <p14:cNvContentPartPr/>
                <p14:nvPr/>
              </p14:nvContentPartPr>
              <p14:xfrm>
                <a:off x="10415433" y="1253964"/>
                <a:ext cx="102960" cy="293400"/>
              </p14:xfrm>
            </p:contentPart>
          </mc:Choice>
          <mc:Fallback>
            <p:pic>
              <p:nvPicPr>
                <p:cNvPr id="382" name="Freihand 381">
                  <a:extLst>
                    <a:ext uri="{FF2B5EF4-FFF2-40B4-BE49-F238E27FC236}">
                      <a16:creationId xmlns:a16="http://schemas.microsoft.com/office/drawing/2014/main" id="{1CA1DFEB-1150-4A03-BA82-83E8ED6706DE}"/>
                    </a:ext>
                  </a:extLst>
                </p:cNvPr>
                <p:cNvPicPr/>
                <p:nvPr/>
              </p:nvPicPr>
              <p:blipFill>
                <a:blip r:embed="rId680"/>
                <a:stretch>
                  <a:fillRect/>
                </a:stretch>
              </p:blipFill>
              <p:spPr>
                <a:xfrm>
                  <a:off x="10411113" y="1249644"/>
                  <a:ext cx="1116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631" name="Freihand 630">
                  <a:extLst>
                    <a:ext uri="{FF2B5EF4-FFF2-40B4-BE49-F238E27FC236}">
                      <a16:creationId xmlns:a16="http://schemas.microsoft.com/office/drawing/2014/main" id="{567F28FA-0F67-4CCD-B85C-B427B68B9CE6}"/>
                    </a:ext>
                  </a:extLst>
                </p14:cNvPr>
                <p14:cNvContentPartPr/>
                <p14:nvPr/>
              </p14:nvContentPartPr>
              <p14:xfrm>
                <a:off x="9988473" y="1214004"/>
                <a:ext cx="448920" cy="405000"/>
              </p14:xfrm>
            </p:contentPart>
          </mc:Choice>
          <mc:Fallback>
            <p:pic>
              <p:nvPicPr>
                <p:cNvPr id="631" name="Freihand 630">
                  <a:extLst>
                    <a:ext uri="{FF2B5EF4-FFF2-40B4-BE49-F238E27FC236}">
                      <a16:creationId xmlns:a16="http://schemas.microsoft.com/office/drawing/2014/main" id="{567F28FA-0F67-4CCD-B85C-B427B68B9CE6}"/>
                    </a:ext>
                  </a:extLst>
                </p:cNvPr>
                <p:cNvPicPr/>
                <p:nvPr/>
              </p:nvPicPr>
              <p:blipFill>
                <a:blip r:embed="rId682"/>
                <a:stretch>
                  <a:fillRect/>
                </a:stretch>
              </p:blipFill>
              <p:spPr>
                <a:xfrm>
                  <a:off x="9984153" y="1209684"/>
                  <a:ext cx="457560" cy="413640"/>
                </a:xfrm>
                <a:prstGeom prst="rect">
                  <a:avLst/>
                </a:prstGeom>
              </p:spPr>
            </p:pic>
          </mc:Fallback>
        </mc:AlternateContent>
      </p:grpSp>
      <p:grpSp>
        <p:nvGrpSpPr>
          <p:cNvPr id="636" name="Gruppieren 635">
            <a:extLst>
              <a:ext uri="{FF2B5EF4-FFF2-40B4-BE49-F238E27FC236}">
                <a16:creationId xmlns:a16="http://schemas.microsoft.com/office/drawing/2014/main" id="{3ACC9FE1-E060-4718-B193-FFC184089335}"/>
              </a:ext>
            </a:extLst>
          </p:cNvPr>
          <p:cNvGrpSpPr/>
          <p:nvPr/>
        </p:nvGrpSpPr>
        <p:grpSpPr>
          <a:xfrm>
            <a:off x="8517513" y="1782444"/>
            <a:ext cx="1739160" cy="379080"/>
            <a:chOff x="8517513" y="1782444"/>
            <a:chExt cx="1739160" cy="379080"/>
          </a:xfrm>
        </p:grpSpPr>
        <mc:AlternateContent xmlns:mc="http://schemas.openxmlformats.org/markup-compatibility/2006">
          <mc:Choice xmlns:p14="http://schemas.microsoft.com/office/powerpoint/2010/main" Requires="p14">
            <p:contentPart p14:bwMode="auto" r:id="rId683">
              <p14:nvContentPartPr>
                <p14:cNvPr id="404" name="Freihand 403">
                  <a:extLst>
                    <a:ext uri="{FF2B5EF4-FFF2-40B4-BE49-F238E27FC236}">
                      <a16:creationId xmlns:a16="http://schemas.microsoft.com/office/drawing/2014/main" id="{1776548A-994F-4B9A-B993-6AC81DE35DFA}"/>
                    </a:ext>
                  </a:extLst>
                </p14:cNvPr>
                <p14:cNvContentPartPr/>
                <p14:nvPr/>
              </p14:nvContentPartPr>
              <p14:xfrm>
                <a:off x="8517513" y="2016444"/>
                <a:ext cx="78480" cy="7200"/>
              </p14:xfrm>
            </p:contentPart>
          </mc:Choice>
          <mc:Fallback>
            <p:pic>
              <p:nvPicPr>
                <p:cNvPr id="404" name="Freihand 403">
                  <a:extLst>
                    <a:ext uri="{FF2B5EF4-FFF2-40B4-BE49-F238E27FC236}">
                      <a16:creationId xmlns:a16="http://schemas.microsoft.com/office/drawing/2014/main" id="{1776548A-994F-4B9A-B993-6AC81DE35DFA}"/>
                    </a:ext>
                  </a:extLst>
                </p:cNvPr>
                <p:cNvPicPr/>
                <p:nvPr/>
              </p:nvPicPr>
              <p:blipFill>
                <a:blip r:embed="rId684"/>
                <a:stretch>
                  <a:fillRect/>
                </a:stretch>
              </p:blipFill>
              <p:spPr>
                <a:xfrm>
                  <a:off x="8513193" y="2012124"/>
                  <a:ext cx="87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5" name="Freihand 404">
                  <a:extLst>
                    <a:ext uri="{FF2B5EF4-FFF2-40B4-BE49-F238E27FC236}">
                      <a16:creationId xmlns:a16="http://schemas.microsoft.com/office/drawing/2014/main" id="{48CF65BD-F14A-473B-ADE7-19A92969BB79}"/>
                    </a:ext>
                  </a:extLst>
                </p14:cNvPr>
                <p14:cNvContentPartPr/>
                <p14:nvPr/>
              </p14:nvContentPartPr>
              <p14:xfrm>
                <a:off x="8763393" y="1837884"/>
                <a:ext cx="82440" cy="113040"/>
              </p14:xfrm>
            </p:contentPart>
          </mc:Choice>
          <mc:Fallback>
            <p:pic>
              <p:nvPicPr>
                <p:cNvPr id="405" name="Freihand 404">
                  <a:extLst>
                    <a:ext uri="{FF2B5EF4-FFF2-40B4-BE49-F238E27FC236}">
                      <a16:creationId xmlns:a16="http://schemas.microsoft.com/office/drawing/2014/main" id="{48CF65BD-F14A-473B-ADE7-19A92969BB79}"/>
                    </a:ext>
                  </a:extLst>
                </p:cNvPr>
                <p:cNvPicPr/>
                <p:nvPr/>
              </p:nvPicPr>
              <p:blipFill>
                <a:blip r:embed="rId686"/>
                <a:stretch>
                  <a:fillRect/>
                </a:stretch>
              </p:blipFill>
              <p:spPr>
                <a:xfrm>
                  <a:off x="8759073" y="1833564"/>
                  <a:ext cx="91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6" name="Freihand 405">
                  <a:extLst>
                    <a:ext uri="{FF2B5EF4-FFF2-40B4-BE49-F238E27FC236}">
                      <a16:creationId xmlns:a16="http://schemas.microsoft.com/office/drawing/2014/main" id="{B3ECEAFA-76E8-49C0-A0C3-EBB66F296D10}"/>
                    </a:ext>
                  </a:extLst>
                </p14:cNvPr>
                <p14:cNvContentPartPr/>
                <p14:nvPr/>
              </p14:nvContentPartPr>
              <p14:xfrm>
                <a:off x="8820633" y="1796844"/>
                <a:ext cx="99000" cy="74520"/>
              </p14:xfrm>
            </p:contentPart>
          </mc:Choice>
          <mc:Fallback>
            <p:pic>
              <p:nvPicPr>
                <p:cNvPr id="406" name="Freihand 405">
                  <a:extLst>
                    <a:ext uri="{FF2B5EF4-FFF2-40B4-BE49-F238E27FC236}">
                      <a16:creationId xmlns:a16="http://schemas.microsoft.com/office/drawing/2014/main" id="{B3ECEAFA-76E8-49C0-A0C3-EBB66F296D10}"/>
                    </a:ext>
                  </a:extLst>
                </p:cNvPr>
                <p:cNvPicPr/>
                <p:nvPr/>
              </p:nvPicPr>
              <p:blipFill>
                <a:blip r:embed="rId688"/>
                <a:stretch>
                  <a:fillRect/>
                </a:stretch>
              </p:blipFill>
              <p:spPr>
                <a:xfrm>
                  <a:off x="8816313" y="1792524"/>
                  <a:ext cx="107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7" name="Freihand 406">
                  <a:extLst>
                    <a:ext uri="{FF2B5EF4-FFF2-40B4-BE49-F238E27FC236}">
                      <a16:creationId xmlns:a16="http://schemas.microsoft.com/office/drawing/2014/main" id="{C06CD234-545E-4D54-8308-68A01465A66F}"/>
                    </a:ext>
                  </a:extLst>
                </p14:cNvPr>
                <p14:cNvContentPartPr/>
                <p14:nvPr/>
              </p14:nvContentPartPr>
              <p14:xfrm>
                <a:off x="8715873" y="1999524"/>
                <a:ext cx="169200" cy="4320"/>
              </p14:xfrm>
            </p:contentPart>
          </mc:Choice>
          <mc:Fallback>
            <p:pic>
              <p:nvPicPr>
                <p:cNvPr id="407" name="Freihand 406">
                  <a:extLst>
                    <a:ext uri="{FF2B5EF4-FFF2-40B4-BE49-F238E27FC236}">
                      <a16:creationId xmlns:a16="http://schemas.microsoft.com/office/drawing/2014/main" id="{C06CD234-545E-4D54-8308-68A01465A66F}"/>
                    </a:ext>
                  </a:extLst>
                </p:cNvPr>
                <p:cNvPicPr/>
                <p:nvPr/>
              </p:nvPicPr>
              <p:blipFill>
                <a:blip r:embed="rId690"/>
                <a:stretch>
                  <a:fillRect/>
                </a:stretch>
              </p:blipFill>
              <p:spPr>
                <a:xfrm>
                  <a:off x="8711553" y="1995204"/>
                  <a:ext cx="177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9" name="Freihand 408">
                  <a:extLst>
                    <a:ext uri="{FF2B5EF4-FFF2-40B4-BE49-F238E27FC236}">
                      <a16:creationId xmlns:a16="http://schemas.microsoft.com/office/drawing/2014/main" id="{880A32EC-DBFE-4A6B-909E-487303A43940}"/>
                    </a:ext>
                  </a:extLst>
                </p14:cNvPr>
                <p14:cNvContentPartPr/>
                <p14:nvPr/>
              </p14:nvContentPartPr>
              <p14:xfrm>
                <a:off x="8721273" y="2081244"/>
                <a:ext cx="127080" cy="80280"/>
              </p14:xfrm>
            </p:contentPart>
          </mc:Choice>
          <mc:Fallback>
            <p:pic>
              <p:nvPicPr>
                <p:cNvPr id="409" name="Freihand 408">
                  <a:extLst>
                    <a:ext uri="{FF2B5EF4-FFF2-40B4-BE49-F238E27FC236}">
                      <a16:creationId xmlns:a16="http://schemas.microsoft.com/office/drawing/2014/main" id="{880A32EC-DBFE-4A6B-909E-487303A43940}"/>
                    </a:ext>
                  </a:extLst>
                </p:cNvPr>
                <p:cNvPicPr/>
                <p:nvPr/>
              </p:nvPicPr>
              <p:blipFill>
                <a:blip r:embed="rId692"/>
                <a:stretch>
                  <a:fillRect/>
                </a:stretch>
              </p:blipFill>
              <p:spPr>
                <a:xfrm>
                  <a:off x="8716953" y="2076924"/>
                  <a:ext cx="135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0" name="Freihand 409">
                  <a:extLst>
                    <a:ext uri="{FF2B5EF4-FFF2-40B4-BE49-F238E27FC236}">
                      <a16:creationId xmlns:a16="http://schemas.microsoft.com/office/drawing/2014/main" id="{693DC59E-D489-40C5-BCC5-6AA00C5D8BAB}"/>
                    </a:ext>
                  </a:extLst>
                </p14:cNvPr>
                <p14:cNvContentPartPr/>
                <p14:nvPr/>
              </p14:nvContentPartPr>
              <p14:xfrm>
                <a:off x="8959953" y="1964964"/>
                <a:ext cx="6120" cy="89640"/>
              </p14:xfrm>
            </p:contentPart>
          </mc:Choice>
          <mc:Fallback>
            <p:pic>
              <p:nvPicPr>
                <p:cNvPr id="410" name="Freihand 409">
                  <a:extLst>
                    <a:ext uri="{FF2B5EF4-FFF2-40B4-BE49-F238E27FC236}">
                      <a16:creationId xmlns:a16="http://schemas.microsoft.com/office/drawing/2014/main" id="{693DC59E-D489-40C5-BCC5-6AA00C5D8BAB}"/>
                    </a:ext>
                  </a:extLst>
                </p:cNvPr>
                <p:cNvPicPr/>
                <p:nvPr/>
              </p:nvPicPr>
              <p:blipFill>
                <a:blip r:embed="rId694"/>
                <a:stretch>
                  <a:fillRect/>
                </a:stretch>
              </p:blipFill>
              <p:spPr>
                <a:xfrm>
                  <a:off x="8955633" y="1960644"/>
                  <a:ext cx="14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1" name="Freihand 410">
                  <a:extLst>
                    <a:ext uri="{FF2B5EF4-FFF2-40B4-BE49-F238E27FC236}">
                      <a16:creationId xmlns:a16="http://schemas.microsoft.com/office/drawing/2014/main" id="{EB2B5E8D-40E1-48AE-8E14-65523825BF78}"/>
                    </a:ext>
                  </a:extLst>
                </p14:cNvPr>
                <p14:cNvContentPartPr/>
                <p14:nvPr/>
              </p14:nvContentPartPr>
              <p14:xfrm>
                <a:off x="9003873" y="1957404"/>
                <a:ext cx="7920" cy="92160"/>
              </p14:xfrm>
            </p:contentPart>
          </mc:Choice>
          <mc:Fallback>
            <p:pic>
              <p:nvPicPr>
                <p:cNvPr id="411" name="Freihand 410">
                  <a:extLst>
                    <a:ext uri="{FF2B5EF4-FFF2-40B4-BE49-F238E27FC236}">
                      <a16:creationId xmlns:a16="http://schemas.microsoft.com/office/drawing/2014/main" id="{EB2B5E8D-40E1-48AE-8E14-65523825BF78}"/>
                    </a:ext>
                  </a:extLst>
                </p:cNvPr>
                <p:cNvPicPr/>
                <p:nvPr/>
              </p:nvPicPr>
              <p:blipFill>
                <a:blip r:embed="rId696"/>
                <a:stretch>
                  <a:fillRect/>
                </a:stretch>
              </p:blipFill>
              <p:spPr>
                <a:xfrm>
                  <a:off x="8999553" y="1953084"/>
                  <a:ext cx="16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2" name="Freihand 411">
                  <a:extLst>
                    <a:ext uri="{FF2B5EF4-FFF2-40B4-BE49-F238E27FC236}">
                      <a16:creationId xmlns:a16="http://schemas.microsoft.com/office/drawing/2014/main" id="{5EE25CDB-F0A4-476E-8688-14A47AB52853}"/>
                    </a:ext>
                  </a:extLst>
                </p14:cNvPr>
                <p14:cNvContentPartPr/>
                <p14:nvPr/>
              </p14:nvContentPartPr>
              <p14:xfrm>
                <a:off x="8913153" y="1908084"/>
                <a:ext cx="130320" cy="34560"/>
              </p14:xfrm>
            </p:contentPart>
          </mc:Choice>
          <mc:Fallback>
            <p:pic>
              <p:nvPicPr>
                <p:cNvPr id="412" name="Freihand 411">
                  <a:extLst>
                    <a:ext uri="{FF2B5EF4-FFF2-40B4-BE49-F238E27FC236}">
                      <a16:creationId xmlns:a16="http://schemas.microsoft.com/office/drawing/2014/main" id="{5EE25CDB-F0A4-476E-8688-14A47AB52853}"/>
                    </a:ext>
                  </a:extLst>
                </p:cNvPr>
                <p:cNvPicPr/>
                <p:nvPr/>
              </p:nvPicPr>
              <p:blipFill>
                <a:blip r:embed="rId698"/>
                <a:stretch>
                  <a:fillRect/>
                </a:stretch>
              </p:blipFill>
              <p:spPr>
                <a:xfrm>
                  <a:off x="8908833" y="1903764"/>
                  <a:ext cx="138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7" name="Freihand 416">
                  <a:extLst>
                    <a:ext uri="{FF2B5EF4-FFF2-40B4-BE49-F238E27FC236}">
                      <a16:creationId xmlns:a16="http://schemas.microsoft.com/office/drawing/2014/main" id="{7EC68FB4-2F33-47BF-970C-2F6F3BAB1DAF}"/>
                    </a:ext>
                  </a:extLst>
                </p14:cNvPr>
                <p14:cNvContentPartPr/>
                <p14:nvPr/>
              </p14:nvContentPartPr>
              <p14:xfrm>
                <a:off x="9199353" y="1948764"/>
                <a:ext cx="9720" cy="81360"/>
              </p14:xfrm>
            </p:contentPart>
          </mc:Choice>
          <mc:Fallback>
            <p:pic>
              <p:nvPicPr>
                <p:cNvPr id="417" name="Freihand 416">
                  <a:extLst>
                    <a:ext uri="{FF2B5EF4-FFF2-40B4-BE49-F238E27FC236}">
                      <a16:creationId xmlns:a16="http://schemas.microsoft.com/office/drawing/2014/main" id="{7EC68FB4-2F33-47BF-970C-2F6F3BAB1DAF}"/>
                    </a:ext>
                  </a:extLst>
                </p:cNvPr>
                <p:cNvPicPr/>
                <p:nvPr/>
              </p:nvPicPr>
              <p:blipFill>
                <a:blip r:embed="rId700"/>
                <a:stretch>
                  <a:fillRect/>
                </a:stretch>
              </p:blipFill>
              <p:spPr>
                <a:xfrm>
                  <a:off x="9195033" y="1944444"/>
                  <a:ext cx="18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8" name="Freihand 417">
                  <a:extLst>
                    <a:ext uri="{FF2B5EF4-FFF2-40B4-BE49-F238E27FC236}">
                      <a16:creationId xmlns:a16="http://schemas.microsoft.com/office/drawing/2014/main" id="{3590F1AB-BEDD-47F6-BEB4-75ACE1E5D9F6}"/>
                    </a:ext>
                  </a:extLst>
                </p14:cNvPr>
                <p14:cNvContentPartPr/>
                <p14:nvPr/>
              </p14:nvContentPartPr>
              <p14:xfrm>
                <a:off x="9149673" y="1990164"/>
                <a:ext cx="104040" cy="10080"/>
              </p14:xfrm>
            </p:contentPart>
          </mc:Choice>
          <mc:Fallback>
            <p:pic>
              <p:nvPicPr>
                <p:cNvPr id="418" name="Freihand 417">
                  <a:extLst>
                    <a:ext uri="{FF2B5EF4-FFF2-40B4-BE49-F238E27FC236}">
                      <a16:creationId xmlns:a16="http://schemas.microsoft.com/office/drawing/2014/main" id="{3590F1AB-BEDD-47F6-BEB4-75ACE1E5D9F6}"/>
                    </a:ext>
                  </a:extLst>
                </p:cNvPr>
                <p:cNvPicPr/>
                <p:nvPr/>
              </p:nvPicPr>
              <p:blipFill>
                <a:blip r:embed="rId702"/>
                <a:stretch>
                  <a:fillRect/>
                </a:stretch>
              </p:blipFill>
              <p:spPr>
                <a:xfrm>
                  <a:off x="9145353" y="1985844"/>
                  <a:ext cx="112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20" name="Freihand 419">
                  <a:extLst>
                    <a:ext uri="{FF2B5EF4-FFF2-40B4-BE49-F238E27FC236}">
                      <a16:creationId xmlns:a16="http://schemas.microsoft.com/office/drawing/2014/main" id="{40F613B1-7966-43DF-8E35-F23B80815B4C}"/>
                    </a:ext>
                  </a:extLst>
                </p14:cNvPr>
                <p14:cNvContentPartPr/>
                <p14:nvPr/>
              </p14:nvContentPartPr>
              <p14:xfrm>
                <a:off x="9344433" y="1850124"/>
                <a:ext cx="60120" cy="162000"/>
              </p14:xfrm>
            </p:contentPart>
          </mc:Choice>
          <mc:Fallback>
            <p:pic>
              <p:nvPicPr>
                <p:cNvPr id="420" name="Freihand 419">
                  <a:extLst>
                    <a:ext uri="{FF2B5EF4-FFF2-40B4-BE49-F238E27FC236}">
                      <a16:creationId xmlns:a16="http://schemas.microsoft.com/office/drawing/2014/main" id="{40F613B1-7966-43DF-8E35-F23B80815B4C}"/>
                    </a:ext>
                  </a:extLst>
                </p:cNvPr>
                <p:cNvPicPr/>
                <p:nvPr/>
              </p:nvPicPr>
              <p:blipFill>
                <a:blip r:embed="rId704"/>
                <a:stretch>
                  <a:fillRect/>
                </a:stretch>
              </p:blipFill>
              <p:spPr>
                <a:xfrm>
                  <a:off x="9340113" y="1845804"/>
                  <a:ext cx="68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27" name="Freihand 426">
                  <a:extLst>
                    <a:ext uri="{FF2B5EF4-FFF2-40B4-BE49-F238E27FC236}">
                      <a16:creationId xmlns:a16="http://schemas.microsoft.com/office/drawing/2014/main" id="{50B41889-1C88-4715-9FDC-930AEF6D4093}"/>
                    </a:ext>
                  </a:extLst>
                </p14:cNvPr>
                <p14:cNvContentPartPr/>
                <p14:nvPr/>
              </p14:nvContentPartPr>
              <p14:xfrm>
                <a:off x="9447033" y="1852644"/>
                <a:ext cx="95760" cy="112680"/>
              </p14:xfrm>
            </p:contentPart>
          </mc:Choice>
          <mc:Fallback>
            <p:pic>
              <p:nvPicPr>
                <p:cNvPr id="427" name="Freihand 426">
                  <a:extLst>
                    <a:ext uri="{FF2B5EF4-FFF2-40B4-BE49-F238E27FC236}">
                      <a16:creationId xmlns:a16="http://schemas.microsoft.com/office/drawing/2014/main" id="{50B41889-1C88-4715-9FDC-930AEF6D4093}"/>
                    </a:ext>
                  </a:extLst>
                </p:cNvPr>
                <p:cNvPicPr/>
                <p:nvPr/>
              </p:nvPicPr>
              <p:blipFill>
                <a:blip r:embed="rId706"/>
                <a:stretch>
                  <a:fillRect/>
                </a:stretch>
              </p:blipFill>
              <p:spPr>
                <a:xfrm>
                  <a:off x="9442713" y="1848324"/>
                  <a:ext cx="104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8" name="Freihand 427">
                  <a:extLst>
                    <a:ext uri="{FF2B5EF4-FFF2-40B4-BE49-F238E27FC236}">
                      <a16:creationId xmlns:a16="http://schemas.microsoft.com/office/drawing/2014/main" id="{19D637A7-2D9F-45A8-A33B-76DC670F6B92}"/>
                    </a:ext>
                  </a:extLst>
                </p14:cNvPr>
                <p14:cNvContentPartPr/>
                <p14:nvPr/>
              </p14:nvContentPartPr>
              <p14:xfrm>
                <a:off x="9492753" y="1932924"/>
                <a:ext cx="52920" cy="39960"/>
              </p14:xfrm>
            </p:contentPart>
          </mc:Choice>
          <mc:Fallback>
            <p:pic>
              <p:nvPicPr>
                <p:cNvPr id="428" name="Freihand 427">
                  <a:extLst>
                    <a:ext uri="{FF2B5EF4-FFF2-40B4-BE49-F238E27FC236}">
                      <a16:creationId xmlns:a16="http://schemas.microsoft.com/office/drawing/2014/main" id="{19D637A7-2D9F-45A8-A33B-76DC670F6B92}"/>
                    </a:ext>
                  </a:extLst>
                </p:cNvPr>
                <p:cNvPicPr/>
                <p:nvPr/>
              </p:nvPicPr>
              <p:blipFill>
                <a:blip r:embed="rId708"/>
                <a:stretch>
                  <a:fillRect/>
                </a:stretch>
              </p:blipFill>
              <p:spPr>
                <a:xfrm>
                  <a:off x="9488433" y="1928604"/>
                  <a:ext cx="61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6" name="Freihand 435">
                  <a:extLst>
                    <a:ext uri="{FF2B5EF4-FFF2-40B4-BE49-F238E27FC236}">
                      <a16:creationId xmlns:a16="http://schemas.microsoft.com/office/drawing/2014/main" id="{76622CC8-58B5-4678-AE89-528473C08C23}"/>
                    </a:ext>
                  </a:extLst>
                </p14:cNvPr>
                <p14:cNvContentPartPr/>
                <p14:nvPr/>
              </p14:nvContentPartPr>
              <p14:xfrm>
                <a:off x="9644673" y="1943004"/>
                <a:ext cx="360" cy="360"/>
              </p14:xfrm>
            </p:contentPart>
          </mc:Choice>
          <mc:Fallback>
            <p:pic>
              <p:nvPicPr>
                <p:cNvPr id="436" name="Freihand 435">
                  <a:extLst>
                    <a:ext uri="{FF2B5EF4-FFF2-40B4-BE49-F238E27FC236}">
                      <a16:creationId xmlns:a16="http://schemas.microsoft.com/office/drawing/2014/main" id="{76622CC8-58B5-4678-AE89-528473C08C23}"/>
                    </a:ext>
                  </a:extLst>
                </p:cNvPr>
                <p:cNvPicPr/>
                <p:nvPr/>
              </p:nvPicPr>
              <p:blipFill>
                <a:blip r:embed="rId16"/>
                <a:stretch>
                  <a:fillRect/>
                </a:stretch>
              </p:blipFill>
              <p:spPr>
                <a:xfrm>
                  <a:off x="9640353" y="193868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7" name="Freihand 436">
                  <a:extLst>
                    <a:ext uri="{FF2B5EF4-FFF2-40B4-BE49-F238E27FC236}">
                      <a16:creationId xmlns:a16="http://schemas.microsoft.com/office/drawing/2014/main" id="{B251DA20-EA76-4CB0-89EF-BF89F176FC7C}"/>
                    </a:ext>
                  </a:extLst>
                </p14:cNvPr>
                <p14:cNvContentPartPr/>
                <p14:nvPr/>
              </p14:nvContentPartPr>
              <p14:xfrm>
                <a:off x="9616233" y="1935804"/>
                <a:ext cx="99360" cy="10800"/>
              </p14:xfrm>
            </p:contentPart>
          </mc:Choice>
          <mc:Fallback>
            <p:pic>
              <p:nvPicPr>
                <p:cNvPr id="437" name="Freihand 436">
                  <a:extLst>
                    <a:ext uri="{FF2B5EF4-FFF2-40B4-BE49-F238E27FC236}">
                      <a16:creationId xmlns:a16="http://schemas.microsoft.com/office/drawing/2014/main" id="{B251DA20-EA76-4CB0-89EF-BF89F176FC7C}"/>
                    </a:ext>
                  </a:extLst>
                </p:cNvPr>
                <p:cNvPicPr/>
                <p:nvPr/>
              </p:nvPicPr>
              <p:blipFill>
                <a:blip r:embed="rId711"/>
                <a:stretch>
                  <a:fillRect/>
                </a:stretch>
              </p:blipFill>
              <p:spPr>
                <a:xfrm>
                  <a:off x="9611913" y="1931484"/>
                  <a:ext cx="10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8" name="Freihand 437">
                  <a:extLst>
                    <a:ext uri="{FF2B5EF4-FFF2-40B4-BE49-F238E27FC236}">
                      <a16:creationId xmlns:a16="http://schemas.microsoft.com/office/drawing/2014/main" id="{5D1D23EB-09F8-45BF-8C8C-B9D9CB383087}"/>
                    </a:ext>
                  </a:extLst>
                </p14:cNvPr>
                <p14:cNvContentPartPr/>
                <p14:nvPr/>
              </p14:nvContentPartPr>
              <p14:xfrm>
                <a:off x="9768153" y="1874244"/>
                <a:ext cx="101520" cy="108360"/>
              </p14:xfrm>
            </p:contentPart>
          </mc:Choice>
          <mc:Fallback>
            <p:pic>
              <p:nvPicPr>
                <p:cNvPr id="438" name="Freihand 437">
                  <a:extLst>
                    <a:ext uri="{FF2B5EF4-FFF2-40B4-BE49-F238E27FC236}">
                      <a16:creationId xmlns:a16="http://schemas.microsoft.com/office/drawing/2014/main" id="{5D1D23EB-09F8-45BF-8C8C-B9D9CB383087}"/>
                    </a:ext>
                  </a:extLst>
                </p:cNvPr>
                <p:cNvPicPr/>
                <p:nvPr/>
              </p:nvPicPr>
              <p:blipFill>
                <a:blip r:embed="rId713"/>
                <a:stretch>
                  <a:fillRect/>
                </a:stretch>
              </p:blipFill>
              <p:spPr>
                <a:xfrm>
                  <a:off x="9763833" y="1869924"/>
                  <a:ext cx="110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0" name="Freihand 439">
                  <a:extLst>
                    <a:ext uri="{FF2B5EF4-FFF2-40B4-BE49-F238E27FC236}">
                      <a16:creationId xmlns:a16="http://schemas.microsoft.com/office/drawing/2014/main" id="{FD3D6408-AB77-4DC9-9C7A-D30CA887A0ED}"/>
                    </a:ext>
                  </a:extLst>
                </p14:cNvPr>
                <p14:cNvContentPartPr/>
                <p14:nvPr/>
              </p14:nvContentPartPr>
              <p14:xfrm>
                <a:off x="9864633" y="1821324"/>
                <a:ext cx="67680" cy="188280"/>
              </p14:xfrm>
            </p:contentPart>
          </mc:Choice>
          <mc:Fallback>
            <p:pic>
              <p:nvPicPr>
                <p:cNvPr id="440" name="Freihand 439">
                  <a:extLst>
                    <a:ext uri="{FF2B5EF4-FFF2-40B4-BE49-F238E27FC236}">
                      <a16:creationId xmlns:a16="http://schemas.microsoft.com/office/drawing/2014/main" id="{FD3D6408-AB77-4DC9-9C7A-D30CA887A0ED}"/>
                    </a:ext>
                  </a:extLst>
                </p:cNvPr>
                <p:cNvPicPr/>
                <p:nvPr/>
              </p:nvPicPr>
              <p:blipFill>
                <a:blip r:embed="rId715"/>
                <a:stretch>
                  <a:fillRect/>
                </a:stretch>
              </p:blipFill>
              <p:spPr>
                <a:xfrm>
                  <a:off x="9860313" y="1817004"/>
                  <a:ext cx="76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1" name="Freihand 440">
                  <a:extLst>
                    <a:ext uri="{FF2B5EF4-FFF2-40B4-BE49-F238E27FC236}">
                      <a16:creationId xmlns:a16="http://schemas.microsoft.com/office/drawing/2014/main" id="{7DDFAE30-BB01-494A-BABE-141FEEA77A38}"/>
                    </a:ext>
                  </a:extLst>
                </p14:cNvPr>
                <p14:cNvContentPartPr/>
                <p14:nvPr/>
              </p14:nvContentPartPr>
              <p14:xfrm>
                <a:off x="10001073" y="1885044"/>
                <a:ext cx="81360" cy="51120"/>
              </p14:xfrm>
            </p:contentPart>
          </mc:Choice>
          <mc:Fallback>
            <p:pic>
              <p:nvPicPr>
                <p:cNvPr id="441" name="Freihand 440">
                  <a:extLst>
                    <a:ext uri="{FF2B5EF4-FFF2-40B4-BE49-F238E27FC236}">
                      <a16:creationId xmlns:a16="http://schemas.microsoft.com/office/drawing/2014/main" id="{7DDFAE30-BB01-494A-BABE-141FEEA77A38}"/>
                    </a:ext>
                  </a:extLst>
                </p:cNvPr>
                <p:cNvPicPr/>
                <p:nvPr/>
              </p:nvPicPr>
              <p:blipFill>
                <a:blip r:embed="rId717"/>
                <a:stretch>
                  <a:fillRect/>
                </a:stretch>
              </p:blipFill>
              <p:spPr>
                <a:xfrm>
                  <a:off x="9996753" y="1880724"/>
                  <a:ext cx="90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2" name="Freihand 441">
                  <a:extLst>
                    <a:ext uri="{FF2B5EF4-FFF2-40B4-BE49-F238E27FC236}">
                      <a16:creationId xmlns:a16="http://schemas.microsoft.com/office/drawing/2014/main" id="{63913D4F-B167-41DF-8FF2-0F3D319AB046}"/>
                    </a:ext>
                  </a:extLst>
                </p14:cNvPr>
                <p14:cNvContentPartPr/>
                <p14:nvPr/>
              </p14:nvContentPartPr>
              <p14:xfrm>
                <a:off x="10028793" y="1871004"/>
                <a:ext cx="75240" cy="173880"/>
              </p14:xfrm>
            </p:contentPart>
          </mc:Choice>
          <mc:Fallback>
            <p:pic>
              <p:nvPicPr>
                <p:cNvPr id="442" name="Freihand 441">
                  <a:extLst>
                    <a:ext uri="{FF2B5EF4-FFF2-40B4-BE49-F238E27FC236}">
                      <a16:creationId xmlns:a16="http://schemas.microsoft.com/office/drawing/2014/main" id="{63913D4F-B167-41DF-8FF2-0F3D319AB046}"/>
                    </a:ext>
                  </a:extLst>
                </p:cNvPr>
                <p:cNvPicPr/>
                <p:nvPr/>
              </p:nvPicPr>
              <p:blipFill>
                <a:blip r:embed="rId719"/>
                <a:stretch>
                  <a:fillRect/>
                </a:stretch>
              </p:blipFill>
              <p:spPr>
                <a:xfrm>
                  <a:off x="10024473" y="1866684"/>
                  <a:ext cx="83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3" name="Freihand 442">
                  <a:extLst>
                    <a:ext uri="{FF2B5EF4-FFF2-40B4-BE49-F238E27FC236}">
                      <a16:creationId xmlns:a16="http://schemas.microsoft.com/office/drawing/2014/main" id="{CF480E7E-EA75-41B9-8992-E45E8C17CD55}"/>
                    </a:ext>
                  </a:extLst>
                </p14:cNvPr>
                <p14:cNvContentPartPr/>
                <p14:nvPr/>
              </p14:nvContentPartPr>
              <p14:xfrm>
                <a:off x="10113393" y="1782444"/>
                <a:ext cx="143280" cy="101160"/>
              </p14:xfrm>
            </p:contentPart>
          </mc:Choice>
          <mc:Fallback>
            <p:pic>
              <p:nvPicPr>
                <p:cNvPr id="443" name="Freihand 442">
                  <a:extLst>
                    <a:ext uri="{FF2B5EF4-FFF2-40B4-BE49-F238E27FC236}">
                      <a16:creationId xmlns:a16="http://schemas.microsoft.com/office/drawing/2014/main" id="{CF480E7E-EA75-41B9-8992-E45E8C17CD55}"/>
                    </a:ext>
                  </a:extLst>
                </p:cNvPr>
                <p:cNvPicPr/>
                <p:nvPr/>
              </p:nvPicPr>
              <p:blipFill>
                <a:blip r:embed="rId721"/>
                <a:stretch>
                  <a:fillRect/>
                </a:stretch>
              </p:blipFill>
              <p:spPr>
                <a:xfrm>
                  <a:off x="10109073" y="1778124"/>
                  <a:ext cx="151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633" name="Freihand 632">
                  <a:extLst>
                    <a:ext uri="{FF2B5EF4-FFF2-40B4-BE49-F238E27FC236}">
                      <a16:creationId xmlns:a16="http://schemas.microsoft.com/office/drawing/2014/main" id="{E7FF1964-9E49-4086-92A3-BCD6D053496D}"/>
                    </a:ext>
                  </a:extLst>
                </p14:cNvPr>
                <p14:cNvContentPartPr/>
                <p14:nvPr/>
              </p14:nvContentPartPr>
              <p14:xfrm>
                <a:off x="9259833" y="1793244"/>
                <a:ext cx="59400" cy="126720"/>
              </p14:xfrm>
            </p:contentPart>
          </mc:Choice>
          <mc:Fallback>
            <p:pic>
              <p:nvPicPr>
                <p:cNvPr id="633" name="Freihand 632">
                  <a:extLst>
                    <a:ext uri="{FF2B5EF4-FFF2-40B4-BE49-F238E27FC236}">
                      <a16:creationId xmlns:a16="http://schemas.microsoft.com/office/drawing/2014/main" id="{E7FF1964-9E49-4086-92A3-BCD6D053496D}"/>
                    </a:ext>
                  </a:extLst>
                </p:cNvPr>
                <p:cNvPicPr/>
                <p:nvPr/>
              </p:nvPicPr>
              <p:blipFill>
                <a:blip r:embed="rId723"/>
                <a:stretch>
                  <a:fillRect/>
                </a:stretch>
              </p:blipFill>
              <p:spPr>
                <a:xfrm>
                  <a:off x="9255513" y="1788924"/>
                  <a:ext cx="68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634" name="Freihand 633">
                  <a:extLst>
                    <a:ext uri="{FF2B5EF4-FFF2-40B4-BE49-F238E27FC236}">
                      <a16:creationId xmlns:a16="http://schemas.microsoft.com/office/drawing/2014/main" id="{4E9AE9C7-3186-4D7A-BB24-7CCC1F63F102}"/>
                    </a:ext>
                  </a:extLst>
                </p14:cNvPr>
                <p14:cNvContentPartPr/>
                <p14:nvPr/>
              </p14:nvContentPartPr>
              <p14:xfrm>
                <a:off x="9249393" y="1940124"/>
                <a:ext cx="88200" cy="15480"/>
              </p14:xfrm>
            </p:contentPart>
          </mc:Choice>
          <mc:Fallback>
            <p:pic>
              <p:nvPicPr>
                <p:cNvPr id="634" name="Freihand 633">
                  <a:extLst>
                    <a:ext uri="{FF2B5EF4-FFF2-40B4-BE49-F238E27FC236}">
                      <a16:creationId xmlns:a16="http://schemas.microsoft.com/office/drawing/2014/main" id="{4E9AE9C7-3186-4D7A-BB24-7CCC1F63F102}"/>
                    </a:ext>
                  </a:extLst>
                </p:cNvPr>
                <p:cNvPicPr/>
                <p:nvPr/>
              </p:nvPicPr>
              <p:blipFill>
                <a:blip r:embed="rId725"/>
                <a:stretch>
                  <a:fillRect/>
                </a:stretch>
              </p:blipFill>
              <p:spPr>
                <a:xfrm>
                  <a:off x="9245073" y="1935804"/>
                  <a:ext cx="96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635" name="Freihand 634">
                  <a:extLst>
                    <a:ext uri="{FF2B5EF4-FFF2-40B4-BE49-F238E27FC236}">
                      <a16:creationId xmlns:a16="http://schemas.microsoft.com/office/drawing/2014/main" id="{402869F1-0BA1-4A32-A135-169BB057627A}"/>
                    </a:ext>
                  </a:extLst>
                </p14:cNvPr>
                <p14:cNvContentPartPr/>
                <p14:nvPr/>
              </p14:nvContentPartPr>
              <p14:xfrm>
                <a:off x="9270633" y="1994124"/>
                <a:ext cx="85320" cy="72000"/>
              </p14:xfrm>
            </p:contentPart>
          </mc:Choice>
          <mc:Fallback>
            <p:pic>
              <p:nvPicPr>
                <p:cNvPr id="635" name="Freihand 634">
                  <a:extLst>
                    <a:ext uri="{FF2B5EF4-FFF2-40B4-BE49-F238E27FC236}">
                      <a16:creationId xmlns:a16="http://schemas.microsoft.com/office/drawing/2014/main" id="{402869F1-0BA1-4A32-A135-169BB057627A}"/>
                    </a:ext>
                  </a:extLst>
                </p:cNvPr>
                <p:cNvPicPr/>
                <p:nvPr/>
              </p:nvPicPr>
              <p:blipFill>
                <a:blip r:embed="rId727"/>
                <a:stretch>
                  <a:fillRect/>
                </a:stretch>
              </p:blipFill>
              <p:spPr>
                <a:xfrm>
                  <a:off x="9266313" y="1989804"/>
                  <a:ext cx="93960" cy="80640"/>
                </a:xfrm>
                <a:prstGeom prst="rect">
                  <a:avLst/>
                </a:prstGeom>
              </p:spPr>
            </p:pic>
          </mc:Fallback>
        </mc:AlternateContent>
      </p:grpSp>
      <p:grpSp>
        <p:nvGrpSpPr>
          <p:cNvPr id="640" name="Gruppieren 639">
            <a:extLst>
              <a:ext uri="{FF2B5EF4-FFF2-40B4-BE49-F238E27FC236}">
                <a16:creationId xmlns:a16="http://schemas.microsoft.com/office/drawing/2014/main" id="{B12A19E6-85F0-450D-A91E-4D8306696054}"/>
              </a:ext>
            </a:extLst>
          </p:cNvPr>
          <p:cNvGrpSpPr/>
          <p:nvPr/>
        </p:nvGrpSpPr>
        <p:grpSpPr>
          <a:xfrm>
            <a:off x="8988753" y="2229204"/>
            <a:ext cx="1781280" cy="381960"/>
            <a:chOff x="8988753" y="2229204"/>
            <a:chExt cx="1781280" cy="381960"/>
          </a:xfrm>
        </p:grpSpPr>
        <mc:AlternateContent xmlns:mc="http://schemas.openxmlformats.org/markup-compatibility/2006">
          <mc:Choice xmlns:p14="http://schemas.microsoft.com/office/powerpoint/2010/main" Requires="p14">
            <p:contentPart p14:bwMode="auto" r:id="rId728">
              <p14:nvContentPartPr>
                <p14:cNvPr id="479" name="Freihand 478">
                  <a:extLst>
                    <a:ext uri="{FF2B5EF4-FFF2-40B4-BE49-F238E27FC236}">
                      <a16:creationId xmlns:a16="http://schemas.microsoft.com/office/drawing/2014/main" id="{71B64D96-B93A-402A-9052-CBD3231F862F}"/>
                    </a:ext>
                  </a:extLst>
                </p14:cNvPr>
                <p14:cNvContentPartPr/>
                <p14:nvPr/>
              </p14:nvContentPartPr>
              <p14:xfrm>
                <a:off x="9034113" y="2294724"/>
                <a:ext cx="73800" cy="117000"/>
              </p14:xfrm>
            </p:contentPart>
          </mc:Choice>
          <mc:Fallback>
            <p:pic>
              <p:nvPicPr>
                <p:cNvPr id="479" name="Freihand 478">
                  <a:extLst>
                    <a:ext uri="{FF2B5EF4-FFF2-40B4-BE49-F238E27FC236}">
                      <a16:creationId xmlns:a16="http://schemas.microsoft.com/office/drawing/2014/main" id="{71B64D96-B93A-402A-9052-CBD3231F862F}"/>
                    </a:ext>
                  </a:extLst>
                </p:cNvPr>
                <p:cNvPicPr/>
                <p:nvPr/>
              </p:nvPicPr>
              <p:blipFill>
                <a:blip r:embed="rId729"/>
                <a:stretch>
                  <a:fillRect/>
                </a:stretch>
              </p:blipFill>
              <p:spPr>
                <a:xfrm>
                  <a:off x="9029793" y="2290404"/>
                  <a:ext cx="82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80" name="Freihand 479">
                  <a:extLst>
                    <a:ext uri="{FF2B5EF4-FFF2-40B4-BE49-F238E27FC236}">
                      <a16:creationId xmlns:a16="http://schemas.microsoft.com/office/drawing/2014/main" id="{579B058D-F088-40CF-9F71-74256E90870F}"/>
                    </a:ext>
                  </a:extLst>
                </p14:cNvPr>
                <p14:cNvContentPartPr/>
                <p14:nvPr/>
              </p14:nvContentPartPr>
              <p14:xfrm>
                <a:off x="9115833" y="2260164"/>
                <a:ext cx="102240" cy="60840"/>
              </p14:xfrm>
            </p:contentPart>
          </mc:Choice>
          <mc:Fallback>
            <p:pic>
              <p:nvPicPr>
                <p:cNvPr id="480" name="Freihand 479">
                  <a:extLst>
                    <a:ext uri="{FF2B5EF4-FFF2-40B4-BE49-F238E27FC236}">
                      <a16:creationId xmlns:a16="http://schemas.microsoft.com/office/drawing/2014/main" id="{579B058D-F088-40CF-9F71-74256E90870F}"/>
                    </a:ext>
                  </a:extLst>
                </p:cNvPr>
                <p:cNvPicPr/>
                <p:nvPr/>
              </p:nvPicPr>
              <p:blipFill>
                <a:blip r:embed="rId731"/>
                <a:stretch>
                  <a:fillRect/>
                </a:stretch>
              </p:blipFill>
              <p:spPr>
                <a:xfrm>
                  <a:off x="9111513" y="2255844"/>
                  <a:ext cx="110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81" name="Freihand 480">
                  <a:extLst>
                    <a:ext uri="{FF2B5EF4-FFF2-40B4-BE49-F238E27FC236}">
                      <a16:creationId xmlns:a16="http://schemas.microsoft.com/office/drawing/2014/main" id="{B43838D7-F2E9-4BE3-A92B-9047E016B1C0}"/>
                    </a:ext>
                  </a:extLst>
                </p14:cNvPr>
                <p14:cNvContentPartPr/>
                <p14:nvPr/>
              </p14:nvContentPartPr>
              <p14:xfrm>
                <a:off x="8988753" y="2443764"/>
                <a:ext cx="188640" cy="6120"/>
              </p14:xfrm>
            </p:contentPart>
          </mc:Choice>
          <mc:Fallback>
            <p:pic>
              <p:nvPicPr>
                <p:cNvPr id="481" name="Freihand 480">
                  <a:extLst>
                    <a:ext uri="{FF2B5EF4-FFF2-40B4-BE49-F238E27FC236}">
                      <a16:creationId xmlns:a16="http://schemas.microsoft.com/office/drawing/2014/main" id="{B43838D7-F2E9-4BE3-A92B-9047E016B1C0}"/>
                    </a:ext>
                  </a:extLst>
                </p:cNvPr>
                <p:cNvPicPr/>
                <p:nvPr/>
              </p:nvPicPr>
              <p:blipFill>
                <a:blip r:embed="rId733"/>
                <a:stretch>
                  <a:fillRect/>
                </a:stretch>
              </p:blipFill>
              <p:spPr>
                <a:xfrm>
                  <a:off x="8984433" y="2439444"/>
                  <a:ext cx="197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83" name="Freihand 482">
                  <a:extLst>
                    <a:ext uri="{FF2B5EF4-FFF2-40B4-BE49-F238E27FC236}">
                      <a16:creationId xmlns:a16="http://schemas.microsoft.com/office/drawing/2014/main" id="{8C96D688-373B-4B5A-B6F3-ACEEB71CB254}"/>
                    </a:ext>
                  </a:extLst>
                </p14:cNvPr>
                <p14:cNvContentPartPr/>
                <p14:nvPr/>
              </p14:nvContentPartPr>
              <p14:xfrm>
                <a:off x="9029793" y="2534484"/>
                <a:ext cx="131040" cy="76680"/>
              </p14:xfrm>
            </p:contentPart>
          </mc:Choice>
          <mc:Fallback>
            <p:pic>
              <p:nvPicPr>
                <p:cNvPr id="483" name="Freihand 482">
                  <a:extLst>
                    <a:ext uri="{FF2B5EF4-FFF2-40B4-BE49-F238E27FC236}">
                      <a16:creationId xmlns:a16="http://schemas.microsoft.com/office/drawing/2014/main" id="{8C96D688-373B-4B5A-B6F3-ACEEB71CB254}"/>
                    </a:ext>
                  </a:extLst>
                </p:cNvPr>
                <p:cNvPicPr/>
                <p:nvPr/>
              </p:nvPicPr>
              <p:blipFill>
                <a:blip r:embed="rId735"/>
                <a:stretch>
                  <a:fillRect/>
                </a:stretch>
              </p:blipFill>
              <p:spPr>
                <a:xfrm>
                  <a:off x="9025473" y="2530164"/>
                  <a:ext cx="139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84" name="Freihand 483">
                  <a:extLst>
                    <a:ext uri="{FF2B5EF4-FFF2-40B4-BE49-F238E27FC236}">
                      <a16:creationId xmlns:a16="http://schemas.microsoft.com/office/drawing/2014/main" id="{C52FB87C-933F-46BB-BAAE-EF0C6522722C}"/>
                    </a:ext>
                  </a:extLst>
                </p14:cNvPr>
                <p14:cNvContentPartPr/>
                <p14:nvPr/>
              </p14:nvContentPartPr>
              <p14:xfrm>
                <a:off x="9306993" y="2383284"/>
                <a:ext cx="38880" cy="90720"/>
              </p14:xfrm>
            </p:contentPart>
          </mc:Choice>
          <mc:Fallback>
            <p:pic>
              <p:nvPicPr>
                <p:cNvPr id="484" name="Freihand 483">
                  <a:extLst>
                    <a:ext uri="{FF2B5EF4-FFF2-40B4-BE49-F238E27FC236}">
                      <a16:creationId xmlns:a16="http://schemas.microsoft.com/office/drawing/2014/main" id="{C52FB87C-933F-46BB-BAAE-EF0C6522722C}"/>
                    </a:ext>
                  </a:extLst>
                </p:cNvPr>
                <p:cNvPicPr/>
                <p:nvPr/>
              </p:nvPicPr>
              <p:blipFill>
                <a:blip r:embed="rId737"/>
                <a:stretch>
                  <a:fillRect/>
                </a:stretch>
              </p:blipFill>
              <p:spPr>
                <a:xfrm>
                  <a:off x="9302673" y="2378964"/>
                  <a:ext cx="47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85" name="Freihand 484">
                  <a:extLst>
                    <a:ext uri="{FF2B5EF4-FFF2-40B4-BE49-F238E27FC236}">
                      <a16:creationId xmlns:a16="http://schemas.microsoft.com/office/drawing/2014/main" id="{B935B902-4137-4F64-A639-857B329F6517}"/>
                    </a:ext>
                  </a:extLst>
                </p14:cNvPr>
                <p14:cNvContentPartPr/>
                <p14:nvPr/>
              </p14:nvContentPartPr>
              <p14:xfrm>
                <a:off x="9368553" y="2368524"/>
                <a:ext cx="12960" cy="73800"/>
              </p14:xfrm>
            </p:contentPart>
          </mc:Choice>
          <mc:Fallback>
            <p:pic>
              <p:nvPicPr>
                <p:cNvPr id="485" name="Freihand 484">
                  <a:extLst>
                    <a:ext uri="{FF2B5EF4-FFF2-40B4-BE49-F238E27FC236}">
                      <a16:creationId xmlns:a16="http://schemas.microsoft.com/office/drawing/2014/main" id="{B935B902-4137-4F64-A639-857B329F6517}"/>
                    </a:ext>
                  </a:extLst>
                </p:cNvPr>
                <p:cNvPicPr/>
                <p:nvPr/>
              </p:nvPicPr>
              <p:blipFill>
                <a:blip r:embed="rId739"/>
                <a:stretch>
                  <a:fillRect/>
                </a:stretch>
              </p:blipFill>
              <p:spPr>
                <a:xfrm>
                  <a:off x="9364233" y="2364204"/>
                  <a:ext cx="21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86" name="Freihand 485">
                  <a:extLst>
                    <a:ext uri="{FF2B5EF4-FFF2-40B4-BE49-F238E27FC236}">
                      <a16:creationId xmlns:a16="http://schemas.microsoft.com/office/drawing/2014/main" id="{BFBD5ED6-99A4-40EC-8BC6-47761CA72949}"/>
                    </a:ext>
                  </a:extLst>
                </p14:cNvPr>
                <p14:cNvContentPartPr/>
                <p14:nvPr/>
              </p14:nvContentPartPr>
              <p14:xfrm>
                <a:off x="9282153" y="2316324"/>
                <a:ext cx="142200" cy="29520"/>
              </p14:xfrm>
            </p:contentPart>
          </mc:Choice>
          <mc:Fallback>
            <p:pic>
              <p:nvPicPr>
                <p:cNvPr id="486" name="Freihand 485">
                  <a:extLst>
                    <a:ext uri="{FF2B5EF4-FFF2-40B4-BE49-F238E27FC236}">
                      <a16:creationId xmlns:a16="http://schemas.microsoft.com/office/drawing/2014/main" id="{BFBD5ED6-99A4-40EC-8BC6-47761CA72949}"/>
                    </a:ext>
                  </a:extLst>
                </p:cNvPr>
                <p:cNvPicPr/>
                <p:nvPr/>
              </p:nvPicPr>
              <p:blipFill>
                <a:blip r:embed="rId741"/>
                <a:stretch>
                  <a:fillRect/>
                </a:stretch>
              </p:blipFill>
              <p:spPr>
                <a:xfrm>
                  <a:off x="9277833" y="2312004"/>
                  <a:ext cx="150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88" name="Freihand 487">
                  <a:extLst>
                    <a:ext uri="{FF2B5EF4-FFF2-40B4-BE49-F238E27FC236}">
                      <a16:creationId xmlns:a16="http://schemas.microsoft.com/office/drawing/2014/main" id="{CBB64D8E-EF8D-43A5-A8D7-E9465E1A6944}"/>
                    </a:ext>
                  </a:extLst>
                </p14:cNvPr>
                <p14:cNvContentPartPr/>
                <p14:nvPr/>
              </p14:nvContentPartPr>
              <p14:xfrm>
                <a:off x="9484473" y="2241084"/>
                <a:ext cx="106560" cy="98280"/>
              </p14:xfrm>
            </p:contentPart>
          </mc:Choice>
          <mc:Fallback>
            <p:pic>
              <p:nvPicPr>
                <p:cNvPr id="488" name="Freihand 487">
                  <a:extLst>
                    <a:ext uri="{FF2B5EF4-FFF2-40B4-BE49-F238E27FC236}">
                      <a16:creationId xmlns:a16="http://schemas.microsoft.com/office/drawing/2014/main" id="{CBB64D8E-EF8D-43A5-A8D7-E9465E1A6944}"/>
                    </a:ext>
                  </a:extLst>
                </p:cNvPr>
                <p:cNvPicPr/>
                <p:nvPr/>
              </p:nvPicPr>
              <p:blipFill>
                <a:blip r:embed="rId743"/>
                <a:stretch>
                  <a:fillRect/>
                </a:stretch>
              </p:blipFill>
              <p:spPr>
                <a:xfrm>
                  <a:off x="9480153" y="2236764"/>
                  <a:ext cx="115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90" name="Freihand 489">
                  <a:extLst>
                    <a:ext uri="{FF2B5EF4-FFF2-40B4-BE49-F238E27FC236}">
                      <a16:creationId xmlns:a16="http://schemas.microsoft.com/office/drawing/2014/main" id="{EA0B5340-A6A7-4957-9DD0-78FC2B128DCB}"/>
                    </a:ext>
                  </a:extLst>
                </p14:cNvPr>
                <p14:cNvContentPartPr/>
                <p14:nvPr/>
              </p14:nvContentPartPr>
              <p14:xfrm>
                <a:off x="9668793" y="2388684"/>
                <a:ext cx="18720" cy="109440"/>
              </p14:xfrm>
            </p:contentPart>
          </mc:Choice>
          <mc:Fallback>
            <p:pic>
              <p:nvPicPr>
                <p:cNvPr id="490" name="Freihand 489">
                  <a:extLst>
                    <a:ext uri="{FF2B5EF4-FFF2-40B4-BE49-F238E27FC236}">
                      <a16:creationId xmlns:a16="http://schemas.microsoft.com/office/drawing/2014/main" id="{EA0B5340-A6A7-4957-9DD0-78FC2B128DCB}"/>
                    </a:ext>
                  </a:extLst>
                </p:cNvPr>
                <p:cNvPicPr/>
                <p:nvPr/>
              </p:nvPicPr>
              <p:blipFill>
                <a:blip r:embed="rId745"/>
                <a:stretch>
                  <a:fillRect/>
                </a:stretch>
              </p:blipFill>
              <p:spPr>
                <a:xfrm>
                  <a:off x="9664473" y="2384364"/>
                  <a:ext cx="27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91" name="Freihand 490">
                  <a:extLst>
                    <a:ext uri="{FF2B5EF4-FFF2-40B4-BE49-F238E27FC236}">
                      <a16:creationId xmlns:a16="http://schemas.microsoft.com/office/drawing/2014/main" id="{80D85C71-A4B9-4BBE-870A-6EF882292274}"/>
                    </a:ext>
                  </a:extLst>
                </p14:cNvPr>
                <p14:cNvContentPartPr/>
                <p14:nvPr/>
              </p14:nvContentPartPr>
              <p14:xfrm>
                <a:off x="9620193" y="2435844"/>
                <a:ext cx="103680" cy="2880"/>
              </p14:xfrm>
            </p:contentPart>
          </mc:Choice>
          <mc:Fallback>
            <p:pic>
              <p:nvPicPr>
                <p:cNvPr id="491" name="Freihand 490">
                  <a:extLst>
                    <a:ext uri="{FF2B5EF4-FFF2-40B4-BE49-F238E27FC236}">
                      <a16:creationId xmlns:a16="http://schemas.microsoft.com/office/drawing/2014/main" id="{80D85C71-A4B9-4BBE-870A-6EF882292274}"/>
                    </a:ext>
                  </a:extLst>
                </p:cNvPr>
                <p:cNvPicPr/>
                <p:nvPr/>
              </p:nvPicPr>
              <p:blipFill>
                <a:blip r:embed="rId747"/>
                <a:stretch>
                  <a:fillRect/>
                </a:stretch>
              </p:blipFill>
              <p:spPr>
                <a:xfrm>
                  <a:off x="9615873" y="2431524"/>
                  <a:ext cx="112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92" name="Freihand 491">
                  <a:extLst>
                    <a:ext uri="{FF2B5EF4-FFF2-40B4-BE49-F238E27FC236}">
                      <a16:creationId xmlns:a16="http://schemas.microsoft.com/office/drawing/2014/main" id="{EC26A195-7BA3-4431-B03B-A422751D623D}"/>
                    </a:ext>
                  </a:extLst>
                </p14:cNvPr>
                <p14:cNvContentPartPr/>
                <p14:nvPr/>
              </p14:nvContentPartPr>
              <p14:xfrm>
                <a:off x="9882273" y="2324604"/>
                <a:ext cx="127440" cy="122040"/>
              </p14:xfrm>
            </p:contentPart>
          </mc:Choice>
          <mc:Fallback>
            <p:pic>
              <p:nvPicPr>
                <p:cNvPr id="492" name="Freihand 491">
                  <a:extLst>
                    <a:ext uri="{FF2B5EF4-FFF2-40B4-BE49-F238E27FC236}">
                      <a16:creationId xmlns:a16="http://schemas.microsoft.com/office/drawing/2014/main" id="{EC26A195-7BA3-4431-B03B-A422751D623D}"/>
                    </a:ext>
                  </a:extLst>
                </p:cNvPr>
                <p:cNvPicPr/>
                <p:nvPr/>
              </p:nvPicPr>
              <p:blipFill>
                <a:blip r:embed="rId749"/>
                <a:stretch>
                  <a:fillRect/>
                </a:stretch>
              </p:blipFill>
              <p:spPr>
                <a:xfrm>
                  <a:off x="9877953" y="2320284"/>
                  <a:ext cx="136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93" name="Freihand 492">
                  <a:extLst>
                    <a:ext uri="{FF2B5EF4-FFF2-40B4-BE49-F238E27FC236}">
                      <a16:creationId xmlns:a16="http://schemas.microsoft.com/office/drawing/2014/main" id="{90C22E08-F271-42A7-9B03-959823988846}"/>
                    </a:ext>
                  </a:extLst>
                </p14:cNvPr>
                <p14:cNvContentPartPr/>
                <p14:nvPr/>
              </p14:nvContentPartPr>
              <p14:xfrm>
                <a:off x="9937713" y="2402724"/>
                <a:ext cx="64800" cy="52200"/>
              </p14:xfrm>
            </p:contentPart>
          </mc:Choice>
          <mc:Fallback>
            <p:pic>
              <p:nvPicPr>
                <p:cNvPr id="493" name="Freihand 492">
                  <a:extLst>
                    <a:ext uri="{FF2B5EF4-FFF2-40B4-BE49-F238E27FC236}">
                      <a16:creationId xmlns:a16="http://schemas.microsoft.com/office/drawing/2014/main" id="{90C22E08-F271-42A7-9B03-959823988846}"/>
                    </a:ext>
                  </a:extLst>
                </p:cNvPr>
                <p:cNvPicPr/>
                <p:nvPr/>
              </p:nvPicPr>
              <p:blipFill>
                <a:blip r:embed="rId751"/>
                <a:stretch>
                  <a:fillRect/>
                </a:stretch>
              </p:blipFill>
              <p:spPr>
                <a:xfrm>
                  <a:off x="9933393" y="2398404"/>
                  <a:ext cx="73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94" name="Freihand 493">
                  <a:extLst>
                    <a:ext uri="{FF2B5EF4-FFF2-40B4-BE49-F238E27FC236}">
                      <a16:creationId xmlns:a16="http://schemas.microsoft.com/office/drawing/2014/main" id="{E3734004-1791-4517-BDD1-CBB7D7A0FFE3}"/>
                    </a:ext>
                  </a:extLst>
                </p14:cNvPr>
                <p14:cNvContentPartPr/>
                <p14:nvPr/>
              </p14:nvContentPartPr>
              <p14:xfrm>
                <a:off x="10096113" y="2386524"/>
                <a:ext cx="73800" cy="4680"/>
              </p14:xfrm>
            </p:contentPart>
          </mc:Choice>
          <mc:Fallback>
            <p:pic>
              <p:nvPicPr>
                <p:cNvPr id="494" name="Freihand 493">
                  <a:extLst>
                    <a:ext uri="{FF2B5EF4-FFF2-40B4-BE49-F238E27FC236}">
                      <a16:creationId xmlns:a16="http://schemas.microsoft.com/office/drawing/2014/main" id="{E3734004-1791-4517-BDD1-CBB7D7A0FFE3}"/>
                    </a:ext>
                  </a:extLst>
                </p:cNvPr>
                <p:cNvPicPr/>
                <p:nvPr/>
              </p:nvPicPr>
              <p:blipFill>
                <a:blip r:embed="rId753"/>
                <a:stretch>
                  <a:fillRect/>
                </a:stretch>
              </p:blipFill>
              <p:spPr>
                <a:xfrm>
                  <a:off x="10091793" y="2382204"/>
                  <a:ext cx="82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95" name="Freihand 494">
                  <a:extLst>
                    <a:ext uri="{FF2B5EF4-FFF2-40B4-BE49-F238E27FC236}">
                      <a16:creationId xmlns:a16="http://schemas.microsoft.com/office/drawing/2014/main" id="{852F6714-C3F6-419F-A528-8167960F6C74}"/>
                    </a:ext>
                  </a:extLst>
                </p14:cNvPr>
                <p14:cNvContentPartPr/>
                <p14:nvPr/>
              </p14:nvContentPartPr>
              <p14:xfrm>
                <a:off x="10243353" y="2308764"/>
                <a:ext cx="96120" cy="109800"/>
              </p14:xfrm>
            </p:contentPart>
          </mc:Choice>
          <mc:Fallback>
            <p:pic>
              <p:nvPicPr>
                <p:cNvPr id="495" name="Freihand 494">
                  <a:extLst>
                    <a:ext uri="{FF2B5EF4-FFF2-40B4-BE49-F238E27FC236}">
                      <a16:creationId xmlns:a16="http://schemas.microsoft.com/office/drawing/2014/main" id="{852F6714-C3F6-419F-A528-8167960F6C74}"/>
                    </a:ext>
                  </a:extLst>
                </p:cNvPr>
                <p:cNvPicPr/>
                <p:nvPr/>
              </p:nvPicPr>
              <p:blipFill>
                <a:blip r:embed="rId755"/>
                <a:stretch>
                  <a:fillRect/>
                </a:stretch>
              </p:blipFill>
              <p:spPr>
                <a:xfrm>
                  <a:off x="10239033" y="2304444"/>
                  <a:ext cx="104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96" name="Freihand 495">
                  <a:extLst>
                    <a:ext uri="{FF2B5EF4-FFF2-40B4-BE49-F238E27FC236}">
                      <a16:creationId xmlns:a16="http://schemas.microsoft.com/office/drawing/2014/main" id="{5BDBA17D-6E10-4350-8661-B8FC8B98D6D9}"/>
                    </a:ext>
                  </a:extLst>
                </p14:cNvPr>
                <p14:cNvContentPartPr/>
                <p14:nvPr/>
              </p14:nvContentPartPr>
              <p14:xfrm>
                <a:off x="10320393" y="2241084"/>
                <a:ext cx="80280" cy="203400"/>
              </p14:xfrm>
            </p:contentPart>
          </mc:Choice>
          <mc:Fallback>
            <p:pic>
              <p:nvPicPr>
                <p:cNvPr id="496" name="Freihand 495">
                  <a:extLst>
                    <a:ext uri="{FF2B5EF4-FFF2-40B4-BE49-F238E27FC236}">
                      <a16:creationId xmlns:a16="http://schemas.microsoft.com/office/drawing/2014/main" id="{5BDBA17D-6E10-4350-8661-B8FC8B98D6D9}"/>
                    </a:ext>
                  </a:extLst>
                </p:cNvPr>
                <p:cNvPicPr/>
                <p:nvPr/>
              </p:nvPicPr>
              <p:blipFill>
                <a:blip r:embed="rId757"/>
                <a:stretch>
                  <a:fillRect/>
                </a:stretch>
              </p:blipFill>
              <p:spPr>
                <a:xfrm>
                  <a:off x="10316073" y="2236764"/>
                  <a:ext cx="88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97" name="Freihand 496">
                  <a:extLst>
                    <a:ext uri="{FF2B5EF4-FFF2-40B4-BE49-F238E27FC236}">
                      <a16:creationId xmlns:a16="http://schemas.microsoft.com/office/drawing/2014/main" id="{F33D2EBC-8173-4107-A59F-2E2A1655CFDD}"/>
                    </a:ext>
                  </a:extLst>
                </p14:cNvPr>
                <p14:cNvContentPartPr/>
                <p14:nvPr/>
              </p14:nvContentPartPr>
              <p14:xfrm>
                <a:off x="9794073" y="2294364"/>
                <a:ext cx="91440" cy="199080"/>
              </p14:xfrm>
            </p:contentPart>
          </mc:Choice>
          <mc:Fallback>
            <p:pic>
              <p:nvPicPr>
                <p:cNvPr id="497" name="Freihand 496">
                  <a:extLst>
                    <a:ext uri="{FF2B5EF4-FFF2-40B4-BE49-F238E27FC236}">
                      <a16:creationId xmlns:a16="http://schemas.microsoft.com/office/drawing/2014/main" id="{F33D2EBC-8173-4107-A59F-2E2A1655CFDD}"/>
                    </a:ext>
                  </a:extLst>
                </p:cNvPr>
                <p:cNvPicPr/>
                <p:nvPr/>
              </p:nvPicPr>
              <p:blipFill>
                <a:blip r:embed="rId759"/>
                <a:stretch>
                  <a:fillRect/>
                </a:stretch>
              </p:blipFill>
              <p:spPr>
                <a:xfrm>
                  <a:off x="9789753" y="2290044"/>
                  <a:ext cx="100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98" name="Freihand 497">
                  <a:extLst>
                    <a:ext uri="{FF2B5EF4-FFF2-40B4-BE49-F238E27FC236}">
                      <a16:creationId xmlns:a16="http://schemas.microsoft.com/office/drawing/2014/main" id="{A1383A7B-F92B-47A7-A291-7009CCAF37E3}"/>
                    </a:ext>
                  </a:extLst>
                </p14:cNvPr>
                <p14:cNvContentPartPr/>
                <p14:nvPr/>
              </p14:nvContentPartPr>
              <p14:xfrm>
                <a:off x="10462233" y="2337204"/>
                <a:ext cx="71280" cy="61200"/>
              </p14:xfrm>
            </p:contentPart>
          </mc:Choice>
          <mc:Fallback>
            <p:pic>
              <p:nvPicPr>
                <p:cNvPr id="498" name="Freihand 497">
                  <a:extLst>
                    <a:ext uri="{FF2B5EF4-FFF2-40B4-BE49-F238E27FC236}">
                      <a16:creationId xmlns:a16="http://schemas.microsoft.com/office/drawing/2014/main" id="{A1383A7B-F92B-47A7-A291-7009CCAF37E3}"/>
                    </a:ext>
                  </a:extLst>
                </p:cNvPr>
                <p:cNvPicPr/>
                <p:nvPr/>
              </p:nvPicPr>
              <p:blipFill>
                <a:blip r:embed="rId761"/>
                <a:stretch>
                  <a:fillRect/>
                </a:stretch>
              </p:blipFill>
              <p:spPr>
                <a:xfrm>
                  <a:off x="10457913" y="2332884"/>
                  <a:ext cx="79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99" name="Freihand 498">
                  <a:extLst>
                    <a:ext uri="{FF2B5EF4-FFF2-40B4-BE49-F238E27FC236}">
                      <a16:creationId xmlns:a16="http://schemas.microsoft.com/office/drawing/2014/main" id="{1E15428D-26AA-465B-A196-D3992BA37836}"/>
                    </a:ext>
                  </a:extLst>
                </p14:cNvPr>
                <p14:cNvContentPartPr/>
                <p14:nvPr/>
              </p14:nvContentPartPr>
              <p14:xfrm>
                <a:off x="10476273" y="2348724"/>
                <a:ext cx="78120" cy="151560"/>
              </p14:xfrm>
            </p:contentPart>
          </mc:Choice>
          <mc:Fallback>
            <p:pic>
              <p:nvPicPr>
                <p:cNvPr id="499" name="Freihand 498">
                  <a:extLst>
                    <a:ext uri="{FF2B5EF4-FFF2-40B4-BE49-F238E27FC236}">
                      <a16:creationId xmlns:a16="http://schemas.microsoft.com/office/drawing/2014/main" id="{1E15428D-26AA-465B-A196-D3992BA37836}"/>
                    </a:ext>
                  </a:extLst>
                </p:cNvPr>
                <p:cNvPicPr/>
                <p:nvPr/>
              </p:nvPicPr>
              <p:blipFill>
                <a:blip r:embed="rId763"/>
                <a:stretch>
                  <a:fillRect/>
                </a:stretch>
              </p:blipFill>
              <p:spPr>
                <a:xfrm>
                  <a:off x="10471953" y="2344404"/>
                  <a:ext cx="86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00" name="Freihand 499">
                  <a:extLst>
                    <a:ext uri="{FF2B5EF4-FFF2-40B4-BE49-F238E27FC236}">
                      <a16:creationId xmlns:a16="http://schemas.microsoft.com/office/drawing/2014/main" id="{8E43CD98-31D6-452A-941A-2AA90A583E17}"/>
                    </a:ext>
                  </a:extLst>
                </p14:cNvPr>
                <p14:cNvContentPartPr/>
                <p14:nvPr/>
              </p14:nvContentPartPr>
              <p14:xfrm>
                <a:off x="10591473" y="2229204"/>
                <a:ext cx="178560" cy="140400"/>
              </p14:xfrm>
            </p:contentPart>
          </mc:Choice>
          <mc:Fallback>
            <p:pic>
              <p:nvPicPr>
                <p:cNvPr id="500" name="Freihand 499">
                  <a:extLst>
                    <a:ext uri="{FF2B5EF4-FFF2-40B4-BE49-F238E27FC236}">
                      <a16:creationId xmlns:a16="http://schemas.microsoft.com/office/drawing/2014/main" id="{8E43CD98-31D6-452A-941A-2AA90A583E17}"/>
                    </a:ext>
                  </a:extLst>
                </p:cNvPr>
                <p:cNvPicPr/>
                <p:nvPr/>
              </p:nvPicPr>
              <p:blipFill>
                <a:blip r:embed="rId765"/>
                <a:stretch>
                  <a:fillRect/>
                </a:stretch>
              </p:blipFill>
              <p:spPr>
                <a:xfrm>
                  <a:off x="10587153" y="2224884"/>
                  <a:ext cx="187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637" name="Freihand 636">
                  <a:extLst>
                    <a:ext uri="{FF2B5EF4-FFF2-40B4-BE49-F238E27FC236}">
                      <a16:creationId xmlns:a16="http://schemas.microsoft.com/office/drawing/2014/main" id="{43E8552A-C078-4B6F-9D93-7E4493376193}"/>
                    </a:ext>
                  </a:extLst>
                </p14:cNvPr>
                <p14:cNvContentPartPr/>
                <p14:nvPr/>
              </p14:nvContentPartPr>
              <p14:xfrm>
                <a:off x="9719193" y="2264844"/>
                <a:ext cx="50400" cy="129960"/>
              </p14:xfrm>
            </p:contentPart>
          </mc:Choice>
          <mc:Fallback>
            <p:pic>
              <p:nvPicPr>
                <p:cNvPr id="637" name="Freihand 636">
                  <a:extLst>
                    <a:ext uri="{FF2B5EF4-FFF2-40B4-BE49-F238E27FC236}">
                      <a16:creationId xmlns:a16="http://schemas.microsoft.com/office/drawing/2014/main" id="{43E8552A-C078-4B6F-9D93-7E4493376193}"/>
                    </a:ext>
                  </a:extLst>
                </p:cNvPr>
                <p:cNvPicPr/>
                <p:nvPr/>
              </p:nvPicPr>
              <p:blipFill>
                <a:blip r:embed="rId767"/>
                <a:stretch>
                  <a:fillRect/>
                </a:stretch>
              </p:blipFill>
              <p:spPr>
                <a:xfrm>
                  <a:off x="9714873" y="2260524"/>
                  <a:ext cx="59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638" name="Freihand 637">
                  <a:extLst>
                    <a:ext uri="{FF2B5EF4-FFF2-40B4-BE49-F238E27FC236}">
                      <a16:creationId xmlns:a16="http://schemas.microsoft.com/office/drawing/2014/main" id="{CCC25172-95C2-4C88-94BD-87AA141E422E}"/>
                    </a:ext>
                  </a:extLst>
                </p14:cNvPr>
                <p14:cNvContentPartPr/>
                <p14:nvPr/>
              </p14:nvContentPartPr>
              <p14:xfrm>
                <a:off x="9723873" y="2421084"/>
                <a:ext cx="63000" cy="17640"/>
              </p14:xfrm>
            </p:contentPart>
          </mc:Choice>
          <mc:Fallback>
            <p:pic>
              <p:nvPicPr>
                <p:cNvPr id="638" name="Freihand 637">
                  <a:extLst>
                    <a:ext uri="{FF2B5EF4-FFF2-40B4-BE49-F238E27FC236}">
                      <a16:creationId xmlns:a16="http://schemas.microsoft.com/office/drawing/2014/main" id="{CCC25172-95C2-4C88-94BD-87AA141E422E}"/>
                    </a:ext>
                  </a:extLst>
                </p:cNvPr>
                <p:cNvPicPr/>
                <p:nvPr/>
              </p:nvPicPr>
              <p:blipFill>
                <a:blip r:embed="rId769"/>
                <a:stretch>
                  <a:fillRect/>
                </a:stretch>
              </p:blipFill>
              <p:spPr>
                <a:xfrm>
                  <a:off x="9719553" y="2416764"/>
                  <a:ext cx="71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639" name="Freihand 638">
                  <a:extLst>
                    <a:ext uri="{FF2B5EF4-FFF2-40B4-BE49-F238E27FC236}">
                      <a16:creationId xmlns:a16="http://schemas.microsoft.com/office/drawing/2014/main" id="{3807191D-D353-4A30-B69C-5E767A0303CB}"/>
                    </a:ext>
                  </a:extLst>
                </p14:cNvPr>
                <p14:cNvContentPartPr/>
                <p14:nvPr/>
              </p14:nvContentPartPr>
              <p14:xfrm>
                <a:off x="9723513" y="2469324"/>
                <a:ext cx="71280" cy="90000"/>
              </p14:xfrm>
            </p:contentPart>
          </mc:Choice>
          <mc:Fallback>
            <p:pic>
              <p:nvPicPr>
                <p:cNvPr id="639" name="Freihand 638">
                  <a:extLst>
                    <a:ext uri="{FF2B5EF4-FFF2-40B4-BE49-F238E27FC236}">
                      <a16:creationId xmlns:a16="http://schemas.microsoft.com/office/drawing/2014/main" id="{3807191D-D353-4A30-B69C-5E767A0303CB}"/>
                    </a:ext>
                  </a:extLst>
                </p:cNvPr>
                <p:cNvPicPr/>
                <p:nvPr/>
              </p:nvPicPr>
              <p:blipFill>
                <a:blip r:embed="rId771"/>
                <a:stretch>
                  <a:fillRect/>
                </a:stretch>
              </p:blipFill>
              <p:spPr>
                <a:xfrm>
                  <a:off x="9719193" y="2465004"/>
                  <a:ext cx="79920" cy="98640"/>
                </a:xfrm>
                <a:prstGeom prst="rect">
                  <a:avLst/>
                </a:prstGeom>
              </p:spPr>
            </p:pic>
          </mc:Fallback>
        </mc:AlternateContent>
      </p:grpSp>
      <p:grpSp>
        <p:nvGrpSpPr>
          <p:cNvPr id="650" name="Gruppieren 649">
            <a:extLst>
              <a:ext uri="{FF2B5EF4-FFF2-40B4-BE49-F238E27FC236}">
                <a16:creationId xmlns:a16="http://schemas.microsoft.com/office/drawing/2014/main" id="{E34027D5-5F98-48A6-AEB0-7EFA8E706C72}"/>
              </a:ext>
            </a:extLst>
          </p:cNvPr>
          <p:cNvGrpSpPr/>
          <p:nvPr/>
        </p:nvGrpSpPr>
        <p:grpSpPr>
          <a:xfrm>
            <a:off x="7363353" y="2692884"/>
            <a:ext cx="4430160" cy="1332720"/>
            <a:chOff x="7363353" y="2692884"/>
            <a:chExt cx="4430160" cy="1332720"/>
          </a:xfrm>
        </p:grpSpPr>
        <mc:AlternateContent xmlns:mc="http://schemas.openxmlformats.org/markup-compatibility/2006">
          <mc:Choice xmlns:p14="http://schemas.microsoft.com/office/powerpoint/2010/main" Requires="p14">
            <p:contentPart p14:bwMode="auto" r:id="rId772">
              <p14:nvContentPartPr>
                <p14:cNvPr id="534" name="Freihand 533">
                  <a:extLst>
                    <a:ext uri="{FF2B5EF4-FFF2-40B4-BE49-F238E27FC236}">
                      <a16:creationId xmlns:a16="http://schemas.microsoft.com/office/drawing/2014/main" id="{F3D3CF81-5D5C-4674-A3CD-8A1CF6FD56DC}"/>
                    </a:ext>
                  </a:extLst>
                </p14:cNvPr>
                <p14:cNvContentPartPr/>
                <p14:nvPr/>
              </p14:nvContentPartPr>
              <p14:xfrm>
                <a:off x="7425993" y="3347004"/>
                <a:ext cx="29880" cy="131400"/>
              </p14:xfrm>
            </p:contentPart>
          </mc:Choice>
          <mc:Fallback>
            <p:pic>
              <p:nvPicPr>
                <p:cNvPr id="534" name="Freihand 533">
                  <a:extLst>
                    <a:ext uri="{FF2B5EF4-FFF2-40B4-BE49-F238E27FC236}">
                      <a16:creationId xmlns:a16="http://schemas.microsoft.com/office/drawing/2014/main" id="{F3D3CF81-5D5C-4674-A3CD-8A1CF6FD56DC}"/>
                    </a:ext>
                  </a:extLst>
                </p:cNvPr>
                <p:cNvPicPr/>
                <p:nvPr/>
              </p:nvPicPr>
              <p:blipFill>
                <a:blip r:embed="rId773"/>
                <a:stretch>
                  <a:fillRect/>
                </a:stretch>
              </p:blipFill>
              <p:spPr>
                <a:xfrm>
                  <a:off x="7421673" y="3342684"/>
                  <a:ext cx="38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35" name="Freihand 534">
                  <a:extLst>
                    <a:ext uri="{FF2B5EF4-FFF2-40B4-BE49-F238E27FC236}">
                      <a16:creationId xmlns:a16="http://schemas.microsoft.com/office/drawing/2014/main" id="{00668B69-A6C8-4CFB-9AB9-9351328CCF8D}"/>
                    </a:ext>
                  </a:extLst>
                </p14:cNvPr>
                <p14:cNvContentPartPr/>
                <p14:nvPr/>
              </p14:nvContentPartPr>
              <p14:xfrm>
                <a:off x="7480713" y="3344484"/>
                <a:ext cx="12240" cy="121680"/>
              </p14:xfrm>
            </p:contentPart>
          </mc:Choice>
          <mc:Fallback>
            <p:pic>
              <p:nvPicPr>
                <p:cNvPr id="535" name="Freihand 534">
                  <a:extLst>
                    <a:ext uri="{FF2B5EF4-FFF2-40B4-BE49-F238E27FC236}">
                      <a16:creationId xmlns:a16="http://schemas.microsoft.com/office/drawing/2014/main" id="{00668B69-A6C8-4CFB-9AB9-9351328CCF8D}"/>
                    </a:ext>
                  </a:extLst>
                </p:cNvPr>
                <p:cNvPicPr/>
                <p:nvPr/>
              </p:nvPicPr>
              <p:blipFill>
                <a:blip r:embed="rId775"/>
                <a:stretch>
                  <a:fillRect/>
                </a:stretch>
              </p:blipFill>
              <p:spPr>
                <a:xfrm>
                  <a:off x="7476393" y="3340164"/>
                  <a:ext cx="2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36" name="Freihand 535">
                  <a:extLst>
                    <a:ext uri="{FF2B5EF4-FFF2-40B4-BE49-F238E27FC236}">
                      <a16:creationId xmlns:a16="http://schemas.microsoft.com/office/drawing/2014/main" id="{05FF7AB7-4043-4348-9A1E-68D19204EF6F}"/>
                    </a:ext>
                  </a:extLst>
                </p14:cNvPr>
                <p14:cNvContentPartPr/>
                <p14:nvPr/>
              </p14:nvContentPartPr>
              <p14:xfrm>
                <a:off x="7363353" y="3270684"/>
                <a:ext cx="189720" cy="36000"/>
              </p14:xfrm>
            </p:contentPart>
          </mc:Choice>
          <mc:Fallback>
            <p:pic>
              <p:nvPicPr>
                <p:cNvPr id="536" name="Freihand 535">
                  <a:extLst>
                    <a:ext uri="{FF2B5EF4-FFF2-40B4-BE49-F238E27FC236}">
                      <a16:creationId xmlns:a16="http://schemas.microsoft.com/office/drawing/2014/main" id="{05FF7AB7-4043-4348-9A1E-68D19204EF6F}"/>
                    </a:ext>
                  </a:extLst>
                </p:cNvPr>
                <p:cNvPicPr/>
                <p:nvPr/>
              </p:nvPicPr>
              <p:blipFill>
                <a:blip r:embed="rId777"/>
                <a:stretch>
                  <a:fillRect/>
                </a:stretch>
              </p:blipFill>
              <p:spPr>
                <a:xfrm>
                  <a:off x="7359033" y="3266364"/>
                  <a:ext cx="198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82" name="Freihand 581">
                  <a:extLst>
                    <a:ext uri="{FF2B5EF4-FFF2-40B4-BE49-F238E27FC236}">
                      <a16:creationId xmlns:a16="http://schemas.microsoft.com/office/drawing/2014/main" id="{6E376C21-FAD7-43F5-8ECB-70E6631E5974}"/>
                    </a:ext>
                  </a:extLst>
                </p14:cNvPr>
                <p14:cNvContentPartPr/>
                <p14:nvPr/>
              </p14:nvContentPartPr>
              <p14:xfrm>
                <a:off x="8286753" y="3847044"/>
                <a:ext cx="154080" cy="32760"/>
              </p14:xfrm>
            </p:contentPart>
          </mc:Choice>
          <mc:Fallback>
            <p:pic>
              <p:nvPicPr>
                <p:cNvPr id="582" name="Freihand 581">
                  <a:extLst>
                    <a:ext uri="{FF2B5EF4-FFF2-40B4-BE49-F238E27FC236}">
                      <a16:creationId xmlns:a16="http://schemas.microsoft.com/office/drawing/2014/main" id="{6E376C21-FAD7-43F5-8ECB-70E6631E5974}"/>
                    </a:ext>
                  </a:extLst>
                </p:cNvPr>
                <p:cNvPicPr/>
                <p:nvPr/>
              </p:nvPicPr>
              <p:blipFill>
                <a:blip r:embed="rId779"/>
                <a:stretch>
                  <a:fillRect/>
                </a:stretch>
              </p:blipFill>
              <p:spPr>
                <a:xfrm>
                  <a:off x="8282433" y="3842724"/>
                  <a:ext cx="162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83" name="Freihand 582">
                  <a:extLst>
                    <a:ext uri="{FF2B5EF4-FFF2-40B4-BE49-F238E27FC236}">
                      <a16:creationId xmlns:a16="http://schemas.microsoft.com/office/drawing/2014/main" id="{C00BD124-0EBA-4406-B55A-C5424D658F10}"/>
                    </a:ext>
                  </a:extLst>
                </p14:cNvPr>
                <p14:cNvContentPartPr/>
                <p14:nvPr/>
              </p14:nvContentPartPr>
              <p14:xfrm>
                <a:off x="8303673" y="3911124"/>
                <a:ext cx="135720" cy="12600"/>
              </p14:xfrm>
            </p:contentPart>
          </mc:Choice>
          <mc:Fallback>
            <p:pic>
              <p:nvPicPr>
                <p:cNvPr id="583" name="Freihand 582">
                  <a:extLst>
                    <a:ext uri="{FF2B5EF4-FFF2-40B4-BE49-F238E27FC236}">
                      <a16:creationId xmlns:a16="http://schemas.microsoft.com/office/drawing/2014/main" id="{C00BD124-0EBA-4406-B55A-C5424D658F10}"/>
                    </a:ext>
                  </a:extLst>
                </p:cNvPr>
                <p:cNvPicPr/>
                <p:nvPr/>
              </p:nvPicPr>
              <p:blipFill>
                <a:blip r:embed="rId781"/>
                <a:stretch>
                  <a:fillRect/>
                </a:stretch>
              </p:blipFill>
              <p:spPr>
                <a:xfrm>
                  <a:off x="8299353" y="3906804"/>
                  <a:ext cx="144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85" name="Freihand 584">
                  <a:extLst>
                    <a:ext uri="{FF2B5EF4-FFF2-40B4-BE49-F238E27FC236}">
                      <a16:creationId xmlns:a16="http://schemas.microsoft.com/office/drawing/2014/main" id="{DAA31F47-77BE-4A5D-87C6-7598F30A5641}"/>
                    </a:ext>
                  </a:extLst>
                </p14:cNvPr>
                <p14:cNvContentPartPr/>
                <p14:nvPr/>
              </p14:nvContentPartPr>
              <p14:xfrm>
                <a:off x="8716233" y="3657324"/>
                <a:ext cx="110520" cy="129960"/>
              </p14:xfrm>
            </p:contentPart>
          </mc:Choice>
          <mc:Fallback>
            <p:pic>
              <p:nvPicPr>
                <p:cNvPr id="585" name="Freihand 584">
                  <a:extLst>
                    <a:ext uri="{FF2B5EF4-FFF2-40B4-BE49-F238E27FC236}">
                      <a16:creationId xmlns:a16="http://schemas.microsoft.com/office/drawing/2014/main" id="{DAA31F47-77BE-4A5D-87C6-7598F30A5641}"/>
                    </a:ext>
                  </a:extLst>
                </p:cNvPr>
                <p:cNvPicPr/>
                <p:nvPr/>
              </p:nvPicPr>
              <p:blipFill>
                <a:blip r:embed="rId783"/>
                <a:stretch>
                  <a:fillRect/>
                </a:stretch>
              </p:blipFill>
              <p:spPr>
                <a:xfrm>
                  <a:off x="8711913" y="3653004"/>
                  <a:ext cx="119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86" name="Freihand 585">
                  <a:extLst>
                    <a:ext uri="{FF2B5EF4-FFF2-40B4-BE49-F238E27FC236}">
                      <a16:creationId xmlns:a16="http://schemas.microsoft.com/office/drawing/2014/main" id="{937AE925-4796-48E7-94B6-7B3F586E6206}"/>
                    </a:ext>
                  </a:extLst>
                </p14:cNvPr>
                <p14:cNvContentPartPr/>
                <p14:nvPr/>
              </p14:nvContentPartPr>
              <p14:xfrm>
                <a:off x="8835033" y="3593604"/>
                <a:ext cx="127080" cy="64440"/>
              </p14:xfrm>
            </p:contentPart>
          </mc:Choice>
          <mc:Fallback>
            <p:pic>
              <p:nvPicPr>
                <p:cNvPr id="586" name="Freihand 585">
                  <a:extLst>
                    <a:ext uri="{FF2B5EF4-FFF2-40B4-BE49-F238E27FC236}">
                      <a16:creationId xmlns:a16="http://schemas.microsoft.com/office/drawing/2014/main" id="{937AE925-4796-48E7-94B6-7B3F586E6206}"/>
                    </a:ext>
                  </a:extLst>
                </p:cNvPr>
                <p:cNvPicPr/>
                <p:nvPr/>
              </p:nvPicPr>
              <p:blipFill>
                <a:blip r:embed="rId785"/>
                <a:stretch>
                  <a:fillRect/>
                </a:stretch>
              </p:blipFill>
              <p:spPr>
                <a:xfrm>
                  <a:off x="8830713" y="3589284"/>
                  <a:ext cx="135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88" name="Freihand 587">
                  <a:extLst>
                    <a:ext uri="{FF2B5EF4-FFF2-40B4-BE49-F238E27FC236}">
                      <a16:creationId xmlns:a16="http://schemas.microsoft.com/office/drawing/2014/main" id="{65894B22-2D0C-4C71-A1B6-872091F3D434}"/>
                    </a:ext>
                  </a:extLst>
                </p14:cNvPr>
                <p14:cNvContentPartPr/>
                <p14:nvPr/>
              </p14:nvContentPartPr>
              <p14:xfrm>
                <a:off x="8580513" y="3811764"/>
                <a:ext cx="524160" cy="27360"/>
              </p14:xfrm>
            </p:contentPart>
          </mc:Choice>
          <mc:Fallback>
            <p:pic>
              <p:nvPicPr>
                <p:cNvPr id="588" name="Freihand 587">
                  <a:extLst>
                    <a:ext uri="{FF2B5EF4-FFF2-40B4-BE49-F238E27FC236}">
                      <a16:creationId xmlns:a16="http://schemas.microsoft.com/office/drawing/2014/main" id="{65894B22-2D0C-4C71-A1B6-872091F3D434}"/>
                    </a:ext>
                  </a:extLst>
                </p:cNvPr>
                <p:cNvPicPr/>
                <p:nvPr/>
              </p:nvPicPr>
              <p:blipFill>
                <a:blip r:embed="rId787"/>
                <a:stretch>
                  <a:fillRect/>
                </a:stretch>
              </p:blipFill>
              <p:spPr>
                <a:xfrm>
                  <a:off x="8576193" y="3807444"/>
                  <a:ext cx="532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89" name="Freihand 588">
                  <a:extLst>
                    <a:ext uri="{FF2B5EF4-FFF2-40B4-BE49-F238E27FC236}">
                      <a16:creationId xmlns:a16="http://schemas.microsoft.com/office/drawing/2014/main" id="{89BEB3A6-A206-404A-8D32-16FCBA2E56F4}"/>
                    </a:ext>
                  </a:extLst>
                </p14:cNvPr>
                <p14:cNvContentPartPr/>
                <p14:nvPr/>
              </p14:nvContentPartPr>
              <p14:xfrm>
                <a:off x="8572953" y="3930924"/>
                <a:ext cx="155160" cy="94680"/>
              </p14:xfrm>
            </p:contentPart>
          </mc:Choice>
          <mc:Fallback>
            <p:pic>
              <p:nvPicPr>
                <p:cNvPr id="589" name="Freihand 588">
                  <a:extLst>
                    <a:ext uri="{FF2B5EF4-FFF2-40B4-BE49-F238E27FC236}">
                      <a16:creationId xmlns:a16="http://schemas.microsoft.com/office/drawing/2014/main" id="{89BEB3A6-A206-404A-8D32-16FCBA2E56F4}"/>
                    </a:ext>
                  </a:extLst>
                </p:cNvPr>
                <p:cNvPicPr/>
                <p:nvPr/>
              </p:nvPicPr>
              <p:blipFill>
                <a:blip r:embed="rId789"/>
                <a:stretch>
                  <a:fillRect/>
                </a:stretch>
              </p:blipFill>
              <p:spPr>
                <a:xfrm>
                  <a:off x="8568633" y="3926604"/>
                  <a:ext cx="163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90" name="Freihand 589">
                  <a:extLst>
                    <a:ext uri="{FF2B5EF4-FFF2-40B4-BE49-F238E27FC236}">
                      <a16:creationId xmlns:a16="http://schemas.microsoft.com/office/drawing/2014/main" id="{7C04E4E1-201D-452B-8F7E-CFB5A0188AF1}"/>
                    </a:ext>
                  </a:extLst>
                </p14:cNvPr>
                <p14:cNvContentPartPr/>
                <p14:nvPr/>
              </p14:nvContentPartPr>
              <p14:xfrm>
                <a:off x="8788953" y="3923724"/>
                <a:ext cx="7920" cy="91800"/>
              </p14:xfrm>
            </p:contentPart>
          </mc:Choice>
          <mc:Fallback>
            <p:pic>
              <p:nvPicPr>
                <p:cNvPr id="590" name="Freihand 589">
                  <a:extLst>
                    <a:ext uri="{FF2B5EF4-FFF2-40B4-BE49-F238E27FC236}">
                      <a16:creationId xmlns:a16="http://schemas.microsoft.com/office/drawing/2014/main" id="{7C04E4E1-201D-452B-8F7E-CFB5A0188AF1}"/>
                    </a:ext>
                  </a:extLst>
                </p:cNvPr>
                <p:cNvPicPr/>
                <p:nvPr/>
              </p:nvPicPr>
              <p:blipFill>
                <a:blip r:embed="rId791"/>
                <a:stretch>
                  <a:fillRect/>
                </a:stretch>
              </p:blipFill>
              <p:spPr>
                <a:xfrm>
                  <a:off x="8784633" y="3919404"/>
                  <a:ext cx="1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91" name="Freihand 590">
                  <a:extLst>
                    <a:ext uri="{FF2B5EF4-FFF2-40B4-BE49-F238E27FC236}">
                      <a16:creationId xmlns:a16="http://schemas.microsoft.com/office/drawing/2014/main" id="{C2CB4CA6-F530-4C4A-B9CC-45F421FF7E7B}"/>
                    </a:ext>
                  </a:extLst>
                </p14:cNvPr>
                <p14:cNvContentPartPr/>
                <p14:nvPr/>
              </p14:nvContentPartPr>
              <p14:xfrm>
                <a:off x="8740713" y="3965124"/>
                <a:ext cx="112680" cy="3600"/>
              </p14:xfrm>
            </p:contentPart>
          </mc:Choice>
          <mc:Fallback>
            <p:pic>
              <p:nvPicPr>
                <p:cNvPr id="591" name="Freihand 590">
                  <a:extLst>
                    <a:ext uri="{FF2B5EF4-FFF2-40B4-BE49-F238E27FC236}">
                      <a16:creationId xmlns:a16="http://schemas.microsoft.com/office/drawing/2014/main" id="{C2CB4CA6-F530-4C4A-B9CC-45F421FF7E7B}"/>
                    </a:ext>
                  </a:extLst>
                </p:cNvPr>
                <p:cNvPicPr/>
                <p:nvPr/>
              </p:nvPicPr>
              <p:blipFill>
                <a:blip r:embed="rId793"/>
                <a:stretch>
                  <a:fillRect/>
                </a:stretch>
              </p:blipFill>
              <p:spPr>
                <a:xfrm>
                  <a:off x="8736393" y="3960804"/>
                  <a:ext cx="121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92" name="Freihand 591">
                  <a:extLst>
                    <a:ext uri="{FF2B5EF4-FFF2-40B4-BE49-F238E27FC236}">
                      <a16:creationId xmlns:a16="http://schemas.microsoft.com/office/drawing/2014/main" id="{9ABAAC03-B367-4C9A-860E-0059C07E9ADD}"/>
                    </a:ext>
                  </a:extLst>
                </p14:cNvPr>
                <p14:cNvContentPartPr/>
                <p14:nvPr/>
              </p14:nvContentPartPr>
              <p14:xfrm>
                <a:off x="8870313" y="3897804"/>
                <a:ext cx="88200" cy="99000"/>
              </p14:xfrm>
            </p:contentPart>
          </mc:Choice>
          <mc:Fallback>
            <p:pic>
              <p:nvPicPr>
                <p:cNvPr id="592" name="Freihand 591">
                  <a:extLst>
                    <a:ext uri="{FF2B5EF4-FFF2-40B4-BE49-F238E27FC236}">
                      <a16:creationId xmlns:a16="http://schemas.microsoft.com/office/drawing/2014/main" id="{9ABAAC03-B367-4C9A-860E-0059C07E9ADD}"/>
                    </a:ext>
                  </a:extLst>
                </p:cNvPr>
                <p:cNvPicPr/>
                <p:nvPr/>
              </p:nvPicPr>
              <p:blipFill>
                <a:blip r:embed="rId795"/>
                <a:stretch>
                  <a:fillRect/>
                </a:stretch>
              </p:blipFill>
              <p:spPr>
                <a:xfrm>
                  <a:off x="8865993" y="3893484"/>
                  <a:ext cx="9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93" name="Freihand 592">
                  <a:extLst>
                    <a:ext uri="{FF2B5EF4-FFF2-40B4-BE49-F238E27FC236}">
                      <a16:creationId xmlns:a16="http://schemas.microsoft.com/office/drawing/2014/main" id="{25093835-E3D7-4962-9ADE-A23F53F2852F}"/>
                    </a:ext>
                  </a:extLst>
                </p14:cNvPr>
                <p14:cNvContentPartPr/>
                <p14:nvPr/>
              </p14:nvContentPartPr>
              <p14:xfrm>
                <a:off x="8970033" y="3857844"/>
                <a:ext cx="106560" cy="50400"/>
              </p14:xfrm>
            </p:contentPart>
          </mc:Choice>
          <mc:Fallback>
            <p:pic>
              <p:nvPicPr>
                <p:cNvPr id="593" name="Freihand 592">
                  <a:extLst>
                    <a:ext uri="{FF2B5EF4-FFF2-40B4-BE49-F238E27FC236}">
                      <a16:creationId xmlns:a16="http://schemas.microsoft.com/office/drawing/2014/main" id="{25093835-E3D7-4962-9ADE-A23F53F2852F}"/>
                    </a:ext>
                  </a:extLst>
                </p:cNvPr>
                <p:cNvPicPr/>
                <p:nvPr/>
              </p:nvPicPr>
              <p:blipFill>
                <a:blip r:embed="rId797"/>
                <a:stretch>
                  <a:fillRect/>
                </a:stretch>
              </p:blipFill>
              <p:spPr>
                <a:xfrm>
                  <a:off x="8965713" y="3853524"/>
                  <a:ext cx="115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95" name="Freihand 594">
                  <a:extLst>
                    <a:ext uri="{FF2B5EF4-FFF2-40B4-BE49-F238E27FC236}">
                      <a16:creationId xmlns:a16="http://schemas.microsoft.com/office/drawing/2014/main" id="{BD05EBD7-5CF7-457F-9D16-FBA08F146B49}"/>
                    </a:ext>
                  </a:extLst>
                </p14:cNvPr>
                <p14:cNvContentPartPr/>
                <p14:nvPr/>
              </p14:nvContentPartPr>
              <p14:xfrm>
                <a:off x="9237153" y="3772524"/>
                <a:ext cx="18360" cy="80280"/>
              </p14:xfrm>
            </p:contentPart>
          </mc:Choice>
          <mc:Fallback>
            <p:pic>
              <p:nvPicPr>
                <p:cNvPr id="595" name="Freihand 594">
                  <a:extLst>
                    <a:ext uri="{FF2B5EF4-FFF2-40B4-BE49-F238E27FC236}">
                      <a16:creationId xmlns:a16="http://schemas.microsoft.com/office/drawing/2014/main" id="{BD05EBD7-5CF7-457F-9D16-FBA08F146B49}"/>
                    </a:ext>
                  </a:extLst>
                </p:cNvPr>
                <p:cNvPicPr/>
                <p:nvPr/>
              </p:nvPicPr>
              <p:blipFill>
                <a:blip r:embed="rId799"/>
                <a:stretch>
                  <a:fillRect/>
                </a:stretch>
              </p:blipFill>
              <p:spPr>
                <a:xfrm>
                  <a:off x="9232833" y="3768204"/>
                  <a:ext cx="27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96" name="Freihand 595">
                  <a:extLst>
                    <a:ext uri="{FF2B5EF4-FFF2-40B4-BE49-F238E27FC236}">
                      <a16:creationId xmlns:a16="http://schemas.microsoft.com/office/drawing/2014/main" id="{35646210-BD48-4281-9A6C-176DDF0ECABA}"/>
                    </a:ext>
                  </a:extLst>
                </p14:cNvPr>
                <p14:cNvContentPartPr/>
                <p14:nvPr/>
              </p14:nvContentPartPr>
              <p14:xfrm>
                <a:off x="9277473" y="3757044"/>
                <a:ext cx="10440" cy="86040"/>
              </p14:xfrm>
            </p:contentPart>
          </mc:Choice>
          <mc:Fallback>
            <p:pic>
              <p:nvPicPr>
                <p:cNvPr id="596" name="Freihand 595">
                  <a:extLst>
                    <a:ext uri="{FF2B5EF4-FFF2-40B4-BE49-F238E27FC236}">
                      <a16:creationId xmlns:a16="http://schemas.microsoft.com/office/drawing/2014/main" id="{35646210-BD48-4281-9A6C-176DDF0ECABA}"/>
                    </a:ext>
                  </a:extLst>
                </p:cNvPr>
                <p:cNvPicPr/>
                <p:nvPr/>
              </p:nvPicPr>
              <p:blipFill>
                <a:blip r:embed="rId801"/>
                <a:stretch>
                  <a:fillRect/>
                </a:stretch>
              </p:blipFill>
              <p:spPr>
                <a:xfrm>
                  <a:off x="9273153" y="3752724"/>
                  <a:ext cx="19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97" name="Freihand 596">
                  <a:extLst>
                    <a:ext uri="{FF2B5EF4-FFF2-40B4-BE49-F238E27FC236}">
                      <a16:creationId xmlns:a16="http://schemas.microsoft.com/office/drawing/2014/main" id="{0BC7C491-E72D-453B-BFC9-49A5E702E276}"/>
                    </a:ext>
                  </a:extLst>
                </p14:cNvPr>
                <p14:cNvContentPartPr/>
                <p14:nvPr/>
              </p14:nvContentPartPr>
              <p14:xfrm>
                <a:off x="9171633" y="3691524"/>
                <a:ext cx="184320" cy="16560"/>
              </p14:xfrm>
            </p:contentPart>
          </mc:Choice>
          <mc:Fallback>
            <p:pic>
              <p:nvPicPr>
                <p:cNvPr id="597" name="Freihand 596">
                  <a:extLst>
                    <a:ext uri="{FF2B5EF4-FFF2-40B4-BE49-F238E27FC236}">
                      <a16:creationId xmlns:a16="http://schemas.microsoft.com/office/drawing/2014/main" id="{0BC7C491-E72D-453B-BFC9-49A5E702E276}"/>
                    </a:ext>
                  </a:extLst>
                </p:cNvPr>
                <p:cNvPicPr/>
                <p:nvPr/>
              </p:nvPicPr>
              <p:blipFill>
                <a:blip r:embed="rId803"/>
                <a:stretch>
                  <a:fillRect/>
                </a:stretch>
              </p:blipFill>
              <p:spPr>
                <a:xfrm>
                  <a:off x="9167313" y="3687204"/>
                  <a:ext cx="192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98" name="Freihand 597">
                  <a:extLst>
                    <a:ext uri="{FF2B5EF4-FFF2-40B4-BE49-F238E27FC236}">
                      <a16:creationId xmlns:a16="http://schemas.microsoft.com/office/drawing/2014/main" id="{0CDEDC19-5D4A-4B36-B7C3-7C3C263E6DC5}"/>
                    </a:ext>
                  </a:extLst>
                </p14:cNvPr>
                <p14:cNvContentPartPr/>
                <p14:nvPr/>
              </p14:nvContentPartPr>
              <p14:xfrm>
                <a:off x="9371433" y="3630684"/>
                <a:ext cx="122760" cy="108000"/>
              </p14:xfrm>
            </p:contentPart>
          </mc:Choice>
          <mc:Fallback>
            <p:pic>
              <p:nvPicPr>
                <p:cNvPr id="598" name="Freihand 597">
                  <a:extLst>
                    <a:ext uri="{FF2B5EF4-FFF2-40B4-BE49-F238E27FC236}">
                      <a16:creationId xmlns:a16="http://schemas.microsoft.com/office/drawing/2014/main" id="{0CDEDC19-5D4A-4B36-B7C3-7C3C263E6DC5}"/>
                    </a:ext>
                  </a:extLst>
                </p:cNvPr>
                <p:cNvPicPr/>
                <p:nvPr/>
              </p:nvPicPr>
              <p:blipFill>
                <a:blip r:embed="rId805"/>
                <a:stretch>
                  <a:fillRect/>
                </a:stretch>
              </p:blipFill>
              <p:spPr>
                <a:xfrm>
                  <a:off x="9367113" y="3626364"/>
                  <a:ext cx="131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600" name="Freihand 599">
                  <a:extLst>
                    <a:ext uri="{FF2B5EF4-FFF2-40B4-BE49-F238E27FC236}">
                      <a16:creationId xmlns:a16="http://schemas.microsoft.com/office/drawing/2014/main" id="{D44FB9E6-09DC-4B82-8E23-7AFADB4EE74A}"/>
                    </a:ext>
                  </a:extLst>
                </p14:cNvPr>
                <p14:cNvContentPartPr/>
                <p14:nvPr/>
              </p14:nvContentPartPr>
              <p14:xfrm>
                <a:off x="9666993" y="3774324"/>
                <a:ext cx="13320" cy="114120"/>
              </p14:xfrm>
            </p:contentPart>
          </mc:Choice>
          <mc:Fallback>
            <p:pic>
              <p:nvPicPr>
                <p:cNvPr id="600" name="Freihand 599">
                  <a:extLst>
                    <a:ext uri="{FF2B5EF4-FFF2-40B4-BE49-F238E27FC236}">
                      <a16:creationId xmlns:a16="http://schemas.microsoft.com/office/drawing/2014/main" id="{D44FB9E6-09DC-4B82-8E23-7AFADB4EE74A}"/>
                    </a:ext>
                  </a:extLst>
                </p:cNvPr>
                <p:cNvPicPr/>
                <p:nvPr/>
              </p:nvPicPr>
              <p:blipFill>
                <a:blip r:embed="rId807"/>
                <a:stretch>
                  <a:fillRect/>
                </a:stretch>
              </p:blipFill>
              <p:spPr>
                <a:xfrm>
                  <a:off x="9662673" y="3770004"/>
                  <a:ext cx="2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01" name="Freihand 600">
                  <a:extLst>
                    <a:ext uri="{FF2B5EF4-FFF2-40B4-BE49-F238E27FC236}">
                      <a16:creationId xmlns:a16="http://schemas.microsoft.com/office/drawing/2014/main" id="{CE026927-37D4-4484-A07F-92D1CEC149FA}"/>
                    </a:ext>
                  </a:extLst>
                </p14:cNvPr>
                <p14:cNvContentPartPr/>
                <p14:nvPr/>
              </p14:nvContentPartPr>
              <p14:xfrm>
                <a:off x="9631353" y="3818964"/>
                <a:ext cx="95400" cy="3960"/>
              </p14:xfrm>
            </p:contentPart>
          </mc:Choice>
          <mc:Fallback>
            <p:pic>
              <p:nvPicPr>
                <p:cNvPr id="601" name="Freihand 600">
                  <a:extLst>
                    <a:ext uri="{FF2B5EF4-FFF2-40B4-BE49-F238E27FC236}">
                      <a16:creationId xmlns:a16="http://schemas.microsoft.com/office/drawing/2014/main" id="{CE026927-37D4-4484-A07F-92D1CEC149FA}"/>
                    </a:ext>
                  </a:extLst>
                </p:cNvPr>
                <p:cNvPicPr/>
                <p:nvPr/>
              </p:nvPicPr>
              <p:blipFill>
                <a:blip r:embed="rId809"/>
                <a:stretch>
                  <a:fillRect/>
                </a:stretch>
              </p:blipFill>
              <p:spPr>
                <a:xfrm>
                  <a:off x="9627033" y="3814644"/>
                  <a:ext cx="10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03" name="Freihand 602">
                  <a:extLst>
                    <a:ext uri="{FF2B5EF4-FFF2-40B4-BE49-F238E27FC236}">
                      <a16:creationId xmlns:a16="http://schemas.microsoft.com/office/drawing/2014/main" id="{55590457-2451-4E76-B75E-A62A2B72C351}"/>
                    </a:ext>
                  </a:extLst>
                </p14:cNvPr>
                <p14:cNvContentPartPr/>
                <p14:nvPr/>
              </p14:nvContentPartPr>
              <p14:xfrm>
                <a:off x="9906393" y="3798084"/>
                <a:ext cx="407880" cy="25560"/>
              </p14:xfrm>
            </p:contentPart>
          </mc:Choice>
          <mc:Fallback>
            <p:pic>
              <p:nvPicPr>
                <p:cNvPr id="603" name="Freihand 602">
                  <a:extLst>
                    <a:ext uri="{FF2B5EF4-FFF2-40B4-BE49-F238E27FC236}">
                      <a16:creationId xmlns:a16="http://schemas.microsoft.com/office/drawing/2014/main" id="{55590457-2451-4E76-B75E-A62A2B72C351}"/>
                    </a:ext>
                  </a:extLst>
                </p:cNvPr>
                <p:cNvPicPr/>
                <p:nvPr/>
              </p:nvPicPr>
              <p:blipFill>
                <a:blip r:embed="rId811"/>
                <a:stretch>
                  <a:fillRect/>
                </a:stretch>
              </p:blipFill>
              <p:spPr>
                <a:xfrm>
                  <a:off x="9902073" y="3793764"/>
                  <a:ext cx="416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604" name="Freihand 603">
                  <a:extLst>
                    <a:ext uri="{FF2B5EF4-FFF2-40B4-BE49-F238E27FC236}">
                      <a16:creationId xmlns:a16="http://schemas.microsoft.com/office/drawing/2014/main" id="{F284F561-2E0A-4413-8266-A4420D7A7338}"/>
                    </a:ext>
                  </a:extLst>
                </p14:cNvPr>
                <p14:cNvContentPartPr/>
                <p14:nvPr/>
              </p14:nvContentPartPr>
              <p14:xfrm>
                <a:off x="9862833" y="3914004"/>
                <a:ext cx="145800" cy="101520"/>
              </p14:xfrm>
            </p:contentPart>
          </mc:Choice>
          <mc:Fallback>
            <p:pic>
              <p:nvPicPr>
                <p:cNvPr id="604" name="Freihand 603">
                  <a:extLst>
                    <a:ext uri="{FF2B5EF4-FFF2-40B4-BE49-F238E27FC236}">
                      <a16:creationId xmlns:a16="http://schemas.microsoft.com/office/drawing/2014/main" id="{F284F561-2E0A-4413-8266-A4420D7A7338}"/>
                    </a:ext>
                  </a:extLst>
                </p:cNvPr>
                <p:cNvPicPr/>
                <p:nvPr/>
              </p:nvPicPr>
              <p:blipFill>
                <a:blip r:embed="rId813"/>
                <a:stretch>
                  <a:fillRect/>
                </a:stretch>
              </p:blipFill>
              <p:spPr>
                <a:xfrm>
                  <a:off x="9858513" y="3909684"/>
                  <a:ext cx="154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05" name="Freihand 604">
                  <a:extLst>
                    <a:ext uri="{FF2B5EF4-FFF2-40B4-BE49-F238E27FC236}">
                      <a16:creationId xmlns:a16="http://schemas.microsoft.com/office/drawing/2014/main" id="{3255577D-11E9-4BD9-8E38-D58D1E8AC21D}"/>
                    </a:ext>
                  </a:extLst>
                </p14:cNvPr>
                <p14:cNvContentPartPr/>
                <p14:nvPr/>
              </p14:nvContentPartPr>
              <p14:xfrm>
                <a:off x="10046433" y="3902124"/>
                <a:ext cx="9000" cy="112680"/>
              </p14:xfrm>
            </p:contentPart>
          </mc:Choice>
          <mc:Fallback>
            <p:pic>
              <p:nvPicPr>
                <p:cNvPr id="605" name="Freihand 604">
                  <a:extLst>
                    <a:ext uri="{FF2B5EF4-FFF2-40B4-BE49-F238E27FC236}">
                      <a16:creationId xmlns:a16="http://schemas.microsoft.com/office/drawing/2014/main" id="{3255577D-11E9-4BD9-8E38-D58D1E8AC21D}"/>
                    </a:ext>
                  </a:extLst>
                </p:cNvPr>
                <p:cNvPicPr/>
                <p:nvPr/>
              </p:nvPicPr>
              <p:blipFill>
                <a:blip r:embed="rId815"/>
                <a:stretch>
                  <a:fillRect/>
                </a:stretch>
              </p:blipFill>
              <p:spPr>
                <a:xfrm>
                  <a:off x="10042113" y="3897804"/>
                  <a:ext cx="17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606" name="Freihand 605">
                  <a:extLst>
                    <a:ext uri="{FF2B5EF4-FFF2-40B4-BE49-F238E27FC236}">
                      <a16:creationId xmlns:a16="http://schemas.microsoft.com/office/drawing/2014/main" id="{F73E4C2B-611C-4C66-9FCD-471CB803C888}"/>
                    </a:ext>
                  </a:extLst>
                </p14:cNvPr>
                <p14:cNvContentPartPr/>
                <p14:nvPr/>
              </p14:nvContentPartPr>
              <p14:xfrm>
                <a:off x="9997833" y="3941364"/>
                <a:ext cx="101880" cy="15840"/>
              </p14:xfrm>
            </p:contentPart>
          </mc:Choice>
          <mc:Fallback>
            <p:pic>
              <p:nvPicPr>
                <p:cNvPr id="606" name="Freihand 605">
                  <a:extLst>
                    <a:ext uri="{FF2B5EF4-FFF2-40B4-BE49-F238E27FC236}">
                      <a16:creationId xmlns:a16="http://schemas.microsoft.com/office/drawing/2014/main" id="{F73E4C2B-611C-4C66-9FCD-471CB803C888}"/>
                    </a:ext>
                  </a:extLst>
                </p:cNvPr>
                <p:cNvPicPr/>
                <p:nvPr/>
              </p:nvPicPr>
              <p:blipFill>
                <a:blip r:embed="rId817"/>
                <a:stretch>
                  <a:fillRect/>
                </a:stretch>
              </p:blipFill>
              <p:spPr>
                <a:xfrm>
                  <a:off x="9993513" y="3937044"/>
                  <a:ext cx="110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07" name="Freihand 606">
                  <a:extLst>
                    <a:ext uri="{FF2B5EF4-FFF2-40B4-BE49-F238E27FC236}">
                      <a16:creationId xmlns:a16="http://schemas.microsoft.com/office/drawing/2014/main" id="{6C05D9C9-1BE3-41F3-BD16-C2890867ECEF}"/>
                    </a:ext>
                  </a:extLst>
                </p14:cNvPr>
                <p14:cNvContentPartPr/>
                <p14:nvPr/>
              </p14:nvContentPartPr>
              <p14:xfrm>
                <a:off x="10108353" y="3831924"/>
                <a:ext cx="222120" cy="154800"/>
              </p14:xfrm>
            </p:contentPart>
          </mc:Choice>
          <mc:Fallback>
            <p:pic>
              <p:nvPicPr>
                <p:cNvPr id="607" name="Freihand 606">
                  <a:extLst>
                    <a:ext uri="{FF2B5EF4-FFF2-40B4-BE49-F238E27FC236}">
                      <a16:creationId xmlns:a16="http://schemas.microsoft.com/office/drawing/2014/main" id="{6C05D9C9-1BE3-41F3-BD16-C2890867ECEF}"/>
                    </a:ext>
                  </a:extLst>
                </p:cNvPr>
                <p:cNvPicPr/>
                <p:nvPr/>
              </p:nvPicPr>
              <p:blipFill>
                <a:blip r:embed="rId819"/>
                <a:stretch>
                  <a:fillRect/>
                </a:stretch>
              </p:blipFill>
              <p:spPr>
                <a:xfrm>
                  <a:off x="10104033" y="3827604"/>
                  <a:ext cx="230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08" name="Freihand 607">
                  <a:extLst>
                    <a:ext uri="{FF2B5EF4-FFF2-40B4-BE49-F238E27FC236}">
                      <a16:creationId xmlns:a16="http://schemas.microsoft.com/office/drawing/2014/main" id="{FEB30AF5-EF73-4FA0-8BC6-8A589804BF49}"/>
                    </a:ext>
                  </a:extLst>
                </p14:cNvPr>
                <p14:cNvContentPartPr/>
                <p14:nvPr/>
              </p14:nvContentPartPr>
              <p14:xfrm>
                <a:off x="10452153" y="3704484"/>
                <a:ext cx="102600" cy="162720"/>
              </p14:xfrm>
            </p:contentPart>
          </mc:Choice>
          <mc:Fallback>
            <p:pic>
              <p:nvPicPr>
                <p:cNvPr id="608" name="Freihand 607">
                  <a:extLst>
                    <a:ext uri="{FF2B5EF4-FFF2-40B4-BE49-F238E27FC236}">
                      <a16:creationId xmlns:a16="http://schemas.microsoft.com/office/drawing/2014/main" id="{FEB30AF5-EF73-4FA0-8BC6-8A589804BF49}"/>
                    </a:ext>
                  </a:extLst>
                </p:cNvPr>
                <p:cNvPicPr/>
                <p:nvPr/>
              </p:nvPicPr>
              <p:blipFill>
                <a:blip r:embed="rId821"/>
                <a:stretch>
                  <a:fillRect/>
                </a:stretch>
              </p:blipFill>
              <p:spPr>
                <a:xfrm>
                  <a:off x="10447833" y="3700164"/>
                  <a:ext cx="11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09" name="Freihand 608">
                  <a:extLst>
                    <a:ext uri="{FF2B5EF4-FFF2-40B4-BE49-F238E27FC236}">
                      <a16:creationId xmlns:a16="http://schemas.microsoft.com/office/drawing/2014/main" id="{B1C36639-A57D-421F-88A7-48D2AB127A8F}"/>
                    </a:ext>
                  </a:extLst>
                </p14:cNvPr>
                <p14:cNvContentPartPr/>
                <p14:nvPr/>
              </p14:nvContentPartPr>
              <p14:xfrm>
                <a:off x="10601553" y="3698004"/>
                <a:ext cx="127080" cy="135000"/>
              </p14:xfrm>
            </p:contentPart>
          </mc:Choice>
          <mc:Fallback>
            <p:pic>
              <p:nvPicPr>
                <p:cNvPr id="609" name="Freihand 608">
                  <a:extLst>
                    <a:ext uri="{FF2B5EF4-FFF2-40B4-BE49-F238E27FC236}">
                      <a16:creationId xmlns:a16="http://schemas.microsoft.com/office/drawing/2014/main" id="{B1C36639-A57D-421F-88A7-48D2AB127A8F}"/>
                    </a:ext>
                  </a:extLst>
                </p:cNvPr>
                <p:cNvPicPr/>
                <p:nvPr/>
              </p:nvPicPr>
              <p:blipFill>
                <a:blip r:embed="rId823"/>
                <a:stretch>
                  <a:fillRect/>
                </a:stretch>
              </p:blipFill>
              <p:spPr>
                <a:xfrm>
                  <a:off x="10597233" y="3693684"/>
                  <a:ext cx="135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10" name="Freihand 609">
                  <a:extLst>
                    <a:ext uri="{FF2B5EF4-FFF2-40B4-BE49-F238E27FC236}">
                      <a16:creationId xmlns:a16="http://schemas.microsoft.com/office/drawing/2014/main" id="{B01EB5DC-177A-4A37-BFF3-3CE7764E2ABE}"/>
                    </a:ext>
                  </a:extLst>
                </p14:cNvPr>
                <p14:cNvContentPartPr/>
                <p14:nvPr/>
              </p14:nvContentPartPr>
              <p14:xfrm>
                <a:off x="10680753" y="3796644"/>
                <a:ext cx="30960" cy="25920"/>
              </p14:xfrm>
            </p:contentPart>
          </mc:Choice>
          <mc:Fallback>
            <p:pic>
              <p:nvPicPr>
                <p:cNvPr id="610" name="Freihand 609">
                  <a:extLst>
                    <a:ext uri="{FF2B5EF4-FFF2-40B4-BE49-F238E27FC236}">
                      <a16:creationId xmlns:a16="http://schemas.microsoft.com/office/drawing/2014/main" id="{B01EB5DC-177A-4A37-BFF3-3CE7764E2ABE}"/>
                    </a:ext>
                  </a:extLst>
                </p:cNvPr>
                <p:cNvPicPr/>
                <p:nvPr/>
              </p:nvPicPr>
              <p:blipFill>
                <a:blip r:embed="rId825"/>
                <a:stretch>
                  <a:fillRect/>
                </a:stretch>
              </p:blipFill>
              <p:spPr>
                <a:xfrm>
                  <a:off x="10676433" y="3792324"/>
                  <a:ext cx="39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611" name="Freihand 610">
                  <a:extLst>
                    <a:ext uri="{FF2B5EF4-FFF2-40B4-BE49-F238E27FC236}">
                      <a16:creationId xmlns:a16="http://schemas.microsoft.com/office/drawing/2014/main" id="{9E882B9A-70C8-4EA5-ACEB-E06CD75DC29A}"/>
                    </a:ext>
                  </a:extLst>
                </p14:cNvPr>
                <p14:cNvContentPartPr/>
                <p14:nvPr/>
              </p14:nvContentPartPr>
              <p14:xfrm>
                <a:off x="10784793" y="3786204"/>
                <a:ext cx="74880" cy="5400"/>
              </p14:xfrm>
            </p:contentPart>
          </mc:Choice>
          <mc:Fallback>
            <p:pic>
              <p:nvPicPr>
                <p:cNvPr id="611" name="Freihand 610">
                  <a:extLst>
                    <a:ext uri="{FF2B5EF4-FFF2-40B4-BE49-F238E27FC236}">
                      <a16:creationId xmlns:a16="http://schemas.microsoft.com/office/drawing/2014/main" id="{9E882B9A-70C8-4EA5-ACEB-E06CD75DC29A}"/>
                    </a:ext>
                  </a:extLst>
                </p:cNvPr>
                <p:cNvPicPr/>
                <p:nvPr/>
              </p:nvPicPr>
              <p:blipFill>
                <a:blip r:embed="rId827"/>
                <a:stretch>
                  <a:fillRect/>
                </a:stretch>
              </p:blipFill>
              <p:spPr>
                <a:xfrm>
                  <a:off x="10780473" y="3781884"/>
                  <a:ext cx="83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612" name="Freihand 611">
                  <a:extLst>
                    <a:ext uri="{FF2B5EF4-FFF2-40B4-BE49-F238E27FC236}">
                      <a16:creationId xmlns:a16="http://schemas.microsoft.com/office/drawing/2014/main" id="{2012F8FD-C533-4D2D-93A6-C925C4D1EC54}"/>
                    </a:ext>
                  </a:extLst>
                </p14:cNvPr>
                <p14:cNvContentPartPr/>
                <p14:nvPr/>
              </p14:nvContentPartPr>
              <p14:xfrm>
                <a:off x="10928793" y="3632124"/>
                <a:ext cx="182520" cy="221760"/>
              </p14:xfrm>
            </p:contentPart>
          </mc:Choice>
          <mc:Fallback>
            <p:pic>
              <p:nvPicPr>
                <p:cNvPr id="612" name="Freihand 611">
                  <a:extLst>
                    <a:ext uri="{FF2B5EF4-FFF2-40B4-BE49-F238E27FC236}">
                      <a16:creationId xmlns:a16="http://schemas.microsoft.com/office/drawing/2014/main" id="{2012F8FD-C533-4D2D-93A6-C925C4D1EC54}"/>
                    </a:ext>
                  </a:extLst>
                </p:cNvPr>
                <p:cNvPicPr/>
                <p:nvPr/>
              </p:nvPicPr>
              <p:blipFill>
                <a:blip r:embed="rId829"/>
                <a:stretch>
                  <a:fillRect/>
                </a:stretch>
              </p:blipFill>
              <p:spPr>
                <a:xfrm>
                  <a:off x="10924473" y="3627804"/>
                  <a:ext cx="191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13" name="Freihand 612">
                  <a:extLst>
                    <a:ext uri="{FF2B5EF4-FFF2-40B4-BE49-F238E27FC236}">
                      <a16:creationId xmlns:a16="http://schemas.microsoft.com/office/drawing/2014/main" id="{9D4D0A4F-F1CD-46FB-A9BD-4953570E87DA}"/>
                    </a:ext>
                  </a:extLst>
                </p14:cNvPr>
                <p14:cNvContentPartPr/>
                <p14:nvPr/>
              </p14:nvContentPartPr>
              <p14:xfrm>
                <a:off x="11223273" y="3716364"/>
                <a:ext cx="120600" cy="125640"/>
              </p14:xfrm>
            </p:contentPart>
          </mc:Choice>
          <mc:Fallback>
            <p:pic>
              <p:nvPicPr>
                <p:cNvPr id="613" name="Freihand 612">
                  <a:extLst>
                    <a:ext uri="{FF2B5EF4-FFF2-40B4-BE49-F238E27FC236}">
                      <a16:creationId xmlns:a16="http://schemas.microsoft.com/office/drawing/2014/main" id="{9D4D0A4F-F1CD-46FB-A9BD-4953570E87DA}"/>
                    </a:ext>
                  </a:extLst>
                </p:cNvPr>
                <p:cNvPicPr/>
                <p:nvPr/>
              </p:nvPicPr>
              <p:blipFill>
                <a:blip r:embed="rId831"/>
                <a:stretch>
                  <a:fillRect/>
                </a:stretch>
              </p:blipFill>
              <p:spPr>
                <a:xfrm>
                  <a:off x="11218953" y="3712044"/>
                  <a:ext cx="129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14" name="Freihand 613">
                  <a:extLst>
                    <a:ext uri="{FF2B5EF4-FFF2-40B4-BE49-F238E27FC236}">
                      <a16:creationId xmlns:a16="http://schemas.microsoft.com/office/drawing/2014/main" id="{F32C832A-7731-44A4-A295-07B09140E948}"/>
                    </a:ext>
                  </a:extLst>
                </p14:cNvPr>
                <p14:cNvContentPartPr/>
                <p14:nvPr/>
              </p14:nvContentPartPr>
              <p14:xfrm>
                <a:off x="11351433" y="3595044"/>
                <a:ext cx="172440" cy="125640"/>
              </p14:xfrm>
            </p:contentPart>
          </mc:Choice>
          <mc:Fallback>
            <p:pic>
              <p:nvPicPr>
                <p:cNvPr id="614" name="Freihand 613">
                  <a:extLst>
                    <a:ext uri="{FF2B5EF4-FFF2-40B4-BE49-F238E27FC236}">
                      <a16:creationId xmlns:a16="http://schemas.microsoft.com/office/drawing/2014/main" id="{F32C832A-7731-44A4-A295-07B09140E948}"/>
                    </a:ext>
                  </a:extLst>
                </p:cNvPr>
                <p:cNvPicPr/>
                <p:nvPr/>
              </p:nvPicPr>
              <p:blipFill>
                <a:blip r:embed="rId833"/>
                <a:stretch>
                  <a:fillRect/>
                </a:stretch>
              </p:blipFill>
              <p:spPr>
                <a:xfrm>
                  <a:off x="11347113" y="3590724"/>
                  <a:ext cx="181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616" name="Freihand 615">
                  <a:extLst>
                    <a:ext uri="{FF2B5EF4-FFF2-40B4-BE49-F238E27FC236}">
                      <a16:creationId xmlns:a16="http://schemas.microsoft.com/office/drawing/2014/main" id="{BC29A61F-1E39-4E44-91A7-5E4564BC86CE}"/>
                    </a:ext>
                  </a:extLst>
                </p14:cNvPr>
                <p14:cNvContentPartPr/>
                <p14:nvPr/>
              </p14:nvContentPartPr>
              <p14:xfrm>
                <a:off x="7623273" y="3842004"/>
                <a:ext cx="17280" cy="109800"/>
              </p14:xfrm>
            </p:contentPart>
          </mc:Choice>
          <mc:Fallback>
            <p:pic>
              <p:nvPicPr>
                <p:cNvPr id="616" name="Freihand 615">
                  <a:extLst>
                    <a:ext uri="{FF2B5EF4-FFF2-40B4-BE49-F238E27FC236}">
                      <a16:creationId xmlns:a16="http://schemas.microsoft.com/office/drawing/2014/main" id="{BC29A61F-1E39-4E44-91A7-5E4564BC86CE}"/>
                    </a:ext>
                  </a:extLst>
                </p:cNvPr>
                <p:cNvPicPr/>
                <p:nvPr/>
              </p:nvPicPr>
              <p:blipFill>
                <a:blip r:embed="rId835"/>
                <a:stretch>
                  <a:fillRect/>
                </a:stretch>
              </p:blipFill>
              <p:spPr>
                <a:xfrm>
                  <a:off x="7618953" y="3837684"/>
                  <a:ext cx="25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617" name="Freihand 616">
                  <a:extLst>
                    <a:ext uri="{FF2B5EF4-FFF2-40B4-BE49-F238E27FC236}">
                      <a16:creationId xmlns:a16="http://schemas.microsoft.com/office/drawing/2014/main" id="{FB3B997C-B5B3-48E3-BE3C-685F3EA327CE}"/>
                    </a:ext>
                  </a:extLst>
                </p14:cNvPr>
                <p14:cNvContentPartPr/>
                <p14:nvPr/>
              </p14:nvContentPartPr>
              <p14:xfrm>
                <a:off x="7667553" y="3811764"/>
                <a:ext cx="24120" cy="123840"/>
              </p14:xfrm>
            </p:contentPart>
          </mc:Choice>
          <mc:Fallback>
            <p:pic>
              <p:nvPicPr>
                <p:cNvPr id="617" name="Freihand 616">
                  <a:extLst>
                    <a:ext uri="{FF2B5EF4-FFF2-40B4-BE49-F238E27FC236}">
                      <a16:creationId xmlns:a16="http://schemas.microsoft.com/office/drawing/2014/main" id="{FB3B997C-B5B3-48E3-BE3C-685F3EA327CE}"/>
                    </a:ext>
                  </a:extLst>
                </p:cNvPr>
                <p:cNvPicPr/>
                <p:nvPr/>
              </p:nvPicPr>
              <p:blipFill>
                <a:blip r:embed="rId837"/>
                <a:stretch>
                  <a:fillRect/>
                </a:stretch>
              </p:blipFill>
              <p:spPr>
                <a:xfrm>
                  <a:off x="7663233" y="3807444"/>
                  <a:ext cx="32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618" name="Freihand 617">
                  <a:extLst>
                    <a:ext uri="{FF2B5EF4-FFF2-40B4-BE49-F238E27FC236}">
                      <a16:creationId xmlns:a16="http://schemas.microsoft.com/office/drawing/2014/main" id="{DE744DAA-F5AA-41BA-83A7-520EA5FAE80B}"/>
                    </a:ext>
                  </a:extLst>
                </p14:cNvPr>
                <p14:cNvContentPartPr/>
                <p14:nvPr/>
              </p14:nvContentPartPr>
              <p14:xfrm>
                <a:off x="7569633" y="3770004"/>
                <a:ext cx="157680" cy="22320"/>
              </p14:xfrm>
            </p:contentPart>
          </mc:Choice>
          <mc:Fallback>
            <p:pic>
              <p:nvPicPr>
                <p:cNvPr id="618" name="Freihand 617">
                  <a:extLst>
                    <a:ext uri="{FF2B5EF4-FFF2-40B4-BE49-F238E27FC236}">
                      <a16:creationId xmlns:a16="http://schemas.microsoft.com/office/drawing/2014/main" id="{DE744DAA-F5AA-41BA-83A7-520EA5FAE80B}"/>
                    </a:ext>
                  </a:extLst>
                </p:cNvPr>
                <p:cNvPicPr/>
                <p:nvPr/>
              </p:nvPicPr>
              <p:blipFill>
                <a:blip r:embed="rId839"/>
                <a:stretch>
                  <a:fillRect/>
                </a:stretch>
              </p:blipFill>
              <p:spPr>
                <a:xfrm>
                  <a:off x="7565313" y="3765684"/>
                  <a:ext cx="166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619" name="Freihand 618">
                  <a:extLst>
                    <a:ext uri="{FF2B5EF4-FFF2-40B4-BE49-F238E27FC236}">
                      <a16:creationId xmlns:a16="http://schemas.microsoft.com/office/drawing/2014/main" id="{C9D7A6D4-3869-48E7-8483-779D3F988B52}"/>
                    </a:ext>
                  </a:extLst>
                </p14:cNvPr>
                <p14:cNvContentPartPr/>
                <p14:nvPr/>
              </p14:nvContentPartPr>
              <p14:xfrm>
                <a:off x="7809753" y="3740484"/>
                <a:ext cx="63720" cy="204120"/>
              </p14:xfrm>
            </p:contentPart>
          </mc:Choice>
          <mc:Fallback>
            <p:pic>
              <p:nvPicPr>
                <p:cNvPr id="619" name="Freihand 618">
                  <a:extLst>
                    <a:ext uri="{FF2B5EF4-FFF2-40B4-BE49-F238E27FC236}">
                      <a16:creationId xmlns:a16="http://schemas.microsoft.com/office/drawing/2014/main" id="{C9D7A6D4-3869-48E7-8483-779D3F988B52}"/>
                    </a:ext>
                  </a:extLst>
                </p:cNvPr>
                <p:cNvPicPr/>
                <p:nvPr/>
              </p:nvPicPr>
              <p:blipFill>
                <a:blip r:embed="rId841"/>
                <a:stretch>
                  <a:fillRect/>
                </a:stretch>
              </p:blipFill>
              <p:spPr>
                <a:xfrm>
                  <a:off x="7805433" y="3736164"/>
                  <a:ext cx="72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620" name="Freihand 619">
                  <a:extLst>
                    <a:ext uri="{FF2B5EF4-FFF2-40B4-BE49-F238E27FC236}">
                      <a16:creationId xmlns:a16="http://schemas.microsoft.com/office/drawing/2014/main" id="{589F0D99-B63F-4214-B5DA-78747EB068FA}"/>
                    </a:ext>
                  </a:extLst>
                </p14:cNvPr>
                <p14:cNvContentPartPr/>
                <p14:nvPr/>
              </p14:nvContentPartPr>
              <p14:xfrm>
                <a:off x="7923513" y="3794844"/>
                <a:ext cx="77760" cy="127080"/>
              </p14:xfrm>
            </p:contentPart>
          </mc:Choice>
          <mc:Fallback>
            <p:pic>
              <p:nvPicPr>
                <p:cNvPr id="620" name="Freihand 619">
                  <a:extLst>
                    <a:ext uri="{FF2B5EF4-FFF2-40B4-BE49-F238E27FC236}">
                      <a16:creationId xmlns:a16="http://schemas.microsoft.com/office/drawing/2014/main" id="{589F0D99-B63F-4214-B5DA-78747EB068FA}"/>
                    </a:ext>
                  </a:extLst>
                </p:cNvPr>
                <p:cNvPicPr/>
                <p:nvPr/>
              </p:nvPicPr>
              <p:blipFill>
                <a:blip r:embed="rId843"/>
                <a:stretch>
                  <a:fillRect/>
                </a:stretch>
              </p:blipFill>
              <p:spPr>
                <a:xfrm>
                  <a:off x="7919193" y="3790524"/>
                  <a:ext cx="86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621" name="Freihand 620">
                  <a:extLst>
                    <a:ext uri="{FF2B5EF4-FFF2-40B4-BE49-F238E27FC236}">
                      <a16:creationId xmlns:a16="http://schemas.microsoft.com/office/drawing/2014/main" id="{1AE80584-46EA-4467-B739-CFC2DC73F526}"/>
                    </a:ext>
                  </a:extLst>
                </p14:cNvPr>
                <p14:cNvContentPartPr/>
                <p14:nvPr/>
              </p14:nvContentPartPr>
              <p14:xfrm>
                <a:off x="7934313" y="3759924"/>
                <a:ext cx="108000" cy="7560"/>
              </p14:xfrm>
            </p:contentPart>
          </mc:Choice>
          <mc:Fallback>
            <p:pic>
              <p:nvPicPr>
                <p:cNvPr id="621" name="Freihand 620">
                  <a:extLst>
                    <a:ext uri="{FF2B5EF4-FFF2-40B4-BE49-F238E27FC236}">
                      <a16:creationId xmlns:a16="http://schemas.microsoft.com/office/drawing/2014/main" id="{1AE80584-46EA-4467-B739-CFC2DC73F526}"/>
                    </a:ext>
                  </a:extLst>
                </p:cNvPr>
                <p:cNvPicPr/>
                <p:nvPr/>
              </p:nvPicPr>
              <p:blipFill>
                <a:blip r:embed="rId845"/>
                <a:stretch>
                  <a:fillRect/>
                </a:stretch>
              </p:blipFill>
              <p:spPr>
                <a:xfrm>
                  <a:off x="7929993" y="3755604"/>
                  <a:ext cx="116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622" name="Freihand 621">
                  <a:extLst>
                    <a:ext uri="{FF2B5EF4-FFF2-40B4-BE49-F238E27FC236}">
                      <a16:creationId xmlns:a16="http://schemas.microsoft.com/office/drawing/2014/main" id="{1E6C9196-E133-48FD-A0A2-814380D84518}"/>
                    </a:ext>
                  </a:extLst>
                </p14:cNvPr>
                <p14:cNvContentPartPr/>
                <p14:nvPr/>
              </p14:nvContentPartPr>
              <p14:xfrm>
                <a:off x="8034753" y="3732564"/>
                <a:ext cx="111600" cy="88920"/>
              </p14:xfrm>
            </p:contentPart>
          </mc:Choice>
          <mc:Fallback>
            <p:pic>
              <p:nvPicPr>
                <p:cNvPr id="622" name="Freihand 621">
                  <a:extLst>
                    <a:ext uri="{FF2B5EF4-FFF2-40B4-BE49-F238E27FC236}">
                      <a16:creationId xmlns:a16="http://schemas.microsoft.com/office/drawing/2014/main" id="{1E6C9196-E133-48FD-A0A2-814380D84518}"/>
                    </a:ext>
                  </a:extLst>
                </p:cNvPr>
                <p:cNvPicPr/>
                <p:nvPr/>
              </p:nvPicPr>
              <p:blipFill>
                <a:blip r:embed="rId847"/>
                <a:stretch>
                  <a:fillRect/>
                </a:stretch>
              </p:blipFill>
              <p:spPr>
                <a:xfrm>
                  <a:off x="8030433" y="3728244"/>
                  <a:ext cx="120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623" name="Freihand 622">
                  <a:extLst>
                    <a:ext uri="{FF2B5EF4-FFF2-40B4-BE49-F238E27FC236}">
                      <a16:creationId xmlns:a16="http://schemas.microsoft.com/office/drawing/2014/main" id="{2A7D432D-3745-49BF-A5BD-C0FDDCBFD493}"/>
                    </a:ext>
                  </a:extLst>
                </p14:cNvPr>
                <p14:cNvContentPartPr/>
                <p14:nvPr/>
              </p14:nvContentPartPr>
              <p14:xfrm>
                <a:off x="8043393" y="3687564"/>
                <a:ext cx="153000" cy="321120"/>
              </p14:xfrm>
            </p:contentPart>
          </mc:Choice>
          <mc:Fallback>
            <p:pic>
              <p:nvPicPr>
                <p:cNvPr id="623" name="Freihand 622">
                  <a:extLst>
                    <a:ext uri="{FF2B5EF4-FFF2-40B4-BE49-F238E27FC236}">
                      <a16:creationId xmlns:a16="http://schemas.microsoft.com/office/drawing/2014/main" id="{2A7D432D-3745-49BF-A5BD-C0FDDCBFD493}"/>
                    </a:ext>
                  </a:extLst>
                </p:cNvPr>
                <p:cNvPicPr/>
                <p:nvPr/>
              </p:nvPicPr>
              <p:blipFill>
                <a:blip r:embed="rId849"/>
                <a:stretch>
                  <a:fillRect/>
                </a:stretch>
              </p:blipFill>
              <p:spPr>
                <a:xfrm>
                  <a:off x="8039073" y="3683244"/>
                  <a:ext cx="1616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3" name="Freihand 522">
                  <a:extLst>
                    <a:ext uri="{FF2B5EF4-FFF2-40B4-BE49-F238E27FC236}">
                      <a16:creationId xmlns:a16="http://schemas.microsoft.com/office/drawing/2014/main" id="{4BD869A0-84AD-442E-9192-5993F270D2DC}"/>
                    </a:ext>
                  </a:extLst>
                </p14:cNvPr>
                <p14:cNvContentPartPr/>
                <p14:nvPr/>
              </p14:nvContentPartPr>
              <p14:xfrm>
                <a:off x="7720113" y="2692884"/>
                <a:ext cx="227880" cy="81000"/>
              </p14:xfrm>
            </p:contentPart>
          </mc:Choice>
          <mc:Fallback>
            <p:pic>
              <p:nvPicPr>
                <p:cNvPr id="523" name="Freihand 522">
                  <a:extLst>
                    <a:ext uri="{FF2B5EF4-FFF2-40B4-BE49-F238E27FC236}">
                      <a16:creationId xmlns:a16="http://schemas.microsoft.com/office/drawing/2014/main" id="{4BD869A0-84AD-442E-9192-5993F270D2DC}"/>
                    </a:ext>
                  </a:extLst>
                </p:cNvPr>
                <p:cNvPicPr/>
                <p:nvPr/>
              </p:nvPicPr>
              <p:blipFill>
                <a:blip r:embed="rId851"/>
                <a:stretch>
                  <a:fillRect/>
                </a:stretch>
              </p:blipFill>
              <p:spPr>
                <a:xfrm>
                  <a:off x="7715793" y="2688564"/>
                  <a:ext cx="236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4" name="Freihand 523">
                  <a:extLst>
                    <a:ext uri="{FF2B5EF4-FFF2-40B4-BE49-F238E27FC236}">
                      <a16:creationId xmlns:a16="http://schemas.microsoft.com/office/drawing/2014/main" id="{A494BAD0-870D-401C-A30C-D9BA04C0B9E3}"/>
                    </a:ext>
                  </a:extLst>
                </p14:cNvPr>
                <p14:cNvContentPartPr/>
                <p14:nvPr/>
              </p14:nvContentPartPr>
              <p14:xfrm>
                <a:off x="7939713" y="2733204"/>
                <a:ext cx="240840" cy="51840"/>
              </p14:xfrm>
            </p:contentPart>
          </mc:Choice>
          <mc:Fallback>
            <p:pic>
              <p:nvPicPr>
                <p:cNvPr id="524" name="Freihand 523">
                  <a:extLst>
                    <a:ext uri="{FF2B5EF4-FFF2-40B4-BE49-F238E27FC236}">
                      <a16:creationId xmlns:a16="http://schemas.microsoft.com/office/drawing/2014/main" id="{A494BAD0-870D-401C-A30C-D9BA04C0B9E3}"/>
                    </a:ext>
                  </a:extLst>
                </p:cNvPr>
                <p:cNvPicPr/>
                <p:nvPr/>
              </p:nvPicPr>
              <p:blipFill>
                <a:blip r:embed="rId853"/>
                <a:stretch>
                  <a:fillRect/>
                </a:stretch>
              </p:blipFill>
              <p:spPr>
                <a:xfrm>
                  <a:off x="7935393" y="2728884"/>
                  <a:ext cx="249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6" name="Freihand 525">
                  <a:extLst>
                    <a:ext uri="{FF2B5EF4-FFF2-40B4-BE49-F238E27FC236}">
                      <a16:creationId xmlns:a16="http://schemas.microsoft.com/office/drawing/2014/main" id="{08FEB91E-8C94-437C-9AB8-F79B656FCD35}"/>
                    </a:ext>
                  </a:extLst>
                </p14:cNvPr>
                <p14:cNvContentPartPr/>
                <p14:nvPr/>
              </p14:nvContentPartPr>
              <p14:xfrm>
                <a:off x="7749993" y="2889444"/>
                <a:ext cx="95040" cy="59040"/>
              </p14:xfrm>
            </p:contentPart>
          </mc:Choice>
          <mc:Fallback>
            <p:pic>
              <p:nvPicPr>
                <p:cNvPr id="526" name="Freihand 525">
                  <a:extLst>
                    <a:ext uri="{FF2B5EF4-FFF2-40B4-BE49-F238E27FC236}">
                      <a16:creationId xmlns:a16="http://schemas.microsoft.com/office/drawing/2014/main" id="{08FEB91E-8C94-437C-9AB8-F79B656FCD35}"/>
                    </a:ext>
                  </a:extLst>
                </p:cNvPr>
                <p:cNvPicPr/>
                <p:nvPr/>
              </p:nvPicPr>
              <p:blipFill>
                <a:blip r:embed="rId855"/>
                <a:stretch>
                  <a:fillRect/>
                </a:stretch>
              </p:blipFill>
              <p:spPr>
                <a:xfrm>
                  <a:off x="7745673" y="2885124"/>
                  <a:ext cx="103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7" name="Freihand 526">
                  <a:extLst>
                    <a:ext uri="{FF2B5EF4-FFF2-40B4-BE49-F238E27FC236}">
                      <a16:creationId xmlns:a16="http://schemas.microsoft.com/office/drawing/2014/main" id="{53B4D7E5-5DA6-489F-A9FA-098F68007C22}"/>
                    </a:ext>
                  </a:extLst>
                </p14:cNvPr>
                <p14:cNvContentPartPr/>
                <p14:nvPr/>
              </p14:nvContentPartPr>
              <p14:xfrm>
                <a:off x="7965633" y="2880804"/>
                <a:ext cx="11880" cy="66240"/>
              </p14:xfrm>
            </p:contentPart>
          </mc:Choice>
          <mc:Fallback>
            <p:pic>
              <p:nvPicPr>
                <p:cNvPr id="527" name="Freihand 526">
                  <a:extLst>
                    <a:ext uri="{FF2B5EF4-FFF2-40B4-BE49-F238E27FC236}">
                      <a16:creationId xmlns:a16="http://schemas.microsoft.com/office/drawing/2014/main" id="{53B4D7E5-5DA6-489F-A9FA-098F68007C22}"/>
                    </a:ext>
                  </a:extLst>
                </p:cNvPr>
                <p:cNvPicPr/>
                <p:nvPr/>
              </p:nvPicPr>
              <p:blipFill>
                <a:blip r:embed="rId857"/>
                <a:stretch>
                  <a:fillRect/>
                </a:stretch>
              </p:blipFill>
              <p:spPr>
                <a:xfrm>
                  <a:off x="7961313" y="2876484"/>
                  <a:ext cx="20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8" name="Freihand 527">
                  <a:extLst>
                    <a:ext uri="{FF2B5EF4-FFF2-40B4-BE49-F238E27FC236}">
                      <a16:creationId xmlns:a16="http://schemas.microsoft.com/office/drawing/2014/main" id="{11C1E53D-9E1D-4664-AD70-9541F3E1B06A}"/>
                    </a:ext>
                  </a:extLst>
                </p14:cNvPr>
                <p14:cNvContentPartPr/>
                <p14:nvPr/>
              </p14:nvContentPartPr>
              <p14:xfrm>
                <a:off x="7938993" y="2915364"/>
                <a:ext cx="86400" cy="6480"/>
              </p14:xfrm>
            </p:contentPart>
          </mc:Choice>
          <mc:Fallback>
            <p:pic>
              <p:nvPicPr>
                <p:cNvPr id="528" name="Freihand 527">
                  <a:extLst>
                    <a:ext uri="{FF2B5EF4-FFF2-40B4-BE49-F238E27FC236}">
                      <a16:creationId xmlns:a16="http://schemas.microsoft.com/office/drawing/2014/main" id="{11C1E53D-9E1D-4664-AD70-9541F3E1B06A}"/>
                    </a:ext>
                  </a:extLst>
                </p:cNvPr>
                <p:cNvPicPr/>
                <p:nvPr/>
              </p:nvPicPr>
              <p:blipFill>
                <a:blip r:embed="rId859"/>
                <a:stretch>
                  <a:fillRect/>
                </a:stretch>
              </p:blipFill>
              <p:spPr>
                <a:xfrm>
                  <a:off x="7934673" y="2911044"/>
                  <a:ext cx="95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9" name="Freihand 528">
                  <a:extLst>
                    <a:ext uri="{FF2B5EF4-FFF2-40B4-BE49-F238E27FC236}">
                      <a16:creationId xmlns:a16="http://schemas.microsoft.com/office/drawing/2014/main" id="{1D42104F-88A0-47F0-99D7-D35A5E11A3DA}"/>
                    </a:ext>
                  </a:extLst>
                </p14:cNvPr>
                <p14:cNvContentPartPr/>
                <p14:nvPr/>
              </p14:nvContentPartPr>
              <p14:xfrm>
                <a:off x="8057793" y="2833644"/>
                <a:ext cx="78840" cy="100080"/>
              </p14:xfrm>
            </p:contentPart>
          </mc:Choice>
          <mc:Fallback>
            <p:pic>
              <p:nvPicPr>
                <p:cNvPr id="529" name="Freihand 528">
                  <a:extLst>
                    <a:ext uri="{FF2B5EF4-FFF2-40B4-BE49-F238E27FC236}">
                      <a16:creationId xmlns:a16="http://schemas.microsoft.com/office/drawing/2014/main" id="{1D42104F-88A0-47F0-99D7-D35A5E11A3DA}"/>
                    </a:ext>
                  </a:extLst>
                </p:cNvPr>
                <p:cNvPicPr/>
                <p:nvPr/>
              </p:nvPicPr>
              <p:blipFill>
                <a:blip r:embed="rId861"/>
                <a:stretch>
                  <a:fillRect/>
                </a:stretch>
              </p:blipFill>
              <p:spPr>
                <a:xfrm>
                  <a:off x="8053473" y="2829324"/>
                  <a:ext cx="87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0" name="Freihand 529">
                  <a:extLst>
                    <a:ext uri="{FF2B5EF4-FFF2-40B4-BE49-F238E27FC236}">
                      <a16:creationId xmlns:a16="http://schemas.microsoft.com/office/drawing/2014/main" id="{3D051FA9-D18D-44D7-9B65-80F51D96376F}"/>
                    </a:ext>
                  </a:extLst>
                </p14:cNvPr>
                <p14:cNvContentPartPr/>
                <p14:nvPr/>
              </p14:nvContentPartPr>
              <p14:xfrm>
                <a:off x="8140953" y="2790804"/>
                <a:ext cx="85320" cy="68760"/>
              </p14:xfrm>
            </p:contentPart>
          </mc:Choice>
          <mc:Fallback>
            <p:pic>
              <p:nvPicPr>
                <p:cNvPr id="530" name="Freihand 529">
                  <a:extLst>
                    <a:ext uri="{FF2B5EF4-FFF2-40B4-BE49-F238E27FC236}">
                      <a16:creationId xmlns:a16="http://schemas.microsoft.com/office/drawing/2014/main" id="{3D051FA9-D18D-44D7-9B65-80F51D96376F}"/>
                    </a:ext>
                  </a:extLst>
                </p:cNvPr>
                <p:cNvPicPr/>
                <p:nvPr/>
              </p:nvPicPr>
              <p:blipFill>
                <a:blip r:embed="rId863"/>
                <a:stretch>
                  <a:fillRect/>
                </a:stretch>
              </p:blipFill>
              <p:spPr>
                <a:xfrm>
                  <a:off x="8136633" y="2786484"/>
                  <a:ext cx="93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1" name="Freihand 530">
                  <a:extLst>
                    <a:ext uri="{FF2B5EF4-FFF2-40B4-BE49-F238E27FC236}">
                      <a16:creationId xmlns:a16="http://schemas.microsoft.com/office/drawing/2014/main" id="{49C96DBC-BB3D-445E-9135-F0A8DF28DAC2}"/>
                    </a:ext>
                  </a:extLst>
                </p14:cNvPr>
                <p14:cNvContentPartPr/>
                <p14:nvPr/>
              </p14:nvContentPartPr>
              <p14:xfrm>
                <a:off x="7728033" y="2990604"/>
                <a:ext cx="482040" cy="29880"/>
              </p14:xfrm>
            </p:contentPart>
          </mc:Choice>
          <mc:Fallback>
            <p:pic>
              <p:nvPicPr>
                <p:cNvPr id="531" name="Freihand 530">
                  <a:extLst>
                    <a:ext uri="{FF2B5EF4-FFF2-40B4-BE49-F238E27FC236}">
                      <a16:creationId xmlns:a16="http://schemas.microsoft.com/office/drawing/2014/main" id="{49C96DBC-BB3D-445E-9135-F0A8DF28DAC2}"/>
                    </a:ext>
                  </a:extLst>
                </p:cNvPr>
                <p:cNvPicPr/>
                <p:nvPr/>
              </p:nvPicPr>
              <p:blipFill>
                <a:blip r:embed="rId865"/>
                <a:stretch>
                  <a:fillRect/>
                </a:stretch>
              </p:blipFill>
              <p:spPr>
                <a:xfrm>
                  <a:off x="7723713" y="2986284"/>
                  <a:ext cx="490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2" name="Freihand 531">
                  <a:extLst>
                    <a:ext uri="{FF2B5EF4-FFF2-40B4-BE49-F238E27FC236}">
                      <a16:creationId xmlns:a16="http://schemas.microsoft.com/office/drawing/2014/main" id="{988F6812-A640-4EF2-992D-4A77971B83C4}"/>
                    </a:ext>
                  </a:extLst>
                </p14:cNvPr>
                <p14:cNvContentPartPr/>
                <p14:nvPr/>
              </p14:nvContentPartPr>
              <p14:xfrm>
                <a:off x="7884993" y="3069444"/>
                <a:ext cx="108360" cy="58680"/>
              </p14:xfrm>
            </p:contentPart>
          </mc:Choice>
          <mc:Fallback>
            <p:pic>
              <p:nvPicPr>
                <p:cNvPr id="532" name="Freihand 531">
                  <a:extLst>
                    <a:ext uri="{FF2B5EF4-FFF2-40B4-BE49-F238E27FC236}">
                      <a16:creationId xmlns:a16="http://schemas.microsoft.com/office/drawing/2014/main" id="{988F6812-A640-4EF2-992D-4A77971B83C4}"/>
                    </a:ext>
                  </a:extLst>
                </p:cNvPr>
                <p:cNvPicPr/>
                <p:nvPr/>
              </p:nvPicPr>
              <p:blipFill>
                <a:blip r:embed="rId867"/>
                <a:stretch>
                  <a:fillRect/>
                </a:stretch>
              </p:blipFill>
              <p:spPr>
                <a:xfrm>
                  <a:off x="7880673" y="3065124"/>
                  <a:ext cx="117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8" name="Freihand 537">
                  <a:extLst>
                    <a:ext uri="{FF2B5EF4-FFF2-40B4-BE49-F238E27FC236}">
                      <a16:creationId xmlns:a16="http://schemas.microsoft.com/office/drawing/2014/main" id="{A006609C-B85D-4EC1-AE94-D68054EBB28A}"/>
                    </a:ext>
                  </a:extLst>
                </p14:cNvPr>
                <p14:cNvContentPartPr/>
                <p14:nvPr/>
              </p14:nvContentPartPr>
              <p14:xfrm>
                <a:off x="8194593" y="3367164"/>
                <a:ext cx="40680" cy="2880"/>
              </p14:xfrm>
            </p:contentPart>
          </mc:Choice>
          <mc:Fallback>
            <p:pic>
              <p:nvPicPr>
                <p:cNvPr id="538" name="Freihand 537">
                  <a:extLst>
                    <a:ext uri="{FF2B5EF4-FFF2-40B4-BE49-F238E27FC236}">
                      <a16:creationId xmlns:a16="http://schemas.microsoft.com/office/drawing/2014/main" id="{A006609C-B85D-4EC1-AE94-D68054EBB28A}"/>
                    </a:ext>
                  </a:extLst>
                </p:cNvPr>
                <p:cNvPicPr/>
                <p:nvPr/>
              </p:nvPicPr>
              <p:blipFill>
                <a:blip r:embed="rId869"/>
                <a:stretch>
                  <a:fillRect/>
                </a:stretch>
              </p:blipFill>
              <p:spPr>
                <a:xfrm>
                  <a:off x="8190273" y="3362844"/>
                  <a:ext cx="49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39" name="Freihand 538">
                  <a:extLst>
                    <a:ext uri="{FF2B5EF4-FFF2-40B4-BE49-F238E27FC236}">
                      <a16:creationId xmlns:a16="http://schemas.microsoft.com/office/drawing/2014/main" id="{F5F25132-EC9B-4219-B1C2-314146756E5F}"/>
                    </a:ext>
                  </a:extLst>
                </p14:cNvPr>
                <p14:cNvContentPartPr/>
                <p14:nvPr/>
              </p14:nvContentPartPr>
              <p14:xfrm>
                <a:off x="8271633" y="3347004"/>
                <a:ext cx="151200" cy="4680"/>
              </p14:xfrm>
            </p:contentPart>
          </mc:Choice>
          <mc:Fallback>
            <p:pic>
              <p:nvPicPr>
                <p:cNvPr id="539" name="Freihand 538">
                  <a:extLst>
                    <a:ext uri="{FF2B5EF4-FFF2-40B4-BE49-F238E27FC236}">
                      <a16:creationId xmlns:a16="http://schemas.microsoft.com/office/drawing/2014/main" id="{F5F25132-EC9B-4219-B1C2-314146756E5F}"/>
                    </a:ext>
                  </a:extLst>
                </p:cNvPr>
                <p:cNvPicPr/>
                <p:nvPr/>
              </p:nvPicPr>
              <p:blipFill>
                <a:blip r:embed="rId871"/>
                <a:stretch>
                  <a:fillRect/>
                </a:stretch>
              </p:blipFill>
              <p:spPr>
                <a:xfrm>
                  <a:off x="8267313" y="3342684"/>
                  <a:ext cx="159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40" name="Freihand 539">
                  <a:extLst>
                    <a:ext uri="{FF2B5EF4-FFF2-40B4-BE49-F238E27FC236}">
                      <a16:creationId xmlns:a16="http://schemas.microsoft.com/office/drawing/2014/main" id="{EB180183-25A5-4B8D-8262-B90A84260636}"/>
                    </a:ext>
                  </a:extLst>
                </p14:cNvPr>
                <p14:cNvContentPartPr/>
                <p14:nvPr/>
              </p14:nvContentPartPr>
              <p14:xfrm>
                <a:off x="8305833" y="3397404"/>
                <a:ext cx="125280" cy="7200"/>
              </p14:xfrm>
            </p:contentPart>
          </mc:Choice>
          <mc:Fallback>
            <p:pic>
              <p:nvPicPr>
                <p:cNvPr id="540" name="Freihand 539">
                  <a:extLst>
                    <a:ext uri="{FF2B5EF4-FFF2-40B4-BE49-F238E27FC236}">
                      <a16:creationId xmlns:a16="http://schemas.microsoft.com/office/drawing/2014/main" id="{EB180183-25A5-4B8D-8262-B90A84260636}"/>
                    </a:ext>
                  </a:extLst>
                </p:cNvPr>
                <p:cNvPicPr/>
                <p:nvPr/>
              </p:nvPicPr>
              <p:blipFill>
                <a:blip r:embed="rId873"/>
                <a:stretch>
                  <a:fillRect/>
                </a:stretch>
              </p:blipFill>
              <p:spPr>
                <a:xfrm>
                  <a:off x="8301513" y="3393084"/>
                  <a:ext cx="133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2" name="Freihand 541">
                  <a:extLst>
                    <a:ext uri="{FF2B5EF4-FFF2-40B4-BE49-F238E27FC236}">
                      <a16:creationId xmlns:a16="http://schemas.microsoft.com/office/drawing/2014/main" id="{18FFEC8B-54AA-4C47-971D-1D2F2932A906}"/>
                    </a:ext>
                  </a:extLst>
                </p14:cNvPr>
                <p14:cNvContentPartPr/>
                <p14:nvPr/>
              </p14:nvContentPartPr>
              <p14:xfrm>
                <a:off x="8673033" y="3172404"/>
                <a:ext cx="101160" cy="58680"/>
              </p14:xfrm>
            </p:contentPart>
          </mc:Choice>
          <mc:Fallback>
            <p:pic>
              <p:nvPicPr>
                <p:cNvPr id="542" name="Freihand 541">
                  <a:extLst>
                    <a:ext uri="{FF2B5EF4-FFF2-40B4-BE49-F238E27FC236}">
                      <a16:creationId xmlns:a16="http://schemas.microsoft.com/office/drawing/2014/main" id="{18FFEC8B-54AA-4C47-971D-1D2F2932A906}"/>
                    </a:ext>
                  </a:extLst>
                </p:cNvPr>
                <p:cNvPicPr/>
                <p:nvPr/>
              </p:nvPicPr>
              <p:blipFill>
                <a:blip r:embed="rId875"/>
                <a:stretch>
                  <a:fillRect/>
                </a:stretch>
              </p:blipFill>
              <p:spPr>
                <a:xfrm>
                  <a:off x="8668713" y="3168084"/>
                  <a:ext cx="109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43" name="Freihand 542">
                  <a:extLst>
                    <a:ext uri="{FF2B5EF4-FFF2-40B4-BE49-F238E27FC236}">
                      <a16:creationId xmlns:a16="http://schemas.microsoft.com/office/drawing/2014/main" id="{ACE1F7EB-7C58-4136-9533-A5A1C641ACF9}"/>
                    </a:ext>
                  </a:extLst>
                </p14:cNvPr>
                <p14:cNvContentPartPr/>
                <p14:nvPr/>
              </p14:nvContentPartPr>
              <p14:xfrm>
                <a:off x="8612193" y="3288684"/>
                <a:ext cx="290880" cy="21960"/>
              </p14:xfrm>
            </p:contentPart>
          </mc:Choice>
          <mc:Fallback>
            <p:pic>
              <p:nvPicPr>
                <p:cNvPr id="543" name="Freihand 542">
                  <a:extLst>
                    <a:ext uri="{FF2B5EF4-FFF2-40B4-BE49-F238E27FC236}">
                      <a16:creationId xmlns:a16="http://schemas.microsoft.com/office/drawing/2014/main" id="{ACE1F7EB-7C58-4136-9533-A5A1C641ACF9}"/>
                    </a:ext>
                  </a:extLst>
                </p:cNvPr>
                <p:cNvPicPr/>
                <p:nvPr/>
              </p:nvPicPr>
              <p:blipFill>
                <a:blip r:embed="rId877"/>
                <a:stretch>
                  <a:fillRect/>
                </a:stretch>
              </p:blipFill>
              <p:spPr>
                <a:xfrm>
                  <a:off x="8607873" y="3284364"/>
                  <a:ext cx="299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4" name="Freihand 543">
                  <a:extLst>
                    <a:ext uri="{FF2B5EF4-FFF2-40B4-BE49-F238E27FC236}">
                      <a16:creationId xmlns:a16="http://schemas.microsoft.com/office/drawing/2014/main" id="{3F96DD53-C35A-4254-9D19-34A895CCBD15}"/>
                    </a:ext>
                  </a:extLst>
                </p14:cNvPr>
                <p14:cNvContentPartPr/>
                <p14:nvPr/>
              </p14:nvContentPartPr>
              <p14:xfrm>
                <a:off x="8562873" y="3448164"/>
                <a:ext cx="118080" cy="74520"/>
              </p14:xfrm>
            </p:contentPart>
          </mc:Choice>
          <mc:Fallback>
            <p:pic>
              <p:nvPicPr>
                <p:cNvPr id="544" name="Freihand 543">
                  <a:extLst>
                    <a:ext uri="{FF2B5EF4-FFF2-40B4-BE49-F238E27FC236}">
                      <a16:creationId xmlns:a16="http://schemas.microsoft.com/office/drawing/2014/main" id="{3F96DD53-C35A-4254-9D19-34A895CCBD15}"/>
                    </a:ext>
                  </a:extLst>
                </p:cNvPr>
                <p:cNvPicPr/>
                <p:nvPr/>
              </p:nvPicPr>
              <p:blipFill>
                <a:blip r:embed="rId879"/>
                <a:stretch>
                  <a:fillRect/>
                </a:stretch>
              </p:blipFill>
              <p:spPr>
                <a:xfrm>
                  <a:off x="8558553" y="3443844"/>
                  <a:ext cx="126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5" name="Freihand 544">
                  <a:extLst>
                    <a:ext uri="{FF2B5EF4-FFF2-40B4-BE49-F238E27FC236}">
                      <a16:creationId xmlns:a16="http://schemas.microsoft.com/office/drawing/2014/main" id="{116E7C2D-7C9F-4D89-B130-E8163383B72E}"/>
                    </a:ext>
                  </a:extLst>
                </p14:cNvPr>
                <p14:cNvContentPartPr/>
                <p14:nvPr/>
              </p14:nvContentPartPr>
              <p14:xfrm>
                <a:off x="8734233" y="3439164"/>
                <a:ext cx="5400" cy="74160"/>
              </p14:xfrm>
            </p:contentPart>
          </mc:Choice>
          <mc:Fallback>
            <p:pic>
              <p:nvPicPr>
                <p:cNvPr id="545" name="Freihand 544">
                  <a:extLst>
                    <a:ext uri="{FF2B5EF4-FFF2-40B4-BE49-F238E27FC236}">
                      <a16:creationId xmlns:a16="http://schemas.microsoft.com/office/drawing/2014/main" id="{116E7C2D-7C9F-4D89-B130-E8163383B72E}"/>
                    </a:ext>
                  </a:extLst>
                </p:cNvPr>
                <p:cNvPicPr/>
                <p:nvPr/>
              </p:nvPicPr>
              <p:blipFill>
                <a:blip r:embed="rId881"/>
                <a:stretch>
                  <a:fillRect/>
                </a:stretch>
              </p:blipFill>
              <p:spPr>
                <a:xfrm>
                  <a:off x="8729913" y="3434844"/>
                  <a:ext cx="14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6" name="Freihand 545">
                  <a:extLst>
                    <a:ext uri="{FF2B5EF4-FFF2-40B4-BE49-F238E27FC236}">
                      <a16:creationId xmlns:a16="http://schemas.microsoft.com/office/drawing/2014/main" id="{2B9F584A-6246-42CE-8A35-4039F83C614E}"/>
                    </a:ext>
                  </a:extLst>
                </p14:cNvPr>
                <p14:cNvContentPartPr/>
                <p14:nvPr/>
              </p14:nvContentPartPr>
              <p14:xfrm>
                <a:off x="8694993" y="3461484"/>
                <a:ext cx="101880" cy="16560"/>
              </p14:xfrm>
            </p:contentPart>
          </mc:Choice>
          <mc:Fallback>
            <p:pic>
              <p:nvPicPr>
                <p:cNvPr id="546" name="Freihand 545">
                  <a:extLst>
                    <a:ext uri="{FF2B5EF4-FFF2-40B4-BE49-F238E27FC236}">
                      <a16:creationId xmlns:a16="http://schemas.microsoft.com/office/drawing/2014/main" id="{2B9F584A-6246-42CE-8A35-4039F83C614E}"/>
                    </a:ext>
                  </a:extLst>
                </p:cNvPr>
                <p:cNvPicPr/>
                <p:nvPr/>
              </p:nvPicPr>
              <p:blipFill>
                <a:blip r:embed="rId883"/>
                <a:stretch>
                  <a:fillRect/>
                </a:stretch>
              </p:blipFill>
              <p:spPr>
                <a:xfrm>
                  <a:off x="8690673" y="3457164"/>
                  <a:ext cx="110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7" name="Freihand 546">
                  <a:extLst>
                    <a:ext uri="{FF2B5EF4-FFF2-40B4-BE49-F238E27FC236}">
                      <a16:creationId xmlns:a16="http://schemas.microsoft.com/office/drawing/2014/main" id="{E7743C94-4BB4-4B7F-93C2-E61C8963C8B8}"/>
                    </a:ext>
                  </a:extLst>
                </p14:cNvPr>
                <p14:cNvContentPartPr/>
                <p14:nvPr/>
              </p14:nvContentPartPr>
              <p14:xfrm>
                <a:off x="8797593" y="3399924"/>
                <a:ext cx="78120" cy="108000"/>
              </p14:xfrm>
            </p:contentPart>
          </mc:Choice>
          <mc:Fallback>
            <p:pic>
              <p:nvPicPr>
                <p:cNvPr id="547" name="Freihand 546">
                  <a:extLst>
                    <a:ext uri="{FF2B5EF4-FFF2-40B4-BE49-F238E27FC236}">
                      <a16:creationId xmlns:a16="http://schemas.microsoft.com/office/drawing/2014/main" id="{E7743C94-4BB4-4B7F-93C2-E61C8963C8B8}"/>
                    </a:ext>
                  </a:extLst>
                </p:cNvPr>
                <p:cNvPicPr/>
                <p:nvPr/>
              </p:nvPicPr>
              <p:blipFill>
                <a:blip r:embed="rId885"/>
                <a:stretch>
                  <a:fillRect/>
                </a:stretch>
              </p:blipFill>
              <p:spPr>
                <a:xfrm>
                  <a:off x="8793273" y="3395604"/>
                  <a:ext cx="86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8" name="Freihand 547">
                  <a:extLst>
                    <a:ext uri="{FF2B5EF4-FFF2-40B4-BE49-F238E27FC236}">
                      <a16:creationId xmlns:a16="http://schemas.microsoft.com/office/drawing/2014/main" id="{7AD2E5F5-BE40-46A3-9B3F-B0D595DED380}"/>
                    </a:ext>
                  </a:extLst>
                </p14:cNvPr>
                <p14:cNvContentPartPr/>
                <p14:nvPr/>
              </p14:nvContentPartPr>
              <p14:xfrm>
                <a:off x="8908473" y="3358884"/>
                <a:ext cx="100080" cy="68760"/>
              </p14:xfrm>
            </p:contentPart>
          </mc:Choice>
          <mc:Fallback>
            <p:pic>
              <p:nvPicPr>
                <p:cNvPr id="548" name="Freihand 547">
                  <a:extLst>
                    <a:ext uri="{FF2B5EF4-FFF2-40B4-BE49-F238E27FC236}">
                      <a16:creationId xmlns:a16="http://schemas.microsoft.com/office/drawing/2014/main" id="{7AD2E5F5-BE40-46A3-9B3F-B0D595DED380}"/>
                    </a:ext>
                  </a:extLst>
                </p:cNvPr>
                <p:cNvPicPr/>
                <p:nvPr/>
              </p:nvPicPr>
              <p:blipFill>
                <a:blip r:embed="rId887"/>
                <a:stretch>
                  <a:fillRect/>
                </a:stretch>
              </p:blipFill>
              <p:spPr>
                <a:xfrm>
                  <a:off x="8904153" y="3354564"/>
                  <a:ext cx="108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0" name="Freihand 549">
                  <a:extLst>
                    <a:ext uri="{FF2B5EF4-FFF2-40B4-BE49-F238E27FC236}">
                      <a16:creationId xmlns:a16="http://schemas.microsoft.com/office/drawing/2014/main" id="{1AEAECF7-17DC-4A50-8BAB-B5FE3C364B75}"/>
                    </a:ext>
                  </a:extLst>
                </p14:cNvPr>
                <p14:cNvContentPartPr/>
                <p14:nvPr/>
              </p14:nvContentPartPr>
              <p14:xfrm>
                <a:off x="9140673" y="3265284"/>
                <a:ext cx="26280" cy="16560"/>
              </p14:xfrm>
            </p:contentPart>
          </mc:Choice>
          <mc:Fallback>
            <p:pic>
              <p:nvPicPr>
                <p:cNvPr id="550" name="Freihand 549">
                  <a:extLst>
                    <a:ext uri="{FF2B5EF4-FFF2-40B4-BE49-F238E27FC236}">
                      <a16:creationId xmlns:a16="http://schemas.microsoft.com/office/drawing/2014/main" id="{1AEAECF7-17DC-4A50-8BAB-B5FE3C364B75}"/>
                    </a:ext>
                  </a:extLst>
                </p:cNvPr>
                <p:cNvPicPr/>
                <p:nvPr/>
              </p:nvPicPr>
              <p:blipFill>
                <a:blip r:embed="rId889"/>
                <a:stretch>
                  <a:fillRect/>
                </a:stretch>
              </p:blipFill>
              <p:spPr>
                <a:xfrm>
                  <a:off x="9136353" y="3260964"/>
                  <a:ext cx="34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1" name="Freihand 550">
                  <a:extLst>
                    <a:ext uri="{FF2B5EF4-FFF2-40B4-BE49-F238E27FC236}">
                      <a16:creationId xmlns:a16="http://schemas.microsoft.com/office/drawing/2014/main" id="{0884E51B-0F60-4504-B28C-EA01C595913F}"/>
                    </a:ext>
                  </a:extLst>
                </p14:cNvPr>
                <p14:cNvContentPartPr/>
                <p14:nvPr/>
              </p14:nvContentPartPr>
              <p14:xfrm>
                <a:off x="9314553" y="3098964"/>
                <a:ext cx="98280" cy="117000"/>
              </p14:xfrm>
            </p:contentPart>
          </mc:Choice>
          <mc:Fallback>
            <p:pic>
              <p:nvPicPr>
                <p:cNvPr id="551" name="Freihand 550">
                  <a:extLst>
                    <a:ext uri="{FF2B5EF4-FFF2-40B4-BE49-F238E27FC236}">
                      <a16:creationId xmlns:a16="http://schemas.microsoft.com/office/drawing/2014/main" id="{0884E51B-0F60-4504-B28C-EA01C595913F}"/>
                    </a:ext>
                  </a:extLst>
                </p:cNvPr>
                <p:cNvPicPr/>
                <p:nvPr/>
              </p:nvPicPr>
              <p:blipFill>
                <a:blip r:embed="rId891"/>
                <a:stretch>
                  <a:fillRect/>
                </a:stretch>
              </p:blipFill>
              <p:spPr>
                <a:xfrm>
                  <a:off x="9310233" y="3094644"/>
                  <a:ext cx="106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2" name="Freihand 551">
                  <a:extLst>
                    <a:ext uri="{FF2B5EF4-FFF2-40B4-BE49-F238E27FC236}">
                      <a16:creationId xmlns:a16="http://schemas.microsoft.com/office/drawing/2014/main" id="{F27716F5-5DA7-40EF-859D-08CD36522BE5}"/>
                    </a:ext>
                  </a:extLst>
                </p14:cNvPr>
                <p14:cNvContentPartPr/>
                <p14:nvPr/>
              </p14:nvContentPartPr>
              <p14:xfrm>
                <a:off x="9388353" y="3018684"/>
                <a:ext cx="111240" cy="102240"/>
              </p14:xfrm>
            </p:contentPart>
          </mc:Choice>
          <mc:Fallback>
            <p:pic>
              <p:nvPicPr>
                <p:cNvPr id="552" name="Freihand 551">
                  <a:extLst>
                    <a:ext uri="{FF2B5EF4-FFF2-40B4-BE49-F238E27FC236}">
                      <a16:creationId xmlns:a16="http://schemas.microsoft.com/office/drawing/2014/main" id="{F27716F5-5DA7-40EF-859D-08CD36522BE5}"/>
                    </a:ext>
                  </a:extLst>
                </p:cNvPr>
                <p:cNvPicPr/>
                <p:nvPr/>
              </p:nvPicPr>
              <p:blipFill>
                <a:blip r:embed="rId893"/>
                <a:stretch>
                  <a:fillRect/>
                </a:stretch>
              </p:blipFill>
              <p:spPr>
                <a:xfrm>
                  <a:off x="9384033" y="3014364"/>
                  <a:ext cx="11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3" name="Freihand 552">
                  <a:extLst>
                    <a:ext uri="{FF2B5EF4-FFF2-40B4-BE49-F238E27FC236}">
                      <a16:creationId xmlns:a16="http://schemas.microsoft.com/office/drawing/2014/main" id="{CA7A7090-B6FB-413B-8E5E-95DC97AF71AE}"/>
                    </a:ext>
                  </a:extLst>
                </p14:cNvPr>
                <p14:cNvContentPartPr/>
                <p14:nvPr/>
              </p14:nvContentPartPr>
              <p14:xfrm>
                <a:off x="9268833" y="3260964"/>
                <a:ext cx="193320" cy="26640"/>
              </p14:xfrm>
            </p:contentPart>
          </mc:Choice>
          <mc:Fallback>
            <p:pic>
              <p:nvPicPr>
                <p:cNvPr id="553" name="Freihand 552">
                  <a:extLst>
                    <a:ext uri="{FF2B5EF4-FFF2-40B4-BE49-F238E27FC236}">
                      <a16:creationId xmlns:a16="http://schemas.microsoft.com/office/drawing/2014/main" id="{CA7A7090-B6FB-413B-8E5E-95DC97AF71AE}"/>
                    </a:ext>
                  </a:extLst>
                </p:cNvPr>
                <p:cNvPicPr/>
                <p:nvPr/>
              </p:nvPicPr>
              <p:blipFill>
                <a:blip r:embed="rId895"/>
                <a:stretch>
                  <a:fillRect/>
                </a:stretch>
              </p:blipFill>
              <p:spPr>
                <a:xfrm>
                  <a:off x="9264513" y="3256644"/>
                  <a:ext cx="201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4" name="Freihand 553">
                  <a:extLst>
                    <a:ext uri="{FF2B5EF4-FFF2-40B4-BE49-F238E27FC236}">
                      <a16:creationId xmlns:a16="http://schemas.microsoft.com/office/drawing/2014/main" id="{B6B8367D-8B73-4FA6-9227-5E6A99AA356F}"/>
                    </a:ext>
                  </a:extLst>
                </p14:cNvPr>
                <p14:cNvContentPartPr/>
                <p14:nvPr/>
              </p14:nvContentPartPr>
              <p14:xfrm>
                <a:off x="9299433" y="3349884"/>
                <a:ext cx="138600" cy="104760"/>
              </p14:xfrm>
            </p:contentPart>
          </mc:Choice>
          <mc:Fallback>
            <p:pic>
              <p:nvPicPr>
                <p:cNvPr id="554" name="Freihand 553">
                  <a:extLst>
                    <a:ext uri="{FF2B5EF4-FFF2-40B4-BE49-F238E27FC236}">
                      <a16:creationId xmlns:a16="http://schemas.microsoft.com/office/drawing/2014/main" id="{B6B8367D-8B73-4FA6-9227-5E6A99AA356F}"/>
                    </a:ext>
                  </a:extLst>
                </p:cNvPr>
                <p:cNvPicPr/>
                <p:nvPr/>
              </p:nvPicPr>
              <p:blipFill>
                <a:blip r:embed="rId897"/>
                <a:stretch>
                  <a:fillRect/>
                </a:stretch>
              </p:blipFill>
              <p:spPr>
                <a:xfrm>
                  <a:off x="9295113" y="3345564"/>
                  <a:ext cx="147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5" name="Freihand 554">
                  <a:extLst>
                    <a:ext uri="{FF2B5EF4-FFF2-40B4-BE49-F238E27FC236}">
                      <a16:creationId xmlns:a16="http://schemas.microsoft.com/office/drawing/2014/main" id="{926773C8-B731-4438-BCF9-C92BDDDEC4CA}"/>
                    </a:ext>
                  </a:extLst>
                </p14:cNvPr>
                <p14:cNvContentPartPr/>
                <p14:nvPr/>
              </p14:nvContentPartPr>
              <p14:xfrm>
                <a:off x="9595713" y="3215964"/>
                <a:ext cx="23040" cy="99360"/>
              </p14:xfrm>
            </p:contentPart>
          </mc:Choice>
          <mc:Fallback>
            <p:pic>
              <p:nvPicPr>
                <p:cNvPr id="555" name="Freihand 554">
                  <a:extLst>
                    <a:ext uri="{FF2B5EF4-FFF2-40B4-BE49-F238E27FC236}">
                      <a16:creationId xmlns:a16="http://schemas.microsoft.com/office/drawing/2014/main" id="{926773C8-B731-4438-BCF9-C92BDDDEC4CA}"/>
                    </a:ext>
                  </a:extLst>
                </p:cNvPr>
                <p:cNvPicPr/>
                <p:nvPr/>
              </p:nvPicPr>
              <p:blipFill>
                <a:blip r:embed="rId899"/>
                <a:stretch>
                  <a:fillRect/>
                </a:stretch>
              </p:blipFill>
              <p:spPr>
                <a:xfrm>
                  <a:off x="9591393" y="3211644"/>
                  <a:ext cx="31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6" name="Freihand 555">
                  <a:extLst>
                    <a:ext uri="{FF2B5EF4-FFF2-40B4-BE49-F238E27FC236}">
                      <a16:creationId xmlns:a16="http://schemas.microsoft.com/office/drawing/2014/main" id="{2BFEBF53-0726-4A1A-AE4A-69E286EDDE48}"/>
                    </a:ext>
                  </a:extLst>
                </p14:cNvPr>
                <p14:cNvContentPartPr/>
                <p14:nvPr/>
              </p14:nvContentPartPr>
              <p14:xfrm>
                <a:off x="9636753" y="3203724"/>
                <a:ext cx="29880" cy="93240"/>
              </p14:xfrm>
            </p:contentPart>
          </mc:Choice>
          <mc:Fallback>
            <p:pic>
              <p:nvPicPr>
                <p:cNvPr id="556" name="Freihand 555">
                  <a:extLst>
                    <a:ext uri="{FF2B5EF4-FFF2-40B4-BE49-F238E27FC236}">
                      <a16:creationId xmlns:a16="http://schemas.microsoft.com/office/drawing/2014/main" id="{2BFEBF53-0726-4A1A-AE4A-69E286EDDE48}"/>
                    </a:ext>
                  </a:extLst>
                </p:cNvPr>
                <p:cNvPicPr/>
                <p:nvPr/>
              </p:nvPicPr>
              <p:blipFill>
                <a:blip r:embed="rId901"/>
                <a:stretch>
                  <a:fillRect/>
                </a:stretch>
              </p:blipFill>
              <p:spPr>
                <a:xfrm>
                  <a:off x="9632433" y="3199404"/>
                  <a:ext cx="38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7" name="Freihand 556">
                  <a:extLst>
                    <a:ext uri="{FF2B5EF4-FFF2-40B4-BE49-F238E27FC236}">
                      <a16:creationId xmlns:a16="http://schemas.microsoft.com/office/drawing/2014/main" id="{0B08EB26-1121-4807-9E34-36D9C2F77CDE}"/>
                    </a:ext>
                  </a:extLst>
                </p14:cNvPr>
                <p14:cNvContentPartPr/>
                <p14:nvPr/>
              </p14:nvContentPartPr>
              <p14:xfrm>
                <a:off x="9556833" y="3131004"/>
                <a:ext cx="160560" cy="32400"/>
              </p14:xfrm>
            </p:contentPart>
          </mc:Choice>
          <mc:Fallback>
            <p:pic>
              <p:nvPicPr>
                <p:cNvPr id="557" name="Freihand 556">
                  <a:extLst>
                    <a:ext uri="{FF2B5EF4-FFF2-40B4-BE49-F238E27FC236}">
                      <a16:creationId xmlns:a16="http://schemas.microsoft.com/office/drawing/2014/main" id="{0B08EB26-1121-4807-9E34-36D9C2F77CDE}"/>
                    </a:ext>
                  </a:extLst>
                </p:cNvPr>
                <p:cNvPicPr/>
                <p:nvPr/>
              </p:nvPicPr>
              <p:blipFill>
                <a:blip r:embed="rId903"/>
                <a:stretch>
                  <a:fillRect/>
                </a:stretch>
              </p:blipFill>
              <p:spPr>
                <a:xfrm>
                  <a:off x="9552513" y="3126684"/>
                  <a:ext cx="169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8" name="Freihand 557">
                  <a:extLst>
                    <a:ext uri="{FF2B5EF4-FFF2-40B4-BE49-F238E27FC236}">
                      <a16:creationId xmlns:a16="http://schemas.microsoft.com/office/drawing/2014/main" id="{0F4C0FF1-DFB2-4E08-BB67-E500045A1BD3}"/>
                    </a:ext>
                  </a:extLst>
                </p14:cNvPr>
                <p14:cNvContentPartPr/>
                <p14:nvPr/>
              </p14:nvContentPartPr>
              <p14:xfrm>
                <a:off x="9797313" y="3075924"/>
                <a:ext cx="100440" cy="94680"/>
              </p14:xfrm>
            </p:contentPart>
          </mc:Choice>
          <mc:Fallback>
            <p:pic>
              <p:nvPicPr>
                <p:cNvPr id="558" name="Freihand 557">
                  <a:extLst>
                    <a:ext uri="{FF2B5EF4-FFF2-40B4-BE49-F238E27FC236}">
                      <a16:creationId xmlns:a16="http://schemas.microsoft.com/office/drawing/2014/main" id="{0F4C0FF1-DFB2-4E08-BB67-E500045A1BD3}"/>
                    </a:ext>
                  </a:extLst>
                </p:cNvPr>
                <p:cNvPicPr/>
                <p:nvPr/>
              </p:nvPicPr>
              <p:blipFill>
                <a:blip r:embed="rId905"/>
                <a:stretch>
                  <a:fillRect/>
                </a:stretch>
              </p:blipFill>
              <p:spPr>
                <a:xfrm>
                  <a:off x="9792993" y="3071604"/>
                  <a:ext cx="109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60" name="Freihand 559">
                  <a:extLst>
                    <a:ext uri="{FF2B5EF4-FFF2-40B4-BE49-F238E27FC236}">
                      <a16:creationId xmlns:a16="http://schemas.microsoft.com/office/drawing/2014/main" id="{7E0459C7-F500-4DBF-94AA-525C67B6F37B}"/>
                    </a:ext>
                  </a:extLst>
                </p14:cNvPr>
                <p14:cNvContentPartPr/>
                <p14:nvPr/>
              </p14:nvContentPartPr>
              <p14:xfrm>
                <a:off x="10028433" y="3169164"/>
                <a:ext cx="11520" cy="144360"/>
              </p14:xfrm>
            </p:contentPart>
          </mc:Choice>
          <mc:Fallback>
            <p:pic>
              <p:nvPicPr>
                <p:cNvPr id="560" name="Freihand 559">
                  <a:extLst>
                    <a:ext uri="{FF2B5EF4-FFF2-40B4-BE49-F238E27FC236}">
                      <a16:creationId xmlns:a16="http://schemas.microsoft.com/office/drawing/2014/main" id="{7E0459C7-F500-4DBF-94AA-525C67B6F37B}"/>
                    </a:ext>
                  </a:extLst>
                </p:cNvPr>
                <p:cNvPicPr/>
                <p:nvPr/>
              </p:nvPicPr>
              <p:blipFill>
                <a:blip r:embed="rId907"/>
                <a:stretch>
                  <a:fillRect/>
                </a:stretch>
              </p:blipFill>
              <p:spPr>
                <a:xfrm>
                  <a:off x="10024113" y="3164844"/>
                  <a:ext cx="20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1" name="Freihand 560">
                  <a:extLst>
                    <a:ext uri="{FF2B5EF4-FFF2-40B4-BE49-F238E27FC236}">
                      <a16:creationId xmlns:a16="http://schemas.microsoft.com/office/drawing/2014/main" id="{C6CEDA6E-8981-44CF-B1B8-C7245348F109}"/>
                    </a:ext>
                  </a:extLst>
                </p14:cNvPr>
                <p14:cNvContentPartPr/>
                <p14:nvPr/>
              </p14:nvContentPartPr>
              <p14:xfrm>
                <a:off x="9966873" y="3228204"/>
                <a:ext cx="153360" cy="26280"/>
              </p14:xfrm>
            </p:contentPart>
          </mc:Choice>
          <mc:Fallback>
            <p:pic>
              <p:nvPicPr>
                <p:cNvPr id="561" name="Freihand 560">
                  <a:extLst>
                    <a:ext uri="{FF2B5EF4-FFF2-40B4-BE49-F238E27FC236}">
                      <a16:creationId xmlns:a16="http://schemas.microsoft.com/office/drawing/2014/main" id="{C6CEDA6E-8981-44CF-B1B8-C7245348F109}"/>
                    </a:ext>
                  </a:extLst>
                </p:cNvPr>
                <p:cNvPicPr/>
                <p:nvPr/>
              </p:nvPicPr>
              <p:blipFill>
                <a:blip r:embed="rId909"/>
                <a:stretch>
                  <a:fillRect/>
                </a:stretch>
              </p:blipFill>
              <p:spPr>
                <a:xfrm>
                  <a:off x="9962553" y="3223884"/>
                  <a:ext cx="162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63" name="Freihand 562">
                  <a:extLst>
                    <a:ext uri="{FF2B5EF4-FFF2-40B4-BE49-F238E27FC236}">
                      <a16:creationId xmlns:a16="http://schemas.microsoft.com/office/drawing/2014/main" id="{EB3E7205-2BD2-4B0A-B4DF-59B1D3470BEB}"/>
                    </a:ext>
                  </a:extLst>
                </p14:cNvPr>
                <p14:cNvContentPartPr/>
                <p14:nvPr/>
              </p14:nvContentPartPr>
              <p14:xfrm>
                <a:off x="10368993" y="3053964"/>
                <a:ext cx="113040" cy="90360"/>
              </p14:xfrm>
            </p:contentPart>
          </mc:Choice>
          <mc:Fallback>
            <p:pic>
              <p:nvPicPr>
                <p:cNvPr id="563" name="Freihand 562">
                  <a:extLst>
                    <a:ext uri="{FF2B5EF4-FFF2-40B4-BE49-F238E27FC236}">
                      <a16:creationId xmlns:a16="http://schemas.microsoft.com/office/drawing/2014/main" id="{EB3E7205-2BD2-4B0A-B4DF-59B1D3470BEB}"/>
                    </a:ext>
                  </a:extLst>
                </p:cNvPr>
                <p:cNvPicPr/>
                <p:nvPr/>
              </p:nvPicPr>
              <p:blipFill>
                <a:blip r:embed="rId911"/>
                <a:stretch>
                  <a:fillRect/>
                </a:stretch>
              </p:blipFill>
              <p:spPr>
                <a:xfrm>
                  <a:off x="10364673" y="3049644"/>
                  <a:ext cx="121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4" name="Freihand 563">
                  <a:extLst>
                    <a:ext uri="{FF2B5EF4-FFF2-40B4-BE49-F238E27FC236}">
                      <a16:creationId xmlns:a16="http://schemas.microsoft.com/office/drawing/2014/main" id="{1AF552F0-D14A-428B-AB0E-E472099D96AD}"/>
                    </a:ext>
                  </a:extLst>
                </p14:cNvPr>
                <p14:cNvContentPartPr/>
                <p14:nvPr/>
              </p14:nvContentPartPr>
              <p14:xfrm>
                <a:off x="10263873" y="3180324"/>
                <a:ext cx="384120" cy="43200"/>
              </p14:xfrm>
            </p:contentPart>
          </mc:Choice>
          <mc:Fallback>
            <p:pic>
              <p:nvPicPr>
                <p:cNvPr id="564" name="Freihand 563">
                  <a:extLst>
                    <a:ext uri="{FF2B5EF4-FFF2-40B4-BE49-F238E27FC236}">
                      <a16:creationId xmlns:a16="http://schemas.microsoft.com/office/drawing/2014/main" id="{1AF552F0-D14A-428B-AB0E-E472099D96AD}"/>
                    </a:ext>
                  </a:extLst>
                </p:cNvPr>
                <p:cNvPicPr/>
                <p:nvPr/>
              </p:nvPicPr>
              <p:blipFill>
                <a:blip r:embed="rId913"/>
                <a:stretch>
                  <a:fillRect/>
                </a:stretch>
              </p:blipFill>
              <p:spPr>
                <a:xfrm>
                  <a:off x="10259553" y="3176004"/>
                  <a:ext cx="392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5" name="Freihand 564">
                  <a:extLst>
                    <a:ext uri="{FF2B5EF4-FFF2-40B4-BE49-F238E27FC236}">
                      <a16:creationId xmlns:a16="http://schemas.microsoft.com/office/drawing/2014/main" id="{73061742-CB35-40E6-B8E7-9360DDE23FF6}"/>
                    </a:ext>
                  </a:extLst>
                </p14:cNvPr>
                <p14:cNvContentPartPr/>
                <p14:nvPr/>
              </p14:nvContentPartPr>
              <p14:xfrm>
                <a:off x="10263873" y="3381204"/>
                <a:ext cx="133920" cy="83880"/>
              </p14:xfrm>
            </p:contentPart>
          </mc:Choice>
          <mc:Fallback>
            <p:pic>
              <p:nvPicPr>
                <p:cNvPr id="565" name="Freihand 564">
                  <a:extLst>
                    <a:ext uri="{FF2B5EF4-FFF2-40B4-BE49-F238E27FC236}">
                      <a16:creationId xmlns:a16="http://schemas.microsoft.com/office/drawing/2014/main" id="{73061742-CB35-40E6-B8E7-9360DDE23FF6}"/>
                    </a:ext>
                  </a:extLst>
                </p:cNvPr>
                <p:cNvPicPr/>
                <p:nvPr/>
              </p:nvPicPr>
              <p:blipFill>
                <a:blip r:embed="rId915"/>
                <a:stretch>
                  <a:fillRect/>
                </a:stretch>
              </p:blipFill>
              <p:spPr>
                <a:xfrm>
                  <a:off x="10259553" y="3376884"/>
                  <a:ext cx="142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6" name="Freihand 565">
                  <a:extLst>
                    <a:ext uri="{FF2B5EF4-FFF2-40B4-BE49-F238E27FC236}">
                      <a16:creationId xmlns:a16="http://schemas.microsoft.com/office/drawing/2014/main" id="{14A77705-EFCD-4C9B-9E81-4D057C73E87C}"/>
                    </a:ext>
                  </a:extLst>
                </p14:cNvPr>
                <p14:cNvContentPartPr/>
                <p14:nvPr/>
              </p14:nvContentPartPr>
              <p14:xfrm>
                <a:off x="10434873" y="3359604"/>
                <a:ext cx="29880" cy="102240"/>
              </p14:xfrm>
            </p:contentPart>
          </mc:Choice>
          <mc:Fallback>
            <p:pic>
              <p:nvPicPr>
                <p:cNvPr id="566" name="Freihand 565">
                  <a:extLst>
                    <a:ext uri="{FF2B5EF4-FFF2-40B4-BE49-F238E27FC236}">
                      <a16:creationId xmlns:a16="http://schemas.microsoft.com/office/drawing/2014/main" id="{14A77705-EFCD-4C9B-9E81-4D057C73E87C}"/>
                    </a:ext>
                  </a:extLst>
                </p:cNvPr>
                <p:cNvPicPr/>
                <p:nvPr/>
              </p:nvPicPr>
              <p:blipFill>
                <a:blip r:embed="rId917"/>
                <a:stretch>
                  <a:fillRect/>
                </a:stretch>
              </p:blipFill>
              <p:spPr>
                <a:xfrm>
                  <a:off x="10430553" y="3355284"/>
                  <a:ext cx="38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7" name="Freihand 566">
                  <a:extLst>
                    <a:ext uri="{FF2B5EF4-FFF2-40B4-BE49-F238E27FC236}">
                      <a16:creationId xmlns:a16="http://schemas.microsoft.com/office/drawing/2014/main" id="{1B630972-B7E8-4BBC-9A49-2CB0669A541F}"/>
                    </a:ext>
                  </a:extLst>
                </p14:cNvPr>
                <p14:cNvContentPartPr/>
                <p14:nvPr/>
              </p14:nvContentPartPr>
              <p14:xfrm>
                <a:off x="10394193" y="3392004"/>
                <a:ext cx="112320" cy="17280"/>
              </p14:xfrm>
            </p:contentPart>
          </mc:Choice>
          <mc:Fallback>
            <p:pic>
              <p:nvPicPr>
                <p:cNvPr id="567" name="Freihand 566">
                  <a:extLst>
                    <a:ext uri="{FF2B5EF4-FFF2-40B4-BE49-F238E27FC236}">
                      <a16:creationId xmlns:a16="http://schemas.microsoft.com/office/drawing/2014/main" id="{1B630972-B7E8-4BBC-9A49-2CB0669A541F}"/>
                    </a:ext>
                  </a:extLst>
                </p:cNvPr>
                <p:cNvPicPr/>
                <p:nvPr/>
              </p:nvPicPr>
              <p:blipFill>
                <a:blip r:embed="rId919"/>
                <a:stretch>
                  <a:fillRect/>
                </a:stretch>
              </p:blipFill>
              <p:spPr>
                <a:xfrm>
                  <a:off x="10389873" y="3387684"/>
                  <a:ext cx="120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8" name="Freihand 567">
                  <a:extLst>
                    <a:ext uri="{FF2B5EF4-FFF2-40B4-BE49-F238E27FC236}">
                      <a16:creationId xmlns:a16="http://schemas.microsoft.com/office/drawing/2014/main" id="{A8C76A05-AA24-4480-88F7-326D41C003E8}"/>
                    </a:ext>
                  </a:extLst>
                </p14:cNvPr>
                <p14:cNvContentPartPr/>
                <p14:nvPr/>
              </p14:nvContentPartPr>
              <p14:xfrm>
                <a:off x="10495713" y="3320724"/>
                <a:ext cx="81360" cy="116280"/>
              </p14:xfrm>
            </p:contentPart>
          </mc:Choice>
          <mc:Fallback>
            <p:pic>
              <p:nvPicPr>
                <p:cNvPr id="568" name="Freihand 567">
                  <a:extLst>
                    <a:ext uri="{FF2B5EF4-FFF2-40B4-BE49-F238E27FC236}">
                      <a16:creationId xmlns:a16="http://schemas.microsoft.com/office/drawing/2014/main" id="{A8C76A05-AA24-4480-88F7-326D41C003E8}"/>
                    </a:ext>
                  </a:extLst>
                </p:cNvPr>
                <p:cNvPicPr/>
                <p:nvPr/>
              </p:nvPicPr>
              <p:blipFill>
                <a:blip r:embed="rId921"/>
                <a:stretch>
                  <a:fillRect/>
                </a:stretch>
              </p:blipFill>
              <p:spPr>
                <a:xfrm>
                  <a:off x="10491393" y="3316404"/>
                  <a:ext cx="90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9" name="Freihand 568">
                  <a:extLst>
                    <a:ext uri="{FF2B5EF4-FFF2-40B4-BE49-F238E27FC236}">
                      <a16:creationId xmlns:a16="http://schemas.microsoft.com/office/drawing/2014/main" id="{7CFE2952-8A07-4C7E-A41A-79BB7DC73F85}"/>
                    </a:ext>
                  </a:extLst>
                </p14:cNvPr>
                <p14:cNvContentPartPr/>
                <p14:nvPr/>
              </p14:nvContentPartPr>
              <p14:xfrm>
                <a:off x="10586793" y="3280404"/>
                <a:ext cx="109080" cy="63360"/>
              </p14:xfrm>
            </p:contentPart>
          </mc:Choice>
          <mc:Fallback>
            <p:pic>
              <p:nvPicPr>
                <p:cNvPr id="569" name="Freihand 568">
                  <a:extLst>
                    <a:ext uri="{FF2B5EF4-FFF2-40B4-BE49-F238E27FC236}">
                      <a16:creationId xmlns:a16="http://schemas.microsoft.com/office/drawing/2014/main" id="{7CFE2952-8A07-4C7E-A41A-79BB7DC73F85}"/>
                    </a:ext>
                  </a:extLst>
                </p:cNvPr>
                <p:cNvPicPr/>
                <p:nvPr/>
              </p:nvPicPr>
              <p:blipFill>
                <a:blip r:embed="rId923"/>
                <a:stretch>
                  <a:fillRect/>
                </a:stretch>
              </p:blipFill>
              <p:spPr>
                <a:xfrm>
                  <a:off x="10582473" y="3276084"/>
                  <a:ext cx="117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1" name="Freihand 570">
                  <a:extLst>
                    <a:ext uri="{FF2B5EF4-FFF2-40B4-BE49-F238E27FC236}">
                      <a16:creationId xmlns:a16="http://schemas.microsoft.com/office/drawing/2014/main" id="{DDA616CC-18AA-4330-8F85-6D8A0D45860C}"/>
                    </a:ext>
                  </a:extLst>
                </p14:cNvPr>
                <p14:cNvContentPartPr/>
                <p14:nvPr/>
              </p14:nvContentPartPr>
              <p14:xfrm>
                <a:off x="10766433" y="3100044"/>
                <a:ext cx="78120" cy="182520"/>
              </p14:xfrm>
            </p:contentPart>
          </mc:Choice>
          <mc:Fallback>
            <p:pic>
              <p:nvPicPr>
                <p:cNvPr id="571" name="Freihand 570">
                  <a:extLst>
                    <a:ext uri="{FF2B5EF4-FFF2-40B4-BE49-F238E27FC236}">
                      <a16:creationId xmlns:a16="http://schemas.microsoft.com/office/drawing/2014/main" id="{DDA616CC-18AA-4330-8F85-6D8A0D45860C}"/>
                    </a:ext>
                  </a:extLst>
                </p:cNvPr>
                <p:cNvPicPr/>
                <p:nvPr/>
              </p:nvPicPr>
              <p:blipFill>
                <a:blip r:embed="rId925"/>
                <a:stretch>
                  <a:fillRect/>
                </a:stretch>
              </p:blipFill>
              <p:spPr>
                <a:xfrm>
                  <a:off x="10762113" y="3095724"/>
                  <a:ext cx="86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2" name="Freihand 571">
                  <a:extLst>
                    <a:ext uri="{FF2B5EF4-FFF2-40B4-BE49-F238E27FC236}">
                      <a16:creationId xmlns:a16="http://schemas.microsoft.com/office/drawing/2014/main" id="{79DAFCDB-95D0-4C0E-9D10-95FE4CD6076C}"/>
                    </a:ext>
                  </a:extLst>
                </p14:cNvPr>
                <p14:cNvContentPartPr/>
                <p14:nvPr/>
              </p14:nvContentPartPr>
              <p14:xfrm>
                <a:off x="10907193" y="3084924"/>
                <a:ext cx="110520" cy="149400"/>
              </p14:xfrm>
            </p:contentPart>
          </mc:Choice>
          <mc:Fallback>
            <p:pic>
              <p:nvPicPr>
                <p:cNvPr id="572" name="Freihand 571">
                  <a:extLst>
                    <a:ext uri="{FF2B5EF4-FFF2-40B4-BE49-F238E27FC236}">
                      <a16:creationId xmlns:a16="http://schemas.microsoft.com/office/drawing/2014/main" id="{79DAFCDB-95D0-4C0E-9D10-95FE4CD6076C}"/>
                    </a:ext>
                  </a:extLst>
                </p:cNvPr>
                <p:cNvPicPr/>
                <p:nvPr/>
              </p:nvPicPr>
              <p:blipFill>
                <a:blip r:embed="rId927"/>
                <a:stretch>
                  <a:fillRect/>
                </a:stretch>
              </p:blipFill>
              <p:spPr>
                <a:xfrm>
                  <a:off x="10902873" y="3080604"/>
                  <a:ext cx="11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3" name="Freihand 572">
                  <a:extLst>
                    <a:ext uri="{FF2B5EF4-FFF2-40B4-BE49-F238E27FC236}">
                      <a16:creationId xmlns:a16="http://schemas.microsoft.com/office/drawing/2014/main" id="{F529AF20-9286-4B41-A878-A50AB03642A4}"/>
                    </a:ext>
                  </a:extLst>
                </p14:cNvPr>
                <p14:cNvContentPartPr/>
                <p14:nvPr/>
              </p14:nvContentPartPr>
              <p14:xfrm>
                <a:off x="10968753" y="3165564"/>
                <a:ext cx="48240" cy="48240"/>
              </p14:xfrm>
            </p:contentPart>
          </mc:Choice>
          <mc:Fallback>
            <p:pic>
              <p:nvPicPr>
                <p:cNvPr id="573" name="Freihand 572">
                  <a:extLst>
                    <a:ext uri="{FF2B5EF4-FFF2-40B4-BE49-F238E27FC236}">
                      <a16:creationId xmlns:a16="http://schemas.microsoft.com/office/drawing/2014/main" id="{F529AF20-9286-4B41-A878-A50AB03642A4}"/>
                    </a:ext>
                  </a:extLst>
                </p:cNvPr>
                <p:cNvPicPr/>
                <p:nvPr/>
              </p:nvPicPr>
              <p:blipFill>
                <a:blip r:embed="rId929"/>
                <a:stretch>
                  <a:fillRect/>
                </a:stretch>
              </p:blipFill>
              <p:spPr>
                <a:xfrm>
                  <a:off x="10964433" y="3161244"/>
                  <a:ext cx="56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4" name="Freihand 573">
                  <a:extLst>
                    <a:ext uri="{FF2B5EF4-FFF2-40B4-BE49-F238E27FC236}">
                      <a16:creationId xmlns:a16="http://schemas.microsoft.com/office/drawing/2014/main" id="{906F4D11-0872-4710-BAD2-BD6D891DBDBE}"/>
                    </a:ext>
                  </a:extLst>
                </p14:cNvPr>
                <p14:cNvContentPartPr/>
                <p14:nvPr/>
              </p14:nvContentPartPr>
              <p14:xfrm>
                <a:off x="11101233" y="3165924"/>
                <a:ext cx="73800" cy="9000"/>
              </p14:xfrm>
            </p:contentPart>
          </mc:Choice>
          <mc:Fallback>
            <p:pic>
              <p:nvPicPr>
                <p:cNvPr id="574" name="Freihand 573">
                  <a:extLst>
                    <a:ext uri="{FF2B5EF4-FFF2-40B4-BE49-F238E27FC236}">
                      <a16:creationId xmlns:a16="http://schemas.microsoft.com/office/drawing/2014/main" id="{906F4D11-0872-4710-BAD2-BD6D891DBDBE}"/>
                    </a:ext>
                  </a:extLst>
                </p:cNvPr>
                <p:cNvPicPr/>
                <p:nvPr/>
              </p:nvPicPr>
              <p:blipFill>
                <a:blip r:embed="rId931"/>
                <a:stretch>
                  <a:fillRect/>
                </a:stretch>
              </p:blipFill>
              <p:spPr>
                <a:xfrm>
                  <a:off x="11096913" y="3161604"/>
                  <a:ext cx="82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5" name="Freihand 574">
                  <a:extLst>
                    <a:ext uri="{FF2B5EF4-FFF2-40B4-BE49-F238E27FC236}">
                      <a16:creationId xmlns:a16="http://schemas.microsoft.com/office/drawing/2014/main" id="{0BBA2D84-3A41-4960-B1C8-F6AB5A5C013C}"/>
                    </a:ext>
                  </a:extLst>
                </p14:cNvPr>
                <p14:cNvContentPartPr/>
                <p14:nvPr/>
              </p14:nvContentPartPr>
              <p14:xfrm>
                <a:off x="11247033" y="3045684"/>
                <a:ext cx="143280" cy="199080"/>
              </p14:xfrm>
            </p:contentPart>
          </mc:Choice>
          <mc:Fallback>
            <p:pic>
              <p:nvPicPr>
                <p:cNvPr id="575" name="Freihand 574">
                  <a:extLst>
                    <a:ext uri="{FF2B5EF4-FFF2-40B4-BE49-F238E27FC236}">
                      <a16:creationId xmlns:a16="http://schemas.microsoft.com/office/drawing/2014/main" id="{0BBA2D84-3A41-4960-B1C8-F6AB5A5C013C}"/>
                    </a:ext>
                  </a:extLst>
                </p:cNvPr>
                <p:cNvPicPr/>
                <p:nvPr/>
              </p:nvPicPr>
              <p:blipFill>
                <a:blip r:embed="rId933"/>
                <a:stretch>
                  <a:fillRect/>
                </a:stretch>
              </p:blipFill>
              <p:spPr>
                <a:xfrm>
                  <a:off x="11242713" y="3041364"/>
                  <a:ext cx="151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6" name="Freihand 575">
                  <a:extLst>
                    <a:ext uri="{FF2B5EF4-FFF2-40B4-BE49-F238E27FC236}">
                      <a16:creationId xmlns:a16="http://schemas.microsoft.com/office/drawing/2014/main" id="{237F03D8-44C3-4A93-B167-AF0AD6E1D66B}"/>
                    </a:ext>
                  </a:extLst>
                </p14:cNvPr>
                <p14:cNvContentPartPr/>
                <p14:nvPr/>
              </p14:nvContentPartPr>
              <p14:xfrm>
                <a:off x="11483193" y="3097524"/>
                <a:ext cx="116640" cy="167040"/>
              </p14:xfrm>
            </p:contentPart>
          </mc:Choice>
          <mc:Fallback>
            <p:pic>
              <p:nvPicPr>
                <p:cNvPr id="576" name="Freihand 575">
                  <a:extLst>
                    <a:ext uri="{FF2B5EF4-FFF2-40B4-BE49-F238E27FC236}">
                      <a16:creationId xmlns:a16="http://schemas.microsoft.com/office/drawing/2014/main" id="{237F03D8-44C3-4A93-B167-AF0AD6E1D66B}"/>
                    </a:ext>
                  </a:extLst>
                </p:cNvPr>
                <p:cNvPicPr/>
                <p:nvPr/>
              </p:nvPicPr>
              <p:blipFill>
                <a:blip r:embed="rId935"/>
                <a:stretch>
                  <a:fillRect/>
                </a:stretch>
              </p:blipFill>
              <p:spPr>
                <a:xfrm>
                  <a:off x="11478873" y="3093204"/>
                  <a:ext cx="125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7" name="Freihand 576">
                  <a:extLst>
                    <a:ext uri="{FF2B5EF4-FFF2-40B4-BE49-F238E27FC236}">
                      <a16:creationId xmlns:a16="http://schemas.microsoft.com/office/drawing/2014/main" id="{CD90286B-B312-4A78-8146-63E865E31228}"/>
                    </a:ext>
                  </a:extLst>
                </p14:cNvPr>
                <p14:cNvContentPartPr/>
                <p14:nvPr/>
              </p14:nvContentPartPr>
              <p14:xfrm>
                <a:off x="11596593" y="2981244"/>
                <a:ext cx="196920" cy="126360"/>
              </p14:xfrm>
            </p:contentPart>
          </mc:Choice>
          <mc:Fallback>
            <p:pic>
              <p:nvPicPr>
                <p:cNvPr id="577" name="Freihand 576">
                  <a:extLst>
                    <a:ext uri="{FF2B5EF4-FFF2-40B4-BE49-F238E27FC236}">
                      <a16:creationId xmlns:a16="http://schemas.microsoft.com/office/drawing/2014/main" id="{CD90286B-B312-4A78-8146-63E865E31228}"/>
                    </a:ext>
                  </a:extLst>
                </p:cNvPr>
                <p:cNvPicPr/>
                <p:nvPr/>
              </p:nvPicPr>
              <p:blipFill>
                <a:blip r:embed="rId937"/>
                <a:stretch>
                  <a:fillRect/>
                </a:stretch>
              </p:blipFill>
              <p:spPr>
                <a:xfrm>
                  <a:off x="11592273" y="2976924"/>
                  <a:ext cx="205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9" name="Freihand 578">
                  <a:extLst>
                    <a:ext uri="{FF2B5EF4-FFF2-40B4-BE49-F238E27FC236}">
                      <a16:creationId xmlns:a16="http://schemas.microsoft.com/office/drawing/2014/main" id="{C6F9576E-8A68-45CE-88DA-41A2F19127B7}"/>
                    </a:ext>
                  </a:extLst>
                </p14:cNvPr>
                <p14:cNvContentPartPr/>
                <p14:nvPr/>
              </p14:nvContentPartPr>
              <p14:xfrm>
                <a:off x="9289713" y="3357444"/>
                <a:ext cx="168120" cy="77760"/>
              </p14:xfrm>
            </p:contentPart>
          </mc:Choice>
          <mc:Fallback>
            <p:pic>
              <p:nvPicPr>
                <p:cNvPr id="579" name="Freihand 578">
                  <a:extLst>
                    <a:ext uri="{FF2B5EF4-FFF2-40B4-BE49-F238E27FC236}">
                      <a16:creationId xmlns:a16="http://schemas.microsoft.com/office/drawing/2014/main" id="{C6F9576E-8A68-45CE-88DA-41A2F19127B7}"/>
                    </a:ext>
                  </a:extLst>
                </p:cNvPr>
                <p:cNvPicPr/>
                <p:nvPr/>
              </p:nvPicPr>
              <p:blipFill>
                <a:blip r:embed="rId939"/>
                <a:stretch>
                  <a:fillRect/>
                </a:stretch>
              </p:blipFill>
              <p:spPr>
                <a:xfrm>
                  <a:off x="9285393" y="3353124"/>
                  <a:ext cx="176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80" name="Freihand 579">
                  <a:extLst>
                    <a:ext uri="{FF2B5EF4-FFF2-40B4-BE49-F238E27FC236}">
                      <a16:creationId xmlns:a16="http://schemas.microsoft.com/office/drawing/2014/main" id="{FE97D843-59C1-425B-8A6B-18C01057B975}"/>
                    </a:ext>
                  </a:extLst>
                </p14:cNvPr>
                <p14:cNvContentPartPr/>
                <p14:nvPr/>
              </p14:nvContentPartPr>
              <p14:xfrm>
                <a:off x="8655033" y="3133164"/>
                <a:ext cx="110160" cy="86400"/>
              </p14:xfrm>
            </p:contentPart>
          </mc:Choice>
          <mc:Fallback>
            <p:pic>
              <p:nvPicPr>
                <p:cNvPr id="580" name="Freihand 579">
                  <a:extLst>
                    <a:ext uri="{FF2B5EF4-FFF2-40B4-BE49-F238E27FC236}">
                      <a16:creationId xmlns:a16="http://schemas.microsoft.com/office/drawing/2014/main" id="{FE97D843-59C1-425B-8A6B-18C01057B975}"/>
                    </a:ext>
                  </a:extLst>
                </p:cNvPr>
                <p:cNvPicPr/>
                <p:nvPr/>
              </p:nvPicPr>
              <p:blipFill>
                <a:blip r:embed="rId941"/>
                <a:stretch>
                  <a:fillRect/>
                </a:stretch>
              </p:blipFill>
              <p:spPr>
                <a:xfrm>
                  <a:off x="8650713" y="3128844"/>
                  <a:ext cx="118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41" name="Freihand 640">
                  <a:extLst>
                    <a:ext uri="{FF2B5EF4-FFF2-40B4-BE49-F238E27FC236}">
                      <a16:creationId xmlns:a16="http://schemas.microsoft.com/office/drawing/2014/main" id="{F0CAAD4A-2A7D-497B-A1CC-54B906C16F3D}"/>
                    </a:ext>
                  </a:extLst>
                </p14:cNvPr>
                <p14:cNvContentPartPr/>
                <p14:nvPr/>
              </p14:nvContentPartPr>
              <p14:xfrm>
                <a:off x="10183593" y="2900964"/>
                <a:ext cx="74520" cy="135000"/>
              </p14:xfrm>
            </p:contentPart>
          </mc:Choice>
          <mc:Fallback>
            <p:pic>
              <p:nvPicPr>
                <p:cNvPr id="641" name="Freihand 640">
                  <a:extLst>
                    <a:ext uri="{FF2B5EF4-FFF2-40B4-BE49-F238E27FC236}">
                      <a16:creationId xmlns:a16="http://schemas.microsoft.com/office/drawing/2014/main" id="{F0CAAD4A-2A7D-497B-A1CC-54B906C16F3D}"/>
                    </a:ext>
                  </a:extLst>
                </p:cNvPr>
                <p:cNvPicPr/>
                <p:nvPr/>
              </p:nvPicPr>
              <p:blipFill>
                <a:blip r:embed="rId943"/>
                <a:stretch>
                  <a:fillRect/>
                </a:stretch>
              </p:blipFill>
              <p:spPr>
                <a:xfrm>
                  <a:off x="10179273" y="2896644"/>
                  <a:ext cx="83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42" name="Freihand 641">
                  <a:extLst>
                    <a:ext uri="{FF2B5EF4-FFF2-40B4-BE49-F238E27FC236}">
                      <a16:creationId xmlns:a16="http://schemas.microsoft.com/office/drawing/2014/main" id="{9559317D-4A08-4AB4-9111-644F10FCE7A8}"/>
                    </a:ext>
                  </a:extLst>
                </p14:cNvPr>
                <p14:cNvContentPartPr/>
                <p14:nvPr/>
              </p14:nvContentPartPr>
              <p14:xfrm>
                <a:off x="10153353" y="3052884"/>
                <a:ext cx="102600" cy="13320"/>
              </p14:xfrm>
            </p:contentPart>
          </mc:Choice>
          <mc:Fallback>
            <p:pic>
              <p:nvPicPr>
                <p:cNvPr id="642" name="Freihand 641">
                  <a:extLst>
                    <a:ext uri="{FF2B5EF4-FFF2-40B4-BE49-F238E27FC236}">
                      <a16:creationId xmlns:a16="http://schemas.microsoft.com/office/drawing/2014/main" id="{9559317D-4A08-4AB4-9111-644F10FCE7A8}"/>
                    </a:ext>
                  </a:extLst>
                </p:cNvPr>
                <p:cNvPicPr/>
                <p:nvPr/>
              </p:nvPicPr>
              <p:blipFill>
                <a:blip r:embed="rId945"/>
                <a:stretch>
                  <a:fillRect/>
                </a:stretch>
              </p:blipFill>
              <p:spPr>
                <a:xfrm>
                  <a:off x="10149033" y="3048564"/>
                  <a:ext cx="111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43" name="Freihand 642">
                  <a:extLst>
                    <a:ext uri="{FF2B5EF4-FFF2-40B4-BE49-F238E27FC236}">
                      <a16:creationId xmlns:a16="http://schemas.microsoft.com/office/drawing/2014/main" id="{A42766FB-45AE-4424-90C7-B263E3B0FE9B}"/>
                    </a:ext>
                  </a:extLst>
                </p14:cNvPr>
                <p14:cNvContentPartPr/>
                <p14:nvPr/>
              </p14:nvContentPartPr>
              <p14:xfrm>
                <a:off x="10169913" y="3091764"/>
                <a:ext cx="98640" cy="77760"/>
              </p14:xfrm>
            </p:contentPart>
          </mc:Choice>
          <mc:Fallback>
            <p:pic>
              <p:nvPicPr>
                <p:cNvPr id="643" name="Freihand 642">
                  <a:extLst>
                    <a:ext uri="{FF2B5EF4-FFF2-40B4-BE49-F238E27FC236}">
                      <a16:creationId xmlns:a16="http://schemas.microsoft.com/office/drawing/2014/main" id="{A42766FB-45AE-4424-90C7-B263E3B0FE9B}"/>
                    </a:ext>
                  </a:extLst>
                </p:cNvPr>
                <p:cNvPicPr/>
                <p:nvPr/>
              </p:nvPicPr>
              <p:blipFill>
                <a:blip r:embed="rId947"/>
                <a:stretch>
                  <a:fillRect/>
                </a:stretch>
              </p:blipFill>
              <p:spPr>
                <a:xfrm>
                  <a:off x="10165593" y="3087444"/>
                  <a:ext cx="107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45" name="Freihand 644">
                  <a:extLst>
                    <a:ext uri="{FF2B5EF4-FFF2-40B4-BE49-F238E27FC236}">
                      <a16:creationId xmlns:a16="http://schemas.microsoft.com/office/drawing/2014/main" id="{A9E3F351-1921-4BBC-87ED-F874C4B2793B}"/>
                    </a:ext>
                  </a:extLst>
                </p14:cNvPr>
                <p14:cNvContentPartPr/>
                <p14:nvPr/>
              </p14:nvContentPartPr>
              <p14:xfrm>
                <a:off x="10306713" y="3050004"/>
                <a:ext cx="9360" cy="16200"/>
              </p14:xfrm>
            </p:contentPart>
          </mc:Choice>
          <mc:Fallback>
            <p:pic>
              <p:nvPicPr>
                <p:cNvPr id="645" name="Freihand 644">
                  <a:extLst>
                    <a:ext uri="{FF2B5EF4-FFF2-40B4-BE49-F238E27FC236}">
                      <a16:creationId xmlns:a16="http://schemas.microsoft.com/office/drawing/2014/main" id="{A9E3F351-1921-4BBC-87ED-F874C4B2793B}"/>
                    </a:ext>
                  </a:extLst>
                </p:cNvPr>
                <p:cNvPicPr/>
                <p:nvPr/>
              </p:nvPicPr>
              <p:blipFill>
                <a:blip r:embed="rId949"/>
                <a:stretch>
                  <a:fillRect/>
                </a:stretch>
              </p:blipFill>
              <p:spPr>
                <a:xfrm>
                  <a:off x="10302393" y="3045684"/>
                  <a:ext cx="18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46" name="Freihand 645">
                  <a:extLst>
                    <a:ext uri="{FF2B5EF4-FFF2-40B4-BE49-F238E27FC236}">
                      <a16:creationId xmlns:a16="http://schemas.microsoft.com/office/drawing/2014/main" id="{9B2E7C32-784D-4B50-ACA2-26F442082267}"/>
                    </a:ext>
                  </a:extLst>
                </p14:cNvPr>
                <p14:cNvContentPartPr/>
                <p14:nvPr/>
              </p14:nvContentPartPr>
              <p14:xfrm>
                <a:off x="10359993" y="3014004"/>
                <a:ext cx="87840" cy="118080"/>
              </p14:xfrm>
            </p:contentPart>
          </mc:Choice>
          <mc:Fallback>
            <p:pic>
              <p:nvPicPr>
                <p:cNvPr id="646" name="Freihand 645">
                  <a:extLst>
                    <a:ext uri="{FF2B5EF4-FFF2-40B4-BE49-F238E27FC236}">
                      <a16:creationId xmlns:a16="http://schemas.microsoft.com/office/drawing/2014/main" id="{9B2E7C32-784D-4B50-ACA2-26F442082267}"/>
                    </a:ext>
                  </a:extLst>
                </p:cNvPr>
                <p:cNvPicPr/>
                <p:nvPr/>
              </p:nvPicPr>
              <p:blipFill>
                <a:blip r:embed="rId951"/>
                <a:stretch>
                  <a:fillRect/>
                </a:stretch>
              </p:blipFill>
              <p:spPr>
                <a:xfrm>
                  <a:off x="10355673" y="3009684"/>
                  <a:ext cx="96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47" name="Freihand 646">
                  <a:extLst>
                    <a:ext uri="{FF2B5EF4-FFF2-40B4-BE49-F238E27FC236}">
                      <a16:creationId xmlns:a16="http://schemas.microsoft.com/office/drawing/2014/main" id="{BEB08A34-D32F-42DB-A754-F4AB117A388D}"/>
                    </a:ext>
                  </a:extLst>
                </p14:cNvPr>
                <p14:cNvContentPartPr/>
                <p14:nvPr/>
              </p14:nvContentPartPr>
              <p14:xfrm>
                <a:off x="10127793" y="3097524"/>
                <a:ext cx="109440" cy="75600"/>
              </p14:xfrm>
            </p:contentPart>
          </mc:Choice>
          <mc:Fallback>
            <p:pic>
              <p:nvPicPr>
                <p:cNvPr id="647" name="Freihand 646">
                  <a:extLst>
                    <a:ext uri="{FF2B5EF4-FFF2-40B4-BE49-F238E27FC236}">
                      <a16:creationId xmlns:a16="http://schemas.microsoft.com/office/drawing/2014/main" id="{BEB08A34-D32F-42DB-A754-F4AB117A388D}"/>
                    </a:ext>
                  </a:extLst>
                </p:cNvPr>
                <p:cNvPicPr/>
                <p:nvPr/>
              </p:nvPicPr>
              <p:blipFill>
                <a:blip r:embed="rId953"/>
                <a:stretch>
                  <a:fillRect/>
                </a:stretch>
              </p:blipFill>
              <p:spPr>
                <a:xfrm>
                  <a:off x="10123473" y="3093204"/>
                  <a:ext cx="118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49" name="Freihand 648">
                  <a:extLst>
                    <a:ext uri="{FF2B5EF4-FFF2-40B4-BE49-F238E27FC236}">
                      <a16:creationId xmlns:a16="http://schemas.microsoft.com/office/drawing/2014/main" id="{CD11925A-5059-4D53-8E18-ECA25B257ED1}"/>
                    </a:ext>
                  </a:extLst>
                </p14:cNvPr>
                <p14:cNvContentPartPr/>
                <p14:nvPr/>
              </p14:nvContentPartPr>
              <p14:xfrm>
                <a:off x="10052553" y="3563724"/>
                <a:ext cx="86040" cy="194760"/>
              </p14:xfrm>
            </p:contentPart>
          </mc:Choice>
          <mc:Fallback>
            <p:pic>
              <p:nvPicPr>
                <p:cNvPr id="649" name="Freihand 648">
                  <a:extLst>
                    <a:ext uri="{FF2B5EF4-FFF2-40B4-BE49-F238E27FC236}">
                      <a16:creationId xmlns:a16="http://schemas.microsoft.com/office/drawing/2014/main" id="{CD11925A-5059-4D53-8E18-ECA25B257ED1}"/>
                    </a:ext>
                  </a:extLst>
                </p:cNvPr>
                <p:cNvPicPr/>
                <p:nvPr/>
              </p:nvPicPr>
              <p:blipFill>
                <a:blip r:embed="rId955"/>
                <a:stretch>
                  <a:fillRect/>
                </a:stretch>
              </p:blipFill>
              <p:spPr>
                <a:xfrm>
                  <a:off x="10048233" y="3559404"/>
                  <a:ext cx="94680" cy="203400"/>
                </a:xfrm>
                <a:prstGeom prst="rect">
                  <a:avLst/>
                </a:prstGeom>
              </p:spPr>
            </p:pic>
          </mc:Fallback>
        </mc:AlternateContent>
      </p:grpSp>
      <p:grpSp>
        <p:nvGrpSpPr>
          <p:cNvPr id="746" name="Gruppieren 745">
            <a:extLst>
              <a:ext uri="{FF2B5EF4-FFF2-40B4-BE49-F238E27FC236}">
                <a16:creationId xmlns:a16="http://schemas.microsoft.com/office/drawing/2014/main" id="{192D8088-06C5-4599-8186-45E45DDA1901}"/>
              </a:ext>
            </a:extLst>
          </p:cNvPr>
          <p:cNvGrpSpPr/>
          <p:nvPr/>
        </p:nvGrpSpPr>
        <p:grpSpPr>
          <a:xfrm>
            <a:off x="178473" y="2178084"/>
            <a:ext cx="6254640" cy="998640"/>
            <a:chOff x="178473" y="2178084"/>
            <a:chExt cx="6254640" cy="998640"/>
          </a:xfrm>
        </p:grpSpPr>
        <mc:AlternateContent xmlns:mc="http://schemas.openxmlformats.org/markup-compatibility/2006">
          <mc:Choice xmlns:p14="http://schemas.microsoft.com/office/powerpoint/2010/main" Requires="p14">
            <p:contentPart p14:bwMode="auto" r:id="rId956">
              <p14:nvContentPartPr>
                <p14:cNvPr id="651" name="Freihand 650">
                  <a:extLst>
                    <a:ext uri="{FF2B5EF4-FFF2-40B4-BE49-F238E27FC236}">
                      <a16:creationId xmlns:a16="http://schemas.microsoft.com/office/drawing/2014/main" id="{06229948-CBBD-43CD-B707-D5E6AC08DFF8}"/>
                    </a:ext>
                  </a:extLst>
                </p14:cNvPr>
                <p14:cNvContentPartPr/>
                <p14:nvPr/>
              </p14:nvContentPartPr>
              <p14:xfrm>
                <a:off x="217353" y="2697204"/>
                <a:ext cx="101520" cy="88560"/>
              </p14:xfrm>
            </p:contentPart>
          </mc:Choice>
          <mc:Fallback>
            <p:pic>
              <p:nvPicPr>
                <p:cNvPr id="651" name="Freihand 650">
                  <a:extLst>
                    <a:ext uri="{FF2B5EF4-FFF2-40B4-BE49-F238E27FC236}">
                      <a16:creationId xmlns:a16="http://schemas.microsoft.com/office/drawing/2014/main" id="{06229948-CBBD-43CD-B707-D5E6AC08DFF8}"/>
                    </a:ext>
                  </a:extLst>
                </p:cNvPr>
                <p:cNvPicPr/>
                <p:nvPr/>
              </p:nvPicPr>
              <p:blipFill>
                <a:blip r:embed="rId957"/>
                <a:stretch>
                  <a:fillRect/>
                </a:stretch>
              </p:blipFill>
              <p:spPr>
                <a:xfrm>
                  <a:off x="213033" y="2692884"/>
                  <a:ext cx="110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52" name="Freihand 651">
                  <a:extLst>
                    <a:ext uri="{FF2B5EF4-FFF2-40B4-BE49-F238E27FC236}">
                      <a16:creationId xmlns:a16="http://schemas.microsoft.com/office/drawing/2014/main" id="{2CA44751-9205-448A-8EC8-7615F2E19AE7}"/>
                    </a:ext>
                  </a:extLst>
                </p14:cNvPr>
                <p14:cNvContentPartPr/>
                <p14:nvPr/>
              </p14:nvContentPartPr>
              <p14:xfrm>
                <a:off x="396993" y="2709084"/>
                <a:ext cx="342720" cy="63360"/>
              </p14:xfrm>
            </p:contentPart>
          </mc:Choice>
          <mc:Fallback>
            <p:pic>
              <p:nvPicPr>
                <p:cNvPr id="652" name="Freihand 651">
                  <a:extLst>
                    <a:ext uri="{FF2B5EF4-FFF2-40B4-BE49-F238E27FC236}">
                      <a16:creationId xmlns:a16="http://schemas.microsoft.com/office/drawing/2014/main" id="{2CA44751-9205-448A-8EC8-7615F2E19AE7}"/>
                    </a:ext>
                  </a:extLst>
                </p:cNvPr>
                <p:cNvPicPr/>
                <p:nvPr/>
              </p:nvPicPr>
              <p:blipFill>
                <a:blip r:embed="rId959"/>
                <a:stretch>
                  <a:fillRect/>
                </a:stretch>
              </p:blipFill>
              <p:spPr>
                <a:xfrm>
                  <a:off x="392673" y="2704764"/>
                  <a:ext cx="351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53" name="Freihand 652">
                  <a:extLst>
                    <a:ext uri="{FF2B5EF4-FFF2-40B4-BE49-F238E27FC236}">
                      <a16:creationId xmlns:a16="http://schemas.microsoft.com/office/drawing/2014/main" id="{363721FE-92F9-4ED4-879F-79148D109118}"/>
                    </a:ext>
                  </a:extLst>
                </p14:cNvPr>
                <p14:cNvContentPartPr/>
                <p14:nvPr/>
              </p14:nvContentPartPr>
              <p14:xfrm>
                <a:off x="807753" y="2716644"/>
                <a:ext cx="112320" cy="145440"/>
              </p14:xfrm>
            </p:contentPart>
          </mc:Choice>
          <mc:Fallback>
            <p:pic>
              <p:nvPicPr>
                <p:cNvPr id="653" name="Freihand 652">
                  <a:extLst>
                    <a:ext uri="{FF2B5EF4-FFF2-40B4-BE49-F238E27FC236}">
                      <a16:creationId xmlns:a16="http://schemas.microsoft.com/office/drawing/2014/main" id="{363721FE-92F9-4ED4-879F-79148D109118}"/>
                    </a:ext>
                  </a:extLst>
                </p:cNvPr>
                <p:cNvPicPr/>
                <p:nvPr/>
              </p:nvPicPr>
              <p:blipFill>
                <a:blip r:embed="rId961"/>
                <a:stretch>
                  <a:fillRect/>
                </a:stretch>
              </p:blipFill>
              <p:spPr>
                <a:xfrm>
                  <a:off x="803433" y="2712324"/>
                  <a:ext cx="120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54" name="Freihand 653">
                  <a:extLst>
                    <a:ext uri="{FF2B5EF4-FFF2-40B4-BE49-F238E27FC236}">
                      <a16:creationId xmlns:a16="http://schemas.microsoft.com/office/drawing/2014/main" id="{5D900E2A-38B1-480B-B4B7-2C0B923BA9C4}"/>
                    </a:ext>
                  </a:extLst>
                </p14:cNvPr>
                <p14:cNvContentPartPr/>
                <p14:nvPr/>
              </p14:nvContentPartPr>
              <p14:xfrm>
                <a:off x="963273" y="2685324"/>
                <a:ext cx="289800" cy="69480"/>
              </p14:xfrm>
            </p:contentPart>
          </mc:Choice>
          <mc:Fallback>
            <p:pic>
              <p:nvPicPr>
                <p:cNvPr id="654" name="Freihand 653">
                  <a:extLst>
                    <a:ext uri="{FF2B5EF4-FFF2-40B4-BE49-F238E27FC236}">
                      <a16:creationId xmlns:a16="http://schemas.microsoft.com/office/drawing/2014/main" id="{5D900E2A-38B1-480B-B4B7-2C0B923BA9C4}"/>
                    </a:ext>
                  </a:extLst>
                </p:cNvPr>
                <p:cNvPicPr/>
                <p:nvPr/>
              </p:nvPicPr>
              <p:blipFill>
                <a:blip r:embed="rId963"/>
                <a:stretch>
                  <a:fillRect/>
                </a:stretch>
              </p:blipFill>
              <p:spPr>
                <a:xfrm>
                  <a:off x="958953" y="2681004"/>
                  <a:ext cx="298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55" name="Freihand 654">
                  <a:extLst>
                    <a:ext uri="{FF2B5EF4-FFF2-40B4-BE49-F238E27FC236}">
                      <a16:creationId xmlns:a16="http://schemas.microsoft.com/office/drawing/2014/main" id="{3CB9AC73-9453-4FFE-B575-27E514735049}"/>
                    </a:ext>
                  </a:extLst>
                </p14:cNvPr>
                <p14:cNvContentPartPr/>
                <p14:nvPr/>
              </p14:nvContentPartPr>
              <p14:xfrm>
                <a:off x="1472313" y="2654004"/>
                <a:ext cx="295920" cy="90720"/>
              </p14:xfrm>
            </p:contentPart>
          </mc:Choice>
          <mc:Fallback>
            <p:pic>
              <p:nvPicPr>
                <p:cNvPr id="655" name="Freihand 654">
                  <a:extLst>
                    <a:ext uri="{FF2B5EF4-FFF2-40B4-BE49-F238E27FC236}">
                      <a16:creationId xmlns:a16="http://schemas.microsoft.com/office/drawing/2014/main" id="{3CB9AC73-9453-4FFE-B575-27E514735049}"/>
                    </a:ext>
                  </a:extLst>
                </p:cNvPr>
                <p:cNvPicPr/>
                <p:nvPr/>
              </p:nvPicPr>
              <p:blipFill>
                <a:blip r:embed="rId965"/>
                <a:stretch>
                  <a:fillRect/>
                </a:stretch>
              </p:blipFill>
              <p:spPr>
                <a:xfrm>
                  <a:off x="1467993" y="2649684"/>
                  <a:ext cx="304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56" name="Freihand 655">
                  <a:extLst>
                    <a:ext uri="{FF2B5EF4-FFF2-40B4-BE49-F238E27FC236}">
                      <a16:creationId xmlns:a16="http://schemas.microsoft.com/office/drawing/2014/main" id="{37832E68-DC7D-41F7-B339-52D828A5ED99}"/>
                    </a:ext>
                  </a:extLst>
                </p14:cNvPr>
                <p14:cNvContentPartPr/>
                <p14:nvPr/>
              </p14:nvContentPartPr>
              <p14:xfrm>
                <a:off x="1810713" y="2557524"/>
                <a:ext cx="175680" cy="148680"/>
              </p14:xfrm>
            </p:contentPart>
          </mc:Choice>
          <mc:Fallback>
            <p:pic>
              <p:nvPicPr>
                <p:cNvPr id="656" name="Freihand 655">
                  <a:extLst>
                    <a:ext uri="{FF2B5EF4-FFF2-40B4-BE49-F238E27FC236}">
                      <a16:creationId xmlns:a16="http://schemas.microsoft.com/office/drawing/2014/main" id="{37832E68-DC7D-41F7-B339-52D828A5ED99}"/>
                    </a:ext>
                  </a:extLst>
                </p:cNvPr>
                <p:cNvPicPr/>
                <p:nvPr/>
              </p:nvPicPr>
              <p:blipFill>
                <a:blip r:embed="rId967"/>
                <a:stretch>
                  <a:fillRect/>
                </a:stretch>
              </p:blipFill>
              <p:spPr>
                <a:xfrm>
                  <a:off x="1806393" y="2553204"/>
                  <a:ext cx="184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57" name="Freihand 656">
                  <a:extLst>
                    <a:ext uri="{FF2B5EF4-FFF2-40B4-BE49-F238E27FC236}">
                      <a16:creationId xmlns:a16="http://schemas.microsoft.com/office/drawing/2014/main" id="{C2A43936-37CE-49E3-8E0A-E88714120B21}"/>
                    </a:ext>
                  </a:extLst>
                </p14:cNvPr>
                <p14:cNvContentPartPr/>
                <p14:nvPr/>
              </p14:nvContentPartPr>
              <p14:xfrm>
                <a:off x="1765713" y="2458884"/>
                <a:ext cx="360" cy="360"/>
              </p14:xfrm>
            </p:contentPart>
          </mc:Choice>
          <mc:Fallback>
            <p:pic>
              <p:nvPicPr>
                <p:cNvPr id="657" name="Freihand 656">
                  <a:extLst>
                    <a:ext uri="{FF2B5EF4-FFF2-40B4-BE49-F238E27FC236}">
                      <a16:creationId xmlns:a16="http://schemas.microsoft.com/office/drawing/2014/main" id="{C2A43936-37CE-49E3-8E0A-E88714120B21}"/>
                    </a:ext>
                  </a:extLst>
                </p:cNvPr>
                <p:cNvPicPr/>
                <p:nvPr/>
              </p:nvPicPr>
              <p:blipFill>
                <a:blip r:embed="rId969"/>
                <a:stretch>
                  <a:fillRect/>
                </a:stretch>
              </p:blipFill>
              <p:spPr>
                <a:xfrm>
                  <a:off x="1761393" y="24545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58" name="Freihand 657">
                  <a:extLst>
                    <a:ext uri="{FF2B5EF4-FFF2-40B4-BE49-F238E27FC236}">
                      <a16:creationId xmlns:a16="http://schemas.microsoft.com/office/drawing/2014/main" id="{02038D6E-D37D-4A2E-AED0-0902519B8108}"/>
                    </a:ext>
                  </a:extLst>
                </p14:cNvPr>
                <p14:cNvContentPartPr/>
                <p14:nvPr/>
              </p14:nvContentPartPr>
              <p14:xfrm>
                <a:off x="2250273" y="2522964"/>
                <a:ext cx="189000" cy="131760"/>
              </p14:xfrm>
            </p:contentPart>
          </mc:Choice>
          <mc:Fallback>
            <p:pic>
              <p:nvPicPr>
                <p:cNvPr id="658" name="Freihand 657">
                  <a:extLst>
                    <a:ext uri="{FF2B5EF4-FFF2-40B4-BE49-F238E27FC236}">
                      <a16:creationId xmlns:a16="http://schemas.microsoft.com/office/drawing/2014/main" id="{02038D6E-D37D-4A2E-AED0-0902519B8108}"/>
                    </a:ext>
                  </a:extLst>
                </p:cNvPr>
                <p:cNvPicPr/>
                <p:nvPr/>
              </p:nvPicPr>
              <p:blipFill>
                <a:blip r:embed="rId971"/>
                <a:stretch>
                  <a:fillRect/>
                </a:stretch>
              </p:blipFill>
              <p:spPr>
                <a:xfrm>
                  <a:off x="2245953" y="2518644"/>
                  <a:ext cx="197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59" name="Freihand 658">
                  <a:extLst>
                    <a:ext uri="{FF2B5EF4-FFF2-40B4-BE49-F238E27FC236}">
                      <a16:creationId xmlns:a16="http://schemas.microsoft.com/office/drawing/2014/main" id="{232E81A0-DDA1-4227-8C6A-8D4CBD72472E}"/>
                    </a:ext>
                  </a:extLst>
                </p14:cNvPr>
                <p14:cNvContentPartPr/>
                <p14:nvPr/>
              </p14:nvContentPartPr>
              <p14:xfrm>
                <a:off x="2449713" y="2520084"/>
                <a:ext cx="360" cy="360"/>
              </p14:xfrm>
            </p:contentPart>
          </mc:Choice>
          <mc:Fallback>
            <p:pic>
              <p:nvPicPr>
                <p:cNvPr id="659" name="Freihand 658">
                  <a:extLst>
                    <a:ext uri="{FF2B5EF4-FFF2-40B4-BE49-F238E27FC236}">
                      <a16:creationId xmlns:a16="http://schemas.microsoft.com/office/drawing/2014/main" id="{232E81A0-DDA1-4227-8C6A-8D4CBD72472E}"/>
                    </a:ext>
                  </a:extLst>
                </p:cNvPr>
                <p:cNvPicPr/>
                <p:nvPr/>
              </p:nvPicPr>
              <p:blipFill>
                <a:blip r:embed="rId969"/>
                <a:stretch>
                  <a:fillRect/>
                </a:stretch>
              </p:blipFill>
              <p:spPr>
                <a:xfrm>
                  <a:off x="2445393" y="25157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60" name="Freihand 659">
                  <a:extLst>
                    <a:ext uri="{FF2B5EF4-FFF2-40B4-BE49-F238E27FC236}">
                      <a16:creationId xmlns:a16="http://schemas.microsoft.com/office/drawing/2014/main" id="{55A8BFC4-EDE8-4429-AF0A-306B553BC1D8}"/>
                    </a:ext>
                  </a:extLst>
                </p14:cNvPr>
                <p14:cNvContentPartPr/>
                <p14:nvPr/>
              </p14:nvContentPartPr>
              <p14:xfrm>
                <a:off x="2482833" y="2582364"/>
                <a:ext cx="71640" cy="73080"/>
              </p14:xfrm>
            </p:contentPart>
          </mc:Choice>
          <mc:Fallback>
            <p:pic>
              <p:nvPicPr>
                <p:cNvPr id="660" name="Freihand 659">
                  <a:extLst>
                    <a:ext uri="{FF2B5EF4-FFF2-40B4-BE49-F238E27FC236}">
                      <a16:creationId xmlns:a16="http://schemas.microsoft.com/office/drawing/2014/main" id="{55A8BFC4-EDE8-4429-AF0A-306B553BC1D8}"/>
                    </a:ext>
                  </a:extLst>
                </p:cNvPr>
                <p:cNvPicPr/>
                <p:nvPr/>
              </p:nvPicPr>
              <p:blipFill>
                <a:blip r:embed="rId974"/>
                <a:stretch>
                  <a:fillRect/>
                </a:stretch>
              </p:blipFill>
              <p:spPr>
                <a:xfrm>
                  <a:off x="2478513" y="2578044"/>
                  <a:ext cx="80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61" name="Freihand 660">
                  <a:extLst>
                    <a:ext uri="{FF2B5EF4-FFF2-40B4-BE49-F238E27FC236}">
                      <a16:creationId xmlns:a16="http://schemas.microsoft.com/office/drawing/2014/main" id="{25B97E1E-C708-4BDD-9963-B02A350EA93D}"/>
                    </a:ext>
                  </a:extLst>
                </p14:cNvPr>
                <p14:cNvContentPartPr/>
                <p14:nvPr/>
              </p14:nvContentPartPr>
              <p14:xfrm>
                <a:off x="2583633" y="2583084"/>
                <a:ext cx="72720" cy="75240"/>
              </p14:xfrm>
            </p:contentPart>
          </mc:Choice>
          <mc:Fallback>
            <p:pic>
              <p:nvPicPr>
                <p:cNvPr id="661" name="Freihand 660">
                  <a:extLst>
                    <a:ext uri="{FF2B5EF4-FFF2-40B4-BE49-F238E27FC236}">
                      <a16:creationId xmlns:a16="http://schemas.microsoft.com/office/drawing/2014/main" id="{25B97E1E-C708-4BDD-9963-B02A350EA93D}"/>
                    </a:ext>
                  </a:extLst>
                </p:cNvPr>
                <p:cNvPicPr/>
                <p:nvPr/>
              </p:nvPicPr>
              <p:blipFill>
                <a:blip r:embed="rId976"/>
                <a:stretch>
                  <a:fillRect/>
                </a:stretch>
              </p:blipFill>
              <p:spPr>
                <a:xfrm>
                  <a:off x="2579313" y="2578764"/>
                  <a:ext cx="81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62" name="Freihand 661">
                  <a:extLst>
                    <a:ext uri="{FF2B5EF4-FFF2-40B4-BE49-F238E27FC236}">
                      <a16:creationId xmlns:a16="http://schemas.microsoft.com/office/drawing/2014/main" id="{5DA2A606-2603-4CB8-A9D2-4AD054D0F2B5}"/>
                    </a:ext>
                  </a:extLst>
                </p14:cNvPr>
                <p14:cNvContentPartPr/>
                <p14:nvPr/>
              </p14:nvContentPartPr>
              <p14:xfrm>
                <a:off x="2654553" y="2576604"/>
                <a:ext cx="86400" cy="57240"/>
              </p14:xfrm>
            </p:contentPart>
          </mc:Choice>
          <mc:Fallback>
            <p:pic>
              <p:nvPicPr>
                <p:cNvPr id="662" name="Freihand 661">
                  <a:extLst>
                    <a:ext uri="{FF2B5EF4-FFF2-40B4-BE49-F238E27FC236}">
                      <a16:creationId xmlns:a16="http://schemas.microsoft.com/office/drawing/2014/main" id="{5DA2A606-2603-4CB8-A9D2-4AD054D0F2B5}"/>
                    </a:ext>
                  </a:extLst>
                </p:cNvPr>
                <p:cNvPicPr/>
                <p:nvPr/>
              </p:nvPicPr>
              <p:blipFill>
                <a:blip r:embed="rId978"/>
                <a:stretch>
                  <a:fillRect/>
                </a:stretch>
              </p:blipFill>
              <p:spPr>
                <a:xfrm>
                  <a:off x="2650233" y="2572284"/>
                  <a:ext cx="95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63" name="Freihand 662">
                  <a:extLst>
                    <a:ext uri="{FF2B5EF4-FFF2-40B4-BE49-F238E27FC236}">
                      <a16:creationId xmlns:a16="http://schemas.microsoft.com/office/drawing/2014/main" id="{F9CC308E-6746-426D-B6ED-54378098EDC4}"/>
                    </a:ext>
                  </a:extLst>
                </p14:cNvPr>
                <p14:cNvContentPartPr/>
                <p14:nvPr/>
              </p14:nvContentPartPr>
              <p14:xfrm>
                <a:off x="2861553" y="2501004"/>
                <a:ext cx="72000" cy="163440"/>
              </p14:xfrm>
            </p:contentPart>
          </mc:Choice>
          <mc:Fallback>
            <p:pic>
              <p:nvPicPr>
                <p:cNvPr id="663" name="Freihand 662">
                  <a:extLst>
                    <a:ext uri="{FF2B5EF4-FFF2-40B4-BE49-F238E27FC236}">
                      <a16:creationId xmlns:a16="http://schemas.microsoft.com/office/drawing/2014/main" id="{F9CC308E-6746-426D-B6ED-54378098EDC4}"/>
                    </a:ext>
                  </a:extLst>
                </p:cNvPr>
                <p:cNvPicPr/>
                <p:nvPr/>
              </p:nvPicPr>
              <p:blipFill>
                <a:blip r:embed="rId980"/>
                <a:stretch>
                  <a:fillRect/>
                </a:stretch>
              </p:blipFill>
              <p:spPr>
                <a:xfrm>
                  <a:off x="2857233" y="2496684"/>
                  <a:ext cx="80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64" name="Freihand 663">
                  <a:extLst>
                    <a:ext uri="{FF2B5EF4-FFF2-40B4-BE49-F238E27FC236}">
                      <a16:creationId xmlns:a16="http://schemas.microsoft.com/office/drawing/2014/main" id="{777467A6-8E77-41DD-A69E-953C7C2DD06F}"/>
                    </a:ext>
                  </a:extLst>
                </p14:cNvPr>
                <p14:cNvContentPartPr/>
                <p14:nvPr/>
              </p14:nvContentPartPr>
              <p14:xfrm>
                <a:off x="2977113" y="2547084"/>
                <a:ext cx="114840" cy="77760"/>
              </p14:xfrm>
            </p:contentPart>
          </mc:Choice>
          <mc:Fallback>
            <p:pic>
              <p:nvPicPr>
                <p:cNvPr id="664" name="Freihand 663">
                  <a:extLst>
                    <a:ext uri="{FF2B5EF4-FFF2-40B4-BE49-F238E27FC236}">
                      <a16:creationId xmlns:a16="http://schemas.microsoft.com/office/drawing/2014/main" id="{777467A6-8E77-41DD-A69E-953C7C2DD06F}"/>
                    </a:ext>
                  </a:extLst>
                </p:cNvPr>
                <p:cNvPicPr/>
                <p:nvPr/>
              </p:nvPicPr>
              <p:blipFill>
                <a:blip r:embed="rId982"/>
                <a:stretch>
                  <a:fillRect/>
                </a:stretch>
              </p:blipFill>
              <p:spPr>
                <a:xfrm>
                  <a:off x="2972793" y="2542764"/>
                  <a:ext cx="123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65" name="Freihand 664">
                  <a:extLst>
                    <a:ext uri="{FF2B5EF4-FFF2-40B4-BE49-F238E27FC236}">
                      <a16:creationId xmlns:a16="http://schemas.microsoft.com/office/drawing/2014/main" id="{D6AF5ADF-8EBA-4086-B6D4-5085B32DB8A9}"/>
                    </a:ext>
                  </a:extLst>
                </p14:cNvPr>
                <p14:cNvContentPartPr/>
                <p14:nvPr/>
              </p14:nvContentPartPr>
              <p14:xfrm>
                <a:off x="3096993" y="2463564"/>
                <a:ext cx="93960" cy="146520"/>
              </p14:xfrm>
            </p:contentPart>
          </mc:Choice>
          <mc:Fallback>
            <p:pic>
              <p:nvPicPr>
                <p:cNvPr id="665" name="Freihand 664">
                  <a:extLst>
                    <a:ext uri="{FF2B5EF4-FFF2-40B4-BE49-F238E27FC236}">
                      <a16:creationId xmlns:a16="http://schemas.microsoft.com/office/drawing/2014/main" id="{D6AF5ADF-8EBA-4086-B6D4-5085B32DB8A9}"/>
                    </a:ext>
                  </a:extLst>
                </p:cNvPr>
                <p:cNvPicPr/>
                <p:nvPr/>
              </p:nvPicPr>
              <p:blipFill>
                <a:blip r:embed="rId984"/>
                <a:stretch>
                  <a:fillRect/>
                </a:stretch>
              </p:blipFill>
              <p:spPr>
                <a:xfrm>
                  <a:off x="3092673" y="2459244"/>
                  <a:ext cx="102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66" name="Freihand 665">
                  <a:extLst>
                    <a:ext uri="{FF2B5EF4-FFF2-40B4-BE49-F238E27FC236}">
                      <a16:creationId xmlns:a16="http://schemas.microsoft.com/office/drawing/2014/main" id="{8DE8EA17-2315-4FFB-8856-5D4F769E01CF}"/>
                    </a:ext>
                  </a:extLst>
                </p14:cNvPr>
                <p14:cNvContentPartPr/>
                <p14:nvPr/>
              </p14:nvContentPartPr>
              <p14:xfrm>
                <a:off x="3240273" y="2472564"/>
                <a:ext cx="121680" cy="128160"/>
              </p14:xfrm>
            </p:contentPart>
          </mc:Choice>
          <mc:Fallback>
            <p:pic>
              <p:nvPicPr>
                <p:cNvPr id="666" name="Freihand 665">
                  <a:extLst>
                    <a:ext uri="{FF2B5EF4-FFF2-40B4-BE49-F238E27FC236}">
                      <a16:creationId xmlns:a16="http://schemas.microsoft.com/office/drawing/2014/main" id="{8DE8EA17-2315-4FFB-8856-5D4F769E01CF}"/>
                    </a:ext>
                  </a:extLst>
                </p:cNvPr>
                <p:cNvPicPr/>
                <p:nvPr/>
              </p:nvPicPr>
              <p:blipFill>
                <a:blip r:embed="rId986"/>
                <a:stretch>
                  <a:fillRect/>
                </a:stretch>
              </p:blipFill>
              <p:spPr>
                <a:xfrm>
                  <a:off x="3235953" y="2468244"/>
                  <a:ext cx="130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67" name="Freihand 666">
                  <a:extLst>
                    <a:ext uri="{FF2B5EF4-FFF2-40B4-BE49-F238E27FC236}">
                      <a16:creationId xmlns:a16="http://schemas.microsoft.com/office/drawing/2014/main" id="{4EA895D7-09B0-42B9-8A2D-E7646D805492}"/>
                    </a:ext>
                  </a:extLst>
                </p14:cNvPr>
                <p14:cNvContentPartPr/>
                <p14:nvPr/>
              </p14:nvContentPartPr>
              <p14:xfrm>
                <a:off x="3368433" y="2439084"/>
                <a:ext cx="143280" cy="255600"/>
              </p14:xfrm>
            </p:contentPart>
          </mc:Choice>
          <mc:Fallback>
            <p:pic>
              <p:nvPicPr>
                <p:cNvPr id="667" name="Freihand 666">
                  <a:extLst>
                    <a:ext uri="{FF2B5EF4-FFF2-40B4-BE49-F238E27FC236}">
                      <a16:creationId xmlns:a16="http://schemas.microsoft.com/office/drawing/2014/main" id="{4EA895D7-09B0-42B9-8A2D-E7646D805492}"/>
                    </a:ext>
                  </a:extLst>
                </p:cNvPr>
                <p:cNvPicPr/>
                <p:nvPr/>
              </p:nvPicPr>
              <p:blipFill>
                <a:blip r:embed="rId988"/>
                <a:stretch>
                  <a:fillRect/>
                </a:stretch>
              </p:blipFill>
              <p:spPr>
                <a:xfrm>
                  <a:off x="3364113" y="2434764"/>
                  <a:ext cx="1519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68" name="Freihand 667">
                  <a:extLst>
                    <a:ext uri="{FF2B5EF4-FFF2-40B4-BE49-F238E27FC236}">
                      <a16:creationId xmlns:a16="http://schemas.microsoft.com/office/drawing/2014/main" id="{E82F60CB-1B3B-4608-A4B8-589C65FE5B10}"/>
                    </a:ext>
                  </a:extLst>
                </p14:cNvPr>
                <p14:cNvContentPartPr/>
                <p14:nvPr/>
              </p14:nvContentPartPr>
              <p14:xfrm>
                <a:off x="3358713" y="2404524"/>
                <a:ext cx="26640" cy="13680"/>
              </p14:xfrm>
            </p:contentPart>
          </mc:Choice>
          <mc:Fallback>
            <p:pic>
              <p:nvPicPr>
                <p:cNvPr id="668" name="Freihand 667">
                  <a:extLst>
                    <a:ext uri="{FF2B5EF4-FFF2-40B4-BE49-F238E27FC236}">
                      <a16:creationId xmlns:a16="http://schemas.microsoft.com/office/drawing/2014/main" id="{E82F60CB-1B3B-4608-A4B8-589C65FE5B10}"/>
                    </a:ext>
                  </a:extLst>
                </p:cNvPr>
                <p:cNvPicPr/>
                <p:nvPr/>
              </p:nvPicPr>
              <p:blipFill>
                <a:blip r:embed="rId990"/>
                <a:stretch>
                  <a:fillRect/>
                </a:stretch>
              </p:blipFill>
              <p:spPr>
                <a:xfrm>
                  <a:off x="3354393" y="2400204"/>
                  <a:ext cx="35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72" name="Freihand 671">
                  <a:extLst>
                    <a:ext uri="{FF2B5EF4-FFF2-40B4-BE49-F238E27FC236}">
                      <a16:creationId xmlns:a16="http://schemas.microsoft.com/office/drawing/2014/main" id="{D9C48B43-621E-42AC-A84A-9BCF47A3752A}"/>
                    </a:ext>
                  </a:extLst>
                </p14:cNvPr>
                <p14:cNvContentPartPr/>
                <p14:nvPr/>
              </p14:nvContentPartPr>
              <p14:xfrm>
                <a:off x="3649953" y="2522244"/>
                <a:ext cx="181440" cy="88200"/>
              </p14:xfrm>
            </p:contentPart>
          </mc:Choice>
          <mc:Fallback>
            <p:pic>
              <p:nvPicPr>
                <p:cNvPr id="672" name="Freihand 671">
                  <a:extLst>
                    <a:ext uri="{FF2B5EF4-FFF2-40B4-BE49-F238E27FC236}">
                      <a16:creationId xmlns:a16="http://schemas.microsoft.com/office/drawing/2014/main" id="{D9C48B43-621E-42AC-A84A-9BCF47A3752A}"/>
                    </a:ext>
                  </a:extLst>
                </p:cNvPr>
                <p:cNvPicPr/>
                <p:nvPr/>
              </p:nvPicPr>
              <p:blipFill>
                <a:blip r:embed="rId992"/>
                <a:stretch>
                  <a:fillRect/>
                </a:stretch>
              </p:blipFill>
              <p:spPr>
                <a:xfrm>
                  <a:off x="3645633" y="2517924"/>
                  <a:ext cx="19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73" name="Freihand 672">
                  <a:extLst>
                    <a:ext uri="{FF2B5EF4-FFF2-40B4-BE49-F238E27FC236}">
                      <a16:creationId xmlns:a16="http://schemas.microsoft.com/office/drawing/2014/main" id="{7420E7AE-DE00-4BA3-BB0B-00E723600F0D}"/>
                    </a:ext>
                  </a:extLst>
                </p14:cNvPr>
                <p14:cNvContentPartPr/>
                <p14:nvPr/>
              </p14:nvContentPartPr>
              <p14:xfrm>
                <a:off x="3820593" y="2509644"/>
                <a:ext cx="94680" cy="78840"/>
              </p14:xfrm>
            </p:contentPart>
          </mc:Choice>
          <mc:Fallback>
            <p:pic>
              <p:nvPicPr>
                <p:cNvPr id="673" name="Freihand 672">
                  <a:extLst>
                    <a:ext uri="{FF2B5EF4-FFF2-40B4-BE49-F238E27FC236}">
                      <a16:creationId xmlns:a16="http://schemas.microsoft.com/office/drawing/2014/main" id="{7420E7AE-DE00-4BA3-BB0B-00E723600F0D}"/>
                    </a:ext>
                  </a:extLst>
                </p:cNvPr>
                <p:cNvPicPr/>
                <p:nvPr/>
              </p:nvPicPr>
              <p:blipFill>
                <a:blip r:embed="rId994"/>
                <a:stretch>
                  <a:fillRect/>
                </a:stretch>
              </p:blipFill>
              <p:spPr>
                <a:xfrm>
                  <a:off x="3816273" y="2505324"/>
                  <a:ext cx="103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74" name="Freihand 673">
                  <a:extLst>
                    <a:ext uri="{FF2B5EF4-FFF2-40B4-BE49-F238E27FC236}">
                      <a16:creationId xmlns:a16="http://schemas.microsoft.com/office/drawing/2014/main" id="{19EC04C5-6437-4DA9-B99C-3F52EC7A7762}"/>
                    </a:ext>
                  </a:extLst>
                </p14:cNvPr>
                <p14:cNvContentPartPr/>
                <p14:nvPr/>
              </p14:nvContentPartPr>
              <p14:xfrm>
                <a:off x="3940113" y="2507844"/>
                <a:ext cx="74880" cy="85680"/>
              </p14:xfrm>
            </p:contentPart>
          </mc:Choice>
          <mc:Fallback>
            <p:pic>
              <p:nvPicPr>
                <p:cNvPr id="674" name="Freihand 673">
                  <a:extLst>
                    <a:ext uri="{FF2B5EF4-FFF2-40B4-BE49-F238E27FC236}">
                      <a16:creationId xmlns:a16="http://schemas.microsoft.com/office/drawing/2014/main" id="{19EC04C5-6437-4DA9-B99C-3F52EC7A7762}"/>
                    </a:ext>
                  </a:extLst>
                </p:cNvPr>
                <p:cNvPicPr/>
                <p:nvPr/>
              </p:nvPicPr>
              <p:blipFill>
                <a:blip r:embed="rId996"/>
                <a:stretch>
                  <a:fillRect/>
                </a:stretch>
              </p:blipFill>
              <p:spPr>
                <a:xfrm>
                  <a:off x="3935793" y="2503524"/>
                  <a:ext cx="83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75" name="Freihand 674">
                  <a:extLst>
                    <a:ext uri="{FF2B5EF4-FFF2-40B4-BE49-F238E27FC236}">
                      <a16:creationId xmlns:a16="http://schemas.microsoft.com/office/drawing/2014/main" id="{E396CF9D-E3DD-4EE0-ABC9-BD6D6153494D}"/>
                    </a:ext>
                  </a:extLst>
                </p14:cNvPr>
                <p14:cNvContentPartPr/>
                <p14:nvPr/>
              </p14:nvContentPartPr>
              <p14:xfrm>
                <a:off x="4068633" y="2381844"/>
                <a:ext cx="16920" cy="82080"/>
              </p14:xfrm>
            </p:contentPart>
          </mc:Choice>
          <mc:Fallback>
            <p:pic>
              <p:nvPicPr>
                <p:cNvPr id="675" name="Freihand 674">
                  <a:extLst>
                    <a:ext uri="{FF2B5EF4-FFF2-40B4-BE49-F238E27FC236}">
                      <a16:creationId xmlns:a16="http://schemas.microsoft.com/office/drawing/2014/main" id="{E396CF9D-E3DD-4EE0-ABC9-BD6D6153494D}"/>
                    </a:ext>
                  </a:extLst>
                </p:cNvPr>
                <p:cNvPicPr/>
                <p:nvPr/>
              </p:nvPicPr>
              <p:blipFill>
                <a:blip r:embed="rId998"/>
                <a:stretch>
                  <a:fillRect/>
                </a:stretch>
              </p:blipFill>
              <p:spPr>
                <a:xfrm>
                  <a:off x="4064313" y="2377524"/>
                  <a:ext cx="25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76" name="Freihand 675">
                  <a:extLst>
                    <a:ext uri="{FF2B5EF4-FFF2-40B4-BE49-F238E27FC236}">
                      <a16:creationId xmlns:a16="http://schemas.microsoft.com/office/drawing/2014/main" id="{A8B9FE8C-71D4-47D1-87EA-EC389DEC1F7E}"/>
                    </a:ext>
                  </a:extLst>
                </p14:cNvPr>
                <p14:cNvContentPartPr/>
                <p14:nvPr/>
              </p14:nvContentPartPr>
              <p14:xfrm>
                <a:off x="4081593" y="2366364"/>
                <a:ext cx="95040" cy="245520"/>
              </p14:xfrm>
            </p:contentPart>
          </mc:Choice>
          <mc:Fallback>
            <p:pic>
              <p:nvPicPr>
                <p:cNvPr id="676" name="Freihand 675">
                  <a:extLst>
                    <a:ext uri="{FF2B5EF4-FFF2-40B4-BE49-F238E27FC236}">
                      <a16:creationId xmlns:a16="http://schemas.microsoft.com/office/drawing/2014/main" id="{A8B9FE8C-71D4-47D1-87EA-EC389DEC1F7E}"/>
                    </a:ext>
                  </a:extLst>
                </p:cNvPr>
                <p:cNvPicPr/>
                <p:nvPr/>
              </p:nvPicPr>
              <p:blipFill>
                <a:blip r:embed="rId1000"/>
                <a:stretch>
                  <a:fillRect/>
                </a:stretch>
              </p:blipFill>
              <p:spPr>
                <a:xfrm>
                  <a:off x="4077273" y="2362044"/>
                  <a:ext cx="103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77" name="Freihand 676">
                  <a:extLst>
                    <a:ext uri="{FF2B5EF4-FFF2-40B4-BE49-F238E27FC236}">
                      <a16:creationId xmlns:a16="http://schemas.microsoft.com/office/drawing/2014/main" id="{3F88A1C7-F5A8-4F98-A5F7-B8B1E3D1B098}"/>
                    </a:ext>
                  </a:extLst>
                </p14:cNvPr>
                <p14:cNvContentPartPr/>
                <p14:nvPr/>
              </p14:nvContentPartPr>
              <p14:xfrm>
                <a:off x="4353753" y="2378604"/>
                <a:ext cx="183600" cy="178920"/>
              </p14:xfrm>
            </p:contentPart>
          </mc:Choice>
          <mc:Fallback>
            <p:pic>
              <p:nvPicPr>
                <p:cNvPr id="677" name="Freihand 676">
                  <a:extLst>
                    <a:ext uri="{FF2B5EF4-FFF2-40B4-BE49-F238E27FC236}">
                      <a16:creationId xmlns:a16="http://schemas.microsoft.com/office/drawing/2014/main" id="{3F88A1C7-F5A8-4F98-A5F7-B8B1E3D1B098}"/>
                    </a:ext>
                  </a:extLst>
                </p:cNvPr>
                <p:cNvPicPr/>
                <p:nvPr/>
              </p:nvPicPr>
              <p:blipFill>
                <a:blip r:embed="rId1002"/>
                <a:stretch>
                  <a:fillRect/>
                </a:stretch>
              </p:blipFill>
              <p:spPr>
                <a:xfrm>
                  <a:off x="4349433" y="2374284"/>
                  <a:ext cx="192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78" name="Freihand 677">
                  <a:extLst>
                    <a:ext uri="{FF2B5EF4-FFF2-40B4-BE49-F238E27FC236}">
                      <a16:creationId xmlns:a16="http://schemas.microsoft.com/office/drawing/2014/main" id="{1A26A5C5-3B2B-46E6-B3F4-FDDF80589AC4}"/>
                    </a:ext>
                  </a:extLst>
                </p14:cNvPr>
                <p14:cNvContentPartPr/>
                <p14:nvPr/>
              </p14:nvContentPartPr>
              <p14:xfrm>
                <a:off x="4537713" y="2438724"/>
                <a:ext cx="88560" cy="98280"/>
              </p14:xfrm>
            </p:contentPart>
          </mc:Choice>
          <mc:Fallback>
            <p:pic>
              <p:nvPicPr>
                <p:cNvPr id="678" name="Freihand 677">
                  <a:extLst>
                    <a:ext uri="{FF2B5EF4-FFF2-40B4-BE49-F238E27FC236}">
                      <a16:creationId xmlns:a16="http://schemas.microsoft.com/office/drawing/2014/main" id="{1A26A5C5-3B2B-46E6-B3F4-FDDF80589AC4}"/>
                    </a:ext>
                  </a:extLst>
                </p:cNvPr>
                <p:cNvPicPr/>
                <p:nvPr/>
              </p:nvPicPr>
              <p:blipFill>
                <a:blip r:embed="rId1004"/>
                <a:stretch>
                  <a:fillRect/>
                </a:stretch>
              </p:blipFill>
              <p:spPr>
                <a:xfrm>
                  <a:off x="4533393" y="2434404"/>
                  <a:ext cx="97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79" name="Freihand 678">
                  <a:extLst>
                    <a:ext uri="{FF2B5EF4-FFF2-40B4-BE49-F238E27FC236}">
                      <a16:creationId xmlns:a16="http://schemas.microsoft.com/office/drawing/2014/main" id="{00594D03-1622-4F3A-988A-07C4A0531274}"/>
                    </a:ext>
                  </a:extLst>
                </p14:cNvPr>
                <p14:cNvContentPartPr/>
                <p14:nvPr/>
              </p14:nvContentPartPr>
              <p14:xfrm>
                <a:off x="4645353" y="2442324"/>
                <a:ext cx="75960" cy="55440"/>
              </p14:xfrm>
            </p:contentPart>
          </mc:Choice>
          <mc:Fallback>
            <p:pic>
              <p:nvPicPr>
                <p:cNvPr id="679" name="Freihand 678">
                  <a:extLst>
                    <a:ext uri="{FF2B5EF4-FFF2-40B4-BE49-F238E27FC236}">
                      <a16:creationId xmlns:a16="http://schemas.microsoft.com/office/drawing/2014/main" id="{00594D03-1622-4F3A-988A-07C4A0531274}"/>
                    </a:ext>
                  </a:extLst>
                </p:cNvPr>
                <p:cNvPicPr/>
                <p:nvPr/>
              </p:nvPicPr>
              <p:blipFill>
                <a:blip r:embed="rId1006"/>
                <a:stretch>
                  <a:fillRect/>
                </a:stretch>
              </p:blipFill>
              <p:spPr>
                <a:xfrm>
                  <a:off x="4641033" y="2438004"/>
                  <a:ext cx="84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82" name="Freihand 681">
                  <a:extLst>
                    <a:ext uri="{FF2B5EF4-FFF2-40B4-BE49-F238E27FC236}">
                      <a16:creationId xmlns:a16="http://schemas.microsoft.com/office/drawing/2014/main" id="{53EDB6BA-E080-4786-ABC0-B7DFB53A6501}"/>
                    </a:ext>
                  </a:extLst>
                </p14:cNvPr>
                <p14:cNvContentPartPr/>
                <p14:nvPr/>
              </p14:nvContentPartPr>
              <p14:xfrm>
                <a:off x="4736073" y="2416764"/>
                <a:ext cx="155160" cy="86400"/>
              </p14:xfrm>
            </p:contentPart>
          </mc:Choice>
          <mc:Fallback>
            <p:pic>
              <p:nvPicPr>
                <p:cNvPr id="682" name="Freihand 681">
                  <a:extLst>
                    <a:ext uri="{FF2B5EF4-FFF2-40B4-BE49-F238E27FC236}">
                      <a16:creationId xmlns:a16="http://schemas.microsoft.com/office/drawing/2014/main" id="{53EDB6BA-E080-4786-ABC0-B7DFB53A6501}"/>
                    </a:ext>
                  </a:extLst>
                </p:cNvPr>
                <p:cNvPicPr/>
                <p:nvPr/>
              </p:nvPicPr>
              <p:blipFill>
                <a:blip r:embed="rId1008"/>
                <a:stretch>
                  <a:fillRect/>
                </a:stretch>
              </p:blipFill>
              <p:spPr>
                <a:xfrm>
                  <a:off x="4731753" y="2412444"/>
                  <a:ext cx="163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84" name="Freihand 683">
                  <a:extLst>
                    <a:ext uri="{FF2B5EF4-FFF2-40B4-BE49-F238E27FC236}">
                      <a16:creationId xmlns:a16="http://schemas.microsoft.com/office/drawing/2014/main" id="{160B1686-73A0-44E7-9C2C-6C552BB48B67}"/>
                    </a:ext>
                  </a:extLst>
                </p14:cNvPr>
                <p14:cNvContentPartPr/>
                <p14:nvPr/>
              </p14:nvContentPartPr>
              <p14:xfrm>
                <a:off x="5059353" y="2319924"/>
                <a:ext cx="68760" cy="187560"/>
              </p14:xfrm>
            </p:contentPart>
          </mc:Choice>
          <mc:Fallback>
            <p:pic>
              <p:nvPicPr>
                <p:cNvPr id="684" name="Freihand 683">
                  <a:extLst>
                    <a:ext uri="{FF2B5EF4-FFF2-40B4-BE49-F238E27FC236}">
                      <a16:creationId xmlns:a16="http://schemas.microsoft.com/office/drawing/2014/main" id="{160B1686-73A0-44E7-9C2C-6C552BB48B67}"/>
                    </a:ext>
                  </a:extLst>
                </p:cNvPr>
                <p:cNvPicPr/>
                <p:nvPr/>
              </p:nvPicPr>
              <p:blipFill>
                <a:blip r:embed="rId1010"/>
                <a:stretch>
                  <a:fillRect/>
                </a:stretch>
              </p:blipFill>
              <p:spPr>
                <a:xfrm>
                  <a:off x="5055033" y="2315604"/>
                  <a:ext cx="77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85" name="Freihand 684">
                  <a:extLst>
                    <a:ext uri="{FF2B5EF4-FFF2-40B4-BE49-F238E27FC236}">
                      <a16:creationId xmlns:a16="http://schemas.microsoft.com/office/drawing/2014/main" id="{2AD346B2-2331-4BF5-AA09-5198F4061BE1}"/>
                    </a:ext>
                  </a:extLst>
                </p14:cNvPr>
                <p14:cNvContentPartPr/>
                <p14:nvPr/>
              </p14:nvContentPartPr>
              <p14:xfrm>
                <a:off x="5220633" y="2335044"/>
                <a:ext cx="70560" cy="124920"/>
              </p14:xfrm>
            </p:contentPart>
          </mc:Choice>
          <mc:Fallback>
            <p:pic>
              <p:nvPicPr>
                <p:cNvPr id="685" name="Freihand 684">
                  <a:extLst>
                    <a:ext uri="{FF2B5EF4-FFF2-40B4-BE49-F238E27FC236}">
                      <a16:creationId xmlns:a16="http://schemas.microsoft.com/office/drawing/2014/main" id="{2AD346B2-2331-4BF5-AA09-5198F4061BE1}"/>
                    </a:ext>
                  </a:extLst>
                </p:cNvPr>
                <p:cNvPicPr/>
                <p:nvPr/>
              </p:nvPicPr>
              <p:blipFill>
                <a:blip r:embed="rId1012"/>
                <a:stretch>
                  <a:fillRect/>
                </a:stretch>
              </p:blipFill>
              <p:spPr>
                <a:xfrm>
                  <a:off x="5216313" y="2330724"/>
                  <a:ext cx="79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86" name="Freihand 685">
                  <a:extLst>
                    <a:ext uri="{FF2B5EF4-FFF2-40B4-BE49-F238E27FC236}">
                      <a16:creationId xmlns:a16="http://schemas.microsoft.com/office/drawing/2014/main" id="{056F14C2-A09D-45AD-86AC-FCD1C1C6496A}"/>
                    </a:ext>
                  </a:extLst>
                </p14:cNvPr>
                <p14:cNvContentPartPr/>
                <p14:nvPr/>
              </p14:nvContentPartPr>
              <p14:xfrm>
                <a:off x="5276433" y="2388324"/>
                <a:ext cx="102240" cy="85680"/>
              </p14:xfrm>
            </p:contentPart>
          </mc:Choice>
          <mc:Fallback>
            <p:pic>
              <p:nvPicPr>
                <p:cNvPr id="686" name="Freihand 685">
                  <a:extLst>
                    <a:ext uri="{FF2B5EF4-FFF2-40B4-BE49-F238E27FC236}">
                      <a16:creationId xmlns:a16="http://schemas.microsoft.com/office/drawing/2014/main" id="{056F14C2-A09D-45AD-86AC-FCD1C1C6496A}"/>
                    </a:ext>
                  </a:extLst>
                </p:cNvPr>
                <p:cNvPicPr/>
                <p:nvPr/>
              </p:nvPicPr>
              <p:blipFill>
                <a:blip r:embed="rId1014"/>
                <a:stretch>
                  <a:fillRect/>
                </a:stretch>
              </p:blipFill>
              <p:spPr>
                <a:xfrm>
                  <a:off x="5272113" y="2384004"/>
                  <a:ext cx="110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87" name="Freihand 686">
                  <a:extLst>
                    <a:ext uri="{FF2B5EF4-FFF2-40B4-BE49-F238E27FC236}">
                      <a16:creationId xmlns:a16="http://schemas.microsoft.com/office/drawing/2014/main" id="{6DF50912-F2BD-4085-BCC9-027A8C298F22}"/>
                    </a:ext>
                  </a:extLst>
                </p14:cNvPr>
                <p14:cNvContentPartPr/>
                <p14:nvPr/>
              </p14:nvContentPartPr>
              <p14:xfrm>
                <a:off x="5366433" y="2313084"/>
                <a:ext cx="81360" cy="133920"/>
              </p14:xfrm>
            </p:contentPart>
          </mc:Choice>
          <mc:Fallback>
            <p:pic>
              <p:nvPicPr>
                <p:cNvPr id="687" name="Freihand 686">
                  <a:extLst>
                    <a:ext uri="{FF2B5EF4-FFF2-40B4-BE49-F238E27FC236}">
                      <a16:creationId xmlns:a16="http://schemas.microsoft.com/office/drawing/2014/main" id="{6DF50912-F2BD-4085-BCC9-027A8C298F22}"/>
                    </a:ext>
                  </a:extLst>
                </p:cNvPr>
                <p:cNvPicPr/>
                <p:nvPr/>
              </p:nvPicPr>
              <p:blipFill>
                <a:blip r:embed="rId1016"/>
                <a:stretch>
                  <a:fillRect/>
                </a:stretch>
              </p:blipFill>
              <p:spPr>
                <a:xfrm>
                  <a:off x="5362113" y="2308764"/>
                  <a:ext cx="90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88" name="Freihand 687">
                  <a:extLst>
                    <a:ext uri="{FF2B5EF4-FFF2-40B4-BE49-F238E27FC236}">
                      <a16:creationId xmlns:a16="http://schemas.microsoft.com/office/drawing/2014/main" id="{389E1E92-249A-48B1-947A-6DD72AB8BCE1}"/>
                    </a:ext>
                  </a:extLst>
                </p14:cNvPr>
                <p14:cNvContentPartPr/>
                <p14:nvPr/>
              </p14:nvContentPartPr>
              <p14:xfrm>
                <a:off x="5477673" y="2371044"/>
                <a:ext cx="137520" cy="65160"/>
              </p14:xfrm>
            </p:contentPart>
          </mc:Choice>
          <mc:Fallback>
            <p:pic>
              <p:nvPicPr>
                <p:cNvPr id="688" name="Freihand 687">
                  <a:extLst>
                    <a:ext uri="{FF2B5EF4-FFF2-40B4-BE49-F238E27FC236}">
                      <a16:creationId xmlns:a16="http://schemas.microsoft.com/office/drawing/2014/main" id="{389E1E92-249A-48B1-947A-6DD72AB8BCE1}"/>
                    </a:ext>
                  </a:extLst>
                </p:cNvPr>
                <p:cNvPicPr/>
                <p:nvPr/>
              </p:nvPicPr>
              <p:blipFill>
                <a:blip r:embed="rId1018"/>
                <a:stretch>
                  <a:fillRect/>
                </a:stretch>
              </p:blipFill>
              <p:spPr>
                <a:xfrm>
                  <a:off x="5473353" y="2366724"/>
                  <a:ext cx="146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90" name="Freihand 689">
                  <a:extLst>
                    <a:ext uri="{FF2B5EF4-FFF2-40B4-BE49-F238E27FC236}">
                      <a16:creationId xmlns:a16="http://schemas.microsoft.com/office/drawing/2014/main" id="{34D51558-18B7-4B78-9DDD-878EF016A868}"/>
                    </a:ext>
                  </a:extLst>
                </p14:cNvPr>
                <p14:cNvContentPartPr/>
                <p14:nvPr/>
              </p14:nvContentPartPr>
              <p14:xfrm>
                <a:off x="5719593" y="2353764"/>
                <a:ext cx="88920" cy="97200"/>
              </p14:xfrm>
            </p:contentPart>
          </mc:Choice>
          <mc:Fallback>
            <p:pic>
              <p:nvPicPr>
                <p:cNvPr id="690" name="Freihand 689">
                  <a:extLst>
                    <a:ext uri="{FF2B5EF4-FFF2-40B4-BE49-F238E27FC236}">
                      <a16:creationId xmlns:a16="http://schemas.microsoft.com/office/drawing/2014/main" id="{34D51558-18B7-4B78-9DDD-878EF016A868}"/>
                    </a:ext>
                  </a:extLst>
                </p:cNvPr>
                <p:cNvPicPr/>
                <p:nvPr/>
              </p:nvPicPr>
              <p:blipFill>
                <a:blip r:embed="rId1020"/>
                <a:stretch>
                  <a:fillRect/>
                </a:stretch>
              </p:blipFill>
              <p:spPr>
                <a:xfrm>
                  <a:off x="5715273" y="2349444"/>
                  <a:ext cx="9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91" name="Freihand 690">
                  <a:extLst>
                    <a:ext uri="{FF2B5EF4-FFF2-40B4-BE49-F238E27FC236}">
                      <a16:creationId xmlns:a16="http://schemas.microsoft.com/office/drawing/2014/main" id="{97BF2ACB-7795-48C0-A724-0D4545E86094}"/>
                    </a:ext>
                  </a:extLst>
                </p14:cNvPr>
                <p14:cNvContentPartPr/>
                <p14:nvPr/>
              </p14:nvContentPartPr>
              <p14:xfrm>
                <a:off x="5842353" y="2339364"/>
                <a:ext cx="125640" cy="86400"/>
              </p14:xfrm>
            </p:contentPart>
          </mc:Choice>
          <mc:Fallback>
            <p:pic>
              <p:nvPicPr>
                <p:cNvPr id="691" name="Freihand 690">
                  <a:extLst>
                    <a:ext uri="{FF2B5EF4-FFF2-40B4-BE49-F238E27FC236}">
                      <a16:creationId xmlns:a16="http://schemas.microsoft.com/office/drawing/2014/main" id="{97BF2ACB-7795-48C0-A724-0D4545E86094}"/>
                    </a:ext>
                  </a:extLst>
                </p:cNvPr>
                <p:cNvPicPr/>
                <p:nvPr/>
              </p:nvPicPr>
              <p:blipFill>
                <a:blip r:embed="rId1022"/>
                <a:stretch>
                  <a:fillRect/>
                </a:stretch>
              </p:blipFill>
              <p:spPr>
                <a:xfrm>
                  <a:off x="5838033" y="2335044"/>
                  <a:ext cx="134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92" name="Freihand 691">
                  <a:extLst>
                    <a:ext uri="{FF2B5EF4-FFF2-40B4-BE49-F238E27FC236}">
                      <a16:creationId xmlns:a16="http://schemas.microsoft.com/office/drawing/2014/main" id="{51A4CD91-652B-4848-A7C0-E4B52DFAC826}"/>
                    </a:ext>
                  </a:extLst>
                </p14:cNvPr>
                <p14:cNvContentPartPr/>
                <p14:nvPr/>
              </p14:nvContentPartPr>
              <p14:xfrm>
                <a:off x="5940273" y="2324964"/>
                <a:ext cx="103680" cy="185040"/>
              </p14:xfrm>
            </p:contentPart>
          </mc:Choice>
          <mc:Fallback>
            <p:pic>
              <p:nvPicPr>
                <p:cNvPr id="692" name="Freihand 691">
                  <a:extLst>
                    <a:ext uri="{FF2B5EF4-FFF2-40B4-BE49-F238E27FC236}">
                      <a16:creationId xmlns:a16="http://schemas.microsoft.com/office/drawing/2014/main" id="{51A4CD91-652B-4848-A7C0-E4B52DFAC826}"/>
                    </a:ext>
                  </a:extLst>
                </p:cNvPr>
                <p:cNvPicPr/>
                <p:nvPr/>
              </p:nvPicPr>
              <p:blipFill>
                <a:blip r:embed="rId1024"/>
                <a:stretch>
                  <a:fillRect/>
                </a:stretch>
              </p:blipFill>
              <p:spPr>
                <a:xfrm>
                  <a:off x="5935953" y="2320644"/>
                  <a:ext cx="112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93" name="Freihand 692">
                  <a:extLst>
                    <a:ext uri="{FF2B5EF4-FFF2-40B4-BE49-F238E27FC236}">
                      <a16:creationId xmlns:a16="http://schemas.microsoft.com/office/drawing/2014/main" id="{8AF99700-9D5F-4B26-AAD3-D18C15862C61}"/>
                    </a:ext>
                  </a:extLst>
                </p14:cNvPr>
                <p14:cNvContentPartPr/>
                <p14:nvPr/>
              </p14:nvContentPartPr>
              <p14:xfrm>
                <a:off x="6025953" y="2302644"/>
                <a:ext cx="95040" cy="162000"/>
              </p14:xfrm>
            </p:contentPart>
          </mc:Choice>
          <mc:Fallback>
            <p:pic>
              <p:nvPicPr>
                <p:cNvPr id="693" name="Freihand 692">
                  <a:extLst>
                    <a:ext uri="{FF2B5EF4-FFF2-40B4-BE49-F238E27FC236}">
                      <a16:creationId xmlns:a16="http://schemas.microsoft.com/office/drawing/2014/main" id="{8AF99700-9D5F-4B26-AAD3-D18C15862C61}"/>
                    </a:ext>
                  </a:extLst>
                </p:cNvPr>
                <p:cNvPicPr/>
                <p:nvPr/>
              </p:nvPicPr>
              <p:blipFill>
                <a:blip r:embed="rId1026"/>
                <a:stretch>
                  <a:fillRect/>
                </a:stretch>
              </p:blipFill>
              <p:spPr>
                <a:xfrm>
                  <a:off x="6021633" y="2298324"/>
                  <a:ext cx="103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94" name="Freihand 693">
                  <a:extLst>
                    <a:ext uri="{FF2B5EF4-FFF2-40B4-BE49-F238E27FC236}">
                      <a16:creationId xmlns:a16="http://schemas.microsoft.com/office/drawing/2014/main" id="{41EE91F9-C20B-4995-A9B1-CFD95BE9C7B3}"/>
                    </a:ext>
                  </a:extLst>
                </p14:cNvPr>
                <p14:cNvContentPartPr/>
                <p14:nvPr/>
              </p14:nvContentPartPr>
              <p14:xfrm>
                <a:off x="6171753" y="2223444"/>
                <a:ext cx="130320" cy="270000"/>
              </p14:xfrm>
            </p:contentPart>
          </mc:Choice>
          <mc:Fallback>
            <p:pic>
              <p:nvPicPr>
                <p:cNvPr id="694" name="Freihand 693">
                  <a:extLst>
                    <a:ext uri="{FF2B5EF4-FFF2-40B4-BE49-F238E27FC236}">
                      <a16:creationId xmlns:a16="http://schemas.microsoft.com/office/drawing/2014/main" id="{41EE91F9-C20B-4995-A9B1-CFD95BE9C7B3}"/>
                    </a:ext>
                  </a:extLst>
                </p:cNvPr>
                <p:cNvPicPr/>
                <p:nvPr/>
              </p:nvPicPr>
              <p:blipFill>
                <a:blip r:embed="rId1028"/>
                <a:stretch>
                  <a:fillRect/>
                </a:stretch>
              </p:blipFill>
              <p:spPr>
                <a:xfrm>
                  <a:off x="6167433" y="2219124"/>
                  <a:ext cx="1389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96" name="Freihand 695">
                  <a:extLst>
                    <a:ext uri="{FF2B5EF4-FFF2-40B4-BE49-F238E27FC236}">
                      <a16:creationId xmlns:a16="http://schemas.microsoft.com/office/drawing/2014/main" id="{951D507A-B923-4E6F-9230-BFEE7C0BCEEB}"/>
                    </a:ext>
                  </a:extLst>
                </p14:cNvPr>
                <p14:cNvContentPartPr/>
                <p14:nvPr/>
              </p14:nvContentPartPr>
              <p14:xfrm>
                <a:off x="6300633" y="2178084"/>
                <a:ext cx="132480" cy="293400"/>
              </p14:xfrm>
            </p:contentPart>
          </mc:Choice>
          <mc:Fallback>
            <p:pic>
              <p:nvPicPr>
                <p:cNvPr id="696" name="Freihand 695">
                  <a:extLst>
                    <a:ext uri="{FF2B5EF4-FFF2-40B4-BE49-F238E27FC236}">
                      <a16:creationId xmlns:a16="http://schemas.microsoft.com/office/drawing/2014/main" id="{951D507A-B923-4E6F-9230-BFEE7C0BCEEB}"/>
                    </a:ext>
                  </a:extLst>
                </p:cNvPr>
                <p:cNvPicPr/>
                <p:nvPr/>
              </p:nvPicPr>
              <p:blipFill>
                <a:blip r:embed="rId1030"/>
                <a:stretch>
                  <a:fillRect/>
                </a:stretch>
              </p:blipFill>
              <p:spPr>
                <a:xfrm>
                  <a:off x="6296313" y="2173764"/>
                  <a:ext cx="1411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98" name="Freihand 697">
                  <a:extLst>
                    <a:ext uri="{FF2B5EF4-FFF2-40B4-BE49-F238E27FC236}">
                      <a16:creationId xmlns:a16="http://schemas.microsoft.com/office/drawing/2014/main" id="{8BAD508B-3E1C-46B6-A591-C14FA5C0C8CA}"/>
                    </a:ext>
                  </a:extLst>
                </p14:cNvPr>
                <p14:cNvContentPartPr/>
                <p14:nvPr/>
              </p14:nvContentPartPr>
              <p14:xfrm>
                <a:off x="178473" y="2938044"/>
                <a:ext cx="150840" cy="234360"/>
              </p14:xfrm>
            </p:contentPart>
          </mc:Choice>
          <mc:Fallback>
            <p:pic>
              <p:nvPicPr>
                <p:cNvPr id="698" name="Freihand 697">
                  <a:extLst>
                    <a:ext uri="{FF2B5EF4-FFF2-40B4-BE49-F238E27FC236}">
                      <a16:creationId xmlns:a16="http://schemas.microsoft.com/office/drawing/2014/main" id="{8BAD508B-3E1C-46B6-A591-C14FA5C0C8CA}"/>
                    </a:ext>
                  </a:extLst>
                </p:cNvPr>
                <p:cNvPicPr/>
                <p:nvPr/>
              </p:nvPicPr>
              <p:blipFill>
                <a:blip r:embed="rId1032"/>
                <a:stretch>
                  <a:fillRect/>
                </a:stretch>
              </p:blipFill>
              <p:spPr>
                <a:xfrm>
                  <a:off x="174153" y="2933724"/>
                  <a:ext cx="159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99" name="Freihand 698">
                  <a:extLst>
                    <a:ext uri="{FF2B5EF4-FFF2-40B4-BE49-F238E27FC236}">
                      <a16:creationId xmlns:a16="http://schemas.microsoft.com/office/drawing/2014/main" id="{392DE5DF-9A0A-4341-BBE3-9F969C3FC7CF}"/>
                    </a:ext>
                  </a:extLst>
                </p14:cNvPr>
                <p14:cNvContentPartPr/>
                <p14:nvPr/>
              </p14:nvContentPartPr>
              <p14:xfrm>
                <a:off x="462873" y="3043164"/>
                <a:ext cx="138960" cy="15480"/>
              </p14:xfrm>
            </p:contentPart>
          </mc:Choice>
          <mc:Fallback>
            <p:pic>
              <p:nvPicPr>
                <p:cNvPr id="699" name="Freihand 698">
                  <a:extLst>
                    <a:ext uri="{FF2B5EF4-FFF2-40B4-BE49-F238E27FC236}">
                      <a16:creationId xmlns:a16="http://schemas.microsoft.com/office/drawing/2014/main" id="{392DE5DF-9A0A-4341-BBE3-9F969C3FC7CF}"/>
                    </a:ext>
                  </a:extLst>
                </p:cNvPr>
                <p:cNvPicPr/>
                <p:nvPr/>
              </p:nvPicPr>
              <p:blipFill>
                <a:blip r:embed="rId1034"/>
                <a:stretch>
                  <a:fillRect/>
                </a:stretch>
              </p:blipFill>
              <p:spPr>
                <a:xfrm>
                  <a:off x="458553" y="3038844"/>
                  <a:ext cx="147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700" name="Freihand 699">
                  <a:extLst>
                    <a:ext uri="{FF2B5EF4-FFF2-40B4-BE49-F238E27FC236}">
                      <a16:creationId xmlns:a16="http://schemas.microsoft.com/office/drawing/2014/main" id="{BE9766BB-ABBD-48BA-BBA2-166AAEB9AD79}"/>
                    </a:ext>
                  </a:extLst>
                </p14:cNvPr>
                <p14:cNvContentPartPr/>
                <p14:nvPr/>
              </p14:nvContentPartPr>
              <p14:xfrm>
                <a:off x="481953" y="3091404"/>
                <a:ext cx="130320" cy="2520"/>
              </p14:xfrm>
            </p:contentPart>
          </mc:Choice>
          <mc:Fallback>
            <p:pic>
              <p:nvPicPr>
                <p:cNvPr id="700" name="Freihand 699">
                  <a:extLst>
                    <a:ext uri="{FF2B5EF4-FFF2-40B4-BE49-F238E27FC236}">
                      <a16:creationId xmlns:a16="http://schemas.microsoft.com/office/drawing/2014/main" id="{BE9766BB-ABBD-48BA-BBA2-166AAEB9AD79}"/>
                    </a:ext>
                  </a:extLst>
                </p:cNvPr>
                <p:cNvPicPr/>
                <p:nvPr/>
              </p:nvPicPr>
              <p:blipFill>
                <a:blip r:embed="rId1036"/>
                <a:stretch>
                  <a:fillRect/>
                </a:stretch>
              </p:blipFill>
              <p:spPr>
                <a:xfrm>
                  <a:off x="477633" y="3087084"/>
                  <a:ext cx="138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702" name="Freihand 701">
                  <a:extLst>
                    <a:ext uri="{FF2B5EF4-FFF2-40B4-BE49-F238E27FC236}">
                      <a16:creationId xmlns:a16="http://schemas.microsoft.com/office/drawing/2014/main" id="{271E1A63-D211-4203-90FA-9CA3857F0B05}"/>
                    </a:ext>
                  </a:extLst>
                </p14:cNvPr>
                <p14:cNvContentPartPr/>
                <p14:nvPr/>
              </p14:nvContentPartPr>
              <p14:xfrm>
                <a:off x="799473" y="2993844"/>
                <a:ext cx="103680" cy="119880"/>
              </p14:xfrm>
            </p:contentPart>
          </mc:Choice>
          <mc:Fallback>
            <p:pic>
              <p:nvPicPr>
                <p:cNvPr id="702" name="Freihand 701">
                  <a:extLst>
                    <a:ext uri="{FF2B5EF4-FFF2-40B4-BE49-F238E27FC236}">
                      <a16:creationId xmlns:a16="http://schemas.microsoft.com/office/drawing/2014/main" id="{271E1A63-D211-4203-90FA-9CA3857F0B05}"/>
                    </a:ext>
                  </a:extLst>
                </p:cNvPr>
                <p:cNvPicPr/>
                <p:nvPr/>
              </p:nvPicPr>
              <p:blipFill>
                <a:blip r:embed="rId1038"/>
                <a:stretch>
                  <a:fillRect/>
                </a:stretch>
              </p:blipFill>
              <p:spPr>
                <a:xfrm>
                  <a:off x="795153" y="2989524"/>
                  <a:ext cx="112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703" name="Freihand 702">
                  <a:extLst>
                    <a:ext uri="{FF2B5EF4-FFF2-40B4-BE49-F238E27FC236}">
                      <a16:creationId xmlns:a16="http://schemas.microsoft.com/office/drawing/2014/main" id="{6206C67C-5113-4338-9591-BF4664E138DD}"/>
                    </a:ext>
                  </a:extLst>
                </p14:cNvPr>
                <p14:cNvContentPartPr/>
                <p14:nvPr/>
              </p14:nvContentPartPr>
              <p14:xfrm>
                <a:off x="804873" y="3035964"/>
                <a:ext cx="107640" cy="59400"/>
              </p14:xfrm>
            </p:contentPart>
          </mc:Choice>
          <mc:Fallback>
            <p:pic>
              <p:nvPicPr>
                <p:cNvPr id="703" name="Freihand 702">
                  <a:extLst>
                    <a:ext uri="{FF2B5EF4-FFF2-40B4-BE49-F238E27FC236}">
                      <a16:creationId xmlns:a16="http://schemas.microsoft.com/office/drawing/2014/main" id="{6206C67C-5113-4338-9591-BF4664E138DD}"/>
                    </a:ext>
                  </a:extLst>
                </p:cNvPr>
                <p:cNvPicPr/>
                <p:nvPr/>
              </p:nvPicPr>
              <p:blipFill>
                <a:blip r:embed="rId1040"/>
                <a:stretch>
                  <a:fillRect/>
                </a:stretch>
              </p:blipFill>
              <p:spPr>
                <a:xfrm>
                  <a:off x="800553" y="3031644"/>
                  <a:ext cx="116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704" name="Freihand 703">
                  <a:extLst>
                    <a:ext uri="{FF2B5EF4-FFF2-40B4-BE49-F238E27FC236}">
                      <a16:creationId xmlns:a16="http://schemas.microsoft.com/office/drawing/2014/main" id="{30713430-3B7F-432C-B93F-082FDB267DED}"/>
                    </a:ext>
                  </a:extLst>
                </p14:cNvPr>
                <p14:cNvContentPartPr/>
                <p14:nvPr/>
              </p14:nvContentPartPr>
              <p14:xfrm>
                <a:off x="940953" y="3080964"/>
                <a:ext cx="52200" cy="53640"/>
              </p14:xfrm>
            </p:contentPart>
          </mc:Choice>
          <mc:Fallback>
            <p:pic>
              <p:nvPicPr>
                <p:cNvPr id="704" name="Freihand 703">
                  <a:extLst>
                    <a:ext uri="{FF2B5EF4-FFF2-40B4-BE49-F238E27FC236}">
                      <a16:creationId xmlns:a16="http://schemas.microsoft.com/office/drawing/2014/main" id="{30713430-3B7F-432C-B93F-082FDB267DED}"/>
                    </a:ext>
                  </a:extLst>
                </p:cNvPr>
                <p:cNvPicPr/>
                <p:nvPr/>
              </p:nvPicPr>
              <p:blipFill>
                <a:blip r:embed="rId1042"/>
                <a:stretch>
                  <a:fillRect/>
                </a:stretch>
              </p:blipFill>
              <p:spPr>
                <a:xfrm>
                  <a:off x="936633" y="3076644"/>
                  <a:ext cx="60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705" name="Freihand 704">
                  <a:extLst>
                    <a:ext uri="{FF2B5EF4-FFF2-40B4-BE49-F238E27FC236}">
                      <a16:creationId xmlns:a16="http://schemas.microsoft.com/office/drawing/2014/main" id="{00CB27C3-2C6C-43D6-BA9C-C7CA8F955AFD}"/>
                    </a:ext>
                  </a:extLst>
                </p14:cNvPr>
                <p14:cNvContentPartPr/>
                <p14:nvPr/>
              </p14:nvContentPartPr>
              <p14:xfrm>
                <a:off x="1080633" y="3031284"/>
                <a:ext cx="20880" cy="31320"/>
              </p14:xfrm>
            </p:contentPart>
          </mc:Choice>
          <mc:Fallback>
            <p:pic>
              <p:nvPicPr>
                <p:cNvPr id="705" name="Freihand 704">
                  <a:extLst>
                    <a:ext uri="{FF2B5EF4-FFF2-40B4-BE49-F238E27FC236}">
                      <a16:creationId xmlns:a16="http://schemas.microsoft.com/office/drawing/2014/main" id="{00CB27C3-2C6C-43D6-BA9C-C7CA8F955AFD}"/>
                    </a:ext>
                  </a:extLst>
                </p:cNvPr>
                <p:cNvPicPr/>
                <p:nvPr/>
              </p:nvPicPr>
              <p:blipFill>
                <a:blip r:embed="rId1044"/>
                <a:stretch>
                  <a:fillRect/>
                </a:stretch>
              </p:blipFill>
              <p:spPr>
                <a:xfrm>
                  <a:off x="1076313" y="3026964"/>
                  <a:ext cx="2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706" name="Freihand 705">
                  <a:extLst>
                    <a:ext uri="{FF2B5EF4-FFF2-40B4-BE49-F238E27FC236}">
                      <a16:creationId xmlns:a16="http://schemas.microsoft.com/office/drawing/2014/main" id="{9AB22294-BC11-4A4D-8024-7DD291D10B41}"/>
                    </a:ext>
                  </a:extLst>
                </p14:cNvPr>
                <p14:cNvContentPartPr/>
                <p14:nvPr/>
              </p14:nvContentPartPr>
              <p14:xfrm>
                <a:off x="1188993" y="2988804"/>
                <a:ext cx="90720" cy="109080"/>
              </p14:xfrm>
            </p:contentPart>
          </mc:Choice>
          <mc:Fallback>
            <p:pic>
              <p:nvPicPr>
                <p:cNvPr id="706" name="Freihand 705">
                  <a:extLst>
                    <a:ext uri="{FF2B5EF4-FFF2-40B4-BE49-F238E27FC236}">
                      <a16:creationId xmlns:a16="http://schemas.microsoft.com/office/drawing/2014/main" id="{9AB22294-BC11-4A4D-8024-7DD291D10B41}"/>
                    </a:ext>
                  </a:extLst>
                </p:cNvPr>
                <p:cNvPicPr/>
                <p:nvPr/>
              </p:nvPicPr>
              <p:blipFill>
                <a:blip r:embed="rId1046"/>
                <a:stretch>
                  <a:fillRect/>
                </a:stretch>
              </p:blipFill>
              <p:spPr>
                <a:xfrm>
                  <a:off x="1184673" y="2984484"/>
                  <a:ext cx="99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707" name="Freihand 706">
                  <a:extLst>
                    <a:ext uri="{FF2B5EF4-FFF2-40B4-BE49-F238E27FC236}">
                      <a16:creationId xmlns:a16="http://schemas.microsoft.com/office/drawing/2014/main" id="{F7BAF99F-5640-42AB-BD76-E4197B9C2D96}"/>
                    </a:ext>
                  </a:extLst>
                </p14:cNvPr>
                <p14:cNvContentPartPr/>
                <p14:nvPr/>
              </p14:nvContentPartPr>
              <p14:xfrm>
                <a:off x="1194393" y="3015444"/>
                <a:ext cx="108360" cy="71280"/>
              </p14:xfrm>
            </p:contentPart>
          </mc:Choice>
          <mc:Fallback>
            <p:pic>
              <p:nvPicPr>
                <p:cNvPr id="707" name="Freihand 706">
                  <a:extLst>
                    <a:ext uri="{FF2B5EF4-FFF2-40B4-BE49-F238E27FC236}">
                      <a16:creationId xmlns:a16="http://schemas.microsoft.com/office/drawing/2014/main" id="{F7BAF99F-5640-42AB-BD76-E4197B9C2D96}"/>
                    </a:ext>
                  </a:extLst>
                </p:cNvPr>
                <p:cNvPicPr/>
                <p:nvPr/>
              </p:nvPicPr>
              <p:blipFill>
                <a:blip r:embed="rId1048"/>
                <a:stretch>
                  <a:fillRect/>
                </a:stretch>
              </p:blipFill>
              <p:spPr>
                <a:xfrm>
                  <a:off x="1190073" y="3011124"/>
                  <a:ext cx="117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708" name="Freihand 707">
                  <a:extLst>
                    <a:ext uri="{FF2B5EF4-FFF2-40B4-BE49-F238E27FC236}">
                      <a16:creationId xmlns:a16="http://schemas.microsoft.com/office/drawing/2014/main" id="{71E9F5D1-8C30-484C-94BB-A543722CCD31}"/>
                    </a:ext>
                  </a:extLst>
                </p14:cNvPr>
                <p14:cNvContentPartPr/>
                <p14:nvPr/>
              </p14:nvContentPartPr>
              <p14:xfrm>
                <a:off x="1332993" y="3058284"/>
                <a:ext cx="79560" cy="118440"/>
              </p14:xfrm>
            </p:contentPart>
          </mc:Choice>
          <mc:Fallback>
            <p:pic>
              <p:nvPicPr>
                <p:cNvPr id="708" name="Freihand 707">
                  <a:extLst>
                    <a:ext uri="{FF2B5EF4-FFF2-40B4-BE49-F238E27FC236}">
                      <a16:creationId xmlns:a16="http://schemas.microsoft.com/office/drawing/2014/main" id="{71E9F5D1-8C30-484C-94BB-A543722CCD31}"/>
                    </a:ext>
                  </a:extLst>
                </p:cNvPr>
                <p:cNvPicPr/>
                <p:nvPr/>
              </p:nvPicPr>
              <p:blipFill>
                <a:blip r:embed="rId1050"/>
                <a:stretch>
                  <a:fillRect/>
                </a:stretch>
              </p:blipFill>
              <p:spPr>
                <a:xfrm>
                  <a:off x="1328673" y="3053964"/>
                  <a:ext cx="88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710" name="Freihand 709">
                  <a:extLst>
                    <a:ext uri="{FF2B5EF4-FFF2-40B4-BE49-F238E27FC236}">
                      <a16:creationId xmlns:a16="http://schemas.microsoft.com/office/drawing/2014/main" id="{7CF1F845-5BDB-47F1-A414-50A5E6E0BA5A}"/>
                    </a:ext>
                  </a:extLst>
                </p14:cNvPr>
                <p14:cNvContentPartPr/>
                <p14:nvPr/>
              </p14:nvContentPartPr>
              <p14:xfrm>
                <a:off x="1598313" y="3005724"/>
                <a:ext cx="31320" cy="91080"/>
              </p14:xfrm>
            </p:contentPart>
          </mc:Choice>
          <mc:Fallback>
            <p:pic>
              <p:nvPicPr>
                <p:cNvPr id="710" name="Freihand 709">
                  <a:extLst>
                    <a:ext uri="{FF2B5EF4-FFF2-40B4-BE49-F238E27FC236}">
                      <a16:creationId xmlns:a16="http://schemas.microsoft.com/office/drawing/2014/main" id="{7CF1F845-5BDB-47F1-A414-50A5E6E0BA5A}"/>
                    </a:ext>
                  </a:extLst>
                </p:cNvPr>
                <p:cNvPicPr/>
                <p:nvPr/>
              </p:nvPicPr>
              <p:blipFill>
                <a:blip r:embed="rId1052"/>
                <a:stretch>
                  <a:fillRect/>
                </a:stretch>
              </p:blipFill>
              <p:spPr>
                <a:xfrm>
                  <a:off x="1593993" y="3001404"/>
                  <a:ext cx="39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11" name="Freihand 710">
                  <a:extLst>
                    <a:ext uri="{FF2B5EF4-FFF2-40B4-BE49-F238E27FC236}">
                      <a16:creationId xmlns:a16="http://schemas.microsoft.com/office/drawing/2014/main" id="{B71F15F7-5C97-4190-BDDB-B7C42EBFFF27}"/>
                    </a:ext>
                  </a:extLst>
                </p14:cNvPr>
                <p14:cNvContentPartPr/>
                <p14:nvPr/>
              </p14:nvContentPartPr>
              <p14:xfrm>
                <a:off x="1563033" y="3039924"/>
                <a:ext cx="114840" cy="10080"/>
              </p14:xfrm>
            </p:contentPart>
          </mc:Choice>
          <mc:Fallback>
            <p:pic>
              <p:nvPicPr>
                <p:cNvPr id="711" name="Freihand 710">
                  <a:extLst>
                    <a:ext uri="{FF2B5EF4-FFF2-40B4-BE49-F238E27FC236}">
                      <a16:creationId xmlns:a16="http://schemas.microsoft.com/office/drawing/2014/main" id="{B71F15F7-5C97-4190-BDDB-B7C42EBFFF27}"/>
                    </a:ext>
                  </a:extLst>
                </p:cNvPr>
                <p:cNvPicPr/>
                <p:nvPr/>
              </p:nvPicPr>
              <p:blipFill>
                <a:blip r:embed="rId1054"/>
                <a:stretch>
                  <a:fillRect/>
                </a:stretch>
              </p:blipFill>
              <p:spPr>
                <a:xfrm>
                  <a:off x="1558713" y="3035604"/>
                  <a:ext cx="123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12" name="Freihand 711">
                  <a:extLst>
                    <a:ext uri="{FF2B5EF4-FFF2-40B4-BE49-F238E27FC236}">
                      <a16:creationId xmlns:a16="http://schemas.microsoft.com/office/drawing/2014/main" id="{F438D984-5004-451B-B456-41E9273C1C3C}"/>
                    </a:ext>
                  </a:extLst>
                </p14:cNvPr>
                <p14:cNvContentPartPr/>
                <p14:nvPr/>
              </p14:nvContentPartPr>
              <p14:xfrm>
                <a:off x="1887393" y="2966124"/>
                <a:ext cx="68040" cy="104040"/>
              </p14:xfrm>
            </p:contentPart>
          </mc:Choice>
          <mc:Fallback>
            <p:pic>
              <p:nvPicPr>
                <p:cNvPr id="712" name="Freihand 711">
                  <a:extLst>
                    <a:ext uri="{FF2B5EF4-FFF2-40B4-BE49-F238E27FC236}">
                      <a16:creationId xmlns:a16="http://schemas.microsoft.com/office/drawing/2014/main" id="{F438D984-5004-451B-B456-41E9273C1C3C}"/>
                    </a:ext>
                  </a:extLst>
                </p:cNvPr>
                <p:cNvPicPr/>
                <p:nvPr/>
              </p:nvPicPr>
              <p:blipFill>
                <a:blip r:embed="rId1056"/>
                <a:stretch>
                  <a:fillRect/>
                </a:stretch>
              </p:blipFill>
              <p:spPr>
                <a:xfrm>
                  <a:off x="1883073" y="2961804"/>
                  <a:ext cx="76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13" name="Freihand 712">
                  <a:extLst>
                    <a:ext uri="{FF2B5EF4-FFF2-40B4-BE49-F238E27FC236}">
                      <a16:creationId xmlns:a16="http://schemas.microsoft.com/office/drawing/2014/main" id="{86F7183E-10F6-45D6-AFBD-7C3BB7CCF468}"/>
                    </a:ext>
                  </a:extLst>
                </p14:cNvPr>
                <p14:cNvContentPartPr/>
                <p14:nvPr/>
              </p14:nvContentPartPr>
              <p14:xfrm>
                <a:off x="1956153" y="2880084"/>
                <a:ext cx="71280" cy="155520"/>
              </p14:xfrm>
            </p:contentPart>
          </mc:Choice>
          <mc:Fallback>
            <p:pic>
              <p:nvPicPr>
                <p:cNvPr id="713" name="Freihand 712">
                  <a:extLst>
                    <a:ext uri="{FF2B5EF4-FFF2-40B4-BE49-F238E27FC236}">
                      <a16:creationId xmlns:a16="http://schemas.microsoft.com/office/drawing/2014/main" id="{86F7183E-10F6-45D6-AFBD-7C3BB7CCF468}"/>
                    </a:ext>
                  </a:extLst>
                </p:cNvPr>
                <p:cNvPicPr/>
                <p:nvPr/>
              </p:nvPicPr>
              <p:blipFill>
                <a:blip r:embed="rId1058"/>
                <a:stretch>
                  <a:fillRect/>
                </a:stretch>
              </p:blipFill>
              <p:spPr>
                <a:xfrm>
                  <a:off x="1951833" y="2875764"/>
                  <a:ext cx="79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714" name="Freihand 713">
                  <a:extLst>
                    <a:ext uri="{FF2B5EF4-FFF2-40B4-BE49-F238E27FC236}">
                      <a16:creationId xmlns:a16="http://schemas.microsoft.com/office/drawing/2014/main" id="{2E1AF7E8-231D-4BC2-84C8-B64EF1CEDED5}"/>
                    </a:ext>
                  </a:extLst>
                </p14:cNvPr>
                <p14:cNvContentPartPr/>
                <p14:nvPr/>
              </p14:nvContentPartPr>
              <p14:xfrm>
                <a:off x="2126793" y="2863164"/>
                <a:ext cx="72720" cy="182520"/>
              </p14:xfrm>
            </p:contentPart>
          </mc:Choice>
          <mc:Fallback>
            <p:pic>
              <p:nvPicPr>
                <p:cNvPr id="714" name="Freihand 713">
                  <a:extLst>
                    <a:ext uri="{FF2B5EF4-FFF2-40B4-BE49-F238E27FC236}">
                      <a16:creationId xmlns:a16="http://schemas.microsoft.com/office/drawing/2014/main" id="{2E1AF7E8-231D-4BC2-84C8-B64EF1CEDED5}"/>
                    </a:ext>
                  </a:extLst>
                </p:cNvPr>
                <p:cNvPicPr/>
                <p:nvPr/>
              </p:nvPicPr>
              <p:blipFill>
                <a:blip r:embed="rId1060"/>
                <a:stretch>
                  <a:fillRect/>
                </a:stretch>
              </p:blipFill>
              <p:spPr>
                <a:xfrm>
                  <a:off x="2122473" y="2858844"/>
                  <a:ext cx="81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717" name="Freihand 716">
                  <a:extLst>
                    <a:ext uri="{FF2B5EF4-FFF2-40B4-BE49-F238E27FC236}">
                      <a16:creationId xmlns:a16="http://schemas.microsoft.com/office/drawing/2014/main" id="{44A6F69C-432C-4F00-A12B-D97F351E87E3}"/>
                    </a:ext>
                  </a:extLst>
                </p14:cNvPr>
                <p14:cNvContentPartPr/>
                <p14:nvPr/>
              </p14:nvContentPartPr>
              <p14:xfrm>
                <a:off x="2321193" y="2921844"/>
                <a:ext cx="150840" cy="87120"/>
              </p14:xfrm>
            </p:contentPart>
          </mc:Choice>
          <mc:Fallback>
            <p:pic>
              <p:nvPicPr>
                <p:cNvPr id="717" name="Freihand 716">
                  <a:extLst>
                    <a:ext uri="{FF2B5EF4-FFF2-40B4-BE49-F238E27FC236}">
                      <a16:creationId xmlns:a16="http://schemas.microsoft.com/office/drawing/2014/main" id="{44A6F69C-432C-4F00-A12B-D97F351E87E3}"/>
                    </a:ext>
                  </a:extLst>
                </p:cNvPr>
                <p:cNvPicPr/>
                <p:nvPr/>
              </p:nvPicPr>
              <p:blipFill>
                <a:blip r:embed="rId1062"/>
                <a:stretch>
                  <a:fillRect/>
                </a:stretch>
              </p:blipFill>
              <p:spPr>
                <a:xfrm>
                  <a:off x="2316873" y="2917524"/>
                  <a:ext cx="159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718" name="Freihand 717">
                  <a:extLst>
                    <a:ext uri="{FF2B5EF4-FFF2-40B4-BE49-F238E27FC236}">
                      <a16:creationId xmlns:a16="http://schemas.microsoft.com/office/drawing/2014/main" id="{BB2C11AD-81DA-4C4E-A035-2F3DF3603BA8}"/>
                    </a:ext>
                  </a:extLst>
                </p14:cNvPr>
                <p14:cNvContentPartPr/>
                <p14:nvPr/>
              </p14:nvContentPartPr>
              <p14:xfrm>
                <a:off x="2584713" y="2947764"/>
                <a:ext cx="140760" cy="29880"/>
              </p14:xfrm>
            </p:contentPart>
          </mc:Choice>
          <mc:Fallback>
            <p:pic>
              <p:nvPicPr>
                <p:cNvPr id="718" name="Freihand 717">
                  <a:extLst>
                    <a:ext uri="{FF2B5EF4-FFF2-40B4-BE49-F238E27FC236}">
                      <a16:creationId xmlns:a16="http://schemas.microsoft.com/office/drawing/2014/main" id="{BB2C11AD-81DA-4C4E-A035-2F3DF3603BA8}"/>
                    </a:ext>
                  </a:extLst>
                </p:cNvPr>
                <p:cNvPicPr/>
                <p:nvPr/>
              </p:nvPicPr>
              <p:blipFill>
                <a:blip r:embed="rId1064"/>
                <a:stretch>
                  <a:fillRect/>
                </a:stretch>
              </p:blipFill>
              <p:spPr>
                <a:xfrm>
                  <a:off x="2580393" y="2943444"/>
                  <a:ext cx="149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719" name="Freihand 718">
                  <a:extLst>
                    <a:ext uri="{FF2B5EF4-FFF2-40B4-BE49-F238E27FC236}">
                      <a16:creationId xmlns:a16="http://schemas.microsoft.com/office/drawing/2014/main" id="{F4997CD1-29B0-4A95-A4F0-BFCE528D14D7}"/>
                    </a:ext>
                  </a:extLst>
                </p14:cNvPr>
                <p14:cNvContentPartPr/>
                <p14:nvPr/>
              </p14:nvContentPartPr>
              <p14:xfrm>
                <a:off x="2774433" y="2909244"/>
                <a:ext cx="117360" cy="183240"/>
              </p14:xfrm>
            </p:contentPart>
          </mc:Choice>
          <mc:Fallback>
            <p:pic>
              <p:nvPicPr>
                <p:cNvPr id="719" name="Freihand 718">
                  <a:extLst>
                    <a:ext uri="{FF2B5EF4-FFF2-40B4-BE49-F238E27FC236}">
                      <a16:creationId xmlns:a16="http://schemas.microsoft.com/office/drawing/2014/main" id="{F4997CD1-29B0-4A95-A4F0-BFCE528D14D7}"/>
                    </a:ext>
                  </a:extLst>
                </p:cNvPr>
                <p:cNvPicPr/>
                <p:nvPr/>
              </p:nvPicPr>
              <p:blipFill>
                <a:blip r:embed="rId1066"/>
                <a:stretch>
                  <a:fillRect/>
                </a:stretch>
              </p:blipFill>
              <p:spPr>
                <a:xfrm>
                  <a:off x="2770113" y="2904924"/>
                  <a:ext cx="126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720" name="Freihand 719">
                  <a:extLst>
                    <a:ext uri="{FF2B5EF4-FFF2-40B4-BE49-F238E27FC236}">
                      <a16:creationId xmlns:a16="http://schemas.microsoft.com/office/drawing/2014/main" id="{C92C942D-2F37-4BE6-BC54-D346DA54ECE7}"/>
                    </a:ext>
                  </a:extLst>
                </p14:cNvPr>
                <p14:cNvContentPartPr/>
                <p14:nvPr/>
              </p14:nvContentPartPr>
              <p14:xfrm>
                <a:off x="2882073" y="2963964"/>
                <a:ext cx="83880" cy="90000"/>
              </p14:xfrm>
            </p:contentPart>
          </mc:Choice>
          <mc:Fallback>
            <p:pic>
              <p:nvPicPr>
                <p:cNvPr id="720" name="Freihand 719">
                  <a:extLst>
                    <a:ext uri="{FF2B5EF4-FFF2-40B4-BE49-F238E27FC236}">
                      <a16:creationId xmlns:a16="http://schemas.microsoft.com/office/drawing/2014/main" id="{C92C942D-2F37-4BE6-BC54-D346DA54ECE7}"/>
                    </a:ext>
                  </a:extLst>
                </p:cNvPr>
                <p:cNvPicPr/>
                <p:nvPr/>
              </p:nvPicPr>
              <p:blipFill>
                <a:blip r:embed="rId1068"/>
                <a:stretch>
                  <a:fillRect/>
                </a:stretch>
              </p:blipFill>
              <p:spPr>
                <a:xfrm>
                  <a:off x="2877753" y="2959644"/>
                  <a:ext cx="92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721" name="Freihand 720">
                  <a:extLst>
                    <a:ext uri="{FF2B5EF4-FFF2-40B4-BE49-F238E27FC236}">
                      <a16:creationId xmlns:a16="http://schemas.microsoft.com/office/drawing/2014/main" id="{514CD4B0-477D-4AB0-949F-ED0C11C7722D}"/>
                    </a:ext>
                  </a:extLst>
                </p14:cNvPr>
                <p14:cNvContentPartPr/>
                <p14:nvPr/>
              </p14:nvContentPartPr>
              <p14:xfrm>
                <a:off x="3013833" y="2893404"/>
                <a:ext cx="91800" cy="101520"/>
              </p14:xfrm>
            </p:contentPart>
          </mc:Choice>
          <mc:Fallback>
            <p:pic>
              <p:nvPicPr>
                <p:cNvPr id="721" name="Freihand 720">
                  <a:extLst>
                    <a:ext uri="{FF2B5EF4-FFF2-40B4-BE49-F238E27FC236}">
                      <a16:creationId xmlns:a16="http://schemas.microsoft.com/office/drawing/2014/main" id="{514CD4B0-477D-4AB0-949F-ED0C11C7722D}"/>
                    </a:ext>
                  </a:extLst>
                </p:cNvPr>
                <p:cNvPicPr/>
                <p:nvPr/>
              </p:nvPicPr>
              <p:blipFill>
                <a:blip r:embed="rId1070"/>
                <a:stretch>
                  <a:fillRect/>
                </a:stretch>
              </p:blipFill>
              <p:spPr>
                <a:xfrm>
                  <a:off x="3009513" y="2889084"/>
                  <a:ext cx="100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722" name="Freihand 721">
                  <a:extLst>
                    <a:ext uri="{FF2B5EF4-FFF2-40B4-BE49-F238E27FC236}">
                      <a16:creationId xmlns:a16="http://schemas.microsoft.com/office/drawing/2014/main" id="{AE5AEFA5-FBC6-4B7A-8068-E19D4F3CB047}"/>
                    </a:ext>
                  </a:extLst>
                </p14:cNvPr>
                <p14:cNvContentPartPr/>
                <p14:nvPr/>
              </p14:nvContentPartPr>
              <p14:xfrm>
                <a:off x="3027513" y="2908884"/>
                <a:ext cx="81000" cy="51480"/>
              </p14:xfrm>
            </p:contentPart>
          </mc:Choice>
          <mc:Fallback>
            <p:pic>
              <p:nvPicPr>
                <p:cNvPr id="722" name="Freihand 721">
                  <a:extLst>
                    <a:ext uri="{FF2B5EF4-FFF2-40B4-BE49-F238E27FC236}">
                      <a16:creationId xmlns:a16="http://schemas.microsoft.com/office/drawing/2014/main" id="{AE5AEFA5-FBC6-4B7A-8068-E19D4F3CB047}"/>
                    </a:ext>
                  </a:extLst>
                </p:cNvPr>
                <p:cNvPicPr/>
                <p:nvPr/>
              </p:nvPicPr>
              <p:blipFill>
                <a:blip r:embed="rId1072"/>
                <a:stretch>
                  <a:fillRect/>
                </a:stretch>
              </p:blipFill>
              <p:spPr>
                <a:xfrm>
                  <a:off x="3023193" y="2904564"/>
                  <a:ext cx="89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723" name="Freihand 722">
                  <a:extLst>
                    <a:ext uri="{FF2B5EF4-FFF2-40B4-BE49-F238E27FC236}">
                      <a16:creationId xmlns:a16="http://schemas.microsoft.com/office/drawing/2014/main" id="{DFDFBB0A-4EF1-4A2B-85B4-9AF2194DDBB2}"/>
                    </a:ext>
                  </a:extLst>
                </p14:cNvPr>
                <p14:cNvContentPartPr/>
                <p14:nvPr/>
              </p14:nvContentPartPr>
              <p14:xfrm>
                <a:off x="3152793" y="2936964"/>
                <a:ext cx="63360" cy="78120"/>
              </p14:xfrm>
            </p:contentPart>
          </mc:Choice>
          <mc:Fallback>
            <p:pic>
              <p:nvPicPr>
                <p:cNvPr id="723" name="Freihand 722">
                  <a:extLst>
                    <a:ext uri="{FF2B5EF4-FFF2-40B4-BE49-F238E27FC236}">
                      <a16:creationId xmlns:a16="http://schemas.microsoft.com/office/drawing/2014/main" id="{DFDFBB0A-4EF1-4A2B-85B4-9AF2194DDBB2}"/>
                    </a:ext>
                  </a:extLst>
                </p:cNvPr>
                <p:cNvPicPr/>
                <p:nvPr/>
              </p:nvPicPr>
              <p:blipFill>
                <a:blip r:embed="rId1074"/>
                <a:stretch>
                  <a:fillRect/>
                </a:stretch>
              </p:blipFill>
              <p:spPr>
                <a:xfrm>
                  <a:off x="3148473" y="2932644"/>
                  <a:ext cx="72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724" name="Freihand 723">
                  <a:extLst>
                    <a:ext uri="{FF2B5EF4-FFF2-40B4-BE49-F238E27FC236}">
                      <a16:creationId xmlns:a16="http://schemas.microsoft.com/office/drawing/2014/main" id="{B45C2441-6DA4-4474-BD53-0BF245F3C6B6}"/>
                    </a:ext>
                  </a:extLst>
                </p14:cNvPr>
                <p14:cNvContentPartPr/>
                <p14:nvPr/>
              </p14:nvContentPartPr>
              <p14:xfrm>
                <a:off x="3305433" y="2923284"/>
                <a:ext cx="124200" cy="8640"/>
              </p14:xfrm>
            </p:contentPart>
          </mc:Choice>
          <mc:Fallback>
            <p:pic>
              <p:nvPicPr>
                <p:cNvPr id="724" name="Freihand 723">
                  <a:extLst>
                    <a:ext uri="{FF2B5EF4-FFF2-40B4-BE49-F238E27FC236}">
                      <a16:creationId xmlns:a16="http://schemas.microsoft.com/office/drawing/2014/main" id="{B45C2441-6DA4-4474-BD53-0BF245F3C6B6}"/>
                    </a:ext>
                  </a:extLst>
                </p:cNvPr>
                <p:cNvPicPr/>
                <p:nvPr/>
              </p:nvPicPr>
              <p:blipFill>
                <a:blip r:embed="rId1076"/>
                <a:stretch>
                  <a:fillRect/>
                </a:stretch>
              </p:blipFill>
              <p:spPr>
                <a:xfrm>
                  <a:off x="3301113" y="2918964"/>
                  <a:ext cx="132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725" name="Freihand 724">
                  <a:extLst>
                    <a:ext uri="{FF2B5EF4-FFF2-40B4-BE49-F238E27FC236}">
                      <a16:creationId xmlns:a16="http://schemas.microsoft.com/office/drawing/2014/main" id="{C9E94BD5-206B-4479-B1E6-0FA19849C72F}"/>
                    </a:ext>
                  </a:extLst>
                </p14:cNvPr>
                <p14:cNvContentPartPr/>
                <p14:nvPr/>
              </p14:nvContentPartPr>
              <p14:xfrm>
                <a:off x="3480753" y="2864244"/>
                <a:ext cx="124920" cy="201240"/>
              </p14:xfrm>
            </p:contentPart>
          </mc:Choice>
          <mc:Fallback>
            <p:pic>
              <p:nvPicPr>
                <p:cNvPr id="725" name="Freihand 724">
                  <a:extLst>
                    <a:ext uri="{FF2B5EF4-FFF2-40B4-BE49-F238E27FC236}">
                      <a16:creationId xmlns:a16="http://schemas.microsoft.com/office/drawing/2014/main" id="{C9E94BD5-206B-4479-B1E6-0FA19849C72F}"/>
                    </a:ext>
                  </a:extLst>
                </p:cNvPr>
                <p:cNvPicPr/>
                <p:nvPr/>
              </p:nvPicPr>
              <p:blipFill>
                <a:blip r:embed="rId1078"/>
                <a:stretch>
                  <a:fillRect/>
                </a:stretch>
              </p:blipFill>
              <p:spPr>
                <a:xfrm>
                  <a:off x="3476433" y="2859924"/>
                  <a:ext cx="133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726" name="Freihand 725">
                  <a:extLst>
                    <a:ext uri="{FF2B5EF4-FFF2-40B4-BE49-F238E27FC236}">
                      <a16:creationId xmlns:a16="http://schemas.microsoft.com/office/drawing/2014/main" id="{FECC2A93-49F1-41C3-94C0-4680648EC024}"/>
                    </a:ext>
                  </a:extLst>
                </p14:cNvPr>
                <p14:cNvContentPartPr/>
                <p14:nvPr/>
              </p14:nvContentPartPr>
              <p14:xfrm>
                <a:off x="3624033" y="2908164"/>
                <a:ext cx="67320" cy="93240"/>
              </p14:xfrm>
            </p:contentPart>
          </mc:Choice>
          <mc:Fallback>
            <p:pic>
              <p:nvPicPr>
                <p:cNvPr id="726" name="Freihand 725">
                  <a:extLst>
                    <a:ext uri="{FF2B5EF4-FFF2-40B4-BE49-F238E27FC236}">
                      <a16:creationId xmlns:a16="http://schemas.microsoft.com/office/drawing/2014/main" id="{FECC2A93-49F1-41C3-94C0-4680648EC024}"/>
                    </a:ext>
                  </a:extLst>
                </p:cNvPr>
                <p:cNvPicPr/>
                <p:nvPr/>
              </p:nvPicPr>
              <p:blipFill>
                <a:blip r:embed="rId1080"/>
                <a:stretch>
                  <a:fillRect/>
                </a:stretch>
              </p:blipFill>
              <p:spPr>
                <a:xfrm>
                  <a:off x="3619713" y="2903844"/>
                  <a:ext cx="75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727" name="Freihand 726">
                  <a:extLst>
                    <a:ext uri="{FF2B5EF4-FFF2-40B4-BE49-F238E27FC236}">
                      <a16:creationId xmlns:a16="http://schemas.microsoft.com/office/drawing/2014/main" id="{38DF26E0-534C-4B46-93D1-AEFFD1E2B46E}"/>
                    </a:ext>
                  </a:extLst>
                </p14:cNvPr>
                <p14:cNvContentPartPr/>
                <p14:nvPr/>
              </p14:nvContentPartPr>
              <p14:xfrm>
                <a:off x="3747513" y="2843724"/>
                <a:ext cx="102240" cy="95400"/>
              </p14:xfrm>
            </p:contentPart>
          </mc:Choice>
          <mc:Fallback>
            <p:pic>
              <p:nvPicPr>
                <p:cNvPr id="727" name="Freihand 726">
                  <a:extLst>
                    <a:ext uri="{FF2B5EF4-FFF2-40B4-BE49-F238E27FC236}">
                      <a16:creationId xmlns:a16="http://schemas.microsoft.com/office/drawing/2014/main" id="{38DF26E0-534C-4B46-93D1-AEFFD1E2B46E}"/>
                    </a:ext>
                  </a:extLst>
                </p:cNvPr>
                <p:cNvPicPr/>
                <p:nvPr/>
              </p:nvPicPr>
              <p:blipFill>
                <a:blip r:embed="rId1082"/>
                <a:stretch>
                  <a:fillRect/>
                </a:stretch>
              </p:blipFill>
              <p:spPr>
                <a:xfrm>
                  <a:off x="3743193" y="2839404"/>
                  <a:ext cx="110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728" name="Freihand 727">
                  <a:extLst>
                    <a:ext uri="{FF2B5EF4-FFF2-40B4-BE49-F238E27FC236}">
                      <a16:creationId xmlns:a16="http://schemas.microsoft.com/office/drawing/2014/main" id="{1A99D86B-C46E-44A6-867E-CFA741C4C6D0}"/>
                    </a:ext>
                  </a:extLst>
                </p14:cNvPr>
                <p14:cNvContentPartPr/>
                <p14:nvPr/>
              </p14:nvContentPartPr>
              <p14:xfrm>
                <a:off x="3752193" y="2872884"/>
                <a:ext cx="113760" cy="43920"/>
              </p14:xfrm>
            </p:contentPart>
          </mc:Choice>
          <mc:Fallback>
            <p:pic>
              <p:nvPicPr>
                <p:cNvPr id="728" name="Freihand 727">
                  <a:extLst>
                    <a:ext uri="{FF2B5EF4-FFF2-40B4-BE49-F238E27FC236}">
                      <a16:creationId xmlns:a16="http://schemas.microsoft.com/office/drawing/2014/main" id="{1A99D86B-C46E-44A6-867E-CFA741C4C6D0}"/>
                    </a:ext>
                  </a:extLst>
                </p:cNvPr>
                <p:cNvPicPr/>
                <p:nvPr/>
              </p:nvPicPr>
              <p:blipFill>
                <a:blip r:embed="rId1084"/>
                <a:stretch>
                  <a:fillRect/>
                </a:stretch>
              </p:blipFill>
              <p:spPr>
                <a:xfrm>
                  <a:off x="3747873" y="2868564"/>
                  <a:ext cx="122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29" name="Freihand 728">
                  <a:extLst>
                    <a:ext uri="{FF2B5EF4-FFF2-40B4-BE49-F238E27FC236}">
                      <a16:creationId xmlns:a16="http://schemas.microsoft.com/office/drawing/2014/main" id="{8F65B837-8310-4226-8BBE-4C4A13F73407}"/>
                    </a:ext>
                  </a:extLst>
                </p14:cNvPr>
                <p14:cNvContentPartPr/>
                <p14:nvPr/>
              </p14:nvContentPartPr>
              <p14:xfrm>
                <a:off x="3880353" y="2902764"/>
                <a:ext cx="99000" cy="83160"/>
              </p14:xfrm>
            </p:contentPart>
          </mc:Choice>
          <mc:Fallback>
            <p:pic>
              <p:nvPicPr>
                <p:cNvPr id="729" name="Freihand 728">
                  <a:extLst>
                    <a:ext uri="{FF2B5EF4-FFF2-40B4-BE49-F238E27FC236}">
                      <a16:creationId xmlns:a16="http://schemas.microsoft.com/office/drawing/2014/main" id="{8F65B837-8310-4226-8BBE-4C4A13F73407}"/>
                    </a:ext>
                  </a:extLst>
                </p:cNvPr>
                <p:cNvPicPr/>
                <p:nvPr/>
              </p:nvPicPr>
              <p:blipFill>
                <a:blip r:embed="rId1086"/>
                <a:stretch>
                  <a:fillRect/>
                </a:stretch>
              </p:blipFill>
              <p:spPr>
                <a:xfrm>
                  <a:off x="3876033" y="2898444"/>
                  <a:ext cx="107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730" name="Freihand 729">
                  <a:extLst>
                    <a:ext uri="{FF2B5EF4-FFF2-40B4-BE49-F238E27FC236}">
                      <a16:creationId xmlns:a16="http://schemas.microsoft.com/office/drawing/2014/main" id="{0C7B3DF7-96A4-4E53-8015-8818B235B80A}"/>
                    </a:ext>
                  </a:extLst>
                </p14:cNvPr>
                <p14:cNvContentPartPr/>
                <p14:nvPr/>
              </p14:nvContentPartPr>
              <p14:xfrm>
                <a:off x="3946593" y="2790804"/>
                <a:ext cx="96840" cy="238320"/>
              </p14:xfrm>
            </p:contentPart>
          </mc:Choice>
          <mc:Fallback>
            <p:pic>
              <p:nvPicPr>
                <p:cNvPr id="730" name="Freihand 729">
                  <a:extLst>
                    <a:ext uri="{FF2B5EF4-FFF2-40B4-BE49-F238E27FC236}">
                      <a16:creationId xmlns:a16="http://schemas.microsoft.com/office/drawing/2014/main" id="{0C7B3DF7-96A4-4E53-8015-8818B235B80A}"/>
                    </a:ext>
                  </a:extLst>
                </p:cNvPr>
                <p:cNvPicPr/>
                <p:nvPr/>
              </p:nvPicPr>
              <p:blipFill>
                <a:blip r:embed="rId1088"/>
                <a:stretch>
                  <a:fillRect/>
                </a:stretch>
              </p:blipFill>
              <p:spPr>
                <a:xfrm>
                  <a:off x="3942273" y="2786484"/>
                  <a:ext cx="1054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32" name="Freihand 731">
                  <a:extLst>
                    <a:ext uri="{FF2B5EF4-FFF2-40B4-BE49-F238E27FC236}">
                      <a16:creationId xmlns:a16="http://schemas.microsoft.com/office/drawing/2014/main" id="{D95CCD6B-D0AE-48B7-8DAF-8E0DF991FD7D}"/>
                    </a:ext>
                  </a:extLst>
                </p14:cNvPr>
                <p14:cNvContentPartPr/>
                <p14:nvPr/>
              </p14:nvContentPartPr>
              <p14:xfrm>
                <a:off x="4195353" y="2880084"/>
                <a:ext cx="123840" cy="9720"/>
              </p14:xfrm>
            </p:contentPart>
          </mc:Choice>
          <mc:Fallback>
            <p:pic>
              <p:nvPicPr>
                <p:cNvPr id="732" name="Freihand 731">
                  <a:extLst>
                    <a:ext uri="{FF2B5EF4-FFF2-40B4-BE49-F238E27FC236}">
                      <a16:creationId xmlns:a16="http://schemas.microsoft.com/office/drawing/2014/main" id="{D95CCD6B-D0AE-48B7-8DAF-8E0DF991FD7D}"/>
                    </a:ext>
                  </a:extLst>
                </p:cNvPr>
                <p:cNvPicPr/>
                <p:nvPr/>
              </p:nvPicPr>
              <p:blipFill>
                <a:blip r:embed="rId1090"/>
                <a:stretch>
                  <a:fillRect/>
                </a:stretch>
              </p:blipFill>
              <p:spPr>
                <a:xfrm>
                  <a:off x="4191033" y="2875764"/>
                  <a:ext cx="132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33" name="Freihand 732">
                  <a:extLst>
                    <a:ext uri="{FF2B5EF4-FFF2-40B4-BE49-F238E27FC236}">
                      <a16:creationId xmlns:a16="http://schemas.microsoft.com/office/drawing/2014/main" id="{4DC4B3FE-40A1-41FC-95B1-09491AAD065B}"/>
                    </a:ext>
                  </a:extLst>
                </p14:cNvPr>
                <p14:cNvContentPartPr/>
                <p14:nvPr/>
              </p14:nvContentPartPr>
              <p14:xfrm>
                <a:off x="4206513" y="2923284"/>
                <a:ext cx="108720" cy="18360"/>
              </p14:xfrm>
            </p:contentPart>
          </mc:Choice>
          <mc:Fallback>
            <p:pic>
              <p:nvPicPr>
                <p:cNvPr id="733" name="Freihand 732">
                  <a:extLst>
                    <a:ext uri="{FF2B5EF4-FFF2-40B4-BE49-F238E27FC236}">
                      <a16:creationId xmlns:a16="http://schemas.microsoft.com/office/drawing/2014/main" id="{4DC4B3FE-40A1-41FC-95B1-09491AAD065B}"/>
                    </a:ext>
                  </a:extLst>
                </p:cNvPr>
                <p:cNvPicPr/>
                <p:nvPr/>
              </p:nvPicPr>
              <p:blipFill>
                <a:blip r:embed="rId1092"/>
                <a:stretch>
                  <a:fillRect/>
                </a:stretch>
              </p:blipFill>
              <p:spPr>
                <a:xfrm>
                  <a:off x="4202193" y="2918964"/>
                  <a:ext cx="11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734" name="Freihand 733">
                  <a:extLst>
                    <a:ext uri="{FF2B5EF4-FFF2-40B4-BE49-F238E27FC236}">
                      <a16:creationId xmlns:a16="http://schemas.microsoft.com/office/drawing/2014/main" id="{041B656B-4225-492B-8BD8-FF2213AFA710}"/>
                    </a:ext>
                  </a:extLst>
                </p14:cNvPr>
                <p14:cNvContentPartPr/>
                <p14:nvPr/>
              </p14:nvContentPartPr>
              <p14:xfrm>
                <a:off x="4415673" y="2724924"/>
                <a:ext cx="196920" cy="213840"/>
              </p14:xfrm>
            </p:contentPart>
          </mc:Choice>
          <mc:Fallback>
            <p:pic>
              <p:nvPicPr>
                <p:cNvPr id="734" name="Freihand 733">
                  <a:extLst>
                    <a:ext uri="{FF2B5EF4-FFF2-40B4-BE49-F238E27FC236}">
                      <a16:creationId xmlns:a16="http://schemas.microsoft.com/office/drawing/2014/main" id="{041B656B-4225-492B-8BD8-FF2213AFA710}"/>
                    </a:ext>
                  </a:extLst>
                </p:cNvPr>
                <p:cNvPicPr/>
                <p:nvPr/>
              </p:nvPicPr>
              <p:blipFill>
                <a:blip r:embed="rId1094"/>
                <a:stretch>
                  <a:fillRect/>
                </a:stretch>
              </p:blipFill>
              <p:spPr>
                <a:xfrm>
                  <a:off x="4411353" y="2720604"/>
                  <a:ext cx="205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735" name="Freihand 734">
                  <a:extLst>
                    <a:ext uri="{FF2B5EF4-FFF2-40B4-BE49-F238E27FC236}">
                      <a16:creationId xmlns:a16="http://schemas.microsoft.com/office/drawing/2014/main" id="{5DB39D5F-C6A9-4887-A69A-90D993479257}"/>
                    </a:ext>
                  </a:extLst>
                </p14:cNvPr>
                <p14:cNvContentPartPr/>
                <p14:nvPr/>
              </p14:nvContentPartPr>
              <p14:xfrm>
                <a:off x="4680273" y="2722404"/>
                <a:ext cx="75600" cy="207000"/>
              </p14:xfrm>
            </p:contentPart>
          </mc:Choice>
          <mc:Fallback>
            <p:pic>
              <p:nvPicPr>
                <p:cNvPr id="735" name="Freihand 734">
                  <a:extLst>
                    <a:ext uri="{FF2B5EF4-FFF2-40B4-BE49-F238E27FC236}">
                      <a16:creationId xmlns:a16="http://schemas.microsoft.com/office/drawing/2014/main" id="{5DB39D5F-C6A9-4887-A69A-90D993479257}"/>
                    </a:ext>
                  </a:extLst>
                </p:cNvPr>
                <p:cNvPicPr/>
                <p:nvPr/>
              </p:nvPicPr>
              <p:blipFill>
                <a:blip r:embed="rId1096"/>
                <a:stretch>
                  <a:fillRect/>
                </a:stretch>
              </p:blipFill>
              <p:spPr>
                <a:xfrm>
                  <a:off x="4675953" y="2718084"/>
                  <a:ext cx="84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36" name="Freihand 735">
                  <a:extLst>
                    <a:ext uri="{FF2B5EF4-FFF2-40B4-BE49-F238E27FC236}">
                      <a16:creationId xmlns:a16="http://schemas.microsoft.com/office/drawing/2014/main" id="{479A78CF-6CE6-4079-8A69-6CAF0D6B932D}"/>
                    </a:ext>
                  </a:extLst>
                </p14:cNvPr>
                <p14:cNvContentPartPr/>
                <p14:nvPr/>
              </p14:nvContentPartPr>
              <p14:xfrm>
                <a:off x="4777113" y="2793324"/>
                <a:ext cx="105120" cy="93600"/>
              </p14:xfrm>
            </p:contentPart>
          </mc:Choice>
          <mc:Fallback>
            <p:pic>
              <p:nvPicPr>
                <p:cNvPr id="736" name="Freihand 735">
                  <a:extLst>
                    <a:ext uri="{FF2B5EF4-FFF2-40B4-BE49-F238E27FC236}">
                      <a16:creationId xmlns:a16="http://schemas.microsoft.com/office/drawing/2014/main" id="{479A78CF-6CE6-4079-8A69-6CAF0D6B932D}"/>
                    </a:ext>
                  </a:extLst>
                </p:cNvPr>
                <p:cNvPicPr/>
                <p:nvPr/>
              </p:nvPicPr>
              <p:blipFill>
                <a:blip r:embed="rId1098"/>
                <a:stretch>
                  <a:fillRect/>
                </a:stretch>
              </p:blipFill>
              <p:spPr>
                <a:xfrm>
                  <a:off x="4772793" y="2789004"/>
                  <a:ext cx="113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737" name="Freihand 736">
                  <a:extLst>
                    <a:ext uri="{FF2B5EF4-FFF2-40B4-BE49-F238E27FC236}">
                      <a16:creationId xmlns:a16="http://schemas.microsoft.com/office/drawing/2014/main" id="{3A68EA7A-CDFC-4D51-967E-180E06EBDC3B}"/>
                    </a:ext>
                  </a:extLst>
                </p14:cNvPr>
                <p14:cNvContentPartPr/>
                <p14:nvPr/>
              </p14:nvContentPartPr>
              <p14:xfrm>
                <a:off x="4803033" y="2805204"/>
                <a:ext cx="74160" cy="72000"/>
              </p14:xfrm>
            </p:contentPart>
          </mc:Choice>
          <mc:Fallback>
            <p:pic>
              <p:nvPicPr>
                <p:cNvPr id="737" name="Freihand 736">
                  <a:extLst>
                    <a:ext uri="{FF2B5EF4-FFF2-40B4-BE49-F238E27FC236}">
                      <a16:creationId xmlns:a16="http://schemas.microsoft.com/office/drawing/2014/main" id="{3A68EA7A-CDFC-4D51-967E-180E06EBDC3B}"/>
                    </a:ext>
                  </a:extLst>
                </p:cNvPr>
                <p:cNvPicPr/>
                <p:nvPr/>
              </p:nvPicPr>
              <p:blipFill>
                <a:blip r:embed="rId1100"/>
                <a:stretch>
                  <a:fillRect/>
                </a:stretch>
              </p:blipFill>
              <p:spPr>
                <a:xfrm>
                  <a:off x="4798713" y="2800884"/>
                  <a:ext cx="82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38" name="Freihand 737">
                  <a:extLst>
                    <a:ext uri="{FF2B5EF4-FFF2-40B4-BE49-F238E27FC236}">
                      <a16:creationId xmlns:a16="http://schemas.microsoft.com/office/drawing/2014/main" id="{921F0140-FC62-4C6C-8336-1F1B222082B3}"/>
                    </a:ext>
                  </a:extLst>
                </p14:cNvPr>
                <p14:cNvContentPartPr/>
                <p14:nvPr/>
              </p14:nvContentPartPr>
              <p14:xfrm>
                <a:off x="4905993" y="2850564"/>
                <a:ext cx="93960" cy="97920"/>
              </p14:xfrm>
            </p:contentPart>
          </mc:Choice>
          <mc:Fallback>
            <p:pic>
              <p:nvPicPr>
                <p:cNvPr id="738" name="Freihand 737">
                  <a:extLst>
                    <a:ext uri="{FF2B5EF4-FFF2-40B4-BE49-F238E27FC236}">
                      <a16:creationId xmlns:a16="http://schemas.microsoft.com/office/drawing/2014/main" id="{921F0140-FC62-4C6C-8336-1F1B222082B3}"/>
                    </a:ext>
                  </a:extLst>
                </p:cNvPr>
                <p:cNvPicPr/>
                <p:nvPr/>
              </p:nvPicPr>
              <p:blipFill>
                <a:blip r:embed="rId1102"/>
                <a:stretch>
                  <a:fillRect/>
                </a:stretch>
              </p:blipFill>
              <p:spPr>
                <a:xfrm>
                  <a:off x="4901673" y="2846244"/>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39" name="Freihand 738">
                  <a:extLst>
                    <a:ext uri="{FF2B5EF4-FFF2-40B4-BE49-F238E27FC236}">
                      <a16:creationId xmlns:a16="http://schemas.microsoft.com/office/drawing/2014/main" id="{25DA1B00-AB87-49E3-9FF2-6292B0F96C3C}"/>
                    </a:ext>
                  </a:extLst>
                </p14:cNvPr>
                <p14:cNvContentPartPr/>
                <p14:nvPr/>
              </p14:nvContentPartPr>
              <p14:xfrm>
                <a:off x="5071593" y="2871444"/>
                <a:ext cx="16560" cy="82080"/>
              </p14:xfrm>
            </p:contentPart>
          </mc:Choice>
          <mc:Fallback>
            <p:pic>
              <p:nvPicPr>
                <p:cNvPr id="739" name="Freihand 738">
                  <a:extLst>
                    <a:ext uri="{FF2B5EF4-FFF2-40B4-BE49-F238E27FC236}">
                      <a16:creationId xmlns:a16="http://schemas.microsoft.com/office/drawing/2014/main" id="{25DA1B00-AB87-49E3-9FF2-6292B0F96C3C}"/>
                    </a:ext>
                  </a:extLst>
                </p:cNvPr>
                <p:cNvPicPr/>
                <p:nvPr/>
              </p:nvPicPr>
              <p:blipFill>
                <a:blip r:embed="rId1104"/>
                <a:stretch>
                  <a:fillRect/>
                </a:stretch>
              </p:blipFill>
              <p:spPr>
                <a:xfrm>
                  <a:off x="5067273" y="2867124"/>
                  <a:ext cx="25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40" name="Freihand 739">
                  <a:extLst>
                    <a:ext uri="{FF2B5EF4-FFF2-40B4-BE49-F238E27FC236}">
                      <a16:creationId xmlns:a16="http://schemas.microsoft.com/office/drawing/2014/main" id="{8183C295-B7EE-4B08-AEA4-0D818FAB5CF8}"/>
                    </a:ext>
                  </a:extLst>
                </p14:cNvPr>
                <p14:cNvContentPartPr/>
                <p14:nvPr/>
              </p14:nvContentPartPr>
              <p14:xfrm>
                <a:off x="5154753" y="2748324"/>
                <a:ext cx="94320" cy="127080"/>
              </p14:xfrm>
            </p:contentPart>
          </mc:Choice>
          <mc:Fallback>
            <p:pic>
              <p:nvPicPr>
                <p:cNvPr id="740" name="Freihand 739">
                  <a:extLst>
                    <a:ext uri="{FF2B5EF4-FFF2-40B4-BE49-F238E27FC236}">
                      <a16:creationId xmlns:a16="http://schemas.microsoft.com/office/drawing/2014/main" id="{8183C295-B7EE-4B08-AEA4-0D818FAB5CF8}"/>
                    </a:ext>
                  </a:extLst>
                </p:cNvPr>
                <p:cNvPicPr/>
                <p:nvPr/>
              </p:nvPicPr>
              <p:blipFill>
                <a:blip r:embed="rId1106"/>
                <a:stretch>
                  <a:fillRect/>
                </a:stretch>
              </p:blipFill>
              <p:spPr>
                <a:xfrm>
                  <a:off x="5150433" y="2744004"/>
                  <a:ext cx="102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41" name="Freihand 740">
                  <a:extLst>
                    <a:ext uri="{FF2B5EF4-FFF2-40B4-BE49-F238E27FC236}">
                      <a16:creationId xmlns:a16="http://schemas.microsoft.com/office/drawing/2014/main" id="{7B8EB8C5-130D-4820-8A7B-56247D6DC1B3}"/>
                    </a:ext>
                  </a:extLst>
                </p14:cNvPr>
                <p14:cNvContentPartPr/>
                <p14:nvPr/>
              </p14:nvContentPartPr>
              <p14:xfrm>
                <a:off x="5159433" y="2794404"/>
                <a:ext cx="177480" cy="133200"/>
              </p14:xfrm>
            </p:contentPart>
          </mc:Choice>
          <mc:Fallback>
            <p:pic>
              <p:nvPicPr>
                <p:cNvPr id="741" name="Freihand 740">
                  <a:extLst>
                    <a:ext uri="{FF2B5EF4-FFF2-40B4-BE49-F238E27FC236}">
                      <a16:creationId xmlns:a16="http://schemas.microsoft.com/office/drawing/2014/main" id="{7B8EB8C5-130D-4820-8A7B-56247D6DC1B3}"/>
                    </a:ext>
                  </a:extLst>
                </p:cNvPr>
                <p:cNvPicPr/>
                <p:nvPr/>
              </p:nvPicPr>
              <p:blipFill>
                <a:blip r:embed="rId1108"/>
                <a:stretch>
                  <a:fillRect/>
                </a:stretch>
              </p:blipFill>
              <p:spPr>
                <a:xfrm>
                  <a:off x="5155113" y="2790084"/>
                  <a:ext cx="186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42" name="Freihand 741">
                  <a:extLst>
                    <a:ext uri="{FF2B5EF4-FFF2-40B4-BE49-F238E27FC236}">
                      <a16:creationId xmlns:a16="http://schemas.microsoft.com/office/drawing/2014/main" id="{AB58765E-3A27-4980-AB77-7F10A063A839}"/>
                    </a:ext>
                  </a:extLst>
                </p14:cNvPr>
                <p14:cNvContentPartPr/>
                <p14:nvPr/>
              </p14:nvContentPartPr>
              <p14:xfrm>
                <a:off x="5433033" y="2839764"/>
                <a:ext cx="21960" cy="83880"/>
              </p14:xfrm>
            </p:contentPart>
          </mc:Choice>
          <mc:Fallback>
            <p:pic>
              <p:nvPicPr>
                <p:cNvPr id="742" name="Freihand 741">
                  <a:extLst>
                    <a:ext uri="{FF2B5EF4-FFF2-40B4-BE49-F238E27FC236}">
                      <a16:creationId xmlns:a16="http://schemas.microsoft.com/office/drawing/2014/main" id="{AB58765E-3A27-4980-AB77-7F10A063A839}"/>
                    </a:ext>
                  </a:extLst>
                </p:cNvPr>
                <p:cNvPicPr/>
                <p:nvPr/>
              </p:nvPicPr>
              <p:blipFill>
                <a:blip r:embed="rId1110"/>
                <a:stretch>
                  <a:fillRect/>
                </a:stretch>
              </p:blipFill>
              <p:spPr>
                <a:xfrm>
                  <a:off x="5428713" y="2835444"/>
                  <a:ext cx="30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43" name="Freihand 742">
                  <a:extLst>
                    <a:ext uri="{FF2B5EF4-FFF2-40B4-BE49-F238E27FC236}">
                      <a16:creationId xmlns:a16="http://schemas.microsoft.com/office/drawing/2014/main" id="{BA3C7E9D-E8D6-4822-AC9F-21848F4C9ED9}"/>
                    </a:ext>
                  </a:extLst>
                </p14:cNvPr>
                <p14:cNvContentPartPr/>
                <p14:nvPr/>
              </p14:nvContentPartPr>
              <p14:xfrm>
                <a:off x="5505033" y="2748324"/>
                <a:ext cx="93600" cy="112680"/>
              </p14:xfrm>
            </p:contentPart>
          </mc:Choice>
          <mc:Fallback>
            <p:pic>
              <p:nvPicPr>
                <p:cNvPr id="743" name="Freihand 742">
                  <a:extLst>
                    <a:ext uri="{FF2B5EF4-FFF2-40B4-BE49-F238E27FC236}">
                      <a16:creationId xmlns:a16="http://schemas.microsoft.com/office/drawing/2014/main" id="{BA3C7E9D-E8D6-4822-AC9F-21848F4C9ED9}"/>
                    </a:ext>
                  </a:extLst>
                </p:cNvPr>
                <p:cNvPicPr/>
                <p:nvPr/>
              </p:nvPicPr>
              <p:blipFill>
                <a:blip r:embed="rId1112"/>
                <a:stretch>
                  <a:fillRect/>
                </a:stretch>
              </p:blipFill>
              <p:spPr>
                <a:xfrm>
                  <a:off x="5500713" y="2744004"/>
                  <a:ext cx="102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44" name="Freihand 743">
                  <a:extLst>
                    <a:ext uri="{FF2B5EF4-FFF2-40B4-BE49-F238E27FC236}">
                      <a16:creationId xmlns:a16="http://schemas.microsoft.com/office/drawing/2014/main" id="{776082CE-084D-48CD-ADC7-9B31FF058F07}"/>
                    </a:ext>
                  </a:extLst>
                </p14:cNvPr>
                <p14:cNvContentPartPr/>
                <p14:nvPr/>
              </p14:nvContentPartPr>
              <p14:xfrm>
                <a:off x="5584593" y="2680644"/>
                <a:ext cx="34200" cy="169560"/>
              </p14:xfrm>
            </p:contentPart>
          </mc:Choice>
          <mc:Fallback>
            <p:pic>
              <p:nvPicPr>
                <p:cNvPr id="744" name="Freihand 743">
                  <a:extLst>
                    <a:ext uri="{FF2B5EF4-FFF2-40B4-BE49-F238E27FC236}">
                      <a16:creationId xmlns:a16="http://schemas.microsoft.com/office/drawing/2014/main" id="{776082CE-084D-48CD-ADC7-9B31FF058F07}"/>
                    </a:ext>
                  </a:extLst>
                </p:cNvPr>
                <p:cNvPicPr/>
                <p:nvPr/>
              </p:nvPicPr>
              <p:blipFill>
                <a:blip r:embed="rId1114"/>
                <a:stretch>
                  <a:fillRect/>
                </a:stretch>
              </p:blipFill>
              <p:spPr>
                <a:xfrm>
                  <a:off x="5580273" y="2676324"/>
                  <a:ext cx="42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45" name="Freihand 744">
                  <a:extLst>
                    <a:ext uri="{FF2B5EF4-FFF2-40B4-BE49-F238E27FC236}">
                      <a16:creationId xmlns:a16="http://schemas.microsoft.com/office/drawing/2014/main" id="{891F33D2-DD2D-4CAD-803E-2F4FA32E473E}"/>
                    </a:ext>
                  </a:extLst>
                </p14:cNvPr>
                <p14:cNvContentPartPr/>
                <p14:nvPr/>
              </p14:nvContentPartPr>
              <p14:xfrm>
                <a:off x="5589633" y="2619084"/>
                <a:ext cx="107640" cy="315360"/>
              </p14:xfrm>
            </p:contentPart>
          </mc:Choice>
          <mc:Fallback>
            <p:pic>
              <p:nvPicPr>
                <p:cNvPr id="745" name="Freihand 744">
                  <a:extLst>
                    <a:ext uri="{FF2B5EF4-FFF2-40B4-BE49-F238E27FC236}">
                      <a16:creationId xmlns:a16="http://schemas.microsoft.com/office/drawing/2014/main" id="{891F33D2-DD2D-4CAD-803E-2F4FA32E473E}"/>
                    </a:ext>
                  </a:extLst>
                </p:cNvPr>
                <p:cNvPicPr/>
                <p:nvPr/>
              </p:nvPicPr>
              <p:blipFill>
                <a:blip r:embed="rId1116"/>
                <a:stretch>
                  <a:fillRect/>
                </a:stretch>
              </p:blipFill>
              <p:spPr>
                <a:xfrm>
                  <a:off x="5585313" y="2614764"/>
                  <a:ext cx="116280" cy="32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7">
            <p14:nvContentPartPr>
              <p14:cNvPr id="762" name="Freihand 761">
                <a:extLst>
                  <a:ext uri="{FF2B5EF4-FFF2-40B4-BE49-F238E27FC236}">
                    <a16:creationId xmlns:a16="http://schemas.microsoft.com/office/drawing/2014/main" id="{2B052C93-B61E-47FB-A007-E7B569514452}"/>
                  </a:ext>
                </a:extLst>
              </p14:cNvPr>
              <p14:cNvContentPartPr/>
              <p14:nvPr/>
            </p14:nvContentPartPr>
            <p14:xfrm>
              <a:off x="5407833" y="845724"/>
              <a:ext cx="1557360" cy="919440"/>
            </p14:xfrm>
          </p:contentPart>
        </mc:Choice>
        <mc:Fallback>
          <p:pic>
            <p:nvPicPr>
              <p:cNvPr id="762" name="Freihand 761">
                <a:extLst>
                  <a:ext uri="{FF2B5EF4-FFF2-40B4-BE49-F238E27FC236}">
                    <a16:creationId xmlns:a16="http://schemas.microsoft.com/office/drawing/2014/main" id="{2B052C93-B61E-47FB-A007-E7B569514452}"/>
                  </a:ext>
                </a:extLst>
              </p:cNvPr>
              <p:cNvPicPr/>
              <p:nvPr/>
            </p:nvPicPr>
            <p:blipFill>
              <a:blip r:embed="rId1118"/>
              <a:stretch>
                <a:fillRect/>
              </a:stretch>
            </p:blipFill>
            <p:spPr>
              <a:xfrm>
                <a:off x="5403513" y="841404"/>
                <a:ext cx="1566000" cy="9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63" name="Freihand 762">
                <a:extLst>
                  <a:ext uri="{FF2B5EF4-FFF2-40B4-BE49-F238E27FC236}">
                    <a16:creationId xmlns:a16="http://schemas.microsoft.com/office/drawing/2014/main" id="{91FD7EDC-AB75-4AF1-BB09-FFBDF24C6F1C}"/>
                  </a:ext>
                </a:extLst>
              </p14:cNvPr>
              <p14:cNvContentPartPr/>
              <p14:nvPr/>
            </p14:nvContentPartPr>
            <p14:xfrm>
              <a:off x="7161393" y="651324"/>
              <a:ext cx="4485240" cy="3647160"/>
            </p14:xfrm>
          </p:contentPart>
        </mc:Choice>
        <mc:Fallback>
          <p:pic>
            <p:nvPicPr>
              <p:cNvPr id="763" name="Freihand 762">
                <a:extLst>
                  <a:ext uri="{FF2B5EF4-FFF2-40B4-BE49-F238E27FC236}">
                    <a16:creationId xmlns:a16="http://schemas.microsoft.com/office/drawing/2014/main" id="{91FD7EDC-AB75-4AF1-BB09-FFBDF24C6F1C}"/>
                  </a:ext>
                </a:extLst>
              </p:cNvPr>
              <p:cNvPicPr/>
              <p:nvPr/>
            </p:nvPicPr>
            <p:blipFill>
              <a:blip r:embed="rId1120"/>
              <a:stretch>
                <a:fillRect/>
              </a:stretch>
            </p:blipFill>
            <p:spPr>
              <a:xfrm>
                <a:off x="7157073" y="647004"/>
                <a:ext cx="4493880" cy="3655800"/>
              </a:xfrm>
              <a:prstGeom prst="rect">
                <a:avLst/>
              </a:prstGeom>
            </p:spPr>
          </p:pic>
        </mc:Fallback>
      </mc:AlternateContent>
    </p:spTree>
    <p:extLst>
      <p:ext uri="{BB962C8B-B14F-4D97-AF65-F5344CB8AC3E}">
        <p14:creationId xmlns:p14="http://schemas.microsoft.com/office/powerpoint/2010/main" val="27842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23FD7BE2-0BFB-4CF1-BA52-7E3037CEC114}"/>
                  </a:ext>
                </a:extLst>
              </p14:cNvPr>
              <p14:cNvContentPartPr/>
              <p14:nvPr/>
            </p14:nvContentPartPr>
            <p14:xfrm>
              <a:off x="270351" y="587299"/>
              <a:ext cx="24840" cy="127800"/>
            </p14:xfrm>
          </p:contentPart>
        </mc:Choice>
        <mc:Fallback>
          <p:pic>
            <p:nvPicPr>
              <p:cNvPr id="5" name="Freihand 4">
                <a:extLst>
                  <a:ext uri="{FF2B5EF4-FFF2-40B4-BE49-F238E27FC236}">
                    <a16:creationId xmlns:a16="http://schemas.microsoft.com/office/drawing/2014/main" id="{23FD7BE2-0BFB-4CF1-BA52-7E3037CEC114}"/>
                  </a:ext>
                </a:extLst>
              </p:cNvPr>
              <p:cNvPicPr/>
              <p:nvPr/>
            </p:nvPicPr>
            <p:blipFill>
              <a:blip r:embed="rId4"/>
              <a:stretch>
                <a:fillRect/>
              </a:stretch>
            </p:blipFill>
            <p:spPr>
              <a:xfrm>
                <a:off x="266031" y="582979"/>
                <a:ext cx="33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C88BC26-3553-4150-80D5-200E297DAD7B}"/>
                  </a:ext>
                </a:extLst>
              </p14:cNvPr>
              <p14:cNvContentPartPr/>
              <p14:nvPr/>
            </p14:nvContentPartPr>
            <p14:xfrm>
              <a:off x="218511" y="545539"/>
              <a:ext cx="144000" cy="9000"/>
            </p14:xfrm>
          </p:contentPart>
        </mc:Choice>
        <mc:Fallback>
          <p:pic>
            <p:nvPicPr>
              <p:cNvPr id="6" name="Freihand 5">
                <a:extLst>
                  <a:ext uri="{FF2B5EF4-FFF2-40B4-BE49-F238E27FC236}">
                    <a16:creationId xmlns:a16="http://schemas.microsoft.com/office/drawing/2014/main" id="{AC88BC26-3553-4150-80D5-200E297DAD7B}"/>
                  </a:ext>
                </a:extLst>
              </p:cNvPr>
              <p:cNvPicPr/>
              <p:nvPr/>
            </p:nvPicPr>
            <p:blipFill>
              <a:blip r:embed="rId6"/>
              <a:stretch>
                <a:fillRect/>
              </a:stretch>
            </p:blipFill>
            <p:spPr>
              <a:xfrm>
                <a:off x="214191" y="541219"/>
                <a:ext cx="152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9F03EC4C-3C4C-4B76-B447-AA0D7F717169}"/>
                  </a:ext>
                </a:extLst>
              </p14:cNvPr>
              <p14:cNvContentPartPr/>
              <p14:nvPr/>
            </p14:nvContentPartPr>
            <p14:xfrm>
              <a:off x="374751" y="552019"/>
              <a:ext cx="182160" cy="143640"/>
            </p14:xfrm>
          </p:contentPart>
        </mc:Choice>
        <mc:Fallback>
          <p:pic>
            <p:nvPicPr>
              <p:cNvPr id="7" name="Freihand 6">
                <a:extLst>
                  <a:ext uri="{FF2B5EF4-FFF2-40B4-BE49-F238E27FC236}">
                    <a16:creationId xmlns:a16="http://schemas.microsoft.com/office/drawing/2014/main" id="{9F03EC4C-3C4C-4B76-B447-AA0D7F717169}"/>
                  </a:ext>
                </a:extLst>
              </p:cNvPr>
              <p:cNvPicPr/>
              <p:nvPr/>
            </p:nvPicPr>
            <p:blipFill>
              <a:blip r:embed="rId8"/>
              <a:stretch>
                <a:fillRect/>
              </a:stretch>
            </p:blipFill>
            <p:spPr>
              <a:xfrm>
                <a:off x="370431" y="547699"/>
                <a:ext cx="190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8ECE95E-F32E-4FFF-94A9-7F0812EDCD90}"/>
                  </a:ext>
                </a:extLst>
              </p14:cNvPr>
              <p14:cNvContentPartPr/>
              <p14:nvPr/>
            </p14:nvContentPartPr>
            <p14:xfrm>
              <a:off x="586791" y="617899"/>
              <a:ext cx="113760" cy="72360"/>
            </p14:xfrm>
          </p:contentPart>
        </mc:Choice>
        <mc:Fallback>
          <p:pic>
            <p:nvPicPr>
              <p:cNvPr id="8" name="Freihand 7">
                <a:extLst>
                  <a:ext uri="{FF2B5EF4-FFF2-40B4-BE49-F238E27FC236}">
                    <a16:creationId xmlns:a16="http://schemas.microsoft.com/office/drawing/2014/main" id="{F8ECE95E-F32E-4FFF-94A9-7F0812EDCD90}"/>
                  </a:ext>
                </a:extLst>
              </p:cNvPr>
              <p:cNvPicPr/>
              <p:nvPr/>
            </p:nvPicPr>
            <p:blipFill>
              <a:blip r:embed="rId10"/>
              <a:stretch>
                <a:fillRect/>
              </a:stretch>
            </p:blipFill>
            <p:spPr>
              <a:xfrm>
                <a:off x="582471" y="613579"/>
                <a:ext cx="12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0262944-3242-4266-A428-BCA1FA1E5247}"/>
                  </a:ext>
                </a:extLst>
              </p14:cNvPr>
              <p14:cNvContentPartPr/>
              <p14:nvPr/>
            </p14:nvContentPartPr>
            <p14:xfrm>
              <a:off x="767511" y="549139"/>
              <a:ext cx="16560" cy="143640"/>
            </p14:xfrm>
          </p:contentPart>
        </mc:Choice>
        <mc:Fallback>
          <p:pic>
            <p:nvPicPr>
              <p:cNvPr id="10" name="Freihand 9">
                <a:extLst>
                  <a:ext uri="{FF2B5EF4-FFF2-40B4-BE49-F238E27FC236}">
                    <a16:creationId xmlns:a16="http://schemas.microsoft.com/office/drawing/2014/main" id="{F0262944-3242-4266-A428-BCA1FA1E5247}"/>
                  </a:ext>
                </a:extLst>
              </p:cNvPr>
              <p:cNvPicPr/>
              <p:nvPr/>
            </p:nvPicPr>
            <p:blipFill>
              <a:blip r:embed="rId12"/>
              <a:stretch>
                <a:fillRect/>
              </a:stretch>
            </p:blipFill>
            <p:spPr>
              <a:xfrm>
                <a:off x="763191" y="544819"/>
                <a:ext cx="25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D82C1538-58E2-4F5B-8724-071BEF158BA1}"/>
                  </a:ext>
                </a:extLst>
              </p14:cNvPr>
              <p14:cNvContentPartPr/>
              <p14:nvPr/>
            </p14:nvContentPartPr>
            <p14:xfrm>
              <a:off x="990351" y="562819"/>
              <a:ext cx="202680" cy="135000"/>
            </p14:xfrm>
          </p:contentPart>
        </mc:Choice>
        <mc:Fallback>
          <p:pic>
            <p:nvPicPr>
              <p:cNvPr id="11" name="Freihand 10">
                <a:extLst>
                  <a:ext uri="{FF2B5EF4-FFF2-40B4-BE49-F238E27FC236}">
                    <a16:creationId xmlns:a16="http://schemas.microsoft.com/office/drawing/2014/main" id="{D82C1538-58E2-4F5B-8724-071BEF158BA1}"/>
                  </a:ext>
                </a:extLst>
              </p:cNvPr>
              <p:cNvPicPr/>
              <p:nvPr/>
            </p:nvPicPr>
            <p:blipFill>
              <a:blip r:embed="rId14"/>
              <a:stretch>
                <a:fillRect/>
              </a:stretch>
            </p:blipFill>
            <p:spPr>
              <a:xfrm>
                <a:off x="986031" y="558499"/>
                <a:ext cx="211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32773B9-C661-4C83-A403-31FD504392F8}"/>
                  </a:ext>
                </a:extLst>
              </p14:cNvPr>
              <p14:cNvContentPartPr/>
              <p14:nvPr/>
            </p14:nvContentPartPr>
            <p14:xfrm>
              <a:off x="1223631" y="528619"/>
              <a:ext cx="299880" cy="206280"/>
            </p14:xfrm>
          </p:contentPart>
        </mc:Choice>
        <mc:Fallback>
          <p:pic>
            <p:nvPicPr>
              <p:cNvPr id="12" name="Freihand 11">
                <a:extLst>
                  <a:ext uri="{FF2B5EF4-FFF2-40B4-BE49-F238E27FC236}">
                    <a16:creationId xmlns:a16="http://schemas.microsoft.com/office/drawing/2014/main" id="{932773B9-C661-4C83-A403-31FD504392F8}"/>
                  </a:ext>
                </a:extLst>
              </p:cNvPr>
              <p:cNvPicPr/>
              <p:nvPr/>
            </p:nvPicPr>
            <p:blipFill>
              <a:blip r:embed="rId16"/>
              <a:stretch>
                <a:fillRect/>
              </a:stretch>
            </p:blipFill>
            <p:spPr>
              <a:xfrm>
                <a:off x="1219311" y="524299"/>
                <a:ext cx="308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7DD9F41-DCD2-443E-B321-5838B2EF3D86}"/>
                  </a:ext>
                </a:extLst>
              </p14:cNvPr>
              <p14:cNvContentPartPr/>
              <p14:nvPr/>
            </p14:nvContentPartPr>
            <p14:xfrm>
              <a:off x="1217511" y="484699"/>
              <a:ext cx="16560" cy="720"/>
            </p14:xfrm>
          </p:contentPart>
        </mc:Choice>
        <mc:Fallback>
          <p:pic>
            <p:nvPicPr>
              <p:cNvPr id="13" name="Freihand 12">
                <a:extLst>
                  <a:ext uri="{FF2B5EF4-FFF2-40B4-BE49-F238E27FC236}">
                    <a16:creationId xmlns:a16="http://schemas.microsoft.com/office/drawing/2014/main" id="{07DD9F41-DCD2-443E-B321-5838B2EF3D86}"/>
                  </a:ext>
                </a:extLst>
              </p:cNvPr>
              <p:cNvPicPr/>
              <p:nvPr/>
            </p:nvPicPr>
            <p:blipFill>
              <a:blip r:embed="rId18"/>
              <a:stretch>
                <a:fillRect/>
              </a:stretch>
            </p:blipFill>
            <p:spPr>
              <a:xfrm>
                <a:off x="1213191" y="480379"/>
                <a:ext cx="25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01BA957-4CE8-4180-8A98-1A9A789CB2F3}"/>
                  </a:ext>
                </a:extLst>
              </p14:cNvPr>
              <p14:cNvContentPartPr/>
              <p14:nvPr/>
            </p14:nvContentPartPr>
            <p14:xfrm>
              <a:off x="1558071" y="594499"/>
              <a:ext cx="360" cy="360"/>
            </p14:xfrm>
          </p:contentPart>
        </mc:Choice>
        <mc:Fallback>
          <p:pic>
            <p:nvPicPr>
              <p:cNvPr id="14" name="Freihand 13">
                <a:extLst>
                  <a:ext uri="{FF2B5EF4-FFF2-40B4-BE49-F238E27FC236}">
                    <a16:creationId xmlns:a16="http://schemas.microsoft.com/office/drawing/2014/main" id="{E01BA957-4CE8-4180-8A98-1A9A789CB2F3}"/>
                  </a:ext>
                </a:extLst>
              </p:cNvPr>
              <p:cNvPicPr/>
              <p:nvPr/>
            </p:nvPicPr>
            <p:blipFill>
              <a:blip r:embed="rId20"/>
              <a:stretch>
                <a:fillRect/>
              </a:stretch>
            </p:blipFill>
            <p:spPr>
              <a:xfrm>
                <a:off x="1553751" y="59017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C6212D4-C639-4AF4-897C-7C9839BECACC}"/>
                  </a:ext>
                </a:extLst>
              </p14:cNvPr>
              <p14:cNvContentPartPr/>
              <p14:nvPr/>
            </p14:nvContentPartPr>
            <p14:xfrm>
              <a:off x="1545471" y="545179"/>
              <a:ext cx="261360" cy="94680"/>
            </p14:xfrm>
          </p:contentPart>
        </mc:Choice>
        <mc:Fallback>
          <p:pic>
            <p:nvPicPr>
              <p:cNvPr id="15" name="Freihand 14">
                <a:extLst>
                  <a:ext uri="{FF2B5EF4-FFF2-40B4-BE49-F238E27FC236}">
                    <a16:creationId xmlns:a16="http://schemas.microsoft.com/office/drawing/2014/main" id="{CC6212D4-C639-4AF4-897C-7C9839BECACC}"/>
                  </a:ext>
                </a:extLst>
              </p:cNvPr>
              <p:cNvPicPr/>
              <p:nvPr/>
            </p:nvPicPr>
            <p:blipFill>
              <a:blip r:embed="rId22"/>
              <a:stretch>
                <a:fillRect/>
              </a:stretch>
            </p:blipFill>
            <p:spPr>
              <a:xfrm>
                <a:off x="1541151" y="540859"/>
                <a:ext cx="270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779F233-9A5A-42DB-BCDF-8D1259C1D560}"/>
                  </a:ext>
                </a:extLst>
              </p14:cNvPr>
              <p14:cNvContentPartPr/>
              <p14:nvPr/>
            </p14:nvContentPartPr>
            <p14:xfrm>
              <a:off x="1845711" y="490099"/>
              <a:ext cx="148680" cy="146160"/>
            </p14:xfrm>
          </p:contentPart>
        </mc:Choice>
        <mc:Fallback>
          <p:pic>
            <p:nvPicPr>
              <p:cNvPr id="16" name="Freihand 15">
                <a:extLst>
                  <a:ext uri="{FF2B5EF4-FFF2-40B4-BE49-F238E27FC236}">
                    <a16:creationId xmlns:a16="http://schemas.microsoft.com/office/drawing/2014/main" id="{E779F233-9A5A-42DB-BCDF-8D1259C1D560}"/>
                  </a:ext>
                </a:extLst>
              </p:cNvPr>
              <p:cNvPicPr/>
              <p:nvPr/>
            </p:nvPicPr>
            <p:blipFill>
              <a:blip r:embed="rId24"/>
              <a:stretch>
                <a:fillRect/>
              </a:stretch>
            </p:blipFill>
            <p:spPr>
              <a:xfrm>
                <a:off x="1841391" y="485779"/>
                <a:ext cx="157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04143B5-DEBC-4022-B92C-6A7C026F2E68}"/>
                  </a:ext>
                </a:extLst>
              </p14:cNvPr>
              <p14:cNvContentPartPr/>
              <p14:nvPr/>
            </p14:nvContentPartPr>
            <p14:xfrm>
              <a:off x="1994031" y="495859"/>
              <a:ext cx="14040" cy="47520"/>
            </p14:xfrm>
          </p:contentPart>
        </mc:Choice>
        <mc:Fallback>
          <p:pic>
            <p:nvPicPr>
              <p:cNvPr id="17" name="Freihand 16">
                <a:extLst>
                  <a:ext uri="{FF2B5EF4-FFF2-40B4-BE49-F238E27FC236}">
                    <a16:creationId xmlns:a16="http://schemas.microsoft.com/office/drawing/2014/main" id="{A04143B5-DEBC-4022-B92C-6A7C026F2E68}"/>
                  </a:ext>
                </a:extLst>
              </p:cNvPr>
              <p:cNvPicPr/>
              <p:nvPr/>
            </p:nvPicPr>
            <p:blipFill>
              <a:blip r:embed="rId26"/>
              <a:stretch>
                <a:fillRect/>
              </a:stretch>
            </p:blipFill>
            <p:spPr>
              <a:xfrm>
                <a:off x="1989711" y="491539"/>
                <a:ext cx="22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F7E413D-1FF8-4AFA-8857-96E6AB79114D}"/>
                  </a:ext>
                </a:extLst>
              </p14:cNvPr>
              <p14:cNvContentPartPr/>
              <p14:nvPr/>
            </p14:nvContentPartPr>
            <p14:xfrm>
              <a:off x="2058111" y="464179"/>
              <a:ext cx="188280" cy="172440"/>
            </p14:xfrm>
          </p:contentPart>
        </mc:Choice>
        <mc:Fallback>
          <p:pic>
            <p:nvPicPr>
              <p:cNvPr id="18" name="Freihand 17">
                <a:extLst>
                  <a:ext uri="{FF2B5EF4-FFF2-40B4-BE49-F238E27FC236}">
                    <a16:creationId xmlns:a16="http://schemas.microsoft.com/office/drawing/2014/main" id="{4F7E413D-1FF8-4AFA-8857-96E6AB79114D}"/>
                  </a:ext>
                </a:extLst>
              </p:cNvPr>
              <p:cNvPicPr/>
              <p:nvPr/>
            </p:nvPicPr>
            <p:blipFill>
              <a:blip r:embed="rId28"/>
              <a:stretch>
                <a:fillRect/>
              </a:stretch>
            </p:blipFill>
            <p:spPr>
              <a:xfrm>
                <a:off x="2053791" y="459859"/>
                <a:ext cx="196920" cy="181080"/>
              </a:xfrm>
              <a:prstGeom prst="rect">
                <a:avLst/>
              </a:prstGeom>
            </p:spPr>
          </p:pic>
        </mc:Fallback>
      </mc:AlternateContent>
      <mc:AlternateContent xmlns:mc="http://schemas.openxmlformats.org/markup-compatibility/2006">
        <mc:Choice xmlns:a14="http://schemas.microsoft.com/office/drawing/2010/main" Requires="a14">
          <p:sp>
            <p:nvSpPr>
              <p:cNvPr id="19" name="Textfeld 18">
                <a:extLst>
                  <a:ext uri="{FF2B5EF4-FFF2-40B4-BE49-F238E27FC236}">
                    <a16:creationId xmlns:a16="http://schemas.microsoft.com/office/drawing/2014/main" id="{7C34731C-6945-40DA-994F-7CEE27DE4F63}"/>
                  </a:ext>
                </a:extLst>
              </p:cNvPr>
              <p:cNvSpPr txBox="1"/>
              <p:nvPr/>
            </p:nvSpPr>
            <p:spPr>
              <a:xfrm>
                <a:off x="2785144" y="484699"/>
                <a:ext cx="7931282" cy="369332"/>
              </a:xfrm>
              <a:prstGeom prst="rect">
                <a:avLst/>
              </a:prstGeom>
              <a:noFill/>
            </p:spPr>
            <p:txBody>
              <a:bodyPr wrap="square">
                <a:spAutoFit/>
              </a:bodyPr>
              <a:lstStyle/>
              <a:p>
                <a14:m>
                  <m:oMath xmlns:m="http://schemas.openxmlformats.org/officeDocument/2006/math">
                    <m:r>
                      <m:rPr>
                        <m:sty m:val="p"/>
                      </m:rPr>
                      <a:rPr lang="de-DE" sz="1800" i="1" smtClean="0">
                        <a:latin typeface="Cambria Math" panose="02040503050406030204" pitchFamily="18" charset="0"/>
                      </a:rPr>
                      <m:t>min</m:t>
                    </m:r>
                    <m:r>
                      <a:rPr lang="de-DE" sz="1800" i="1" smtClean="0">
                        <a:latin typeface="Cambria Math" panose="02040503050406030204" pitchFamily="18" charset="0"/>
                      </a:rPr>
                      <m:t>⁡{</m:t>
                    </m:r>
                    <m:r>
                      <a:rPr lang="de-DE" sz="1800" i="1" smtClean="0">
                        <a:latin typeface="Cambria Math" panose="02040503050406030204" pitchFamily="18" charset="0"/>
                      </a:rPr>
                      <m:t>𝐿</m:t>
                    </m:r>
                    <m:r>
                      <a:rPr lang="de-DE" sz="1800" i="1" smtClean="0">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sSup>
                      <m:sSupPr>
                        <m:ctrlPr>
                          <a:rPr lang="pt-BR" sz="1800" i="1" dirty="0" smtClean="0">
                            <a:latin typeface="Cambria Math" panose="02040503050406030204" pitchFamily="18" charset="0"/>
                          </a:rPr>
                        </m:ctrlPr>
                      </m:sSupPr>
                      <m:e>
                        <m:r>
                          <m:rPr>
                            <m:nor/>
                          </m:rPr>
                          <a:rPr lang="pt-BR" sz="1800" i="1" dirty="0">
                            <a:latin typeface="Cambria Math" panose="02040503050406030204" pitchFamily="18" charset="0"/>
                          </a:rPr>
                          <m:t>π</m:t>
                        </m:r>
                      </m:e>
                      <m:sup>
                        <m:r>
                          <a:rPr lang="de-DE" sz="1800" b="0" i="1" dirty="0" smtClean="0">
                            <a:latin typeface="Cambria Math" panose="02040503050406030204" pitchFamily="18" charset="0"/>
                          </a:rPr>
                          <m:t>2</m:t>
                        </m:r>
                      </m:sup>
                    </m:sSup>
                    <m:r>
                      <m:rPr>
                        <m:nor/>
                      </m:rPr>
                      <a:rPr lang="pt-BR" sz="1800" i="1" dirty="0">
                        <a:latin typeface="Cambria Math" panose="02040503050406030204" pitchFamily="18" charset="0"/>
                      </a:rPr>
                      <m:t>+</m:t>
                    </m:r>
                    <m:sSup>
                      <m:sSupPr>
                        <m:ctrlPr>
                          <a:rPr lang="pt-BR" sz="1800" i="1" dirty="0">
                            <a:latin typeface="Cambria Math" panose="02040503050406030204" pitchFamily="18" charset="0"/>
                          </a:rPr>
                        </m:ctrlPr>
                      </m:sSupPr>
                      <m:e>
                        <m:r>
                          <a:rPr lang="de-DE" sz="1800" b="0" i="1" dirty="0" smtClean="0">
                            <a:latin typeface="Cambria Math" panose="02040503050406030204" pitchFamily="18" charset="0"/>
                          </a:rPr>
                          <m:t>(</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b="0" i="1" dirty="0" smtClean="0">
                            <a:latin typeface="Cambria Math" panose="02040503050406030204" pitchFamily="18" charset="0"/>
                          </a:rPr>
                          <m:t>)</m:t>
                        </m:r>
                      </m:e>
                      <m:sup>
                        <m:r>
                          <a:rPr lang="de-DE" sz="1800" i="1" dirty="0">
                            <a:latin typeface="Cambria Math" panose="02040503050406030204" pitchFamily="18" charset="0"/>
                          </a:rPr>
                          <m:t>2</m:t>
                        </m:r>
                      </m:sup>
                    </m:sSup>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endParaRPr lang="de-DE" dirty="0"/>
              </a:p>
            </p:txBody>
          </p:sp>
        </mc:Choice>
        <mc:Fallback>
          <p:sp>
            <p:nvSpPr>
              <p:cNvPr id="19" name="Textfeld 18">
                <a:extLst>
                  <a:ext uri="{FF2B5EF4-FFF2-40B4-BE49-F238E27FC236}">
                    <a16:creationId xmlns:a16="http://schemas.microsoft.com/office/drawing/2014/main" id="{7C34731C-6945-40DA-994F-7CEE27DE4F63}"/>
                  </a:ext>
                </a:extLst>
              </p:cNvPr>
              <p:cNvSpPr txBox="1">
                <a:spLocks noRot="1" noChangeAspect="1" noMove="1" noResize="1" noEditPoints="1" noAdjustHandles="1" noChangeArrowheads="1" noChangeShapeType="1" noTextEdit="1"/>
              </p:cNvSpPr>
              <p:nvPr/>
            </p:nvSpPr>
            <p:spPr>
              <a:xfrm>
                <a:off x="2785144" y="484699"/>
                <a:ext cx="7931282" cy="369332"/>
              </a:xfrm>
              <a:prstGeom prst="rect">
                <a:avLst/>
              </a:prstGeom>
              <a:blipFill>
                <a:blip r:embed="rId29"/>
                <a:stretch>
                  <a:fillRect t="-10000" b="-2666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30">
            <p14:nvContentPartPr>
              <p14:cNvPr id="63" name="Freihand 62">
                <a:extLst>
                  <a:ext uri="{FF2B5EF4-FFF2-40B4-BE49-F238E27FC236}">
                    <a16:creationId xmlns:a16="http://schemas.microsoft.com/office/drawing/2014/main" id="{8493FAB8-52B1-4A9E-BE9A-BFBF42DF35AE}"/>
                  </a:ext>
                </a:extLst>
              </p14:cNvPr>
              <p14:cNvContentPartPr/>
              <p14:nvPr/>
            </p14:nvContentPartPr>
            <p14:xfrm>
              <a:off x="10792713" y="763284"/>
              <a:ext cx="344880" cy="300240"/>
            </p14:xfrm>
          </p:contentPart>
        </mc:Choice>
        <mc:Fallback>
          <p:pic>
            <p:nvPicPr>
              <p:cNvPr id="63" name="Freihand 62">
                <a:extLst>
                  <a:ext uri="{FF2B5EF4-FFF2-40B4-BE49-F238E27FC236}">
                    <a16:creationId xmlns:a16="http://schemas.microsoft.com/office/drawing/2014/main" id="{8493FAB8-52B1-4A9E-BE9A-BFBF42DF35AE}"/>
                  </a:ext>
                </a:extLst>
              </p:cNvPr>
              <p:cNvPicPr/>
              <p:nvPr/>
            </p:nvPicPr>
            <p:blipFill>
              <a:blip r:embed="rId31"/>
              <a:stretch>
                <a:fillRect/>
              </a:stretch>
            </p:blipFill>
            <p:spPr>
              <a:xfrm>
                <a:off x="10788393" y="758964"/>
                <a:ext cx="3535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5" name="Freihand 64">
                <a:extLst>
                  <a:ext uri="{FF2B5EF4-FFF2-40B4-BE49-F238E27FC236}">
                    <a16:creationId xmlns:a16="http://schemas.microsoft.com/office/drawing/2014/main" id="{B6055D6F-4BCE-4153-8408-8DACF9C2E2C1}"/>
                  </a:ext>
                </a:extLst>
              </p14:cNvPr>
              <p14:cNvContentPartPr/>
              <p14:nvPr/>
            </p14:nvContentPartPr>
            <p14:xfrm>
              <a:off x="10028793" y="1226604"/>
              <a:ext cx="987120" cy="995400"/>
            </p14:xfrm>
          </p:contentPart>
        </mc:Choice>
        <mc:Fallback>
          <p:pic>
            <p:nvPicPr>
              <p:cNvPr id="65" name="Freihand 64">
                <a:extLst>
                  <a:ext uri="{FF2B5EF4-FFF2-40B4-BE49-F238E27FC236}">
                    <a16:creationId xmlns:a16="http://schemas.microsoft.com/office/drawing/2014/main" id="{B6055D6F-4BCE-4153-8408-8DACF9C2E2C1}"/>
                  </a:ext>
                </a:extLst>
              </p:cNvPr>
              <p:cNvPicPr/>
              <p:nvPr/>
            </p:nvPicPr>
            <p:blipFill>
              <a:blip r:embed="rId33"/>
              <a:stretch>
                <a:fillRect/>
              </a:stretch>
            </p:blipFill>
            <p:spPr>
              <a:xfrm>
                <a:off x="10024473" y="1222284"/>
                <a:ext cx="995760" cy="100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7" name="Freihand 66">
                <a:extLst>
                  <a:ext uri="{FF2B5EF4-FFF2-40B4-BE49-F238E27FC236}">
                    <a16:creationId xmlns:a16="http://schemas.microsoft.com/office/drawing/2014/main" id="{27D06517-4807-41A7-B21E-EC86CB6124AF}"/>
                  </a:ext>
                </a:extLst>
              </p14:cNvPr>
              <p14:cNvContentPartPr/>
              <p14:nvPr/>
            </p14:nvContentPartPr>
            <p14:xfrm>
              <a:off x="10839873" y="720444"/>
              <a:ext cx="1151640" cy="34200"/>
            </p14:xfrm>
          </p:contentPart>
        </mc:Choice>
        <mc:Fallback>
          <p:pic>
            <p:nvPicPr>
              <p:cNvPr id="67" name="Freihand 66">
                <a:extLst>
                  <a:ext uri="{FF2B5EF4-FFF2-40B4-BE49-F238E27FC236}">
                    <a16:creationId xmlns:a16="http://schemas.microsoft.com/office/drawing/2014/main" id="{27D06517-4807-41A7-B21E-EC86CB6124AF}"/>
                  </a:ext>
                </a:extLst>
              </p:cNvPr>
              <p:cNvPicPr/>
              <p:nvPr/>
            </p:nvPicPr>
            <p:blipFill>
              <a:blip r:embed="rId35"/>
              <a:stretch>
                <a:fillRect/>
              </a:stretch>
            </p:blipFill>
            <p:spPr>
              <a:xfrm>
                <a:off x="10835553" y="716124"/>
                <a:ext cx="1160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9" name="Freihand 108">
                <a:extLst>
                  <a:ext uri="{FF2B5EF4-FFF2-40B4-BE49-F238E27FC236}">
                    <a16:creationId xmlns:a16="http://schemas.microsoft.com/office/drawing/2014/main" id="{944DF5C7-A82A-4298-A7D2-BFD361E26F54}"/>
                  </a:ext>
                </a:extLst>
              </p14:cNvPr>
              <p14:cNvContentPartPr/>
              <p14:nvPr/>
            </p14:nvContentPartPr>
            <p14:xfrm>
              <a:off x="276033" y="739524"/>
              <a:ext cx="1975320" cy="57960"/>
            </p14:xfrm>
          </p:contentPart>
        </mc:Choice>
        <mc:Fallback>
          <p:pic>
            <p:nvPicPr>
              <p:cNvPr id="109" name="Freihand 108">
                <a:extLst>
                  <a:ext uri="{FF2B5EF4-FFF2-40B4-BE49-F238E27FC236}">
                    <a16:creationId xmlns:a16="http://schemas.microsoft.com/office/drawing/2014/main" id="{944DF5C7-A82A-4298-A7D2-BFD361E26F54}"/>
                  </a:ext>
                </a:extLst>
              </p:cNvPr>
              <p:cNvPicPr/>
              <p:nvPr/>
            </p:nvPicPr>
            <p:blipFill>
              <a:blip r:embed="rId37"/>
              <a:stretch>
                <a:fillRect/>
              </a:stretch>
            </p:blipFill>
            <p:spPr>
              <a:xfrm>
                <a:off x="271713" y="735204"/>
                <a:ext cx="1983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8" name="Freihand 117">
                <a:extLst>
                  <a:ext uri="{FF2B5EF4-FFF2-40B4-BE49-F238E27FC236}">
                    <a16:creationId xmlns:a16="http://schemas.microsoft.com/office/drawing/2014/main" id="{91B3BEDA-FDDE-4A99-9A38-ED5F70CFA7CE}"/>
                  </a:ext>
                </a:extLst>
              </p14:cNvPr>
              <p14:cNvContentPartPr/>
              <p14:nvPr/>
            </p14:nvContentPartPr>
            <p14:xfrm>
              <a:off x="4193553" y="861564"/>
              <a:ext cx="1530360" cy="25200"/>
            </p14:xfrm>
          </p:contentPart>
        </mc:Choice>
        <mc:Fallback>
          <p:pic>
            <p:nvPicPr>
              <p:cNvPr id="118" name="Freihand 117">
                <a:extLst>
                  <a:ext uri="{FF2B5EF4-FFF2-40B4-BE49-F238E27FC236}">
                    <a16:creationId xmlns:a16="http://schemas.microsoft.com/office/drawing/2014/main" id="{91B3BEDA-FDDE-4A99-9A38-ED5F70CFA7CE}"/>
                  </a:ext>
                </a:extLst>
              </p:cNvPr>
              <p:cNvPicPr/>
              <p:nvPr/>
            </p:nvPicPr>
            <p:blipFill>
              <a:blip r:embed="rId39"/>
              <a:stretch>
                <a:fillRect/>
              </a:stretch>
            </p:blipFill>
            <p:spPr>
              <a:xfrm>
                <a:off x="4189233" y="857244"/>
                <a:ext cx="1539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4" name="Freihand 263">
                <a:extLst>
                  <a:ext uri="{FF2B5EF4-FFF2-40B4-BE49-F238E27FC236}">
                    <a16:creationId xmlns:a16="http://schemas.microsoft.com/office/drawing/2014/main" id="{D19F3DFF-D812-4233-9831-C521E0B1C2FD}"/>
                  </a:ext>
                </a:extLst>
              </p14:cNvPr>
              <p14:cNvContentPartPr/>
              <p14:nvPr/>
            </p14:nvContentPartPr>
            <p14:xfrm>
              <a:off x="7364433" y="1272324"/>
              <a:ext cx="1283760" cy="91080"/>
            </p14:xfrm>
          </p:contentPart>
        </mc:Choice>
        <mc:Fallback>
          <p:pic>
            <p:nvPicPr>
              <p:cNvPr id="264" name="Freihand 263">
                <a:extLst>
                  <a:ext uri="{FF2B5EF4-FFF2-40B4-BE49-F238E27FC236}">
                    <a16:creationId xmlns:a16="http://schemas.microsoft.com/office/drawing/2014/main" id="{D19F3DFF-D812-4233-9831-C521E0B1C2FD}"/>
                  </a:ext>
                </a:extLst>
              </p:cNvPr>
              <p:cNvPicPr/>
              <p:nvPr/>
            </p:nvPicPr>
            <p:blipFill>
              <a:blip r:embed="rId41"/>
              <a:stretch>
                <a:fillRect/>
              </a:stretch>
            </p:blipFill>
            <p:spPr>
              <a:xfrm>
                <a:off x="7360113" y="1268004"/>
                <a:ext cx="1292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6" name="Freihand 265">
                <a:extLst>
                  <a:ext uri="{FF2B5EF4-FFF2-40B4-BE49-F238E27FC236}">
                    <a16:creationId xmlns:a16="http://schemas.microsoft.com/office/drawing/2014/main" id="{520DEA24-485A-4A23-B7D6-7878A4399BE5}"/>
                  </a:ext>
                </a:extLst>
              </p14:cNvPr>
              <p14:cNvContentPartPr/>
              <p14:nvPr/>
            </p14:nvContentPartPr>
            <p14:xfrm>
              <a:off x="8742873" y="497964"/>
              <a:ext cx="258480" cy="390240"/>
            </p14:xfrm>
          </p:contentPart>
        </mc:Choice>
        <mc:Fallback>
          <p:pic>
            <p:nvPicPr>
              <p:cNvPr id="266" name="Freihand 265">
                <a:extLst>
                  <a:ext uri="{FF2B5EF4-FFF2-40B4-BE49-F238E27FC236}">
                    <a16:creationId xmlns:a16="http://schemas.microsoft.com/office/drawing/2014/main" id="{520DEA24-485A-4A23-B7D6-7878A4399BE5}"/>
                  </a:ext>
                </a:extLst>
              </p:cNvPr>
              <p:cNvPicPr/>
              <p:nvPr/>
            </p:nvPicPr>
            <p:blipFill>
              <a:blip r:embed="rId43"/>
              <a:stretch>
                <a:fillRect/>
              </a:stretch>
            </p:blipFill>
            <p:spPr>
              <a:xfrm>
                <a:off x="8738553" y="493644"/>
                <a:ext cx="2671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9" name="Freihand 288">
                <a:extLst>
                  <a:ext uri="{FF2B5EF4-FFF2-40B4-BE49-F238E27FC236}">
                    <a16:creationId xmlns:a16="http://schemas.microsoft.com/office/drawing/2014/main" id="{1749208F-F320-4C8B-90E8-A4EF80222D92}"/>
                  </a:ext>
                </a:extLst>
              </p14:cNvPr>
              <p14:cNvContentPartPr/>
              <p14:nvPr/>
            </p14:nvContentPartPr>
            <p14:xfrm>
              <a:off x="3688473" y="437844"/>
              <a:ext cx="2361240" cy="456480"/>
            </p14:xfrm>
          </p:contentPart>
        </mc:Choice>
        <mc:Fallback>
          <p:pic>
            <p:nvPicPr>
              <p:cNvPr id="289" name="Freihand 288">
                <a:extLst>
                  <a:ext uri="{FF2B5EF4-FFF2-40B4-BE49-F238E27FC236}">
                    <a16:creationId xmlns:a16="http://schemas.microsoft.com/office/drawing/2014/main" id="{1749208F-F320-4C8B-90E8-A4EF80222D92}"/>
                  </a:ext>
                </a:extLst>
              </p:cNvPr>
              <p:cNvPicPr/>
              <p:nvPr/>
            </p:nvPicPr>
            <p:blipFill>
              <a:blip r:embed="rId45"/>
              <a:stretch>
                <a:fillRect/>
              </a:stretch>
            </p:blipFill>
            <p:spPr>
              <a:xfrm>
                <a:off x="3684153" y="433524"/>
                <a:ext cx="236988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1" name="Freihand 290">
                <a:extLst>
                  <a:ext uri="{FF2B5EF4-FFF2-40B4-BE49-F238E27FC236}">
                    <a16:creationId xmlns:a16="http://schemas.microsoft.com/office/drawing/2014/main" id="{FA23FD92-1F99-449B-ACF8-47309D542772}"/>
                  </a:ext>
                </a:extLst>
              </p14:cNvPr>
              <p14:cNvContentPartPr/>
              <p14:nvPr/>
            </p14:nvContentPartPr>
            <p14:xfrm>
              <a:off x="1385913" y="721524"/>
              <a:ext cx="353880" cy="367920"/>
            </p14:xfrm>
          </p:contentPart>
        </mc:Choice>
        <mc:Fallback>
          <p:pic>
            <p:nvPicPr>
              <p:cNvPr id="291" name="Freihand 290">
                <a:extLst>
                  <a:ext uri="{FF2B5EF4-FFF2-40B4-BE49-F238E27FC236}">
                    <a16:creationId xmlns:a16="http://schemas.microsoft.com/office/drawing/2014/main" id="{FA23FD92-1F99-449B-ACF8-47309D542772}"/>
                  </a:ext>
                </a:extLst>
              </p:cNvPr>
              <p:cNvPicPr/>
              <p:nvPr/>
            </p:nvPicPr>
            <p:blipFill>
              <a:blip r:embed="rId47"/>
              <a:stretch>
                <a:fillRect/>
              </a:stretch>
            </p:blipFill>
            <p:spPr>
              <a:xfrm>
                <a:off x="1381593" y="717204"/>
                <a:ext cx="3625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3" name="Freihand 292">
                <a:extLst>
                  <a:ext uri="{FF2B5EF4-FFF2-40B4-BE49-F238E27FC236}">
                    <a16:creationId xmlns:a16="http://schemas.microsoft.com/office/drawing/2014/main" id="{10C2E58D-8DC2-4A09-ABE2-E59893A28F37}"/>
                  </a:ext>
                </a:extLst>
              </p14:cNvPr>
              <p14:cNvContentPartPr/>
              <p14:nvPr/>
            </p14:nvContentPartPr>
            <p14:xfrm>
              <a:off x="4382193" y="492204"/>
              <a:ext cx="255240" cy="313200"/>
            </p14:xfrm>
          </p:contentPart>
        </mc:Choice>
        <mc:Fallback>
          <p:pic>
            <p:nvPicPr>
              <p:cNvPr id="293" name="Freihand 292">
                <a:extLst>
                  <a:ext uri="{FF2B5EF4-FFF2-40B4-BE49-F238E27FC236}">
                    <a16:creationId xmlns:a16="http://schemas.microsoft.com/office/drawing/2014/main" id="{10C2E58D-8DC2-4A09-ABE2-E59893A28F37}"/>
                  </a:ext>
                </a:extLst>
              </p:cNvPr>
              <p:cNvPicPr/>
              <p:nvPr/>
            </p:nvPicPr>
            <p:blipFill>
              <a:blip r:embed="rId49"/>
              <a:stretch>
                <a:fillRect/>
              </a:stretch>
            </p:blipFill>
            <p:spPr>
              <a:xfrm>
                <a:off x="4377873" y="487884"/>
                <a:ext cx="2638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1" name="Freihand 350">
                <a:extLst>
                  <a:ext uri="{FF2B5EF4-FFF2-40B4-BE49-F238E27FC236}">
                    <a16:creationId xmlns:a16="http://schemas.microsoft.com/office/drawing/2014/main" id="{55625E43-F3E2-4706-A889-9C92F60E9371}"/>
                  </a:ext>
                </a:extLst>
              </p14:cNvPr>
              <p14:cNvContentPartPr/>
              <p14:nvPr/>
            </p14:nvContentPartPr>
            <p14:xfrm>
              <a:off x="7607793" y="2475444"/>
              <a:ext cx="1685880" cy="549000"/>
            </p14:xfrm>
          </p:contentPart>
        </mc:Choice>
        <mc:Fallback>
          <p:pic>
            <p:nvPicPr>
              <p:cNvPr id="351" name="Freihand 350">
                <a:extLst>
                  <a:ext uri="{FF2B5EF4-FFF2-40B4-BE49-F238E27FC236}">
                    <a16:creationId xmlns:a16="http://schemas.microsoft.com/office/drawing/2014/main" id="{55625E43-F3E2-4706-A889-9C92F60E9371}"/>
                  </a:ext>
                </a:extLst>
              </p:cNvPr>
              <p:cNvPicPr/>
              <p:nvPr/>
            </p:nvPicPr>
            <p:blipFill>
              <a:blip r:embed="rId51"/>
              <a:stretch>
                <a:fillRect/>
              </a:stretch>
            </p:blipFill>
            <p:spPr>
              <a:xfrm>
                <a:off x="7603473" y="2471124"/>
                <a:ext cx="169452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9" name="Freihand 438">
                <a:extLst>
                  <a:ext uri="{FF2B5EF4-FFF2-40B4-BE49-F238E27FC236}">
                    <a16:creationId xmlns:a16="http://schemas.microsoft.com/office/drawing/2014/main" id="{635A6525-83F5-414E-BD2F-BAFCD7AAEA3C}"/>
                  </a:ext>
                </a:extLst>
              </p14:cNvPr>
              <p14:cNvContentPartPr/>
              <p14:nvPr/>
            </p14:nvContentPartPr>
            <p14:xfrm>
              <a:off x="3659673" y="429924"/>
              <a:ext cx="2486160" cy="485280"/>
            </p14:xfrm>
          </p:contentPart>
        </mc:Choice>
        <mc:Fallback>
          <p:pic>
            <p:nvPicPr>
              <p:cNvPr id="439" name="Freihand 438">
                <a:extLst>
                  <a:ext uri="{FF2B5EF4-FFF2-40B4-BE49-F238E27FC236}">
                    <a16:creationId xmlns:a16="http://schemas.microsoft.com/office/drawing/2014/main" id="{635A6525-83F5-414E-BD2F-BAFCD7AAEA3C}"/>
                  </a:ext>
                </a:extLst>
              </p:cNvPr>
              <p:cNvPicPr/>
              <p:nvPr/>
            </p:nvPicPr>
            <p:blipFill>
              <a:blip r:embed="rId53"/>
              <a:stretch>
                <a:fillRect/>
              </a:stretch>
            </p:blipFill>
            <p:spPr>
              <a:xfrm>
                <a:off x="3655353" y="425604"/>
                <a:ext cx="249480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1" name="Freihand 440">
                <a:extLst>
                  <a:ext uri="{FF2B5EF4-FFF2-40B4-BE49-F238E27FC236}">
                    <a16:creationId xmlns:a16="http://schemas.microsoft.com/office/drawing/2014/main" id="{C3D40073-2335-4708-9CD1-0E81181CEBF4}"/>
                  </a:ext>
                </a:extLst>
              </p14:cNvPr>
              <p14:cNvContentPartPr/>
              <p14:nvPr/>
            </p14:nvContentPartPr>
            <p14:xfrm>
              <a:off x="7553073" y="2426844"/>
              <a:ext cx="2094480" cy="583560"/>
            </p14:xfrm>
          </p:contentPart>
        </mc:Choice>
        <mc:Fallback>
          <p:pic>
            <p:nvPicPr>
              <p:cNvPr id="441" name="Freihand 440">
                <a:extLst>
                  <a:ext uri="{FF2B5EF4-FFF2-40B4-BE49-F238E27FC236}">
                    <a16:creationId xmlns:a16="http://schemas.microsoft.com/office/drawing/2014/main" id="{C3D40073-2335-4708-9CD1-0E81181CEBF4}"/>
                  </a:ext>
                </a:extLst>
              </p:cNvPr>
              <p:cNvPicPr/>
              <p:nvPr/>
            </p:nvPicPr>
            <p:blipFill>
              <a:blip r:embed="rId55"/>
              <a:stretch>
                <a:fillRect/>
              </a:stretch>
            </p:blipFill>
            <p:spPr>
              <a:xfrm>
                <a:off x="7548753" y="2422524"/>
                <a:ext cx="210312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3" name="Freihand 442">
                <a:extLst>
                  <a:ext uri="{FF2B5EF4-FFF2-40B4-BE49-F238E27FC236}">
                    <a16:creationId xmlns:a16="http://schemas.microsoft.com/office/drawing/2014/main" id="{C2EB0179-B347-47F8-8ADE-B83D87967261}"/>
                  </a:ext>
                </a:extLst>
              </p14:cNvPr>
              <p14:cNvContentPartPr/>
              <p14:nvPr/>
            </p14:nvContentPartPr>
            <p14:xfrm>
              <a:off x="8544513" y="4816164"/>
              <a:ext cx="132120" cy="335160"/>
            </p14:xfrm>
          </p:contentPart>
        </mc:Choice>
        <mc:Fallback>
          <p:pic>
            <p:nvPicPr>
              <p:cNvPr id="443" name="Freihand 442">
                <a:extLst>
                  <a:ext uri="{FF2B5EF4-FFF2-40B4-BE49-F238E27FC236}">
                    <a16:creationId xmlns:a16="http://schemas.microsoft.com/office/drawing/2014/main" id="{C2EB0179-B347-47F8-8ADE-B83D87967261}"/>
                  </a:ext>
                </a:extLst>
              </p:cNvPr>
              <p:cNvPicPr/>
              <p:nvPr/>
            </p:nvPicPr>
            <p:blipFill>
              <a:blip r:embed="rId57"/>
              <a:stretch>
                <a:fillRect/>
              </a:stretch>
            </p:blipFill>
            <p:spPr>
              <a:xfrm>
                <a:off x="8540193" y="4811844"/>
                <a:ext cx="1407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1" name="Freihand 450">
                <a:extLst>
                  <a:ext uri="{FF2B5EF4-FFF2-40B4-BE49-F238E27FC236}">
                    <a16:creationId xmlns:a16="http://schemas.microsoft.com/office/drawing/2014/main" id="{1A8A739B-9CB1-4B32-8F81-0DB446EC4111}"/>
                  </a:ext>
                </a:extLst>
              </p14:cNvPr>
              <p14:cNvContentPartPr/>
              <p14:nvPr/>
            </p14:nvContentPartPr>
            <p14:xfrm>
              <a:off x="1381593" y="697764"/>
              <a:ext cx="358200" cy="461160"/>
            </p14:xfrm>
          </p:contentPart>
        </mc:Choice>
        <mc:Fallback>
          <p:pic>
            <p:nvPicPr>
              <p:cNvPr id="451" name="Freihand 450">
                <a:extLst>
                  <a:ext uri="{FF2B5EF4-FFF2-40B4-BE49-F238E27FC236}">
                    <a16:creationId xmlns:a16="http://schemas.microsoft.com/office/drawing/2014/main" id="{1A8A739B-9CB1-4B32-8F81-0DB446EC4111}"/>
                  </a:ext>
                </a:extLst>
              </p:cNvPr>
              <p:cNvPicPr/>
              <p:nvPr/>
            </p:nvPicPr>
            <p:blipFill>
              <a:blip r:embed="rId59"/>
              <a:stretch>
                <a:fillRect/>
              </a:stretch>
            </p:blipFill>
            <p:spPr>
              <a:xfrm>
                <a:off x="1377273" y="693444"/>
                <a:ext cx="3668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3" name="Freihand 452">
                <a:extLst>
                  <a:ext uri="{FF2B5EF4-FFF2-40B4-BE49-F238E27FC236}">
                    <a16:creationId xmlns:a16="http://schemas.microsoft.com/office/drawing/2014/main" id="{2A4FDAC3-A5BD-4AA1-B6B0-1CC43E833DF5}"/>
                  </a:ext>
                </a:extLst>
              </p14:cNvPr>
              <p14:cNvContentPartPr/>
              <p14:nvPr/>
            </p14:nvContentPartPr>
            <p14:xfrm>
              <a:off x="3820233" y="333804"/>
              <a:ext cx="2314440" cy="594720"/>
            </p14:xfrm>
          </p:contentPart>
        </mc:Choice>
        <mc:Fallback>
          <p:pic>
            <p:nvPicPr>
              <p:cNvPr id="453" name="Freihand 452">
                <a:extLst>
                  <a:ext uri="{FF2B5EF4-FFF2-40B4-BE49-F238E27FC236}">
                    <a16:creationId xmlns:a16="http://schemas.microsoft.com/office/drawing/2014/main" id="{2A4FDAC3-A5BD-4AA1-B6B0-1CC43E833DF5}"/>
                  </a:ext>
                </a:extLst>
              </p:cNvPr>
              <p:cNvPicPr/>
              <p:nvPr/>
            </p:nvPicPr>
            <p:blipFill>
              <a:blip r:embed="rId61"/>
              <a:stretch>
                <a:fillRect/>
              </a:stretch>
            </p:blipFill>
            <p:spPr>
              <a:xfrm>
                <a:off x="3815913" y="329484"/>
                <a:ext cx="232308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5" name="Freihand 454">
                <a:extLst>
                  <a:ext uri="{FF2B5EF4-FFF2-40B4-BE49-F238E27FC236}">
                    <a16:creationId xmlns:a16="http://schemas.microsoft.com/office/drawing/2014/main" id="{31B8F249-17A4-4267-988C-64139DAA9AD2}"/>
                  </a:ext>
                </a:extLst>
              </p14:cNvPr>
              <p14:cNvContentPartPr/>
              <p14:nvPr/>
            </p14:nvContentPartPr>
            <p14:xfrm>
              <a:off x="7590153" y="4071324"/>
              <a:ext cx="36720" cy="87840"/>
            </p14:xfrm>
          </p:contentPart>
        </mc:Choice>
        <mc:Fallback>
          <p:pic>
            <p:nvPicPr>
              <p:cNvPr id="455" name="Freihand 454">
                <a:extLst>
                  <a:ext uri="{FF2B5EF4-FFF2-40B4-BE49-F238E27FC236}">
                    <a16:creationId xmlns:a16="http://schemas.microsoft.com/office/drawing/2014/main" id="{31B8F249-17A4-4267-988C-64139DAA9AD2}"/>
                  </a:ext>
                </a:extLst>
              </p:cNvPr>
              <p:cNvPicPr/>
              <p:nvPr/>
            </p:nvPicPr>
            <p:blipFill>
              <a:blip r:embed="rId63"/>
              <a:stretch>
                <a:fillRect/>
              </a:stretch>
            </p:blipFill>
            <p:spPr>
              <a:xfrm>
                <a:off x="7585833" y="4067004"/>
                <a:ext cx="45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7" name="Freihand 456">
                <a:extLst>
                  <a:ext uri="{FF2B5EF4-FFF2-40B4-BE49-F238E27FC236}">
                    <a16:creationId xmlns:a16="http://schemas.microsoft.com/office/drawing/2014/main" id="{8630B0B7-CD6F-49F9-806E-C9E6F1C6D9BE}"/>
                  </a:ext>
                </a:extLst>
              </p14:cNvPr>
              <p14:cNvContentPartPr/>
              <p14:nvPr/>
            </p14:nvContentPartPr>
            <p14:xfrm>
              <a:off x="4395873" y="521364"/>
              <a:ext cx="245520" cy="335160"/>
            </p14:xfrm>
          </p:contentPart>
        </mc:Choice>
        <mc:Fallback>
          <p:pic>
            <p:nvPicPr>
              <p:cNvPr id="457" name="Freihand 456">
                <a:extLst>
                  <a:ext uri="{FF2B5EF4-FFF2-40B4-BE49-F238E27FC236}">
                    <a16:creationId xmlns:a16="http://schemas.microsoft.com/office/drawing/2014/main" id="{8630B0B7-CD6F-49F9-806E-C9E6F1C6D9BE}"/>
                  </a:ext>
                </a:extLst>
              </p:cNvPr>
              <p:cNvPicPr/>
              <p:nvPr/>
            </p:nvPicPr>
            <p:blipFill>
              <a:blip r:embed="rId65"/>
              <a:stretch>
                <a:fillRect/>
              </a:stretch>
            </p:blipFill>
            <p:spPr>
              <a:xfrm>
                <a:off x="4391553" y="517044"/>
                <a:ext cx="2541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9" name="Freihand 458">
                <a:extLst>
                  <a:ext uri="{FF2B5EF4-FFF2-40B4-BE49-F238E27FC236}">
                    <a16:creationId xmlns:a16="http://schemas.microsoft.com/office/drawing/2014/main" id="{31C8EEAE-1F53-47A2-8395-4280D21F0D27}"/>
                  </a:ext>
                </a:extLst>
              </p14:cNvPr>
              <p14:cNvContentPartPr/>
              <p14:nvPr/>
            </p14:nvContentPartPr>
            <p14:xfrm>
              <a:off x="2135793" y="4170324"/>
              <a:ext cx="27360" cy="58320"/>
            </p14:xfrm>
          </p:contentPart>
        </mc:Choice>
        <mc:Fallback>
          <p:pic>
            <p:nvPicPr>
              <p:cNvPr id="459" name="Freihand 458">
                <a:extLst>
                  <a:ext uri="{FF2B5EF4-FFF2-40B4-BE49-F238E27FC236}">
                    <a16:creationId xmlns:a16="http://schemas.microsoft.com/office/drawing/2014/main" id="{31C8EEAE-1F53-47A2-8395-4280D21F0D27}"/>
                  </a:ext>
                </a:extLst>
              </p:cNvPr>
              <p:cNvPicPr/>
              <p:nvPr/>
            </p:nvPicPr>
            <p:blipFill>
              <a:blip r:embed="rId67"/>
              <a:stretch>
                <a:fillRect/>
              </a:stretch>
            </p:blipFill>
            <p:spPr>
              <a:xfrm>
                <a:off x="2131473" y="4166004"/>
                <a:ext cx="36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1" name="Freihand 460">
                <a:extLst>
                  <a:ext uri="{FF2B5EF4-FFF2-40B4-BE49-F238E27FC236}">
                    <a16:creationId xmlns:a16="http://schemas.microsoft.com/office/drawing/2014/main" id="{C350AFAA-F14D-40FF-8143-DE0F7063C656}"/>
                  </a:ext>
                </a:extLst>
              </p14:cNvPr>
              <p14:cNvContentPartPr/>
              <p14:nvPr/>
            </p14:nvContentPartPr>
            <p14:xfrm>
              <a:off x="5222793" y="829164"/>
              <a:ext cx="372960" cy="61560"/>
            </p14:xfrm>
          </p:contentPart>
        </mc:Choice>
        <mc:Fallback>
          <p:pic>
            <p:nvPicPr>
              <p:cNvPr id="461" name="Freihand 460">
                <a:extLst>
                  <a:ext uri="{FF2B5EF4-FFF2-40B4-BE49-F238E27FC236}">
                    <a16:creationId xmlns:a16="http://schemas.microsoft.com/office/drawing/2014/main" id="{C350AFAA-F14D-40FF-8143-DE0F7063C656}"/>
                  </a:ext>
                </a:extLst>
              </p:cNvPr>
              <p:cNvPicPr/>
              <p:nvPr/>
            </p:nvPicPr>
            <p:blipFill>
              <a:blip r:embed="rId69"/>
              <a:stretch>
                <a:fillRect/>
              </a:stretch>
            </p:blipFill>
            <p:spPr>
              <a:xfrm>
                <a:off x="5218473" y="824844"/>
                <a:ext cx="38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9" name="Freihand 468">
                <a:extLst>
                  <a:ext uri="{FF2B5EF4-FFF2-40B4-BE49-F238E27FC236}">
                    <a16:creationId xmlns:a16="http://schemas.microsoft.com/office/drawing/2014/main" id="{54D7EE9B-BA9D-43B2-A96F-FBD5AE6F338F}"/>
                  </a:ext>
                </a:extLst>
              </p14:cNvPr>
              <p14:cNvContentPartPr/>
              <p14:nvPr/>
            </p14:nvContentPartPr>
            <p14:xfrm>
              <a:off x="1386633" y="698484"/>
              <a:ext cx="275040" cy="417600"/>
            </p14:xfrm>
          </p:contentPart>
        </mc:Choice>
        <mc:Fallback>
          <p:pic>
            <p:nvPicPr>
              <p:cNvPr id="469" name="Freihand 468">
                <a:extLst>
                  <a:ext uri="{FF2B5EF4-FFF2-40B4-BE49-F238E27FC236}">
                    <a16:creationId xmlns:a16="http://schemas.microsoft.com/office/drawing/2014/main" id="{54D7EE9B-BA9D-43B2-A96F-FBD5AE6F338F}"/>
                  </a:ext>
                </a:extLst>
              </p:cNvPr>
              <p:cNvPicPr/>
              <p:nvPr/>
            </p:nvPicPr>
            <p:blipFill>
              <a:blip r:embed="rId71"/>
              <a:stretch>
                <a:fillRect/>
              </a:stretch>
            </p:blipFill>
            <p:spPr>
              <a:xfrm>
                <a:off x="1382313" y="694164"/>
                <a:ext cx="2836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1" name="Freihand 470">
                <a:extLst>
                  <a:ext uri="{FF2B5EF4-FFF2-40B4-BE49-F238E27FC236}">
                    <a16:creationId xmlns:a16="http://schemas.microsoft.com/office/drawing/2014/main" id="{F802DF68-79A4-4D1D-A6D5-80DE4AED356C}"/>
                  </a:ext>
                </a:extLst>
              </p14:cNvPr>
              <p14:cNvContentPartPr/>
              <p14:nvPr/>
            </p14:nvContentPartPr>
            <p14:xfrm>
              <a:off x="4209033" y="559164"/>
              <a:ext cx="154080" cy="271080"/>
            </p14:xfrm>
          </p:contentPart>
        </mc:Choice>
        <mc:Fallback>
          <p:pic>
            <p:nvPicPr>
              <p:cNvPr id="471" name="Freihand 470">
                <a:extLst>
                  <a:ext uri="{FF2B5EF4-FFF2-40B4-BE49-F238E27FC236}">
                    <a16:creationId xmlns:a16="http://schemas.microsoft.com/office/drawing/2014/main" id="{F802DF68-79A4-4D1D-A6D5-80DE4AED356C}"/>
                  </a:ext>
                </a:extLst>
              </p:cNvPr>
              <p:cNvPicPr/>
              <p:nvPr/>
            </p:nvPicPr>
            <p:blipFill>
              <a:blip r:embed="rId73"/>
              <a:stretch>
                <a:fillRect/>
              </a:stretch>
            </p:blipFill>
            <p:spPr>
              <a:xfrm>
                <a:off x="4204713" y="554844"/>
                <a:ext cx="1627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3" name="Freihand 472">
                <a:extLst>
                  <a:ext uri="{FF2B5EF4-FFF2-40B4-BE49-F238E27FC236}">
                    <a16:creationId xmlns:a16="http://schemas.microsoft.com/office/drawing/2014/main" id="{4746CB0B-E6EC-4E24-996B-F945E587361A}"/>
                  </a:ext>
                </a:extLst>
              </p14:cNvPr>
              <p14:cNvContentPartPr/>
              <p14:nvPr/>
            </p14:nvContentPartPr>
            <p14:xfrm>
              <a:off x="1440993" y="2592084"/>
              <a:ext cx="1217520" cy="1112760"/>
            </p14:xfrm>
          </p:contentPart>
        </mc:Choice>
        <mc:Fallback>
          <p:pic>
            <p:nvPicPr>
              <p:cNvPr id="473" name="Freihand 472">
                <a:extLst>
                  <a:ext uri="{FF2B5EF4-FFF2-40B4-BE49-F238E27FC236}">
                    <a16:creationId xmlns:a16="http://schemas.microsoft.com/office/drawing/2014/main" id="{4746CB0B-E6EC-4E24-996B-F945E587361A}"/>
                  </a:ext>
                </a:extLst>
              </p:cNvPr>
              <p:cNvPicPr/>
              <p:nvPr/>
            </p:nvPicPr>
            <p:blipFill>
              <a:blip r:embed="rId75"/>
              <a:stretch>
                <a:fillRect/>
              </a:stretch>
            </p:blipFill>
            <p:spPr>
              <a:xfrm>
                <a:off x="1436673" y="2587764"/>
                <a:ext cx="1226160" cy="1121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9" name="Freihand 478">
                <a:extLst>
                  <a:ext uri="{FF2B5EF4-FFF2-40B4-BE49-F238E27FC236}">
                    <a16:creationId xmlns:a16="http://schemas.microsoft.com/office/drawing/2014/main" id="{190D7100-C2B7-40EE-83E0-A309E06C2EE5}"/>
                  </a:ext>
                </a:extLst>
              </p14:cNvPr>
              <p14:cNvContentPartPr/>
              <p14:nvPr/>
            </p14:nvContentPartPr>
            <p14:xfrm>
              <a:off x="7831713" y="424884"/>
              <a:ext cx="2057760" cy="478800"/>
            </p14:xfrm>
          </p:contentPart>
        </mc:Choice>
        <mc:Fallback>
          <p:pic>
            <p:nvPicPr>
              <p:cNvPr id="479" name="Freihand 478">
                <a:extLst>
                  <a:ext uri="{FF2B5EF4-FFF2-40B4-BE49-F238E27FC236}">
                    <a16:creationId xmlns:a16="http://schemas.microsoft.com/office/drawing/2014/main" id="{190D7100-C2B7-40EE-83E0-A309E06C2EE5}"/>
                  </a:ext>
                </a:extLst>
              </p:cNvPr>
              <p:cNvPicPr/>
              <p:nvPr/>
            </p:nvPicPr>
            <p:blipFill>
              <a:blip r:embed="rId77"/>
              <a:stretch>
                <a:fillRect/>
              </a:stretch>
            </p:blipFill>
            <p:spPr>
              <a:xfrm>
                <a:off x="7827393" y="420564"/>
                <a:ext cx="206640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1" name="Freihand 480">
                <a:extLst>
                  <a:ext uri="{FF2B5EF4-FFF2-40B4-BE49-F238E27FC236}">
                    <a16:creationId xmlns:a16="http://schemas.microsoft.com/office/drawing/2014/main" id="{E98F2867-C024-46EA-81F9-7787B7E98CDF}"/>
                  </a:ext>
                </a:extLst>
              </p14:cNvPr>
              <p14:cNvContentPartPr/>
              <p14:nvPr/>
            </p14:nvContentPartPr>
            <p14:xfrm>
              <a:off x="9897033" y="1332444"/>
              <a:ext cx="884160" cy="1011960"/>
            </p14:xfrm>
          </p:contentPart>
        </mc:Choice>
        <mc:Fallback>
          <p:pic>
            <p:nvPicPr>
              <p:cNvPr id="481" name="Freihand 480">
                <a:extLst>
                  <a:ext uri="{FF2B5EF4-FFF2-40B4-BE49-F238E27FC236}">
                    <a16:creationId xmlns:a16="http://schemas.microsoft.com/office/drawing/2014/main" id="{E98F2867-C024-46EA-81F9-7787B7E98CDF}"/>
                  </a:ext>
                </a:extLst>
              </p:cNvPr>
              <p:cNvPicPr/>
              <p:nvPr/>
            </p:nvPicPr>
            <p:blipFill>
              <a:blip r:embed="rId79"/>
              <a:stretch>
                <a:fillRect/>
              </a:stretch>
            </p:blipFill>
            <p:spPr>
              <a:xfrm>
                <a:off x="9892713" y="1328124"/>
                <a:ext cx="892800" cy="1020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7" name="Freihand 486">
                <a:extLst>
                  <a:ext uri="{FF2B5EF4-FFF2-40B4-BE49-F238E27FC236}">
                    <a16:creationId xmlns:a16="http://schemas.microsoft.com/office/drawing/2014/main" id="{9D8E00ED-0C23-4241-B25E-09B7F952022D}"/>
                  </a:ext>
                </a:extLst>
              </p14:cNvPr>
              <p14:cNvContentPartPr/>
              <p14:nvPr/>
            </p14:nvContentPartPr>
            <p14:xfrm>
              <a:off x="2119953" y="2440524"/>
              <a:ext cx="1423440" cy="1542600"/>
            </p14:xfrm>
          </p:contentPart>
        </mc:Choice>
        <mc:Fallback>
          <p:pic>
            <p:nvPicPr>
              <p:cNvPr id="487" name="Freihand 486">
                <a:extLst>
                  <a:ext uri="{FF2B5EF4-FFF2-40B4-BE49-F238E27FC236}">
                    <a16:creationId xmlns:a16="http://schemas.microsoft.com/office/drawing/2014/main" id="{9D8E00ED-0C23-4241-B25E-09B7F952022D}"/>
                  </a:ext>
                </a:extLst>
              </p:cNvPr>
              <p:cNvPicPr/>
              <p:nvPr/>
            </p:nvPicPr>
            <p:blipFill>
              <a:blip r:embed="rId81"/>
              <a:stretch>
                <a:fillRect/>
              </a:stretch>
            </p:blipFill>
            <p:spPr>
              <a:xfrm>
                <a:off x="2115633" y="2436204"/>
                <a:ext cx="1432080" cy="1551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9" name="Freihand 488">
                <a:extLst>
                  <a:ext uri="{FF2B5EF4-FFF2-40B4-BE49-F238E27FC236}">
                    <a16:creationId xmlns:a16="http://schemas.microsoft.com/office/drawing/2014/main" id="{11485C8B-E37A-423F-A653-7DC58C34E651}"/>
                  </a:ext>
                </a:extLst>
              </p14:cNvPr>
              <p14:cNvContentPartPr/>
              <p14:nvPr/>
            </p14:nvContentPartPr>
            <p14:xfrm>
              <a:off x="7104513" y="1360884"/>
              <a:ext cx="486720" cy="457560"/>
            </p14:xfrm>
          </p:contentPart>
        </mc:Choice>
        <mc:Fallback>
          <p:pic>
            <p:nvPicPr>
              <p:cNvPr id="489" name="Freihand 488">
                <a:extLst>
                  <a:ext uri="{FF2B5EF4-FFF2-40B4-BE49-F238E27FC236}">
                    <a16:creationId xmlns:a16="http://schemas.microsoft.com/office/drawing/2014/main" id="{11485C8B-E37A-423F-A653-7DC58C34E651}"/>
                  </a:ext>
                </a:extLst>
              </p:cNvPr>
              <p:cNvPicPr/>
              <p:nvPr/>
            </p:nvPicPr>
            <p:blipFill>
              <a:blip r:embed="rId83"/>
              <a:stretch>
                <a:fillRect/>
              </a:stretch>
            </p:blipFill>
            <p:spPr>
              <a:xfrm>
                <a:off x="7100193" y="1356564"/>
                <a:ext cx="49536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1" name="Freihand 490">
                <a:extLst>
                  <a:ext uri="{FF2B5EF4-FFF2-40B4-BE49-F238E27FC236}">
                    <a16:creationId xmlns:a16="http://schemas.microsoft.com/office/drawing/2014/main" id="{EAFA3560-62DD-4C8F-9F08-E0C060392005}"/>
                  </a:ext>
                </a:extLst>
              </p14:cNvPr>
              <p14:cNvContentPartPr/>
              <p14:nvPr/>
            </p14:nvContentPartPr>
            <p14:xfrm>
              <a:off x="3816273" y="1058844"/>
              <a:ext cx="1791360" cy="627120"/>
            </p14:xfrm>
          </p:contentPart>
        </mc:Choice>
        <mc:Fallback>
          <p:pic>
            <p:nvPicPr>
              <p:cNvPr id="491" name="Freihand 490">
                <a:extLst>
                  <a:ext uri="{FF2B5EF4-FFF2-40B4-BE49-F238E27FC236}">
                    <a16:creationId xmlns:a16="http://schemas.microsoft.com/office/drawing/2014/main" id="{EAFA3560-62DD-4C8F-9F08-E0C060392005}"/>
                  </a:ext>
                </a:extLst>
              </p:cNvPr>
              <p:cNvPicPr/>
              <p:nvPr/>
            </p:nvPicPr>
            <p:blipFill>
              <a:blip r:embed="rId85"/>
              <a:stretch>
                <a:fillRect/>
              </a:stretch>
            </p:blipFill>
            <p:spPr>
              <a:xfrm>
                <a:off x="3811953" y="1054524"/>
                <a:ext cx="180000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8" name="Freihand 417">
                <a:extLst>
                  <a:ext uri="{FF2B5EF4-FFF2-40B4-BE49-F238E27FC236}">
                    <a16:creationId xmlns:a16="http://schemas.microsoft.com/office/drawing/2014/main" id="{C805E5FF-4312-48C5-9FBE-5F887D88D5C4}"/>
                  </a:ext>
                </a:extLst>
              </p14:cNvPr>
              <p14:cNvContentPartPr/>
              <p14:nvPr/>
            </p14:nvContentPartPr>
            <p14:xfrm>
              <a:off x="7118553" y="5117124"/>
              <a:ext cx="144360" cy="19800"/>
            </p14:xfrm>
          </p:contentPart>
        </mc:Choice>
        <mc:Fallback>
          <p:pic>
            <p:nvPicPr>
              <p:cNvPr id="418" name="Freihand 417">
                <a:extLst>
                  <a:ext uri="{FF2B5EF4-FFF2-40B4-BE49-F238E27FC236}">
                    <a16:creationId xmlns:a16="http://schemas.microsoft.com/office/drawing/2014/main" id="{C805E5FF-4312-48C5-9FBE-5F887D88D5C4}"/>
                  </a:ext>
                </a:extLst>
              </p:cNvPr>
              <p:cNvPicPr/>
              <p:nvPr/>
            </p:nvPicPr>
            <p:blipFill>
              <a:blip r:embed="rId87"/>
              <a:stretch>
                <a:fillRect/>
              </a:stretch>
            </p:blipFill>
            <p:spPr>
              <a:xfrm>
                <a:off x="7114233" y="5112804"/>
                <a:ext cx="153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9" name="Freihand 418">
                <a:extLst>
                  <a:ext uri="{FF2B5EF4-FFF2-40B4-BE49-F238E27FC236}">
                    <a16:creationId xmlns:a16="http://schemas.microsoft.com/office/drawing/2014/main" id="{9FD70E9D-1A80-4E3E-B10D-A2AD31411657}"/>
                  </a:ext>
                </a:extLst>
              </p14:cNvPr>
              <p14:cNvContentPartPr/>
              <p14:nvPr/>
            </p14:nvContentPartPr>
            <p14:xfrm>
              <a:off x="7121793" y="5162844"/>
              <a:ext cx="136440" cy="12600"/>
            </p14:xfrm>
          </p:contentPart>
        </mc:Choice>
        <mc:Fallback>
          <p:pic>
            <p:nvPicPr>
              <p:cNvPr id="419" name="Freihand 418">
                <a:extLst>
                  <a:ext uri="{FF2B5EF4-FFF2-40B4-BE49-F238E27FC236}">
                    <a16:creationId xmlns:a16="http://schemas.microsoft.com/office/drawing/2014/main" id="{9FD70E9D-1A80-4E3E-B10D-A2AD31411657}"/>
                  </a:ext>
                </a:extLst>
              </p:cNvPr>
              <p:cNvPicPr/>
              <p:nvPr/>
            </p:nvPicPr>
            <p:blipFill>
              <a:blip r:embed="rId89"/>
              <a:stretch>
                <a:fillRect/>
              </a:stretch>
            </p:blipFill>
            <p:spPr>
              <a:xfrm>
                <a:off x="7117473" y="5158524"/>
                <a:ext cx="145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0" name="Freihand 419">
                <a:extLst>
                  <a:ext uri="{FF2B5EF4-FFF2-40B4-BE49-F238E27FC236}">
                    <a16:creationId xmlns:a16="http://schemas.microsoft.com/office/drawing/2014/main" id="{2FA6C1FD-7C44-4837-AEB2-EB6FF25FD7E2}"/>
                  </a:ext>
                </a:extLst>
              </p14:cNvPr>
              <p14:cNvContentPartPr/>
              <p14:nvPr/>
            </p14:nvContentPartPr>
            <p14:xfrm>
              <a:off x="7301793" y="5050884"/>
              <a:ext cx="132120" cy="185760"/>
            </p14:xfrm>
          </p:contentPart>
        </mc:Choice>
        <mc:Fallback>
          <p:pic>
            <p:nvPicPr>
              <p:cNvPr id="420" name="Freihand 419">
                <a:extLst>
                  <a:ext uri="{FF2B5EF4-FFF2-40B4-BE49-F238E27FC236}">
                    <a16:creationId xmlns:a16="http://schemas.microsoft.com/office/drawing/2014/main" id="{2FA6C1FD-7C44-4837-AEB2-EB6FF25FD7E2}"/>
                  </a:ext>
                </a:extLst>
              </p:cNvPr>
              <p:cNvPicPr/>
              <p:nvPr/>
            </p:nvPicPr>
            <p:blipFill>
              <a:blip r:embed="rId91"/>
              <a:stretch>
                <a:fillRect/>
              </a:stretch>
            </p:blipFill>
            <p:spPr>
              <a:xfrm>
                <a:off x="7297473" y="5046564"/>
                <a:ext cx="140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22" name="Freihand 421">
                <a:extLst>
                  <a:ext uri="{FF2B5EF4-FFF2-40B4-BE49-F238E27FC236}">
                    <a16:creationId xmlns:a16="http://schemas.microsoft.com/office/drawing/2014/main" id="{F7A26593-9EE4-4099-9EA1-D00C49A5704A}"/>
                  </a:ext>
                </a:extLst>
              </p14:cNvPr>
              <p14:cNvContentPartPr/>
              <p14:nvPr/>
            </p14:nvContentPartPr>
            <p14:xfrm>
              <a:off x="7596993" y="5063844"/>
              <a:ext cx="72000" cy="90360"/>
            </p14:xfrm>
          </p:contentPart>
        </mc:Choice>
        <mc:Fallback>
          <p:pic>
            <p:nvPicPr>
              <p:cNvPr id="422" name="Freihand 421">
                <a:extLst>
                  <a:ext uri="{FF2B5EF4-FFF2-40B4-BE49-F238E27FC236}">
                    <a16:creationId xmlns:a16="http://schemas.microsoft.com/office/drawing/2014/main" id="{F7A26593-9EE4-4099-9EA1-D00C49A5704A}"/>
                  </a:ext>
                </a:extLst>
              </p:cNvPr>
              <p:cNvPicPr/>
              <p:nvPr/>
            </p:nvPicPr>
            <p:blipFill>
              <a:blip r:embed="rId93"/>
              <a:stretch>
                <a:fillRect/>
              </a:stretch>
            </p:blipFill>
            <p:spPr>
              <a:xfrm>
                <a:off x="7592673" y="5059524"/>
                <a:ext cx="80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3" name="Freihand 422">
                <a:extLst>
                  <a:ext uri="{FF2B5EF4-FFF2-40B4-BE49-F238E27FC236}">
                    <a16:creationId xmlns:a16="http://schemas.microsoft.com/office/drawing/2014/main" id="{84241800-D89D-4790-A714-0F0EE19DB5E7}"/>
                  </a:ext>
                </a:extLst>
              </p14:cNvPr>
              <p14:cNvContentPartPr/>
              <p14:nvPr/>
            </p14:nvContentPartPr>
            <p14:xfrm>
              <a:off x="7695633" y="5069964"/>
              <a:ext cx="61560" cy="79920"/>
            </p14:xfrm>
          </p:contentPart>
        </mc:Choice>
        <mc:Fallback>
          <p:pic>
            <p:nvPicPr>
              <p:cNvPr id="423" name="Freihand 422">
                <a:extLst>
                  <a:ext uri="{FF2B5EF4-FFF2-40B4-BE49-F238E27FC236}">
                    <a16:creationId xmlns:a16="http://schemas.microsoft.com/office/drawing/2014/main" id="{84241800-D89D-4790-A714-0F0EE19DB5E7}"/>
                  </a:ext>
                </a:extLst>
              </p:cNvPr>
              <p:cNvPicPr/>
              <p:nvPr/>
            </p:nvPicPr>
            <p:blipFill>
              <a:blip r:embed="rId95"/>
              <a:stretch>
                <a:fillRect/>
              </a:stretch>
            </p:blipFill>
            <p:spPr>
              <a:xfrm>
                <a:off x="7691313" y="5065644"/>
                <a:ext cx="70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4" name="Freihand 423">
                <a:extLst>
                  <a:ext uri="{FF2B5EF4-FFF2-40B4-BE49-F238E27FC236}">
                    <a16:creationId xmlns:a16="http://schemas.microsoft.com/office/drawing/2014/main" id="{E1D5B6A4-02BC-47BC-88C6-468639F27BD1}"/>
                  </a:ext>
                </a:extLst>
              </p14:cNvPr>
              <p14:cNvContentPartPr/>
              <p14:nvPr/>
            </p14:nvContentPartPr>
            <p14:xfrm>
              <a:off x="7787433" y="5052324"/>
              <a:ext cx="71280" cy="88920"/>
            </p14:xfrm>
          </p:contentPart>
        </mc:Choice>
        <mc:Fallback>
          <p:pic>
            <p:nvPicPr>
              <p:cNvPr id="424" name="Freihand 423">
                <a:extLst>
                  <a:ext uri="{FF2B5EF4-FFF2-40B4-BE49-F238E27FC236}">
                    <a16:creationId xmlns:a16="http://schemas.microsoft.com/office/drawing/2014/main" id="{E1D5B6A4-02BC-47BC-88C6-468639F27BD1}"/>
                  </a:ext>
                </a:extLst>
              </p:cNvPr>
              <p:cNvPicPr/>
              <p:nvPr/>
            </p:nvPicPr>
            <p:blipFill>
              <a:blip r:embed="rId97"/>
              <a:stretch>
                <a:fillRect/>
              </a:stretch>
            </p:blipFill>
            <p:spPr>
              <a:xfrm>
                <a:off x="7783113" y="5048004"/>
                <a:ext cx="79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25" name="Freihand 424">
                <a:extLst>
                  <a:ext uri="{FF2B5EF4-FFF2-40B4-BE49-F238E27FC236}">
                    <a16:creationId xmlns:a16="http://schemas.microsoft.com/office/drawing/2014/main" id="{C5522917-255E-49E7-BC68-D60FA679E9D4}"/>
                  </a:ext>
                </a:extLst>
              </p14:cNvPr>
              <p14:cNvContentPartPr/>
              <p14:nvPr/>
            </p14:nvContentPartPr>
            <p14:xfrm>
              <a:off x="7904433" y="5024244"/>
              <a:ext cx="97200" cy="113760"/>
            </p14:xfrm>
          </p:contentPart>
        </mc:Choice>
        <mc:Fallback>
          <p:pic>
            <p:nvPicPr>
              <p:cNvPr id="425" name="Freihand 424">
                <a:extLst>
                  <a:ext uri="{FF2B5EF4-FFF2-40B4-BE49-F238E27FC236}">
                    <a16:creationId xmlns:a16="http://schemas.microsoft.com/office/drawing/2014/main" id="{C5522917-255E-49E7-BC68-D60FA679E9D4}"/>
                  </a:ext>
                </a:extLst>
              </p:cNvPr>
              <p:cNvPicPr/>
              <p:nvPr/>
            </p:nvPicPr>
            <p:blipFill>
              <a:blip r:embed="rId99"/>
              <a:stretch>
                <a:fillRect/>
              </a:stretch>
            </p:blipFill>
            <p:spPr>
              <a:xfrm>
                <a:off x="7900113" y="5019924"/>
                <a:ext cx="105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27" name="Freihand 426">
                <a:extLst>
                  <a:ext uri="{FF2B5EF4-FFF2-40B4-BE49-F238E27FC236}">
                    <a16:creationId xmlns:a16="http://schemas.microsoft.com/office/drawing/2014/main" id="{56A51847-4723-4A81-86AB-B405FCE1D4E1}"/>
                  </a:ext>
                </a:extLst>
              </p14:cNvPr>
              <p14:cNvContentPartPr/>
              <p14:nvPr/>
            </p14:nvContentPartPr>
            <p14:xfrm>
              <a:off x="7830633" y="4897524"/>
              <a:ext cx="94680" cy="88920"/>
            </p14:xfrm>
          </p:contentPart>
        </mc:Choice>
        <mc:Fallback>
          <p:pic>
            <p:nvPicPr>
              <p:cNvPr id="427" name="Freihand 426">
                <a:extLst>
                  <a:ext uri="{FF2B5EF4-FFF2-40B4-BE49-F238E27FC236}">
                    <a16:creationId xmlns:a16="http://schemas.microsoft.com/office/drawing/2014/main" id="{56A51847-4723-4A81-86AB-B405FCE1D4E1}"/>
                  </a:ext>
                </a:extLst>
              </p:cNvPr>
              <p:cNvPicPr/>
              <p:nvPr/>
            </p:nvPicPr>
            <p:blipFill>
              <a:blip r:embed="rId101"/>
              <a:stretch>
                <a:fillRect/>
              </a:stretch>
            </p:blipFill>
            <p:spPr>
              <a:xfrm>
                <a:off x="7826313" y="4893204"/>
                <a:ext cx="103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8" name="Freihand 427">
                <a:extLst>
                  <a:ext uri="{FF2B5EF4-FFF2-40B4-BE49-F238E27FC236}">
                    <a16:creationId xmlns:a16="http://schemas.microsoft.com/office/drawing/2014/main" id="{AD2D6FDE-15B5-4BD7-8387-3636A2E3E29F}"/>
                  </a:ext>
                </a:extLst>
              </p14:cNvPr>
              <p14:cNvContentPartPr/>
              <p14:nvPr/>
            </p14:nvContentPartPr>
            <p14:xfrm>
              <a:off x="8073633" y="5009844"/>
              <a:ext cx="20160" cy="101160"/>
            </p14:xfrm>
          </p:contentPart>
        </mc:Choice>
        <mc:Fallback>
          <p:pic>
            <p:nvPicPr>
              <p:cNvPr id="428" name="Freihand 427">
                <a:extLst>
                  <a:ext uri="{FF2B5EF4-FFF2-40B4-BE49-F238E27FC236}">
                    <a16:creationId xmlns:a16="http://schemas.microsoft.com/office/drawing/2014/main" id="{AD2D6FDE-15B5-4BD7-8387-3636A2E3E29F}"/>
                  </a:ext>
                </a:extLst>
              </p:cNvPr>
              <p:cNvPicPr/>
              <p:nvPr/>
            </p:nvPicPr>
            <p:blipFill>
              <a:blip r:embed="rId103"/>
              <a:stretch>
                <a:fillRect/>
              </a:stretch>
            </p:blipFill>
            <p:spPr>
              <a:xfrm>
                <a:off x="8069313" y="5005524"/>
                <a:ext cx="28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29" name="Freihand 428">
                <a:extLst>
                  <a:ext uri="{FF2B5EF4-FFF2-40B4-BE49-F238E27FC236}">
                    <a16:creationId xmlns:a16="http://schemas.microsoft.com/office/drawing/2014/main" id="{AB0C7C33-6AE7-48D4-8A72-56760620E6C7}"/>
                  </a:ext>
                </a:extLst>
              </p14:cNvPr>
              <p14:cNvContentPartPr/>
              <p14:nvPr/>
            </p14:nvContentPartPr>
            <p14:xfrm>
              <a:off x="8042313" y="5066724"/>
              <a:ext cx="73080" cy="5040"/>
            </p14:xfrm>
          </p:contentPart>
        </mc:Choice>
        <mc:Fallback>
          <p:pic>
            <p:nvPicPr>
              <p:cNvPr id="429" name="Freihand 428">
                <a:extLst>
                  <a:ext uri="{FF2B5EF4-FFF2-40B4-BE49-F238E27FC236}">
                    <a16:creationId xmlns:a16="http://schemas.microsoft.com/office/drawing/2014/main" id="{AB0C7C33-6AE7-48D4-8A72-56760620E6C7}"/>
                  </a:ext>
                </a:extLst>
              </p:cNvPr>
              <p:cNvPicPr/>
              <p:nvPr/>
            </p:nvPicPr>
            <p:blipFill>
              <a:blip r:embed="rId105"/>
              <a:stretch>
                <a:fillRect/>
              </a:stretch>
            </p:blipFill>
            <p:spPr>
              <a:xfrm>
                <a:off x="8037993" y="5062404"/>
                <a:ext cx="81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30" name="Freihand 429">
                <a:extLst>
                  <a:ext uri="{FF2B5EF4-FFF2-40B4-BE49-F238E27FC236}">
                    <a16:creationId xmlns:a16="http://schemas.microsoft.com/office/drawing/2014/main" id="{F6312B97-2C94-4A90-9484-A0431F21BF3D}"/>
                  </a:ext>
                </a:extLst>
              </p14:cNvPr>
              <p14:cNvContentPartPr/>
              <p14:nvPr/>
            </p14:nvContentPartPr>
            <p14:xfrm>
              <a:off x="8141313" y="5006604"/>
              <a:ext cx="63360" cy="91440"/>
            </p14:xfrm>
          </p:contentPart>
        </mc:Choice>
        <mc:Fallback>
          <p:pic>
            <p:nvPicPr>
              <p:cNvPr id="430" name="Freihand 429">
                <a:extLst>
                  <a:ext uri="{FF2B5EF4-FFF2-40B4-BE49-F238E27FC236}">
                    <a16:creationId xmlns:a16="http://schemas.microsoft.com/office/drawing/2014/main" id="{F6312B97-2C94-4A90-9484-A0431F21BF3D}"/>
                  </a:ext>
                </a:extLst>
              </p:cNvPr>
              <p:cNvPicPr/>
              <p:nvPr/>
            </p:nvPicPr>
            <p:blipFill>
              <a:blip r:embed="rId107"/>
              <a:stretch>
                <a:fillRect/>
              </a:stretch>
            </p:blipFill>
            <p:spPr>
              <a:xfrm>
                <a:off x="8136993" y="5002284"/>
                <a:ext cx="72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31" name="Freihand 430">
                <a:extLst>
                  <a:ext uri="{FF2B5EF4-FFF2-40B4-BE49-F238E27FC236}">
                    <a16:creationId xmlns:a16="http://schemas.microsoft.com/office/drawing/2014/main" id="{29030C29-DAF2-4DFC-B21C-851940435BAA}"/>
                  </a:ext>
                </a:extLst>
              </p14:cNvPr>
              <p14:cNvContentPartPr/>
              <p14:nvPr/>
            </p14:nvContentPartPr>
            <p14:xfrm>
              <a:off x="8216553" y="4997244"/>
              <a:ext cx="101520" cy="61920"/>
            </p14:xfrm>
          </p:contentPart>
        </mc:Choice>
        <mc:Fallback>
          <p:pic>
            <p:nvPicPr>
              <p:cNvPr id="431" name="Freihand 430">
                <a:extLst>
                  <a:ext uri="{FF2B5EF4-FFF2-40B4-BE49-F238E27FC236}">
                    <a16:creationId xmlns:a16="http://schemas.microsoft.com/office/drawing/2014/main" id="{29030C29-DAF2-4DFC-B21C-851940435BAA}"/>
                  </a:ext>
                </a:extLst>
              </p:cNvPr>
              <p:cNvPicPr/>
              <p:nvPr/>
            </p:nvPicPr>
            <p:blipFill>
              <a:blip r:embed="rId109"/>
              <a:stretch>
                <a:fillRect/>
              </a:stretch>
            </p:blipFill>
            <p:spPr>
              <a:xfrm>
                <a:off x="8212233" y="4992924"/>
                <a:ext cx="110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32" name="Freihand 431">
                <a:extLst>
                  <a:ext uri="{FF2B5EF4-FFF2-40B4-BE49-F238E27FC236}">
                    <a16:creationId xmlns:a16="http://schemas.microsoft.com/office/drawing/2014/main" id="{FDE46024-2E8A-48E4-A18C-5A5896B15745}"/>
                  </a:ext>
                </a:extLst>
              </p14:cNvPr>
              <p14:cNvContentPartPr/>
              <p14:nvPr/>
            </p14:nvContentPartPr>
            <p14:xfrm>
              <a:off x="8261553" y="4916244"/>
              <a:ext cx="360" cy="360"/>
            </p14:xfrm>
          </p:contentPart>
        </mc:Choice>
        <mc:Fallback>
          <p:pic>
            <p:nvPicPr>
              <p:cNvPr id="432" name="Freihand 431">
                <a:extLst>
                  <a:ext uri="{FF2B5EF4-FFF2-40B4-BE49-F238E27FC236}">
                    <a16:creationId xmlns:a16="http://schemas.microsoft.com/office/drawing/2014/main" id="{FDE46024-2E8A-48E4-A18C-5A5896B15745}"/>
                  </a:ext>
                </a:extLst>
              </p:cNvPr>
              <p:cNvPicPr/>
              <p:nvPr/>
            </p:nvPicPr>
            <p:blipFill>
              <a:blip r:embed="rId20"/>
              <a:stretch>
                <a:fillRect/>
              </a:stretch>
            </p:blipFill>
            <p:spPr>
              <a:xfrm>
                <a:off x="8257233" y="49119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33" name="Freihand 432">
                <a:extLst>
                  <a:ext uri="{FF2B5EF4-FFF2-40B4-BE49-F238E27FC236}">
                    <a16:creationId xmlns:a16="http://schemas.microsoft.com/office/drawing/2014/main" id="{BA14A45F-5C8F-4DC8-8A07-97D096DEF8B6}"/>
                  </a:ext>
                </a:extLst>
              </p14:cNvPr>
              <p14:cNvContentPartPr/>
              <p14:nvPr/>
            </p14:nvContentPartPr>
            <p14:xfrm>
              <a:off x="8339313" y="4954764"/>
              <a:ext cx="78480" cy="97200"/>
            </p14:xfrm>
          </p:contentPart>
        </mc:Choice>
        <mc:Fallback>
          <p:pic>
            <p:nvPicPr>
              <p:cNvPr id="433" name="Freihand 432">
                <a:extLst>
                  <a:ext uri="{FF2B5EF4-FFF2-40B4-BE49-F238E27FC236}">
                    <a16:creationId xmlns:a16="http://schemas.microsoft.com/office/drawing/2014/main" id="{BA14A45F-5C8F-4DC8-8A07-97D096DEF8B6}"/>
                  </a:ext>
                </a:extLst>
              </p:cNvPr>
              <p:cNvPicPr/>
              <p:nvPr/>
            </p:nvPicPr>
            <p:blipFill>
              <a:blip r:embed="rId112"/>
              <a:stretch>
                <a:fillRect/>
              </a:stretch>
            </p:blipFill>
            <p:spPr>
              <a:xfrm>
                <a:off x="8334993" y="4950444"/>
                <a:ext cx="8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34" name="Freihand 433">
                <a:extLst>
                  <a:ext uri="{FF2B5EF4-FFF2-40B4-BE49-F238E27FC236}">
                    <a16:creationId xmlns:a16="http://schemas.microsoft.com/office/drawing/2014/main" id="{2DDA641D-C5D0-480C-8CDB-03030ACBB195}"/>
                  </a:ext>
                </a:extLst>
              </p14:cNvPr>
              <p14:cNvContentPartPr/>
              <p14:nvPr/>
            </p14:nvContentPartPr>
            <p14:xfrm>
              <a:off x="8294673" y="4857924"/>
              <a:ext cx="110160" cy="69120"/>
            </p14:xfrm>
          </p:contentPart>
        </mc:Choice>
        <mc:Fallback>
          <p:pic>
            <p:nvPicPr>
              <p:cNvPr id="434" name="Freihand 433">
                <a:extLst>
                  <a:ext uri="{FF2B5EF4-FFF2-40B4-BE49-F238E27FC236}">
                    <a16:creationId xmlns:a16="http://schemas.microsoft.com/office/drawing/2014/main" id="{2DDA641D-C5D0-480C-8CDB-03030ACBB195}"/>
                  </a:ext>
                </a:extLst>
              </p:cNvPr>
              <p:cNvPicPr/>
              <p:nvPr/>
            </p:nvPicPr>
            <p:blipFill>
              <a:blip r:embed="rId114"/>
              <a:stretch>
                <a:fillRect/>
              </a:stretch>
            </p:blipFill>
            <p:spPr>
              <a:xfrm>
                <a:off x="8290353" y="4853604"/>
                <a:ext cx="118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35" name="Freihand 434">
                <a:extLst>
                  <a:ext uri="{FF2B5EF4-FFF2-40B4-BE49-F238E27FC236}">
                    <a16:creationId xmlns:a16="http://schemas.microsoft.com/office/drawing/2014/main" id="{AE799755-80E9-4DD3-942C-23171668559B}"/>
                  </a:ext>
                </a:extLst>
              </p14:cNvPr>
              <p14:cNvContentPartPr/>
              <p14:nvPr/>
            </p14:nvContentPartPr>
            <p14:xfrm>
              <a:off x="8453073" y="4979244"/>
              <a:ext cx="87120" cy="5400"/>
            </p14:xfrm>
          </p:contentPart>
        </mc:Choice>
        <mc:Fallback>
          <p:pic>
            <p:nvPicPr>
              <p:cNvPr id="435" name="Freihand 434">
                <a:extLst>
                  <a:ext uri="{FF2B5EF4-FFF2-40B4-BE49-F238E27FC236}">
                    <a16:creationId xmlns:a16="http://schemas.microsoft.com/office/drawing/2014/main" id="{AE799755-80E9-4DD3-942C-23171668559B}"/>
                  </a:ext>
                </a:extLst>
              </p:cNvPr>
              <p:cNvPicPr/>
              <p:nvPr/>
            </p:nvPicPr>
            <p:blipFill>
              <a:blip r:embed="rId116"/>
              <a:stretch>
                <a:fillRect/>
              </a:stretch>
            </p:blipFill>
            <p:spPr>
              <a:xfrm>
                <a:off x="8448753" y="4974924"/>
                <a:ext cx="95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36" name="Freihand 435">
                <a:extLst>
                  <a:ext uri="{FF2B5EF4-FFF2-40B4-BE49-F238E27FC236}">
                    <a16:creationId xmlns:a16="http://schemas.microsoft.com/office/drawing/2014/main" id="{A5BC4187-D369-46B3-8F64-52BAB04D783B}"/>
                  </a:ext>
                </a:extLst>
              </p14:cNvPr>
              <p14:cNvContentPartPr/>
              <p14:nvPr/>
            </p14:nvContentPartPr>
            <p14:xfrm>
              <a:off x="8463513" y="5004084"/>
              <a:ext cx="89640" cy="27000"/>
            </p14:xfrm>
          </p:contentPart>
        </mc:Choice>
        <mc:Fallback>
          <p:pic>
            <p:nvPicPr>
              <p:cNvPr id="436" name="Freihand 435">
                <a:extLst>
                  <a:ext uri="{FF2B5EF4-FFF2-40B4-BE49-F238E27FC236}">
                    <a16:creationId xmlns:a16="http://schemas.microsoft.com/office/drawing/2014/main" id="{A5BC4187-D369-46B3-8F64-52BAB04D783B}"/>
                  </a:ext>
                </a:extLst>
              </p:cNvPr>
              <p:cNvPicPr/>
              <p:nvPr/>
            </p:nvPicPr>
            <p:blipFill>
              <a:blip r:embed="rId118"/>
              <a:stretch>
                <a:fillRect/>
              </a:stretch>
            </p:blipFill>
            <p:spPr>
              <a:xfrm>
                <a:off x="8459193" y="4999764"/>
                <a:ext cx="98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37" name="Freihand 436">
                <a:extLst>
                  <a:ext uri="{FF2B5EF4-FFF2-40B4-BE49-F238E27FC236}">
                    <a16:creationId xmlns:a16="http://schemas.microsoft.com/office/drawing/2014/main" id="{C508E2DD-6582-49EB-BB6E-C9B7C08D1931}"/>
                  </a:ext>
                </a:extLst>
              </p14:cNvPr>
              <p14:cNvContentPartPr/>
              <p14:nvPr/>
            </p14:nvContentPartPr>
            <p14:xfrm>
              <a:off x="8562153" y="4924524"/>
              <a:ext cx="69480" cy="156240"/>
            </p14:xfrm>
          </p:contentPart>
        </mc:Choice>
        <mc:Fallback>
          <p:pic>
            <p:nvPicPr>
              <p:cNvPr id="437" name="Freihand 436">
                <a:extLst>
                  <a:ext uri="{FF2B5EF4-FFF2-40B4-BE49-F238E27FC236}">
                    <a16:creationId xmlns:a16="http://schemas.microsoft.com/office/drawing/2014/main" id="{C508E2DD-6582-49EB-BB6E-C9B7C08D1931}"/>
                  </a:ext>
                </a:extLst>
              </p:cNvPr>
              <p:cNvPicPr/>
              <p:nvPr/>
            </p:nvPicPr>
            <p:blipFill>
              <a:blip r:embed="rId120"/>
              <a:stretch>
                <a:fillRect/>
              </a:stretch>
            </p:blipFill>
            <p:spPr>
              <a:xfrm>
                <a:off x="8557833" y="4920204"/>
                <a:ext cx="78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20" name="Freihand 519">
                <a:extLst>
                  <a:ext uri="{FF2B5EF4-FFF2-40B4-BE49-F238E27FC236}">
                    <a16:creationId xmlns:a16="http://schemas.microsoft.com/office/drawing/2014/main" id="{7E57B74D-3178-4B98-9CA6-D53D68506EF2}"/>
                  </a:ext>
                </a:extLst>
              </p14:cNvPr>
              <p14:cNvContentPartPr/>
              <p14:nvPr/>
            </p14:nvContentPartPr>
            <p14:xfrm>
              <a:off x="2313273" y="1765524"/>
              <a:ext cx="3118680" cy="3599280"/>
            </p14:xfrm>
          </p:contentPart>
        </mc:Choice>
        <mc:Fallback>
          <p:pic>
            <p:nvPicPr>
              <p:cNvPr id="520" name="Freihand 519">
                <a:extLst>
                  <a:ext uri="{FF2B5EF4-FFF2-40B4-BE49-F238E27FC236}">
                    <a16:creationId xmlns:a16="http://schemas.microsoft.com/office/drawing/2014/main" id="{7E57B74D-3178-4B98-9CA6-D53D68506EF2}"/>
                  </a:ext>
                </a:extLst>
              </p:cNvPr>
              <p:cNvPicPr/>
              <p:nvPr/>
            </p:nvPicPr>
            <p:blipFill>
              <a:blip r:embed="rId122"/>
              <a:stretch>
                <a:fillRect/>
              </a:stretch>
            </p:blipFill>
            <p:spPr>
              <a:xfrm>
                <a:off x="2308953" y="1761204"/>
                <a:ext cx="3127320" cy="3607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21" name="Freihand 520">
                <a:extLst>
                  <a:ext uri="{FF2B5EF4-FFF2-40B4-BE49-F238E27FC236}">
                    <a16:creationId xmlns:a16="http://schemas.microsoft.com/office/drawing/2014/main" id="{865741AD-C044-4FCD-A669-BEBBE1A859B1}"/>
                  </a:ext>
                </a:extLst>
              </p14:cNvPr>
              <p14:cNvContentPartPr/>
              <p14:nvPr/>
            </p14:nvContentPartPr>
            <p14:xfrm>
              <a:off x="2575713" y="5182644"/>
              <a:ext cx="150480" cy="326160"/>
            </p14:xfrm>
          </p:contentPart>
        </mc:Choice>
        <mc:Fallback>
          <p:pic>
            <p:nvPicPr>
              <p:cNvPr id="521" name="Freihand 520">
                <a:extLst>
                  <a:ext uri="{FF2B5EF4-FFF2-40B4-BE49-F238E27FC236}">
                    <a16:creationId xmlns:a16="http://schemas.microsoft.com/office/drawing/2014/main" id="{865741AD-C044-4FCD-A669-BEBBE1A859B1}"/>
                  </a:ext>
                </a:extLst>
              </p:cNvPr>
              <p:cNvPicPr/>
              <p:nvPr/>
            </p:nvPicPr>
            <p:blipFill>
              <a:blip r:embed="rId124"/>
              <a:stretch>
                <a:fillRect/>
              </a:stretch>
            </p:blipFill>
            <p:spPr>
              <a:xfrm>
                <a:off x="2571393" y="5178324"/>
                <a:ext cx="159120" cy="334800"/>
              </a:xfrm>
              <a:prstGeom prst="rect">
                <a:avLst/>
              </a:prstGeom>
            </p:spPr>
          </p:pic>
        </mc:Fallback>
      </mc:AlternateContent>
      <p:grpSp>
        <p:nvGrpSpPr>
          <p:cNvPr id="539" name="Gruppieren 538">
            <a:extLst>
              <a:ext uri="{FF2B5EF4-FFF2-40B4-BE49-F238E27FC236}">
                <a16:creationId xmlns:a16="http://schemas.microsoft.com/office/drawing/2014/main" id="{054AC28B-8BE8-4BAB-9012-11DD505431B6}"/>
              </a:ext>
            </a:extLst>
          </p:cNvPr>
          <p:cNvGrpSpPr/>
          <p:nvPr/>
        </p:nvGrpSpPr>
        <p:grpSpPr>
          <a:xfrm>
            <a:off x="2979993" y="5046204"/>
            <a:ext cx="1267560" cy="464760"/>
            <a:chOff x="2979993" y="5046204"/>
            <a:chExt cx="1267560" cy="464760"/>
          </a:xfrm>
        </p:grpSpPr>
        <mc:AlternateContent xmlns:mc="http://schemas.openxmlformats.org/markup-compatibility/2006">
          <mc:Choice xmlns:p14="http://schemas.microsoft.com/office/powerpoint/2010/main" Requires="p14">
            <p:contentPart p14:bwMode="auto" r:id="rId125">
              <p14:nvContentPartPr>
                <p14:cNvPr id="527" name="Freihand 526">
                  <a:extLst>
                    <a:ext uri="{FF2B5EF4-FFF2-40B4-BE49-F238E27FC236}">
                      <a16:creationId xmlns:a16="http://schemas.microsoft.com/office/drawing/2014/main" id="{6BFEB3F7-ACAA-41E3-AF9B-EE7D10896B90}"/>
                    </a:ext>
                  </a:extLst>
                </p14:cNvPr>
                <p14:cNvContentPartPr/>
                <p14:nvPr/>
              </p14:nvContentPartPr>
              <p14:xfrm>
                <a:off x="2979993" y="5293884"/>
                <a:ext cx="100800" cy="16560"/>
              </p14:xfrm>
            </p:contentPart>
          </mc:Choice>
          <mc:Fallback>
            <p:pic>
              <p:nvPicPr>
                <p:cNvPr id="527" name="Freihand 526">
                  <a:extLst>
                    <a:ext uri="{FF2B5EF4-FFF2-40B4-BE49-F238E27FC236}">
                      <a16:creationId xmlns:a16="http://schemas.microsoft.com/office/drawing/2014/main" id="{6BFEB3F7-ACAA-41E3-AF9B-EE7D10896B90}"/>
                    </a:ext>
                  </a:extLst>
                </p:cNvPr>
                <p:cNvPicPr/>
                <p:nvPr/>
              </p:nvPicPr>
              <p:blipFill>
                <a:blip r:embed="rId126"/>
                <a:stretch>
                  <a:fillRect/>
                </a:stretch>
              </p:blipFill>
              <p:spPr>
                <a:xfrm>
                  <a:off x="2975673" y="5289564"/>
                  <a:ext cx="109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28" name="Freihand 527">
                  <a:extLst>
                    <a:ext uri="{FF2B5EF4-FFF2-40B4-BE49-F238E27FC236}">
                      <a16:creationId xmlns:a16="http://schemas.microsoft.com/office/drawing/2014/main" id="{77168348-DF82-4CB0-8192-03E3BFD33092}"/>
                    </a:ext>
                  </a:extLst>
                </p14:cNvPr>
                <p14:cNvContentPartPr/>
                <p14:nvPr/>
              </p14:nvContentPartPr>
              <p14:xfrm>
                <a:off x="3211473" y="5253204"/>
                <a:ext cx="150840" cy="69120"/>
              </p14:xfrm>
            </p:contentPart>
          </mc:Choice>
          <mc:Fallback>
            <p:pic>
              <p:nvPicPr>
                <p:cNvPr id="528" name="Freihand 527">
                  <a:extLst>
                    <a:ext uri="{FF2B5EF4-FFF2-40B4-BE49-F238E27FC236}">
                      <a16:creationId xmlns:a16="http://schemas.microsoft.com/office/drawing/2014/main" id="{77168348-DF82-4CB0-8192-03E3BFD33092}"/>
                    </a:ext>
                  </a:extLst>
                </p:cNvPr>
                <p:cNvPicPr/>
                <p:nvPr/>
              </p:nvPicPr>
              <p:blipFill>
                <a:blip r:embed="rId128"/>
                <a:stretch>
                  <a:fillRect/>
                </a:stretch>
              </p:blipFill>
              <p:spPr>
                <a:xfrm>
                  <a:off x="3207153" y="5248884"/>
                  <a:ext cx="159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30" name="Freihand 529">
                  <a:extLst>
                    <a:ext uri="{FF2B5EF4-FFF2-40B4-BE49-F238E27FC236}">
                      <a16:creationId xmlns:a16="http://schemas.microsoft.com/office/drawing/2014/main" id="{D0211EB7-6EDA-496F-8710-16CAB3D7C7FA}"/>
                    </a:ext>
                  </a:extLst>
                </p14:cNvPr>
                <p14:cNvContentPartPr/>
                <p14:nvPr/>
              </p14:nvContentPartPr>
              <p14:xfrm>
                <a:off x="3556353" y="5113164"/>
                <a:ext cx="19080" cy="94680"/>
              </p14:xfrm>
            </p:contentPart>
          </mc:Choice>
          <mc:Fallback>
            <p:pic>
              <p:nvPicPr>
                <p:cNvPr id="530" name="Freihand 529">
                  <a:extLst>
                    <a:ext uri="{FF2B5EF4-FFF2-40B4-BE49-F238E27FC236}">
                      <a16:creationId xmlns:a16="http://schemas.microsoft.com/office/drawing/2014/main" id="{D0211EB7-6EDA-496F-8710-16CAB3D7C7FA}"/>
                    </a:ext>
                  </a:extLst>
                </p:cNvPr>
                <p:cNvPicPr/>
                <p:nvPr/>
              </p:nvPicPr>
              <p:blipFill>
                <a:blip r:embed="rId130"/>
                <a:stretch>
                  <a:fillRect/>
                </a:stretch>
              </p:blipFill>
              <p:spPr>
                <a:xfrm>
                  <a:off x="3552033" y="5108844"/>
                  <a:ext cx="2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31" name="Freihand 530">
                  <a:extLst>
                    <a:ext uri="{FF2B5EF4-FFF2-40B4-BE49-F238E27FC236}">
                      <a16:creationId xmlns:a16="http://schemas.microsoft.com/office/drawing/2014/main" id="{301B091B-16F9-4931-A60D-0DE1C7A010A2}"/>
                    </a:ext>
                  </a:extLst>
                </p14:cNvPr>
                <p14:cNvContentPartPr/>
                <p14:nvPr/>
              </p14:nvContentPartPr>
              <p14:xfrm>
                <a:off x="3596313" y="5105964"/>
                <a:ext cx="10800" cy="94680"/>
              </p14:xfrm>
            </p:contentPart>
          </mc:Choice>
          <mc:Fallback>
            <p:pic>
              <p:nvPicPr>
                <p:cNvPr id="531" name="Freihand 530">
                  <a:extLst>
                    <a:ext uri="{FF2B5EF4-FFF2-40B4-BE49-F238E27FC236}">
                      <a16:creationId xmlns:a16="http://schemas.microsoft.com/office/drawing/2014/main" id="{301B091B-16F9-4931-A60D-0DE1C7A010A2}"/>
                    </a:ext>
                  </a:extLst>
                </p:cNvPr>
                <p:cNvPicPr/>
                <p:nvPr/>
              </p:nvPicPr>
              <p:blipFill>
                <a:blip r:embed="rId132"/>
                <a:stretch>
                  <a:fillRect/>
                </a:stretch>
              </p:blipFill>
              <p:spPr>
                <a:xfrm>
                  <a:off x="3591993" y="5101644"/>
                  <a:ext cx="19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32" name="Freihand 531">
                  <a:extLst>
                    <a:ext uri="{FF2B5EF4-FFF2-40B4-BE49-F238E27FC236}">
                      <a16:creationId xmlns:a16="http://schemas.microsoft.com/office/drawing/2014/main" id="{4D45CF93-D708-476B-8A2C-7647938B6A14}"/>
                    </a:ext>
                  </a:extLst>
                </p14:cNvPr>
                <p14:cNvContentPartPr/>
                <p14:nvPr/>
              </p14:nvContentPartPr>
              <p14:xfrm>
                <a:off x="3500553" y="5046204"/>
                <a:ext cx="188640" cy="19080"/>
              </p14:xfrm>
            </p:contentPart>
          </mc:Choice>
          <mc:Fallback>
            <p:pic>
              <p:nvPicPr>
                <p:cNvPr id="532" name="Freihand 531">
                  <a:extLst>
                    <a:ext uri="{FF2B5EF4-FFF2-40B4-BE49-F238E27FC236}">
                      <a16:creationId xmlns:a16="http://schemas.microsoft.com/office/drawing/2014/main" id="{4D45CF93-D708-476B-8A2C-7647938B6A14}"/>
                    </a:ext>
                  </a:extLst>
                </p:cNvPr>
                <p:cNvPicPr/>
                <p:nvPr/>
              </p:nvPicPr>
              <p:blipFill>
                <a:blip r:embed="rId134"/>
                <a:stretch>
                  <a:fillRect/>
                </a:stretch>
              </p:blipFill>
              <p:spPr>
                <a:xfrm>
                  <a:off x="3496233" y="5041884"/>
                  <a:ext cx="197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33" name="Freihand 532">
                  <a:extLst>
                    <a:ext uri="{FF2B5EF4-FFF2-40B4-BE49-F238E27FC236}">
                      <a16:creationId xmlns:a16="http://schemas.microsoft.com/office/drawing/2014/main" id="{65499998-3B34-4C21-A16F-BF908CDEB887}"/>
                    </a:ext>
                  </a:extLst>
                </p14:cNvPr>
                <p14:cNvContentPartPr/>
                <p14:nvPr/>
              </p14:nvContentPartPr>
              <p14:xfrm>
                <a:off x="3504153" y="5262564"/>
                <a:ext cx="160200" cy="11160"/>
              </p14:xfrm>
            </p:contentPart>
          </mc:Choice>
          <mc:Fallback>
            <p:pic>
              <p:nvPicPr>
                <p:cNvPr id="533" name="Freihand 532">
                  <a:extLst>
                    <a:ext uri="{FF2B5EF4-FFF2-40B4-BE49-F238E27FC236}">
                      <a16:creationId xmlns:a16="http://schemas.microsoft.com/office/drawing/2014/main" id="{65499998-3B34-4C21-A16F-BF908CDEB887}"/>
                    </a:ext>
                  </a:extLst>
                </p:cNvPr>
                <p:cNvPicPr/>
                <p:nvPr/>
              </p:nvPicPr>
              <p:blipFill>
                <a:blip r:embed="rId136"/>
                <a:stretch>
                  <a:fillRect/>
                </a:stretch>
              </p:blipFill>
              <p:spPr>
                <a:xfrm>
                  <a:off x="3499833" y="5258244"/>
                  <a:ext cx="168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34" name="Freihand 533">
                  <a:extLst>
                    <a:ext uri="{FF2B5EF4-FFF2-40B4-BE49-F238E27FC236}">
                      <a16:creationId xmlns:a16="http://schemas.microsoft.com/office/drawing/2014/main" id="{40F48443-1FCA-4E54-978A-1ECA82C9A1C0}"/>
                    </a:ext>
                  </a:extLst>
                </p14:cNvPr>
                <p14:cNvContentPartPr/>
                <p14:nvPr/>
              </p14:nvContentPartPr>
              <p14:xfrm>
                <a:off x="3535113" y="5335644"/>
                <a:ext cx="109800" cy="175320"/>
              </p14:xfrm>
            </p:contentPart>
          </mc:Choice>
          <mc:Fallback>
            <p:pic>
              <p:nvPicPr>
                <p:cNvPr id="534" name="Freihand 533">
                  <a:extLst>
                    <a:ext uri="{FF2B5EF4-FFF2-40B4-BE49-F238E27FC236}">
                      <a16:creationId xmlns:a16="http://schemas.microsoft.com/office/drawing/2014/main" id="{40F48443-1FCA-4E54-978A-1ECA82C9A1C0}"/>
                    </a:ext>
                  </a:extLst>
                </p:cNvPr>
                <p:cNvPicPr/>
                <p:nvPr/>
              </p:nvPicPr>
              <p:blipFill>
                <a:blip r:embed="rId138"/>
                <a:stretch>
                  <a:fillRect/>
                </a:stretch>
              </p:blipFill>
              <p:spPr>
                <a:xfrm>
                  <a:off x="3530793" y="5331324"/>
                  <a:ext cx="118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35" name="Freihand 534">
                  <a:extLst>
                    <a:ext uri="{FF2B5EF4-FFF2-40B4-BE49-F238E27FC236}">
                      <a16:creationId xmlns:a16="http://schemas.microsoft.com/office/drawing/2014/main" id="{139E6C3A-5E05-46DD-9B1E-A8908035A366}"/>
                    </a:ext>
                  </a:extLst>
                </p14:cNvPr>
                <p14:cNvContentPartPr/>
                <p14:nvPr/>
              </p14:nvContentPartPr>
              <p14:xfrm>
                <a:off x="3812313" y="5240244"/>
                <a:ext cx="158040" cy="7200"/>
              </p14:xfrm>
            </p:contentPart>
          </mc:Choice>
          <mc:Fallback>
            <p:pic>
              <p:nvPicPr>
                <p:cNvPr id="535" name="Freihand 534">
                  <a:extLst>
                    <a:ext uri="{FF2B5EF4-FFF2-40B4-BE49-F238E27FC236}">
                      <a16:creationId xmlns:a16="http://schemas.microsoft.com/office/drawing/2014/main" id="{139E6C3A-5E05-46DD-9B1E-A8908035A366}"/>
                    </a:ext>
                  </a:extLst>
                </p:cNvPr>
                <p:cNvPicPr/>
                <p:nvPr/>
              </p:nvPicPr>
              <p:blipFill>
                <a:blip r:embed="rId140"/>
                <a:stretch>
                  <a:fillRect/>
                </a:stretch>
              </p:blipFill>
              <p:spPr>
                <a:xfrm>
                  <a:off x="3807993" y="5235924"/>
                  <a:ext cx="166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36" name="Freihand 535">
                  <a:extLst>
                    <a:ext uri="{FF2B5EF4-FFF2-40B4-BE49-F238E27FC236}">
                      <a16:creationId xmlns:a16="http://schemas.microsoft.com/office/drawing/2014/main" id="{DB595259-FB96-407C-BE9D-7986041EC88F}"/>
                    </a:ext>
                  </a:extLst>
                </p14:cNvPr>
                <p14:cNvContentPartPr/>
                <p14:nvPr/>
              </p14:nvContentPartPr>
              <p14:xfrm>
                <a:off x="3835713" y="5279124"/>
                <a:ext cx="142200" cy="16920"/>
              </p14:xfrm>
            </p:contentPart>
          </mc:Choice>
          <mc:Fallback>
            <p:pic>
              <p:nvPicPr>
                <p:cNvPr id="536" name="Freihand 535">
                  <a:extLst>
                    <a:ext uri="{FF2B5EF4-FFF2-40B4-BE49-F238E27FC236}">
                      <a16:creationId xmlns:a16="http://schemas.microsoft.com/office/drawing/2014/main" id="{DB595259-FB96-407C-BE9D-7986041EC88F}"/>
                    </a:ext>
                  </a:extLst>
                </p:cNvPr>
                <p:cNvPicPr/>
                <p:nvPr/>
              </p:nvPicPr>
              <p:blipFill>
                <a:blip r:embed="rId142"/>
                <a:stretch>
                  <a:fillRect/>
                </a:stretch>
              </p:blipFill>
              <p:spPr>
                <a:xfrm>
                  <a:off x="3831393" y="5274804"/>
                  <a:ext cx="150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38" name="Freihand 537">
                  <a:extLst>
                    <a:ext uri="{FF2B5EF4-FFF2-40B4-BE49-F238E27FC236}">
                      <a16:creationId xmlns:a16="http://schemas.microsoft.com/office/drawing/2014/main" id="{56CEDEB1-4098-4F5A-86DA-D6126F156853}"/>
                    </a:ext>
                  </a:extLst>
                </p14:cNvPr>
                <p14:cNvContentPartPr/>
                <p14:nvPr/>
              </p14:nvContentPartPr>
              <p14:xfrm>
                <a:off x="4151073" y="5096244"/>
                <a:ext cx="96480" cy="201960"/>
              </p14:xfrm>
            </p:contentPart>
          </mc:Choice>
          <mc:Fallback>
            <p:pic>
              <p:nvPicPr>
                <p:cNvPr id="538" name="Freihand 537">
                  <a:extLst>
                    <a:ext uri="{FF2B5EF4-FFF2-40B4-BE49-F238E27FC236}">
                      <a16:creationId xmlns:a16="http://schemas.microsoft.com/office/drawing/2014/main" id="{56CEDEB1-4098-4F5A-86DA-D6126F156853}"/>
                    </a:ext>
                  </a:extLst>
                </p:cNvPr>
                <p:cNvPicPr/>
                <p:nvPr/>
              </p:nvPicPr>
              <p:blipFill>
                <a:blip r:embed="rId144"/>
                <a:stretch>
                  <a:fillRect/>
                </a:stretch>
              </p:blipFill>
              <p:spPr>
                <a:xfrm>
                  <a:off x="4146753" y="5091924"/>
                  <a:ext cx="105120" cy="21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558" name="Freihand 557">
                <a:extLst>
                  <a:ext uri="{FF2B5EF4-FFF2-40B4-BE49-F238E27FC236}">
                    <a16:creationId xmlns:a16="http://schemas.microsoft.com/office/drawing/2014/main" id="{B7B35215-37D4-4EB3-8CD0-E503181DAFF6}"/>
                  </a:ext>
                </a:extLst>
              </p14:cNvPr>
              <p14:cNvContentPartPr/>
              <p14:nvPr/>
            </p14:nvContentPartPr>
            <p14:xfrm>
              <a:off x="4869633" y="864804"/>
              <a:ext cx="610560" cy="41400"/>
            </p14:xfrm>
          </p:contentPart>
        </mc:Choice>
        <mc:Fallback>
          <p:pic>
            <p:nvPicPr>
              <p:cNvPr id="558" name="Freihand 557">
                <a:extLst>
                  <a:ext uri="{FF2B5EF4-FFF2-40B4-BE49-F238E27FC236}">
                    <a16:creationId xmlns:a16="http://schemas.microsoft.com/office/drawing/2014/main" id="{B7B35215-37D4-4EB3-8CD0-E503181DAFF6}"/>
                  </a:ext>
                </a:extLst>
              </p:cNvPr>
              <p:cNvPicPr/>
              <p:nvPr/>
            </p:nvPicPr>
            <p:blipFill>
              <a:blip r:embed="rId146"/>
              <a:stretch>
                <a:fillRect/>
              </a:stretch>
            </p:blipFill>
            <p:spPr>
              <a:xfrm>
                <a:off x="4865313" y="860484"/>
                <a:ext cx="619200" cy="50040"/>
              </a:xfrm>
              <a:prstGeom prst="rect">
                <a:avLst/>
              </a:prstGeom>
            </p:spPr>
          </p:pic>
        </mc:Fallback>
      </mc:AlternateContent>
      <p:grpSp>
        <p:nvGrpSpPr>
          <p:cNvPr id="575" name="Gruppieren 574">
            <a:extLst>
              <a:ext uri="{FF2B5EF4-FFF2-40B4-BE49-F238E27FC236}">
                <a16:creationId xmlns:a16="http://schemas.microsoft.com/office/drawing/2014/main" id="{F202AC98-FEA3-473C-988A-CEC4C4136A0F}"/>
              </a:ext>
            </a:extLst>
          </p:cNvPr>
          <p:cNvGrpSpPr/>
          <p:nvPr/>
        </p:nvGrpSpPr>
        <p:grpSpPr>
          <a:xfrm>
            <a:off x="214833" y="448284"/>
            <a:ext cx="11836800" cy="4346280"/>
            <a:chOff x="214833" y="448284"/>
            <a:chExt cx="11836800" cy="4346280"/>
          </a:xfrm>
        </p:grpSpPr>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1771FFF8-3A57-49BD-8564-446E553044B0}"/>
                    </a:ext>
                  </a:extLst>
                </p14:cNvPr>
                <p14:cNvContentPartPr/>
                <p14:nvPr/>
              </p14:nvContentPartPr>
              <p14:xfrm>
                <a:off x="214833" y="938604"/>
                <a:ext cx="122040" cy="122400"/>
              </p14:xfrm>
            </p:contentPart>
          </mc:Choice>
          <mc:Fallback>
            <p:pic>
              <p:nvPicPr>
                <p:cNvPr id="91" name="Freihand 90">
                  <a:extLst>
                    <a:ext uri="{FF2B5EF4-FFF2-40B4-BE49-F238E27FC236}">
                      <a16:creationId xmlns:a16="http://schemas.microsoft.com/office/drawing/2014/main" id="{1771FFF8-3A57-49BD-8564-446E553044B0}"/>
                    </a:ext>
                  </a:extLst>
                </p:cNvPr>
                <p:cNvPicPr/>
                <p:nvPr/>
              </p:nvPicPr>
              <p:blipFill>
                <a:blip r:embed="rId148"/>
                <a:stretch>
                  <a:fillRect/>
                </a:stretch>
              </p:blipFill>
              <p:spPr>
                <a:xfrm>
                  <a:off x="210513" y="934284"/>
                  <a:ext cx="130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9" name="Freihand 178">
                  <a:extLst>
                    <a:ext uri="{FF2B5EF4-FFF2-40B4-BE49-F238E27FC236}">
                      <a16:creationId xmlns:a16="http://schemas.microsoft.com/office/drawing/2014/main" id="{E0AB7A4E-1BBD-4CE4-B112-D6554193F713}"/>
                    </a:ext>
                  </a:extLst>
                </p14:cNvPr>
                <p14:cNvContentPartPr/>
                <p14:nvPr/>
              </p14:nvContentPartPr>
              <p14:xfrm>
                <a:off x="10025193" y="1222284"/>
                <a:ext cx="1011960" cy="1013400"/>
              </p14:xfrm>
            </p:contentPart>
          </mc:Choice>
          <mc:Fallback>
            <p:pic>
              <p:nvPicPr>
                <p:cNvPr id="179" name="Freihand 178">
                  <a:extLst>
                    <a:ext uri="{FF2B5EF4-FFF2-40B4-BE49-F238E27FC236}">
                      <a16:creationId xmlns:a16="http://schemas.microsoft.com/office/drawing/2014/main" id="{E0AB7A4E-1BBD-4CE4-B112-D6554193F713}"/>
                    </a:ext>
                  </a:extLst>
                </p:cNvPr>
                <p:cNvPicPr/>
                <p:nvPr/>
              </p:nvPicPr>
              <p:blipFill>
                <a:blip r:embed="rId150"/>
                <a:stretch>
                  <a:fillRect/>
                </a:stretch>
              </p:blipFill>
              <p:spPr>
                <a:xfrm>
                  <a:off x="10020873" y="1217964"/>
                  <a:ext cx="1020600" cy="1022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81" name="Freihand 180">
                  <a:extLst>
                    <a:ext uri="{FF2B5EF4-FFF2-40B4-BE49-F238E27FC236}">
                      <a16:creationId xmlns:a16="http://schemas.microsoft.com/office/drawing/2014/main" id="{6A8BB7BC-4465-4960-8841-A8B74AC81D8A}"/>
                    </a:ext>
                  </a:extLst>
                </p14:cNvPr>
                <p14:cNvContentPartPr/>
                <p14:nvPr/>
              </p14:nvContentPartPr>
              <p14:xfrm>
                <a:off x="886953" y="1079004"/>
                <a:ext cx="744480" cy="76320"/>
              </p14:xfrm>
            </p:contentPart>
          </mc:Choice>
          <mc:Fallback>
            <p:pic>
              <p:nvPicPr>
                <p:cNvPr id="181" name="Freihand 180">
                  <a:extLst>
                    <a:ext uri="{FF2B5EF4-FFF2-40B4-BE49-F238E27FC236}">
                      <a16:creationId xmlns:a16="http://schemas.microsoft.com/office/drawing/2014/main" id="{6A8BB7BC-4465-4960-8841-A8B74AC81D8A}"/>
                    </a:ext>
                  </a:extLst>
                </p:cNvPr>
                <p:cNvPicPr/>
                <p:nvPr/>
              </p:nvPicPr>
              <p:blipFill>
                <a:blip r:embed="rId152"/>
                <a:stretch>
                  <a:fillRect/>
                </a:stretch>
              </p:blipFill>
              <p:spPr>
                <a:xfrm>
                  <a:off x="882633" y="1074684"/>
                  <a:ext cx="753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17" name="Freihand 316">
                  <a:extLst>
                    <a:ext uri="{FF2B5EF4-FFF2-40B4-BE49-F238E27FC236}">
                      <a16:creationId xmlns:a16="http://schemas.microsoft.com/office/drawing/2014/main" id="{4F943FCD-1F64-4999-B43A-C380E03C75F3}"/>
                    </a:ext>
                  </a:extLst>
                </p14:cNvPr>
                <p14:cNvContentPartPr/>
                <p14:nvPr/>
              </p14:nvContentPartPr>
              <p14:xfrm>
                <a:off x="4318833" y="448284"/>
                <a:ext cx="346320" cy="375120"/>
              </p14:xfrm>
            </p:contentPart>
          </mc:Choice>
          <mc:Fallback>
            <p:pic>
              <p:nvPicPr>
                <p:cNvPr id="317" name="Freihand 316">
                  <a:extLst>
                    <a:ext uri="{FF2B5EF4-FFF2-40B4-BE49-F238E27FC236}">
                      <a16:creationId xmlns:a16="http://schemas.microsoft.com/office/drawing/2014/main" id="{4F943FCD-1F64-4999-B43A-C380E03C75F3}"/>
                    </a:ext>
                  </a:extLst>
                </p:cNvPr>
                <p:cNvPicPr/>
                <p:nvPr/>
              </p:nvPicPr>
              <p:blipFill>
                <a:blip r:embed="rId154"/>
                <a:stretch>
                  <a:fillRect/>
                </a:stretch>
              </p:blipFill>
              <p:spPr>
                <a:xfrm>
                  <a:off x="4314513" y="443964"/>
                  <a:ext cx="35496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6" name="Freihand 35">
                  <a:extLst>
                    <a:ext uri="{FF2B5EF4-FFF2-40B4-BE49-F238E27FC236}">
                      <a16:creationId xmlns:a16="http://schemas.microsoft.com/office/drawing/2014/main" id="{4C77A59E-9FC7-4567-959F-4FF2C190D14E}"/>
                    </a:ext>
                  </a:extLst>
                </p14:cNvPr>
                <p14:cNvContentPartPr/>
                <p14:nvPr/>
              </p14:nvContentPartPr>
              <p14:xfrm>
                <a:off x="10859673" y="531084"/>
                <a:ext cx="189720" cy="96480"/>
              </p14:xfrm>
            </p:contentPart>
          </mc:Choice>
          <mc:Fallback>
            <p:pic>
              <p:nvPicPr>
                <p:cNvPr id="36" name="Freihand 35">
                  <a:extLst>
                    <a:ext uri="{FF2B5EF4-FFF2-40B4-BE49-F238E27FC236}">
                      <a16:creationId xmlns:a16="http://schemas.microsoft.com/office/drawing/2014/main" id="{4C77A59E-9FC7-4567-959F-4FF2C190D14E}"/>
                    </a:ext>
                  </a:extLst>
                </p:cNvPr>
                <p:cNvPicPr/>
                <p:nvPr/>
              </p:nvPicPr>
              <p:blipFill>
                <a:blip r:embed="rId156"/>
                <a:stretch>
                  <a:fillRect/>
                </a:stretch>
              </p:blipFill>
              <p:spPr>
                <a:xfrm>
                  <a:off x="10855353" y="526764"/>
                  <a:ext cx="198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7" name="Freihand 36">
                  <a:extLst>
                    <a:ext uri="{FF2B5EF4-FFF2-40B4-BE49-F238E27FC236}">
                      <a16:creationId xmlns:a16="http://schemas.microsoft.com/office/drawing/2014/main" id="{A9E5D9C4-BA17-48E6-95C4-ADA95F0DE6FB}"/>
                    </a:ext>
                  </a:extLst>
                </p14:cNvPr>
                <p14:cNvContentPartPr/>
                <p14:nvPr/>
              </p14:nvContentPartPr>
              <p14:xfrm>
                <a:off x="11119953" y="528564"/>
                <a:ext cx="68760" cy="11520"/>
              </p14:xfrm>
            </p:contentPart>
          </mc:Choice>
          <mc:Fallback>
            <p:pic>
              <p:nvPicPr>
                <p:cNvPr id="37" name="Freihand 36">
                  <a:extLst>
                    <a:ext uri="{FF2B5EF4-FFF2-40B4-BE49-F238E27FC236}">
                      <a16:creationId xmlns:a16="http://schemas.microsoft.com/office/drawing/2014/main" id="{A9E5D9C4-BA17-48E6-95C4-ADA95F0DE6FB}"/>
                    </a:ext>
                  </a:extLst>
                </p:cNvPr>
                <p:cNvPicPr/>
                <p:nvPr/>
              </p:nvPicPr>
              <p:blipFill>
                <a:blip r:embed="rId158"/>
                <a:stretch>
                  <a:fillRect/>
                </a:stretch>
              </p:blipFill>
              <p:spPr>
                <a:xfrm>
                  <a:off x="11115633" y="524244"/>
                  <a:ext cx="77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 name="Freihand 37">
                  <a:extLst>
                    <a:ext uri="{FF2B5EF4-FFF2-40B4-BE49-F238E27FC236}">
                      <a16:creationId xmlns:a16="http://schemas.microsoft.com/office/drawing/2014/main" id="{317D652C-7211-4AC0-95E4-316ABCEEFF47}"/>
                    </a:ext>
                  </a:extLst>
                </p14:cNvPr>
                <p14:cNvContentPartPr/>
                <p14:nvPr/>
              </p14:nvContentPartPr>
              <p14:xfrm>
                <a:off x="11104113" y="566004"/>
                <a:ext cx="120600" cy="22680"/>
              </p14:xfrm>
            </p:contentPart>
          </mc:Choice>
          <mc:Fallback>
            <p:pic>
              <p:nvPicPr>
                <p:cNvPr id="38" name="Freihand 37">
                  <a:extLst>
                    <a:ext uri="{FF2B5EF4-FFF2-40B4-BE49-F238E27FC236}">
                      <a16:creationId xmlns:a16="http://schemas.microsoft.com/office/drawing/2014/main" id="{317D652C-7211-4AC0-95E4-316ABCEEFF47}"/>
                    </a:ext>
                  </a:extLst>
                </p:cNvPr>
                <p:cNvPicPr/>
                <p:nvPr/>
              </p:nvPicPr>
              <p:blipFill>
                <a:blip r:embed="rId160"/>
                <a:stretch>
                  <a:fillRect/>
                </a:stretch>
              </p:blipFill>
              <p:spPr>
                <a:xfrm>
                  <a:off x="11099793" y="561684"/>
                  <a:ext cx="129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9" name="Freihand 38">
                  <a:extLst>
                    <a:ext uri="{FF2B5EF4-FFF2-40B4-BE49-F238E27FC236}">
                      <a16:creationId xmlns:a16="http://schemas.microsoft.com/office/drawing/2014/main" id="{DE1CD6D3-E68B-4138-9236-63AA796553F7}"/>
                    </a:ext>
                  </a:extLst>
                </p14:cNvPr>
                <p14:cNvContentPartPr/>
                <p14:nvPr/>
              </p14:nvContentPartPr>
              <p14:xfrm>
                <a:off x="11250633" y="489684"/>
                <a:ext cx="94320" cy="122040"/>
              </p14:xfrm>
            </p:contentPart>
          </mc:Choice>
          <mc:Fallback>
            <p:pic>
              <p:nvPicPr>
                <p:cNvPr id="39" name="Freihand 38">
                  <a:extLst>
                    <a:ext uri="{FF2B5EF4-FFF2-40B4-BE49-F238E27FC236}">
                      <a16:creationId xmlns:a16="http://schemas.microsoft.com/office/drawing/2014/main" id="{DE1CD6D3-E68B-4138-9236-63AA796553F7}"/>
                    </a:ext>
                  </a:extLst>
                </p:cNvPr>
                <p:cNvPicPr/>
                <p:nvPr/>
              </p:nvPicPr>
              <p:blipFill>
                <a:blip r:embed="rId162"/>
                <a:stretch>
                  <a:fillRect/>
                </a:stretch>
              </p:blipFill>
              <p:spPr>
                <a:xfrm>
                  <a:off x="11246313" y="485364"/>
                  <a:ext cx="102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0" name="Freihand 39">
                  <a:extLst>
                    <a:ext uri="{FF2B5EF4-FFF2-40B4-BE49-F238E27FC236}">
                      <a16:creationId xmlns:a16="http://schemas.microsoft.com/office/drawing/2014/main" id="{2DD7B4B9-9076-41FB-A779-2EB3A89D08A5}"/>
                    </a:ext>
                  </a:extLst>
                </p14:cNvPr>
                <p14:cNvContentPartPr/>
                <p14:nvPr/>
              </p14:nvContentPartPr>
              <p14:xfrm>
                <a:off x="11351073" y="522084"/>
                <a:ext cx="72720" cy="100440"/>
              </p14:xfrm>
            </p:contentPart>
          </mc:Choice>
          <mc:Fallback>
            <p:pic>
              <p:nvPicPr>
                <p:cNvPr id="40" name="Freihand 39">
                  <a:extLst>
                    <a:ext uri="{FF2B5EF4-FFF2-40B4-BE49-F238E27FC236}">
                      <a16:creationId xmlns:a16="http://schemas.microsoft.com/office/drawing/2014/main" id="{2DD7B4B9-9076-41FB-A779-2EB3A89D08A5}"/>
                    </a:ext>
                  </a:extLst>
                </p:cNvPr>
                <p:cNvPicPr/>
                <p:nvPr/>
              </p:nvPicPr>
              <p:blipFill>
                <a:blip r:embed="rId164"/>
                <a:stretch>
                  <a:fillRect/>
                </a:stretch>
              </p:blipFill>
              <p:spPr>
                <a:xfrm>
                  <a:off x="11346753" y="517764"/>
                  <a:ext cx="81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1" name="Freihand 40">
                  <a:extLst>
                    <a:ext uri="{FF2B5EF4-FFF2-40B4-BE49-F238E27FC236}">
                      <a16:creationId xmlns:a16="http://schemas.microsoft.com/office/drawing/2014/main" id="{07304979-4C41-42BD-9672-1D467733E477}"/>
                    </a:ext>
                  </a:extLst>
                </p14:cNvPr>
                <p14:cNvContentPartPr/>
                <p14:nvPr/>
              </p14:nvContentPartPr>
              <p14:xfrm>
                <a:off x="11443233" y="470244"/>
                <a:ext cx="87840" cy="108720"/>
              </p14:xfrm>
            </p:contentPart>
          </mc:Choice>
          <mc:Fallback>
            <p:pic>
              <p:nvPicPr>
                <p:cNvPr id="41" name="Freihand 40">
                  <a:extLst>
                    <a:ext uri="{FF2B5EF4-FFF2-40B4-BE49-F238E27FC236}">
                      <a16:creationId xmlns:a16="http://schemas.microsoft.com/office/drawing/2014/main" id="{07304979-4C41-42BD-9672-1D467733E477}"/>
                    </a:ext>
                  </a:extLst>
                </p:cNvPr>
                <p:cNvPicPr/>
                <p:nvPr/>
              </p:nvPicPr>
              <p:blipFill>
                <a:blip r:embed="rId166"/>
                <a:stretch>
                  <a:fillRect/>
                </a:stretch>
              </p:blipFill>
              <p:spPr>
                <a:xfrm>
                  <a:off x="11438913" y="465924"/>
                  <a:ext cx="9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2" name="Freihand 41">
                  <a:extLst>
                    <a:ext uri="{FF2B5EF4-FFF2-40B4-BE49-F238E27FC236}">
                      <a16:creationId xmlns:a16="http://schemas.microsoft.com/office/drawing/2014/main" id="{A906FAC9-4F6C-423E-BEAC-C669C521A979}"/>
                    </a:ext>
                  </a:extLst>
                </p14:cNvPr>
                <p14:cNvContentPartPr/>
                <p14:nvPr/>
              </p14:nvContentPartPr>
              <p14:xfrm>
                <a:off x="11544033" y="535764"/>
                <a:ext cx="67320" cy="73440"/>
              </p14:xfrm>
            </p:contentPart>
          </mc:Choice>
          <mc:Fallback>
            <p:pic>
              <p:nvPicPr>
                <p:cNvPr id="42" name="Freihand 41">
                  <a:extLst>
                    <a:ext uri="{FF2B5EF4-FFF2-40B4-BE49-F238E27FC236}">
                      <a16:creationId xmlns:a16="http://schemas.microsoft.com/office/drawing/2014/main" id="{A906FAC9-4F6C-423E-BEAC-C669C521A979}"/>
                    </a:ext>
                  </a:extLst>
                </p:cNvPr>
                <p:cNvPicPr/>
                <p:nvPr/>
              </p:nvPicPr>
              <p:blipFill>
                <a:blip r:embed="rId168"/>
                <a:stretch>
                  <a:fillRect/>
                </a:stretch>
              </p:blipFill>
              <p:spPr>
                <a:xfrm>
                  <a:off x="11539713" y="531444"/>
                  <a:ext cx="75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3" name="Freihand 42">
                  <a:extLst>
                    <a:ext uri="{FF2B5EF4-FFF2-40B4-BE49-F238E27FC236}">
                      <a16:creationId xmlns:a16="http://schemas.microsoft.com/office/drawing/2014/main" id="{07F15B17-1186-49E7-A2E2-64FD66872C22}"/>
                    </a:ext>
                  </a:extLst>
                </p14:cNvPr>
                <p14:cNvContentPartPr/>
                <p14:nvPr/>
              </p14:nvContentPartPr>
              <p14:xfrm>
                <a:off x="11656353" y="509484"/>
                <a:ext cx="10800" cy="66600"/>
              </p14:xfrm>
            </p:contentPart>
          </mc:Choice>
          <mc:Fallback>
            <p:pic>
              <p:nvPicPr>
                <p:cNvPr id="43" name="Freihand 42">
                  <a:extLst>
                    <a:ext uri="{FF2B5EF4-FFF2-40B4-BE49-F238E27FC236}">
                      <a16:creationId xmlns:a16="http://schemas.microsoft.com/office/drawing/2014/main" id="{07F15B17-1186-49E7-A2E2-64FD66872C22}"/>
                    </a:ext>
                  </a:extLst>
                </p:cNvPr>
                <p:cNvPicPr/>
                <p:nvPr/>
              </p:nvPicPr>
              <p:blipFill>
                <a:blip r:embed="rId170"/>
                <a:stretch>
                  <a:fillRect/>
                </a:stretch>
              </p:blipFill>
              <p:spPr>
                <a:xfrm>
                  <a:off x="11652033" y="505164"/>
                  <a:ext cx="19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4" name="Freihand 43">
                  <a:extLst>
                    <a:ext uri="{FF2B5EF4-FFF2-40B4-BE49-F238E27FC236}">
                      <a16:creationId xmlns:a16="http://schemas.microsoft.com/office/drawing/2014/main" id="{14FF0821-ADBE-456A-9BD5-A9FC95C5B3CC}"/>
                    </a:ext>
                  </a:extLst>
                </p14:cNvPr>
                <p14:cNvContentPartPr/>
                <p14:nvPr/>
              </p14:nvContentPartPr>
              <p14:xfrm>
                <a:off x="11618553" y="519924"/>
                <a:ext cx="105480" cy="13320"/>
              </p14:xfrm>
            </p:contentPart>
          </mc:Choice>
          <mc:Fallback>
            <p:pic>
              <p:nvPicPr>
                <p:cNvPr id="44" name="Freihand 43">
                  <a:extLst>
                    <a:ext uri="{FF2B5EF4-FFF2-40B4-BE49-F238E27FC236}">
                      <a16:creationId xmlns:a16="http://schemas.microsoft.com/office/drawing/2014/main" id="{14FF0821-ADBE-456A-9BD5-A9FC95C5B3CC}"/>
                    </a:ext>
                  </a:extLst>
                </p:cNvPr>
                <p:cNvPicPr/>
                <p:nvPr/>
              </p:nvPicPr>
              <p:blipFill>
                <a:blip r:embed="rId172"/>
                <a:stretch>
                  <a:fillRect/>
                </a:stretch>
              </p:blipFill>
              <p:spPr>
                <a:xfrm>
                  <a:off x="11614233" y="515604"/>
                  <a:ext cx="114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5" name="Freihand 44">
                  <a:extLst>
                    <a:ext uri="{FF2B5EF4-FFF2-40B4-BE49-F238E27FC236}">
                      <a16:creationId xmlns:a16="http://schemas.microsoft.com/office/drawing/2014/main" id="{AFA3285B-B947-452E-90C0-5DB39F6023CF}"/>
                    </a:ext>
                  </a:extLst>
                </p14:cNvPr>
                <p14:cNvContentPartPr/>
                <p14:nvPr/>
              </p14:nvContentPartPr>
              <p14:xfrm>
                <a:off x="11740593" y="457284"/>
                <a:ext cx="100800" cy="187200"/>
              </p14:xfrm>
            </p:contentPart>
          </mc:Choice>
          <mc:Fallback>
            <p:pic>
              <p:nvPicPr>
                <p:cNvPr id="45" name="Freihand 44">
                  <a:extLst>
                    <a:ext uri="{FF2B5EF4-FFF2-40B4-BE49-F238E27FC236}">
                      <a16:creationId xmlns:a16="http://schemas.microsoft.com/office/drawing/2014/main" id="{AFA3285B-B947-452E-90C0-5DB39F6023CF}"/>
                    </a:ext>
                  </a:extLst>
                </p:cNvPr>
                <p:cNvPicPr/>
                <p:nvPr/>
              </p:nvPicPr>
              <p:blipFill>
                <a:blip r:embed="rId174"/>
                <a:stretch>
                  <a:fillRect/>
                </a:stretch>
              </p:blipFill>
              <p:spPr>
                <a:xfrm>
                  <a:off x="11736273" y="452964"/>
                  <a:ext cx="109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6" name="Freihand 45">
                  <a:extLst>
                    <a:ext uri="{FF2B5EF4-FFF2-40B4-BE49-F238E27FC236}">
                      <a16:creationId xmlns:a16="http://schemas.microsoft.com/office/drawing/2014/main" id="{59386628-5EDA-4658-A64F-96294411E89B}"/>
                    </a:ext>
                  </a:extLst>
                </p14:cNvPr>
                <p14:cNvContentPartPr/>
                <p14:nvPr/>
              </p14:nvContentPartPr>
              <p14:xfrm>
                <a:off x="11823753" y="560964"/>
                <a:ext cx="82800" cy="81360"/>
              </p14:xfrm>
            </p:contentPart>
          </mc:Choice>
          <mc:Fallback>
            <p:pic>
              <p:nvPicPr>
                <p:cNvPr id="46" name="Freihand 45">
                  <a:extLst>
                    <a:ext uri="{FF2B5EF4-FFF2-40B4-BE49-F238E27FC236}">
                      <a16:creationId xmlns:a16="http://schemas.microsoft.com/office/drawing/2014/main" id="{59386628-5EDA-4658-A64F-96294411E89B}"/>
                    </a:ext>
                  </a:extLst>
                </p:cNvPr>
                <p:cNvPicPr/>
                <p:nvPr/>
              </p:nvPicPr>
              <p:blipFill>
                <a:blip r:embed="rId176"/>
                <a:stretch>
                  <a:fillRect/>
                </a:stretch>
              </p:blipFill>
              <p:spPr>
                <a:xfrm>
                  <a:off x="11819433" y="556644"/>
                  <a:ext cx="91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 name="Freihand 46">
                  <a:extLst>
                    <a:ext uri="{FF2B5EF4-FFF2-40B4-BE49-F238E27FC236}">
                      <a16:creationId xmlns:a16="http://schemas.microsoft.com/office/drawing/2014/main" id="{F0D5FB1C-6288-4F9F-A84E-D5F97EA135F3}"/>
                    </a:ext>
                  </a:extLst>
                </p14:cNvPr>
                <p14:cNvContentPartPr/>
                <p14:nvPr/>
              </p14:nvContentPartPr>
              <p14:xfrm>
                <a:off x="11906913" y="501564"/>
                <a:ext cx="74520" cy="90360"/>
              </p14:xfrm>
            </p:contentPart>
          </mc:Choice>
          <mc:Fallback>
            <p:pic>
              <p:nvPicPr>
                <p:cNvPr id="47" name="Freihand 46">
                  <a:extLst>
                    <a:ext uri="{FF2B5EF4-FFF2-40B4-BE49-F238E27FC236}">
                      <a16:creationId xmlns:a16="http://schemas.microsoft.com/office/drawing/2014/main" id="{F0D5FB1C-6288-4F9F-A84E-D5F97EA135F3}"/>
                    </a:ext>
                  </a:extLst>
                </p:cNvPr>
                <p:cNvPicPr/>
                <p:nvPr/>
              </p:nvPicPr>
              <p:blipFill>
                <a:blip r:embed="rId178"/>
                <a:stretch>
                  <a:fillRect/>
                </a:stretch>
              </p:blipFill>
              <p:spPr>
                <a:xfrm>
                  <a:off x="11902593" y="497244"/>
                  <a:ext cx="83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 name="Freihand 47">
                  <a:extLst>
                    <a:ext uri="{FF2B5EF4-FFF2-40B4-BE49-F238E27FC236}">
                      <a16:creationId xmlns:a16="http://schemas.microsoft.com/office/drawing/2014/main" id="{58A18A57-C07C-4CDE-9B85-1502DD8494EA}"/>
                    </a:ext>
                  </a:extLst>
                </p14:cNvPr>
                <p14:cNvContentPartPr/>
                <p14:nvPr/>
              </p14:nvContentPartPr>
              <p14:xfrm>
                <a:off x="11904393" y="526044"/>
                <a:ext cx="89280" cy="46800"/>
              </p14:xfrm>
            </p:contentPart>
          </mc:Choice>
          <mc:Fallback>
            <p:pic>
              <p:nvPicPr>
                <p:cNvPr id="48" name="Freihand 47">
                  <a:extLst>
                    <a:ext uri="{FF2B5EF4-FFF2-40B4-BE49-F238E27FC236}">
                      <a16:creationId xmlns:a16="http://schemas.microsoft.com/office/drawing/2014/main" id="{58A18A57-C07C-4CDE-9B85-1502DD8494EA}"/>
                    </a:ext>
                  </a:extLst>
                </p:cNvPr>
                <p:cNvPicPr/>
                <p:nvPr/>
              </p:nvPicPr>
              <p:blipFill>
                <a:blip r:embed="rId180"/>
                <a:stretch>
                  <a:fillRect/>
                </a:stretch>
              </p:blipFill>
              <p:spPr>
                <a:xfrm>
                  <a:off x="11900073" y="521724"/>
                  <a:ext cx="97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 name="Freihand 48">
                  <a:extLst>
                    <a:ext uri="{FF2B5EF4-FFF2-40B4-BE49-F238E27FC236}">
                      <a16:creationId xmlns:a16="http://schemas.microsoft.com/office/drawing/2014/main" id="{CA8A700F-3981-49A9-AE59-65F1237A12EF}"/>
                    </a:ext>
                  </a:extLst>
                </p14:cNvPr>
                <p14:cNvContentPartPr/>
                <p14:nvPr/>
              </p14:nvContentPartPr>
              <p14:xfrm>
                <a:off x="11981793" y="563844"/>
                <a:ext cx="69840" cy="89280"/>
              </p14:xfrm>
            </p:contentPart>
          </mc:Choice>
          <mc:Fallback>
            <p:pic>
              <p:nvPicPr>
                <p:cNvPr id="49" name="Freihand 48">
                  <a:extLst>
                    <a:ext uri="{FF2B5EF4-FFF2-40B4-BE49-F238E27FC236}">
                      <a16:creationId xmlns:a16="http://schemas.microsoft.com/office/drawing/2014/main" id="{CA8A700F-3981-49A9-AE59-65F1237A12EF}"/>
                    </a:ext>
                  </a:extLst>
                </p:cNvPr>
                <p:cNvPicPr/>
                <p:nvPr/>
              </p:nvPicPr>
              <p:blipFill>
                <a:blip r:embed="rId182"/>
                <a:stretch>
                  <a:fillRect/>
                </a:stretch>
              </p:blipFill>
              <p:spPr>
                <a:xfrm>
                  <a:off x="11977473" y="559524"/>
                  <a:ext cx="78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 name="Freihand 2">
                  <a:extLst>
                    <a:ext uri="{FF2B5EF4-FFF2-40B4-BE49-F238E27FC236}">
                      <a16:creationId xmlns:a16="http://schemas.microsoft.com/office/drawing/2014/main" id="{53A16FCD-A2D4-43B3-817D-FA377465D593}"/>
                    </a:ext>
                  </a:extLst>
                </p14:cNvPr>
                <p14:cNvContentPartPr/>
                <p14:nvPr/>
              </p14:nvContentPartPr>
              <p14:xfrm>
                <a:off x="9641433" y="899004"/>
                <a:ext cx="178560" cy="206640"/>
              </p14:xfrm>
            </p:contentPart>
          </mc:Choice>
          <mc:Fallback>
            <p:pic>
              <p:nvPicPr>
                <p:cNvPr id="3" name="Freihand 2">
                  <a:extLst>
                    <a:ext uri="{FF2B5EF4-FFF2-40B4-BE49-F238E27FC236}">
                      <a16:creationId xmlns:a16="http://schemas.microsoft.com/office/drawing/2014/main" id="{53A16FCD-A2D4-43B3-817D-FA377465D593}"/>
                    </a:ext>
                  </a:extLst>
                </p:cNvPr>
                <p:cNvPicPr/>
                <p:nvPr/>
              </p:nvPicPr>
              <p:blipFill>
                <a:blip r:embed="rId184"/>
                <a:stretch>
                  <a:fillRect/>
                </a:stretch>
              </p:blipFill>
              <p:spPr>
                <a:xfrm>
                  <a:off x="9637113" y="894684"/>
                  <a:ext cx="187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0" name="Freihand 19">
                  <a:extLst>
                    <a:ext uri="{FF2B5EF4-FFF2-40B4-BE49-F238E27FC236}">
                      <a16:creationId xmlns:a16="http://schemas.microsoft.com/office/drawing/2014/main" id="{2DC9808F-A291-4BBB-964B-343DD77419DC}"/>
                    </a:ext>
                  </a:extLst>
                </p14:cNvPr>
                <p14:cNvContentPartPr/>
                <p14:nvPr/>
              </p14:nvContentPartPr>
              <p14:xfrm>
                <a:off x="9826833" y="915924"/>
                <a:ext cx="10080" cy="25200"/>
              </p14:xfrm>
            </p:contentPart>
          </mc:Choice>
          <mc:Fallback>
            <p:pic>
              <p:nvPicPr>
                <p:cNvPr id="20" name="Freihand 19">
                  <a:extLst>
                    <a:ext uri="{FF2B5EF4-FFF2-40B4-BE49-F238E27FC236}">
                      <a16:creationId xmlns:a16="http://schemas.microsoft.com/office/drawing/2014/main" id="{2DC9808F-A291-4BBB-964B-343DD77419DC}"/>
                    </a:ext>
                  </a:extLst>
                </p:cNvPr>
                <p:cNvPicPr/>
                <p:nvPr/>
              </p:nvPicPr>
              <p:blipFill>
                <a:blip r:embed="rId186"/>
                <a:stretch>
                  <a:fillRect/>
                </a:stretch>
              </p:blipFill>
              <p:spPr>
                <a:xfrm>
                  <a:off x="9822513" y="911604"/>
                  <a:ext cx="18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 name="Freihand 20">
                  <a:extLst>
                    <a:ext uri="{FF2B5EF4-FFF2-40B4-BE49-F238E27FC236}">
                      <a16:creationId xmlns:a16="http://schemas.microsoft.com/office/drawing/2014/main" id="{D27B94B3-D053-4D0F-A01D-012EF4423365}"/>
                    </a:ext>
                  </a:extLst>
                </p14:cNvPr>
                <p14:cNvContentPartPr/>
                <p14:nvPr/>
              </p14:nvContentPartPr>
              <p14:xfrm>
                <a:off x="9869673" y="963084"/>
                <a:ext cx="79920" cy="106560"/>
              </p14:xfrm>
            </p:contentPart>
          </mc:Choice>
          <mc:Fallback>
            <p:pic>
              <p:nvPicPr>
                <p:cNvPr id="21" name="Freihand 20">
                  <a:extLst>
                    <a:ext uri="{FF2B5EF4-FFF2-40B4-BE49-F238E27FC236}">
                      <a16:creationId xmlns:a16="http://schemas.microsoft.com/office/drawing/2014/main" id="{D27B94B3-D053-4D0F-A01D-012EF4423365}"/>
                    </a:ext>
                  </a:extLst>
                </p:cNvPr>
                <p:cNvPicPr/>
                <p:nvPr/>
              </p:nvPicPr>
              <p:blipFill>
                <a:blip r:embed="rId188"/>
                <a:stretch>
                  <a:fillRect/>
                </a:stretch>
              </p:blipFill>
              <p:spPr>
                <a:xfrm>
                  <a:off x="9865353" y="958764"/>
                  <a:ext cx="88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 name="Freihand 21">
                  <a:extLst>
                    <a:ext uri="{FF2B5EF4-FFF2-40B4-BE49-F238E27FC236}">
                      <a16:creationId xmlns:a16="http://schemas.microsoft.com/office/drawing/2014/main" id="{63DC82AA-179C-41B9-9270-947FF7DC2124}"/>
                    </a:ext>
                  </a:extLst>
                </p14:cNvPr>
                <p14:cNvContentPartPr/>
                <p14:nvPr/>
              </p14:nvContentPartPr>
              <p14:xfrm>
                <a:off x="9993513" y="957324"/>
                <a:ext cx="56880" cy="115920"/>
              </p14:xfrm>
            </p:contentPart>
          </mc:Choice>
          <mc:Fallback>
            <p:pic>
              <p:nvPicPr>
                <p:cNvPr id="22" name="Freihand 21">
                  <a:extLst>
                    <a:ext uri="{FF2B5EF4-FFF2-40B4-BE49-F238E27FC236}">
                      <a16:creationId xmlns:a16="http://schemas.microsoft.com/office/drawing/2014/main" id="{63DC82AA-179C-41B9-9270-947FF7DC2124}"/>
                    </a:ext>
                  </a:extLst>
                </p:cNvPr>
                <p:cNvPicPr/>
                <p:nvPr/>
              </p:nvPicPr>
              <p:blipFill>
                <a:blip r:embed="rId190"/>
                <a:stretch>
                  <a:fillRect/>
                </a:stretch>
              </p:blipFill>
              <p:spPr>
                <a:xfrm>
                  <a:off x="9989193" y="953004"/>
                  <a:ext cx="65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3" name="Freihand 22">
                  <a:extLst>
                    <a:ext uri="{FF2B5EF4-FFF2-40B4-BE49-F238E27FC236}">
                      <a16:creationId xmlns:a16="http://schemas.microsoft.com/office/drawing/2014/main" id="{403FEF3A-EE45-4B67-87D1-D957D8FC57D6}"/>
                    </a:ext>
                  </a:extLst>
                </p14:cNvPr>
                <p14:cNvContentPartPr/>
                <p14:nvPr/>
              </p14:nvContentPartPr>
              <p14:xfrm>
                <a:off x="10068753" y="973884"/>
                <a:ext cx="82800" cy="78480"/>
              </p14:xfrm>
            </p:contentPart>
          </mc:Choice>
          <mc:Fallback>
            <p:pic>
              <p:nvPicPr>
                <p:cNvPr id="23" name="Freihand 22">
                  <a:extLst>
                    <a:ext uri="{FF2B5EF4-FFF2-40B4-BE49-F238E27FC236}">
                      <a16:creationId xmlns:a16="http://schemas.microsoft.com/office/drawing/2014/main" id="{403FEF3A-EE45-4B67-87D1-D957D8FC57D6}"/>
                    </a:ext>
                  </a:extLst>
                </p:cNvPr>
                <p:cNvPicPr/>
                <p:nvPr/>
              </p:nvPicPr>
              <p:blipFill>
                <a:blip r:embed="rId192"/>
                <a:stretch>
                  <a:fillRect/>
                </a:stretch>
              </p:blipFill>
              <p:spPr>
                <a:xfrm>
                  <a:off x="10064433" y="969564"/>
                  <a:ext cx="91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5" name="Freihand 24">
                  <a:extLst>
                    <a:ext uri="{FF2B5EF4-FFF2-40B4-BE49-F238E27FC236}">
                      <a16:creationId xmlns:a16="http://schemas.microsoft.com/office/drawing/2014/main" id="{BFF03655-A22E-4B64-9D4A-6EBEFBA8767B}"/>
                    </a:ext>
                  </a:extLst>
                </p14:cNvPr>
                <p14:cNvContentPartPr/>
                <p14:nvPr/>
              </p14:nvContentPartPr>
              <p14:xfrm>
                <a:off x="10447833" y="896484"/>
                <a:ext cx="173520" cy="90360"/>
              </p14:xfrm>
            </p:contentPart>
          </mc:Choice>
          <mc:Fallback>
            <p:pic>
              <p:nvPicPr>
                <p:cNvPr id="25" name="Freihand 24">
                  <a:extLst>
                    <a:ext uri="{FF2B5EF4-FFF2-40B4-BE49-F238E27FC236}">
                      <a16:creationId xmlns:a16="http://schemas.microsoft.com/office/drawing/2014/main" id="{BFF03655-A22E-4B64-9D4A-6EBEFBA8767B}"/>
                    </a:ext>
                  </a:extLst>
                </p:cNvPr>
                <p:cNvPicPr/>
                <p:nvPr/>
              </p:nvPicPr>
              <p:blipFill>
                <a:blip r:embed="rId194"/>
                <a:stretch>
                  <a:fillRect/>
                </a:stretch>
              </p:blipFill>
              <p:spPr>
                <a:xfrm>
                  <a:off x="10443513" y="892164"/>
                  <a:ext cx="182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 name="Freihand 25">
                  <a:extLst>
                    <a:ext uri="{FF2B5EF4-FFF2-40B4-BE49-F238E27FC236}">
                      <a16:creationId xmlns:a16="http://schemas.microsoft.com/office/drawing/2014/main" id="{3363DF72-FD44-43CB-A1F5-B57C86DFAED5}"/>
                    </a:ext>
                  </a:extLst>
                </p14:cNvPr>
                <p14:cNvContentPartPr/>
                <p14:nvPr/>
              </p14:nvContentPartPr>
              <p14:xfrm>
                <a:off x="10604433" y="907284"/>
                <a:ext cx="100800" cy="68400"/>
              </p14:xfrm>
            </p:contentPart>
          </mc:Choice>
          <mc:Fallback>
            <p:pic>
              <p:nvPicPr>
                <p:cNvPr id="26" name="Freihand 25">
                  <a:extLst>
                    <a:ext uri="{FF2B5EF4-FFF2-40B4-BE49-F238E27FC236}">
                      <a16:creationId xmlns:a16="http://schemas.microsoft.com/office/drawing/2014/main" id="{3363DF72-FD44-43CB-A1F5-B57C86DFAED5}"/>
                    </a:ext>
                  </a:extLst>
                </p:cNvPr>
                <p:cNvPicPr/>
                <p:nvPr/>
              </p:nvPicPr>
              <p:blipFill>
                <a:blip r:embed="rId196"/>
                <a:stretch>
                  <a:fillRect/>
                </a:stretch>
              </p:blipFill>
              <p:spPr>
                <a:xfrm>
                  <a:off x="10600113" y="902964"/>
                  <a:ext cx="109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7" name="Freihand 26">
                  <a:extLst>
                    <a:ext uri="{FF2B5EF4-FFF2-40B4-BE49-F238E27FC236}">
                      <a16:creationId xmlns:a16="http://schemas.microsoft.com/office/drawing/2014/main" id="{6594694A-7B17-472D-A0F3-7A735E3FA50A}"/>
                    </a:ext>
                  </a:extLst>
                </p14:cNvPr>
                <p14:cNvContentPartPr/>
                <p14:nvPr/>
              </p14:nvContentPartPr>
              <p14:xfrm>
                <a:off x="10699113" y="915924"/>
                <a:ext cx="66960" cy="74160"/>
              </p14:xfrm>
            </p:contentPart>
          </mc:Choice>
          <mc:Fallback>
            <p:pic>
              <p:nvPicPr>
                <p:cNvPr id="27" name="Freihand 26">
                  <a:extLst>
                    <a:ext uri="{FF2B5EF4-FFF2-40B4-BE49-F238E27FC236}">
                      <a16:creationId xmlns:a16="http://schemas.microsoft.com/office/drawing/2014/main" id="{6594694A-7B17-472D-A0F3-7A735E3FA50A}"/>
                    </a:ext>
                  </a:extLst>
                </p:cNvPr>
                <p:cNvPicPr/>
                <p:nvPr/>
              </p:nvPicPr>
              <p:blipFill>
                <a:blip r:embed="rId198"/>
                <a:stretch>
                  <a:fillRect/>
                </a:stretch>
              </p:blipFill>
              <p:spPr>
                <a:xfrm>
                  <a:off x="10694793" y="911604"/>
                  <a:ext cx="75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8" name="Freihand 27">
                  <a:extLst>
                    <a:ext uri="{FF2B5EF4-FFF2-40B4-BE49-F238E27FC236}">
                      <a16:creationId xmlns:a16="http://schemas.microsoft.com/office/drawing/2014/main" id="{CE9C73E0-AEFA-40DD-850F-E630B7FE04D7}"/>
                    </a:ext>
                  </a:extLst>
                </p14:cNvPr>
                <p14:cNvContentPartPr/>
                <p14:nvPr/>
              </p14:nvContentPartPr>
              <p14:xfrm>
                <a:off x="10712793" y="924204"/>
                <a:ext cx="53280" cy="44280"/>
              </p14:xfrm>
            </p:contentPart>
          </mc:Choice>
          <mc:Fallback>
            <p:pic>
              <p:nvPicPr>
                <p:cNvPr id="28" name="Freihand 27">
                  <a:extLst>
                    <a:ext uri="{FF2B5EF4-FFF2-40B4-BE49-F238E27FC236}">
                      <a16:creationId xmlns:a16="http://schemas.microsoft.com/office/drawing/2014/main" id="{CE9C73E0-AEFA-40DD-850F-E630B7FE04D7}"/>
                    </a:ext>
                  </a:extLst>
                </p:cNvPr>
                <p:cNvPicPr/>
                <p:nvPr/>
              </p:nvPicPr>
              <p:blipFill>
                <a:blip r:embed="rId200"/>
                <a:stretch>
                  <a:fillRect/>
                </a:stretch>
              </p:blipFill>
              <p:spPr>
                <a:xfrm>
                  <a:off x="10708473" y="919884"/>
                  <a:ext cx="61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9" name="Freihand 28">
                  <a:extLst>
                    <a:ext uri="{FF2B5EF4-FFF2-40B4-BE49-F238E27FC236}">
                      <a16:creationId xmlns:a16="http://schemas.microsoft.com/office/drawing/2014/main" id="{CC46C90D-923B-43BA-96A1-611EC92E91DD}"/>
                    </a:ext>
                  </a:extLst>
                </p14:cNvPr>
                <p14:cNvContentPartPr/>
                <p14:nvPr/>
              </p14:nvContentPartPr>
              <p14:xfrm>
                <a:off x="10930593" y="885684"/>
                <a:ext cx="128520" cy="78480"/>
              </p14:xfrm>
            </p:contentPart>
          </mc:Choice>
          <mc:Fallback>
            <p:pic>
              <p:nvPicPr>
                <p:cNvPr id="29" name="Freihand 28">
                  <a:extLst>
                    <a:ext uri="{FF2B5EF4-FFF2-40B4-BE49-F238E27FC236}">
                      <a16:creationId xmlns:a16="http://schemas.microsoft.com/office/drawing/2014/main" id="{CC46C90D-923B-43BA-96A1-611EC92E91DD}"/>
                    </a:ext>
                  </a:extLst>
                </p:cNvPr>
                <p:cNvPicPr/>
                <p:nvPr/>
              </p:nvPicPr>
              <p:blipFill>
                <a:blip r:embed="rId202"/>
                <a:stretch>
                  <a:fillRect/>
                </a:stretch>
              </p:blipFill>
              <p:spPr>
                <a:xfrm>
                  <a:off x="10926273" y="881364"/>
                  <a:ext cx="137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0" name="Freihand 29">
                  <a:extLst>
                    <a:ext uri="{FF2B5EF4-FFF2-40B4-BE49-F238E27FC236}">
                      <a16:creationId xmlns:a16="http://schemas.microsoft.com/office/drawing/2014/main" id="{4FD22544-6BA6-4347-8FFC-0D342F9D23EB}"/>
                    </a:ext>
                  </a:extLst>
                </p14:cNvPr>
                <p14:cNvContentPartPr/>
                <p14:nvPr/>
              </p14:nvContentPartPr>
              <p14:xfrm>
                <a:off x="11193393" y="863724"/>
                <a:ext cx="77760" cy="104760"/>
              </p14:xfrm>
            </p:contentPart>
          </mc:Choice>
          <mc:Fallback>
            <p:pic>
              <p:nvPicPr>
                <p:cNvPr id="30" name="Freihand 29">
                  <a:extLst>
                    <a:ext uri="{FF2B5EF4-FFF2-40B4-BE49-F238E27FC236}">
                      <a16:creationId xmlns:a16="http://schemas.microsoft.com/office/drawing/2014/main" id="{4FD22544-6BA6-4347-8FFC-0D342F9D23EB}"/>
                    </a:ext>
                  </a:extLst>
                </p:cNvPr>
                <p:cNvPicPr/>
                <p:nvPr/>
              </p:nvPicPr>
              <p:blipFill>
                <a:blip r:embed="rId204"/>
                <a:stretch>
                  <a:fillRect/>
                </a:stretch>
              </p:blipFill>
              <p:spPr>
                <a:xfrm>
                  <a:off x="11189073" y="859404"/>
                  <a:ext cx="8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1" name="Freihand 30">
                  <a:extLst>
                    <a:ext uri="{FF2B5EF4-FFF2-40B4-BE49-F238E27FC236}">
                      <a16:creationId xmlns:a16="http://schemas.microsoft.com/office/drawing/2014/main" id="{528BD915-5346-4646-8E86-74F897091EEE}"/>
                    </a:ext>
                  </a:extLst>
                </p14:cNvPr>
                <p14:cNvContentPartPr/>
                <p14:nvPr/>
              </p14:nvContentPartPr>
              <p14:xfrm>
                <a:off x="11303553" y="919524"/>
                <a:ext cx="30600" cy="15480"/>
              </p14:xfrm>
            </p:contentPart>
          </mc:Choice>
          <mc:Fallback>
            <p:pic>
              <p:nvPicPr>
                <p:cNvPr id="31" name="Freihand 30">
                  <a:extLst>
                    <a:ext uri="{FF2B5EF4-FFF2-40B4-BE49-F238E27FC236}">
                      <a16:creationId xmlns:a16="http://schemas.microsoft.com/office/drawing/2014/main" id="{528BD915-5346-4646-8E86-74F897091EEE}"/>
                    </a:ext>
                  </a:extLst>
                </p:cNvPr>
                <p:cNvPicPr/>
                <p:nvPr/>
              </p:nvPicPr>
              <p:blipFill>
                <a:blip r:embed="rId206"/>
                <a:stretch>
                  <a:fillRect/>
                </a:stretch>
              </p:blipFill>
              <p:spPr>
                <a:xfrm>
                  <a:off x="11299233" y="915204"/>
                  <a:ext cx="3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2" name="Freihand 31">
                  <a:extLst>
                    <a:ext uri="{FF2B5EF4-FFF2-40B4-BE49-F238E27FC236}">
                      <a16:creationId xmlns:a16="http://schemas.microsoft.com/office/drawing/2014/main" id="{99088283-1820-4E5F-B04A-FA0354449BB4}"/>
                    </a:ext>
                  </a:extLst>
                </p14:cNvPr>
                <p14:cNvContentPartPr/>
                <p14:nvPr/>
              </p14:nvContentPartPr>
              <p14:xfrm>
                <a:off x="11330193" y="783804"/>
                <a:ext cx="87480" cy="158760"/>
              </p14:xfrm>
            </p:contentPart>
          </mc:Choice>
          <mc:Fallback>
            <p:pic>
              <p:nvPicPr>
                <p:cNvPr id="32" name="Freihand 31">
                  <a:extLst>
                    <a:ext uri="{FF2B5EF4-FFF2-40B4-BE49-F238E27FC236}">
                      <a16:creationId xmlns:a16="http://schemas.microsoft.com/office/drawing/2014/main" id="{99088283-1820-4E5F-B04A-FA0354449BB4}"/>
                    </a:ext>
                  </a:extLst>
                </p:cNvPr>
                <p:cNvPicPr/>
                <p:nvPr/>
              </p:nvPicPr>
              <p:blipFill>
                <a:blip r:embed="rId208"/>
                <a:stretch>
                  <a:fillRect/>
                </a:stretch>
              </p:blipFill>
              <p:spPr>
                <a:xfrm>
                  <a:off x="11325873" y="779484"/>
                  <a:ext cx="96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3" name="Freihand 32">
                  <a:extLst>
                    <a:ext uri="{FF2B5EF4-FFF2-40B4-BE49-F238E27FC236}">
                      <a16:creationId xmlns:a16="http://schemas.microsoft.com/office/drawing/2014/main" id="{E2903CD0-4A5E-4403-9AE9-39027223C0D7}"/>
                    </a:ext>
                  </a:extLst>
                </p14:cNvPr>
                <p14:cNvContentPartPr/>
                <p14:nvPr/>
              </p14:nvContentPartPr>
              <p14:xfrm>
                <a:off x="11488953" y="931404"/>
                <a:ext cx="360" cy="360"/>
              </p14:xfrm>
            </p:contentPart>
          </mc:Choice>
          <mc:Fallback>
            <p:pic>
              <p:nvPicPr>
                <p:cNvPr id="33" name="Freihand 32">
                  <a:extLst>
                    <a:ext uri="{FF2B5EF4-FFF2-40B4-BE49-F238E27FC236}">
                      <a16:creationId xmlns:a16="http://schemas.microsoft.com/office/drawing/2014/main" id="{E2903CD0-4A5E-4403-9AE9-39027223C0D7}"/>
                    </a:ext>
                  </a:extLst>
                </p:cNvPr>
                <p:cNvPicPr/>
                <p:nvPr/>
              </p:nvPicPr>
              <p:blipFill>
                <a:blip r:embed="rId20"/>
                <a:stretch>
                  <a:fillRect/>
                </a:stretch>
              </p:blipFill>
              <p:spPr>
                <a:xfrm>
                  <a:off x="11484633" y="92708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1" name="Freihand 50">
                  <a:extLst>
                    <a:ext uri="{FF2B5EF4-FFF2-40B4-BE49-F238E27FC236}">
                      <a16:creationId xmlns:a16="http://schemas.microsoft.com/office/drawing/2014/main" id="{C7E54F07-CAA1-4BD8-9D0F-0CF239CC87B0}"/>
                    </a:ext>
                  </a:extLst>
                </p14:cNvPr>
                <p14:cNvContentPartPr/>
                <p14:nvPr/>
              </p14:nvContentPartPr>
              <p14:xfrm>
                <a:off x="9798033" y="1369164"/>
                <a:ext cx="40320" cy="1013760"/>
              </p14:xfrm>
            </p:contentPart>
          </mc:Choice>
          <mc:Fallback>
            <p:pic>
              <p:nvPicPr>
                <p:cNvPr id="51" name="Freihand 50">
                  <a:extLst>
                    <a:ext uri="{FF2B5EF4-FFF2-40B4-BE49-F238E27FC236}">
                      <a16:creationId xmlns:a16="http://schemas.microsoft.com/office/drawing/2014/main" id="{C7E54F07-CAA1-4BD8-9D0F-0CF239CC87B0}"/>
                    </a:ext>
                  </a:extLst>
                </p:cNvPr>
                <p:cNvPicPr/>
                <p:nvPr/>
              </p:nvPicPr>
              <p:blipFill>
                <a:blip r:embed="rId211"/>
                <a:stretch>
                  <a:fillRect/>
                </a:stretch>
              </p:blipFill>
              <p:spPr>
                <a:xfrm>
                  <a:off x="9793713" y="1364844"/>
                  <a:ext cx="4896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2" name="Freihand 51">
                  <a:extLst>
                    <a:ext uri="{FF2B5EF4-FFF2-40B4-BE49-F238E27FC236}">
                      <a16:creationId xmlns:a16="http://schemas.microsoft.com/office/drawing/2014/main" id="{40A4D637-0B1F-45F2-9D75-73627C876363}"/>
                    </a:ext>
                  </a:extLst>
                </p14:cNvPr>
                <p14:cNvContentPartPr/>
                <p14:nvPr/>
              </p14:nvContentPartPr>
              <p14:xfrm>
                <a:off x="9679233" y="2335764"/>
                <a:ext cx="1733760" cy="41760"/>
              </p14:xfrm>
            </p:contentPart>
          </mc:Choice>
          <mc:Fallback>
            <p:pic>
              <p:nvPicPr>
                <p:cNvPr id="52" name="Freihand 51">
                  <a:extLst>
                    <a:ext uri="{FF2B5EF4-FFF2-40B4-BE49-F238E27FC236}">
                      <a16:creationId xmlns:a16="http://schemas.microsoft.com/office/drawing/2014/main" id="{40A4D637-0B1F-45F2-9D75-73627C876363}"/>
                    </a:ext>
                  </a:extLst>
                </p:cNvPr>
                <p:cNvPicPr/>
                <p:nvPr/>
              </p:nvPicPr>
              <p:blipFill>
                <a:blip r:embed="rId213"/>
                <a:stretch>
                  <a:fillRect/>
                </a:stretch>
              </p:blipFill>
              <p:spPr>
                <a:xfrm>
                  <a:off x="9674913" y="2331444"/>
                  <a:ext cx="1742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3" name="Freihand 52">
                  <a:extLst>
                    <a:ext uri="{FF2B5EF4-FFF2-40B4-BE49-F238E27FC236}">
                      <a16:creationId xmlns:a16="http://schemas.microsoft.com/office/drawing/2014/main" id="{63BCA1CC-64CF-41CD-BD7A-514BE515DD8A}"/>
                    </a:ext>
                  </a:extLst>
                </p14:cNvPr>
                <p14:cNvContentPartPr/>
                <p14:nvPr/>
              </p14:nvContentPartPr>
              <p14:xfrm>
                <a:off x="11344593" y="2312364"/>
                <a:ext cx="182160" cy="133200"/>
              </p14:xfrm>
            </p:contentPart>
          </mc:Choice>
          <mc:Fallback>
            <p:pic>
              <p:nvPicPr>
                <p:cNvPr id="53" name="Freihand 52">
                  <a:extLst>
                    <a:ext uri="{FF2B5EF4-FFF2-40B4-BE49-F238E27FC236}">
                      <a16:creationId xmlns:a16="http://schemas.microsoft.com/office/drawing/2014/main" id="{63BCA1CC-64CF-41CD-BD7A-514BE515DD8A}"/>
                    </a:ext>
                  </a:extLst>
                </p:cNvPr>
                <p:cNvPicPr/>
                <p:nvPr/>
              </p:nvPicPr>
              <p:blipFill>
                <a:blip r:embed="rId215"/>
                <a:stretch>
                  <a:fillRect/>
                </a:stretch>
              </p:blipFill>
              <p:spPr>
                <a:xfrm>
                  <a:off x="11340273" y="2308044"/>
                  <a:ext cx="190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5" name="Freihand 54">
                  <a:extLst>
                    <a:ext uri="{FF2B5EF4-FFF2-40B4-BE49-F238E27FC236}">
                      <a16:creationId xmlns:a16="http://schemas.microsoft.com/office/drawing/2014/main" id="{83E78D2A-9CEE-4094-840A-787E909B1776}"/>
                    </a:ext>
                  </a:extLst>
                </p14:cNvPr>
                <p14:cNvContentPartPr/>
                <p14:nvPr/>
              </p14:nvContentPartPr>
              <p14:xfrm>
                <a:off x="9651153" y="1250724"/>
                <a:ext cx="224640" cy="163800"/>
              </p14:xfrm>
            </p:contentPart>
          </mc:Choice>
          <mc:Fallback>
            <p:pic>
              <p:nvPicPr>
                <p:cNvPr id="55" name="Freihand 54">
                  <a:extLst>
                    <a:ext uri="{FF2B5EF4-FFF2-40B4-BE49-F238E27FC236}">
                      <a16:creationId xmlns:a16="http://schemas.microsoft.com/office/drawing/2014/main" id="{83E78D2A-9CEE-4094-840A-787E909B1776}"/>
                    </a:ext>
                  </a:extLst>
                </p:cNvPr>
                <p:cNvPicPr/>
                <p:nvPr/>
              </p:nvPicPr>
              <p:blipFill>
                <a:blip r:embed="rId217"/>
                <a:stretch>
                  <a:fillRect/>
                </a:stretch>
              </p:blipFill>
              <p:spPr>
                <a:xfrm>
                  <a:off x="9646833" y="1246404"/>
                  <a:ext cx="233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6" name="Freihand 55">
                  <a:extLst>
                    <a:ext uri="{FF2B5EF4-FFF2-40B4-BE49-F238E27FC236}">
                      <a16:creationId xmlns:a16="http://schemas.microsoft.com/office/drawing/2014/main" id="{015D2E39-A4CC-41B8-966F-6017384E4493}"/>
                    </a:ext>
                  </a:extLst>
                </p14:cNvPr>
                <p14:cNvContentPartPr/>
                <p14:nvPr/>
              </p14:nvContentPartPr>
              <p14:xfrm>
                <a:off x="9411753" y="1228404"/>
                <a:ext cx="109080" cy="102600"/>
              </p14:xfrm>
            </p:contentPart>
          </mc:Choice>
          <mc:Fallback>
            <p:pic>
              <p:nvPicPr>
                <p:cNvPr id="56" name="Freihand 55">
                  <a:extLst>
                    <a:ext uri="{FF2B5EF4-FFF2-40B4-BE49-F238E27FC236}">
                      <a16:creationId xmlns:a16="http://schemas.microsoft.com/office/drawing/2014/main" id="{015D2E39-A4CC-41B8-966F-6017384E4493}"/>
                    </a:ext>
                  </a:extLst>
                </p:cNvPr>
                <p:cNvPicPr/>
                <p:nvPr/>
              </p:nvPicPr>
              <p:blipFill>
                <a:blip r:embed="rId219"/>
                <a:stretch>
                  <a:fillRect/>
                </a:stretch>
              </p:blipFill>
              <p:spPr>
                <a:xfrm>
                  <a:off x="9407433" y="1224084"/>
                  <a:ext cx="117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7" name="Freihand 56">
                  <a:extLst>
                    <a:ext uri="{FF2B5EF4-FFF2-40B4-BE49-F238E27FC236}">
                      <a16:creationId xmlns:a16="http://schemas.microsoft.com/office/drawing/2014/main" id="{A4A270CB-5D2D-4312-8E01-8638D72D85A9}"/>
                    </a:ext>
                  </a:extLst>
                </p14:cNvPr>
                <p14:cNvContentPartPr/>
                <p14:nvPr/>
              </p14:nvContentPartPr>
              <p14:xfrm>
                <a:off x="9398793" y="1239204"/>
                <a:ext cx="128880" cy="85320"/>
              </p14:xfrm>
            </p:contentPart>
          </mc:Choice>
          <mc:Fallback>
            <p:pic>
              <p:nvPicPr>
                <p:cNvPr id="57" name="Freihand 56">
                  <a:extLst>
                    <a:ext uri="{FF2B5EF4-FFF2-40B4-BE49-F238E27FC236}">
                      <a16:creationId xmlns:a16="http://schemas.microsoft.com/office/drawing/2014/main" id="{A4A270CB-5D2D-4312-8E01-8638D72D85A9}"/>
                    </a:ext>
                  </a:extLst>
                </p:cNvPr>
                <p:cNvPicPr/>
                <p:nvPr/>
              </p:nvPicPr>
              <p:blipFill>
                <a:blip r:embed="rId221"/>
                <a:stretch>
                  <a:fillRect/>
                </a:stretch>
              </p:blipFill>
              <p:spPr>
                <a:xfrm>
                  <a:off x="9394473" y="1234884"/>
                  <a:ext cx="13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8" name="Freihand 57">
                  <a:extLst>
                    <a:ext uri="{FF2B5EF4-FFF2-40B4-BE49-F238E27FC236}">
                      <a16:creationId xmlns:a16="http://schemas.microsoft.com/office/drawing/2014/main" id="{77835BBF-2769-4DC9-899B-A24071F37800}"/>
                    </a:ext>
                  </a:extLst>
                </p14:cNvPr>
                <p14:cNvContentPartPr/>
                <p14:nvPr/>
              </p14:nvContentPartPr>
              <p14:xfrm>
                <a:off x="9533793" y="1293564"/>
                <a:ext cx="108360" cy="112680"/>
              </p14:xfrm>
            </p:contentPart>
          </mc:Choice>
          <mc:Fallback>
            <p:pic>
              <p:nvPicPr>
                <p:cNvPr id="58" name="Freihand 57">
                  <a:extLst>
                    <a:ext uri="{FF2B5EF4-FFF2-40B4-BE49-F238E27FC236}">
                      <a16:creationId xmlns:a16="http://schemas.microsoft.com/office/drawing/2014/main" id="{77835BBF-2769-4DC9-899B-A24071F37800}"/>
                    </a:ext>
                  </a:extLst>
                </p:cNvPr>
                <p:cNvPicPr/>
                <p:nvPr/>
              </p:nvPicPr>
              <p:blipFill>
                <a:blip r:embed="rId223"/>
                <a:stretch>
                  <a:fillRect/>
                </a:stretch>
              </p:blipFill>
              <p:spPr>
                <a:xfrm>
                  <a:off x="9529473" y="1289244"/>
                  <a:ext cx="117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9" name="Freihand 58">
                  <a:extLst>
                    <a:ext uri="{FF2B5EF4-FFF2-40B4-BE49-F238E27FC236}">
                      <a16:creationId xmlns:a16="http://schemas.microsoft.com/office/drawing/2014/main" id="{436243AE-F552-4659-A0AE-0D5A59D1D5FA}"/>
                    </a:ext>
                  </a:extLst>
                </p14:cNvPr>
                <p14:cNvContentPartPr/>
                <p14:nvPr/>
              </p14:nvContentPartPr>
              <p14:xfrm>
                <a:off x="11361513" y="2516124"/>
                <a:ext cx="125640" cy="152280"/>
              </p14:xfrm>
            </p:contentPart>
          </mc:Choice>
          <mc:Fallback>
            <p:pic>
              <p:nvPicPr>
                <p:cNvPr id="59" name="Freihand 58">
                  <a:extLst>
                    <a:ext uri="{FF2B5EF4-FFF2-40B4-BE49-F238E27FC236}">
                      <a16:creationId xmlns:a16="http://schemas.microsoft.com/office/drawing/2014/main" id="{436243AE-F552-4659-A0AE-0D5A59D1D5FA}"/>
                    </a:ext>
                  </a:extLst>
                </p:cNvPr>
                <p:cNvPicPr/>
                <p:nvPr/>
              </p:nvPicPr>
              <p:blipFill>
                <a:blip r:embed="rId225"/>
                <a:stretch>
                  <a:fillRect/>
                </a:stretch>
              </p:blipFill>
              <p:spPr>
                <a:xfrm>
                  <a:off x="11357193" y="2511804"/>
                  <a:ext cx="134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0" name="Freihand 59">
                  <a:extLst>
                    <a:ext uri="{FF2B5EF4-FFF2-40B4-BE49-F238E27FC236}">
                      <a16:creationId xmlns:a16="http://schemas.microsoft.com/office/drawing/2014/main" id="{13EA2783-69A3-4A90-B660-582AF578E193}"/>
                    </a:ext>
                  </a:extLst>
                </p14:cNvPr>
                <p14:cNvContentPartPr/>
                <p14:nvPr/>
              </p14:nvContentPartPr>
              <p14:xfrm>
                <a:off x="11375193" y="2566164"/>
                <a:ext cx="87840" cy="82080"/>
              </p14:xfrm>
            </p:contentPart>
          </mc:Choice>
          <mc:Fallback>
            <p:pic>
              <p:nvPicPr>
                <p:cNvPr id="60" name="Freihand 59">
                  <a:extLst>
                    <a:ext uri="{FF2B5EF4-FFF2-40B4-BE49-F238E27FC236}">
                      <a16:creationId xmlns:a16="http://schemas.microsoft.com/office/drawing/2014/main" id="{13EA2783-69A3-4A90-B660-582AF578E193}"/>
                    </a:ext>
                  </a:extLst>
                </p:cNvPr>
                <p:cNvPicPr/>
                <p:nvPr/>
              </p:nvPicPr>
              <p:blipFill>
                <a:blip r:embed="rId227"/>
                <a:stretch>
                  <a:fillRect/>
                </a:stretch>
              </p:blipFill>
              <p:spPr>
                <a:xfrm>
                  <a:off x="11370873" y="2561844"/>
                  <a:ext cx="96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1" name="Freihand 60">
                  <a:extLst>
                    <a:ext uri="{FF2B5EF4-FFF2-40B4-BE49-F238E27FC236}">
                      <a16:creationId xmlns:a16="http://schemas.microsoft.com/office/drawing/2014/main" id="{6A8E70FC-BEC5-4324-B1C6-487BA447253F}"/>
                    </a:ext>
                  </a:extLst>
                </p14:cNvPr>
                <p14:cNvContentPartPr/>
                <p14:nvPr/>
              </p14:nvContentPartPr>
              <p14:xfrm>
                <a:off x="11492553" y="2616564"/>
                <a:ext cx="97920" cy="128160"/>
              </p14:xfrm>
            </p:contentPart>
          </mc:Choice>
          <mc:Fallback>
            <p:pic>
              <p:nvPicPr>
                <p:cNvPr id="61" name="Freihand 60">
                  <a:extLst>
                    <a:ext uri="{FF2B5EF4-FFF2-40B4-BE49-F238E27FC236}">
                      <a16:creationId xmlns:a16="http://schemas.microsoft.com/office/drawing/2014/main" id="{6A8E70FC-BEC5-4324-B1C6-487BA447253F}"/>
                    </a:ext>
                  </a:extLst>
                </p:cNvPr>
                <p:cNvPicPr/>
                <p:nvPr/>
              </p:nvPicPr>
              <p:blipFill>
                <a:blip r:embed="rId229"/>
                <a:stretch>
                  <a:fillRect/>
                </a:stretch>
              </p:blipFill>
              <p:spPr>
                <a:xfrm>
                  <a:off x="11488233" y="2612244"/>
                  <a:ext cx="106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9" name="Freihand 68">
                  <a:extLst>
                    <a:ext uri="{FF2B5EF4-FFF2-40B4-BE49-F238E27FC236}">
                      <a16:creationId xmlns:a16="http://schemas.microsoft.com/office/drawing/2014/main" id="{B506DD71-AF50-4A42-9D11-F74A92999487}"/>
                    </a:ext>
                  </a:extLst>
                </p14:cNvPr>
                <p14:cNvContentPartPr/>
                <p14:nvPr/>
              </p14:nvContentPartPr>
              <p14:xfrm>
                <a:off x="9888393" y="1329924"/>
                <a:ext cx="922320" cy="970560"/>
              </p14:xfrm>
            </p:contentPart>
          </mc:Choice>
          <mc:Fallback>
            <p:pic>
              <p:nvPicPr>
                <p:cNvPr id="69" name="Freihand 68">
                  <a:extLst>
                    <a:ext uri="{FF2B5EF4-FFF2-40B4-BE49-F238E27FC236}">
                      <a16:creationId xmlns:a16="http://schemas.microsoft.com/office/drawing/2014/main" id="{B506DD71-AF50-4A42-9D11-F74A92999487}"/>
                    </a:ext>
                  </a:extLst>
                </p:cNvPr>
                <p:cNvPicPr/>
                <p:nvPr/>
              </p:nvPicPr>
              <p:blipFill>
                <a:blip r:embed="rId231"/>
                <a:stretch>
                  <a:fillRect/>
                </a:stretch>
              </p:blipFill>
              <p:spPr>
                <a:xfrm>
                  <a:off x="9884073" y="1325604"/>
                  <a:ext cx="930960" cy="979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1" name="Freihand 70">
                  <a:extLst>
                    <a:ext uri="{FF2B5EF4-FFF2-40B4-BE49-F238E27FC236}">
                      <a16:creationId xmlns:a16="http://schemas.microsoft.com/office/drawing/2014/main" id="{EC6ABBA2-B9C3-42BD-A6E7-E5AD22D160BC}"/>
                    </a:ext>
                  </a:extLst>
                </p14:cNvPr>
                <p14:cNvContentPartPr/>
                <p14:nvPr/>
              </p14:nvContentPartPr>
              <p14:xfrm>
                <a:off x="10287993" y="1878924"/>
                <a:ext cx="360" cy="360"/>
              </p14:xfrm>
            </p:contentPart>
          </mc:Choice>
          <mc:Fallback>
            <p:pic>
              <p:nvPicPr>
                <p:cNvPr id="71" name="Freihand 70">
                  <a:extLst>
                    <a:ext uri="{FF2B5EF4-FFF2-40B4-BE49-F238E27FC236}">
                      <a16:creationId xmlns:a16="http://schemas.microsoft.com/office/drawing/2014/main" id="{EC6ABBA2-B9C3-42BD-A6E7-E5AD22D160BC}"/>
                    </a:ext>
                  </a:extLst>
                </p:cNvPr>
                <p:cNvPicPr/>
                <p:nvPr/>
              </p:nvPicPr>
              <p:blipFill>
                <a:blip r:embed="rId20"/>
                <a:stretch>
                  <a:fillRect/>
                </a:stretch>
              </p:blipFill>
              <p:spPr>
                <a:xfrm>
                  <a:off x="10283673" y="187460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2" name="Freihand 71">
                  <a:extLst>
                    <a:ext uri="{FF2B5EF4-FFF2-40B4-BE49-F238E27FC236}">
                      <a16:creationId xmlns:a16="http://schemas.microsoft.com/office/drawing/2014/main" id="{B78DA36F-4859-4402-BEB2-5AE7CD1EBE5D}"/>
                    </a:ext>
                  </a:extLst>
                </p14:cNvPr>
                <p14:cNvContentPartPr/>
                <p14:nvPr/>
              </p14:nvContentPartPr>
              <p14:xfrm>
                <a:off x="10303833" y="1817004"/>
                <a:ext cx="55080" cy="93240"/>
              </p14:xfrm>
            </p:contentPart>
          </mc:Choice>
          <mc:Fallback>
            <p:pic>
              <p:nvPicPr>
                <p:cNvPr id="72" name="Freihand 71">
                  <a:extLst>
                    <a:ext uri="{FF2B5EF4-FFF2-40B4-BE49-F238E27FC236}">
                      <a16:creationId xmlns:a16="http://schemas.microsoft.com/office/drawing/2014/main" id="{B78DA36F-4859-4402-BEB2-5AE7CD1EBE5D}"/>
                    </a:ext>
                  </a:extLst>
                </p:cNvPr>
                <p:cNvPicPr/>
                <p:nvPr/>
              </p:nvPicPr>
              <p:blipFill>
                <a:blip r:embed="rId234"/>
                <a:stretch>
                  <a:fillRect/>
                </a:stretch>
              </p:blipFill>
              <p:spPr>
                <a:xfrm>
                  <a:off x="10299513" y="1812684"/>
                  <a:ext cx="63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4" name="Freihand 73">
                  <a:extLst>
                    <a:ext uri="{FF2B5EF4-FFF2-40B4-BE49-F238E27FC236}">
                      <a16:creationId xmlns:a16="http://schemas.microsoft.com/office/drawing/2014/main" id="{44F24298-835B-46CE-9AB8-B879B750021D}"/>
                    </a:ext>
                  </a:extLst>
                </p14:cNvPr>
                <p14:cNvContentPartPr/>
                <p14:nvPr/>
              </p14:nvContentPartPr>
              <p14:xfrm>
                <a:off x="10394913" y="1587324"/>
                <a:ext cx="180360" cy="204840"/>
              </p14:xfrm>
            </p:contentPart>
          </mc:Choice>
          <mc:Fallback>
            <p:pic>
              <p:nvPicPr>
                <p:cNvPr id="74" name="Freihand 73">
                  <a:extLst>
                    <a:ext uri="{FF2B5EF4-FFF2-40B4-BE49-F238E27FC236}">
                      <a16:creationId xmlns:a16="http://schemas.microsoft.com/office/drawing/2014/main" id="{44F24298-835B-46CE-9AB8-B879B750021D}"/>
                    </a:ext>
                  </a:extLst>
                </p:cNvPr>
                <p:cNvPicPr/>
                <p:nvPr/>
              </p:nvPicPr>
              <p:blipFill>
                <a:blip r:embed="rId236"/>
                <a:stretch>
                  <a:fillRect/>
                </a:stretch>
              </p:blipFill>
              <p:spPr>
                <a:xfrm>
                  <a:off x="10390593" y="1583004"/>
                  <a:ext cx="189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5" name="Freihand 74">
                  <a:extLst>
                    <a:ext uri="{FF2B5EF4-FFF2-40B4-BE49-F238E27FC236}">
                      <a16:creationId xmlns:a16="http://schemas.microsoft.com/office/drawing/2014/main" id="{42805F5A-CD22-4C58-9135-890F1991CC5C}"/>
                    </a:ext>
                  </a:extLst>
                </p14:cNvPr>
                <p14:cNvContentPartPr/>
                <p14:nvPr/>
              </p14:nvContentPartPr>
              <p14:xfrm>
                <a:off x="10376553" y="1651404"/>
                <a:ext cx="113040" cy="172440"/>
              </p14:xfrm>
            </p:contentPart>
          </mc:Choice>
          <mc:Fallback>
            <p:pic>
              <p:nvPicPr>
                <p:cNvPr id="75" name="Freihand 74">
                  <a:extLst>
                    <a:ext uri="{FF2B5EF4-FFF2-40B4-BE49-F238E27FC236}">
                      <a16:creationId xmlns:a16="http://schemas.microsoft.com/office/drawing/2014/main" id="{42805F5A-CD22-4C58-9135-890F1991CC5C}"/>
                    </a:ext>
                  </a:extLst>
                </p:cNvPr>
                <p:cNvPicPr/>
                <p:nvPr/>
              </p:nvPicPr>
              <p:blipFill>
                <a:blip r:embed="rId238"/>
                <a:stretch>
                  <a:fillRect/>
                </a:stretch>
              </p:blipFill>
              <p:spPr>
                <a:xfrm>
                  <a:off x="10372233" y="1647084"/>
                  <a:ext cx="121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6" name="Freihand 75">
                  <a:extLst>
                    <a:ext uri="{FF2B5EF4-FFF2-40B4-BE49-F238E27FC236}">
                      <a16:creationId xmlns:a16="http://schemas.microsoft.com/office/drawing/2014/main" id="{9771D0CF-0704-4436-97F9-CBE51BCC62F9}"/>
                    </a:ext>
                  </a:extLst>
                </p14:cNvPr>
                <p14:cNvContentPartPr/>
                <p14:nvPr/>
              </p14:nvContentPartPr>
              <p14:xfrm>
                <a:off x="10597233" y="1273764"/>
                <a:ext cx="85320" cy="174960"/>
              </p14:xfrm>
            </p:contentPart>
          </mc:Choice>
          <mc:Fallback>
            <p:pic>
              <p:nvPicPr>
                <p:cNvPr id="76" name="Freihand 75">
                  <a:extLst>
                    <a:ext uri="{FF2B5EF4-FFF2-40B4-BE49-F238E27FC236}">
                      <a16:creationId xmlns:a16="http://schemas.microsoft.com/office/drawing/2014/main" id="{9771D0CF-0704-4436-97F9-CBE51BCC62F9}"/>
                    </a:ext>
                  </a:extLst>
                </p:cNvPr>
                <p:cNvPicPr/>
                <p:nvPr/>
              </p:nvPicPr>
              <p:blipFill>
                <a:blip r:embed="rId240"/>
                <a:stretch>
                  <a:fillRect/>
                </a:stretch>
              </p:blipFill>
              <p:spPr>
                <a:xfrm>
                  <a:off x="10592913" y="1269444"/>
                  <a:ext cx="93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7" name="Freihand 76">
                  <a:extLst>
                    <a:ext uri="{FF2B5EF4-FFF2-40B4-BE49-F238E27FC236}">
                      <a16:creationId xmlns:a16="http://schemas.microsoft.com/office/drawing/2014/main" id="{7CF2E334-72C1-4351-B606-237CEDF96067}"/>
                    </a:ext>
                  </a:extLst>
                </p14:cNvPr>
                <p14:cNvContentPartPr/>
                <p14:nvPr/>
              </p14:nvContentPartPr>
              <p14:xfrm>
                <a:off x="10692633" y="1322364"/>
                <a:ext cx="169200" cy="102240"/>
              </p14:xfrm>
            </p:contentPart>
          </mc:Choice>
          <mc:Fallback>
            <p:pic>
              <p:nvPicPr>
                <p:cNvPr id="77" name="Freihand 76">
                  <a:extLst>
                    <a:ext uri="{FF2B5EF4-FFF2-40B4-BE49-F238E27FC236}">
                      <a16:creationId xmlns:a16="http://schemas.microsoft.com/office/drawing/2014/main" id="{7CF2E334-72C1-4351-B606-237CEDF96067}"/>
                    </a:ext>
                  </a:extLst>
                </p:cNvPr>
                <p:cNvPicPr/>
                <p:nvPr/>
              </p:nvPicPr>
              <p:blipFill>
                <a:blip r:embed="rId242"/>
                <a:stretch>
                  <a:fillRect/>
                </a:stretch>
              </p:blipFill>
              <p:spPr>
                <a:xfrm>
                  <a:off x="10688313" y="1318044"/>
                  <a:ext cx="177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78" name="Freihand 77">
                  <a:extLst>
                    <a:ext uri="{FF2B5EF4-FFF2-40B4-BE49-F238E27FC236}">
                      <a16:creationId xmlns:a16="http://schemas.microsoft.com/office/drawing/2014/main" id="{6DCCD97F-ABCA-4128-91A8-DFFDCFB8179F}"/>
                    </a:ext>
                  </a:extLst>
                </p14:cNvPr>
                <p14:cNvContentPartPr/>
                <p14:nvPr/>
              </p14:nvContentPartPr>
              <p14:xfrm>
                <a:off x="10894593" y="1315884"/>
                <a:ext cx="81360" cy="90360"/>
              </p14:xfrm>
            </p:contentPart>
          </mc:Choice>
          <mc:Fallback>
            <p:pic>
              <p:nvPicPr>
                <p:cNvPr id="78" name="Freihand 77">
                  <a:extLst>
                    <a:ext uri="{FF2B5EF4-FFF2-40B4-BE49-F238E27FC236}">
                      <a16:creationId xmlns:a16="http://schemas.microsoft.com/office/drawing/2014/main" id="{6DCCD97F-ABCA-4128-91A8-DFFDCFB8179F}"/>
                    </a:ext>
                  </a:extLst>
                </p:cNvPr>
                <p:cNvPicPr/>
                <p:nvPr/>
              </p:nvPicPr>
              <p:blipFill>
                <a:blip r:embed="rId244"/>
                <a:stretch>
                  <a:fillRect/>
                </a:stretch>
              </p:blipFill>
              <p:spPr>
                <a:xfrm>
                  <a:off x="10890273" y="1311564"/>
                  <a:ext cx="90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9" name="Freihand 78">
                  <a:extLst>
                    <a:ext uri="{FF2B5EF4-FFF2-40B4-BE49-F238E27FC236}">
                      <a16:creationId xmlns:a16="http://schemas.microsoft.com/office/drawing/2014/main" id="{105B79E6-0A40-419D-AB3D-8175F22231B6}"/>
                    </a:ext>
                  </a:extLst>
                </p14:cNvPr>
                <p14:cNvContentPartPr/>
                <p14:nvPr/>
              </p14:nvContentPartPr>
              <p14:xfrm>
                <a:off x="10984233" y="1303284"/>
                <a:ext cx="77040" cy="77760"/>
              </p14:xfrm>
            </p:contentPart>
          </mc:Choice>
          <mc:Fallback>
            <p:pic>
              <p:nvPicPr>
                <p:cNvPr id="79" name="Freihand 78">
                  <a:extLst>
                    <a:ext uri="{FF2B5EF4-FFF2-40B4-BE49-F238E27FC236}">
                      <a16:creationId xmlns:a16="http://schemas.microsoft.com/office/drawing/2014/main" id="{105B79E6-0A40-419D-AB3D-8175F22231B6}"/>
                    </a:ext>
                  </a:extLst>
                </p:cNvPr>
                <p:cNvPicPr/>
                <p:nvPr/>
              </p:nvPicPr>
              <p:blipFill>
                <a:blip r:embed="rId246"/>
                <a:stretch>
                  <a:fillRect/>
                </a:stretch>
              </p:blipFill>
              <p:spPr>
                <a:xfrm>
                  <a:off x="10979913" y="1298964"/>
                  <a:ext cx="85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0" name="Freihand 79">
                  <a:extLst>
                    <a:ext uri="{FF2B5EF4-FFF2-40B4-BE49-F238E27FC236}">
                      <a16:creationId xmlns:a16="http://schemas.microsoft.com/office/drawing/2014/main" id="{5F94DCEF-0033-436E-97CB-29BA922FADD6}"/>
                    </a:ext>
                  </a:extLst>
                </p14:cNvPr>
                <p14:cNvContentPartPr/>
                <p14:nvPr/>
              </p14:nvContentPartPr>
              <p14:xfrm>
                <a:off x="11111313" y="1176564"/>
                <a:ext cx="108720" cy="170640"/>
              </p14:xfrm>
            </p:contentPart>
          </mc:Choice>
          <mc:Fallback>
            <p:pic>
              <p:nvPicPr>
                <p:cNvPr id="80" name="Freihand 79">
                  <a:extLst>
                    <a:ext uri="{FF2B5EF4-FFF2-40B4-BE49-F238E27FC236}">
                      <a16:creationId xmlns:a16="http://schemas.microsoft.com/office/drawing/2014/main" id="{5F94DCEF-0033-436E-97CB-29BA922FADD6}"/>
                    </a:ext>
                  </a:extLst>
                </p:cNvPr>
                <p:cNvPicPr/>
                <p:nvPr/>
              </p:nvPicPr>
              <p:blipFill>
                <a:blip r:embed="rId248"/>
                <a:stretch>
                  <a:fillRect/>
                </a:stretch>
              </p:blipFill>
              <p:spPr>
                <a:xfrm>
                  <a:off x="11106993" y="1172244"/>
                  <a:ext cx="117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1" name="Freihand 80">
                  <a:extLst>
                    <a:ext uri="{FF2B5EF4-FFF2-40B4-BE49-F238E27FC236}">
                      <a16:creationId xmlns:a16="http://schemas.microsoft.com/office/drawing/2014/main" id="{E0DEEBF6-0CF1-4395-B35E-1E3D4A185772}"/>
                    </a:ext>
                  </a:extLst>
                </p14:cNvPr>
                <p14:cNvContentPartPr/>
                <p14:nvPr/>
              </p14:nvContentPartPr>
              <p14:xfrm>
                <a:off x="11221473" y="1133364"/>
                <a:ext cx="168840" cy="197640"/>
              </p14:xfrm>
            </p:contentPart>
          </mc:Choice>
          <mc:Fallback>
            <p:pic>
              <p:nvPicPr>
                <p:cNvPr id="81" name="Freihand 80">
                  <a:extLst>
                    <a:ext uri="{FF2B5EF4-FFF2-40B4-BE49-F238E27FC236}">
                      <a16:creationId xmlns:a16="http://schemas.microsoft.com/office/drawing/2014/main" id="{E0DEEBF6-0CF1-4395-B35E-1E3D4A185772}"/>
                    </a:ext>
                  </a:extLst>
                </p:cNvPr>
                <p:cNvPicPr/>
                <p:nvPr/>
              </p:nvPicPr>
              <p:blipFill>
                <a:blip r:embed="rId250"/>
                <a:stretch>
                  <a:fillRect/>
                </a:stretch>
              </p:blipFill>
              <p:spPr>
                <a:xfrm>
                  <a:off x="11217153" y="1129044"/>
                  <a:ext cx="177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2" name="Freihand 81">
                  <a:extLst>
                    <a:ext uri="{FF2B5EF4-FFF2-40B4-BE49-F238E27FC236}">
                      <a16:creationId xmlns:a16="http://schemas.microsoft.com/office/drawing/2014/main" id="{CB541D67-D74D-48CE-BC5D-C8562CF0B5A3}"/>
                    </a:ext>
                  </a:extLst>
                </p14:cNvPr>
                <p14:cNvContentPartPr/>
                <p14:nvPr/>
              </p14:nvContentPartPr>
              <p14:xfrm>
                <a:off x="11386713" y="1136964"/>
                <a:ext cx="117360" cy="149040"/>
              </p14:xfrm>
            </p:contentPart>
          </mc:Choice>
          <mc:Fallback>
            <p:pic>
              <p:nvPicPr>
                <p:cNvPr id="82" name="Freihand 81">
                  <a:extLst>
                    <a:ext uri="{FF2B5EF4-FFF2-40B4-BE49-F238E27FC236}">
                      <a16:creationId xmlns:a16="http://schemas.microsoft.com/office/drawing/2014/main" id="{CB541D67-D74D-48CE-BC5D-C8562CF0B5A3}"/>
                    </a:ext>
                  </a:extLst>
                </p:cNvPr>
                <p:cNvPicPr/>
                <p:nvPr/>
              </p:nvPicPr>
              <p:blipFill>
                <a:blip r:embed="rId252"/>
                <a:stretch>
                  <a:fillRect/>
                </a:stretch>
              </p:blipFill>
              <p:spPr>
                <a:xfrm>
                  <a:off x="11382393" y="1132644"/>
                  <a:ext cx="126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5" name="Freihand 84">
                  <a:extLst>
                    <a:ext uri="{FF2B5EF4-FFF2-40B4-BE49-F238E27FC236}">
                      <a16:creationId xmlns:a16="http://schemas.microsoft.com/office/drawing/2014/main" id="{A82DE0B0-7769-4715-8ABC-E5FAE8FCAA83}"/>
                    </a:ext>
                  </a:extLst>
                </p14:cNvPr>
                <p14:cNvContentPartPr/>
                <p14:nvPr/>
              </p14:nvContentPartPr>
              <p14:xfrm>
                <a:off x="10883433" y="1576884"/>
                <a:ext cx="102960" cy="101160"/>
              </p14:xfrm>
            </p:contentPart>
          </mc:Choice>
          <mc:Fallback>
            <p:pic>
              <p:nvPicPr>
                <p:cNvPr id="85" name="Freihand 84">
                  <a:extLst>
                    <a:ext uri="{FF2B5EF4-FFF2-40B4-BE49-F238E27FC236}">
                      <a16:creationId xmlns:a16="http://schemas.microsoft.com/office/drawing/2014/main" id="{A82DE0B0-7769-4715-8ABC-E5FAE8FCAA83}"/>
                    </a:ext>
                  </a:extLst>
                </p:cNvPr>
                <p:cNvPicPr/>
                <p:nvPr/>
              </p:nvPicPr>
              <p:blipFill>
                <a:blip r:embed="rId254"/>
                <a:stretch>
                  <a:fillRect/>
                </a:stretch>
              </p:blipFill>
              <p:spPr>
                <a:xfrm>
                  <a:off x="10879113" y="1572564"/>
                  <a:ext cx="111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6" name="Freihand 85">
                  <a:extLst>
                    <a:ext uri="{FF2B5EF4-FFF2-40B4-BE49-F238E27FC236}">
                      <a16:creationId xmlns:a16="http://schemas.microsoft.com/office/drawing/2014/main" id="{5B30E18B-752E-45A9-8832-5999ADAECFB8}"/>
                    </a:ext>
                  </a:extLst>
                </p14:cNvPr>
                <p14:cNvContentPartPr/>
                <p14:nvPr/>
              </p14:nvContentPartPr>
              <p14:xfrm>
                <a:off x="11013753" y="1553844"/>
                <a:ext cx="74160" cy="189720"/>
              </p14:xfrm>
            </p:contentPart>
          </mc:Choice>
          <mc:Fallback>
            <p:pic>
              <p:nvPicPr>
                <p:cNvPr id="86" name="Freihand 85">
                  <a:extLst>
                    <a:ext uri="{FF2B5EF4-FFF2-40B4-BE49-F238E27FC236}">
                      <a16:creationId xmlns:a16="http://schemas.microsoft.com/office/drawing/2014/main" id="{5B30E18B-752E-45A9-8832-5999ADAECFB8}"/>
                    </a:ext>
                  </a:extLst>
                </p:cNvPr>
                <p:cNvPicPr/>
                <p:nvPr/>
              </p:nvPicPr>
              <p:blipFill>
                <a:blip r:embed="rId256"/>
                <a:stretch>
                  <a:fillRect/>
                </a:stretch>
              </p:blipFill>
              <p:spPr>
                <a:xfrm>
                  <a:off x="11009433" y="1549524"/>
                  <a:ext cx="82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7" name="Freihand 86">
                  <a:extLst>
                    <a:ext uri="{FF2B5EF4-FFF2-40B4-BE49-F238E27FC236}">
                      <a16:creationId xmlns:a16="http://schemas.microsoft.com/office/drawing/2014/main" id="{6ECDE863-46C8-4448-9EA2-1FF9B55BB810}"/>
                    </a:ext>
                  </a:extLst>
                </p14:cNvPr>
                <p14:cNvContentPartPr/>
                <p14:nvPr/>
              </p14:nvContentPartPr>
              <p14:xfrm>
                <a:off x="11114193" y="1463124"/>
                <a:ext cx="274320" cy="154800"/>
              </p14:xfrm>
            </p:contentPart>
          </mc:Choice>
          <mc:Fallback>
            <p:pic>
              <p:nvPicPr>
                <p:cNvPr id="87" name="Freihand 86">
                  <a:extLst>
                    <a:ext uri="{FF2B5EF4-FFF2-40B4-BE49-F238E27FC236}">
                      <a16:creationId xmlns:a16="http://schemas.microsoft.com/office/drawing/2014/main" id="{6ECDE863-46C8-4448-9EA2-1FF9B55BB810}"/>
                    </a:ext>
                  </a:extLst>
                </p:cNvPr>
                <p:cNvPicPr/>
                <p:nvPr/>
              </p:nvPicPr>
              <p:blipFill>
                <a:blip r:embed="rId258"/>
                <a:stretch>
                  <a:fillRect/>
                </a:stretch>
              </p:blipFill>
              <p:spPr>
                <a:xfrm>
                  <a:off x="11109873" y="1458804"/>
                  <a:ext cx="282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8" name="Freihand 87">
                  <a:extLst>
                    <a:ext uri="{FF2B5EF4-FFF2-40B4-BE49-F238E27FC236}">
                      <a16:creationId xmlns:a16="http://schemas.microsoft.com/office/drawing/2014/main" id="{C844B975-69EB-4184-A211-747214040D54}"/>
                    </a:ext>
                  </a:extLst>
                </p14:cNvPr>
                <p14:cNvContentPartPr/>
                <p14:nvPr/>
              </p14:nvContentPartPr>
              <p14:xfrm>
                <a:off x="11335953" y="1440084"/>
                <a:ext cx="23040" cy="21960"/>
              </p14:xfrm>
            </p:contentPart>
          </mc:Choice>
          <mc:Fallback>
            <p:pic>
              <p:nvPicPr>
                <p:cNvPr id="88" name="Freihand 87">
                  <a:extLst>
                    <a:ext uri="{FF2B5EF4-FFF2-40B4-BE49-F238E27FC236}">
                      <a16:creationId xmlns:a16="http://schemas.microsoft.com/office/drawing/2014/main" id="{C844B975-69EB-4184-A211-747214040D54}"/>
                    </a:ext>
                  </a:extLst>
                </p:cNvPr>
                <p:cNvPicPr/>
                <p:nvPr/>
              </p:nvPicPr>
              <p:blipFill>
                <a:blip r:embed="rId260"/>
                <a:stretch>
                  <a:fillRect/>
                </a:stretch>
              </p:blipFill>
              <p:spPr>
                <a:xfrm>
                  <a:off x="11331633" y="1435764"/>
                  <a:ext cx="31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9" name="Freihand 88">
                  <a:extLst>
                    <a:ext uri="{FF2B5EF4-FFF2-40B4-BE49-F238E27FC236}">
                      <a16:creationId xmlns:a16="http://schemas.microsoft.com/office/drawing/2014/main" id="{34874DC2-7A03-437E-8125-7A59E26ED4D8}"/>
                    </a:ext>
                  </a:extLst>
                </p14:cNvPr>
                <p14:cNvContentPartPr/>
                <p14:nvPr/>
              </p14:nvContentPartPr>
              <p14:xfrm>
                <a:off x="11419473" y="1485084"/>
                <a:ext cx="236880" cy="45000"/>
              </p14:xfrm>
            </p:contentPart>
          </mc:Choice>
          <mc:Fallback>
            <p:pic>
              <p:nvPicPr>
                <p:cNvPr id="89" name="Freihand 88">
                  <a:extLst>
                    <a:ext uri="{FF2B5EF4-FFF2-40B4-BE49-F238E27FC236}">
                      <a16:creationId xmlns:a16="http://schemas.microsoft.com/office/drawing/2014/main" id="{34874DC2-7A03-437E-8125-7A59E26ED4D8}"/>
                    </a:ext>
                  </a:extLst>
                </p:cNvPr>
                <p:cNvPicPr/>
                <p:nvPr/>
              </p:nvPicPr>
              <p:blipFill>
                <a:blip r:embed="rId262"/>
                <a:stretch>
                  <a:fillRect/>
                </a:stretch>
              </p:blipFill>
              <p:spPr>
                <a:xfrm>
                  <a:off x="11415153" y="1480764"/>
                  <a:ext cx="245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34" name="Freihand 233">
                  <a:extLst>
                    <a:ext uri="{FF2B5EF4-FFF2-40B4-BE49-F238E27FC236}">
                      <a16:creationId xmlns:a16="http://schemas.microsoft.com/office/drawing/2014/main" id="{B3127B93-70B6-451A-A95E-B6F3DE500204}"/>
                    </a:ext>
                  </a:extLst>
                </p14:cNvPr>
                <p14:cNvContentPartPr/>
                <p14:nvPr/>
              </p14:nvContentPartPr>
              <p14:xfrm>
                <a:off x="10297713" y="1996644"/>
                <a:ext cx="35640" cy="522000"/>
              </p14:xfrm>
            </p:contentPart>
          </mc:Choice>
          <mc:Fallback>
            <p:pic>
              <p:nvPicPr>
                <p:cNvPr id="234" name="Freihand 233">
                  <a:extLst>
                    <a:ext uri="{FF2B5EF4-FFF2-40B4-BE49-F238E27FC236}">
                      <a16:creationId xmlns:a16="http://schemas.microsoft.com/office/drawing/2014/main" id="{B3127B93-70B6-451A-A95E-B6F3DE500204}"/>
                    </a:ext>
                  </a:extLst>
                </p:cNvPr>
                <p:cNvPicPr/>
                <p:nvPr/>
              </p:nvPicPr>
              <p:blipFill>
                <a:blip r:embed="rId264"/>
                <a:stretch>
                  <a:fillRect/>
                </a:stretch>
              </p:blipFill>
              <p:spPr>
                <a:xfrm>
                  <a:off x="10293393" y="1992324"/>
                  <a:ext cx="4428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5" name="Freihand 234">
                  <a:extLst>
                    <a:ext uri="{FF2B5EF4-FFF2-40B4-BE49-F238E27FC236}">
                      <a16:creationId xmlns:a16="http://schemas.microsoft.com/office/drawing/2014/main" id="{97BB487B-11DB-4277-A69D-FBDF8A7155A7}"/>
                    </a:ext>
                  </a:extLst>
                </p14:cNvPr>
                <p14:cNvContentPartPr/>
                <p14:nvPr/>
              </p14:nvContentPartPr>
              <p14:xfrm>
                <a:off x="10192953" y="1940124"/>
                <a:ext cx="198360" cy="159840"/>
              </p14:xfrm>
            </p:contentPart>
          </mc:Choice>
          <mc:Fallback>
            <p:pic>
              <p:nvPicPr>
                <p:cNvPr id="235" name="Freihand 234">
                  <a:extLst>
                    <a:ext uri="{FF2B5EF4-FFF2-40B4-BE49-F238E27FC236}">
                      <a16:creationId xmlns:a16="http://schemas.microsoft.com/office/drawing/2014/main" id="{97BB487B-11DB-4277-A69D-FBDF8A7155A7}"/>
                    </a:ext>
                  </a:extLst>
                </p:cNvPr>
                <p:cNvPicPr/>
                <p:nvPr/>
              </p:nvPicPr>
              <p:blipFill>
                <a:blip r:embed="rId266"/>
                <a:stretch>
                  <a:fillRect/>
                </a:stretch>
              </p:blipFill>
              <p:spPr>
                <a:xfrm>
                  <a:off x="10188633" y="1935804"/>
                  <a:ext cx="207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7" name="Freihand 236">
                  <a:extLst>
                    <a:ext uri="{FF2B5EF4-FFF2-40B4-BE49-F238E27FC236}">
                      <a16:creationId xmlns:a16="http://schemas.microsoft.com/office/drawing/2014/main" id="{BC03FDFD-768E-40E9-80D0-1B7D936B2D40}"/>
                    </a:ext>
                  </a:extLst>
                </p14:cNvPr>
                <p14:cNvContentPartPr/>
                <p14:nvPr/>
              </p14:nvContentPartPr>
              <p14:xfrm>
                <a:off x="10107993" y="2693964"/>
                <a:ext cx="149760" cy="18720"/>
              </p14:xfrm>
            </p:contentPart>
          </mc:Choice>
          <mc:Fallback>
            <p:pic>
              <p:nvPicPr>
                <p:cNvPr id="237" name="Freihand 236">
                  <a:extLst>
                    <a:ext uri="{FF2B5EF4-FFF2-40B4-BE49-F238E27FC236}">
                      <a16:creationId xmlns:a16="http://schemas.microsoft.com/office/drawing/2014/main" id="{BC03FDFD-768E-40E9-80D0-1B7D936B2D40}"/>
                    </a:ext>
                  </a:extLst>
                </p:cNvPr>
                <p:cNvPicPr/>
                <p:nvPr/>
              </p:nvPicPr>
              <p:blipFill>
                <a:blip r:embed="rId268"/>
                <a:stretch>
                  <a:fillRect/>
                </a:stretch>
              </p:blipFill>
              <p:spPr>
                <a:xfrm>
                  <a:off x="10103673" y="2689644"/>
                  <a:ext cx="158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38" name="Freihand 237">
                  <a:extLst>
                    <a:ext uri="{FF2B5EF4-FFF2-40B4-BE49-F238E27FC236}">
                      <a16:creationId xmlns:a16="http://schemas.microsoft.com/office/drawing/2014/main" id="{DD5DC288-E256-4813-97B5-3935D6B76436}"/>
                    </a:ext>
                  </a:extLst>
                </p14:cNvPr>
                <p14:cNvContentPartPr/>
                <p14:nvPr/>
              </p14:nvContentPartPr>
              <p14:xfrm>
                <a:off x="10361793" y="2587044"/>
                <a:ext cx="117000" cy="212040"/>
              </p14:xfrm>
            </p:contentPart>
          </mc:Choice>
          <mc:Fallback>
            <p:pic>
              <p:nvPicPr>
                <p:cNvPr id="238" name="Freihand 237">
                  <a:extLst>
                    <a:ext uri="{FF2B5EF4-FFF2-40B4-BE49-F238E27FC236}">
                      <a16:creationId xmlns:a16="http://schemas.microsoft.com/office/drawing/2014/main" id="{DD5DC288-E256-4813-97B5-3935D6B76436}"/>
                    </a:ext>
                  </a:extLst>
                </p:cNvPr>
                <p:cNvPicPr/>
                <p:nvPr/>
              </p:nvPicPr>
              <p:blipFill>
                <a:blip r:embed="rId270"/>
                <a:stretch>
                  <a:fillRect/>
                </a:stretch>
              </p:blipFill>
              <p:spPr>
                <a:xfrm>
                  <a:off x="10357473" y="2582724"/>
                  <a:ext cx="125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39" name="Freihand 238">
                  <a:extLst>
                    <a:ext uri="{FF2B5EF4-FFF2-40B4-BE49-F238E27FC236}">
                      <a16:creationId xmlns:a16="http://schemas.microsoft.com/office/drawing/2014/main" id="{543EF8A1-2ED5-4461-AFAF-FE7BEB78F5D5}"/>
                    </a:ext>
                  </a:extLst>
                </p14:cNvPr>
                <p14:cNvContentPartPr/>
                <p14:nvPr/>
              </p14:nvContentPartPr>
              <p14:xfrm>
                <a:off x="10495713" y="2611164"/>
                <a:ext cx="52920" cy="125640"/>
              </p14:xfrm>
            </p:contentPart>
          </mc:Choice>
          <mc:Fallback>
            <p:pic>
              <p:nvPicPr>
                <p:cNvPr id="239" name="Freihand 238">
                  <a:extLst>
                    <a:ext uri="{FF2B5EF4-FFF2-40B4-BE49-F238E27FC236}">
                      <a16:creationId xmlns:a16="http://schemas.microsoft.com/office/drawing/2014/main" id="{543EF8A1-2ED5-4461-AFAF-FE7BEB78F5D5}"/>
                    </a:ext>
                  </a:extLst>
                </p:cNvPr>
                <p:cNvPicPr/>
                <p:nvPr/>
              </p:nvPicPr>
              <p:blipFill>
                <a:blip r:embed="rId272"/>
                <a:stretch>
                  <a:fillRect/>
                </a:stretch>
              </p:blipFill>
              <p:spPr>
                <a:xfrm>
                  <a:off x="10491393" y="2606844"/>
                  <a:ext cx="61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0" name="Freihand 239">
                  <a:extLst>
                    <a:ext uri="{FF2B5EF4-FFF2-40B4-BE49-F238E27FC236}">
                      <a16:creationId xmlns:a16="http://schemas.microsoft.com/office/drawing/2014/main" id="{79BEE381-1D96-45D6-BF32-4C37469456B9}"/>
                    </a:ext>
                  </a:extLst>
                </p14:cNvPr>
                <p14:cNvContentPartPr/>
                <p14:nvPr/>
              </p14:nvContentPartPr>
              <p14:xfrm>
                <a:off x="10309593" y="2737884"/>
                <a:ext cx="264600" cy="27720"/>
              </p14:xfrm>
            </p:contentPart>
          </mc:Choice>
          <mc:Fallback>
            <p:pic>
              <p:nvPicPr>
                <p:cNvPr id="240" name="Freihand 239">
                  <a:extLst>
                    <a:ext uri="{FF2B5EF4-FFF2-40B4-BE49-F238E27FC236}">
                      <a16:creationId xmlns:a16="http://schemas.microsoft.com/office/drawing/2014/main" id="{79BEE381-1D96-45D6-BF32-4C37469456B9}"/>
                    </a:ext>
                  </a:extLst>
                </p:cNvPr>
                <p:cNvPicPr/>
                <p:nvPr/>
              </p:nvPicPr>
              <p:blipFill>
                <a:blip r:embed="rId274"/>
                <a:stretch>
                  <a:fillRect/>
                </a:stretch>
              </p:blipFill>
              <p:spPr>
                <a:xfrm>
                  <a:off x="10305273" y="2733564"/>
                  <a:ext cx="273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1" name="Freihand 240">
                  <a:extLst>
                    <a:ext uri="{FF2B5EF4-FFF2-40B4-BE49-F238E27FC236}">
                      <a16:creationId xmlns:a16="http://schemas.microsoft.com/office/drawing/2014/main" id="{EBD97971-A719-457D-8509-C6A72BEC02EE}"/>
                    </a:ext>
                  </a:extLst>
                </p14:cNvPr>
                <p14:cNvContentPartPr/>
                <p14:nvPr/>
              </p14:nvContentPartPr>
              <p14:xfrm>
                <a:off x="10333713" y="2826444"/>
                <a:ext cx="120960" cy="155160"/>
              </p14:xfrm>
            </p:contentPart>
          </mc:Choice>
          <mc:Fallback>
            <p:pic>
              <p:nvPicPr>
                <p:cNvPr id="241" name="Freihand 240">
                  <a:extLst>
                    <a:ext uri="{FF2B5EF4-FFF2-40B4-BE49-F238E27FC236}">
                      <a16:creationId xmlns:a16="http://schemas.microsoft.com/office/drawing/2014/main" id="{EBD97971-A719-457D-8509-C6A72BEC02EE}"/>
                    </a:ext>
                  </a:extLst>
                </p:cNvPr>
                <p:cNvPicPr/>
                <p:nvPr/>
              </p:nvPicPr>
              <p:blipFill>
                <a:blip r:embed="rId276"/>
                <a:stretch>
                  <a:fillRect/>
                </a:stretch>
              </p:blipFill>
              <p:spPr>
                <a:xfrm>
                  <a:off x="10329393" y="2822124"/>
                  <a:ext cx="129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2" name="Freihand 241">
                  <a:extLst>
                    <a:ext uri="{FF2B5EF4-FFF2-40B4-BE49-F238E27FC236}">
                      <a16:creationId xmlns:a16="http://schemas.microsoft.com/office/drawing/2014/main" id="{E3B81B29-73B6-40D3-9A65-16B130F5214E}"/>
                    </a:ext>
                  </a:extLst>
                </p14:cNvPr>
                <p14:cNvContentPartPr/>
                <p14:nvPr/>
              </p14:nvContentPartPr>
              <p14:xfrm>
                <a:off x="10445313" y="2876484"/>
                <a:ext cx="135000" cy="106200"/>
              </p14:xfrm>
            </p:contentPart>
          </mc:Choice>
          <mc:Fallback>
            <p:pic>
              <p:nvPicPr>
                <p:cNvPr id="242" name="Freihand 241">
                  <a:extLst>
                    <a:ext uri="{FF2B5EF4-FFF2-40B4-BE49-F238E27FC236}">
                      <a16:creationId xmlns:a16="http://schemas.microsoft.com/office/drawing/2014/main" id="{E3B81B29-73B6-40D3-9A65-16B130F5214E}"/>
                    </a:ext>
                  </a:extLst>
                </p:cNvPr>
                <p:cNvPicPr/>
                <p:nvPr/>
              </p:nvPicPr>
              <p:blipFill>
                <a:blip r:embed="rId278"/>
                <a:stretch>
                  <a:fillRect/>
                </a:stretch>
              </p:blipFill>
              <p:spPr>
                <a:xfrm>
                  <a:off x="10440993" y="2872164"/>
                  <a:ext cx="143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4" name="Freihand 243">
                  <a:extLst>
                    <a:ext uri="{FF2B5EF4-FFF2-40B4-BE49-F238E27FC236}">
                      <a16:creationId xmlns:a16="http://schemas.microsoft.com/office/drawing/2014/main" id="{A6EC1085-FE15-4AB4-A3E9-0BC3C995FC45}"/>
                    </a:ext>
                  </a:extLst>
                </p14:cNvPr>
                <p14:cNvContentPartPr/>
                <p14:nvPr/>
              </p14:nvContentPartPr>
              <p14:xfrm>
                <a:off x="9975153" y="2473644"/>
                <a:ext cx="717120" cy="578160"/>
              </p14:xfrm>
            </p:contentPart>
          </mc:Choice>
          <mc:Fallback>
            <p:pic>
              <p:nvPicPr>
                <p:cNvPr id="244" name="Freihand 243">
                  <a:extLst>
                    <a:ext uri="{FF2B5EF4-FFF2-40B4-BE49-F238E27FC236}">
                      <a16:creationId xmlns:a16="http://schemas.microsoft.com/office/drawing/2014/main" id="{A6EC1085-FE15-4AB4-A3E9-0BC3C995FC45}"/>
                    </a:ext>
                  </a:extLst>
                </p:cNvPr>
                <p:cNvPicPr/>
                <p:nvPr/>
              </p:nvPicPr>
              <p:blipFill>
                <a:blip r:embed="rId280"/>
                <a:stretch>
                  <a:fillRect/>
                </a:stretch>
              </p:blipFill>
              <p:spPr>
                <a:xfrm>
                  <a:off x="9970833" y="2469324"/>
                  <a:ext cx="72576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45" name="Freihand 244">
                  <a:extLst>
                    <a:ext uri="{FF2B5EF4-FFF2-40B4-BE49-F238E27FC236}">
                      <a16:creationId xmlns:a16="http://schemas.microsoft.com/office/drawing/2014/main" id="{2F0812AF-0945-4C8E-A531-3E385C2C7FA6}"/>
                    </a:ext>
                  </a:extLst>
                </p14:cNvPr>
                <p14:cNvContentPartPr/>
                <p14:nvPr/>
              </p14:nvContentPartPr>
              <p14:xfrm>
                <a:off x="10537833" y="3067284"/>
                <a:ext cx="57960" cy="185400"/>
              </p14:xfrm>
            </p:contentPart>
          </mc:Choice>
          <mc:Fallback>
            <p:pic>
              <p:nvPicPr>
                <p:cNvPr id="245" name="Freihand 244">
                  <a:extLst>
                    <a:ext uri="{FF2B5EF4-FFF2-40B4-BE49-F238E27FC236}">
                      <a16:creationId xmlns:a16="http://schemas.microsoft.com/office/drawing/2014/main" id="{2F0812AF-0945-4C8E-A531-3E385C2C7FA6}"/>
                    </a:ext>
                  </a:extLst>
                </p:cNvPr>
                <p:cNvPicPr/>
                <p:nvPr/>
              </p:nvPicPr>
              <p:blipFill>
                <a:blip r:embed="rId282"/>
                <a:stretch>
                  <a:fillRect/>
                </a:stretch>
              </p:blipFill>
              <p:spPr>
                <a:xfrm>
                  <a:off x="10533513" y="3062964"/>
                  <a:ext cx="66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46" name="Freihand 245">
                  <a:extLst>
                    <a:ext uri="{FF2B5EF4-FFF2-40B4-BE49-F238E27FC236}">
                      <a16:creationId xmlns:a16="http://schemas.microsoft.com/office/drawing/2014/main" id="{FDCC61B9-6A95-4B1A-9C28-503A264D4C4F}"/>
                    </a:ext>
                  </a:extLst>
                </p14:cNvPr>
                <p14:cNvContentPartPr/>
                <p14:nvPr/>
              </p14:nvContentPartPr>
              <p14:xfrm>
                <a:off x="10465473" y="2996724"/>
                <a:ext cx="142200" cy="154440"/>
              </p14:xfrm>
            </p:contentPart>
          </mc:Choice>
          <mc:Fallback>
            <p:pic>
              <p:nvPicPr>
                <p:cNvPr id="246" name="Freihand 245">
                  <a:extLst>
                    <a:ext uri="{FF2B5EF4-FFF2-40B4-BE49-F238E27FC236}">
                      <a16:creationId xmlns:a16="http://schemas.microsoft.com/office/drawing/2014/main" id="{FDCC61B9-6A95-4B1A-9C28-503A264D4C4F}"/>
                    </a:ext>
                  </a:extLst>
                </p:cNvPr>
                <p:cNvPicPr/>
                <p:nvPr/>
              </p:nvPicPr>
              <p:blipFill>
                <a:blip r:embed="rId284"/>
                <a:stretch>
                  <a:fillRect/>
                </a:stretch>
              </p:blipFill>
              <p:spPr>
                <a:xfrm>
                  <a:off x="10461153" y="2992404"/>
                  <a:ext cx="150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47" name="Freihand 246">
                  <a:extLst>
                    <a:ext uri="{FF2B5EF4-FFF2-40B4-BE49-F238E27FC236}">
                      <a16:creationId xmlns:a16="http://schemas.microsoft.com/office/drawing/2014/main" id="{9786848B-0F55-444C-904D-C7D1E61823DC}"/>
                    </a:ext>
                  </a:extLst>
                </p14:cNvPr>
                <p14:cNvContentPartPr/>
                <p14:nvPr/>
              </p14:nvContentPartPr>
              <p14:xfrm>
                <a:off x="10667433" y="3175644"/>
                <a:ext cx="84240" cy="130320"/>
              </p14:xfrm>
            </p:contentPart>
          </mc:Choice>
          <mc:Fallback>
            <p:pic>
              <p:nvPicPr>
                <p:cNvPr id="247" name="Freihand 246">
                  <a:extLst>
                    <a:ext uri="{FF2B5EF4-FFF2-40B4-BE49-F238E27FC236}">
                      <a16:creationId xmlns:a16="http://schemas.microsoft.com/office/drawing/2014/main" id="{9786848B-0F55-444C-904D-C7D1E61823DC}"/>
                    </a:ext>
                  </a:extLst>
                </p:cNvPr>
                <p:cNvPicPr/>
                <p:nvPr/>
              </p:nvPicPr>
              <p:blipFill>
                <a:blip r:embed="rId286"/>
                <a:stretch>
                  <a:fillRect/>
                </a:stretch>
              </p:blipFill>
              <p:spPr>
                <a:xfrm>
                  <a:off x="10663113" y="3171324"/>
                  <a:ext cx="92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48" name="Freihand 247">
                  <a:extLst>
                    <a:ext uri="{FF2B5EF4-FFF2-40B4-BE49-F238E27FC236}">
                      <a16:creationId xmlns:a16="http://schemas.microsoft.com/office/drawing/2014/main" id="{C302298C-8278-4F29-860F-4E938B5694F7}"/>
                    </a:ext>
                  </a:extLst>
                </p14:cNvPr>
                <p14:cNvContentPartPr/>
                <p14:nvPr/>
              </p14:nvContentPartPr>
              <p14:xfrm>
                <a:off x="10763913" y="3100764"/>
                <a:ext cx="63720" cy="173520"/>
              </p14:xfrm>
            </p:contentPart>
          </mc:Choice>
          <mc:Fallback>
            <p:pic>
              <p:nvPicPr>
                <p:cNvPr id="248" name="Freihand 247">
                  <a:extLst>
                    <a:ext uri="{FF2B5EF4-FFF2-40B4-BE49-F238E27FC236}">
                      <a16:creationId xmlns:a16="http://schemas.microsoft.com/office/drawing/2014/main" id="{C302298C-8278-4F29-860F-4E938B5694F7}"/>
                    </a:ext>
                  </a:extLst>
                </p:cNvPr>
                <p:cNvPicPr/>
                <p:nvPr/>
              </p:nvPicPr>
              <p:blipFill>
                <a:blip r:embed="rId288"/>
                <a:stretch>
                  <a:fillRect/>
                </a:stretch>
              </p:blipFill>
              <p:spPr>
                <a:xfrm>
                  <a:off x="10759593" y="3096444"/>
                  <a:ext cx="72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49" name="Freihand 248">
                  <a:extLst>
                    <a:ext uri="{FF2B5EF4-FFF2-40B4-BE49-F238E27FC236}">
                      <a16:creationId xmlns:a16="http://schemas.microsoft.com/office/drawing/2014/main" id="{31872487-E645-4596-ABE7-B6AAB149362E}"/>
                    </a:ext>
                  </a:extLst>
                </p14:cNvPr>
                <p14:cNvContentPartPr/>
                <p14:nvPr/>
              </p14:nvContentPartPr>
              <p14:xfrm>
                <a:off x="10812873" y="3196164"/>
                <a:ext cx="75600" cy="99000"/>
              </p14:xfrm>
            </p:contentPart>
          </mc:Choice>
          <mc:Fallback>
            <p:pic>
              <p:nvPicPr>
                <p:cNvPr id="249" name="Freihand 248">
                  <a:extLst>
                    <a:ext uri="{FF2B5EF4-FFF2-40B4-BE49-F238E27FC236}">
                      <a16:creationId xmlns:a16="http://schemas.microsoft.com/office/drawing/2014/main" id="{31872487-E645-4596-ABE7-B6AAB149362E}"/>
                    </a:ext>
                  </a:extLst>
                </p:cNvPr>
                <p:cNvPicPr/>
                <p:nvPr/>
              </p:nvPicPr>
              <p:blipFill>
                <a:blip r:embed="rId290"/>
                <a:stretch>
                  <a:fillRect/>
                </a:stretch>
              </p:blipFill>
              <p:spPr>
                <a:xfrm>
                  <a:off x="10808553" y="3191844"/>
                  <a:ext cx="84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50" name="Freihand 249">
                  <a:extLst>
                    <a:ext uri="{FF2B5EF4-FFF2-40B4-BE49-F238E27FC236}">
                      <a16:creationId xmlns:a16="http://schemas.microsoft.com/office/drawing/2014/main" id="{34D693C5-3E1C-4E14-A324-51CDC037BA9E}"/>
                    </a:ext>
                  </a:extLst>
                </p14:cNvPr>
                <p14:cNvContentPartPr/>
                <p14:nvPr/>
              </p14:nvContentPartPr>
              <p14:xfrm>
                <a:off x="10869753" y="3185004"/>
                <a:ext cx="106920" cy="205920"/>
              </p14:xfrm>
            </p:contentPart>
          </mc:Choice>
          <mc:Fallback>
            <p:pic>
              <p:nvPicPr>
                <p:cNvPr id="250" name="Freihand 249">
                  <a:extLst>
                    <a:ext uri="{FF2B5EF4-FFF2-40B4-BE49-F238E27FC236}">
                      <a16:creationId xmlns:a16="http://schemas.microsoft.com/office/drawing/2014/main" id="{34D693C5-3E1C-4E14-A324-51CDC037BA9E}"/>
                    </a:ext>
                  </a:extLst>
                </p:cNvPr>
                <p:cNvPicPr/>
                <p:nvPr/>
              </p:nvPicPr>
              <p:blipFill>
                <a:blip r:embed="rId292"/>
                <a:stretch>
                  <a:fillRect/>
                </a:stretch>
              </p:blipFill>
              <p:spPr>
                <a:xfrm>
                  <a:off x="10865433" y="3180684"/>
                  <a:ext cx="115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51" name="Freihand 250">
                  <a:extLst>
                    <a:ext uri="{FF2B5EF4-FFF2-40B4-BE49-F238E27FC236}">
                      <a16:creationId xmlns:a16="http://schemas.microsoft.com/office/drawing/2014/main" id="{11AEE57E-35C0-4D52-948C-B4944CE817F2}"/>
                    </a:ext>
                  </a:extLst>
                </p14:cNvPr>
                <p14:cNvContentPartPr/>
                <p14:nvPr/>
              </p14:nvContentPartPr>
              <p14:xfrm>
                <a:off x="11001513" y="3180324"/>
                <a:ext cx="111960" cy="95400"/>
              </p14:xfrm>
            </p:contentPart>
          </mc:Choice>
          <mc:Fallback>
            <p:pic>
              <p:nvPicPr>
                <p:cNvPr id="251" name="Freihand 250">
                  <a:extLst>
                    <a:ext uri="{FF2B5EF4-FFF2-40B4-BE49-F238E27FC236}">
                      <a16:creationId xmlns:a16="http://schemas.microsoft.com/office/drawing/2014/main" id="{11AEE57E-35C0-4D52-948C-B4944CE817F2}"/>
                    </a:ext>
                  </a:extLst>
                </p:cNvPr>
                <p:cNvPicPr/>
                <p:nvPr/>
              </p:nvPicPr>
              <p:blipFill>
                <a:blip r:embed="rId294"/>
                <a:stretch>
                  <a:fillRect/>
                </a:stretch>
              </p:blipFill>
              <p:spPr>
                <a:xfrm>
                  <a:off x="10997193" y="3176004"/>
                  <a:ext cx="120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52" name="Freihand 251">
                  <a:extLst>
                    <a:ext uri="{FF2B5EF4-FFF2-40B4-BE49-F238E27FC236}">
                      <a16:creationId xmlns:a16="http://schemas.microsoft.com/office/drawing/2014/main" id="{6E4E7EF8-B83A-453A-A6EA-9E632712172C}"/>
                    </a:ext>
                  </a:extLst>
                </p14:cNvPr>
                <p14:cNvContentPartPr/>
                <p14:nvPr/>
              </p14:nvContentPartPr>
              <p14:xfrm>
                <a:off x="11242713" y="3093924"/>
                <a:ext cx="236880" cy="262440"/>
              </p14:xfrm>
            </p:contentPart>
          </mc:Choice>
          <mc:Fallback>
            <p:pic>
              <p:nvPicPr>
                <p:cNvPr id="252" name="Freihand 251">
                  <a:extLst>
                    <a:ext uri="{FF2B5EF4-FFF2-40B4-BE49-F238E27FC236}">
                      <a16:creationId xmlns:a16="http://schemas.microsoft.com/office/drawing/2014/main" id="{6E4E7EF8-B83A-453A-A6EA-9E632712172C}"/>
                    </a:ext>
                  </a:extLst>
                </p:cNvPr>
                <p:cNvPicPr/>
                <p:nvPr/>
              </p:nvPicPr>
              <p:blipFill>
                <a:blip r:embed="rId296"/>
                <a:stretch>
                  <a:fillRect/>
                </a:stretch>
              </p:blipFill>
              <p:spPr>
                <a:xfrm>
                  <a:off x="11238393" y="3089604"/>
                  <a:ext cx="245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53" name="Freihand 252">
                  <a:extLst>
                    <a:ext uri="{FF2B5EF4-FFF2-40B4-BE49-F238E27FC236}">
                      <a16:creationId xmlns:a16="http://schemas.microsoft.com/office/drawing/2014/main" id="{D0B1B643-C45E-4376-AFAC-DECADFEAE08C}"/>
                    </a:ext>
                  </a:extLst>
                </p14:cNvPr>
                <p14:cNvContentPartPr/>
                <p14:nvPr/>
              </p14:nvContentPartPr>
              <p14:xfrm>
                <a:off x="10633953" y="3429084"/>
                <a:ext cx="218520" cy="227160"/>
              </p14:xfrm>
            </p:contentPart>
          </mc:Choice>
          <mc:Fallback>
            <p:pic>
              <p:nvPicPr>
                <p:cNvPr id="253" name="Freihand 252">
                  <a:extLst>
                    <a:ext uri="{FF2B5EF4-FFF2-40B4-BE49-F238E27FC236}">
                      <a16:creationId xmlns:a16="http://schemas.microsoft.com/office/drawing/2014/main" id="{D0B1B643-C45E-4376-AFAC-DECADFEAE08C}"/>
                    </a:ext>
                  </a:extLst>
                </p:cNvPr>
                <p:cNvPicPr/>
                <p:nvPr/>
              </p:nvPicPr>
              <p:blipFill>
                <a:blip r:embed="rId298"/>
                <a:stretch>
                  <a:fillRect/>
                </a:stretch>
              </p:blipFill>
              <p:spPr>
                <a:xfrm>
                  <a:off x="10629633" y="3424764"/>
                  <a:ext cx="227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4" name="Freihand 253">
                  <a:extLst>
                    <a:ext uri="{FF2B5EF4-FFF2-40B4-BE49-F238E27FC236}">
                      <a16:creationId xmlns:a16="http://schemas.microsoft.com/office/drawing/2014/main" id="{21B268A1-1708-4DEC-9E1B-4937F0801579}"/>
                    </a:ext>
                  </a:extLst>
                </p14:cNvPr>
                <p14:cNvContentPartPr/>
                <p14:nvPr/>
              </p14:nvContentPartPr>
              <p14:xfrm>
                <a:off x="10980273" y="3460764"/>
                <a:ext cx="117720" cy="167400"/>
              </p14:xfrm>
            </p:contentPart>
          </mc:Choice>
          <mc:Fallback>
            <p:pic>
              <p:nvPicPr>
                <p:cNvPr id="254" name="Freihand 253">
                  <a:extLst>
                    <a:ext uri="{FF2B5EF4-FFF2-40B4-BE49-F238E27FC236}">
                      <a16:creationId xmlns:a16="http://schemas.microsoft.com/office/drawing/2014/main" id="{21B268A1-1708-4DEC-9E1B-4937F0801579}"/>
                    </a:ext>
                  </a:extLst>
                </p:cNvPr>
                <p:cNvPicPr/>
                <p:nvPr/>
              </p:nvPicPr>
              <p:blipFill>
                <a:blip r:embed="rId300"/>
                <a:stretch>
                  <a:fillRect/>
                </a:stretch>
              </p:blipFill>
              <p:spPr>
                <a:xfrm>
                  <a:off x="10975953" y="3456444"/>
                  <a:ext cx="126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5" name="Freihand 254">
                  <a:extLst>
                    <a:ext uri="{FF2B5EF4-FFF2-40B4-BE49-F238E27FC236}">
                      <a16:creationId xmlns:a16="http://schemas.microsoft.com/office/drawing/2014/main" id="{C365D093-269A-4853-9D8C-63EDF48C9D13}"/>
                    </a:ext>
                  </a:extLst>
                </p14:cNvPr>
                <p14:cNvContentPartPr/>
                <p14:nvPr/>
              </p14:nvContentPartPr>
              <p14:xfrm>
                <a:off x="11106993" y="3554004"/>
                <a:ext cx="77760" cy="94320"/>
              </p14:xfrm>
            </p:contentPart>
          </mc:Choice>
          <mc:Fallback>
            <p:pic>
              <p:nvPicPr>
                <p:cNvPr id="255" name="Freihand 254">
                  <a:extLst>
                    <a:ext uri="{FF2B5EF4-FFF2-40B4-BE49-F238E27FC236}">
                      <a16:creationId xmlns:a16="http://schemas.microsoft.com/office/drawing/2014/main" id="{C365D093-269A-4853-9D8C-63EDF48C9D13}"/>
                    </a:ext>
                  </a:extLst>
                </p:cNvPr>
                <p:cNvPicPr/>
                <p:nvPr/>
              </p:nvPicPr>
              <p:blipFill>
                <a:blip r:embed="rId302"/>
                <a:stretch>
                  <a:fillRect/>
                </a:stretch>
              </p:blipFill>
              <p:spPr>
                <a:xfrm>
                  <a:off x="11102673" y="3549684"/>
                  <a:ext cx="86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6" name="Freihand 255">
                  <a:extLst>
                    <a:ext uri="{FF2B5EF4-FFF2-40B4-BE49-F238E27FC236}">
                      <a16:creationId xmlns:a16="http://schemas.microsoft.com/office/drawing/2014/main" id="{DC4313AC-9234-45C9-910C-4600A562A342}"/>
                    </a:ext>
                  </a:extLst>
                </p14:cNvPr>
                <p14:cNvContentPartPr/>
                <p14:nvPr/>
              </p14:nvContentPartPr>
              <p14:xfrm>
                <a:off x="11221473" y="3456084"/>
                <a:ext cx="136440" cy="176040"/>
              </p14:xfrm>
            </p:contentPart>
          </mc:Choice>
          <mc:Fallback>
            <p:pic>
              <p:nvPicPr>
                <p:cNvPr id="256" name="Freihand 255">
                  <a:extLst>
                    <a:ext uri="{FF2B5EF4-FFF2-40B4-BE49-F238E27FC236}">
                      <a16:creationId xmlns:a16="http://schemas.microsoft.com/office/drawing/2014/main" id="{DC4313AC-9234-45C9-910C-4600A562A342}"/>
                    </a:ext>
                  </a:extLst>
                </p:cNvPr>
                <p:cNvPicPr/>
                <p:nvPr/>
              </p:nvPicPr>
              <p:blipFill>
                <a:blip r:embed="rId304"/>
                <a:stretch>
                  <a:fillRect/>
                </a:stretch>
              </p:blipFill>
              <p:spPr>
                <a:xfrm>
                  <a:off x="11217153" y="3451764"/>
                  <a:ext cx="145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7" name="Freihand 256">
                  <a:extLst>
                    <a:ext uri="{FF2B5EF4-FFF2-40B4-BE49-F238E27FC236}">
                      <a16:creationId xmlns:a16="http://schemas.microsoft.com/office/drawing/2014/main" id="{3C11331C-536A-4E1C-936B-8C513526ACEC}"/>
                    </a:ext>
                  </a:extLst>
                </p14:cNvPr>
                <p14:cNvContentPartPr/>
                <p14:nvPr/>
              </p14:nvContentPartPr>
              <p14:xfrm>
                <a:off x="11315433" y="3527724"/>
                <a:ext cx="79560" cy="225360"/>
              </p14:xfrm>
            </p:contentPart>
          </mc:Choice>
          <mc:Fallback>
            <p:pic>
              <p:nvPicPr>
                <p:cNvPr id="257" name="Freihand 256">
                  <a:extLst>
                    <a:ext uri="{FF2B5EF4-FFF2-40B4-BE49-F238E27FC236}">
                      <a16:creationId xmlns:a16="http://schemas.microsoft.com/office/drawing/2014/main" id="{3C11331C-536A-4E1C-936B-8C513526ACEC}"/>
                    </a:ext>
                  </a:extLst>
                </p:cNvPr>
                <p:cNvPicPr/>
                <p:nvPr/>
              </p:nvPicPr>
              <p:blipFill>
                <a:blip r:embed="rId306"/>
                <a:stretch>
                  <a:fillRect/>
                </a:stretch>
              </p:blipFill>
              <p:spPr>
                <a:xfrm>
                  <a:off x="11311113" y="3523404"/>
                  <a:ext cx="88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8" name="Freihand 257">
                  <a:extLst>
                    <a:ext uri="{FF2B5EF4-FFF2-40B4-BE49-F238E27FC236}">
                      <a16:creationId xmlns:a16="http://schemas.microsoft.com/office/drawing/2014/main" id="{A35AEDB5-99A3-4465-AFEA-01559C26BB6E}"/>
                    </a:ext>
                  </a:extLst>
                </p14:cNvPr>
                <p14:cNvContentPartPr/>
                <p14:nvPr/>
              </p14:nvContentPartPr>
              <p14:xfrm>
                <a:off x="11461953" y="3406044"/>
                <a:ext cx="207720" cy="225000"/>
              </p14:xfrm>
            </p:contentPart>
          </mc:Choice>
          <mc:Fallback>
            <p:pic>
              <p:nvPicPr>
                <p:cNvPr id="258" name="Freihand 257">
                  <a:extLst>
                    <a:ext uri="{FF2B5EF4-FFF2-40B4-BE49-F238E27FC236}">
                      <a16:creationId xmlns:a16="http://schemas.microsoft.com/office/drawing/2014/main" id="{A35AEDB5-99A3-4465-AFEA-01559C26BB6E}"/>
                    </a:ext>
                  </a:extLst>
                </p:cNvPr>
                <p:cNvPicPr/>
                <p:nvPr/>
              </p:nvPicPr>
              <p:blipFill>
                <a:blip r:embed="rId308"/>
                <a:stretch>
                  <a:fillRect/>
                </a:stretch>
              </p:blipFill>
              <p:spPr>
                <a:xfrm>
                  <a:off x="11457633" y="3401724"/>
                  <a:ext cx="216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9" name="Freihand 258">
                  <a:extLst>
                    <a:ext uri="{FF2B5EF4-FFF2-40B4-BE49-F238E27FC236}">
                      <a16:creationId xmlns:a16="http://schemas.microsoft.com/office/drawing/2014/main" id="{08C1CE68-4734-4584-B238-2773DD7130CB}"/>
                    </a:ext>
                  </a:extLst>
                </p14:cNvPr>
                <p14:cNvContentPartPr/>
                <p14:nvPr/>
              </p14:nvContentPartPr>
              <p14:xfrm>
                <a:off x="10706673" y="3766044"/>
                <a:ext cx="263880" cy="225720"/>
              </p14:xfrm>
            </p:contentPart>
          </mc:Choice>
          <mc:Fallback>
            <p:pic>
              <p:nvPicPr>
                <p:cNvPr id="259" name="Freihand 258">
                  <a:extLst>
                    <a:ext uri="{FF2B5EF4-FFF2-40B4-BE49-F238E27FC236}">
                      <a16:creationId xmlns:a16="http://schemas.microsoft.com/office/drawing/2014/main" id="{08C1CE68-4734-4584-B238-2773DD7130CB}"/>
                    </a:ext>
                  </a:extLst>
                </p:cNvPr>
                <p:cNvPicPr/>
                <p:nvPr/>
              </p:nvPicPr>
              <p:blipFill>
                <a:blip r:embed="rId310"/>
                <a:stretch>
                  <a:fillRect/>
                </a:stretch>
              </p:blipFill>
              <p:spPr>
                <a:xfrm>
                  <a:off x="10702353" y="3761724"/>
                  <a:ext cx="272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60" name="Freihand 259">
                  <a:extLst>
                    <a:ext uri="{FF2B5EF4-FFF2-40B4-BE49-F238E27FC236}">
                      <a16:creationId xmlns:a16="http://schemas.microsoft.com/office/drawing/2014/main" id="{9C1EEC82-1AD9-443A-A090-E5CDC19D402D}"/>
                    </a:ext>
                  </a:extLst>
                </p14:cNvPr>
                <p14:cNvContentPartPr/>
                <p14:nvPr/>
              </p14:nvContentPartPr>
              <p14:xfrm>
                <a:off x="10946073" y="3852084"/>
                <a:ext cx="32400" cy="15120"/>
              </p14:xfrm>
            </p:contentPart>
          </mc:Choice>
          <mc:Fallback>
            <p:pic>
              <p:nvPicPr>
                <p:cNvPr id="260" name="Freihand 259">
                  <a:extLst>
                    <a:ext uri="{FF2B5EF4-FFF2-40B4-BE49-F238E27FC236}">
                      <a16:creationId xmlns:a16="http://schemas.microsoft.com/office/drawing/2014/main" id="{9C1EEC82-1AD9-443A-A090-E5CDC19D402D}"/>
                    </a:ext>
                  </a:extLst>
                </p:cNvPr>
                <p:cNvPicPr/>
                <p:nvPr/>
              </p:nvPicPr>
              <p:blipFill>
                <a:blip r:embed="rId312"/>
                <a:stretch>
                  <a:fillRect/>
                </a:stretch>
              </p:blipFill>
              <p:spPr>
                <a:xfrm>
                  <a:off x="10941753" y="3847764"/>
                  <a:ext cx="41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1" name="Freihand 260">
                  <a:extLst>
                    <a:ext uri="{FF2B5EF4-FFF2-40B4-BE49-F238E27FC236}">
                      <a16:creationId xmlns:a16="http://schemas.microsoft.com/office/drawing/2014/main" id="{E2EBEC85-CD62-48D0-A8CC-DB4CCD3E89C2}"/>
                    </a:ext>
                  </a:extLst>
                </p14:cNvPr>
                <p14:cNvContentPartPr/>
                <p14:nvPr/>
              </p14:nvContentPartPr>
              <p14:xfrm>
                <a:off x="11020953" y="3761364"/>
                <a:ext cx="172440" cy="216360"/>
              </p14:xfrm>
            </p:contentPart>
          </mc:Choice>
          <mc:Fallback>
            <p:pic>
              <p:nvPicPr>
                <p:cNvPr id="261" name="Freihand 260">
                  <a:extLst>
                    <a:ext uri="{FF2B5EF4-FFF2-40B4-BE49-F238E27FC236}">
                      <a16:creationId xmlns:a16="http://schemas.microsoft.com/office/drawing/2014/main" id="{E2EBEC85-CD62-48D0-A8CC-DB4CCD3E89C2}"/>
                    </a:ext>
                  </a:extLst>
                </p:cNvPr>
                <p:cNvPicPr/>
                <p:nvPr/>
              </p:nvPicPr>
              <p:blipFill>
                <a:blip r:embed="rId314"/>
                <a:stretch>
                  <a:fillRect/>
                </a:stretch>
              </p:blipFill>
              <p:spPr>
                <a:xfrm>
                  <a:off x="11016633" y="3757044"/>
                  <a:ext cx="181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2" name="Freihand 261">
                  <a:extLst>
                    <a:ext uri="{FF2B5EF4-FFF2-40B4-BE49-F238E27FC236}">
                      <a16:creationId xmlns:a16="http://schemas.microsoft.com/office/drawing/2014/main" id="{1A16401D-825B-4145-82E2-9293B5A48822}"/>
                    </a:ext>
                  </a:extLst>
                </p14:cNvPr>
                <p14:cNvContentPartPr/>
                <p14:nvPr/>
              </p14:nvContentPartPr>
              <p14:xfrm>
                <a:off x="11186553" y="3942804"/>
                <a:ext cx="11160" cy="50040"/>
              </p14:xfrm>
            </p:contentPart>
          </mc:Choice>
          <mc:Fallback>
            <p:pic>
              <p:nvPicPr>
                <p:cNvPr id="262" name="Freihand 261">
                  <a:extLst>
                    <a:ext uri="{FF2B5EF4-FFF2-40B4-BE49-F238E27FC236}">
                      <a16:creationId xmlns:a16="http://schemas.microsoft.com/office/drawing/2014/main" id="{1A16401D-825B-4145-82E2-9293B5A48822}"/>
                    </a:ext>
                  </a:extLst>
                </p:cNvPr>
                <p:cNvPicPr/>
                <p:nvPr/>
              </p:nvPicPr>
              <p:blipFill>
                <a:blip r:embed="rId316"/>
                <a:stretch>
                  <a:fillRect/>
                </a:stretch>
              </p:blipFill>
              <p:spPr>
                <a:xfrm>
                  <a:off x="11182233" y="3938484"/>
                  <a:ext cx="19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95" name="Freihand 294">
                  <a:extLst>
                    <a:ext uri="{FF2B5EF4-FFF2-40B4-BE49-F238E27FC236}">
                      <a16:creationId xmlns:a16="http://schemas.microsoft.com/office/drawing/2014/main" id="{85C8F291-36ED-4D26-B0E4-51A883A15025}"/>
                    </a:ext>
                  </a:extLst>
                </p14:cNvPr>
                <p14:cNvContentPartPr/>
                <p14:nvPr/>
              </p14:nvContentPartPr>
              <p14:xfrm>
                <a:off x="5836233" y="861564"/>
                <a:ext cx="1593360" cy="1929960"/>
              </p14:xfrm>
            </p:contentPart>
          </mc:Choice>
          <mc:Fallback>
            <p:pic>
              <p:nvPicPr>
                <p:cNvPr id="295" name="Freihand 294">
                  <a:extLst>
                    <a:ext uri="{FF2B5EF4-FFF2-40B4-BE49-F238E27FC236}">
                      <a16:creationId xmlns:a16="http://schemas.microsoft.com/office/drawing/2014/main" id="{85C8F291-36ED-4D26-B0E4-51A883A15025}"/>
                    </a:ext>
                  </a:extLst>
                </p:cNvPr>
                <p:cNvPicPr/>
                <p:nvPr/>
              </p:nvPicPr>
              <p:blipFill>
                <a:blip r:embed="rId318"/>
                <a:stretch>
                  <a:fillRect/>
                </a:stretch>
              </p:blipFill>
              <p:spPr>
                <a:xfrm>
                  <a:off x="5831913" y="857244"/>
                  <a:ext cx="1602000" cy="1938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96" name="Freihand 295">
                  <a:extLst>
                    <a:ext uri="{FF2B5EF4-FFF2-40B4-BE49-F238E27FC236}">
                      <a16:creationId xmlns:a16="http://schemas.microsoft.com/office/drawing/2014/main" id="{DC2D40EE-77FF-49AB-BEC3-9FD10EC51FAA}"/>
                    </a:ext>
                  </a:extLst>
                </p14:cNvPr>
                <p14:cNvContentPartPr/>
                <p14:nvPr/>
              </p14:nvContentPartPr>
              <p14:xfrm>
                <a:off x="7375233" y="2652564"/>
                <a:ext cx="149040" cy="298080"/>
              </p14:xfrm>
            </p:contentPart>
          </mc:Choice>
          <mc:Fallback>
            <p:pic>
              <p:nvPicPr>
                <p:cNvPr id="296" name="Freihand 295">
                  <a:extLst>
                    <a:ext uri="{FF2B5EF4-FFF2-40B4-BE49-F238E27FC236}">
                      <a16:creationId xmlns:a16="http://schemas.microsoft.com/office/drawing/2014/main" id="{DC2D40EE-77FF-49AB-BEC3-9FD10EC51FAA}"/>
                    </a:ext>
                  </a:extLst>
                </p:cNvPr>
                <p:cNvPicPr/>
                <p:nvPr/>
              </p:nvPicPr>
              <p:blipFill>
                <a:blip r:embed="rId320"/>
                <a:stretch>
                  <a:fillRect/>
                </a:stretch>
              </p:blipFill>
              <p:spPr>
                <a:xfrm>
                  <a:off x="7370913" y="2648244"/>
                  <a:ext cx="1576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98" name="Freihand 297">
                  <a:extLst>
                    <a:ext uri="{FF2B5EF4-FFF2-40B4-BE49-F238E27FC236}">
                      <a16:creationId xmlns:a16="http://schemas.microsoft.com/office/drawing/2014/main" id="{C6156A91-3379-478C-AE94-F72A31C6B32B}"/>
                    </a:ext>
                  </a:extLst>
                </p14:cNvPr>
                <p14:cNvContentPartPr/>
                <p14:nvPr/>
              </p14:nvContentPartPr>
              <p14:xfrm>
                <a:off x="7725513" y="2693604"/>
                <a:ext cx="121320" cy="144360"/>
              </p14:xfrm>
            </p:contentPart>
          </mc:Choice>
          <mc:Fallback>
            <p:pic>
              <p:nvPicPr>
                <p:cNvPr id="298" name="Freihand 297">
                  <a:extLst>
                    <a:ext uri="{FF2B5EF4-FFF2-40B4-BE49-F238E27FC236}">
                      <a16:creationId xmlns:a16="http://schemas.microsoft.com/office/drawing/2014/main" id="{C6156A91-3379-478C-AE94-F72A31C6B32B}"/>
                    </a:ext>
                  </a:extLst>
                </p:cNvPr>
                <p:cNvPicPr/>
                <p:nvPr/>
              </p:nvPicPr>
              <p:blipFill>
                <a:blip r:embed="rId322"/>
                <a:stretch>
                  <a:fillRect/>
                </a:stretch>
              </p:blipFill>
              <p:spPr>
                <a:xfrm>
                  <a:off x="7721193" y="2689284"/>
                  <a:ext cx="129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99" name="Freihand 298">
                  <a:extLst>
                    <a:ext uri="{FF2B5EF4-FFF2-40B4-BE49-F238E27FC236}">
                      <a16:creationId xmlns:a16="http://schemas.microsoft.com/office/drawing/2014/main" id="{70DE4390-D1C0-474C-927F-12A233098285}"/>
                    </a:ext>
                  </a:extLst>
                </p14:cNvPr>
                <p14:cNvContentPartPr/>
                <p14:nvPr/>
              </p14:nvContentPartPr>
              <p14:xfrm>
                <a:off x="7737393" y="2751564"/>
                <a:ext cx="127080" cy="16920"/>
              </p14:xfrm>
            </p:contentPart>
          </mc:Choice>
          <mc:Fallback>
            <p:pic>
              <p:nvPicPr>
                <p:cNvPr id="299" name="Freihand 298">
                  <a:extLst>
                    <a:ext uri="{FF2B5EF4-FFF2-40B4-BE49-F238E27FC236}">
                      <a16:creationId xmlns:a16="http://schemas.microsoft.com/office/drawing/2014/main" id="{70DE4390-D1C0-474C-927F-12A233098285}"/>
                    </a:ext>
                  </a:extLst>
                </p:cNvPr>
                <p:cNvPicPr/>
                <p:nvPr/>
              </p:nvPicPr>
              <p:blipFill>
                <a:blip r:embed="rId324"/>
                <a:stretch>
                  <a:fillRect/>
                </a:stretch>
              </p:blipFill>
              <p:spPr>
                <a:xfrm>
                  <a:off x="7733073" y="2747244"/>
                  <a:ext cx="135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01" name="Freihand 300">
                  <a:extLst>
                    <a:ext uri="{FF2B5EF4-FFF2-40B4-BE49-F238E27FC236}">
                      <a16:creationId xmlns:a16="http://schemas.microsoft.com/office/drawing/2014/main" id="{D68CE540-E715-4245-ABFD-0284E9C1E491}"/>
                    </a:ext>
                  </a:extLst>
                </p14:cNvPr>
                <p14:cNvContentPartPr/>
                <p14:nvPr/>
              </p14:nvContentPartPr>
              <p14:xfrm>
                <a:off x="7865553" y="2555364"/>
                <a:ext cx="130680" cy="90360"/>
              </p14:xfrm>
            </p:contentPart>
          </mc:Choice>
          <mc:Fallback>
            <p:pic>
              <p:nvPicPr>
                <p:cNvPr id="301" name="Freihand 300">
                  <a:extLst>
                    <a:ext uri="{FF2B5EF4-FFF2-40B4-BE49-F238E27FC236}">
                      <a16:creationId xmlns:a16="http://schemas.microsoft.com/office/drawing/2014/main" id="{D68CE540-E715-4245-ABFD-0284E9C1E491}"/>
                    </a:ext>
                  </a:extLst>
                </p:cNvPr>
                <p:cNvPicPr/>
                <p:nvPr/>
              </p:nvPicPr>
              <p:blipFill>
                <a:blip r:embed="rId326"/>
                <a:stretch>
                  <a:fillRect/>
                </a:stretch>
              </p:blipFill>
              <p:spPr>
                <a:xfrm>
                  <a:off x="7861233" y="2551044"/>
                  <a:ext cx="139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02" name="Freihand 301">
                  <a:extLst>
                    <a:ext uri="{FF2B5EF4-FFF2-40B4-BE49-F238E27FC236}">
                      <a16:creationId xmlns:a16="http://schemas.microsoft.com/office/drawing/2014/main" id="{42B16887-8AB8-4539-B2E1-F3DB688F668C}"/>
                    </a:ext>
                  </a:extLst>
                </p14:cNvPr>
                <p14:cNvContentPartPr/>
                <p14:nvPr/>
              </p14:nvContentPartPr>
              <p14:xfrm>
                <a:off x="7680873" y="2650404"/>
                <a:ext cx="154080" cy="19800"/>
              </p14:xfrm>
            </p:contentPart>
          </mc:Choice>
          <mc:Fallback>
            <p:pic>
              <p:nvPicPr>
                <p:cNvPr id="302" name="Freihand 301">
                  <a:extLst>
                    <a:ext uri="{FF2B5EF4-FFF2-40B4-BE49-F238E27FC236}">
                      <a16:creationId xmlns:a16="http://schemas.microsoft.com/office/drawing/2014/main" id="{42B16887-8AB8-4539-B2E1-F3DB688F668C}"/>
                    </a:ext>
                  </a:extLst>
                </p:cNvPr>
                <p:cNvPicPr/>
                <p:nvPr/>
              </p:nvPicPr>
              <p:blipFill>
                <a:blip r:embed="rId328"/>
                <a:stretch>
                  <a:fillRect/>
                </a:stretch>
              </p:blipFill>
              <p:spPr>
                <a:xfrm>
                  <a:off x="7676553" y="2646084"/>
                  <a:ext cx="162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04" name="Freihand 303">
                  <a:extLst>
                    <a:ext uri="{FF2B5EF4-FFF2-40B4-BE49-F238E27FC236}">
                      <a16:creationId xmlns:a16="http://schemas.microsoft.com/office/drawing/2014/main" id="{DBAF1FB4-209A-45D0-8687-DABC707DB8B6}"/>
                    </a:ext>
                  </a:extLst>
                </p14:cNvPr>
                <p14:cNvContentPartPr/>
                <p14:nvPr/>
              </p14:nvContentPartPr>
              <p14:xfrm>
                <a:off x="7595193" y="2387964"/>
                <a:ext cx="112320" cy="19440"/>
              </p14:xfrm>
            </p:contentPart>
          </mc:Choice>
          <mc:Fallback>
            <p:pic>
              <p:nvPicPr>
                <p:cNvPr id="304" name="Freihand 303">
                  <a:extLst>
                    <a:ext uri="{FF2B5EF4-FFF2-40B4-BE49-F238E27FC236}">
                      <a16:creationId xmlns:a16="http://schemas.microsoft.com/office/drawing/2014/main" id="{DBAF1FB4-209A-45D0-8687-DABC707DB8B6}"/>
                    </a:ext>
                  </a:extLst>
                </p:cNvPr>
                <p:cNvPicPr/>
                <p:nvPr/>
              </p:nvPicPr>
              <p:blipFill>
                <a:blip r:embed="rId330"/>
                <a:stretch>
                  <a:fillRect/>
                </a:stretch>
              </p:blipFill>
              <p:spPr>
                <a:xfrm>
                  <a:off x="7590873" y="2383644"/>
                  <a:ext cx="120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05" name="Freihand 304">
                  <a:extLst>
                    <a:ext uri="{FF2B5EF4-FFF2-40B4-BE49-F238E27FC236}">
                      <a16:creationId xmlns:a16="http://schemas.microsoft.com/office/drawing/2014/main" id="{FD939E45-96F2-4780-9303-AA4312264D11}"/>
                    </a:ext>
                  </a:extLst>
                </p14:cNvPr>
                <p14:cNvContentPartPr/>
                <p14:nvPr/>
              </p14:nvContentPartPr>
              <p14:xfrm>
                <a:off x="7586913" y="2427204"/>
                <a:ext cx="96840" cy="26280"/>
              </p14:xfrm>
            </p:contentPart>
          </mc:Choice>
          <mc:Fallback>
            <p:pic>
              <p:nvPicPr>
                <p:cNvPr id="305" name="Freihand 304">
                  <a:extLst>
                    <a:ext uri="{FF2B5EF4-FFF2-40B4-BE49-F238E27FC236}">
                      <a16:creationId xmlns:a16="http://schemas.microsoft.com/office/drawing/2014/main" id="{FD939E45-96F2-4780-9303-AA4312264D11}"/>
                    </a:ext>
                  </a:extLst>
                </p:cNvPr>
                <p:cNvPicPr/>
                <p:nvPr/>
              </p:nvPicPr>
              <p:blipFill>
                <a:blip r:embed="rId332"/>
                <a:stretch>
                  <a:fillRect/>
                </a:stretch>
              </p:blipFill>
              <p:spPr>
                <a:xfrm>
                  <a:off x="7582593" y="2422884"/>
                  <a:ext cx="105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06" name="Freihand 305">
                  <a:extLst>
                    <a:ext uri="{FF2B5EF4-FFF2-40B4-BE49-F238E27FC236}">
                      <a16:creationId xmlns:a16="http://schemas.microsoft.com/office/drawing/2014/main" id="{DDAC1ED9-B811-4D60-8E3F-BB4B44DD138B}"/>
                    </a:ext>
                  </a:extLst>
                </p14:cNvPr>
                <p14:cNvContentPartPr/>
                <p14:nvPr/>
              </p14:nvContentPartPr>
              <p14:xfrm>
                <a:off x="7586913" y="2233164"/>
                <a:ext cx="115920" cy="106920"/>
              </p14:xfrm>
            </p:contentPart>
          </mc:Choice>
          <mc:Fallback>
            <p:pic>
              <p:nvPicPr>
                <p:cNvPr id="306" name="Freihand 305">
                  <a:extLst>
                    <a:ext uri="{FF2B5EF4-FFF2-40B4-BE49-F238E27FC236}">
                      <a16:creationId xmlns:a16="http://schemas.microsoft.com/office/drawing/2014/main" id="{DDAC1ED9-B811-4D60-8E3F-BB4B44DD138B}"/>
                    </a:ext>
                  </a:extLst>
                </p:cNvPr>
                <p:cNvPicPr/>
                <p:nvPr/>
              </p:nvPicPr>
              <p:blipFill>
                <a:blip r:embed="rId334"/>
                <a:stretch>
                  <a:fillRect/>
                </a:stretch>
              </p:blipFill>
              <p:spPr>
                <a:xfrm>
                  <a:off x="7582593" y="2228844"/>
                  <a:ext cx="124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07" name="Freihand 306">
                  <a:extLst>
                    <a:ext uri="{FF2B5EF4-FFF2-40B4-BE49-F238E27FC236}">
                      <a16:creationId xmlns:a16="http://schemas.microsoft.com/office/drawing/2014/main" id="{BA1172BF-D8B3-4FAD-9077-FAA907695992}"/>
                    </a:ext>
                  </a:extLst>
                </p14:cNvPr>
                <p14:cNvContentPartPr/>
                <p14:nvPr/>
              </p14:nvContentPartPr>
              <p14:xfrm>
                <a:off x="7840713" y="2301204"/>
                <a:ext cx="96480" cy="99360"/>
              </p14:xfrm>
            </p:contentPart>
          </mc:Choice>
          <mc:Fallback>
            <p:pic>
              <p:nvPicPr>
                <p:cNvPr id="307" name="Freihand 306">
                  <a:extLst>
                    <a:ext uri="{FF2B5EF4-FFF2-40B4-BE49-F238E27FC236}">
                      <a16:creationId xmlns:a16="http://schemas.microsoft.com/office/drawing/2014/main" id="{BA1172BF-D8B3-4FAD-9077-FAA907695992}"/>
                    </a:ext>
                  </a:extLst>
                </p:cNvPr>
                <p:cNvPicPr/>
                <p:nvPr/>
              </p:nvPicPr>
              <p:blipFill>
                <a:blip r:embed="rId336"/>
                <a:stretch>
                  <a:fillRect/>
                </a:stretch>
              </p:blipFill>
              <p:spPr>
                <a:xfrm>
                  <a:off x="7836393" y="2296884"/>
                  <a:ext cx="105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08" name="Freihand 307">
                  <a:extLst>
                    <a:ext uri="{FF2B5EF4-FFF2-40B4-BE49-F238E27FC236}">
                      <a16:creationId xmlns:a16="http://schemas.microsoft.com/office/drawing/2014/main" id="{2DF9CFF6-50E5-4EA1-9DEF-14412EE75763}"/>
                    </a:ext>
                  </a:extLst>
                </p14:cNvPr>
                <p14:cNvContentPartPr/>
                <p14:nvPr/>
              </p14:nvContentPartPr>
              <p14:xfrm>
                <a:off x="7782393" y="2219124"/>
                <a:ext cx="175320" cy="28080"/>
              </p14:xfrm>
            </p:contentPart>
          </mc:Choice>
          <mc:Fallback>
            <p:pic>
              <p:nvPicPr>
                <p:cNvPr id="308" name="Freihand 307">
                  <a:extLst>
                    <a:ext uri="{FF2B5EF4-FFF2-40B4-BE49-F238E27FC236}">
                      <a16:creationId xmlns:a16="http://schemas.microsoft.com/office/drawing/2014/main" id="{2DF9CFF6-50E5-4EA1-9DEF-14412EE75763}"/>
                    </a:ext>
                  </a:extLst>
                </p:cNvPr>
                <p:cNvPicPr/>
                <p:nvPr/>
              </p:nvPicPr>
              <p:blipFill>
                <a:blip r:embed="rId338"/>
                <a:stretch>
                  <a:fillRect/>
                </a:stretch>
              </p:blipFill>
              <p:spPr>
                <a:xfrm>
                  <a:off x="7778073" y="2214804"/>
                  <a:ext cx="183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10" name="Freihand 309">
                  <a:extLst>
                    <a:ext uri="{FF2B5EF4-FFF2-40B4-BE49-F238E27FC236}">
                      <a16:creationId xmlns:a16="http://schemas.microsoft.com/office/drawing/2014/main" id="{9C27554D-D979-4417-8EA4-F577F26530D0}"/>
                    </a:ext>
                  </a:extLst>
                </p14:cNvPr>
                <p14:cNvContentPartPr/>
                <p14:nvPr/>
              </p14:nvContentPartPr>
              <p14:xfrm>
                <a:off x="8091633" y="2733564"/>
                <a:ext cx="118440" cy="11520"/>
              </p14:xfrm>
            </p:contentPart>
          </mc:Choice>
          <mc:Fallback>
            <p:pic>
              <p:nvPicPr>
                <p:cNvPr id="310" name="Freihand 309">
                  <a:extLst>
                    <a:ext uri="{FF2B5EF4-FFF2-40B4-BE49-F238E27FC236}">
                      <a16:creationId xmlns:a16="http://schemas.microsoft.com/office/drawing/2014/main" id="{9C27554D-D979-4417-8EA4-F577F26530D0}"/>
                    </a:ext>
                  </a:extLst>
                </p:cNvPr>
                <p:cNvPicPr/>
                <p:nvPr/>
              </p:nvPicPr>
              <p:blipFill>
                <a:blip r:embed="rId340"/>
                <a:stretch>
                  <a:fillRect/>
                </a:stretch>
              </p:blipFill>
              <p:spPr>
                <a:xfrm>
                  <a:off x="8087313" y="2729244"/>
                  <a:ext cx="127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11" name="Freihand 310">
                  <a:extLst>
                    <a:ext uri="{FF2B5EF4-FFF2-40B4-BE49-F238E27FC236}">
                      <a16:creationId xmlns:a16="http://schemas.microsoft.com/office/drawing/2014/main" id="{8790F5AD-EDD5-4BAA-9BB9-53594443932D}"/>
                    </a:ext>
                  </a:extLst>
                </p14:cNvPr>
                <p14:cNvContentPartPr/>
                <p14:nvPr/>
              </p14:nvContentPartPr>
              <p14:xfrm>
                <a:off x="8099193" y="2778204"/>
                <a:ext cx="123840" cy="14400"/>
              </p14:xfrm>
            </p:contentPart>
          </mc:Choice>
          <mc:Fallback>
            <p:pic>
              <p:nvPicPr>
                <p:cNvPr id="311" name="Freihand 310">
                  <a:extLst>
                    <a:ext uri="{FF2B5EF4-FFF2-40B4-BE49-F238E27FC236}">
                      <a16:creationId xmlns:a16="http://schemas.microsoft.com/office/drawing/2014/main" id="{8790F5AD-EDD5-4BAA-9BB9-53594443932D}"/>
                    </a:ext>
                  </a:extLst>
                </p:cNvPr>
                <p:cNvPicPr/>
                <p:nvPr/>
              </p:nvPicPr>
              <p:blipFill>
                <a:blip r:embed="rId342"/>
                <a:stretch>
                  <a:fillRect/>
                </a:stretch>
              </p:blipFill>
              <p:spPr>
                <a:xfrm>
                  <a:off x="8094873" y="2773884"/>
                  <a:ext cx="132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13" name="Freihand 312">
                  <a:extLst>
                    <a:ext uri="{FF2B5EF4-FFF2-40B4-BE49-F238E27FC236}">
                      <a16:creationId xmlns:a16="http://schemas.microsoft.com/office/drawing/2014/main" id="{A362B72A-E8A0-4F7C-B867-C08C01B3518A}"/>
                    </a:ext>
                  </a:extLst>
                </p14:cNvPr>
                <p14:cNvContentPartPr/>
                <p14:nvPr/>
              </p14:nvContentPartPr>
              <p14:xfrm>
                <a:off x="8350833" y="2680644"/>
                <a:ext cx="104040" cy="119160"/>
              </p14:xfrm>
            </p:contentPart>
          </mc:Choice>
          <mc:Fallback>
            <p:pic>
              <p:nvPicPr>
                <p:cNvPr id="313" name="Freihand 312">
                  <a:extLst>
                    <a:ext uri="{FF2B5EF4-FFF2-40B4-BE49-F238E27FC236}">
                      <a16:creationId xmlns:a16="http://schemas.microsoft.com/office/drawing/2014/main" id="{A362B72A-E8A0-4F7C-B867-C08C01B3518A}"/>
                    </a:ext>
                  </a:extLst>
                </p:cNvPr>
                <p:cNvPicPr/>
                <p:nvPr/>
              </p:nvPicPr>
              <p:blipFill>
                <a:blip r:embed="rId344"/>
                <a:stretch>
                  <a:fillRect/>
                </a:stretch>
              </p:blipFill>
              <p:spPr>
                <a:xfrm>
                  <a:off x="8346513" y="2676324"/>
                  <a:ext cx="112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14" name="Freihand 313">
                  <a:extLst>
                    <a:ext uri="{FF2B5EF4-FFF2-40B4-BE49-F238E27FC236}">
                      <a16:creationId xmlns:a16="http://schemas.microsoft.com/office/drawing/2014/main" id="{5ED7B776-0256-4F21-A385-3ECC7A9366E6}"/>
                    </a:ext>
                  </a:extLst>
                </p14:cNvPr>
                <p14:cNvContentPartPr/>
                <p14:nvPr/>
              </p14:nvContentPartPr>
              <p14:xfrm>
                <a:off x="8335713" y="2683884"/>
                <a:ext cx="136440" cy="122040"/>
              </p14:xfrm>
            </p:contentPart>
          </mc:Choice>
          <mc:Fallback>
            <p:pic>
              <p:nvPicPr>
                <p:cNvPr id="314" name="Freihand 313">
                  <a:extLst>
                    <a:ext uri="{FF2B5EF4-FFF2-40B4-BE49-F238E27FC236}">
                      <a16:creationId xmlns:a16="http://schemas.microsoft.com/office/drawing/2014/main" id="{5ED7B776-0256-4F21-A385-3ECC7A9366E6}"/>
                    </a:ext>
                  </a:extLst>
                </p:cNvPr>
                <p:cNvPicPr/>
                <p:nvPr/>
              </p:nvPicPr>
              <p:blipFill>
                <a:blip r:embed="rId346"/>
                <a:stretch>
                  <a:fillRect/>
                </a:stretch>
              </p:blipFill>
              <p:spPr>
                <a:xfrm>
                  <a:off x="8331393" y="2679564"/>
                  <a:ext cx="145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15" name="Freihand 314">
                  <a:extLst>
                    <a:ext uri="{FF2B5EF4-FFF2-40B4-BE49-F238E27FC236}">
                      <a16:creationId xmlns:a16="http://schemas.microsoft.com/office/drawing/2014/main" id="{82926093-5799-4763-AE05-8ED518B385F7}"/>
                    </a:ext>
                  </a:extLst>
                </p14:cNvPr>
                <p14:cNvContentPartPr/>
                <p14:nvPr/>
              </p14:nvContentPartPr>
              <p14:xfrm>
                <a:off x="8479353" y="2553204"/>
                <a:ext cx="145080" cy="104040"/>
              </p14:xfrm>
            </p:contentPart>
          </mc:Choice>
          <mc:Fallback>
            <p:pic>
              <p:nvPicPr>
                <p:cNvPr id="315" name="Freihand 314">
                  <a:extLst>
                    <a:ext uri="{FF2B5EF4-FFF2-40B4-BE49-F238E27FC236}">
                      <a16:creationId xmlns:a16="http://schemas.microsoft.com/office/drawing/2014/main" id="{82926093-5799-4763-AE05-8ED518B385F7}"/>
                    </a:ext>
                  </a:extLst>
                </p:cNvPr>
                <p:cNvPicPr/>
                <p:nvPr/>
              </p:nvPicPr>
              <p:blipFill>
                <a:blip r:embed="rId348"/>
                <a:stretch>
                  <a:fillRect/>
                </a:stretch>
              </p:blipFill>
              <p:spPr>
                <a:xfrm>
                  <a:off x="8475033" y="2548884"/>
                  <a:ext cx="153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28" name="Freihand 327">
                  <a:extLst>
                    <a:ext uri="{FF2B5EF4-FFF2-40B4-BE49-F238E27FC236}">
                      <a16:creationId xmlns:a16="http://schemas.microsoft.com/office/drawing/2014/main" id="{69BF1086-8F85-47AB-A02E-BE48B325A3AE}"/>
                    </a:ext>
                  </a:extLst>
                </p14:cNvPr>
                <p14:cNvContentPartPr/>
                <p14:nvPr/>
              </p14:nvContentPartPr>
              <p14:xfrm>
                <a:off x="8738193" y="2695404"/>
                <a:ext cx="26280" cy="102600"/>
              </p14:xfrm>
            </p:contentPart>
          </mc:Choice>
          <mc:Fallback>
            <p:pic>
              <p:nvPicPr>
                <p:cNvPr id="328" name="Freihand 327">
                  <a:extLst>
                    <a:ext uri="{FF2B5EF4-FFF2-40B4-BE49-F238E27FC236}">
                      <a16:creationId xmlns:a16="http://schemas.microsoft.com/office/drawing/2014/main" id="{69BF1086-8F85-47AB-A02E-BE48B325A3AE}"/>
                    </a:ext>
                  </a:extLst>
                </p:cNvPr>
                <p:cNvPicPr/>
                <p:nvPr/>
              </p:nvPicPr>
              <p:blipFill>
                <a:blip r:embed="rId350"/>
                <a:stretch>
                  <a:fillRect/>
                </a:stretch>
              </p:blipFill>
              <p:spPr>
                <a:xfrm>
                  <a:off x="8733873" y="2691084"/>
                  <a:ext cx="34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29" name="Freihand 328">
                  <a:extLst>
                    <a:ext uri="{FF2B5EF4-FFF2-40B4-BE49-F238E27FC236}">
                      <a16:creationId xmlns:a16="http://schemas.microsoft.com/office/drawing/2014/main" id="{8632858D-C96A-4411-89C1-AC42FA95A0BA}"/>
                    </a:ext>
                  </a:extLst>
                </p14:cNvPr>
                <p14:cNvContentPartPr/>
                <p14:nvPr/>
              </p14:nvContentPartPr>
              <p14:xfrm>
                <a:off x="8707233" y="2745084"/>
                <a:ext cx="124200" cy="5400"/>
              </p14:xfrm>
            </p:contentPart>
          </mc:Choice>
          <mc:Fallback>
            <p:pic>
              <p:nvPicPr>
                <p:cNvPr id="329" name="Freihand 328">
                  <a:extLst>
                    <a:ext uri="{FF2B5EF4-FFF2-40B4-BE49-F238E27FC236}">
                      <a16:creationId xmlns:a16="http://schemas.microsoft.com/office/drawing/2014/main" id="{8632858D-C96A-4411-89C1-AC42FA95A0BA}"/>
                    </a:ext>
                  </a:extLst>
                </p:cNvPr>
                <p:cNvPicPr/>
                <p:nvPr/>
              </p:nvPicPr>
              <p:blipFill>
                <a:blip r:embed="rId352"/>
                <a:stretch>
                  <a:fillRect/>
                </a:stretch>
              </p:blipFill>
              <p:spPr>
                <a:xfrm>
                  <a:off x="8702913" y="2740764"/>
                  <a:ext cx="132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31" name="Freihand 330">
                  <a:extLst>
                    <a:ext uri="{FF2B5EF4-FFF2-40B4-BE49-F238E27FC236}">
                      <a16:creationId xmlns:a16="http://schemas.microsoft.com/office/drawing/2014/main" id="{701735B1-912B-4425-848A-F7B8658C2C8C}"/>
                    </a:ext>
                  </a:extLst>
                </p14:cNvPr>
                <p14:cNvContentPartPr/>
                <p14:nvPr/>
              </p14:nvContentPartPr>
              <p14:xfrm>
                <a:off x="8953473" y="2704764"/>
                <a:ext cx="95040" cy="46080"/>
              </p14:xfrm>
            </p:contentPart>
          </mc:Choice>
          <mc:Fallback>
            <p:pic>
              <p:nvPicPr>
                <p:cNvPr id="331" name="Freihand 330">
                  <a:extLst>
                    <a:ext uri="{FF2B5EF4-FFF2-40B4-BE49-F238E27FC236}">
                      <a16:creationId xmlns:a16="http://schemas.microsoft.com/office/drawing/2014/main" id="{701735B1-912B-4425-848A-F7B8658C2C8C}"/>
                    </a:ext>
                  </a:extLst>
                </p:cNvPr>
                <p:cNvPicPr/>
                <p:nvPr/>
              </p:nvPicPr>
              <p:blipFill>
                <a:blip r:embed="rId354"/>
                <a:stretch>
                  <a:fillRect/>
                </a:stretch>
              </p:blipFill>
              <p:spPr>
                <a:xfrm>
                  <a:off x="8949153" y="2700444"/>
                  <a:ext cx="103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32" name="Freihand 331">
                  <a:extLst>
                    <a:ext uri="{FF2B5EF4-FFF2-40B4-BE49-F238E27FC236}">
                      <a16:creationId xmlns:a16="http://schemas.microsoft.com/office/drawing/2014/main" id="{B66EE047-B8E6-4A07-953D-A67B725C2998}"/>
                    </a:ext>
                  </a:extLst>
                </p14:cNvPr>
                <p14:cNvContentPartPr/>
                <p14:nvPr/>
              </p14:nvContentPartPr>
              <p14:xfrm>
                <a:off x="9025833" y="2674164"/>
                <a:ext cx="44280" cy="195840"/>
              </p14:xfrm>
            </p:contentPart>
          </mc:Choice>
          <mc:Fallback>
            <p:pic>
              <p:nvPicPr>
                <p:cNvPr id="332" name="Freihand 331">
                  <a:extLst>
                    <a:ext uri="{FF2B5EF4-FFF2-40B4-BE49-F238E27FC236}">
                      <a16:creationId xmlns:a16="http://schemas.microsoft.com/office/drawing/2014/main" id="{B66EE047-B8E6-4A07-953D-A67B725C2998}"/>
                    </a:ext>
                  </a:extLst>
                </p:cNvPr>
                <p:cNvPicPr/>
                <p:nvPr/>
              </p:nvPicPr>
              <p:blipFill>
                <a:blip r:embed="rId356"/>
                <a:stretch>
                  <a:fillRect/>
                </a:stretch>
              </p:blipFill>
              <p:spPr>
                <a:xfrm>
                  <a:off x="9021513" y="2669844"/>
                  <a:ext cx="52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33" name="Freihand 332">
                  <a:extLst>
                    <a:ext uri="{FF2B5EF4-FFF2-40B4-BE49-F238E27FC236}">
                      <a16:creationId xmlns:a16="http://schemas.microsoft.com/office/drawing/2014/main" id="{65CF8BD4-B286-468F-83EC-A92FC210BAED}"/>
                    </a:ext>
                  </a:extLst>
                </p14:cNvPr>
                <p14:cNvContentPartPr/>
                <p14:nvPr/>
              </p14:nvContentPartPr>
              <p14:xfrm>
                <a:off x="9103593" y="2589564"/>
                <a:ext cx="96120" cy="93600"/>
              </p14:xfrm>
            </p:contentPart>
          </mc:Choice>
          <mc:Fallback>
            <p:pic>
              <p:nvPicPr>
                <p:cNvPr id="333" name="Freihand 332">
                  <a:extLst>
                    <a:ext uri="{FF2B5EF4-FFF2-40B4-BE49-F238E27FC236}">
                      <a16:creationId xmlns:a16="http://schemas.microsoft.com/office/drawing/2014/main" id="{65CF8BD4-B286-468F-83EC-A92FC210BAED}"/>
                    </a:ext>
                  </a:extLst>
                </p:cNvPr>
                <p:cNvPicPr/>
                <p:nvPr/>
              </p:nvPicPr>
              <p:blipFill>
                <a:blip r:embed="rId358"/>
                <a:stretch>
                  <a:fillRect/>
                </a:stretch>
              </p:blipFill>
              <p:spPr>
                <a:xfrm>
                  <a:off x="9099273" y="2585244"/>
                  <a:ext cx="104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19" name="Freihand 318">
                  <a:extLst>
                    <a:ext uri="{FF2B5EF4-FFF2-40B4-BE49-F238E27FC236}">
                      <a16:creationId xmlns:a16="http://schemas.microsoft.com/office/drawing/2014/main" id="{10810483-C59C-4FAE-976C-208297336710}"/>
                    </a:ext>
                  </a:extLst>
                </p14:cNvPr>
                <p14:cNvContentPartPr/>
                <p14:nvPr/>
              </p14:nvContentPartPr>
              <p14:xfrm>
                <a:off x="8311593" y="2382204"/>
                <a:ext cx="88560" cy="16560"/>
              </p14:xfrm>
            </p:contentPart>
          </mc:Choice>
          <mc:Fallback>
            <p:pic>
              <p:nvPicPr>
                <p:cNvPr id="319" name="Freihand 318">
                  <a:extLst>
                    <a:ext uri="{FF2B5EF4-FFF2-40B4-BE49-F238E27FC236}">
                      <a16:creationId xmlns:a16="http://schemas.microsoft.com/office/drawing/2014/main" id="{10810483-C59C-4FAE-976C-208297336710}"/>
                    </a:ext>
                  </a:extLst>
                </p:cNvPr>
                <p:cNvPicPr/>
                <p:nvPr/>
              </p:nvPicPr>
              <p:blipFill>
                <a:blip r:embed="rId360"/>
                <a:stretch>
                  <a:fillRect/>
                </a:stretch>
              </p:blipFill>
              <p:spPr>
                <a:xfrm>
                  <a:off x="8307273" y="2377884"/>
                  <a:ext cx="97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20" name="Freihand 319">
                  <a:extLst>
                    <a:ext uri="{FF2B5EF4-FFF2-40B4-BE49-F238E27FC236}">
                      <a16:creationId xmlns:a16="http://schemas.microsoft.com/office/drawing/2014/main" id="{BDD51CF3-3F14-49B2-A024-383E0E123C75}"/>
                    </a:ext>
                  </a:extLst>
                </p14:cNvPr>
                <p14:cNvContentPartPr/>
                <p14:nvPr/>
              </p14:nvContentPartPr>
              <p14:xfrm>
                <a:off x="8315193" y="2412804"/>
                <a:ext cx="72720" cy="32760"/>
              </p14:xfrm>
            </p:contentPart>
          </mc:Choice>
          <mc:Fallback>
            <p:pic>
              <p:nvPicPr>
                <p:cNvPr id="320" name="Freihand 319">
                  <a:extLst>
                    <a:ext uri="{FF2B5EF4-FFF2-40B4-BE49-F238E27FC236}">
                      <a16:creationId xmlns:a16="http://schemas.microsoft.com/office/drawing/2014/main" id="{BDD51CF3-3F14-49B2-A024-383E0E123C75}"/>
                    </a:ext>
                  </a:extLst>
                </p:cNvPr>
                <p:cNvPicPr/>
                <p:nvPr/>
              </p:nvPicPr>
              <p:blipFill>
                <a:blip r:embed="rId362"/>
                <a:stretch>
                  <a:fillRect/>
                </a:stretch>
              </p:blipFill>
              <p:spPr>
                <a:xfrm>
                  <a:off x="8310873" y="2408484"/>
                  <a:ext cx="81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21" name="Freihand 320">
                  <a:extLst>
                    <a:ext uri="{FF2B5EF4-FFF2-40B4-BE49-F238E27FC236}">
                      <a16:creationId xmlns:a16="http://schemas.microsoft.com/office/drawing/2014/main" id="{CEF11EBF-A568-4FA9-8BAC-FE5958B8B3CF}"/>
                    </a:ext>
                  </a:extLst>
                </p14:cNvPr>
                <p14:cNvContentPartPr/>
                <p14:nvPr/>
              </p14:nvContentPartPr>
              <p14:xfrm>
                <a:off x="8301153" y="2237484"/>
                <a:ext cx="102960" cy="94680"/>
              </p14:xfrm>
            </p:contentPart>
          </mc:Choice>
          <mc:Fallback>
            <p:pic>
              <p:nvPicPr>
                <p:cNvPr id="321" name="Freihand 320">
                  <a:extLst>
                    <a:ext uri="{FF2B5EF4-FFF2-40B4-BE49-F238E27FC236}">
                      <a16:creationId xmlns:a16="http://schemas.microsoft.com/office/drawing/2014/main" id="{CEF11EBF-A568-4FA9-8BAC-FE5958B8B3CF}"/>
                    </a:ext>
                  </a:extLst>
                </p:cNvPr>
                <p:cNvPicPr/>
                <p:nvPr/>
              </p:nvPicPr>
              <p:blipFill>
                <a:blip r:embed="rId364"/>
                <a:stretch>
                  <a:fillRect/>
                </a:stretch>
              </p:blipFill>
              <p:spPr>
                <a:xfrm>
                  <a:off x="8296833" y="2233164"/>
                  <a:ext cx="11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23" name="Freihand 322">
                  <a:extLst>
                    <a:ext uri="{FF2B5EF4-FFF2-40B4-BE49-F238E27FC236}">
                      <a16:creationId xmlns:a16="http://schemas.microsoft.com/office/drawing/2014/main" id="{6A2EE06E-B77E-4BEE-97A1-5F5056823711}"/>
                    </a:ext>
                  </a:extLst>
                </p14:cNvPr>
                <p14:cNvContentPartPr/>
                <p14:nvPr/>
              </p14:nvContentPartPr>
              <p14:xfrm>
                <a:off x="8496993" y="2315604"/>
                <a:ext cx="20520" cy="60120"/>
              </p14:xfrm>
            </p:contentPart>
          </mc:Choice>
          <mc:Fallback>
            <p:pic>
              <p:nvPicPr>
                <p:cNvPr id="323" name="Freihand 322">
                  <a:extLst>
                    <a:ext uri="{FF2B5EF4-FFF2-40B4-BE49-F238E27FC236}">
                      <a16:creationId xmlns:a16="http://schemas.microsoft.com/office/drawing/2014/main" id="{6A2EE06E-B77E-4BEE-97A1-5F5056823711}"/>
                    </a:ext>
                  </a:extLst>
                </p:cNvPr>
                <p:cNvPicPr/>
                <p:nvPr/>
              </p:nvPicPr>
              <p:blipFill>
                <a:blip r:embed="rId366"/>
                <a:stretch>
                  <a:fillRect/>
                </a:stretch>
              </p:blipFill>
              <p:spPr>
                <a:xfrm>
                  <a:off x="8492673" y="2311284"/>
                  <a:ext cx="29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24" name="Freihand 323">
                  <a:extLst>
                    <a:ext uri="{FF2B5EF4-FFF2-40B4-BE49-F238E27FC236}">
                      <a16:creationId xmlns:a16="http://schemas.microsoft.com/office/drawing/2014/main" id="{0A881F0F-1C7B-4E73-9598-FCFC2D8AF77F}"/>
                    </a:ext>
                  </a:extLst>
                </p14:cNvPr>
                <p14:cNvContentPartPr/>
                <p14:nvPr/>
              </p14:nvContentPartPr>
              <p14:xfrm>
                <a:off x="8523993" y="2309484"/>
                <a:ext cx="20520" cy="73800"/>
              </p14:xfrm>
            </p:contentPart>
          </mc:Choice>
          <mc:Fallback>
            <p:pic>
              <p:nvPicPr>
                <p:cNvPr id="324" name="Freihand 323">
                  <a:extLst>
                    <a:ext uri="{FF2B5EF4-FFF2-40B4-BE49-F238E27FC236}">
                      <a16:creationId xmlns:a16="http://schemas.microsoft.com/office/drawing/2014/main" id="{0A881F0F-1C7B-4E73-9598-FCFC2D8AF77F}"/>
                    </a:ext>
                  </a:extLst>
                </p:cNvPr>
                <p:cNvPicPr/>
                <p:nvPr/>
              </p:nvPicPr>
              <p:blipFill>
                <a:blip r:embed="rId368"/>
                <a:stretch>
                  <a:fillRect/>
                </a:stretch>
              </p:blipFill>
              <p:spPr>
                <a:xfrm>
                  <a:off x="8519673" y="2305164"/>
                  <a:ext cx="29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25" name="Freihand 324">
                  <a:extLst>
                    <a:ext uri="{FF2B5EF4-FFF2-40B4-BE49-F238E27FC236}">
                      <a16:creationId xmlns:a16="http://schemas.microsoft.com/office/drawing/2014/main" id="{41C05561-2C66-4E2A-8EB1-BE2F11FC4ADE}"/>
                    </a:ext>
                  </a:extLst>
                </p14:cNvPr>
                <p14:cNvContentPartPr/>
                <p14:nvPr/>
              </p14:nvContentPartPr>
              <p14:xfrm>
                <a:off x="8464593" y="2265204"/>
                <a:ext cx="110880" cy="11880"/>
              </p14:xfrm>
            </p:contentPart>
          </mc:Choice>
          <mc:Fallback>
            <p:pic>
              <p:nvPicPr>
                <p:cNvPr id="325" name="Freihand 324">
                  <a:extLst>
                    <a:ext uri="{FF2B5EF4-FFF2-40B4-BE49-F238E27FC236}">
                      <a16:creationId xmlns:a16="http://schemas.microsoft.com/office/drawing/2014/main" id="{41C05561-2C66-4E2A-8EB1-BE2F11FC4ADE}"/>
                    </a:ext>
                  </a:extLst>
                </p:cNvPr>
                <p:cNvPicPr/>
                <p:nvPr/>
              </p:nvPicPr>
              <p:blipFill>
                <a:blip r:embed="rId370"/>
                <a:stretch>
                  <a:fillRect/>
                </a:stretch>
              </p:blipFill>
              <p:spPr>
                <a:xfrm>
                  <a:off x="8460273" y="2260884"/>
                  <a:ext cx="119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26" name="Freihand 325">
                  <a:extLst>
                    <a:ext uri="{FF2B5EF4-FFF2-40B4-BE49-F238E27FC236}">
                      <a16:creationId xmlns:a16="http://schemas.microsoft.com/office/drawing/2014/main" id="{C08EF72C-51DC-45E6-85E8-F3B4E5BB13AC}"/>
                    </a:ext>
                  </a:extLst>
                </p14:cNvPr>
                <p14:cNvContentPartPr/>
                <p14:nvPr/>
              </p14:nvContentPartPr>
              <p14:xfrm>
                <a:off x="8592033" y="2180244"/>
                <a:ext cx="72720" cy="91440"/>
              </p14:xfrm>
            </p:contentPart>
          </mc:Choice>
          <mc:Fallback>
            <p:pic>
              <p:nvPicPr>
                <p:cNvPr id="326" name="Freihand 325">
                  <a:extLst>
                    <a:ext uri="{FF2B5EF4-FFF2-40B4-BE49-F238E27FC236}">
                      <a16:creationId xmlns:a16="http://schemas.microsoft.com/office/drawing/2014/main" id="{C08EF72C-51DC-45E6-85E8-F3B4E5BB13AC}"/>
                    </a:ext>
                  </a:extLst>
                </p:cNvPr>
                <p:cNvPicPr/>
                <p:nvPr/>
              </p:nvPicPr>
              <p:blipFill>
                <a:blip r:embed="rId372"/>
                <a:stretch>
                  <a:fillRect/>
                </a:stretch>
              </p:blipFill>
              <p:spPr>
                <a:xfrm>
                  <a:off x="8587713" y="2175924"/>
                  <a:ext cx="81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35" name="Freihand 334">
                  <a:extLst>
                    <a:ext uri="{FF2B5EF4-FFF2-40B4-BE49-F238E27FC236}">
                      <a16:creationId xmlns:a16="http://schemas.microsoft.com/office/drawing/2014/main" id="{D6B375D1-81CC-494F-A687-9C4C1C668B41}"/>
                    </a:ext>
                  </a:extLst>
                </p14:cNvPr>
                <p14:cNvContentPartPr/>
                <p14:nvPr/>
              </p14:nvContentPartPr>
              <p14:xfrm>
                <a:off x="8937633" y="2405604"/>
                <a:ext cx="78120" cy="12600"/>
              </p14:xfrm>
            </p:contentPart>
          </mc:Choice>
          <mc:Fallback>
            <p:pic>
              <p:nvPicPr>
                <p:cNvPr id="335" name="Freihand 334">
                  <a:extLst>
                    <a:ext uri="{FF2B5EF4-FFF2-40B4-BE49-F238E27FC236}">
                      <a16:creationId xmlns:a16="http://schemas.microsoft.com/office/drawing/2014/main" id="{D6B375D1-81CC-494F-A687-9C4C1C668B41}"/>
                    </a:ext>
                  </a:extLst>
                </p:cNvPr>
                <p:cNvPicPr/>
                <p:nvPr/>
              </p:nvPicPr>
              <p:blipFill>
                <a:blip r:embed="rId374"/>
                <a:stretch>
                  <a:fillRect/>
                </a:stretch>
              </p:blipFill>
              <p:spPr>
                <a:xfrm>
                  <a:off x="8933313" y="2401284"/>
                  <a:ext cx="86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36" name="Freihand 335">
                  <a:extLst>
                    <a:ext uri="{FF2B5EF4-FFF2-40B4-BE49-F238E27FC236}">
                      <a16:creationId xmlns:a16="http://schemas.microsoft.com/office/drawing/2014/main" id="{6E350291-4ED3-4FE6-AB7C-D71ACA00882F}"/>
                    </a:ext>
                  </a:extLst>
                </p14:cNvPr>
                <p14:cNvContentPartPr/>
                <p14:nvPr/>
              </p14:nvContentPartPr>
              <p14:xfrm>
                <a:off x="8930793" y="2452044"/>
                <a:ext cx="73800" cy="14400"/>
              </p14:xfrm>
            </p:contentPart>
          </mc:Choice>
          <mc:Fallback>
            <p:pic>
              <p:nvPicPr>
                <p:cNvPr id="336" name="Freihand 335">
                  <a:extLst>
                    <a:ext uri="{FF2B5EF4-FFF2-40B4-BE49-F238E27FC236}">
                      <a16:creationId xmlns:a16="http://schemas.microsoft.com/office/drawing/2014/main" id="{6E350291-4ED3-4FE6-AB7C-D71ACA00882F}"/>
                    </a:ext>
                  </a:extLst>
                </p:cNvPr>
                <p:cNvPicPr/>
                <p:nvPr/>
              </p:nvPicPr>
              <p:blipFill>
                <a:blip r:embed="rId376"/>
                <a:stretch>
                  <a:fillRect/>
                </a:stretch>
              </p:blipFill>
              <p:spPr>
                <a:xfrm>
                  <a:off x="8926473" y="2447724"/>
                  <a:ext cx="82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37" name="Freihand 336">
                  <a:extLst>
                    <a:ext uri="{FF2B5EF4-FFF2-40B4-BE49-F238E27FC236}">
                      <a16:creationId xmlns:a16="http://schemas.microsoft.com/office/drawing/2014/main" id="{5A9C7D88-CDCD-47EA-A489-DAECD99F4FA6}"/>
                    </a:ext>
                  </a:extLst>
                </p14:cNvPr>
                <p14:cNvContentPartPr/>
                <p14:nvPr/>
              </p14:nvContentPartPr>
              <p14:xfrm>
                <a:off x="8914953" y="2254404"/>
                <a:ext cx="100800" cy="92520"/>
              </p14:xfrm>
            </p:contentPart>
          </mc:Choice>
          <mc:Fallback>
            <p:pic>
              <p:nvPicPr>
                <p:cNvPr id="337" name="Freihand 336">
                  <a:extLst>
                    <a:ext uri="{FF2B5EF4-FFF2-40B4-BE49-F238E27FC236}">
                      <a16:creationId xmlns:a16="http://schemas.microsoft.com/office/drawing/2014/main" id="{5A9C7D88-CDCD-47EA-A489-DAECD99F4FA6}"/>
                    </a:ext>
                  </a:extLst>
                </p:cNvPr>
                <p:cNvPicPr/>
                <p:nvPr/>
              </p:nvPicPr>
              <p:blipFill>
                <a:blip r:embed="rId378"/>
                <a:stretch>
                  <a:fillRect/>
                </a:stretch>
              </p:blipFill>
              <p:spPr>
                <a:xfrm>
                  <a:off x="8910633" y="2250084"/>
                  <a:ext cx="109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39" name="Freihand 338">
                  <a:extLst>
                    <a:ext uri="{FF2B5EF4-FFF2-40B4-BE49-F238E27FC236}">
                      <a16:creationId xmlns:a16="http://schemas.microsoft.com/office/drawing/2014/main" id="{56D92EE9-B5EF-46C2-817E-14B36403AC06}"/>
                    </a:ext>
                  </a:extLst>
                </p14:cNvPr>
                <p14:cNvContentPartPr/>
                <p14:nvPr/>
              </p14:nvContentPartPr>
              <p14:xfrm>
                <a:off x="8914953" y="2050284"/>
                <a:ext cx="99720" cy="34200"/>
              </p14:xfrm>
            </p:contentPart>
          </mc:Choice>
          <mc:Fallback>
            <p:pic>
              <p:nvPicPr>
                <p:cNvPr id="339" name="Freihand 338">
                  <a:extLst>
                    <a:ext uri="{FF2B5EF4-FFF2-40B4-BE49-F238E27FC236}">
                      <a16:creationId xmlns:a16="http://schemas.microsoft.com/office/drawing/2014/main" id="{56D92EE9-B5EF-46C2-817E-14B36403AC06}"/>
                    </a:ext>
                  </a:extLst>
                </p:cNvPr>
                <p:cNvPicPr/>
                <p:nvPr/>
              </p:nvPicPr>
              <p:blipFill>
                <a:blip r:embed="rId380"/>
                <a:stretch>
                  <a:fillRect/>
                </a:stretch>
              </p:blipFill>
              <p:spPr>
                <a:xfrm>
                  <a:off x="8910633" y="2045964"/>
                  <a:ext cx="108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40" name="Freihand 339">
                  <a:extLst>
                    <a:ext uri="{FF2B5EF4-FFF2-40B4-BE49-F238E27FC236}">
                      <a16:creationId xmlns:a16="http://schemas.microsoft.com/office/drawing/2014/main" id="{950DBCAC-47E3-426E-A034-A9AFDF4C0F35}"/>
                    </a:ext>
                  </a:extLst>
                </p14:cNvPr>
                <p14:cNvContentPartPr/>
                <p14:nvPr/>
              </p14:nvContentPartPr>
              <p14:xfrm>
                <a:off x="8975793" y="2031564"/>
                <a:ext cx="48600" cy="150120"/>
              </p14:xfrm>
            </p:contentPart>
          </mc:Choice>
          <mc:Fallback>
            <p:pic>
              <p:nvPicPr>
                <p:cNvPr id="340" name="Freihand 339">
                  <a:extLst>
                    <a:ext uri="{FF2B5EF4-FFF2-40B4-BE49-F238E27FC236}">
                      <a16:creationId xmlns:a16="http://schemas.microsoft.com/office/drawing/2014/main" id="{950DBCAC-47E3-426E-A034-A9AFDF4C0F35}"/>
                    </a:ext>
                  </a:extLst>
                </p:cNvPr>
                <p:cNvPicPr/>
                <p:nvPr/>
              </p:nvPicPr>
              <p:blipFill>
                <a:blip r:embed="rId382"/>
                <a:stretch>
                  <a:fillRect/>
                </a:stretch>
              </p:blipFill>
              <p:spPr>
                <a:xfrm>
                  <a:off x="8971473" y="2027244"/>
                  <a:ext cx="57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41" name="Freihand 340">
                  <a:extLst>
                    <a:ext uri="{FF2B5EF4-FFF2-40B4-BE49-F238E27FC236}">
                      <a16:creationId xmlns:a16="http://schemas.microsoft.com/office/drawing/2014/main" id="{A5C69136-4545-4CA2-88BA-A11F28EBAF54}"/>
                    </a:ext>
                  </a:extLst>
                </p14:cNvPr>
                <p14:cNvContentPartPr/>
                <p14:nvPr/>
              </p14:nvContentPartPr>
              <p14:xfrm>
                <a:off x="9053913" y="2049564"/>
                <a:ext cx="73800" cy="22320"/>
              </p14:xfrm>
            </p:contentPart>
          </mc:Choice>
          <mc:Fallback>
            <p:pic>
              <p:nvPicPr>
                <p:cNvPr id="341" name="Freihand 340">
                  <a:extLst>
                    <a:ext uri="{FF2B5EF4-FFF2-40B4-BE49-F238E27FC236}">
                      <a16:creationId xmlns:a16="http://schemas.microsoft.com/office/drawing/2014/main" id="{A5C69136-4545-4CA2-88BA-A11F28EBAF54}"/>
                    </a:ext>
                  </a:extLst>
                </p:cNvPr>
                <p:cNvPicPr/>
                <p:nvPr/>
              </p:nvPicPr>
              <p:blipFill>
                <a:blip r:embed="rId384"/>
                <a:stretch>
                  <a:fillRect/>
                </a:stretch>
              </p:blipFill>
              <p:spPr>
                <a:xfrm>
                  <a:off x="9049593" y="2045244"/>
                  <a:ext cx="82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42" name="Freihand 341">
                  <a:extLst>
                    <a:ext uri="{FF2B5EF4-FFF2-40B4-BE49-F238E27FC236}">
                      <a16:creationId xmlns:a16="http://schemas.microsoft.com/office/drawing/2014/main" id="{5A4E4F9E-149E-4B9E-A358-7833CB7A105A}"/>
                    </a:ext>
                  </a:extLst>
                </p14:cNvPr>
                <p14:cNvContentPartPr/>
                <p14:nvPr/>
              </p14:nvContentPartPr>
              <p14:xfrm>
                <a:off x="9170193" y="1954524"/>
                <a:ext cx="68400" cy="119160"/>
              </p14:xfrm>
            </p:contentPart>
          </mc:Choice>
          <mc:Fallback>
            <p:pic>
              <p:nvPicPr>
                <p:cNvPr id="342" name="Freihand 341">
                  <a:extLst>
                    <a:ext uri="{FF2B5EF4-FFF2-40B4-BE49-F238E27FC236}">
                      <a16:creationId xmlns:a16="http://schemas.microsoft.com/office/drawing/2014/main" id="{5A4E4F9E-149E-4B9E-A358-7833CB7A105A}"/>
                    </a:ext>
                  </a:extLst>
                </p:cNvPr>
                <p:cNvPicPr/>
                <p:nvPr/>
              </p:nvPicPr>
              <p:blipFill>
                <a:blip r:embed="rId386"/>
                <a:stretch>
                  <a:fillRect/>
                </a:stretch>
              </p:blipFill>
              <p:spPr>
                <a:xfrm>
                  <a:off x="9165873" y="1950204"/>
                  <a:ext cx="77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43" name="Freihand 342">
                  <a:extLst>
                    <a:ext uri="{FF2B5EF4-FFF2-40B4-BE49-F238E27FC236}">
                      <a16:creationId xmlns:a16="http://schemas.microsoft.com/office/drawing/2014/main" id="{C57393FB-C644-49AE-9387-92D6AD685E04}"/>
                    </a:ext>
                  </a:extLst>
                </p14:cNvPr>
                <p14:cNvContentPartPr/>
                <p14:nvPr/>
              </p14:nvContentPartPr>
              <p14:xfrm>
                <a:off x="9279993" y="1995204"/>
                <a:ext cx="61200" cy="122400"/>
              </p14:xfrm>
            </p:contentPart>
          </mc:Choice>
          <mc:Fallback>
            <p:pic>
              <p:nvPicPr>
                <p:cNvPr id="343" name="Freihand 342">
                  <a:extLst>
                    <a:ext uri="{FF2B5EF4-FFF2-40B4-BE49-F238E27FC236}">
                      <a16:creationId xmlns:a16="http://schemas.microsoft.com/office/drawing/2014/main" id="{C57393FB-C644-49AE-9387-92D6AD685E04}"/>
                    </a:ext>
                  </a:extLst>
                </p:cNvPr>
                <p:cNvPicPr/>
                <p:nvPr/>
              </p:nvPicPr>
              <p:blipFill>
                <a:blip r:embed="rId388"/>
                <a:stretch>
                  <a:fillRect/>
                </a:stretch>
              </p:blipFill>
              <p:spPr>
                <a:xfrm>
                  <a:off x="9275673" y="1990884"/>
                  <a:ext cx="69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44" name="Freihand 343">
                  <a:extLst>
                    <a:ext uri="{FF2B5EF4-FFF2-40B4-BE49-F238E27FC236}">
                      <a16:creationId xmlns:a16="http://schemas.microsoft.com/office/drawing/2014/main" id="{32D73F52-8575-4B14-9339-C21C33024976}"/>
                    </a:ext>
                  </a:extLst>
                </p14:cNvPr>
                <p14:cNvContentPartPr/>
                <p14:nvPr/>
              </p14:nvContentPartPr>
              <p14:xfrm>
                <a:off x="9365313" y="1881444"/>
                <a:ext cx="76320" cy="124200"/>
              </p14:xfrm>
            </p:contentPart>
          </mc:Choice>
          <mc:Fallback>
            <p:pic>
              <p:nvPicPr>
                <p:cNvPr id="344" name="Freihand 343">
                  <a:extLst>
                    <a:ext uri="{FF2B5EF4-FFF2-40B4-BE49-F238E27FC236}">
                      <a16:creationId xmlns:a16="http://schemas.microsoft.com/office/drawing/2014/main" id="{32D73F52-8575-4B14-9339-C21C33024976}"/>
                    </a:ext>
                  </a:extLst>
                </p:cNvPr>
                <p:cNvPicPr/>
                <p:nvPr/>
              </p:nvPicPr>
              <p:blipFill>
                <a:blip r:embed="rId390"/>
                <a:stretch>
                  <a:fillRect/>
                </a:stretch>
              </p:blipFill>
              <p:spPr>
                <a:xfrm>
                  <a:off x="9360993" y="1877124"/>
                  <a:ext cx="84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46" name="Freihand 345">
                  <a:extLst>
                    <a:ext uri="{FF2B5EF4-FFF2-40B4-BE49-F238E27FC236}">
                      <a16:creationId xmlns:a16="http://schemas.microsoft.com/office/drawing/2014/main" id="{A4407990-0354-4CE6-AEAF-FBEDAB3EDF78}"/>
                    </a:ext>
                  </a:extLst>
                </p14:cNvPr>
                <p14:cNvContentPartPr/>
                <p14:nvPr/>
              </p14:nvContentPartPr>
              <p14:xfrm>
                <a:off x="9356313" y="1867764"/>
                <a:ext cx="113040" cy="232200"/>
              </p14:xfrm>
            </p:contentPart>
          </mc:Choice>
          <mc:Fallback>
            <p:pic>
              <p:nvPicPr>
                <p:cNvPr id="346" name="Freihand 345">
                  <a:extLst>
                    <a:ext uri="{FF2B5EF4-FFF2-40B4-BE49-F238E27FC236}">
                      <a16:creationId xmlns:a16="http://schemas.microsoft.com/office/drawing/2014/main" id="{A4407990-0354-4CE6-AEAF-FBEDAB3EDF78}"/>
                    </a:ext>
                  </a:extLst>
                </p:cNvPr>
                <p:cNvPicPr/>
                <p:nvPr/>
              </p:nvPicPr>
              <p:blipFill>
                <a:blip r:embed="rId392"/>
                <a:stretch>
                  <a:fillRect/>
                </a:stretch>
              </p:blipFill>
              <p:spPr>
                <a:xfrm>
                  <a:off x="9351993" y="1863444"/>
                  <a:ext cx="121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47" name="Freihand 346">
                  <a:extLst>
                    <a:ext uri="{FF2B5EF4-FFF2-40B4-BE49-F238E27FC236}">
                      <a16:creationId xmlns:a16="http://schemas.microsoft.com/office/drawing/2014/main" id="{346E6BBB-1483-4883-A2DD-09504660CE28}"/>
                    </a:ext>
                  </a:extLst>
                </p14:cNvPr>
                <p14:cNvContentPartPr/>
                <p14:nvPr/>
              </p14:nvContentPartPr>
              <p14:xfrm>
                <a:off x="8827833" y="1913124"/>
                <a:ext cx="105480" cy="262440"/>
              </p14:xfrm>
            </p:contentPart>
          </mc:Choice>
          <mc:Fallback>
            <p:pic>
              <p:nvPicPr>
                <p:cNvPr id="347" name="Freihand 346">
                  <a:extLst>
                    <a:ext uri="{FF2B5EF4-FFF2-40B4-BE49-F238E27FC236}">
                      <a16:creationId xmlns:a16="http://schemas.microsoft.com/office/drawing/2014/main" id="{346E6BBB-1483-4883-A2DD-09504660CE28}"/>
                    </a:ext>
                  </a:extLst>
                </p:cNvPr>
                <p:cNvPicPr/>
                <p:nvPr/>
              </p:nvPicPr>
              <p:blipFill>
                <a:blip r:embed="rId394"/>
                <a:stretch>
                  <a:fillRect/>
                </a:stretch>
              </p:blipFill>
              <p:spPr>
                <a:xfrm>
                  <a:off x="8823513" y="1908804"/>
                  <a:ext cx="114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48" name="Freihand 347">
                  <a:extLst>
                    <a:ext uri="{FF2B5EF4-FFF2-40B4-BE49-F238E27FC236}">
                      <a16:creationId xmlns:a16="http://schemas.microsoft.com/office/drawing/2014/main" id="{46805FE0-ECC1-4D75-BFD8-FA236DF28528}"/>
                    </a:ext>
                  </a:extLst>
                </p14:cNvPr>
                <p14:cNvContentPartPr/>
                <p14:nvPr/>
              </p14:nvContentPartPr>
              <p14:xfrm>
                <a:off x="9482313" y="1796484"/>
                <a:ext cx="66600" cy="93600"/>
              </p14:xfrm>
            </p:contentPart>
          </mc:Choice>
          <mc:Fallback>
            <p:pic>
              <p:nvPicPr>
                <p:cNvPr id="348" name="Freihand 347">
                  <a:extLst>
                    <a:ext uri="{FF2B5EF4-FFF2-40B4-BE49-F238E27FC236}">
                      <a16:creationId xmlns:a16="http://schemas.microsoft.com/office/drawing/2014/main" id="{46805FE0-ECC1-4D75-BFD8-FA236DF28528}"/>
                    </a:ext>
                  </a:extLst>
                </p:cNvPr>
                <p:cNvPicPr/>
                <p:nvPr/>
              </p:nvPicPr>
              <p:blipFill>
                <a:blip r:embed="rId396"/>
                <a:stretch>
                  <a:fillRect/>
                </a:stretch>
              </p:blipFill>
              <p:spPr>
                <a:xfrm>
                  <a:off x="9477993" y="1792164"/>
                  <a:ext cx="75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49" name="Freihand 348">
                  <a:extLst>
                    <a:ext uri="{FF2B5EF4-FFF2-40B4-BE49-F238E27FC236}">
                      <a16:creationId xmlns:a16="http://schemas.microsoft.com/office/drawing/2014/main" id="{717DFC8D-5BF0-4896-97AF-4A55FD02FDBA}"/>
                    </a:ext>
                  </a:extLst>
                </p14:cNvPr>
                <p14:cNvContentPartPr/>
                <p14:nvPr/>
              </p14:nvContentPartPr>
              <p14:xfrm>
                <a:off x="8414193" y="2340444"/>
                <a:ext cx="40320" cy="53640"/>
              </p14:xfrm>
            </p:contentPart>
          </mc:Choice>
          <mc:Fallback>
            <p:pic>
              <p:nvPicPr>
                <p:cNvPr id="349" name="Freihand 348">
                  <a:extLst>
                    <a:ext uri="{FF2B5EF4-FFF2-40B4-BE49-F238E27FC236}">
                      <a16:creationId xmlns:a16="http://schemas.microsoft.com/office/drawing/2014/main" id="{717DFC8D-5BF0-4896-97AF-4A55FD02FDBA}"/>
                    </a:ext>
                  </a:extLst>
                </p:cNvPr>
                <p:cNvPicPr/>
                <p:nvPr/>
              </p:nvPicPr>
              <p:blipFill>
                <a:blip r:embed="rId398"/>
                <a:stretch>
                  <a:fillRect/>
                </a:stretch>
              </p:blipFill>
              <p:spPr>
                <a:xfrm>
                  <a:off x="8409873" y="2336124"/>
                  <a:ext cx="48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53" name="Freihand 352">
                  <a:extLst>
                    <a:ext uri="{FF2B5EF4-FFF2-40B4-BE49-F238E27FC236}">
                      <a16:creationId xmlns:a16="http://schemas.microsoft.com/office/drawing/2014/main" id="{A3BBD5C1-8052-424D-8D4E-C23037BC0452}"/>
                    </a:ext>
                  </a:extLst>
                </p14:cNvPr>
                <p14:cNvContentPartPr/>
                <p14:nvPr/>
              </p14:nvContentPartPr>
              <p14:xfrm>
                <a:off x="8859153" y="3222444"/>
                <a:ext cx="21960" cy="262080"/>
              </p14:xfrm>
            </p:contentPart>
          </mc:Choice>
          <mc:Fallback>
            <p:pic>
              <p:nvPicPr>
                <p:cNvPr id="353" name="Freihand 352">
                  <a:extLst>
                    <a:ext uri="{FF2B5EF4-FFF2-40B4-BE49-F238E27FC236}">
                      <a16:creationId xmlns:a16="http://schemas.microsoft.com/office/drawing/2014/main" id="{A3BBD5C1-8052-424D-8D4E-C23037BC0452}"/>
                    </a:ext>
                  </a:extLst>
                </p:cNvPr>
                <p:cNvPicPr/>
                <p:nvPr/>
              </p:nvPicPr>
              <p:blipFill>
                <a:blip r:embed="rId400"/>
                <a:stretch>
                  <a:fillRect/>
                </a:stretch>
              </p:blipFill>
              <p:spPr>
                <a:xfrm>
                  <a:off x="8854833" y="3218124"/>
                  <a:ext cx="306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54" name="Freihand 353">
                  <a:extLst>
                    <a:ext uri="{FF2B5EF4-FFF2-40B4-BE49-F238E27FC236}">
                      <a16:creationId xmlns:a16="http://schemas.microsoft.com/office/drawing/2014/main" id="{0A2175EA-3C58-4A40-A64D-FEBFD71C627D}"/>
                    </a:ext>
                  </a:extLst>
                </p14:cNvPr>
                <p14:cNvContentPartPr/>
                <p14:nvPr/>
              </p14:nvContentPartPr>
              <p14:xfrm>
                <a:off x="8899113" y="3416124"/>
                <a:ext cx="681480" cy="64080"/>
              </p14:xfrm>
            </p:contentPart>
          </mc:Choice>
          <mc:Fallback>
            <p:pic>
              <p:nvPicPr>
                <p:cNvPr id="354" name="Freihand 353">
                  <a:extLst>
                    <a:ext uri="{FF2B5EF4-FFF2-40B4-BE49-F238E27FC236}">
                      <a16:creationId xmlns:a16="http://schemas.microsoft.com/office/drawing/2014/main" id="{0A2175EA-3C58-4A40-A64D-FEBFD71C627D}"/>
                    </a:ext>
                  </a:extLst>
                </p:cNvPr>
                <p:cNvPicPr/>
                <p:nvPr/>
              </p:nvPicPr>
              <p:blipFill>
                <a:blip r:embed="rId402"/>
                <a:stretch>
                  <a:fillRect/>
                </a:stretch>
              </p:blipFill>
              <p:spPr>
                <a:xfrm>
                  <a:off x="8894793" y="3411804"/>
                  <a:ext cx="690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55" name="Freihand 354">
                  <a:extLst>
                    <a:ext uri="{FF2B5EF4-FFF2-40B4-BE49-F238E27FC236}">
                      <a16:creationId xmlns:a16="http://schemas.microsoft.com/office/drawing/2014/main" id="{CF83611A-AB85-48CD-9A37-47374DC5EAAF}"/>
                    </a:ext>
                  </a:extLst>
                </p14:cNvPr>
                <p14:cNvContentPartPr/>
                <p14:nvPr/>
              </p14:nvContentPartPr>
              <p14:xfrm>
                <a:off x="8914953" y="3202284"/>
                <a:ext cx="592920" cy="195480"/>
              </p14:xfrm>
            </p:contentPart>
          </mc:Choice>
          <mc:Fallback>
            <p:pic>
              <p:nvPicPr>
                <p:cNvPr id="355" name="Freihand 354">
                  <a:extLst>
                    <a:ext uri="{FF2B5EF4-FFF2-40B4-BE49-F238E27FC236}">
                      <a16:creationId xmlns:a16="http://schemas.microsoft.com/office/drawing/2014/main" id="{CF83611A-AB85-48CD-9A37-47374DC5EAAF}"/>
                    </a:ext>
                  </a:extLst>
                </p:cNvPr>
                <p:cNvPicPr/>
                <p:nvPr/>
              </p:nvPicPr>
              <p:blipFill>
                <a:blip r:embed="rId404"/>
                <a:stretch>
                  <a:fillRect/>
                </a:stretch>
              </p:blipFill>
              <p:spPr>
                <a:xfrm>
                  <a:off x="8910633" y="3197964"/>
                  <a:ext cx="601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57" name="Freihand 356">
                  <a:extLst>
                    <a:ext uri="{FF2B5EF4-FFF2-40B4-BE49-F238E27FC236}">
                      <a16:creationId xmlns:a16="http://schemas.microsoft.com/office/drawing/2014/main" id="{BC0592CD-1429-455D-98F8-490C096A391C}"/>
                    </a:ext>
                  </a:extLst>
                </p14:cNvPr>
                <p14:cNvContentPartPr/>
                <p14:nvPr/>
              </p14:nvContentPartPr>
              <p14:xfrm>
                <a:off x="8870673" y="3374724"/>
                <a:ext cx="135000" cy="69840"/>
              </p14:xfrm>
            </p:contentPart>
          </mc:Choice>
          <mc:Fallback>
            <p:pic>
              <p:nvPicPr>
                <p:cNvPr id="357" name="Freihand 356">
                  <a:extLst>
                    <a:ext uri="{FF2B5EF4-FFF2-40B4-BE49-F238E27FC236}">
                      <a16:creationId xmlns:a16="http://schemas.microsoft.com/office/drawing/2014/main" id="{BC0592CD-1429-455D-98F8-490C096A391C}"/>
                    </a:ext>
                  </a:extLst>
                </p:cNvPr>
                <p:cNvPicPr/>
                <p:nvPr/>
              </p:nvPicPr>
              <p:blipFill>
                <a:blip r:embed="rId406"/>
                <a:stretch>
                  <a:fillRect/>
                </a:stretch>
              </p:blipFill>
              <p:spPr>
                <a:xfrm>
                  <a:off x="8866353" y="3370404"/>
                  <a:ext cx="143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58" name="Freihand 357">
                  <a:extLst>
                    <a:ext uri="{FF2B5EF4-FFF2-40B4-BE49-F238E27FC236}">
                      <a16:creationId xmlns:a16="http://schemas.microsoft.com/office/drawing/2014/main" id="{B9844D9E-5DF9-415F-8646-5D96B4F20586}"/>
                    </a:ext>
                  </a:extLst>
                </p14:cNvPr>
                <p14:cNvContentPartPr/>
                <p14:nvPr/>
              </p14:nvContentPartPr>
              <p14:xfrm>
                <a:off x="8913153" y="3413244"/>
                <a:ext cx="41040" cy="31320"/>
              </p14:xfrm>
            </p:contentPart>
          </mc:Choice>
          <mc:Fallback>
            <p:pic>
              <p:nvPicPr>
                <p:cNvPr id="358" name="Freihand 357">
                  <a:extLst>
                    <a:ext uri="{FF2B5EF4-FFF2-40B4-BE49-F238E27FC236}">
                      <a16:creationId xmlns:a16="http://schemas.microsoft.com/office/drawing/2014/main" id="{B9844D9E-5DF9-415F-8646-5D96B4F20586}"/>
                    </a:ext>
                  </a:extLst>
                </p:cNvPr>
                <p:cNvPicPr/>
                <p:nvPr/>
              </p:nvPicPr>
              <p:blipFill>
                <a:blip r:embed="rId408"/>
                <a:stretch>
                  <a:fillRect/>
                </a:stretch>
              </p:blipFill>
              <p:spPr>
                <a:xfrm>
                  <a:off x="8908833" y="3408924"/>
                  <a:ext cx="49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60" name="Freihand 359">
                  <a:extLst>
                    <a:ext uri="{FF2B5EF4-FFF2-40B4-BE49-F238E27FC236}">
                      <a16:creationId xmlns:a16="http://schemas.microsoft.com/office/drawing/2014/main" id="{31F60BE7-4D7C-48FD-B932-6DA96D3F9071}"/>
                    </a:ext>
                  </a:extLst>
                </p14:cNvPr>
                <p14:cNvContentPartPr/>
                <p14:nvPr/>
              </p14:nvContentPartPr>
              <p14:xfrm>
                <a:off x="8662593" y="3323244"/>
                <a:ext cx="92520" cy="72720"/>
              </p14:xfrm>
            </p:contentPart>
          </mc:Choice>
          <mc:Fallback>
            <p:pic>
              <p:nvPicPr>
                <p:cNvPr id="360" name="Freihand 359">
                  <a:extLst>
                    <a:ext uri="{FF2B5EF4-FFF2-40B4-BE49-F238E27FC236}">
                      <a16:creationId xmlns:a16="http://schemas.microsoft.com/office/drawing/2014/main" id="{31F60BE7-4D7C-48FD-B932-6DA96D3F9071}"/>
                    </a:ext>
                  </a:extLst>
                </p:cNvPr>
                <p:cNvPicPr/>
                <p:nvPr/>
              </p:nvPicPr>
              <p:blipFill>
                <a:blip r:embed="rId410"/>
                <a:stretch>
                  <a:fillRect/>
                </a:stretch>
              </p:blipFill>
              <p:spPr>
                <a:xfrm>
                  <a:off x="8658273" y="3318924"/>
                  <a:ext cx="101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62" name="Freihand 361">
                  <a:extLst>
                    <a:ext uri="{FF2B5EF4-FFF2-40B4-BE49-F238E27FC236}">
                      <a16:creationId xmlns:a16="http://schemas.microsoft.com/office/drawing/2014/main" id="{D757E78C-1F8C-43AB-B157-D7C617BAC43A}"/>
                    </a:ext>
                  </a:extLst>
                </p14:cNvPr>
                <p14:cNvContentPartPr/>
                <p14:nvPr/>
              </p14:nvContentPartPr>
              <p14:xfrm>
                <a:off x="9129513" y="3520164"/>
                <a:ext cx="83160" cy="91800"/>
              </p14:xfrm>
            </p:contentPart>
          </mc:Choice>
          <mc:Fallback>
            <p:pic>
              <p:nvPicPr>
                <p:cNvPr id="362" name="Freihand 361">
                  <a:extLst>
                    <a:ext uri="{FF2B5EF4-FFF2-40B4-BE49-F238E27FC236}">
                      <a16:creationId xmlns:a16="http://schemas.microsoft.com/office/drawing/2014/main" id="{D757E78C-1F8C-43AB-B157-D7C617BAC43A}"/>
                    </a:ext>
                  </a:extLst>
                </p:cNvPr>
                <p:cNvPicPr/>
                <p:nvPr/>
              </p:nvPicPr>
              <p:blipFill>
                <a:blip r:embed="rId412"/>
                <a:stretch>
                  <a:fillRect/>
                </a:stretch>
              </p:blipFill>
              <p:spPr>
                <a:xfrm>
                  <a:off x="9125193" y="3515844"/>
                  <a:ext cx="91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63" name="Freihand 362">
                  <a:extLst>
                    <a:ext uri="{FF2B5EF4-FFF2-40B4-BE49-F238E27FC236}">
                      <a16:creationId xmlns:a16="http://schemas.microsoft.com/office/drawing/2014/main" id="{09CFF141-39F6-489A-8AD8-4FC2BBF4652E}"/>
                    </a:ext>
                  </a:extLst>
                </p14:cNvPr>
                <p14:cNvContentPartPr/>
                <p14:nvPr/>
              </p14:nvContentPartPr>
              <p14:xfrm>
                <a:off x="9290073" y="3182484"/>
                <a:ext cx="122760" cy="68040"/>
              </p14:xfrm>
            </p:contentPart>
          </mc:Choice>
          <mc:Fallback>
            <p:pic>
              <p:nvPicPr>
                <p:cNvPr id="363" name="Freihand 362">
                  <a:extLst>
                    <a:ext uri="{FF2B5EF4-FFF2-40B4-BE49-F238E27FC236}">
                      <a16:creationId xmlns:a16="http://schemas.microsoft.com/office/drawing/2014/main" id="{09CFF141-39F6-489A-8AD8-4FC2BBF4652E}"/>
                    </a:ext>
                  </a:extLst>
                </p:cNvPr>
                <p:cNvPicPr/>
                <p:nvPr/>
              </p:nvPicPr>
              <p:blipFill>
                <a:blip r:embed="rId414"/>
                <a:stretch>
                  <a:fillRect/>
                </a:stretch>
              </p:blipFill>
              <p:spPr>
                <a:xfrm>
                  <a:off x="9285753" y="3178164"/>
                  <a:ext cx="131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65" name="Freihand 364">
                  <a:extLst>
                    <a:ext uri="{FF2B5EF4-FFF2-40B4-BE49-F238E27FC236}">
                      <a16:creationId xmlns:a16="http://schemas.microsoft.com/office/drawing/2014/main" id="{7FCC5B2E-BC6C-4428-87B5-0AF629B96B2D}"/>
                    </a:ext>
                  </a:extLst>
                </p14:cNvPr>
                <p14:cNvContentPartPr/>
                <p14:nvPr/>
              </p14:nvContentPartPr>
              <p14:xfrm>
                <a:off x="8865993" y="2840124"/>
                <a:ext cx="264240" cy="347400"/>
              </p14:xfrm>
            </p:contentPart>
          </mc:Choice>
          <mc:Fallback>
            <p:pic>
              <p:nvPicPr>
                <p:cNvPr id="365" name="Freihand 364">
                  <a:extLst>
                    <a:ext uri="{FF2B5EF4-FFF2-40B4-BE49-F238E27FC236}">
                      <a16:creationId xmlns:a16="http://schemas.microsoft.com/office/drawing/2014/main" id="{7FCC5B2E-BC6C-4428-87B5-0AF629B96B2D}"/>
                    </a:ext>
                  </a:extLst>
                </p:cNvPr>
                <p:cNvPicPr/>
                <p:nvPr/>
              </p:nvPicPr>
              <p:blipFill>
                <a:blip r:embed="rId416"/>
                <a:stretch>
                  <a:fillRect/>
                </a:stretch>
              </p:blipFill>
              <p:spPr>
                <a:xfrm>
                  <a:off x="8861673" y="2835804"/>
                  <a:ext cx="27288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66" name="Freihand 365">
                  <a:extLst>
                    <a:ext uri="{FF2B5EF4-FFF2-40B4-BE49-F238E27FC236}">
                      <a16:creationId xmlns:a16="http://schemas.microsoft.com/office/drawing/2014/main" id="{F2834381-0376-44BE-BD4A-606E6BC7EC90}"/>
                    </a:ext>
                  </a:extLst>
                </p14:cNvPr>
                <p14:cNvContentPartPr/>
                <p14:nvPr/>
              </p14:nvContentPartPr>
              <p14:xfrm>
                <a:off x="9136353" y="2801964"/>
                <a:ext cx="642960" cy="607680"/>
              </p14:xfrm>
            </p:contentPart>
          </mc:Choice>
          <mc:Fallback>
            <p:pic>
              <p:nvPicPr>
                <p:cNvPr id="366" name="Freihand 365">
                  <a:extLst>
                    <a:ext uri="{FF2B5EF4-FFF2-40B4-BE49-F238E27FC236}">
                      <a16:creationId xmlns:a16="http://schemas.microsoft.com/office/drawing/2014/main" id="{F2834381-0376-44BE-BD4A-606E6BC7EC90}"/>
                    </a:ext>
                  </a:extLst>
                </p:cNvPr>
                <p:cNvPicPr/>
                <p:nvPr/>
              </p:nvPicPr>
              <p:blipFill>
                <a:blip r:embed="rId418"/>
                <a:stretch>
                  <a:fillRect/>
                </a:stretch>
              </p:blipFill>
              <p:spPr>
                <a:xfrm>
                  <a:off x="9132033" y="2797644"/>
                  <a:ext cx="65160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68" name="Freihand 367">
                  <a:extLst>
                    <a:ext uri="{FF2B5EF4-FFF2-40B4-BE49-F238E27FC236}">
                      <a16:creationId xmlns:a16="http://schemas.microsoft.com/office/drawing/2014/main" id="{609482A6-1D00-4DF3-A42F-E6319DC51C33}"/>
                    </a:ext>
                  </a:extLst>
                </p14:cNvPr>
                <p14:cNvContentPartPr/>
                <p14:nvPr/>
              </p14:nvContentPartPr>
              <p14:xfrm>
                <a:off x="8876073" y="3447804"/>
                <a:ext cx="694080" cy="359280"/>
              </p14:xfrm>
            </p:contentPart>
          </mc:Choice>
          <mc:Fallback>
            <p:pic>
              <p:nvPicPr>
                <p:cNvPr id="368" name="Freihand 367">
                  <a:extLst>
                    <a:ext uri="{FF2B5EF4-FFF2-40B4-BE49-F238E27FC236}">
                      <a16:creationId xmlns:a16="http://schemas.microsoft.com/office/drawing/2014/main" id="{609482A6-1D00-4DF3-A42F-E6319DC51C33}"/>
                    </a:ext>
                  </a:extLst>
                </p:cNvPr>
                <p:cNvPicPr/>
                <p:nvPr/>
              </p:nvPicPr>
              <p:blipFill>
                <a:blip r:embed="rId420"/>
                <a:stretch>
                  <a:fillRect/>
                </a:stretch>
              </p:blipFill>
              <p:spPr>
                <a:xfrm>
                  <a:off x="8871753" y="3443484"/>
                  <a:ext cx="7027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69" name="Freihand 368">
                  <a:extLst>
                    <a:ext uri="{FF2B5EF4-FFF2-40B4-BE49-F238E27FC236}">
                      <a16:creationId xmlns:a16="http://schemas.microsoft.com/office/drawing/2014/main" id="{D52E77CA-F7FB-43F1-9942-0F542C0BDE56}"/>
                    </a:ext>
                  </a:extLst>
                </p14:cNvPr>
                <p14:cNvContentPartPr/>
                <p14:nvPr/>
              </p14:nvContentPartPr>
              <p14:xfrm>
                <a:off x="8459553" y="3191844"/>
                <a:ext cx="416160" cy="309240"/>
              </p14:xfrm>
            </p:contentPart>
          </mc:Choice>
          <mc:Fallback>
            <p:pic>
              <p:nvPicPr>
                <p:cNvPr id="369" name="Freihand 368">
                  <a:extLst>
                    <a:ext uri="{FF2B5EF4-FFF2-40B4-BE49-F238E27FC236}">
                      <a16:creationId xmlns:a16="http://schemas.microsoft.com/office/drawing/2014/main" id="{D52E77CA-F7FB-43F1-9942-0F542C0BDE56}"/>
                    </a:ext>
                  </a:extLst>
                </p:cNvPr>
                <p:cNvPicPr/>
                <p:nvPr/>
              </p:nvPicPr>
              <p:blipFill>
                <a:blip r:embed="rId422"/>
                <a:stretch>
                  <a:fillRect/>
                </a:stretch>
              </p:blipFill>
              <p:spPr>
                <a:xfrm>
                  <a:off x="8455233" y="3187524"/>
                  <a:ext cx="4248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71" name="Freihand 370">
                  <a:extLst>
                    <a:ext uri="{FF2B5EF4-FFF2-40B4-BE49-F238E27FC236}">
                      <a16:creationId xmlns:a16="http://schemas.microsoft.com/office/drawing/2014/main" id="{A0D6FCD9-B5A8-4757-920D-B1D16C780909}"/>
                    </a:ext>
                  </a:extLst>
                </p14:cNvPr>
                <p14:cNvContentPartPr/>
                <p14:nvPr/>
              </p14:nvContentPartPr>
              <p14:xfrm>
                <a:off x="8714793" y="3263844"/>
                <a:ext cx="63720" cy="65160"/>
              </p14:xfrm>
            </p:contentPart>
          </mc:Choice>
          <mc:Fallback>
            <p:pic>
              <p:nvPicPr>
                <p:cNvPr id="371" name="Freihand 370">
                  <a:extLst>
                    <a:ext uri="{FF2B5EF4-FFF2-40B4-BE49-F238E27FC236}">
                      <a16:creationId xmlns:a16="http://schemas.microsoft.com/office/drawing/2014/main" id="{A0D6FCD9-B5A8-4757-920D-B1D16C780909}"/>
                    </a:ext>
                  </a:extLst>
                </p:cNvPr>
                <p:cNvPicPr/>
                <p:nvPr/>
              </p:nvPicPr>
              <p:blipFill>
                <a:blip r:embed="rId424"/>
                <a:stretch>
                  <a:fillRect/>
                </a:stretch>
              </p:blipFill>
              <p:spPr>
                <a:xfrm>
                  <a:off x="8710473" y="3259524"/>
                  <a:ext cx="72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72" name="Freihand 371">
                  <a:extLst>
                    <a:ext uri="{FF2B5EF4-FFF2-40B4-BE49-F238E27FC236}">
                      <a16:creationId xmlns:a16="http://schemas.microsoft.com/office/drawing/2014/main" id="{16DC5EA0-E960-4C34-AF3D-4094267C398C}"/>
                    </a:ext>
                  </a:extLst>
                </p14:cNvPr>
                <p14:cNvContentPartPr/>
                <p14:nvPr/>
              </p14:nvContentPartPr>
              <p14:xfrm>
                <a:off x="9231393" y="3486684"/>
                <a:ext cx="89640" cy="62640"/>
              </p14:xfrm>
            </p:contentPart>
          </mc:Choice>
          <mc:Fallback>
            <p:pic>
              <p:nvPicPr>
                <p:cNvPr id="372" name="Freihand 371">
                  <a:extLst>
                    <a:ext uri="{FF2B5EF4-FFF2-40B4-BE49-F238E27FC236}">
                      <a16:creationId xmlns:a16="http://schemas.microsoft.com/office/drawing/2014/main" id="{16DC5EA0-E960-4C34-AF3D-4094267C398C}"/>
                    </a:ext>
                  </a:extLst>
                </p:cNvPr>
                <p:cNvPicPr/>
                <p:nvPr/>
              </p:nvPicPr>
              <p:blipFill>
                <a:blip r:embed="rId426"/>
                <a:stretch>
                  <a:fillRect/>
                </a:stretch>
              </p:blipFill>
              <p:spPr>
                <a:xfrm>
                  <a:off x="9227073" y="3482364"/>
                  <a:ext cx="98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74" name="Freihand 373">
                  <a:extLst>
                    <a:ext uri="{FF2B5EF4-FFF2-40B4-BE49-F238E27FC236}">
                      <a16:creationId xmlns:a16="http://schemas.microsoft.com/office/drawing/2014/main" id="{8A08D2B1-E946-45A7-8A55-C5C40655B56B}"/>
                    </a:ext>
                  </a:extLst>
                </p14:cNvPr>
                <p14:cNvContentPartPr/>
                <p14:nvPr/>
              </p14:nvContentPartPr>
              <p14:xfrm>
                <a:off x="9407073" y="3047484"/>
                <a:ext cx="100440" cy="87840"/>
              </p14:xfrm>
            </p:contentPart>
          </mc:Choice>
          <mc:Fallback>
            <p:pic>
              <p:nvPicPr>
                <p:cNvPr id="374" name="Freihand 373">
                  <a:extLst>
                    <a:ext uri="{FF2B5EF4-FFF2-40B4-BE49-F238E27FC236}">
                      <a16:creationId xmlns:a16="http://schemas.microsoft.com/office/drawing/2014/main" id="{8A08D2B1-E946-45A7-8A55-C5C40655B56B}"/>
                    </a:ext>
                  </a:extLst>
                </p:cNvPr>
                <p:cNvPicPr/>
                <p:nvPr/>
              </p:nvPicPr>
              <p:blipFill>
                <a:blip r:embed="rId428"/>
                <a:stretch>
                  <a:fillRect/>
                </a:stretch>
              </p:blipFill>
              <p:spPr>
                <a:xfrm>
                  <a:off x="9402753" y="3043164"/>
                  <a:ext cx="10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75" name="Freihand 374">
                  <a:extLst>
                    <a:ext uri="{FF2B5EF4-FFF2-40B4-BE49-F238E27FC236}">
                      <a16:creationId xmlns:a16="http://schemas.microsoft.com/office/drawing/2014/main" id="{0A4D52AA-86A0-4761-B8E6-429FEEFC304C}"/>
                    </a:ext>
                  </a:extLst>
                </p14:cNvPr>
                <p14:cNvContentPartPr/>
                <p14:nvPr/>
              </p14:nvContentPartPr>
              <p14:xfrm>
                <a:off x="7587633" y="3632484"/>
                <a:ext cx="38880" cy="873360"/>
              </p14:xfrm>
            </p:contentPart>
          </mc:Choice>
          <mc:Fallback>
            <p:pic>
              <p:nvPicPr>
                <p:cNvPr id="375" name="Freihand 374">
                  <a:extLst>
                    <a:ext uri="{FF2B5EF4-FFF2-40B4-BE49-F238E27FC236}">
                      <a16:creationId xmlns:a16="http://schemas.microsoft.com/office/drawing/2014/main" id="{0A4D52AA-86A0-4761-B8E6-429FEEFC304C}"/>
                    </a:ext>
                  </a:extLst>
                </p:cNvPr>
                <p:cNvPicPr/>
                <p:nvPr/>
              </p:nvPicPr>
              <p:blipFill>
                <a:blip r:embed="rId430"/>
                <a:stretch>
                  <a:fillRect/>
                </a:stretch>
              </p:blipFill>
              <p:spPr>
                <a:xfrm>
                  <a:off x="7583313" y="3628164"/>
                  <a:ext cx="47520" cy="882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76" name="Freihand 375">
                  <a:extLst>
                    <a:ext uri="{FF2B5EF4-FFF2-40B4-BE49-F238E27FC236}">
                      <a16:creationId xmlns:a16="http://schemas.microsoft.com/office/drawing/2014/main" id="{6295AEF7-A3D9-468D-98E8-39FA865B7895}"/>
                    </a:ext>
                  </a:extLst>
                </p14:cNvPr>
                <p14:cNvContentPartPr/>
                <p14:nvPr/>
              </p14:nvContentPartPr>
              <p14:xfrm>
                <a:off x="7268673" y="4073124"/>
                <a:ext cx="221040" cy="30600"/>
              </p14:xfrm>
            </p:contentPart>
          </mc:Choice>
          <mc:Fallback>
            <p:pic>
              <p:nvPicPr>
                <p:cNvPr id="376" name="Freihand 375">
                  <a:extLst>
                    <a:ext uri="{FF2B5EF4-FFF2-40B4-BE49-F238E27FC236}">
                      <a16:creationId xmlns:a16="http://schemas.microsoft.com/office/drawing/2014/main" id="{6295AEF7-A3D9-468D-98E8-39FA865B7895}"/>
                    </a:ext>
                  </a:extLst>
                </p:cNvPr>
                <p:cNvPicPr/>
                <p:nvPr/>
              </p:nvPicPr>
              <p:blipFill>
                <a:blip r:embed="rId432"/>
                <a:stretch>
                  <a:fillRect/>
                </a:stretch>
              </p:blipFill>
              <p:spPr>
                <a:xfrm>
                  <a:off x="7264353" y="4068804"/>
                  <a:ext cx="229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77" name="Freihand 376">
                  <a:extLst>
                    <a:ext uri="{FF2B5EF4-FFF2-40B4-BE49-F238E27FC236}">
                      <a16:creationId xmlns:a16="http://schemas.microsoft.com/office/drawing/2014/main" id="{9A981020-3DC1-4262-8630-38A01CE59937}"/>
                    </a:ext>
                  </a:extLst>
                </p14:cNvPr>
                <p14:cNvContentPartPr/>
                <p14:nvPr/>
              </p14:nvContentPartPr>
              <p14:xfrm>
                <a:off x="7074993" y="4110924"/>
                <a:ext cx="1285920" cy="27720"/>
              </p14:xfrm>
            </p:contentPart>
          </mc:Choice>
          <mc:Fallback>
            <p:pic>
              <p:nvPicPr>
                <p:cNvPr id="377" name="Freihand 376">
                  <a:extLst>
                    <a:ext uri="{FF2B5EF4-FFF2-40B4-BE49-F238E27FC236}">
                      <a16:creationId xmlns:a16="http://schemas.microsoft.com/office/drawing/2014/main" id="{9A981020-3DC1-4262-8630-38A01CE59937}"/>
                    </a:ext>
                  </a:extLst>
                </p:cNvPr>
                <p:cNvPicPr/>
                <p:nvPr/>
              </p:nvPicPr>
              <p:blipFill>
                <a:blip r:embed="rId434"/>
                <a:stretch>
                  <a:fillRect/>
                </a:stretch>
              </p:blipFill>
              <p:spPr>
                <a:xfrm>
                  <a:off x="7070673" y="4106604"/>
                  <a:ext cx="1294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78" name="Freihand 377">
                  <a:extLst>
                    <a:ext uri="{FF2B5EF4-FFF2-40B4-BE49-F238E27FC236}">
                      <a16:creationId xmlns:a16="http://schemas.microsoft.com/office/drawing/2014/main" id="{AF7A22E9-AC57-4D2F-B47F-D8BEECF32D90}"/>
                    </a:ext>
                  </a:extLst>
                </p14:cNvPr>
                <p14:cNvContentPartPr/>
                <p14:nvPr/>
              </p14:nvContentPartPr>
              <p14:xfrm>
                <a:off x="8363793" y="4056924"/>
                <a:ext cx="75600" cy="158400"/>
              </p14:xfrm>
            </p:contentPart>
          </mc:Choice>
          <mc:Fallback>
            <p:pic>
              <p:nvPicPr>
                <p:cNvPr id="378" name="Freihand 377">
                  <a:extLst>
                    <a:ext uri="{FF2B5EF4-FFF2-40B4-BE49-F238E27FC236}">
                      <a16:creationId xmlns:a16="http://schemas.microsoft.com/office/drawing/2014/main" id="{AF7A22E9-AC57-4D2F-B47F-D8BEECF32D90}"/>
                    </a:ext>
                  </a:extLst>
                </p:cNvPr>
                <p:cNvPicPr/>
                <p:nvPr/>
              </p:nvPicPr>
              <p:blipFill>
                <a:blip r:embed="rId436"/>
                <a:stretch>
                  <a:fillRect/>
                </a:stretch>
              </p:blipFill>
              <p:spPr>
                <a:xfrm>
                  <a:off x="8359473" y="4052604"/>
                  <a:ext cx="84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79" name="Freihand 378">
                  <a:extLst>
                    <a:ext uri="{FF2B5EF4-FFF2-40B4-BE49-F238E27FC236}">
                      <a16:creationId xmlns:a16="http://schemas.microsoft.com/office/drawing/2014/main" id="{F66D8E17-B7C7-4C0D-BFC7-6EB593EB84BC}"/>
                    </a:ext>
                  </a:extLst>
                </p14:cNvPr>
                <p14:cNvContentPartPr/>
                <p14:nvPr/>
              </p14:nvContentPartPr>
              <p14:xfrm>
                <a:off x="7568913" y="3614484"/>
                <a:ext cx="360" cy="360"/>
              </p14:xfrm>
            </p:contentPart>
          </mc:Choice>
          <mc:Fallback>
            <p:pic>
              <p:nvPicPr>
                <p:cNvPr id="379" name="Freihand 378">
                  <a:extLst>
                    <a:ext uri="{FF2B5EF4-FFF2-40B4-BE49-F238E27FC236}">
                      <a16:creationId xmlns:a16="http://schemas.microsoft.com/office/drawing/2014/main" id="{F66D8E17-B7C7-4C0D-BFC7-6EB593EB84BC}"/>
                    </a:ext>
                  </a:extLst>
                </p:cNvPr>
                <p:cNvPicPr/>
                <p:nvPr/>
              </p:nvPicPr>
              <p:blipFill>
                <a:blip r:embed="rId20"/>
                <a:stretch>
                  <a:fillRect/>
                </a:stretch>
              </p:blipFill>
              <p:spPr>
                <a:xfrm>
                  <a:off x="7564593" y="36101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80" name="Freihand 379">
                  <a:extLst>
                    <a:ext uri="{FF2B5EF4-FFF2-40B4-BE49-F238E27FC236}">
                      <a16:creationId xmlns:a16="http://schemas.microsoft.com/office/drawing/2014/main" id="{4B27D343-AA9F-41FB-A5E5-4F87900FE28A}"/>
                    </a:ext>
                  </a:extLst>
                </p14:cNvPr>
                <p14:cNvContentPartPr/>
                <p14:nvPr/>
              </p14:nvContentPartPr>
              <p14:xfrm>
                <a:off x="7533273" y="3502884"/>
                <a:ext cx="182520" cy="111960"/>
              </p14:xfrm>
            </p:contentPart>
          </mc:Choice>
          <mc:Fallback>
            <p:pic>
              <p:nvPicPr>
                <p:cNvPr id="380" name="Freihand 379">
                  <a:extLst>
                    <a:ext uri="{FF2B5EF4-FFF2-40B4-BE49-F238E27FC236}">
                      <a16:creationId xmlns:a16="http://schemas.microsoft.com/office/drawing/2014/main" id="{4B27D343-AA9F-41FB-A5E5-4F87900FE28A}"/>
                    </a:ext>
                  </a:extLst>
                </p:cNvPr>
                <p:cNvPicPr/>
                <p:nvPr/>
              </p:nvPicPr>
              <p:blipFill>
                <a:blip r:embed="rId439"/>
                <a:stretch>
                  <a:fillRect/>
                </a:stretch>
              </p:blipFill>
              <p:spPr>
                <a:xfrm>
                  <a:off x="7528953" y="3498564"/>
                  <a:ext cx="191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81" name="Freihand 380">
                  <a:extLst>
                    <a:ext uri="{FF2B5EF4-FFF2-40B4-BE49-F238E27FC236}">
                      <a16:creationId xmlns:a16="http://schemas.microsoft.com/office/drawing/2014/main" id="{52D753B4-1036-415C-8E2D-FAF2520B1003}"/>
                    </a:ext>
                  </a:extLst>
                </p14:cNvPr>
                <p14:cNvContentPartPr/>
                <p14:nvPr/>
              </p14:nvContentPartPr>
              <p14:xfrm>
                <a:off x="7372353" y="3350604"/>
                <a:ext cx="87120" cy="57600"/>
              </p14:xfrm>
            </p:contentPart>
          </mc:Choice>
          <mc:Fallback>
            <p:pic>
              <p:nvPicPr>
                <p:cNvPr id="381" name="Freihand 380">
                  <a:extLst>
                    <a:ext uri="{FF2B5EF4-FFF2-40B4-BE49-F238E27FC236}">
                      <a16:creationId xmlns:a16="http://schemas.microsoft.com/office/drawing/2014/main" id="{52D753B4-1036-415C-8E2D-FAF2520B1003}"/>
                    </a:ext>
                  </a:extLst>
                </p:cNvPr>
                <p:cNvPicPr/>
                <p:nvPr/>
              </p:nvPicPr>
              <p:blipFill>
                <a:blip r:embed="rId441"/>
                <a:stretch>
                  <a:fillRect/>
                </a:stretch>
              </p:blipFill>
              <p:spPr>
                <a:xfrm>
                  <a:off x="7368033" y="3346284"/>
                  <a:ext cx="9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82" name="Freihand 381">
                  <a:extLst>
                    <a:ext uri="{FF2B5EF4-FFF2-40B4-BE49-F238E27FC236}">
                      <a16:creationId xmlns:a16="http://schemas.microsoft.com/office/drawing/2014/main" id="{DE63DB32-DDC5-417C-B1BB-6E178D731106}"/>
                    </a:ext>
                  </a:extLst>
                </p14:cNvPr>
                <p14:cNvContentPartPr/>
                <p14:nvPr/>
              </p14:nvContentPartPr>
              <p14:xfrm>
                <a:off x="7400433" y="3345564"/>
                <a:ext cx="63720" cy="133560"/>
              </p14:xfrm>
            </p:contentPart>
          </mc:Choice>
          <mc:Fallback>
            <p:pic>
              <p:nvPicPr>
                <p:cNvPr id="382" name="Freihand 381">
                  <a:extLst>
                    <a:ext uri="{FF2B5EF4-FFF2-40B4-BE49-F238E27FC236}">
                      <a16:creationId xmlns:a16="http://schemas.microsoft.com/office/drawing/2014/main" id="{DE63DB32-DDC5-417C-B1BB-6E178D731106}"/>
                    </a:ext>
                  </a:extLst>
                </p:cNvPr>
                <p:cNvPicPr/>
                <p:nvPr/>
              </p:nvPicPr>
              <p:blipFill>
                <a:blip r:embed="rId443"/>
                <a:stretch>
                  <a:fillRect/>
                </a:stretch>
              </p:blipFill>
              <p:spPr>
                <a:xfrm>
                  <a:off x="7396113" y="3341244"/>
                  <a:ext cx="72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83" name="Freihand 382">
                  <a:extLst>
                    <a:ext uri="{FF2B5EF4-FFF2-40B4-BE49-F238E27FC236}">
                      <a16:creationId xmlns:a16="http://schemas.microsoft.com/office/drawing/2014/main" id="{5278E7D7-C8FE-43A7-9BD2-6A8D9BD4AB59}"/>
                    </a:ext>
                  </a:extLst>
                </p14:cNvPr>
                <p14:cNvContentPartPr/>
                <p14:nvPr/>
              </p14:nvContentPartPr>
              <p14:xfrm>
                <a:off x="8343633" y="4216764"/>
                <a:ext cx="111240" cy="150480"/>
              </p14:xfrm>
            </p:contentPart>
          </mc:Choice>
          <mc:Fallback>
            <p:pic>
              <p:nvPicPr>
                <p:cNvPr id="383" name="Freihand 382">
                  <a:extLst>
                    <a:ext uri="{FF2B5EF4-FFF2-40B4-BE49-F238E27FC236}">
                      <a16:creationId xmlns:a16="http://schemas.microsoft.com/office/drawing/2014/main" id="{5278E7D7-C8FE-43A7-9BD2-6A8D9BD4AB59}"/>
                    </a:ext>
                  </a:extLst>
                </p:cNvPr>
                <p:cNvPicPr/>
                <p:nvPr/>
              </p:nvPicPr>
              <p:blipFill>
                <a:blip r:embed="rId445"/>
                <a:stretch>
                  <a:fillRect/>
                </a:stretch>
              </p:blipFill>
              <p:spPr>
                <a:xfrm>
                  <a:off x="8339313" y="4212444"/>
                  <a:ext cx="119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84" name="Freihand 383">
                  <a:extLst>
                    <a:ext uri="{FF2B5EF4-FFF2-40B4-BE49-F238E27FC236}">
                      <a16:creationId xmlns:a16="http://schemas.microsoft.com/office/drawing/2014/main" id="{9CD438D2-5948-40C0-A63E-F6B7CD2A93D9}"/>
                    </a:ext>
                  </a:extLst>
                </p14:cNvPr>
                <p14:cNvContentPartPr/>
                <p14:nvPr/>
              </p14:nvContentPartPr>
              <p14:xfrm>
                <a:off x="8356233" y="4240164"/>
                <a:ext cx="110160" cy="83160"/>
              </p14:xfrm>
            </p:contentPart>
          </mc:Choice>
          <mc:Fallback>
            <p:pic>
              <p:nvPicPr>
                <p:cNvPr id="384" name="Freihand 383">
                  <a:extLst>
                    <a:ext uri="{FF2B5EF4-FFF2-40B4-BE49-F238E27FC236}">
                      <a16:creationId xmlns:a16="http://schemas.microsoft.com/office/drawing/2014/main" id="{9CD438D2-5948-40C0-A63E-F6B7CD2A93D9}"/>
                    </a:ext>
                  </a:extLst>
                </p:cNvPr>
                <p:cNvPicPr/>
                <p:nvPr/>
              </p:nvPicPr>
              <p:blipFill>
                <a:blip r:embed="rId447"/>
                <a:stretch>
                  <a:fillRect/>
                </a:stretch>
              </p:blipFill>
              <p:spPr>
                <a:xfrm>
                  <a:off x="8351913" y="4235844"/>
                  <a:ext cx="11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86" name="Freihand 385">
                  <a:extLst>
                    <a:ext uri="{FF2B5EF4-FFF2-40B4-BE49-F238E27FC236}">
                      <a16:creationId xmlns:a16="http://schemas.microsoft.com/office/drawing/2014/main" id="{623E6135-3B6E-49B4-B7C0-0AD5310F1DC8}"/>
                    </a:ext>
                  </a:extLst>
                </p14:cNvPr>
                <p14:cNvContentPartPr/>
                <p14:nvPr/>
              </p14:nvContentPartPr>
              <p14:xfrm>
                <a:off x="7221153" y="3695844"/>
                <a:ext cx="780480" cy="749160"/>
              </p14:xfrm>
            </p:contentPart>
          </mc:Choice>
          <mc:Fallback>
            <p:pic>
              <p:nvPicPr>
                <p:cNvPr id="386" name="Freihand 385">
                  <a:extLst>
                    <a:ext uri="{FF2B5EF4-FFF2-40B4-BE49-F238E27FC236}">
                      <a16:creationId xmlns:a16="http://schemas.microsoft.com/office/drawing/2014/main" id="{623E6135-3B6E-49B4-B7C0-0AD5310F1DC8}"/>
                    </a:ext>
                  </a:extLst>
                </p:cNvPr>
                <p:cNvPicPr/>
                <p:nvPr/>
              </p:nvPicPr>
              <p:blipFill>
                <a:blip r:embed="rId449"/>
                <a:stretch>
                  <a:fillRect/>
                </a:stretch>
              </p:blipFill>
              <p:spPr>
                <a:xfrm>
                  <a:off x="7216833" y="3691524"/>
                  <a:ext cx="78912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88" name="Freihand 387">
                  <a:extLst>
                    <a:ext uri="{FF2B5EF4-FFF2-40B4-BE49-F238E27FC236}">
                      <a16:creationId xmlns:a16="http://schemas.microsoft.com/office/drawing/2014/main" id="{DD1EDF5A-30DE-422E-B913-A2AC719F56FA}"/>
                    </a:ext>
                  </a:extLst>
                </p14:cNvPr>
                <p14:cNvContentPartPr/>
                <p14:nvPr/>
              </p14:nvContentPartPr>
              <p14:xfrm>
                <a:off x="7646673" y="4079604"/>
                <a:ext cx="360" cy="360"/>
              </p14:xfrm>
            </p:contentPart>
          </mc:Choice>
          <mc:Fallback>
            <p:pic>
              <p:nvPicPr>
                <p:cNvPr id="388" name="Freihand 387">
                  <a:extLst>
                    <a:ext uri="{FF2B5EF4-FFF2-40B4-BE49-F238E27FC236}">
                      <a16:creationId xmlns:a16="http://schemas.microsoft.com/office/drawing/2014/main" id="{DD1EDF5A-30DE-422E-B913-A2AC719F56FA}"/>
                    </a:ext>
                  </a:extLst>
                </p:cNvPr>
                <p:cNvPicPr/>
                <p:nvPr/>
              </p:nvPicPr>
              <p:blipFill>
                <a:blip r:embed="rId20"/>
                <a:stretch>
                  <a:fillRect/>
                </a:stretch>
              </p:blipFill>
              <p:spPr>
                <a:xfrm>
                  <a:off x="7642353" y="407528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89" name="Freihand 388">
                  <a:extLst>
                    <a:ext uri="{FF2B5EF4-FFF2-40B4-BE49-F238E27FC236}">
                      <a16:creationId xmlns:a16="http://schemas.microsoft.com/office/drawing/2014/main" id="{01441176-DDDD-41A5-AEC9-4F7030497627}"/>
                    </a:ext>
                  </a:extLst>
                </p14:cNvPr>
                <p14:cNvContentPartPr/>
                <p14:nvPr/>
              </p14:nvContentPartPr>
              <p14:xfrm>
                <a:off x="7593033" y="3878364"/>
                <a:ext cx="302400" cy="216000"/>
              </p14:xfrm>
            </p:contentPart>
          </mc:Choice>
          <mc:Fallback>
            <p:pic>
              <p:nvPicPr>
                <p:cNvPr id="389" name="Freihand 388">
                  <a:extLst>
                    <a:ext uri="{FF2B5EF4-FFF2-40B4-BE49-F238E27FC236}">
                      <a16:creationId xmlns:a16="http://schemas.microsoft.com/office/drawing/2014/main" id="{01441176-DDDD-41A5-AEC9-4F7030497627}"/>
                    </a:ext>
                  </a:extLst>
                </p:cNvPr>
                <p:cNvPicPr/>
                <p:nvPr/>
              </p:nvPicPr>
              <p:blipFill>
                <a:blip r:embed="rId452"/>
                <a:stretch>
                  <a:fillRect/>
                </a:stretch>
              </p:blipFill>
              <p:spPr>
                <a:xfrm>
                  <a:off x="7588713" y="3874044"/>
                  <a:ext cx="311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91" name="Freihand 390">
                  <a:extLst>
                    <a:ext uri="{FF2B5EF4-FFF2-40B4-BE49-F238E27FC236}">
                      <a16:creationId xmlns:a16="http://schemas.microsoft.com/office/drawing/2014/main" id="{A7D82209-C025-47A0-994C-B25B1CA965E2}"/>
                    </a:ext>
                  </a:extLst>
                </p14:cNvPr>
                <p14:cNvContentPartPr/>
                <p14:nvPr/>
              </p14:nvContentPartPr>
              <p14:xfrm>
                <a:off x="7897233" y="3878364"/>
                <a:ext cx="18000" cy="257400"/>
              </p14:xfrm>
            </p:contentPart>
          </mc:Choice>
          <mc:Fallback>
            <p:pic>
              <p:nvPicPr>
                <p:cNvPr id="391" name="Freihand 390">
                  <a:extLst>
                    <a:ext uri="{FF2B5EF4-FFF2-40B4-BE49-F238E27FC236}">
                      <a16:creationId xmlns:a16="http://schemas.microsoft.com/office/drawing/2014/main" id="{A7D82209-C025-47A0-994C-B25B1CA965E2}"/>
                    </a:ext>
                  </a:extLst>
                </p:cNvPr>
                <p:cNvPicPr/>
                <p:nvPr/>
              </p:nvPicPr>
              <p:blipFill>
                <a:blip r:embed="rId454"/>
                <a:stretch>
                  <a:fillRect/>
                </a:stretch>
              </p:blipFill>
              <p:spPr>
                <a:xfrm>
                  <a:off x="7892913" y="3874044"/>
                  <a:ext cx="26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93" name="Freihand 392">
                  <a:extLst>
                    <a:ext uri="{FF2B5EF4-FFF2-40B4-BE49-F238E27FC236}">
                      <a16:creationId xmlns:a16="http://schemas.microsoft.com/office/drawing/2014/main" id="{FB8BB1DB-82DD-4FF6-B5B8-E2DA83A67C3D}"/>
                    </a:ext>
                  </a:extLst>
                </p14:cNvPr>
                <p14:cNvContentPartPr/>
                <p14:nvPr/>
              </p14:nvContentPartPr>
              <p14:xfrm>
                <a:off x="7701033" y="4200564"/>
                <a:ext cx="3960" cy="3600"/>
              </p14:xfrm>
            </p:contentPart>
          </mc:Choice>
          <mc:Fallback>
            <p:pic>
              <p:nvPicPr>
                <p:cNvPr id="393" name="Freihand 392">
                  <a:extLst>
                    <a:ext uri="{FF2B5EF4-FFF2-40B4-BE49-F238E27FC236}">
                      <a16:creationId xmlns:a16="http://schemas.microsoft.com/office/drawing/2014/main" id="{FB8BB1DB-82DD-4FF6-B5B8-E2DA83A67C3D}"/>
                    </a:ext>
                  </a:extLst>
                </p:cNvPr>
                <p:cNvPicPr/>
                <p:nvPr/>
              </p:nvPicPr>
              <p:blipFill>
                <a:blip r:embed="rId456"/>
                <a:stretch>
                  <a:fillRect/>
                </a:stretch>
              </p:blipFill>
              <p:spPr>
                <a:xfrm>
                  <a:off x="7696713" y="4196244"/>
                  <a:ext cx="12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95" name="Freihand 394">
                  <a:extLst>
                    <a:ext uri="{FF2B5EF4-FFF2-40B4-BE49-F238E27FC236}">
                      <a16:creationId xmlns:a16="http://schemas.microsoft.com/office/drawing/2014/main" id="{4416E849-9C4B-4C49-BC4C-F0F9A7093A00}"/>
                    </a:ext>
                  </a:extLst>
                </p14:cNvPr>
                <p14:cNvContentPartPr/>
                <p14:nvPr/>
              </p14:nvContentPartPr>
              <p14:xfrm>
                <a:off x="7733073" y="4174644"/>
                <a:ext cx="48600" cy="368280"/>
              </p14:xfrm>
            </p:contentPart>
          </mc:Choice>
          <mc:Fallback>
            <p:pic>
              <p:nvPicPr>
                <p:cNvPr id="395" name="Freihand 394">
                  <a:extLst>
                    <a:ext uri="{FF2B5EF4-FFF2-40B4-BE49-F238E27FC236}">
                      <a16:creationId xmlns:a16="http://schemas.microsoft.com/office/drawing/2014/main" id="{4416E849-9C4B-4C49-BC4C-F0F9A7093A00}"/>
                    </a:ext>
                  </a:extLst>
                </p:cNvPr>
                <p:cNvPicPr/>
                <p:nvPr/>
              </p:nvPicPr>
              <p:blipFill>
                <a:blip r:embed="rId458"/>
                <a:stretch>
                  <a:fillRect/>
                </a:stretch>
              </p:blipFill>
              <p:spPr>
                <a:xfrm>
                  <a:off x="7728753" y="4170324"/>
                  <a:ext cx="572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96" name="Freihand 395">
                  <a:extLst>
                    <a:ext uri="{FF2B5EF4-FFF2-40B4-BE49-F238E27FC236}">
                      <a16:creationId xmlns:a16="http://schemas.microsoft.com/office/drawing/2014/main" id="{C172CDB2-D45D-4488-B395-89BEF9881C3E}"/>
                    </a:ext>
                  </a:extLst>
                </p14:cNvPr>
                <p14:cNvContentPartPr/>
                <p14:nvPr/>
              </p14:nvContentPartPr>
              <p14:xfrm>
                <a:off x="7684833" y="4130004"/>
                <a:ext cx="114840" cy="78840"/>
              </p14:xfrm>
            </p:contentPart>
          </mc:Choice>
          <mc:Fallback>
            <p:pic>
              <p:nvPicPr>
                <p:cNvPr id="396" name="Freihand 395">
                  <a:extLst>
                    <a:ext uri="{FF2B5EF4-FFF2-40B4-BE49-F238E27FC236}">
                      <a16:creationId xmlns:a16="http://schemas.microsoft.com/office/drawing/2014/main" id="{C172CDB2-D45D-4488-B395-89BEF9881C3E}"/>
                    </a:ext>
                  </a:extLst>
                </p:cNvPr>
                <p:cNvPicPr/>
                <p:nvPr/>
              </p:nvPicPr>
              <p:blipFill>
                <a:blip r:embed="rId460"/>
                <a:stretch>
                  <a:fillRect/>
                </a:stretch>
              </p:blipFill>
              <p:spPr>
                <a:xfrm>
                  <a:off x="7680513" y="4125684"/>
                  <a:ext cx="123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98" name="Freihand 397">
                  <a:extLst>
                    <a:ext uri="{FF2B5EF4-FFF2-40B4-BE49-F238E27FC236}">
                      <a16:creationId xmlns:a16="http://schemas.microsoft.com/office/drawing/2014/main" id="{8EF5ED0B-2A14-49A0-A0ED-EDCD9325C77F}"/>
                    </a:ext>
                  </a:extLst>
                </p14:cNvPr>
                <p14:cNvContentPartPr/>
                <p14:nvPr/>
              </p14:nvContentPartPr>
              <p14:xfrm>
                <a:off x="7715433" y="4016244"/>
                <a:ext cx="29160" cy="86040"/>
              </p14:xfrm>
            </p:contentPart>
          </mc:Choice>
          <mc:Fallback>
            <p:pic>
              <p:nvPicPr>
                <p:cNvPr id="398" name="Freihand 397">
                  <a:extLst>
                    <a:ext uri="{FF2B5EF4-FFF2-40B4-BE49-F238E27FC236}">
                      <a16:creationId xmlns:a16="http://schemas.microsoft.com/office/drawing/2014/main" id="{8EF5ED0B-2A14-49A0-A0ED-EDCD9325C77F}"/>
                    </a:ext>
                  </a:extLst>
                </p:cNvPr>
                <p:cNvPicPr/>
                <p:nvPr/>
              </p:nvPicPr>
              <p:blipFill>
                <a:blip r:embed="rId462"/>
                <a:stretch>
                  <a:fillRect/>
                </a:stretch>
              </p:blipFill>
              <p:spPr>
                <a:xfrm>
                  <a:off x="7711113" y="4011924"/>
                  <a:ext cx="37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99" name="Freihand 398">
                  <a:extLst>
                    <a:ext uri="{FF2B5EF4-FFF2-40B4-BE49-F238E27FC236}">
                      <a16:creationId xmlns:a16="http://schemas.microsoft.com/office/drawing/2014/main" id="{17BC42E4-E1B8-4696-B6CB-1A1CA1FD36C2}"/>
                    </a:ext>
                  </a:extLst>
                </p14:cNvPr>
                <p14:cNvContentPartPr/>
                <p14:nvPr/>
              </p14:nvContentPartPr>
              <p14:xfrm>
                <a:off x="7622193" y="4044324"/>
                <a:ext cx="92520" cy="64080"/>
              </p14:xfrm>
            </p:contentPart>
          </mc:Choice>
          <mc:Fallback>
            <p:pic>
              <p:nvPicPr>
                <p:cNvPr id="399" name="Freihand 398">
                  <a:extLst>
                    <a:ext uri="{FF2B5EF4-FFF2-40B4-BE49-F238E27FC236}">
                      <a16:creationId xmlns:a16="http://schemas.microsoft.com/office/drawing/2014/main" id="{17BC42E4-E1B8-4696-B6CB-1A1CA1FD36C2}"/>
                    </a:ext>
                  </a:extLst>
                </p:cNvPr>
                <p:cNvPicPr/>
                <p:nvPr/>
              </p:nvPicPr>
              <p:blipFill>
                <a:blip r:embed="rId464"/>
                <a:stretch>
                  <a:fillRect/>
                </a:stretch>
              </p:blipFill>
              <p:spPr>
                <a:xfrm>
                  <a:off x="7617873" y="4040004"/>
                  <a:ext cx="101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06" name="Freihand 405">
                  <a:extLst>
                    <a:ext uri="{FF2B5EF4-FFF2-40B4-BE49-F238E27FC236}">
                      <a16:creationId xmlns:a16="http://schemas.microsoft.com/office/drawing/2014/main" id="{3E98BDAA-FF8E-4C41-AB14-B9D20B20383C}"/>
                    </a:ext>
                  </a:extLst>
                </p14:cNvPr>
                <p14:cNvContentPartPr/>
                <p14:nvPr/>
              </p14:nvContentPartPr>
              <p14:xfrm>
                <a:off x="7945833" y="3867924"/>
                <a:ext cx="72000" cy="212040"/>
              </p14:xfrm>
            </p:contentPart>
          </mc:Choice>
          <mc:Fallback>
            <p:pic>
              <p:nvPicPr>
                <p:cNvPr id="406" name="Freihand 405">
                  <a:extLst>
                    <a:ext uri="{FF2B5EF4-FFF2-40B4-BE49-F238E27FC236}">
                      <a16:creationId xmlns:a16="http://schemas.microsoft.com/office/drawing/2014/main" id="{3E98BDAA-FF8E-4C41-AB14-B9D20B20383C}"/>
                    </a:ext>
                  </a:extLst>
                </p:cNvPr>
                <p:cNvPicPr/>
                <p:nvPr/>
              </p:nvPicPr>
              <p:blipFill>
                <a:blip r:embed="rId466"/>
                <a:stretch>
                  <a:fillRect/>
                </a:stretch>
              </p:blipFill>
              <p:spPr>
                <a:xfrm>
                  <a:off x="7941513" y="3863604"/>
                  <a:ext cx="80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07" name="Freihand 406">
                  <a:extLst>
                    <a:ext uri="{FF2B5EF4-FFF2-40B4-BE49-F238E27FC236}">
                      <a16:creationId xmlns:a16="http://schemas.microsoft.com/office/drawing/2014/main" id="{BB543465-C313-4F58-B9F4-B23721BE7E6A}"/>
                    </a:ext>
                  </a:extLst>
                </p14:cNvPr>
                <p14:cNvContentPartPr/>
                <p14:nvPr/>
              </p14:nvContentPartPr>
              <p14:xfrm>
                <a:off x="8125473" y="3902844"/>
                <a:ext cx="46080" cy="95760"/>
              </p14:xfrm>
            </p:contentPart>
          </mc:Choice>
          <mc:Fallback>
            <p:pic>
              <p:nvPicPr>
                <p:cNvPr id="407" name="Freihand 406">
                  <a:extLst>
                    <a:ext uri="{FF2B5EF4-FFF2-40B4-BE49-F238E27FC236}">
                      <a16:creationId xmlns:a16="http://schemas.microsoft.com/office/drawing/2014/main" id="{BB543465-C313-4F58-B9F4-B23721BE7E6A}"/>
                    </a:ext>
                  </a:extLst>
                </p:cNvPr>
                <p:cNvPicPr/>
                <p:nvPr/>
              </p:nvPicPr>
              <p:blipFill>
                <a:blip r:embed="rId468"/>
                <a:stretch>
                  <a:fillRect/>
                </a:stretch>
              </p:blipFill>
              <p:spPr>
                <a:xfrm>
                  <a:off x="8121153" y="3898524"/>
                  <a:ext cx="54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08" name="Freihand 407">
                  <a:extLst>
                    <a:ext uri="{FF2B5EF4-FFF2-40B4-BE49-F238E27FC236}">
                      <a16:creationId xmlns:a16="http://schemas.microsoft.com/office/drawing/2014/main" id="{2C1B3BC7-EA30-4481-A24D-93CD663D93F5}"/>
                    </a:ext>
                  </a:extLst>
                </p14:cNvPr>
                <p14:cNvContentPartPr/>
                <p14:nvPr/>
              </p14:nvContentPartPr>
              <p14:xfrm>
                <a:off x="8227353" y="3909324"/>
                <a:ext cx="123840" cy="46800"/>
              </p14:xfrm>
            </p:contentPart>
          </mc:Choice>
          <mc:Fallback>
            <p:pic>
              <p:nvPicPr>
                <p:cNvPr id="408" name="Freihand 407">
                  <a:extLst>
                    <a:ext uri="{FF2B5EF4-FFF2-40B4-BE49-F238E27FC236}">
                      <a16:creationId xmlns:a16="http://schemas.microsoft.com/office/drawing/2014/main" id="{2C1B3BC7-EA30-4481-A24D-93CD663D93F5}"/>
                    </a:ext>
                  </a:extLst>
                </p:cNvPr>
                <p:cNvPicPr/>
                <p:nvPr/>
              </p:nvPicPr>
              <p:blipFill>
                <a:blip r:embed="rId470"/>
                <a:stretch>
                  <a:fillRect/>
                </a:stretch>
              </p:blipFill>
              <p:spPr>
                <a:xfrm>
                  <a:off x="8223033" y="3905004"/>
                  <a:ext cx="132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09" name="Freihand 408">
                  <a:extLst>
                    <a:ext uri="{FF2B5EF4-FFF2-40B4-BE49-F238E27FC236}">
                      <a16:creationId xmlns:a16="http://schemas.microsoft.com/office/drawing/2014/main" id="{ED75D9A5-77A5-484B-9A32-78412FE7452B}"/>
                    </a:ext>
                  </a:extLst>
                </p14:cNvPr>
                <p14:cNvContentPartPr/>
                <p14:nvPr/>
              </p14:nvContentPartPr>
              <p14:xfrm>
                <a:off x="8296473" y="3793044"/>
                <a:ext cx="15120" cy="18360"/>
              </p14:xfrm>
            </p:contentPart>
          </mc:Choice>
          <mc:Fallback>
            <p:pic>
              <p:nvPicPr>
                <p:cNvPr id="409" name="Freihand 408">
                  <a:extLst>
                    <a:ext uri="{FF2B5EF4-FFF2-40B4-BE49-F238E27FC236}">
                      <a16:creationId xmlns:a16="http://schemas.microsoft.com/office/drawing/2014/main" id="{ED75D9A5-77A5-484B-9A32-78412FE7452B}"/>
                    </a:ext>
                  </a:extLst>
                </p:cNvPr>
                <p:cNvPicPr/>
                <p:nvPr/>
              </p:nvPicPr>
              <p:blipFill>
                <a:blip r:embed="rId472"/>
                <a:stretch>
                  <a:fillRect/>
                </a:stretch>
              </p:blipFill>
              <p:spPr>
                <a:xfrm>
                  <a:off x="8292153" y="3788724"/>
                  <a:ext cx="2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10" name="Freihand 409">
                  <a:extLst>
                    <a:ext uri="{FF2B5EF4-FFF2-40B4-BE49-F238E27FC236}">
                      <a16:creationId xmlns:a16="http://schemas.microsoft.com/office/drawing/2014/main" id="{A18B293D-B7E0-4863-8E91-A35D9D25EF7B}"/>
                    </a:ext>
                  </a:extLst>
                </p14:cNvPr>
                <p14:cNvContentPartPr/>
                <p14:nvPr/>
              </p14:nvContentPartPr>
              <p14:xfrm>
                <a:off x="8375673" y="3850284"/>
                <a:ext cx="117720" cy="91080"/>
              </p14:xfrm>
            </p:contentPart>
          </mc:Choice>
          <mc:Fallback>
            <p:pic>
              <p:nvPicPr>
                <p:cNvPr id="410" name="Freihand 409">
                  <a:extLst>
                    <a:ext uri="{FF2B5EF4-FFF2-40B4-BE49-F238E27FC236}">
                      <a16:creationId xmlns:a16="http://schemas.microsoft.com/office/drawing/2014/main" id="{A18B293D-B7E0-4863-8E91-A35D9D25EF7B}"/>
                    </a:ext>
                  </a:extLst>
                </p:cNvPr>
                <p:cNvPicPr/>
                <p:nvPr/>
              </p:nvPicPr>
              <p:blipFill>
                <a:blip r:embed="rId474"/>
                <a:stretch>
                  <a:fillRect/>
                </a:stretch>
              </p:blipFill>
              <p:spPr>
                <a:xfrm>
                  <a:off x="8371353" y="3845964"/>
                  <a:ext cx="126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12" name="Freihand 411">
                  <a:extLst>
                    <a:ext uri="{FF2B5EF4-FFF2-40B4-BE49-F238E27FC236}">
                      <a16:creationId xmlns:a16="http://schemas.microsoft.com/office/drawing/2014/main" id="{62790916-E654-45CD-99AC-119E0E0D256E}"/>
                    </a:ext>
                  </a:extLst>
                </p14:cNvPr>
                <p14:cNvContentPartPr/>
                <p14:nvPr/>
              </p14:nvContentPartPr>
              <p14:xfrm>
                <a:off x="7821633" y="4028124"/>
                <a:ext cx="64080" cy="74160"/>
              </p14:xfrm>
            </p:contentPart>
          </mc:Choice>
          <mc:Fallback>
            <p:pic>
              <p:nvPicPr>
                <p:cNvPr id="412" name="Freihand 411">
                  <a:extLst>
                    <a:ext uri="{FF2B5EF4-FFF2-40B4-BE49-F238E27FC236}">
                      <a16:creationId xmlns:a16="http://schemas.microsoft.com/office/drawing/2014/main" id="{62790916-E654-45CD-99AC-119E0E0D256E}"/>
                    </a:ext>
                  </a:extLst>
                </p:cNvPr>
                <p:cNvPicPr/>
                <p:nvPr/>
              </p:nvPicPr>
              <p:blipFill>
                <a:blip r:embed="rId476"/>
                <a:stretch>
                  <a:fillRect/>
                </a:stretch>
              </p:blipFill>
              <p:spPr>
                <a:xfrm>
                  <a:off x="7817313" y="4023804"/>
                  <a:ext cx="72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13" name="Freihand 412">
                  <a:extLst>
                    <a:ext uri="{FF2B5EF4-FFF2-40B4-BE49-F238E27FC236}">
                      <a16:creationId xmlns:a16="http://schemas.microsoft.com/office/drawing/2014/main" id="{4173F07F-3221-4D00-8791-16456A8557B5}"/>
                    </a:ext>
                  </a:extLst>
                </p14:cNvPr>
                <p14:cNvContentPartPr/>
                <p14:nvPr/>
              </p14:nvContentPartPr>
              <p14:xfrm>
                <a:off x="7849353" y="4088244"/>
                <a:ext cx="20160" cy="13320"/>
              </p14:xfrm>
            </p:contentPart>
          </mc:Choice>
          <mc:Fallback>
            <p:pic>
              <p:nvPicPr>
                <p:cNvPr id="413" name="Freihand 412">
                  <a:extLst>
                    <a:ext uri="{FF2B5EF4-FFF2-40B4-BE49-F238E27FC236}">
                      <a16:creationId xmlns:a16="http://schemas.microsoft.com/office/drawing/2014/main" id="{4173F07F-3221-4D00-8791-16456A8557B5}"/>
                    </a:ext>
                  </a:extLst>
                </p:cNvPr>
                <p:cNvPicPr/>
                <p:nvPr/>
              </p:nvPicPr>
              <p:blipFill>
                <a:blip r:embed="rId478"/>
                <a:stretch>
                  <a:fillRect/>
                </a:stretch>
              </p:blipFill>
              <p:spPr>
                <a:xfrm>
                  <a:off x="7845033" y="4083924"/>
                  <a:ext cx="28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15" name="Freihand 414">
                  <a:extLst>
                    <a:ext uri="{FF2B5EF4-FFF2-40B4-BE49-F238E27FC236}">
                      <a16:creationId xmlns:a16="http://schemas.microsoft.com/office/drawing/2014/main" id="{E0DDF90D-EEB3-43C4-8402-8DB87E1AF72A}"/>
                    </a:ext>
                  </a:extLst>
                </p14:cNvPr>
                <p14:cNvContentPartPr/>
                <p14:nvPr/>
              </p14:nvContentPartPr>
              <p14:xfrm>
                <a:off x="7920273" y="3548604"/>
                <a:ext cx="571320" cy="375480"/>
              </p14:xfrm>
            </p:contentPart>
          </mc:Choice>
          <mc:Fallback>
            <p:pic>
              <p:nvPicPr>
                <p:cNvPr id="415" name="Freihand 414">
                  <a:extLst>
                    <a:ext uri="{FF2B5EF4-FFF2-40B4-BE49-F238E27FC236}">
                      <a16:creationId xmlns:a16="http://schemas.microsoft.com/office/drawing/2014/main" id="{E0DDF90D-EEB3-43C4-8402-8DB87E1AF72A}"/>
                    </a:ext>
                  </a:extLst>
                </p:cNvPr>
                <p:cNvPicPr/>
                <p:nvPr/>
              </p:nvPicPr>
              <p:blipFill>
                <a:blip r:embed="rId480"/>
                <a:stretch>
                  <a:fillRect/>
                </a:stretch>
              </p:blipFill>
              <p:spPr>
                <a:xfrm>
                  <a:off x="7915953" y="3544284"/>
                  <a:ext cx="57996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16" name="Freihand 415">
                  <a:extLst>
                    <a:ext uri="{FF2B5EF4-FFF2-40B4-BE49-F238E27FC236}">
                      <a16:creationId xmlns:a16="http://schemas.microsoft.com/office/drawing/2014/main" id="{23ED61D0-0378-44B7-8382-584B9C36E0A9}"/>
                    </a:ext>
                  </a:extLst>
                </p14:cNvPr>
                <p14:cNvContentPartPr/>
                <p14:nvPr/>
              </p14:nvContentPartPr>
              <p14:xfrm>
                <a:off x="8423193" y="3523764"/>
                <a:ext cx="124560" cy="104400"/>
              </p14:xfrm>
            </p:contentPart>
          </mc:Choice>
          <mc:Fallback>
            <p:pic>
              <p:nvPicPr>
                <p:cNvPr id="416" name="Freihand 415">
                  <a:extLst>
                    <a:ext uri="{FF2B5EF4-FFF2-40B4-BE49-F238E27FC236}">
                      <a16:creationId xmlns:a16="http://schemas.microsoft.com/office/drawing/2014/main" id="{23ED61D0-0378-44B7-8382-584B9C36E0A9}"/>
                    </a:ext>
                  </a:extLst>
                </p:cNvPr>
                <p:cNvPicPr/>
                <p:nvPr/>
              </p:nvPicPr>
              <p:blipFill>
                <a:blip r:embed="rId482"/>
                <a:stretch>
                  <a:fillRect/>
                </a:stretch>
              </p:blipFill>
              <p:spPr>
                <a:xfrm>
                  <a:off x="8418873" y="3519444"/>
                  <a:ext cx="133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01" name="Freihand 400">
                  <a:extLst>
                    <a:ext uri="{FF2B5EF4-FFF2-40B4-BE49-F238E27FC236}">
                      <a16:creationId xmlns:a16="http://schemas.microsoft.com/office/drawing/2014/main" id="{B10EAF13-B529-4BEA-8FFB-188F1EA8698C}"/>
                    </a:ext>
                  </a:extLst>
                </p14:cNvPr>
                <p14:cNvContentPartPr/>
                <p14:nvPr/>
              </p14:nvContentPartPr>
              <p14:xfrm>
                <a:off x="7578633" y="4700964"/>
                <a:ext cx="72720" cy="93600"/>
              </p14:xfrm>
            </p:contentPart>
          </mc:Choice>
          <mc:Fallback>
            <p:pic>
              <p:nvPicPr>
                <p:cNvPr id="401" name="Freihand 400">
                  <a:extLst>
                    <a:ext uri="{FF2B5EF4-FFF2-40B4-BE49-F238E27FC236}">
                      <a16:creationId xmlns:a16="http://schemas.microsoft.com/office/drawing/2014/main" id="{B10EAF13-B529-4BEA-8FFB-188F1EA8698C}"/>
                    </a:ext>
                  </a:extLst>
                </p:cNvPr>
                <p:cNvPicPr/>
                <p:nvPr/>
              </p:nvPicPr>
              <p:blipFill>
                <a:blip r:embed="rId484"/>
                <a:stretch>
                  <a:fillRect/>
                </a:stretch>
              </p:blipFill>
              <p:spPr>
                <a:xfrm>
                  <a:off x="7574313" y="4696644"/>
                  <a:ext cx="81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02" name="Freihand 401">
                  <a:extLst>
                    <a:ext uri="{FF2B5EF4-FFF2-40B4-BE49-F238E27FC236}">
                      <a16:creationId xmlns:a16="http://schemas.microsoft.com/office/drawing/2014/main" id="{255CF703-6FFD-4000-BD13-A318DC4CA551}"/>
                    </a:ext>
                  </a:extLst>
                </p14:cNvPr>
                <p14:cNvContentPartPr/>
                <p14:nvPr/>
              </p14:nvContentPartPr>
              <p14:xfrm>
                <a:off x="7677993" y="4707444"/>
                <a:ext cx="63360" cy="70920"/>
              </p14:xfrm>
            </p:contentPart>
          </mc:Choice>
          <mc:Fallback>
            <p:pic>
              <p:nvPicPr>
                <p:cNvPr id="402" name="Freihand 401">
                  <a:extLst>
                    <a:ext uri="{FF2B5EF4-FFF2-40B4-BE49-F238E27FC236}">
                      <a16:creationId xmlns:a16="http://schemas.microsoft.com/office/drawing/2014/main" id="{255CF703-6FFD-4000-BD13-A318DC4CA551}"/>
                    </a:ext>
                  </a:extLst>
                </p:cNvPr>
                <p:cNvPicPr/>
                <p:nvPr/>
              </p:nvPicPr>
              <p:blipFill>
                <a:blip r:embed="rId486"/>
                <a:stretch>
                  <a:fillRect/>
                </a:stretch>
              </p:blipFill>
              <p:spPr>
                <a:xfrm>
                  <a:off x="7673673" y="4703124"/>
                  <a:ext cx="72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03" name="Freihand 402">
                  <a:extLst>
                    <a:ext uri="{FF2B5EF4-FFF2-40B4-BE49-F238E27FC236}">
                      <a16:creationId xmlns:a16="http://schemas.microsoft.com/office/drawing/2014/main" id="{F5E3D848-BD5F-4A86-ABF5-F206715994F3}"/>
                    </a:ext>
                  </a:extLst>
                </p14:cNvPr>
                <p14:cNvContentPartPr/>
                <p14:nvPr/>
              </p14:nvContentPartPr>
              <p14:xfrm>
                <a:off x="7769433" y="4688004"/>
                <a:ext cx="65880" cy="104040"/>
              </p14:xfrm>
            </p:contentPart>
          </mc:Choice>
          <mc:Fallback>
            <p:pic>
              <p:nvPicPr>
                <p:cNvPr id="403" name="Freihand 402">
                  <a:extLst>
                    <a:ext uri="{FF2B5EF4-FFF2-40B4-BE49-F238E27FC236}">
                      <a16:creationId xmlns:a16="http://schemas.microsoft.com/office/drawing/2014/main" id="{F5E3D848-BD5F-4A86-ABF5-F206715994F3}"/>
                    </a:ext>
                  </a:extLst>
                </p:cNvPr>
                <p:cNvPicPr/>
                <p:nvPr/>
              </p:nvPicPr>
              <p:blipFill>
                <a:blip r:embed="rId488"/>
                <a:stretch>
                  <a:fillRect/>
                </a:stretch>
              </p:blipFill>
              <p:spPr>
                <a:xfrm>
                  <a:off x="7765113" y="4683684"/>
                  <a:ext cx="74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04" name="Freihand 403">
                  <a:extLst>
                    <a:ext uri="{FF2B5EF4-FFF2-40B4-BE49-F238E27FC236}">
                      <a16:creationId xmlns:a16="http://schemas.microsoft.com/office/drawing/2014/main" id="{C9969300-150D-4ED2-A2AA-BF8F249AB7DE}"/>
                    </a:ext>
                  </a:extLst>
                </p14:cNvPr>
                <p14:cNvContentPartPr/>
                <p14:nvPr/>
              </p14:nvContentPartPr>
              <p14:xfrm>
                <a:off x="7852953" y="4693764"/>
                <a:ext cx="138600" cy="91440"/>
              </p14:xfrm>
            </p:contentPart>
          </mc:Choice>
          <mc:Fallback>
            <p:pic>
              <p:nvPicPr>
                <p:cNvPr id="404" name="Freihand 403">
                  <a:extLst>
                    <a:ext uri="{FF2B5EF4-FFF2-40B4-BE49-F238E27FC236}">
                      <a16:creationId xmlns:a16="http://schemas.microsoft.com/office/drawing/2014/main" id="{C9969300-150D-4ED2-A2AA-BF8F249AB7DE}"/>
                    </a:ext>
                  </a:extLst>
                </p:cNvPr>
                <p:cNvPicPr/>
                <p:nvPr/>
              </p:nvPicPr>
              <p:blipFill>
                <a:blip r:embed="rId490"/>
                <a:stretch>
                  <a:fillRect/>
                </a:stretch>
              </p:blipFill>
              <p:spPr>
                <a:xfrm>
                  <a:off x="7848633" y="4689444"/>
                  <a:ext cx="147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45" name="Freihand 444">
                  <a:extLst>
                    <a:ext uri="{FF2B5EF4-FFF2-40B4-BE49-F238E27FC236}">
                      <a16:creationId xmlns:a16="http://schemas.microsoft.com/office/drawing/2014/main" id="{03C6DC66-816A-4F27-BEE2-4616BA74679E}"/>
                    </a:ext>
                  </a:extLst>
                </p14:cNvPr>
                <p14:cNvContentPartPr/>
                <p14:nvPr/>
              </p14:nvContentPartPr>
              <p14:xfrm>
                <a:off x="7814073" y="3407844"/>
                <a:ext cx="136800" cy="68040"/>
              </p14:xfrm>
            </p:contentPart>
          </mc:Choice>
          <mc:Fallback>
            <p:pic>
              <p:nvPicPr>
                <p:cNvPr id="445" name="Freihand 444">
                  <a:extLst>
                    <a:ext uri="{FF2B5EF4-FFF2-40B4-BE49-F238E27FC236}">
                      <a16:creationId xmlns:a16="http://schemas.microsoft.com/office/drawing/2014/main" id="{03C6DC66-816A-4F27-BEE2-4616BA74679E}"/>
                    </a:ext>
                  </a:extLst>
                </p:cNvPr>
                <p:cNvPicPr/>
                <p:nvPr/>
              </p:nvPicPr>
              <p:blipFill>
                <a:blip r:embed="rId492"/>
                <a:stretch>
                  <a:fillRect/>
                </a:stretch>
              </p:blipFill>
              <p:spPr>
                <a:xfrm>
                  <a:off x="7809753" y="3403524"/>
                  <a:ext cx="145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46" name="Freihand 445">
                  <a:extLst>
                    <a:ext uri="{FF2B5EF4-FFF2-40B4-BE49-F238E27FC236}">
                      <a16:creationId xmlns:a16="http://schemas.microsoft.com/office/drawing/2014/main" id="{05C2EFAD-F3D9-4A88-B134-508C9C805607}"/>
                    </a:ext>
                  </a:extLst>
                </p14:cNvPr>
                <p14:cNvContentPartPr/>
                <p14:nvPr/>
              </p14:nvContentPartPr>
              <p14:xfrm>
                <a:off x="8044473" y="3611604"/>
                <a:ext cx="76680" cy="117000"/>
              </p14:xfrm>
            </p:contentPart>
          </mc:Choice>
          <mc:Fallback>
            <p:pic>
              <p:nvPicPr>
                <p:cNvPr id="446" name="Freihand 445">
                  <a:extLst>
                    <a:ext uri="{FF2B5EF4-FFF2-40B4-BE49-F238E27FC236}">
                      <a16:creationId xmlns:a16="http://schemas.microsoft.com/office/drawing/2014/main" id="{05C2EFAD-F3D9-4A88-B134-508C9C805607}"/>
                    </a:ext>
                  </a:extLst>
                </p:cNvPr>
                <p:cNvPicPr/>
                <p:nvPr/>
              </p:nvPicPr>
              <p:blipFill>
                <a:blip r:embed="rId494"/>
                <a:stretch>
                  <a:fillRect/>
                </a:stretch>
              </p:blipFill>
              <p:spPr>
                <a:xfrm>
                  <a:off x="8040153" y="3607284"/>
                  <a:ext cx="85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47" name="Freihand 446">
                  <a:extLst>
                    <a:ext uri="{FF2B5EF4-FFF2-40B4-BE49-F238E27FC236}">
                      <a16:creationId xmlns:a16="http://schemas.microsoft.com/office/drawing/2014/main" id="{BFACF454-C7D9-4460-BFC8-840D7C2B685C}"/>
                    </a:ext>
                  </a:extLst>
                </p14:cNvPr>
                <p14:cNvContentPartPr/>
                <p14:nvPr/>
              </p14:nvContentPartPr>
              <p14:xfrm>
                <a:off x="7879593" y="3912564"/>
                <a:ext cx="298800" cy="642960"/>
              </p14:xfrm>
            </p:contentPart>
          </mc:Choice>
          <mc:Fallback>
            <p:pic>
              <p:nvPicPr>
                <p:cNvPr id="447" name="Freihand 446">
                  <a:extLst>
                    <a:ext uri="{FF2B5EF4-FFF2-40B4-BE49-F238E27FC236}">
                      <a16:creationId xmlns:a16="http://schemas.microsoft.com/office/drawing/2014/main" id="{BFACF454-C7D9-4460-BFC8-840D7C2B685C}"/>
                    </a:ext>
                  </a:extLst>
                </p:cNvPr>
                <p:cNvPicPr/>
                <p:nvPr/>
              </p:nvPicPr>
              <p:blipFill>
                <a:blip r:embed="rId496"/>
                <a:stretch>
                  <a:fillRect/>
                </a:stretch>
              </p:blipFill>
              <p:spPr>
                <a:xfrm>
                  <a:off x="7875273" y="3908244"/>
                  <a:ext cx="30744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48" name="Freihand 447">
                  <a:extLst>
                    <a:ext uri="{FF2B5EF4-FFF2-40B4-BE49-F238E27FC236}">
                      <a16:creationId xmlns:a16="http://schemas.microsoft.com/office/drawing/2014/main" id="{1A0D53A2-35BD-4C17-AD2F-0BEBBC1AED9D}"/>
                    </a:ext>
                  </a:extLst>
                </p14:cNvPr>
                <p14:cNvContentPartPr/>
                <p14:nvPr/>
              </p14:nvContentPartPr>
              <p14:xfrm>
                <a:off x="7068513" y="3477324"/>
                <a:ext cx="520560" cy="1222200"/>
              </p14:xfrm>
            </p:contentPart>
          </mc:Choice>
          <mc:Fallback>
            <p:pic>
              <p:nvPicPr>
                <p:cNvPr id="448" name="Freihand 447">
                  <a:extLst>
                    <a:ext uri="{FF2B5EF4-FFF2-40B4-BE49-F238E27FC236}">
                      <a16:creationId xmlns:a16="http://schemas.microsoft.com/office/drawing/2014/main" id="{1A0D53A2-35BD-4C17-AD2F-0BEBBC1AED9D}"/>
                    </a:ext>
                  </a:extLst>
                </p:cNvPr>
                <p:cNvPicPr/>
                <p:nvPr/>
              </p:nvPicPr>
              <p:blipFill>
                <a:blip r:embed="rId498"/>
                <a:stretch>
                  <a:fillRect/>
                </a:stretch>
              </p:blipFill>
              <p:spPr>
                <a:xfrm>
                  <a:off x="7064193" y="3473004"/>
                  <a:ext cx="529200" cy="1230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49" name="Freihand 448">
                  <a:extLst>
                    <a:ext uri="{FF2B5EF4-FFF2-40B4-BE49-F238E27FC236}">
                      <a16:creationId xmlns:a16="http://schemas.microsoft.com/office/drawing/2014/main" id="{AA0FA824-F9F1-45F8-A488-95DDEE8F7D8A}"/>
                    </a:ext>
                  </a:extLst>
                </p14:cNvPr>
                <p14:cNvContentPartPr/>
                <p14:nvPr/>
              </p14:nvContentPartPr>
              <p14:xfrm>
                <a:off x="7798233" y="3324324"/>
                <a:ext cx="15480" cy="36720"/>
              </p14:xfrm>
            </p:contentPart>
          </mc:Choice>
          <mc:Fallback>
            <p:pic>
              <p:nvPicPr>
                <p:cNvPr id="449" name="Freihand 448">
                  <a:extLst>
                    <a:ext uri="{FF2B5EF4-FFF2-40B4-BE49-F238E27FC236}">
                      <a16:creationId xmlns:a16="http://schemas.microsoft.com/office/drawing/2014/main" id="{AA0FA824-F9F1-45F8-A488-95DDEE8F7D8A}"/>
                    </a:ext>
                  </a:extLst>
                </p:cNvPr>
                <p:cNvPicPr/>
                <p:nvPr/>
              </p:nvPicPr>
              <p:blipFill>
                <a:blip r:embed="rId500"/>
                <a:stretch>
                  <a:fillRect/>
                </a:stretch>
              </p:blipFill>
              <p:spPr>
                <a:xfrm>
                  <a:off x="7793913" y="3320004"/>
                  <a:ext cx="24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92" name="Freihand 91">
                  <a:extLst>
                    <a:ext uri="{FF2B5EF4-FFF2-40B4-BE49-F238E27FC236}">
                      <a16:creationId xmlns:a16="http://schemas.microsoft.com/office/drawing/2014/main" id="{7F04CCA5-55FE-4C8B-B563-8ED72CE23F5B}"/>
                    </a:ext>
                  </a:extLst>
                </p14:cNvPr>
                <p14:cNvContentPartPr/>
                <p14:nvPr/>
              </p14:nvContentPartPr>
              <p14:xfrm>
                <a:off x="10963713" y="2124804"/>
                <a:ext cx="10800" cy="1440"/>
              </p14:xfrm>
            </p:contentPart>
          </mc:Choice>
          <mc:Fallback>
            <p:pic>
              <p:nvPicPr>
                <p:cNvPr id="92" name="Freihand 91">
                  <a:extLst>
                    <a:ext uri="{FF2B5EF4-FFF2-40B4-BE49-F238E27FC236}">
                      <a16:creationId xmlns:a16="http://schemas.microsoft.com/office/drawing/2014/main" id="{7F04CCA5-55FE-4C8B-B563-8ED72CE23F5B}"/>
                    </a:ext>
                  </a:extLst>
                </p:cNvPr>
                <p:cNvPicPr/>
                <p:nvPr/>
              </p:nvPicPr>
              <p:blipFill>
                <a:blip r:embed="rId502"/>
                <a:stretch>
                  <a:fillRect/>
                </a:stretch>
              </p:blipFill>
              <p:spPr>
                <a:xfrm>
                  <a:off x="10959393" y="2120484"/>
                  <a:ext cx="19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93" name="Freihand 92">
                  <a:extLst>
                    <a:ext uri="{FF2B5EF4-FFF2-40B4-BE49-F238E27FC236}">
                      <a16:creationId xmlns:a16="http://schemas.microsoft.com/office/drawing/2014/main" id="{506DFB74-A2C1-4083-BFC3-552083ECCD18}"/>
                    </a:ext>
                  </a:extLst>
                </p14:cNvPr>
                <p14:cNvContentPartPr/>
                <p14:nvPr/>
              </p14:nvContentPartPr>
              <p14:xfrm>
                <a:off x="11055153" y="1982964"/>
                <a:ext cx="132840" cy="119160"/>
              </p14:xfrm>
            </p:contentPart>
          </mc:Choice>
          <mc:Fallback>
            <p:pic>
              <p:nvPicPr>
                <p:cNvPr id="93" name="Freihand 92">
                  <a:extLst>
                    <a:ext uri="{FF2B5EF4-FFF2-40B4-BE49-F238E27FC236}">
                      <a16:creationId xmlns:a16="http://schemas.microsoft.com/office/drawing/2014/main" id="{506DFB74-A2C1-4083-BFC3-552083ECCD18}"/>
                    </a:ext>
                  </a:extLst>
                </p:cNvPr>
                <p:cNvPicPr/>
                <p:nvPr/>
              </p:nvPicPr>
              <p:blipFill>
                <a:blip r:embed="rId504"/>
                <a:stretch>
                  <a:fillRect/>
                </a:stretch>
              </p:blipFill>
              <p:spPr>
                <a:xfrm>
                  <a:off x="11050833" y="1978644"/>
                  <a:ext cx="141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94" name="Freihand 93">
                  <a:extLst>
                    <a:ext uri="{FF2B5EF4-FFF2-40B4-BE49-F238E27FC236}">
                      <a16:creationId xmlns:a16="http://schemas.microsoft.com/office/drawing/2014/main" id="{406E9660-DD36-4BCF-B757-E46DCA6348AA}"/>
                    </a:ext>
                  </a:extLst>
                </p14:cNvPr>
                <p14:cNvContentPartPr/>
                <p14:nvPr/>
              </p14:nvContentPartPr>
              <p14:xfrm>
                <a:off x="11247393" y="1999884"/>
                <a:ext cx="117720" cy="20520"/>
              </p14:xfrm>
            </p:contentPart>
          </mc:Choice>
          <mc:Fallback>
            <p:pic>
              <p:nvPicPr>
                <p:cNvPr id="94" name="Freihand 93">
                  <a:extLst>
                    <a:ext uri="{FF2B5EF4-FFF2-40B4-BE49-F238E27FC236}">
                      <a16:creationId xmlns:a16="http://schemas.microsoft.com/office/drawing/2014/main" id="{406E9660-DD36-4BCF-B757-E46DCA6348AA}"/>
                    </a:ext>
                  </a:extLst>
                </p:cNvPr>
                <p:cNvPicPr/>
                <p:nvPr/>
              </p:nvPicPr>
              <p:blipFill>
                <a:blip r:embed="rId506"/>
                <a:stretch>
                  <a:fillRect/>
                </a:stretch>
              </p:blipFill>
              <p:spPr>
                <a:xfrm>
                  <a:off x="11243073" y="1995564"/>
                  <a:ext cx="126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95" name="Freihand 94">
                  <a:extLst>
                    <a:ext uri="{FF2B5EF4-FFF2-40B4-BE49-F238E27FC236}">
                      <a16:creationId xmlns:a16="http://schemas.microsoft.com/office/drawing/2014/main" id="{44EE4235-D0FC-4F0B-B3B1-F06375939C33}"/>
                    </a:ext>
                  </a:extLst>
                </p14:cNvPr>
                <p14:cNvContentPartPr/>
                <p14:nvPr/>
              </p14:nvContentPartPr>
              <p14:xfrm>
                <a:off x="11240913" y="2044524"/>
                <a:ext cx="133200" cy="14760"/>
              </p14:xfrm>
            </p:contentPart>
          </mc:Choice>
          <mc:Fallback>
            <p:pic>
              <p:nvPicPr>
                <p:cNvPr id="95" name="Freihand 94">
                  <a:extLst>
                    <a:ext uri="{FF2B5EF4-FFF2-40B4-BE49-F238E27FC236}">
                      <a16:creationId xmlns:a16="http://schemas.microsoft.com/office/drawing/2014/main" id="{44EE4235-D0FC-4F0B-B3B1-F06375939C33}"/>
                    </a:ext>
                  </a:extLst>
                </p:cNvPr>
                <p:cNvPicPr/>
                <p:nvPr/>
              </p:nvPicPr>
              <p:blipFill>
                <a:blip r:embed="rId508"/>
                <a:stretch>
                  <a:fillRect/>
                </a:stretch>
              </p:blipFill>
              <p:spPr>
                <a:xfrm>
                  <a:off x="11236593" y="2040204"/>
                  <a:ext cx="141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96" name="Freihand 95">
                  <a:extLst>
                    <a:ext uri="{FF2B5EF4-FFF2-40B4-BE49-F238E27FC236}">
                      <a16:creationId xmlns:a16="http://schemas.microsoft.com/office/drawing/2014/main" id="{4296D31D-4314-4F1C-969E-DECE936A317A}"/>
                    </a:ext>
                  </a:extLst>
                </p14:cNvPr>
                <p14:cNvContentPartPr/>
                <p14:nvPr/>
              </p14:nvContentPartPr>
              <p14:xfrm>
                <a:off x="11451153" y="1935804"/>
                <a:ext cx="132840" cy="93600"/>
              </p14:xfrm>
            </p:contentPart>
          </mc:Choice>
          <mc:Fallback>
            <p:pic>
              <p:nvPicPr>
                <p:cNvPr id="96" name="Freihand 95">
                  <a:extLst>
                    <a:ext uri="{FF2B5EF4-FFF2-40B4-BE49-F238E27FC236}">
                      <a16:creationId xmlns:a16="http://schemas.microsoft.com/office/drawing/2014/main" id="{4296D31D-4314-4F1C-969E-DECE936A317A}"/>
                    </a:ext>
                  </a:extLst>
                </p:cNvPr>
                <p:cNvPicPr/>
                <p:nvPr/>
              </p:nvPicPr>
              <p:blipFill>
                <a:blip r:embed="rId510"/>
                <a:stretch>
                  <a:fillRect/>
                </a:stretch>
              </p:blipFill>
              <p:spPr>
                <a:xfrm>
                  <a:off x="11446833" y="1931484"/>
                  <a:ext cx="141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97" name="Freihand 96">
                  <a:extLst>
                    <a:ext uri="{FF2B5EF4-FFF2-40B4-BE49-F238E27FC236}">
                      <a16:creationId xmlns:a16="http://schemas.microsoft.com/office/drawing/2014/main" id="{888122C3-E7F3-47E3-B51A-D58852E6365C}"/>
                    </a:ext>
                  </a:extLst>
                </p14:cNvPr>
                <p14:cNvContentPartPr/>
                <p14:nvPr/>
              </p14:nvContentPartPr>
              <p14:xfrm>
                <a:off x="11425953" y="1852284"/>
                <a:ext cx="217800" cy="26640"/>
              </p14:xfrm>
            </p:contentPart>
          </mc:Choice>
          <mc:Fallback>
            <p:pic>
              <p:nvPicPr>
                <p:cNvPr id="97" name="Freihand 96">
                  <a:extLst>
                    <a:ext uri="{FF2B5EF4-FFF2-40B4-BE49-F238E27FC236}">
                      <a16:creationId xmlns:a16="http://schemas.microsoft.com/office/drawing/2014/main" id="{888122C3-E7F3-47E3-B51A-D58852E6365C}"/>
                    </a:ext>
                  </a:extLst>
                </p:cNvPr>
                <p:cNvPicPr/>
                <p:nvPr/>
              </p:nvPicPr>
              <p:blipFill>
                <a:blip r:embed="rId512"/>
                <a:stretch>
                  <a:fillRect/>
                </a:stretch>
              </p:blipFill>
              <p:spPr>
                <a:xfrm>
                  <a:off x="11421633" y="1847964"/>
                  <a:ext cx="226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75" name="Freihand 474">
                  <a:extLst>
                    <a:ext uri="{FF2B5EF4-FFF2-40B4-BE49-F238E27FC236}">
                      <a16:creationId xmlns:a16="http://schemas.microsoft.com/office/drawing/2014/main" id="{A5617659-AC6A-4FFE-BB53-B381AA9972E1}"/>
                    </a:ext>
                  </a:extLst>
                </p14:cNvPr>
                <p14:cNvContentPartPr/>
                <p14:nvPr/>
              </p14:nvContentPartPr>
              <p14:xfrm>
                <a:off x="11086833" y="2188164"/>
                <a:ext cx="12960" cy="7200"/>
              </p14:xfrm>
            </p:contentPart>
          </mc:Choice>
          <mc:Fallback>
            <p:pic>
              <p:nvPicPr>
                <p:cNvPr id="475" name="Freihand 474">
                  <a:extLst>
                    <a:ext uri="{FF2B5EF4-FFF2-40B4-BE49-F238E27FC236}">
                      <a16:creationId xmlns:a16="http://schemas.microsoft.com/office/drawing/2014/main" id="{A5617659-AC6A-4FFE-BB53-B381AA9972E1}"/>
                    </a:ext>
                  </a:extLst>
                </p:cNvPr>
                <p:cNvPicPr/>
                <p:nvPr/>
              </p:nvPicPr>
              <p:blipFill>
                <a:blip r:embed="rId514"/>
                <a:stretch>
                  <a:fillRect/>
                </a:stretch>
              </p:blipFill>
              <p:spPr>
                <a:xfrm>
                  <a:off x="11082513" y="2183844"/>
                  <a:ext cx="21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76" name="Freihand 475">
                  <a:extLst>
                    <a:ext uri="{FF2B5EF4-FFF2-40B4-BE49-F238E27FC236}">
                      <a16:creationId xmlns:a16="http://schemas.microsoft.com/office/drawing/2014/main" id="{EE5DBDFB-A769-4F55-8B4B-168E242E20B2}"/>
                    </a:ext>
                  </a:extLst>
                </p14:cNvPr>
                <p14:cNvContentPartPr/>
                <p14:nvPr/>
              </p14:nvContentPartPr>
              <p14:xfrm>
                <a:off x="11044713" y="2159004"/>
                <a:ext cx="195120" cy="20160"/>
              </p14:xfrm>
            </p:contentPart>
          </mc:Choice>
          <mc:Fallback>
            <p:pic>
              <p:nvPicPr>
                <p:cNvPr id="476" name="Freihand 475">
                  <a:extLst>
                    <a:ext uri="{FF2B5EF4-FFF2-40B4-BE49-F238E27FC236}">
                      <a16:creationId xmlns:a16="http://schemas.microsoft.com/office/drawing/2014/main" id="{EE5DBDFB-A769-4F55-8B4B-168E242E20B2}"/>
                    </a:ext>
                  </a:extLst>
                </p:cNvPr>
                <p:cNvPicPr/>
                <p:nvPr/>
              </p:nvPicPr>
              <p:blipFill>
                <a:blip r:embed="rId516"/>
                <a:stretch>
                  <a:fillRect/>
                </a:stretch>
              </p:blipFill>
              <p:spPr>
                <a:xfrm>
                  <a:off x="11040393" y="2154684"/>
                  <a:ext cx="203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77" name="Freihand 476">
                  <a:extLst>
                    <a:ext uri="{FF2B5EF4-FFF2-40B4-BE49-F238E27FC236}">
                      <a16:creationId xmlns:a16="http://schemas.microsoft.com/office/drawing/2014/main" id="{04527409-D939-4F5A-83B7-1241DD63D2FC}"/>
                    </a:ext>
                  </a:extLst>
                </p14:cNvPr>
                <p14:cNvContentPartPr/>
                <p14:nvPr/>
              </p14:nvContentPartPr>
              <p14:xfrm>
                <a:off x="10974153" y="2136684"/>
                <a:ext cx="128520" cy="84600"/>
              </p14:xfrm>
            </p:contentPart>
          </mc:Choice>
          <mc:Fallback>
            <p:pic>
              <p:nvPicPr>
                <p:cNvPr id="477" name="Freihand 476">
                  <a:extLst>
                    <a:ext uri="{FF2B5EF4-FFF2-40B4-BE49-F238E27FC236}">
                      <a16:creationId xmlns:a16="http://schemas.microsoft.com/office/drawing/2014/main" id="{04527409-D939-4F5A-83B7-1241DD63D2FC}"/>
                    </a:ext>
                  </a:extLst>
                </p:cNvPr>
                <p:cNvPicPr/>
                <p:nvPr/>
              </p:nvPicPr>
              <p:blipFill>
                <a:blip r:embed="rId518"/>
                <a:stretch>
                  <a:fillRect/>
                </a:stretch>
              </p:blipFill>
              <p:spPr>
                <a:xfrm>
                  <a:off x="10969833" y="2132364"/>
                  <a:ext cx="137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83" name="Freihand 482">
                  <a:extLst>
                    <a:ext uri="{FF2B5EF4-FFF2-40B4-BE49-F238E27FC236}">
                      <a16:creationId xmlns:a16="http://schemas.microsoft.com/office/drawing/2014/main" id="{152F9E3D-DEE3-43CD-887F-AC710FEF952A}"/>
                    </a:ext>
                  </a:extLst>
                </p14:cNvPr>
                <p14:cNvContentPartPr/>
                <p14:nvPr/>
              </p14:nvContentPartPr>
              <p14:xfrm>
                <a:off x="9997473" y="2482644"/>
                <a:ext cx="758520" cy="541080"/>
              </p14:xfrm>
            </p:contentPart>
          </mc:Choice>
          <mc:Fallback>
            <p:pic>
              <p:nvPicPr>
                <p:cNvPr id="483" name="Freihand 482">
                  <a:extLst>
                    <a:ext uri="{FF2B5EF4-FFF2-40B4-BE49-F238E27FC236}">
                      <a16:creationId xmlns:a16="http://schemas.microsoft.com/office/drawing/2014/main" id="{152F9E3D-DEE3-43CD-887F-AC710FEF952A}"/>
                    </a:ext>
                  </a:extLst>
                </p:cNvPr>
                <p:cNvPicPr/>
                <p:nvPr/>
              </p:nvPicPr>
              <p:blipFill>
                <a:blip r:embed="rId520"/>
                <a:stretch>
                  <a:fillRect/>
                </a:stretch>
              </p:blipFill>
              <p:spPr>
                <a:xfrm>
                  <a:off x="9993153" y="2478324"/>
                  <a:ext cx="76716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85" name="Freihand 484">
                  <a:extLst>
                    <a:ext uri="{FF2B5EF4-FFF2-40B4-BE49-F238E27FC236}">
                      <a16:creationId xmlns:a16="http://schemas.microsoft.com/office/drawing/2014/main" id="{B8AEAE35-63FE-4FC2-89A1-E6587BEE261D}"/>
                    </a:ext>
                  </a:extLst>
                </p14:cNvPr>
                <p14:cNvContentPartPr/>
                <p14:nvPr/>
              </p14:nvContentPartPr>
              <p14:xfrm>
                <a:off x="7126833" y="1351884"/>
                <a:ext cx="434880" cy="430200"/>
              </p14:xfrm>
            </p:contentPart>
          </mc:Choice>
          <mc:Fallback>
            <p:pic>
              <p:nvPicPr>
                <p:cNvPr id="485" name="Freihand 484">
                  <a:extLst>
                    <a:ext uri="{FF2B5EF4-FFF2-40B4-BE49-F238E27FC236}">
                      <a16:creationId xmlns:a16="http://schemas.microsoft.com/office/drawing/2014/main" id="{B8AEAE35-63FE-4FC2-89A1-E6587BEE261D}"/>
                    </a:ext>
                  </a:extLst>
                </p:cNvPr>
                <p:cNvPicPr/>
                <p:nvPr/>
              </p:nvPicPr>
              <p:blipFill>
                <a:blip r:embed="rId522"/>
                <a:stretch>
                  <a:fillRect/>
                </a:stretch>
              </p:blipFill>
              <p:spPr>
                <a:xfrm>
                  <a:off x="7122513" y="1347564"/>
                  <a:ext cx="44352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22" name="Freihand 221">
                  <a:extLst>
                    <a:ext uri="{FF2B5EF4-FFF2-40B4-BE49-F238E27FC236}">
                      <a16:creationId xmlns:a16="http://schemas.microsoft.com/office/drawing/2014/main" id="{62170DDB-92D6-4E06-8DC8-886F96303913}"/>
                    </a:ext>
                  </a:extLst>
                </p14:cNvPr>
                <p14:cNvContentPartPr/>
                <p14:nvPr/>
              </p14:nvContentPartPr>
              <p14:xfrm>
                <a:off x="7504473" y="1118604"/>
                <a:ext cx="92880" cy="192960"/>
              </p14:xfrm>
            </p:contentPart>
          </mc:Choice>
          <mc:Fallback>
            <p:pic>
              <p:nvPicPr>
                <p:cNvPr id="222" name="Freihand 221">
                  <a:extLst>
                    <a:ext uri="{FF2B5EF4-FFF2-40B4-BE49-F238E27FC236}">
                      <a16:creationId xmlns:a16="http://schemas.microsoft.com/office/drawing/2014/main" id="{62170DDB-92D6-4E06-8DC8-886F96303913}"/>
                    </a:ext>
                  </a:extLst>
                </p:cNvPr>
                <p:cNvPicPr/>
                <p:nvPr/>
              </p:nvPicPr>
              <p:blipFill>
                <a:blip r:embed="rId524"/>
                <a:stretch>
                  <a:fillRect/>
                </a:stretch>
              </p:blipFill>
              <p:spPr>
                <a:xfrm>
                  <a:off x="7500153" y="1114284"/>
                  <a:ext cx="101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23" name="Freihand 222">
                  <a:extLst>
                    <a:ext uri="{FF2B5EF4-FFF2-40B4-BE49-F238E27FC236}">
                      <a16:creationId xmlns:a16="http://schemas.microsoft.com/office/drawing/2014/main" id="{3FBEDC21-C0A5-418E-A357-B4090E2534F1}"/>
                    </a:ext>
                  </a:extLst>
                </p14:cNvPr>
                <p14:cNvContentPartPr/>
                <p14:nvPr/>
              </p14:nvContentPartPr>
              <p14:xfrm>
                <a:off x="7610313" y="1045884"/>
                <a:ext cx="80640" cy="171720"/>
              </p14:xfrm>
            </p:contentPart>
          </mc:Choice>
          <mc:Fallback>
            <p:pic>
              <p:nvPicPr>
                <p:cNvPr id="223" name="Freihand 222">
                  <a:extLst>
                    <a:ext uri="{FF2B5EF4-FFF2-40B4-BE49-F238E27FC236}">
                      <a16:creationId xmlns:a16="http://schemas.microsoft.com/office/drawing/2014/main" id="{3FBEDC21-C0A5-418E-A357-B4090E2534F1}"/>
                    </a:ext>
                  </a:extLst>
                </p:cNvPr>
                <p:cNvPicPr/>
                <p:nvPr/>
              </p:nvPicPr>
              <p:blipFill>
                <a:blip r:embed="rId526"/>
                <a:stretch>
                  <a:fillRect/>
                </a:stretch>
              </p:blipFill>
              <p:spPr>
                <a:xfrm>
                  <a:off x="7605993" y="1041564"/>
                  <a:ext cx="89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24" name="Freihand 223">
                  <a:extLst>
                    <a:ext uri="{FF2B5EF4-FFF2-40B4-BE49-F238E27FC236}">
                      <a16:creationId xmlns:a16="http://schemas.microsoft.com/office/drawing/2014/main" id="{427B66FC-0BEA-4B63-B691-B098B4A24B07}"/>
                    </a:ext>
                  </a:extLst>
                </p14:cNvPr>
                <p14:cNvContentPartPr/>
                <p14:nvPr/>
              </p14:nvContentPartPr>
              <p14:xfrm>
                <a:off x="7724433" y="1148124"/>
                <a:ext cx="14760" cy="71640"/>
              </p14:xfrm>
            </p:contentPart>
          </mc:Choice>
          <mc:Fallback>
            <p:pic>
              <p:nvPicPr>
                <p:cNvPr id="224" name="Freihand 223">
                  <a:extLst>
                    <a:ext uri="{FF2B5EF4-FFF2-40B4-BE49-F238E27FC236}">
                      <a16:creationId xmlns:a16="http://schemas.microsoft.com/office/drawing/2014/main" id="{427B66FC-0BEA-4B63-B691-B098B4A24B07}"/>
                    </a:ext>
                  </a:extLst>
                </p:cNvPr>
                <p:cNvPicPr/>
                <p:nvPr/>
              </p:nvPicPr>
              <p:blipFill>
                <a:blip r:embed="rId528"/>
                <a:stretch>
                  <a:fillRect/>
                </a:stretch>
              </p:blipFill>
              <p:spPr>
                <a:xfrm>
                  <a:off x="7720113" y="1143804"/>
                  <a:ext cx="23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25" name="Freihand 224">
                  <a:extLst>
                    <a:ext uri="{FF2B5EF4-FFF2-40B4-BE49-F238E27FC236}">
                      <a16:creationId xmlns:a16="http://schemas.microsoft.com/office/drawing/2014/main" id="{10AC569F-D6AE-4F29-93DB-A02DB6BB587E}"/>
                    </a:ext>
                  </a:extLst>
                </p14:cNvPr>
                <p14:cNvContentPartPr/>
                <p14:nvPr/>
              </p14:nvContentPartPr>
              <p14:xfrm>
                <a:off x="7760433" y="1046244"/>
                <a:ext cx="124920" cy="155520"/>
              </p14:xfrm>
            </p:contentPart>
          </mc:Choice>
          <mc:Fallback>
            <p:pic>
              <p:nvPicPr>
                <p:cNvPr id="225" name="Freihand 224">
                  <a:extLst>
                    <a:ext uri="{FF2B5EF4-FFF2-40B4-BE49-F238E27FC236}">
                      <a16:creationId xmlns:a16="http://schemas.microsoft.com/office/drawing/2014/main" id="{10AC569F-D6AE-4F29-93DB-A02DB6BB587E}"/>
                    </a:ext>
                  </a:extLst>
                </p:cNvPr>
                <p:cNvPicPr/>
                <p:nvPr/>
              </p:nvPicPr>
              <p:blipFill>
                <a:blip r:embed="rId530"/>
                <a:stretch>
                  <a:fillRect/>
                </a:stretch>
              </p:blipFill>
              <p:spPr>
                <a:xfrm>
                  <a:off x="7756113" y="1041924"/>
                  <a:ext cx="133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26" name="Freihand 225">
                  <a:extLst>
                    <a:ext uri="{FF2B5EF4-FFF2-40B4-BE49-F238E27FC236}">
                      <a16:creationId xmlns:a16="http://schemas.microsoft.com/office/drawing/2014/main" id="{085DA488-FEFF-404B-8E5F-F34A1D454B0C}"/>
                    </a:ext>
                  </a:extLst>
                </p14:cNvPr>
                <p14:cNvContentPartPr/>
                <p14:nvPr/>
              </p14:nvContentPartPr>
              <p14:xfrm>
                <a:off x="7884993" y="1037244"/>
                <a:ext cx="1440" cy="21960"/>
              </p14:xfrm>
            </p:contentPart>
          </mc:Choice>
          <mc:Fallback>
            <p:pic>
              <p:nvPicPr>
                <p:cNvPr id="226" name="Freihand 225">
                  <a:extLst>
                    <a:ext uri="{FF2B5EF4-FFF2-40B4-BE49-F238E27FC236}">
                      <a16:creationId xmlns:a16="http://schemas.microsoft.com/office/drawing/2014/main" id="{085DA488-FEFF-404B-8E5F-F34A1D454B0C}"/>
                    </a:ext>
                  </a:extLst>
                </p:cNvPr>
                <p:cNvPicPr/>
                <p:nvPr/>
              </p:nvPicPr>
              <p:blipFill>
                <a:blip r:embed="rId532"/>
                <a:stretch>
                  <a:fillRect/>
                </a:stretch>
              </p:blipFill>
              <p:spPr>
                <a:xfrm>
                  <a:off x="7880673" y="1032924"/>
                  <a:ext cx="10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27" name="Freihand 226">
                  <a:extLst>
                    <a:ext uri="{FF2B5EF4-FFF2-40B4-BE49-F238E27FC236}">
                      <a16:creationId xmlns:a16="http://schemas.microsoft.com/office/drawing/2014/main" id="{142C7189-2BA8-4D14-A1D2-75EC46B71CBC}"/>
                    </a:ext>
                  </a:extLst>
                </p14:cNvPr>
                <p14:cNvContentPartPr/>
                <p14:nvPr/>
              </p14:nvContentPartPr>
              <p14:xfrm>
                <a:off x="7883913" y="1114644"/>
                <a:ext cx="77400" cy="181080"/>
              </p14:xfrm>
            </p:contentPart>
          </mc:Choice>
          <mc:Fallback>
            <p:pic>
              <p:nvPicPr>
                <p:cNvPr id="227" name="Freihand 226">
                  <a:extLst>
                    <a:ext uri="{FF2B5EF4-FFF2-40B4-BE49-F238E27FC236}">
                      <a16:creationId xmlns:a16="http://schemas.microsoft.com/office/drawing/2014/main" id="{142C7189-2BA8-4D14-A1D2-75EC46B71CBC}"/>
                    </a:ext>
                  </a:extLst>
                </p:cNvPr>
                <p:cNvPicPr/>
                <p:nvPr/>
              </p:nvPicPr>
              <p:blipFill>
                <a:blip r:embed="rId534"/>
                <a:stretch>
                  <a:fillRect/>
                </a:stretch>
              </p:blipFill>
              <p:spPr>
                <a:xfrm>
                  <a:off x="7879593" y="1110324"/>
                  <a:ext cx="86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28" name="Freihand 227">
                  <a:extLst>
                    <a:ext uri="{FF2B5EF4-FFF2-40B4-BE49-F238E27FC236}">
                      <a16:creationId xmlns:a16="http://schemas.microsoft.com/office/drawing/2014/main" id="{431327C1-5751-47BB-A537-39EB107EEF71}"/>
                    </a:ext>
                  </a:extLst>
                </p14:cNvPr>
                <p14:cNvContentPartPr/>
                <p14:nvPr/>
              </p14:nvContentPartPr>
              <p14:xfrm>
                <a:off x="7994433" y="1117164"/>
                <a:ext cx="77400" cy="72720"/>
              </p14:xfrm>
            </p:contentPart>
          </mc:Choice>
          <mc:Fallback>
            <p:pic>
              <p:nvPicPr>
                <p:cNvPr id="228" name="Freihand 227">
                  <a:extLst>
                    <a:ext uri="{FF2B5EF4-FFF2-40B4-BE49-F238E27FC236}">
                      <a16:creationId xmlns:a16="http://schemas.microsoft.com/office/drawing/2014/main" id="{431327C1-5751-47BB-A537-39EB107EEF71}"/>
                    </a:ext>
                  </a:extLst>
                </p:cNvPr>
                <p:cNvPicPr/>
                <p:nvPr/>
              </p:nvPicPr>
              <p:blipFill>
                <a:blip r:embed="rId536"/>
                <a:stretch>
                  <a:fillRect/>
                </a:stretch>
              </p:blipFill>
              <p:spPr>
                <a:xfrm>
                  <a:off x="7990113" y="1112844"/>
                  <a:ext cx="86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30" name="Freihand 229">
                  <a:extLst>
                    <a:ext uri="{FF2B5EF4-FFF2-40B4-BE49-F238E27FC236}">
                      <a16:creationId xmlns:a16="http://schemas.microsoft.com/office/drawing/2014/main" id="{50690E4B-AFEB-4EEA-B08A-7E9323B31087}"/>
                    </a:ext>
                  </a:extLst>
                </p14:cNvPr>
                <p14:cNvContentPartPr/>
                <p14:nvPr/>
              </p14:nvContentPartPr>
              <p14:xfrm>
                <a:off x="8128713" y="1130844"/>
                <a:ext cx="78120" cy="15120"/>
              </p14:xfrm>
            </p:contentPart>
          </mc:Choice>
          <mc:Fallback>
            <p:pic>
              <p:nvPicPr>
                <p:cNvPr id="230" name="Freihand 229">
                  <a:extLst>
                    <a:ext uri="{FF2B5EF4-FFF2-40B4-BE49-F238E27FC236}">
                      <a16:creationId xmlns:a16="http://schemas.microsoft.com/office/drawing/2014/main" id="{50690E4B-AFEB-4EEA-B08A-7E9323B31087}"/>
                    </a:ext>
                  </a:extLst>
                </p:cNvPr>
                <p:cNvPicPr/>
                <p:nvPr/>
              </p:nvPicPr>
              <p:blipFill>
                <a:blip r:embed="rId538"/>
                <a:stretch>
                  <a:fillRect/>
                </a:stretch>
              </p:blipFill>
              <p:spPr>
                <a:xfrm>
                  <a:off x="8124393" y="1126524"/>
                  <a:ext cx="86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31" name="Freihand 230">
                  <a:extLst>
                    <a:ext uri="{FF2B5EF4-FFF2-40B4-BE49-F238E27FC236}">
                      <a16:creationId xmlns:a16="http://schemas.microsoft.com/office/drawing/2014/main" id="{C8F9E77D-88A5-443B-86B0-881CDAC524A6}"/>
                    </a:ext>
                  </a:extLst>
                </p14:cNvPr>
                <p14:cNvContentPartPr/>
                <p14:nvPr/>
              </p14:nvContentPartPr>
              <p14:xfrm>
                <a:off x="8246073" y="1117164"/>
                <a:ext cx="54720" cy="81720"/>
              </p14:xfrm>
            </p:contentPart>
          </mc:Choice>
          <mc:Fallback>
            <p:pic>
              <p:nvPicPr>
                <p:cNvPr id="231" name="Freihand 230">
                  <a:extLst>
                    <a:ext uri="{FF2B5EF4-FFF2-40B4-BE49-F238E27FC236}">
                      <a16:creationId xmlns:a16="http://schemas.microsoft.com/office/drawing/2014/main" id="{C8F9E77D-88A5-443B-86B0-881CDAC524A6}"/>
                    </a:ext>
                  </a:extLst>
                </p:cNvPr>
                <p:cNvPicPr/>
                <p:nvPr/>
              </p:nvPicPr>
              <p:blipFill>
                <a:blip r:embed="rId540"/>
                <a:stretch>
                  <a:fillRect/>
                </a:stretch>
              </p:blipFill>
              <p:spPr>
                <a:xfrm>
                  <a:off x="8241753" y="1112844"/>
                  <a:ext cx="63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32" name="Freihand 231">
                  <a:extLst>
                    <a:ext uri="{FF2B5EF4-FFF2-40B4-BE49-F238E27FC236}">
                      <a16:creationId xmlns:a16="http://schemas.microsoft.com/office/drawing/2014/main" id="{F146104B-0127-4AF6-87F6-C89BF4D098DD}"/>
                    </a:ext>
                  </a:extLst>
                </p14:cNvPr>
                <p14:cNvContentPartPr/>
                <p14:nvPr/>
              </p14:nvContentPartPr>
              <p14:xfrm>
                <a:off x="8332113" y="1107084"/>
                <a:ext cx="262440" cy="75240"/>
              </p14:xfrm>
            </p:contentPart>
          </mc:Choice>
          <mc:Fallback>
            <p:pic>
              <p:nvPicPr>
                <p:cNvPr id="232" name="Freihand 231">
                  <a:extLst>
                    <a:ext uri="{FF2B5EF4-FFF2-40B4-BE49-F238E27FC236}">
                      <a16:creationId xmlns:a16="http://schemas.microsoft.com/office/drawing/2014/main" id="{F146104B-0127-4AF6-87F6-C89BF4D098DD}"/>
                    </a:ext>
                  </a:extLst>
                </p:cNvPr>
                <p:cNvPicPr/>
                <p:nvPr/>
              </p:nvPicPr>
              <p:blipFill>
                <a:blip r:embed="rId542"/>
                <a:stretch>
                  <a:fillRect/>
                </a:stretch>
              </p:blipFill>
              <p:spPr>
                <a:xfrm>
                  <a:off x="8327793" y="1102764"/>
                  <a:ext cx="27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11" name="Freihand 210">
                  <a:extLst>
                    <a:ext uri="{FF2B5EF4-FFF2-40B4-BE49-F238E27FC236}">
                      <a16:creationId xmlns:a16="http://schemas.microsoft.com/office/drawing/2014/main" id="{1651A5E7-6939-4422-A90A-A4A666424003}"/>
                    </a:ext>
                  </a:extLst>
                </p14:cNvPr>
                <p14:cNvContentPartPr/>
                <p14:nvPr/>
              </p14:nvContentPartPr>
              <p14:xfrm>
                <a:off x="6084633" y="1206804"/>
                <a:ext cx="96480" cy="119520"/>
              </p14:xfrm>
            </p:contentPart>
          </mc:Choice>
          <mc:Fallback>
            <p:pic>
              <p:nvPicPr>
                <p:cNvPr id="211" name="Freihand 210">
                  <a:extLst>
                    <a:ext uri="{FF2B5EF4-FFF2-40B4-BE49-F238E27FC236}">
                      <a16:creationId xmlns:a16="http://schemas.microsoft.com/office/drawing/2014/main" id="{1651A5E7-6939-4422-A90A-A4A666424003}"/>
                    </a:ext>
                  </a:extLst>
                </p:cNvPr>
                <p:cNvPicPr/>
                <p:nvPr/>
              </p:nvPicPr>
              <p:blipFill>
                <a:blip r:embed="rId544"/>
                <a:stretch>
                  <a:fillRect/>
                </a:stretch>
              </p:blipFill>
              <p:spPr>
                <a:xfrm>
                  <a:off x="6080313" y="1202484"/>
                  <a:ext cx="105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12" name="Freihand 211">
                  <a:extLst>
                    <a:ext uri="{FF2B5EF4-FFF2-40B4-BE49-F238E27FC236}">
                      <a16:creationId xmlns:a16="http://schemas.microsoft.com/office/drawing/2014/main" id="{3E9D1657-6BC9-4802-9FA0-099FFE980EBF}"/>
                    </a:ext>
                  </a:extLst>
                </p14:cNvPr>
                <p14:cNvContentPartPr/>
                <p14:nvPr/>
              </p14:nvContentPartPr>
              <p14:xfrm>
                <a:off x="6229353" y="1144164"/>
                <a:ext cx="13680" cy="170640"/>
              </p14:xfrm>
            </p:contentPart>
          </mc:Choice>
          <mc:Fallback>
            <p:pic>
              <p:nvPicPr>
                <p:cNvPr id="212" name="Freihand 211">
                  <a:extLst>
                    <a:ext uri="{FF2B5EF4-FFF2-40B4-BE49-F238E27FC236}">
                      <a16:creationId xmlns:a16="http://schemas.microsoft.com/office/drawing/2014/main" id="{3E9D1657-6BC9-4802-9FA0-099FFE980EBF}"/>
                    </a:ext>
                  </a:extLst>
                </p:cNvPr>
                <p:cNvPicPr/>
                <p:nvPr/>
              </p:nvPicPr>
              <p:blipFill>
                <a:blip r:embed="rId546"/>
                <a:stretch>
                  <a:fillRect/>
                </a:stretch>
              </p:blipFill>
              <p:spPr>
                <a:xfrm>
                  <a:off x="6225033" y="1139844"/>
                  <a:ext cx="22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13" name="Freihand 212">
                  <a:extLst>
                    <a:ext uri="{FF2B5EF4-FFF2-40B4-BE49-F238E27FC236}">
                      <a16:creationId xmlns:a16="http://schemas.microsoft.com/office/drawing/2014/main" id="{D5A3DD4A-D155-4C43-B8FE-6E0C29C9617C}"/>
                    </a:ext>
                  </a:extLst>
                </p14:cNvPr>
                <p14:cNvContentPartPr/>
                <p14:nvPr/>
              </p14:nvContentPartPr>
              <p14:xfrm>
                <a:off x="6290553" y="1216524"/>
                <a:ext cx="66960" cy="86760"/>
              </p14:xfrm>
            </p:contentPart>
          </mc:Choice>
          <mc:Fallback>
            <p:pic>
              <p:nvPicPr>
                <p:cNvPr id="213" name="Freihand 212">
                  <a:extLst>
                    <a:ext uri="{FF2B5EF4-FFF2-40B4-BE49-F238E27FC236}">
                      <a16:creationId xmlns:a16="http://schemas.microsoft.com/office/drawing/2014/main" id="{D5A3DD4A-D155-4C43-B8FE-6E0C29C9617C}"/>
                    </a:ext>
                  </a:extLst>
                </p:cNvPr>
                <p:cNvPicPr/>
                <p:nvPr/>
              </p:nvPicPr>
              <p:blipFill>
                <a:blip r:embed="rId548"/>
                <a:stretch>
                  <a:fillRect/>
                </a:stretch>
              </p:blipFill>
              <p:spPr>
                <a:xfrm>
                  <a:off x="6286233" y="1212204"/>
                  <a:ext cx="75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14" name="Freihand 213">
                  <a:extLst>
                    <a:ext uri="{FF2B5EF4-FFF2-40B4-BE49-F238E27FC236}">
                      <a16:creationId xmlns:a16="http://schemas.microsoft.com/office/drawing/2014/main" id="{C7026C26-8280-4B95-9205-889398302C82}"/>
                    </a:ext>
                  </a:extLst>
                </p14:cNvPr>
                <p14:cNvContentPartPr/>
                <p14:nvPr/>
              </p14:nvContentPartPr>
              <p14:xfrm>
                <a:off x="6371553" y="1200324"/>
                <a:ext cx="126000" cy="150840"/>
              </p14:xfrm>
            </p:contentPart>
          </mc:Choice>
          <mc:Fallback>
            <p:pic>
              <p:nvPicPr>
                <p:cNvPr id="214" name="Freihand 213">
                  <a:extLst>
                    <a:ext uri="{FF2B5EF4-FFF2-40B4-BE49-F238E27FC236}">
                      <a16:creationId xmlns:a16="http://schemas.microsoft.com/office/drawing/2014/main" id="{C7026C26-8280-4B95-9205-889398302C82}"/>
                    </a:ext>
                  </a:extLst>
                </p:cNvPr>
                <p:cNvPicPr/>
                <p:nvPr/>
              </p:nvPicPr>
              <p:blipFill>
                <a:blip r:embed="rId550"/>
                <a:stretch>
                  <a:fillRect/>
                </a:stretch>
              </p:blipFill>
              <p:spPr>
                <a:xfrm>
                  <a:off x="6367233" y="1196004"/>
                  <a:ext cx="134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15" name="Freihand 214">
                  <a:extLst>
                    <a:ext uri="{FF2B5EF4-FFF2-40B4-BE49-F238E27FC236}">
                      <a16:creationId xmlns:a16="http://schemas.microsoft.com/office/drawing/2014/main" id="{B63D6E8E-CAD2-4423-AD52-9DAE2E63537B}"/>
                    </a:ext>
                  </a:extLst>
                </p14:cNvPr>
                <p14:cNvContentPartPr/>
                <p14:nvPr/>
              </p14:nvContentPartPr>
              <p14:xfrm>
                <a:off x="6534993" y="1206084"/>
                <a:ext cx="96480" cy="73800"/>
              </p14:xfrm>
            </p:contentPart>
          </mc:Choice>
          <mc:Fallback>
            <p:pic>
              <p:nvPicPr>
                <p:cNvPr id="215" name="Freihand 214">
                  <a:extLst>
                    <a:ext uri="{FF2B5EF4-FFF2-40B4-BE49-F238E27FC236}">
                      <a16:creationId xmlns:a16="http://schemas.microsoft.com/office/drawing/2014/main" id="{B63D6E8E-CAD2-4423-AD52-9DAE2E63537B}"/>
                    </a:ext>
                  </a:extLst>
                </p:cNvPr>
                <p:cNvPicPr/>
                <p:nvPr/>
              </p:nvPicPr>
              <p:blipFill>
                <a:blip r:embed="rId552"/>
                <a:stretch>
                  <a:fillRect/>
                </a:stretch>
              </p:blipFill>
              <p:spPr>
                <a:xfrm>
                  <a:off x="6530673" y="1201764"/>
                  <a:ext cx="105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17" name="Freihand 216">
                  <a:extLst>
                    <a:ext uri="{FF2B5EF4-FFF2-40B4-BE49-F238E27FC236}">
                      <a16:creationId xmlns:a16="http://schemas.microsoft.com/office/drawing/2014/main" id="{6B2F7904-F069-41AD-A576-3EBAFF6BE632}"/>
                    </a:ext>
                  </a:extLst>
                </p14:cNvPr>
                <p14:cNvContentPartPr/>
                <p14:nvPr/>
              </p14:nvContentPartPr>
              <p14:xfrm>
                <a:off x="6787713" y="1144884"/>
                <a:ext cx="184680" cy="240120"/>
              </p14:xfrm>
            </p:contentPart>
          </mc:Choice>
          <mc:Fallback>
            <p:pic>
              <p:nvPicPr>
                <p:cNvPr id="217" name="Freihand 216">
                  <a:extLst>
                    <a:ext uri="{FF2B5EF4-FFF2-40B4-BE49-F238E27FC236}">
                      <a16:creationId xmlns:a16="http://schemas.microsoft.com/office/drawing/2014/main" id="{6B2F7904-F069-41AD-A576-3EBAFF6BE632}"/>
                    </a:ext>
                  </a:extLst>
                </p:cNvPr>
                <p:cNvPicPr/>
                <p:nvPr/>
              </p:nvPicPr>
              <p:blipFill>
                <a:blip r:embed="rId554"/>
                <a:stretch>
                  <a:fillRect/>
                </a:stretch>
              </p:blipFill>
              <p:spPr>
                <a:xfrm>
                  <a:off x="6783393" y="1140564"/>
                  <a:ext cx="193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19" name="Freihand 218">
                  <a:extLst>
                    <a:ext uri="{FF2B5EF4-FFF2-40B4-BE49-F238E27FC236}">
                      <a16:creationId xmlns:a16="http://schemas.microsoft.com/office/drawing/2014/main" id="{E788E068-C82B-4D59-9DC6-5C06DC1B5CCC}"/>
                    </a:ext>
                  </a:extLst>
                </p14:cNvPr>
                <p14:cNvContentPartPr/>
                <p14:nvPr/>
              </p14:nvContentPartPr>
              <p14:xfrm>
                <a:off x="7105233" y="1116804"/>
                <a:ext cx="151200" cy="160200"/>
              </p14:xfrm>
            </p:contentPart>
          </mc:Choice>
          <mc:Fallback>
            <p:pic>
              <p:nvPicPr>
                <p:cNvPr id="219" name="Freihand 218">
                  <a:extLst>
                    <a:ext uri="{FF2B5EF4-FFF2-40B4-BE49-F238E27FC236}">
                      <a16:creationId xmlns:a16="http://schemas.microsoft.com/office/drawing/2014/main" id="{E788E068-C82B-4D59-9DC6-5C06DC1B5CCC}"/>
                    </a:ext>
                  </a:extLst>
                </p:cNvPr>
                <p:cNvPicPr/>
                <p:nvPr/>
              </p:nvPicPr>
              <p:blipFill>
                <a:blip r:embed="rId556"/>
                <a:stretch>
                  <a:fillRect/>
                </a:stretch>
              </p:blipFill>
              <p:spPr>
                <a:xfrm>
                  <a:off x="7100913" y="1112484"/>
                  <a:ext cx="159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20" name="Freihand 219">
                  <a:extLst>
                    <a:ext uri="{FF2B5EF4-FFF2-40B4-BE49-F238E27FC236}">
                      <a16:creationId xmlns:a16="http://schemas.microsoft.com/office/drawing/2014/main" id="{8ED65025-A2D6-44A5-9978-96D97D64319A}"/>
                    </a:ext>
                  </a:extLst>
                </p14:cNvPr>
                <p14:cNvContentPartPr/>
                <p14:nvPr/>
              </p14:nvContentPartPr>
              <p14:xfrm>
                <a:off x="7271193" y="1171524"/>
                <a:ext cx="79200" cy="86040"/>
              </p14:xfrm>
            </p:contentPart>
          </mc:Choice>
          <mc:Fallback>
            <p:pic>
              <p:nvPicPr>
                <p:cNvPr id="220" name="Freihand 219">
                  <a:extLst>
                    <a:ext uri="{FF2B5EF4-FFF2-40B4-BE49-F238E27FC236}">
                      <a16:creationId xmlns:a16="http://schemas.microsoft.com/office/drawing/2014/main" id="{8ED65025-A2D6-44A5-9978-96D97D64319A}"/>
                    </a:ext>
                  </a:extLst>
                </p:cNvPr>
                <p:cNvPicPr/>
                <p:nvPr/>
              </p:nvPicPr>
              <p:blipFill>
                <a:blip r:embed="rId558"/>
                <a:stretch>
                  <a:fillRect/>
                </a:stretch>
              </p:blipFill>
              <p:spPr>
                <a:xfrm>
                  <a:off x="7266873" y="1167204"/>
                  <a:ext cx="87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67" name="Freihand 266">
                  <a:extLst>
                    <a:ext uri="{FF2B5EF4-FFF2-40B4-BE49-F238E27FC236}">
                      <a16:creationId xmlns:a16="http://schemas.microsoft.com/office/drawing/2014/main" id="{5FC6304D-C63A-45A9-99CD-494D0C885F60}"/>
                    </a:ext>
                  </a:extLst>
                </p14:cNvPr>
                <p14:cNvContentPartPr/>
                <p14:nvPr/>
              </p14:nvContentPartPr>
              <p14:xfrm>
                <a:off x="6896073" y="1605324"/>
                <a:ext cx="177840" cy="24480"/>
              </p14:xfrm>
            </p:contentPart>
          </mc:Choice>
          <mc:Fallback>
            <p:pic>
              <p:nvPicPr>
                <p:cNvPr id="267" name="Freihand 266">
                  <a:extLst>
                    <a:ext uri="{FF2B5EF4-FFF2-40B4-BE49-F238E27FC236}">
                      <a16:creationId xmlns:a16="http://schemas.microsoft.com/office/drawing/2014/main" id="{5FC6304D-C63A-45A9-99CD-494D0C885F60}"/>
                    </a:ext>
                  </a:extLst>
                </p:cNvPr>
                <p:cNvPicPr/>
                <p:nvPr/>
              </p:nvPicPr>
              <p:blipFill>
                <a:blip r:embed="rId560"/>
                <a:stretch>
                  <a:fillRect/>
                </a:stretch>
              </p:blipFill>
              <p:spPr>
                <a:xfrm>
                  <a:off x="6891753" y="1601004"/>
                  <a:ext cx="18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68" name="Freihand 267">
                  <a:extLst>
                    <a:ext uri="{FF2B5EF4-FFF2-40B4-BE49-F238E27FC236}">
                      <a16:creationId xmlns:a16="http://schemas.microsoft.com/office/drawing/2014/main" id="{F1918134-C4F3-4A03-B647-827BCC1327D4}"/>
                    </a:ext>
                  </a:extLst>
                </p14:cNvPr>
                <p14:cNvContentPartPr/>
                <p14:nvPr/>
              </p14:nvContentPartPr>
              <p14:xfrm>
                <a:off x="6919833" y="1662204"/>
                <a:ext cx="160560" cy="12600"/>
              </p14:xfrm>
            </p:contentPart>
          </mc:Choice>
          <mc:Fallback>
            <p:pic>
              <p:nvPicPr>
                <p:cNvPr id="268" name="Freihand 267">
                  <a:extLst>
                    <a:ext uri="{FF2B5EF4-FFF2-40B4-BE49-F238E27FC236}">
                      <a16:creationId xmlns:a16="http://schemas.microsoft.com/office/drawing/2014/main" id="{F1918134-C4F3-4A03-B647-827BCC1327D4}"/>
                    </a:ext>
                  </a:extLst>
                </p:cNvPr>
                <p:cNvPicPr/>
                <p:nvPr/>
              </p:nvPicPr>
              <p:blipFill>
                <a:blip r:embed="rId562"/>
                <a:stretch>
                  <a:fillRect/>
                </a:stretch>
              </p:blipFill>
              <p:spPr>
                <a:xfrm>
                  <a:off x="6915513" y="1657884"/>
                  <a:ext cx="169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70" name="Freihand 269">
                  <a:extLst>
                    <a:ext uri="{FF2B5EF4-FFF2-40B4-BE49-F238E27FC236}">
                      <a16:creationId xmlns:a16="http://schemas.microsoft.com/office/drawing/2014/main" id="{7008CC01-EFFC-43FF-B300-F35433F50D43}"/>
                    </a:ext>
                  </a:extLst>
                </p14:cNvPr>
                <p14:cNvContentPartPr/>
                <p14:nvPr/>
              </p14:nvContentPartPr>
              <p14:xfrm>
                <a:off x="6914433" y="1451604"/>
                <a:ext cx="159840" cy="121680"/>
              </p14:xfrm>
            </p:contentPart>
          </mc:Choice>
          <mc:Fallback>
            <p:pic>
              <p:nvPicPr>
                <p:cNvPr id="270" name="Freihand 269">
                  <a:extLst>
                    <a:ext uri="{FF2B5EF4-FFF2-40B4-BE49-F238E27FC236}">
                      <a16:creationId xmlns:a16="http://schemas.microsoft.com/office/drawing/2014/main" id="{7008CC01-EFFC-43FF-B300-F35433F50D43}"/>
                    </a:ext>
                  </a:extLst>
                </p:cNvPr>
                <p:cNvPicPr/>
                <p:nvPr/>
              </p:nvPicPr>
              <p:blipFill>
                <a:blip r:embed="rId564"/>
                <a:stretch>
                  <a:fillRect/>
                </a:stretch>
              </p:blipFill>
              <p:spPr>
                <a:xfrm>
                  <a:off x="6910113" y="1447284"/>
                  <a:ext cx="168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71" name="Freihand 270">
                  <a:extLst>
                    <a:ext uri="{FF2B5EF4-FFF2-40B4-BE49-F238E27FC236}">
                      <a16:creationId xmlns:a16="http://schemas.microsoft.com/office/drawing/2014/main" id="{2D9EFD95-9DE4-4816-BDAD-ED6E2B34154A}"/>
                    </a:ext>
                  </a:extLst>
                </p14:cNvPr>
                <p14:cNvContentPartPr/>
                <p14:nvPr/>
              </p14:nvContentPartPr>
              <p14:xfrm>
                <a:off x="7206033" y="1648884"/>
                <a:ext cx="360" cy="360"/>
              </p14:xfrm>
            </p:contentPart>
          </mc:Choice>
          <mc:Fallback>
            <p:pic>
              <p:nvPicPr>
                <p:cNvPr id="271" name="Freihand 270">
                  <a:extLst>
                    <a:ext uri="{FF2B5EF4-FFF2-40B4-BE49-F238E27FC236}">
                      <a16:creationId xmlns:a16="http://schemas.microsoft.com/office/drawing/2014/main" id="{2D9EFD95-9DE4-4816-BDAD-ED6E2B34154A}"/>
                    </a:ext>
                  </a:extLst>
                </p:cNvPr>
                <p:cNvPicPr/>
                <p:nvPr/>
              </p:nvPicPr>
              <p:blipFill>
                <a:blip r:embed="rId20"/>
                <a:stretch>
                  <a:fillRect/>
                </a:stretch>
              </p:blipFill>
              <p:spPr>
                <a:xfrm>
                  <a:off x="7201713" y="16445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72" name="Freihand 271">
                  <a:extLst>
                    <a:ext uri="{FF2B5EF4-FFF2-40B4-BE49-F238E27FC236}">
                      <a16:creationId xmlns:a16="http://schemas.microsoft.com/office/drawing/2014/main" id="{702DE7CA-11BF-4AF4-A850-623B9BDADD6D}"/>
                    </a:ext>
                  </a:extLst>
                </p14:cNvPr>
                <p14:cNvContentPartPr/>
                <p14:nvPr/>
              </p14:nvContentPartPr>
              <p14:xfrm>
                <a:off x="7269033" y="1495884"/>
                <a:ext cx="136440" cy="178920"/>
              </p14:xfrm>
            </p:contentPart>
          </mc:Choice>
          <mc:Fallback>
            <p:pic>
              <p:nvPicPr>
                <p:cNvPr id="272" name="Freihand 271">
                  <a:extLst>
                    <a:ext uri="{FF2B5EF4-FFF2-40B4-BE49-F238E27FC236}">
                      <a16:creationId xmlns:a16="http://schemas.microsoft.com/office/drawing/2014/main" id="{702DE7CA-11BF-4AF4-A850-623B9BDADD6D}"/>
                    </a:ext>
                  </a:extLst>
                </p:cNvPr>
                <p:cNvPicPr/>
                <p:nvPr/>
              </p:nvPicPr>
              <p:blipFill>
                <a:blip r:embed="rId567"/>
                <a:stretch>
                  <a:fillRect/>
                </a:stretch>
              </p:blipFill>
              <p:spPr>
                <a:xfrm>
                  <a:off x="7264713" y="1491564"/>
                  <a:ext cx="145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99" name="Freihand 98">
                  <a:extLst>
                    <a:ext uri="{FF2B5EF4-FFF2-40B4-BE49-F238E27FC236}">
                      <a16:creationId xmlns:a16="http://schemas.microsoft.com/office/drawing/2014/main" id="{19E5D309-5E22-418E-BD01-D0BA3F4539DA}"/>
                    </a:ext>
                  </a:extLst>
                </p14:cNvPr>
                <p14:cNvContentPartPr/>
                <p14:nvPr/>
              </p14:nvContentPartPr>
              <p14:xfrm>
                <a:off x="407793" y="906204"/>
                <a:ext cx="108720" cy="116640"/>
              </p14:xfrm>
            </p:contentPart>
          </mc:Choice>
          <mc:Fallback>
            <p:pic>
              <p:nvPicPr>
                <p:cNvPr id="99" name="Freihand 98">
                  <a:extLst>
                    <a:ext uri="{FF2B5EF4-FFF2-40B4-BE49-F238E27FC236}">
                      <a16:creationId xmlns:a16="http://schemas.microsoft.com/office/drawing/2014/main" id="{19E5D309-5E22-418E-BD01-D0BA3F4539DA}"/>
                    </a:ext>
                  </a:extLst>
                </p:cNvPr>
                <p:cNvPicPr/>
                <p:nvPr/>
              </p:nvPicPr>
              <p:blipFill>
                <a:blip r:embed="rId569"/>
                <a:stretch>
                  <a:fillRect/>
                </a:stretch>
              </p:blipFill>
              <p:spPr>
                <a:xfrm>
                  <a:off x="403473" y="901884"/>
                  <a:ext cx="117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00" name="Freihand 99">
                  <a:extLst>
                    <a:ext uri="{FF2B5EF4-FFF2-40B4-BE49-F238E27FC236}">
                      <a16:creationId xmlns:a16="http://schemas.microsoft.com/office/drawing/2014/main" id="{48894DC7-0833-48C8-A550-78DA31F8ABF4}"/>
                    </a:ext>
                  </a:extLst>
                </p14:cNvPr>
                <p14:cNvContentPartPr/>
                <p14:nvPr/>
              </p14:nvContentPartPr>
              <p14:xfrm>
                <a:off x="604713" y="837804"/>
                <a:ext cx="34200" cy="190080"/>
              </p14:xfrm>
            </p:contentPart>
          </mc:Choice>
          <mc:Fallback>
            <p:pic>
              <p:nvPicPr>
                <p:cNvPr id="100" name="Freihand 99">
                  <a:extLst>
                    <a:ext uri="{FF2B5EF4-FFF2-40B4-BE49-F238E27FC236}">
                      <a16:creationId xmlns:a16="http://schemas.microsoft.com/office/drawing/2014/main" id="{48894DC7-0833-48C8-A550-78DA31F8ABF4}"/>
                    </a:ext>
                  </a:extLst>
                </p:cNvPr>
                <p:cNvPicPr/>
                <p:nvPr/>
              </p:nvPicPr>
              <p:blipFill>
                <a:blip r:embed="rId571"/>
                <a:stretch>
                  <a:fillRect/>
                </a:stretch>
              </p:blipFill>
              <p:spPr>
                <a:xfrm>
                  <a:off x="600393" y="833484"/>
                  <a:ext cx="42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01" name="Freihand 100">
                  <a:extLst>
                    <a:ext uri="{FF2B5EF4-FFF2-40B4-BE49-F238E27FC236}">
                      <a16:creationId xmlns:a16="http://schemas.microsoft.com/office/drawing/2014/main" id="{4C3B097B-9CCA-4E87-BA14-E1879A121B6B}"/>
                    </a:ext>
                  </a:extLst>
                </p14:cNvPr>
                <p14:cNvContentPartPr/>
                <p14:nvPr/>
              </p14:nvContentPartPr>
              <p14:xfrm>
                <a:off x="560433" y="929604"/>
                <a:ext cx="120600" cy="10080"/>
              </p14:xfrm>
            </p:contentPart>
          </mc:Choice>
          <mc:Fallback>
            <p:pic>
              <p:nvPicPr>
                <p:cNvPr id="101" name="Freihand 100">
                  <a:extLst>
                    <a:ext uri="{FF2B5EF4-FFF2-40B4-BE49-F238E27FC236}">
                      <a16:creationId xmlns:a16="http://schemas.microsoft.com/office/drawing/2014/main" id="{4C3B097B-9CCA-4E87-BA14-E1879A121B6B}"/>
                    </a:ext>
                  </a:extLst>
                </p:cNvPr>
                <p:cNvPicPr/>
                <p:nvPr/>
              </p:nvPicPr>
              <p:blipFill>
                <a:blip r:embed="rId573"/>
                <a:stretch>
                  <a:fillRect/>
                </a:stretch>
              </p:blipFill>
              <p:spPr>
                <a:xfrm>
                  <a:off x="556113" y="925284"/>
                  <a:ext cx="129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13" name="Freihand 112">
                  <a:extLst>
                    <a:ext uri="{FF2B5EF4-FFF2-40B4-BE49-F238E27FC236}">
                      <a16:creationId xmlns:a16="http://schemas.microsoft.com/office/drawing/2014/main" id="{7EBE06BE-2A9E-4476-AB94-EB3BEB81D4EA}"/>
                    </a:ext>
                  </a:extLst>
                </p14:cNvPr>
                <p14:cNvContentPartPr/>
                <p14:nvPr/>
              </p14:nvContentPartPr>
              <p14:xfrm>
                <a:off x="492033" y="1350804"/>
                <a:ext cx="202320" cy="136800"/>
              </p14:xfrm>
            </p:contentPart>
          </mc:Choice>
          <mc:Fallback>
            <p:pic>
              <p:nvPicPr>
                <p:cNvPr id="113" name="Freihand 112">
                  <a:extLst>
                    <a:ext uri="{FF2B5EF4-FFF2-40B4-BE49-F238E27FC236}">
                      <a16:creationId xmlns:a16="http://schemas.microsoft.com/office/drawing/2014/main" id="{7EBE06BE-2A9E-4476-AB94-EB3BEB81D4EA}"/>
                    </a:ext>
                  </a:extLst>
                </p:cNvPr>
                <p:cNvPicPr/>
                <p:nvPr/>
              </p:nvPicPr>
              <p:blipFill>
                <a:blip r:embed="rId575"/>
                <a:stretch>
                  <a:fillRect/>
                </a:stretch>
              </p:blipFill>
              <p:spPr>
                <a:xfrm>
                  <a:off x="487713" y="1346484"/>
                  <a:ext cx="210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48" name="Freihand 147">
                  <a:extLst>
                    <a:ext uri="{FF2B5EF4-FFF2-40B4-BE49-F238E27FC236}">
                      <a16:creationId xmlns:a16="http://schemas.microsoft.com/office/drawing/2014/main" id="{1F059DB1-DF03-414D-900B-9C9BEA386611}"/>
                    </a:ext>
                  </a:extLst>
                </p14:cNvPr>
                <p14:cNvContentPartPr/>
                <p14:nvPr/>
              </p14:nvContentPartPr>
              <p14:xfrm>
                <a:off x="4917153" y="823764"/>
                <a:ext cx="727200" cy="36720"/>
              </p14:xfrm>
            </p:contentPart>
          </mc:Choice>
          <mc:Fallback>
            <p:pic>
              <p:nvPicPr>
                <p:cNvPr id="148" name="Freihand 147">
                  <a:extLst>
                    <a:ext uri="{FF2B5EF4-FFF2-40B4-BE49-F238E27FC236}">
                      <a16:creationId xmlns:a16="http://schemas.microsoft.com/office/drawing/2014/main" id="{1F059DB1-DF03-414D-900B-9C9BEA386611}"/>
                    </a:ext>
                  </a:extLst>
                </p:cNvPr>
                <p:cNvPicPr/>
                <p:nvPr/>
              </p:nvPicPr>
              <p:blipFill>
                <a:blip r:embed="rId577"/>
                <a:stretch>
                  <a:fillRect/>
                </a:stretch>
              </p:blipFill>
              <p:spPr>
                <a:xfrm>
                  <a:off x="4912833" y="819444"/>
                  <a:ext cx="735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03" name="Freihand 102">
                  <a:extLst>
                    <a:ext uri="{FF2B5EF4-FFF2-40B4-BE49-F238E27FC236}">
                      <a16:creationId xmlns:a16="http://schemas.microsoft.com/office/drawing/2014/main" id="{7A6C55FF-9B4D-4AD6-8DF7-B53DFA7403A2}"/>
                    </a:ext>
                  </a:extLst>
                </p14:cNvPr>
                <p14:cNvContentPartPr/>
                <p14:nvPr/>
              </p14:nvContentPartPr>
              <p14:xfrm>
                <a:off x="936273" y="891804"/>
                <a:ext cx="136080" cy="146520"/>
              </p14:xfrm>
            </p:contentPart>
          </mc:Choice>
          <mc:Fallback>
            <p:pic>
              <p:nvPicPr>
                <p:cNvPr id="103" name="Freihand 102">
                  <a:extLst>
                    <a:ext uri="{FF2B5EF4-FFF2-40B4-BE49-F238E27FC236}">
                      <a16:creationId xmlns:a16="http://schemas.microsoft.com/office/drawing/2014/main" id="{7A6C55FF-9B4D-4AD6-8DF7-B53DFA7403A2}"/>
                    </a:ext>
                  </a:extLst>
                </p:cNvPr>
                <p:cNvPicPr/>
                <p:nvPr/>
              </p:nvPicPr>
              <p:blipFill>
                <a:blip r:embed="rId579"/>
                <a:stretch>
                  <a:fillRect/>
                </a:stretch>
              </p:blipFill>
              <p:spPr>
                <a:xfrm>
                  <a:off x="931953" y="887484"/>
                  <a:ext cx="144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04" name="Freihand 103">
                  <a:extLst>
                    <a:ext uri="{FF2B5EF4-FFF2-40B4-BE49-F238E27FC236}">
                      <a16:creationId xmlns:a16="http://schemas.microsoft.com/office/drawing/2014/main" id="{FA937EED-5F1A-4606-920D-CAEF83E831D1}"/>
                    </a:ext>
                  </a:extLst>
                </p14:cNvPr>
                <p14:cNvContentPartPr/>
                <p14:nvPr/>
              </p14:nvContentPartPr>
              <p14:xfrm>
                <a:off x="1192233" y="924924"/>
                <a:ext cx="162360" cy="13320"/>
              </p14:xfrm>
            </p:contentPart>
          </mc:Choice>
          <mc:Fallback>
            <p:pic>
              <p:nvPicPr>
                <p:cNvPr id="104" name="Freihand 103">
                  <a:extLst>
                    <a:ext uri="{FF2B5EF4-FFF2-40B4-BE49-F238E27FC236}">
                      <a16:creationId xmlns:a16="http://schemas.microsoft.com/office/drawing/2014/main" id="{FA937EED-5F1A-4606-920D-CAEF83E831D1}"/>
                    </a:ext>
                  </a:extLst>
                </p:cNvPr>
                <p:cNvPicPr/>
                <p:nvPr/>
              </p:nvPicPr>
              <p:blipFill>
                <a:blip r:embed="rId581"/>
                <a:stretch>
                  <a:fillRect/>
                </a:stretch>
              </p:blipFill>
              <p:spPr>
                <a:xfrm>
                  <a:off x="1187913" y="920604"/>
                  <a:ext cx="171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05" name="Freihand 104">
                  <a:extLst>
                    <a:ext uri="{FF2B5EF4-FFF2-40B4-BE49-F238E27FC236}">
                      <a16:creationId xmlns:a16="http://schemas.microsoft.com/office/drawing/2014/main" id="{EA871C6E-A485-4F56-8BEF-ADC99DEE9B85}"/>
                    </a:ext>
                  </a:extLst>
                </p14:cNvPr>
                <p14:cNvContentPartPr/>
                <p14:nvPr/>
              </p14:nvContentPartPr>
              <p14:xfrm>
                <a:off x="1225713" y="967044"/>
                <a:ext cx="150840" cy="20160"/>
              </p14:xfrm>
            </p:contentPart>
          </mc:Choice>
          <mc:Fallback>
            <p:pic>
              <p:nvPicPr>
                <p:cNvPr id="105" name="Freihand 104">
                  <a:extLst>
                    <a:ext uri="{FF2B5EF4-FFF2-40B4-BE49-F238E27FC236}">
                      <a16:creationId xmlns:a16="http://schemas.microsoft.com/office/drawing/2014/main" id="{EA871C6E-A485-4F56-8BEF-ADC99DEE9B85}"/>
                    </a:ext>
                  </a:extLst>
                </p:cNvPr>
                <p:cNvPicPr/>
                <p:nvPr/>
              </p:nvPicPr>
              <p:blipFill>
                <a:blip r:embed="rId583"/>
                <a:stretch>
                  <a:fillRect/>
                </a:stretch>
              </p:blipFill>
              <p:spPr>
                <a:xfrm>
                  <a:off x="1221393" y="962724"/>
                  <a:ext cx="159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06" name="Freihand 105">
                  <a:extLst>
                    <a:ext uri="{FF2B5EF4-FFF2-40B4-BE49-F238E27FC236}">
                      <a16:creationId xmlns:a16="http://schemas.microsoft.com/office/drawing/2014/main" id="{06154D5A-5A37-4B14-925B-EE5D3B65BF23}"/>
                    </a:ext>
                  </a:extLst>
                </p14:cNvPr>
                <p14:cNvContentPartPr/>
                <p14:nvPr/>
              </p14:nvContentPartPr>
              <p14:xfrm>
                <a:off x="1485633" y="875964"/>
                <a:ext cx="144000" cy="119520"/>
              </p14:xfrm>
            </p:contentPart>
          </mc:Choice>
          <mc:Fallback>
            <p:pic>
              <p:nvPicPr>
                <p:cNvPr id="106" name="Freihand 105">
                  <a:extLst>
                    <a:ext uri="{FF2B5EF4-FFF2-40B4-BE49-F238E27FC236}">
                      <a16:creationId xmlns:a16="http://schemas.microsoft.com/office/drawing/2014/main" id="{06154D5A-5A37-4B14-925B-EE5D3B65BF23}"/>
                    </a:ext>
                  </a:extLst>
                </p:cNvPr>
                <p:cNvPicPr/>
                <p:nvPr/>
              </p:nvPicPr>
              <p:blipFill>
                <a:blip r:embed="rId585"/>
                <a:stretch>
                  <a:fillRect/>
                </a:stretch>
              </p:blipFill>
              <p:spPr>
                <a:xfrm>
                  <a:off x="1481313" y="871644"/>
                  <a:ext cx="152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07" name="Freihand 106">
                  <a:extLst>
                    <a:ext uri="{FF2B5EF4-FFF2-40B4-BE49-F238E27FC236}">
                      <a16:creationId xmlns:a16="http://schemas.microsoft.com/office/drawing/2014/main" id="{260FB7B4-DB76-4571-8278-C3FEBF962F90}"/>
                    </a:ext>
                  </a:extLst>
                </p14:cNvPr>
                <p14:cNvContentPartPr/>
                <p14:nvPr/>
              </p14:nvContentPartPr>
              <p14:xfrm>
                <a:off x="1439913" y="809004"/>
                <a:ext cx="215640" cy="10440"/>
              </p14:xfrm>
            </p:contentPart>
          </mc:Choice>
          <mc:Fallback>
            <p:pic>
              <p:nvPicPr>
                <p:cNvPr id="107" name="Freihand 106">
                  <a:extLst>
                    <a:ext uri="{FF2B5EF4-FFF2-40B4-BE49-F238E27FC236}">
                      <a16:creationId xmlns:a16="http://schemas.microsoft.com/office/drawing/2014/main" id="{260FB7B4-DB76-4571-8278-C3FEBF962F90}"/>
                    </a:ext>
                  </a:extLst>
                </p:cNvPr>
                <p:cNvPicPr/>
                <p:nvPr/>
              </p:nvPicPr>
              <p:blipFill>
                <a:blip r:embed="rId587"/>
                <a:stretch>
                  <a:fillRect/>
                </a:stretch>
              </p:blipFill>
              <p:spPr>
                <a:xfrm>
                  <a:off x="1435593" y="804684"/>
                  <a:ext cx="224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10" name="Freihand 109">
                  <a:extLst>
                    <a:ext uri="{FF2B5EF4-FFF2-40B4-BE49-F238E27FC236}">
                      <a16:creationId xmlns:a16="http://schemas.microsoft.com/office/drawing/2014/main" id="{44FAADA6-77A9-44EB-9E94-9CA71C824FAB}"/>
                    </a:ext>
                  </a:extLst>
                </p14:cNvPr>
                <p14:cNvContentPartPr/>
                <p14:nvPr/>
              </p14:nvContentPartPr>
              <p14:xfrm>
                <a:off x="1340193" y="739884"/>
                <a:ext cx="413640" cy="306360"/>
              </p14:xfrm>
            </p:contentPart>
          </mc:Choice>
          <mc:Fallback>
            <p:pic>
              <p:nvPicPr>
                <p:cNvPr id="110" name="Freihand 109">
                  <a:extLst>
                    <a:ext uri="{FF2B5EF4-FFF2-40B4-BE49-F238E27FC236}">
                      <a16:creationId xmlns:a16="http://schemas.microsoft.com/office/drawing/2014/main" id="{44FAADA6-77A9-44EB-9E94-9CA71C824FAB}"/>
                    </a:ext>
                  </a:extLst>
                </p:cNvPr>
                <p:cNvPicPr/>
                <p:nvPr/>
              </p:nvPicPr>
              <p:blipFill>
                <a:blip r:embed="rId589"/>
                <a:stretch>
                  <a:fillRect/>
                </a:stretch>
              </p:blipFill>
              <p:spPr>
                <a:xfrm>
                  <a:off x="1335873" y="735564"/>
                  <a:ext cx="4222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12" name="Freihand 111">
                  <a:extLst>
                    <a:ext uri="{FF2B5EF4-FFF2-40B4-BE49-F238E27FC236}">
                      <a16:creationId xmlns:a16="http://schemas.microsoft.com/office/drawing/2014/main" id="{BC08E316-8FE0-4417-85D5-58CFA8D4C0B6}"/>
                    </a:ext>
                  </a:extLst>
                </p14:cNvPr>
                <p14:cNvContentPartPr/>
                <p14:nvPr/>
              </p14:nvContentPartPr>
              <p14:xfrm>
                <a:off x="3316593" y="466284"/>
                <a:ext cx="214560" cy="342000"/>
              </p14:xfrm>
            </p:contentPart>
          </mc:Choice>
          <mc:Fallback>
            <p:pic>
              <p:nvPicPr>
                <p:cNvPr id="112" name="Freihand 111">
                  <a:extLst>
                    <a:ext uri="{FF2B5EF4-FFF2-40B4-BE49-F238E27FC236}">
                      <a16:creationId xmlns:a16="http://schemas.microsoft.com/office/drawing/2014/main" id="{BC08E316-8FE0-4417-85D5-58CFA8D4C0B6}"/>
                    </a:ext>
                  </a:extLst>
                </p:cNvPr>
                <p:cNvPicPr/>
                <p:nvPr/>
              </p:nvPicPr>
              <p:blipFill>
                <a:blip r:embed="rId591"/>
                <a:stretch>
                  <a:fillRect/>
                </a:stretch>
              </p:blipFill>
              <p:spPr>
                <a:xfrm>
                  <a:off x="3312273" y="461964"/>
                  <a:ext cx="2232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14" name="Freihand 113">
                  <a:extLst>
                    <a:ext uri="{FF2B5EF4-FFF2-40B4-BE49-F238E27FC236}">
                      <a16:creationId xmlns:a16="http://schemas.microsoft.com/office/drawing/2014/main" id="{2553A9A7-6653-4120-BA8C-E776C1D661EC}"/>
                    </a:ext>
                  </a:extLst>
                </p14:cNvPr>
                <p14:cNvContentPartPr/>
                <p14:nvPr/>
              </p14:nvContentPartPr>
              <p14:xfrm>
                <a:off x="914673" y="1369524"/>
                <a:ext cx="360" cy="360"/>
              </p14:xfrm>
            </p:contentPart>
          </mc:Choice>
          <mc:Fallback>
            <p:pic>
              <p:nvPicPr>
                <p:cNvPr id="114" name="Freihand 113">
                  <a:extLst>
                    <a:ext uri="{FF2B5EF4-FFF2-40B4-BE49-F238E27FC236}">
                      <a16:creationId xmlns:a16="http://schemas.microsoft.com/office/drawing/2014/main" id="{2553A9A7-6653-4120-BA8C-E776C1D661EC}"/>
                    </a:ext>
                  </a:extLst>
                </p:cNvPr>
                <p:cNvPicPr/>
                <p:nvPr/>
              </p:nvPicPr>
              <p:blipFill>
                <a:blip r:embed="rId20"/>
                <a:stretch>
                  <a:fillRect/>
                </a:stretch>
              </p:blipFill>
              <p:spPr>
                <a:xfrm>
                  <a:off x="910353" y="136520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15" name="Freihand 114">
                  <a:extLst>
                    <a:ext uri="{FF2B5EF4-FFF2-40B4-BE49-F238E27FC236}">
                      <a16:creationId xmlns:a16="http://schemas.microsoft.com/office/drawing/2014/main" id="{10E324E9-467D-4CF5-8BAB-58242D9C197A}"/>
                    </a:ext>
                  </a:extLst>
                </p14:cNvPr>
                <p14:cNvContentPartPr/>
                <p14:nvPr/>
              </p14:nvContentPartPr>
              <p14:xfrm>
                <a:off x="888753" y="1360524"/>
                <a:ext cx="190800" cy="11520"/>
              </p14:xfrm>
            </p:contentPart>
          </mc:Choice>
          <mc:Fallback>
            <p:pic>
              <p:nvPicPr>
                <p:cNvPr id="115" name="Freihand 114">
                  <a:extLst>
                    <a:ext uri="{FF2B5EF4-FFF2-40B4-BE49-F238E27FC236}">
                      <a16:creationId xmlns:a16="http://schemas.microsoft.com/office/drawing/2014/main" id="{10E324E9-467D-4CF5-8BAB-58242D9C197A}"/>
                    </a:ext>
                  </a:extLst>
                </p:cNvPr>
                <p:cNvPicPr/>
                <p:nvPr/>
              </p:nvPicPr>
              <p:blipFill>
                <a:blip r:embed="rId594"/>
                <a:stretch>
                  <a:fillRect/>
                </a:stretch>
              </p:blipFill>
              <p:spPr>
                <a:xfrm>
                  <a:off x="884433" y="1356204"/>
                  <a:ext cx="199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16" name="Freihand 115">
                  <a:extLst>
                    <a:ext uri="{FF2B5EF4-FFF2-40B4-BE49-F238E27FC236}">
                      <a16:creationId xmlns:a16="http://schemas.microsoft.com/office/drawing/2014/main" id="{D1A970F2-9689-4973-8253-5AD64169F891}"/>
                    </a:ext>
                  </a:extLst>
                </p14:cNvPr>
                <p14:cNvContentPartPr/>
                <p14:nvPr/>
              </p14:nvContentPartPr>
              <p14:xfrm>
                <a:off x="903873" y="1425324"/>
                <a:ext cx="168480" cy="19800"/>
              </p14:xfrm>
            </p:contentPart>
          </mc:Choice>
          <mc:Fallback>
            <p:pic>
              <p:nvPicPr>
                <p:cNvPr id="116" name="Freihand 115">
                  <a:extLst>
                    <a:ext uri="{FF2B5EF4-FFF2-40B4-BE49-F238E27FC236}">
                      <a16:creationId xmlns:a16="http://schemas.microsoft.com/office/drawing/2014/main" id="{D1A970F2-9689-4973-8253-5AD64169F891}"/>
                    </a:ext>
                  </a:extLst>
                </p:cNvPr>
                <p:cNvPicPr/>
                <p:nvPr/>
              </p:nvPicPr>
              <p:blipFill>
                <a:blip r:embed="rId596"/>
                <a:stretch>
                  <a:fillRect/>
                </a:stretch>
              </p:blipFill>
              <p:spPr>
                <a:xfrm>
                  <a:off x="899553" y="1421004"/>
                  <a:ext cx="177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29" name="Freihand 128">
                  <a:extLst>
                    <a:ext uri="{FF2B5EF4-FFF2-40B4-BE49-F238E27FC236}">
                      <a16:creationId xmlns:a16="http://schemas.microsoft.com/office/drawing/2014/main" id="{5867583A-C7C8-47A9-8A26-03F3C07C759F}"/>
                    </a:ext>
                  </a:extLst>
                </p14:cNvPr>
                <p14:cNvContentPartPr/>
                <p14:nvPr/>
              </p14:nvContentPartPr>
              <p14:xfrm>
                <a:off x="1802793" y="1041924"/>
                <a:ext cx="290520" cy="76320"/>
              </p14:xfrm>
            </p:contentPart>
          </mc:Choice>
          <mc:Fallback>
            <p:pic>
              <p:nvPicPr>
                <p:cNvPr id="129" name="Freihand 128">
                  <a:extLst>
                    <a:ext uri="{FF2B5EF4-FFF2-40B4-BE49-F238E27FC236}">
                      <a16:creationId xmlns:a16="http://schemas.microsoft.com/office/drawing/2014/main" id="{5867583A-C7C8-47A9-8A26-03F3C07C759F}"/>
                    </a:ext>
                  </a:extLst>
                </p:cNvPr>
                <p:cNvPicPr/>
                <p:nvPr/>
              </p:nvPicPr>
              <p:blipFill>
                <a:blip r:embed="rId598"/>
                <a:stretch>
                  <a:fillRect/>
                </a:stretch>
              </p:blipFill>
              <p:spPr>
                <a:xfrm>
                  <a:off x="1798473" y="1037604"/>
                  <a:ext cx="299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30" name="Freihand 129">
                  <a:extLst>
                    <a:ext uri="{FF2B5EF4-FFF2-40B4-BE49-F238E27FC236}">
                      <a16:creationId xmlns:a16="http://schemas.microsoft.com/office/drawing/2014/main" id="{D6FD188B-CB9D-4CE0-B04D-C7010D131546}"/>
                    </a:ext>
                  </a:extLst>
                </p14:cNvPr>
                <p14:cNvContentPartPr/>
                <p14:nvPr/>
              </p14:nvContentPartPr>
              <p14:xfrm>
                <a:off x="1869393" y="838884"/>
                <a:ext cx="126360" cy="114480"/>
              </p14:xfrm>
            </p:contentPart>
          </mc:Choice>
          <mc:Fallback>
            <p:pic>
              <p:nvPicPr>
                <p:cNvPr id="130" name="Freihand 129">
                  <a:extLst>
                    <a:ext uri="{FF2B5EF4-FFF2-40B4-BE49-F238E27FC236}">
                      <a16:creationId xmlns:a16="http://schemas.microsoft.com/office/drawing/2014/main" id="{D6FD188B-CB9D-4CE0-B04D-C7010D131546}"/>
                    </a:ext>
                  </a:extLst>
                </p:cNvPr>
                <p:cNvPicPr/>
                <p:nvPr/>
              </p:nvPicPr>
              <p:blipFill>
                <a:blip r:embed="rId600"/>
                <a:stretch>
                  <a:fillRect/>
                </a:stretch>
              </p:blipFill>
              <p:spPr>
                <a:xfrm>
                  <a:off x="1865073" y="834564"/>
                  <a:ext cx="135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31" name="Freihand 130">
                  <a:extLst>
                    <a:ext uri="{FF2B5EF4-FFF2-40B4-BE49-F238E27FC236}">
                      <a16:creationId xmlns:a16="http://schemas.microsoft.com/office/drawing/2014/main" id="{E881A05C-B089-4409-A2B6-3D19E07E4372}"/>
                    </a:ext>
                  </a:extLst>
                </p14:cNvPr>
                <p14:cNvContentPartPr/>
                <p14:nvPr/>
              </p14:nvContentPartPr>
              <p14:xfrm>
                <a:off x="1993593" y="872004"/>
                <a:ext cx="29880" cy="80640"/>
              </p14:xfrm>
            </p:contentPart>
          </mc:Choice>
          <mc:Fallback>
            <p:pic>
              <p:nvPicPr>
                <p:cNvPr id="131" name="Freihand 130">
                  <a:extLst>
                    <a:ext uri="{FF2B5EF4-FFF2-40B4-BE49-F238E27FC236}">
                      <a16:creationId xmlns:a16="http://schemas.microsoft.com/office/drawing/2014/main" id="{E881A05C-B089-4409-A2B6-3D19E07E4372}"/>
                    </a:ext>
                  </a:extLst>
                </p:cNvPr>
                <p:cNvPicPr/>
                <p:nvPr/>
              </p:nvPicPr>
              <p:blipFill>
                <a:blip r:embed="rId602"/>
                <a:stretch>
                  <a:fillRect/>
                </a:stretch>
              </p:blipFill>
              <p:spPr>
                <a:xfrm>
                  <a:off x="1989273" y="867684"/>
                  <a:ext cx="38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32" name="Freihand 131">
                  <a:extLst>
                    <a:ext uri="{FF2B5EF4-FFF2-40B4-BE49-F238E27FC236}">
                      <a16:creationId xmlns:a16="http://schemas.microsoft.com/office/drawing/2014/main" id="{E0E08861-D4A1-42AA-BF93-FB6A9A7C122E}"/>
                    </a:ext>
                  </a:extLst>
                </p14:cNvPr>
                <p14:cNvContentPartPr/>
                <p14:nvPr/>
              </p14:nvContentPartPr>
              <p14:xfrm>
                <a:off x="2048313" y="800724"/>
                <a:ext cx="88920" cy="188280"/>
              </p14:xfrm>
            </p:contentPart>
          </mc:Choice>
          <mc:Fallback>
            <p:pic>
              <p:nvPicPr>
                <p:cNvPr id="132" name="Freihand 131">
                  <a:extLst>
                    <a:ext uri="{FF2B5EF4-FFF2-40B4-BE49-F238E27FC236}">
                      <a16:creationId xmlns:a16="http://schemas.microsoft.com/office/drawing/2014/main" id="{E0E08861-D4A1-42AA-BF93-FB6A9A7C122E}"/>
                    </a:ext>
                  </a:extLst>
                </p:cNvPr>
                <p:cNvPicPr/>
                <p:nvPr/>
              </p:nvPicPr>
              <p:blipFill>
                <a:blip r:embed="rId604"/>
                <a:stretch>
                  <a:fillRect/>
                </a:stretch>
              </p:blipFill>
              <p:spPr>
                <a:xfrm>
                  <a:off x="2043993" y="796404"/>
                  <a:ext cx="97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33" name="Freihand 132">
                  <a:extLst>
                    <a:ext uri="{FF2B5EF4-FFF2-40B4-BE49-F238E27FC236}">
                      <a16:creationId xmlns:a16="http://schemas.microsoft.com/office/drawing/2014/main" id="{B3D93AAC-9CE2-4F57-A486-447027424430}"/>
                    </a:ext>
                  </a:extLst>
                </p14:cNvPr>
                <p14:cNvContentPartPr/>
                <p14:nvPr/>
              </p14:nvContentPartPr>
              <p14:xfrm>
                <a:off x="2139393" y="859764"/>
                <a:ext cx="100440" cy="68400"/>
              </p14:xfrm>
            </p:contentPart>
          </mc:Choice>
          <mc:Fallback>
            <p:pic>
              <p:nvPicPr>
                <p:cNvPr id="133" name="Freihand 132">
                  <a:extLst>
                    <a:ext uri="{FF2B5EF4-FFF2-40B4-BE49-F238E27FC236}">
                      <a16:creationId xmlns:a16="http://schemas.microsoft.com/office/drawing/2014/main" id="{B3D93AAC-9CE2-4F57-A486-447027424430}"/>
                    </a:ext>
                  </a:extLst>
                </p:cNvPr>
                <p:cNvPicPr/>
                <p:nvPr/>
              </p:nvPicPr>
              <p:blipFill>
                <a:blip r:embed="rId606"/>
                <a:stretch>
                  <a:fillRect/>
                </a:stretch>
              </p:blipFill>
              <p:spPr>
                <a:xfrm>
                  <a:off x="2135073" y="855444"/>
                  <a:ext cx="109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34" name="Freihand 133">
                  <a:extLst>
                    <a:ext uri="{FF2B5EF4-FFF2-40B4-BE49-F238E27FC236}">
                      <a16:creationId xmlns:a16="http://schemas.microsoft.com/office/drawing/2014/main" id="{8A5C3378-C10D-4A30-BA14-4B977DEEEB0E}"/>
                    </a:ext>
                  </a:extLst>
                </p14:cNvPr>
                <p14:cNvContentPartPr/>
                <p14:nvPr/>
              </p14:nvContentPartPr>
              <p14:xfrm>
                <a:off x="2272593" y="797124"/>
                <a:ext cx="240120" cy="121680"/>
              </p14:xfrm>
            </p:contentPart>
          </mc:Choice>
          <mc:Fallback>
            <p:pic>
              <p:nvPicPr>
                <p:cNvPr id="134" name="Freihand 133">
                  <a:extLst>
                    <a:ext uri="{FF2B5EF4-FFF2-40B4-BE49-F238E27FC236}">
                      <a16:creationId xmlns:a16="http://schemas.microsoft.com/office/drawing/2014/main" id="{8A5C3378-C10D-4A30-BA14-4B977DEEEB0E}"/>
                    </a:ext>
                  </a:extLst>
                </p:cNvPr>
                <p:cNvPicPr/>
                <p:nvPr/>
              </p:nvPicPr>
              <p:blipFill>
                <a:blip r:embed="rId608"/>
                <a:stretch>
                  <a:fillRect/>
                </a:stretch>
              </p:blipFill>
              <p:spPr>
                <a:xfrm>
                  <a:off x="2268273" y="792804"/>
                  <a:ext cx="248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35" name="Freihand 134">
                  <a:extLst>
                    <a:ext uri="{FF2B5EF4-FFF2-40B4-BE49-F238E27FC236}">
                      <a16:creationId xmlns:a16="http://schemas.microsoft.com/office/drawing/2014/main" id="{C2B5D1C8-6F93-4204-AAC0-52848F4FD12B}"/>
                    </a:ext>
                  </a:extLst>
                </p14:cNvPr>
                <p14:cNvContentPartPr/>
                <p14:nvPr/>
              </p14:nvContentPartPr>
              <p14:xfrm>
                <a:off x="2515593" y="784884"/>
                <a:ext cx="210960" cy="124920"/>
              </p14:xfrm>
            </p:contentPart>
          </mc:Choice>
          <mc:Fallback>
            <p:pic>
              <p:nvPicPr>
                <p:cNvPr id="135" name="Freihand 134">
                  <a:extLst>
                    <a:ext uri="{FF2B5EF4-FFF2-40B4-BE49-F238E27FC236}">
                      <a16:creationId xmlns:a16="http://schemas.microsoft.com/office/drawing/2014/main" id="{C2B5D1C8-6F93-4204-AAC0-52848F4FD12B}"/>
                    </a:ext>
                  </a:extLst>
                </p:cNvPr>
                <p:cNvPicPr/>
                <p:nvPr/>
              </p:nvPicPr>
              <p:blipFill>
                <a:blip r:embed="rId610"/>
                <a:stretch>
                  <a:fillRect/>
                </a:stretch>
              </p:blipFill>
              <p:spPr>
                <a:xfrm>
                  <a:off x="2511273" y="780564"/>
                  <a:ext cx="219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36" name="Freihand 135">
                  <a:extLst>
                    <a:ext uri="{FF2B5EF4-FFF2-40B4-BE49-F238E27FC236}">
                      <a16:creationId xmlns:a16="http://schemas.microsoft.com/office/drawing/2014/main" id="{F9B0E749-D66C-4343-BEE7-4948D57DD65C}"/>
                    </a:ext>
                  </a:extLst>
                </p14:cNvPr>
                <p14:cNvContentPartPr/>
                <p14:nvPr/>
              </p14:nvContentPartPr>
              <p14:xfrm>
                <a:off x="2287353" y="955884"/>
                <a:ext cx="171000" cy="175320"/>
              </p14:xfrm>
            </p:contentPart>
          </mc:Choice>
          <mc:Fallback>
            <p:pic>
              <p:nvPicPr>
                <p:cNvPr id="136" name="Freihand 135">
                  <a:extLst>
                    <a:ext uri="{FF2B5EF4-FFF2-40B4-BE49-F238E27FC236}">
                      <a16:creationId xmlns:a16="http://schemas.microsoft.com/office/drawing/2014/main" id="{F9B0E749-D66C-4343-BEE7-4948D57DD65C}"/>
                    </a:ext>
                  </a:extLst>
                </p:cNvPr>
                <p:cNvPicPr/>
                <p:nvPr/>
              </p:nvPicPr>
              <p:blipFill>
                <a:blip r:embed="rId612"/>
                <a:stretch>
                  <a:fillRect/>
                </a:stretch>
              </p:blipFill>
              <p:spPr>
                <a:xfrm>
                  <a:off x="2283033" y="951564"/>
                  <a:ext cx="179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37" name="Freihand 136">
                  <a:extLst>
                    <a:ext uri="{FF2B5EF4-FFF2-40B4-BE49-F238E27FC236}">
                      <a16:creationId xmlns:a16="http://schemas.microsoft.com/office/drawing/2014/main" id="{C1233BEA-1AFE-465D-BF45-2F48960B90DC}"/>
                    </a:ext>
                  </a:extLst>
                </p14:cNvPr>
                <p14:cNvContentPartPr/>
                <p14:nvPr/>
              </p14:nvContentPartPr>
              <p14:xfrm>
                <a:off x="2520273" y="994044"/>
                <a:ext cx="164880" cy="29520"/>
              </p14:xfrm>
            </p:contentPart>
          </mc:Choice>
          <mc:Fallback>
            <p:pic>
              <p:nvPicPr>
                <p:cNvPr id="137" name="Freihand 136">
                  <a:extLst>
                    <a:ext uri="{FF2B5EF4-FFF2-40B4-BE49-F238E27FC236}">
                      <a16:creationId xmlns:a16="http://schemas.microsoft.com/office/drawing/2014/main" id="{C1233BEA-1AFE-465D-BF45-2F48960B90DC}"/>
                    </a:ext>
                  </a:extLst>
                </p:cNvPr>
                <p:cNvPicPr/>
                <p:nvPr/>
              </p:nvPicPr>
              <p:blipFill>
                <a:blip r:embed="rId614"/>
                <a:stretch>
                  <a:fillRect/>
                </a:stretch>
              </p:blipFill>
              <p:spPr>
                <a:xfrm>
                  <a:off x="2515953" y="989724"/>
                  <a:ext cx="173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38" name="Freihand 137">
                  <a:extLst>
                    <a:ext uri="{FF2B5EF4-FFF2-40B4-BE49-F238E27FC236}">
                      <a16:creationId xmlns:a16="http://schemas.microsoft.com/office/drawing/2014/main" id="{9B295E79-B875-44AE-B1A7-6E993163B1F6}"/>
                    </a:ext>
                  </a:extLst>
                </p14:cNvPr>
                <p14:cNvContentPartPr/>
                <p14:nvPr/>
              </p14:nvContentPartPr>
              <p14:xfrm>
                <a:off x="2650953" y="935724"/>
                <a:ext cx="22680" cy="4680"/>
              </p14:xfrm>
            </p:contentPart>
          </mc:Choice>
          <mc:Fallback>
            <p:pic>
              <p:nvPicPr>
                <p:cNvPr id="138" name="Freihand 137">
                  <a:extLst>
                    <a:ext uri="{FF2B5EF4-FFF2-40B4-BE49-F238E27FC236}">
                      <a16:creationId xmlns:a16="http://schemas.microsoft.com/office/drawing/2014/main" id="{9B295E79-B875-44AE-B1A7-6E993163B1F6}"/>
                    </a:ext>
                  </a:extLst>
                </p:cNvPr>
                <p:cNvPicPr/>
                <p:nvPr/>
              </p:nvPicPr>
              <p:blipFill>
                <a:blip r:embed="rId616"/>
                <a:stretch>
                  <a:fillRect/>
                </a:stretch>
              </p:blipFill>
              <p:spPr>
                <a:xfrm>
                  <a:off x="2646633" y="931404"/>
                  <a:ext cx="31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39" name="Freihand 138">
                  <a:extLst>
                    <a:ext uri="{FF2B5EF4-FFF2-40B4-BE49-F238E27FC236}">
                      <a16:creationId xmlns:a16="http://schemas.microsoft.com/office/drawing/2014/main" id="{4E911AED-BF84-4D0C-84A5-1AECE3777170}"/>
                    </a:ext>
                  </a:extLst>
                </p14:cNvPr>
                <p14:cNvContentPartPr/>
                <p14:nvPr/>
              </p14:nvContentPartPr>
              <p14:xfrm>
                <a:off x="2720793" y="904764"/>
                <a:ext cx="74160" cy="141840"/>
              </p14:xfrm>
            </p:contentPart>
          </mc:Choice>
          <mc:Fallback>
            <p:pic>
              <p:nvPicPr>
                <p:cNvPr id="139" name="Freihand 138">
                  <a:extLst>
                    <a:ext uri="{FF2B5EF4-FFF2-40B4-BE49-F238E27FC236}">
                      <a16:creationId xmlns:a16="http://schemas.microsoft.com/office/drawing/2014/main" id="{4E911AED-BF84-4D0C-84A5-1AECE3777170}"/>
                    </a:ext>
                  </a:extLst>
                </p:cNvPr>
                <p:cNvPicPr/>
                <p:nvPr/>
              </p:nvPicPr>
              <p:blipFill>
                <a:blip r:embed="rId618"/>
                <a:stretch>
                  <a:fillRect/>
                </a:stretch>
              </p:blipFill>
              <p:spPr>
                <a:xfrm>
                  <a:off x="2716473" y="900444"/>
                  <a:ext cx="82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40" name="Freihand 139">
                  <a:extLst>
                    <a:ext uri="{FF2B5EF4-FFF2-40B4-BE49-F238E27FC236}">
                      <a16:creationId xmlns:a16="http://schemas.microsoft.com/office/drawing/2014/main" id="{F8F7EB34-8736-4A94-8EFD-DE0D8FFFB895}"/>
                    </a:ext>
                  </a:extLst>
                </p14:cNvPr>
                <p14:cNvContentPartPr/>
                <p14:nvPr/>
              </p14:nvContentPartPr>
              <p14:xfrm>
                <a:off x="2830593" y="908004"/>
                <a:ext cx="28080" cy="82080"/>
              </p14:xfrm>
            </p:contentPart>
          </mc:Choice>
          <mc:Fallback>
            <p:pic>
              <p:nvPicPr>
                <p:cNvPr id="140" name="Freihand 139">
                  <a:extLst>
                    <a:ext uri="{FF2B5EF4-FFF2-40B4-BE49-F238E27FC236}">
                      <a16:creationId xmlns:a16="http://schemas.microsoft.com/office/drawing/2014/main" id="{F8F7EB34-8736-4A94-8EFD-DE0D8FFFB895}"/>
                    </a:ext>
                  </a:extLst>
                </p:cNvPr>
                <p:cNvPicPr/>
                <p:nvPr/>
              </p:nvPicPr>
              <p:blipFill>
                <a:blip r:embed="rId620"/>
                <a:stretch>
                  <a:fillRect/>
                </a:stretch>
              </p:blipFill>
              <p:spPr>
                <a:xfrm>
                  <a:off x="2826273" y="903684"/>
                  <a:ext cx="36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41" name="Freihand 140">
                  <a:extLst>
                    <a:ext uri="{FF2B5EF4-FFF2-40B4-BE49-F238E27FC236}">
                      <a16:creationId xmlns:a16="http://schemas.microsoft.com/office/drawing/2014/main" id="{F8ABEB70-FDB2-43B3-98F5-00C71D182DA1}"/>
                    </a:ext>
                  </a:extLst>
                </p14:cNvPr>
                <p14:cNvContentPartPr/>
                <p14:nvPr/>
              </p14:nvContentPartPr>
              <p14:xfrm>
                <a:off x="2856513" y="873084"/>
                <a:ext cx="220680" cy="117720"/>
              </p14:xfrm>
            </p:contentPart>
          </mc:Choice>
          <mc:Fallback>
            <p:pic>
              <p:nvPicPr>
                <p:cNvPr id="141" name="Freihand 140">
                  <a:extLst>
                    <a:ext uri="{FF2B5EF4-FFF2-40B4-BE49-F238E27FC236}">
                      <a16:creationId xmlns:a16="http://schemas.microsoft.com/office/drawing/2014/main" id="{F8ABEB70-FDB2-43B3-98F5-00C71D182DA1}"/>
                    </a:ext>
                  </a:extLst>
                </p:cNvPr>
                <p:cNvPicPr/>
                <p:nvPr/>
              </p:nvPicPr>
              <p:blipFill>
                <a:blip r:embed="rId622"/>
                <a:stretch>
                  <a:fillRect/>
                </a:stretch>
              </p:blipFill>
              <p:spPr>
                <a:xfrm>
                  <a:off x="2852193" y="868764"/>
                  <a:ext cx="229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42" name="Freihand 141">
                  <a:extLst>
                    <a:ext uri="{FF2B5EF4-FFF2-40B4-BE49-F238E27FC236}">
                      <a16:creationId xmlns:a16="http://schemas.microsoft.com/office/drawing/2014/main" id="{BBB80406-BEE5-4E91-947A-F3A87CC05E95}"/>
                    </a:ext>
                  </a:extLst>
                </p14:cNvPr>
                <p14:cNvContentPartPr/>
                <p14:nvPr/>
              </p14:nvContentPartPr>
              <p14:xfrm>
                <a:off x="3084033" y="883524"/>
                <a:ext cx="5760" cy="37080"/>
              </p14:xfrm>
            </p:contentPart>
          </mc:Choice>
          <mc:Fallback>
            <p:pic>
              <p:nvPicPr>
                <p:cNvPr id="142" name="Freihand 141">
                  <a:extLst>
                    <a:ext uri="{FF2B5EF4-FFF2-40B4-BE49-F238E27FC236}">
                      <a16:creationId xmlns:a16="http://schemas.microsoft.com/office/drawing/2014/main" id="{BBB80406-BEE5-4E91-947A-F3A87CC05E95}"/>
                    </a:ext>
                  </a:extLst>
                </p:cNvPr>
                <p:cNvPicPr/>
                <p:nvPr/>
              </p:nvPicPr>
              <p:blipFill>
                <a:blip r:embed="rId624"/>
                <a:stretch>
                  <a:fillRect/>
                </a:stretch>
              </p:blipFill>
              <p:spPr>
                <a:xfrm>
                  <a:off x="3079713" y="879204"/>
                  <a:ext cx="14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43" name="Freihand 142">
                  <a:extLst>
                    <a:ext uri="{FF2B5EF4-FFF2-40B4-BE49-F238E27FC236}">
                      <a16:creationId xmlns:a16="http://schemas.microsoft.com/office/drawing/2014/main" id="{C9A2BD72-03BE-4D47-8AD8-A57ABAE7D86A}"/>
                    </a:ext>
                  </a:extLst>
                </p14:cNvPr>
                <p14:cNvContentPartPr/>
                <p14:nvPr/>
              </p14:nvContentPartPr>
              <p14:xfrm>
                <a:off x="3111393" y="934284"/>
                <a:ext cx="133560" cy="33480"/>
              </p14:xfrm>
            </p:contentPart>
          </mc:Choice>
          <mc:Fallback>
            <p:pic>
              <p:nvPicPr>
                <p:cNvPr id="143" name="Freihand 142">
                  <a:extLst>
                    <a:ext uri="{FF2B5EF4-FFF2-40B4-BE49-F238E27FC236}">
                      <a16:creationId xmlns:a16="http://schemas.microsoft.com/office/drawing/2014/main" id="{C9A2BD72-03BE-4D47-8AD8-A57ABAE7D86A}"/>
                    </a:ext>
                  </a:extLst>
                </p:cNvPr>
                <p:cNvPicPr/>
                <p:nvPr/>
              </p:nvPicPr>
              <p:blipFill>
                <a:blip r:embed="rId626"/>
                <a:stretch>
                  <a:fillRect/>
                </a:stretch>
              </p:blipFill>
              <p:spPr>
                <a:xfrm>
                  <a:off x="3107073" y="929964"/>
                  <a:ext cx="142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24" name="Freihand 123">
                  <a:extLst>
                    <a:ext uri="{FF2B5EF4-FFF2-40B4-BE49-F238E27FC236}">
                      <a16:creationId xmlns:a16="http://schemas.microsoft.com/office/drawing/2014/main" id="{68B3278F-4750-46D0-AED7-31321DB96B0B}"/>
                    </a:ext>
                  </a:extLst>
                </p14:cNvPr>
                <p14:cNvContentPartPr/>
                <p14:nvPr/>
              </p14:nvContentPartPr>
              <p14:xfrm>
                <a:off x="1813593" y="1195284"/>
                <a:ext cx="123120" cy="171000"/>
              </p14:xfrm>
            </p:contentPart>
          </mc:Choice>
          <mc:Fallback>
            <p:pic>
              <p:nvPicPr>
                <p:cNvPr id="124" name="Freihand 123">
                  <a:extLst>
                    <a:ext uri="{FF2B5EF4-FFF2-40B4-BE49-F238E27FC236}">
                      <a16:creationId xmlns:a16="http://schemas.microsoft.com/office/drawing/2014/main" id="{68B3278F-4750-46D0-AED7-31321DB96B0B}"/>
                    </a:ext>
                  </a:extLst>
                </p:cNvPr>
                <p:cNvPicPr/>
                <p:nvPr/>
              </p:nvPicPr>
              <p:blipFill>
                <a:blip r:embed="rId628"/>
                <a:stretch>
                  <a:fillRect/>
                </a:stretch>
              </p:blipFill>
              <p:spPr>
                <a:xfrm>
                  <a:off x="1808913" y="1190964"/>
                  <a:ext cx="131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25" name="Freihand 124">
                  <a:extLst>
                    <a:ext uri="{FF2B5EF4-FFF2-40B4-BE49-F238E27FC236}">
                      <a16:creationId xmlns:a16="http://schemas.microsoft.com/office/drawing/2014/main" id="{8A219FE0-6459-453D-B826-F35CD13C8ACE}"/>
                    </a:ext>
                  </a:extLst>
                </p14:cNvPr>
                <p14:cNvContentPartPr/>
                <p14:nvPr/>
              </p14:nvContentPartPr>
              <p14:xfrm>
                <a:off x="2001153" y="1228404"/>
                <a:ext cx="15480" cy="113040"/>
              </p14:xfrm>
            </p:contentPart>
          </mc:Choice>
          <mc:Fallback>
            <p:pic>
              <p:nvPicPr>
                <p:cNvPr id="125" name="Freihand 124">
                  <a:extLst>
                    <a:ext uri="{FF2B5EF4-FFF2-40B4-BE49-F238E27FC236}">
                      <a16:creationId xmlns:a16="http://schemas.microsoft.com/office/drawing/2014/main" id="{8A219FE0-6459-453D-B826-F35CD13C8ACE}"/>
                    </a:ext>
                  </a:extLst>
                </p:cNvPr>
                <p:cNvPicPr/>
                <p:nvPr/>
              </p:nvPicPr>
              <p:blipFill>
                <a:blip r:embed="rId630"/>
                <a:stretch>
                  <a:fillRect/>
                </a:stretch>
              </p:blipFill>
              <p:spPr>
                <a:xfrm>
                  <a:off x="1996833" y="1224084"/>
                  <a:ext cx="24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26" name="Freihand 125">
                  <a:extLst>
                    <a:ext uri="{FF2B5EF4-FFF2-40B4-BE49-F238E27FC236}">
                      <a16:creationId xmlns:a16="http://schemas.microsoft.com/office/drawing/2014/main" id="{5229D6E5-00C5-4072-8B7B-94364A15B1C9}"/>
                    </a:ext>
                  </a:extLst>
                </p14:cNvPr>
                <p14:cNvContentPartPr/>
                <p14:nvPr/>
              </p14:nvContentPartPr>
              <p14:xfrm>
                <a:off x="2042913" y="1210404"/>
                <a:ext cx="11160" cy="124920"/>
              </p14:xfrm>
            </p:contentPart>
          </mc:Choice>
          <mc:Fallback>
            <p:pic>
              <p:nvPicPr>
                <p:cNvPr id="126" name="Freihand 125">
                  <a:extLst>
                    <a:ext uri="{FF2B5EF4-FFF2-40B4-BE49-F238E27FC236}">
                      <a16:creationId xmlns:a16="http://schemas.microsoft.com/office/drawing/2014/main" id="{5229D6E5-00C5-4072-8B7B-94364A15B1C9}"/>
                    </a:ext>
                  </a:extLst>
                </p:cNvPr>
                <p:cNvPicPr/>
                <p:nvPr/>
              </p:nvPicPr>
              <p:blipFill>
                <a:blip r:embed="rId632"/>
                <a:stretch>
                  <a:fillRect/>
                </a:stretch>
              </p:blipFill>
              <p:spPr>
                <a:xfrm>
                  <a:off x="2038593" y="1206084"/>
                  <a:ext cx="19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27" name="Freihand 126">
                  <a:extLst>
                    <a:ext uri="{FF2B5EF4-FFF2-40B4-BE49-F238E27FC236}">
                      <a16:creationId xmlns:a16="http://schemas.microsoft.com/office/drawing/2014/main" id="{72115AE3-A4D5-4D57-9CAF-2224CCBFB256}"/>
                    </a:ext>
                  </a:extLst>
                </p14:cNvPr>
                <p14:cNvContentPartPr/>
                <p14:nvPr/>
              </p14:nvContentPartPr>
              <p14:xfrm>
                <a:off x="1964433" y="1168644"/>
                <a:ext cx="158040" cy="26280"/>
              </p14:xfrm>
            </p:contentPart>
          </mc:Choice>
          <mc:Fallback>
            <p:pic>
              <p:nvPicPr>
                <p:cNvPr id="127" name="Freihand 126">
                  <a:extLst>
                    <a:ext uri="{FF2B5EF4-FFF2-40B4-BE49-F238E27FC236}">
                      <a16:creationId xmlns:a16="http://schemas.microsoft.com/office/drawing/2014/main" id="{72115AE3-A4D5-4D57-9CAF-2224CCBFB256}"/>
                    </a:ext>
                  </a:extLst>
                </p:cNvPr>
                <p:cNvPicPr/>
                <p:nvPr/>
              </p:nvPicPr>
              <p:blipFill>
                <a:blip r:embed="rId634"/>
                <a:stretch>
                  <a:fillRect/>
                </a:stretch>
              </p:blipFill>
              <p:spPr>
                <a:xfrm>
                  <a:off x="1960113" y="1164324"/>
                  <a:ext cx="166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45" name="Freihand 144">
                  <a:extLst>
                    <a:ext uri="{FF2B5EF4-FFF2-40B4-BE49-F238E27FC236}">
                      <a16:creationId xmlns:a16="http://schemas.microsoft.com/office/drawing/2014/main" id="{1854749C-93A0-44A4-8FF6-F7BDE833A4EA}"/>
                    </a:ext>
                  </a:extLst>
                </p14:cNvPr>
                <p14:cNvContentPartPr/>
                <p14:nvPr/>
              </p14:nvContentPartPr>
              <p14:xfrm>
                <a:off x="2313633" y="1242084"/>
                <a:ext cx="13680" cy="94680"/>
              </p14:xfrm>
            </p:contentPart>
          </mc:Choice>
          <mc:Fallback>
            <p:pic>
              <p:nvPicPr>
                <p:cNvPr id="145" name="Freihand 144">
                  <a:extLst>
                    <a:ext uri="{FF2B5EF4-FFF2-40B4-BE49-F238E27FC236}">
                      <a16:creationId xmlns:a16="http://schemas.microsoft.com/office/drawing/2014/main" id="{1854749C-93A0-44A4-8FF6-F7BDE833A4EA}"/>
                    </a:ext>
                  </a:extLst>
                </p:cNvPr>
                <p:cNvPicPr/>
                <p:nvPr/>
              </p:nvPicPr>
              <p:blipFill>
                <a:blip r:embed="rId636"/>
                <a:stretch>
                  <a:fillRect/>
                </a:stretch>
              </p:blipFill>
              <p:spPr>
                <a:xfrm>
                  <a:off x="2309313" y="1237764"/>
                  <a:ext cx="22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46" name="Freihand 145">
                  <a:extLst>
                    <a:ext uri="{FF2B5EF4-FFF2-40B4-BE49-F238E27FC236}">
                      <a16:creationId xmlns:a16="http://schemas.microsoft.com/office/drawing/2014/main" id="{9BA3430B-E4DC-4B80-AF5C-B35388B18A13}"/>
                    </a:ext>
                  </a:extLst>
                </p14:cNvPr>
                <p14:cNvContentPartPr/>
                <p14:nvPr/>
              </p14:nvContentPartPr>
              <p14:xfrm>
                <a:off x="2258913" y="1276644"/>
                <a:ext cx="123120" cy="12600"/>
              </p14:xfrm>
            </p:contentPart>
          </mc:Choice>
          <mc:Fallback>
            <p:pic>
              <p:nvPicPr>
                <p:cNvPr id="146" name="Freihand 145">
                  <a:extLst>
                    <a:ext uri="{FF2B5EF4-FFF2-40B4-BE49-F238E27FC236}">
                      <a16:creationId xmlns:a16="http://schemas.microsoft.com/office/drawing/2014/main" id="{9BA3430B-E4DC-4B80-AF5C-B35388B18A13}"/>
                    </a:ext>
                  </a:extLst>
                </p:cNvPr>
                <p:cNvPicPr/>
                <p:nvPr/>
              </p:nvPicPr>
              <p:blipFill>
                <a:blip r:embed="rId638"/>
                <a:stretch>
                  <a:fillRect/>
                </a:stretch>
              </p:blipFill>
              <p:spPr>
                <a:xfrm>
                  <a:off x="2254593" y="1272324"/>
                  <a:ext cx="131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19" name="Freihand 118">
                  <a:extLst>
                    <a:ext uri="{FF2B5EF4-FFF2-40B4-BE49-F238E27FC236}">
                      <a16:creationId xmlns:a16="http://schemas.microsoft.com/office/drawing/2014/main" id="{62E95BDA-3CE0-4072-8249-217724278BB7}"/>
                    </a:ext>
                  </a:extLst>
                </p14:cNvPr>
                <p14:cNvContentPartPr/>
                <p14:nvPr/>
              </p14:nvContentPartPr>
              <p14:xfrm>
                <a:off x="1347753" y="1321284"/>
                <a:ext cx="154080" cy="87120"/>
              </p14:xfrm>
            </p:contentPart>
          </mc:Choice>
          <mc:Fallback>
            <p:pic>
              <p:nvPicPr>
                <p:cNvPr id="119" name="Freihand 118">
                  <a:extLst>
                    <a:ext uri="{FF2B5EF4-FFF2-40B4-BE49-F238E27FC236}">
                      <a16:creationId xmlns:a16="http://schemas.microsoft.com/office/drawing/2014/main" id="{62E95BDA-3CE0-4072-8249-217724278BB7}"/>
                    </a:ext>
                  </a:extLst>
                </p:cNvPr>
                <p:cNvPicPr/>
                <p:nvPr/>
              </p:nvPicPr>
              <p:blipFill>
                <a:blip r:embed="rId640"/>
                <a:stretch>
                  <a:fillRect/>
                </a:stretch>
              </p:blipFill>
              <p:spPr>
                <a:xfrm>
                  <a:off x="1343433" y="1316964"/>
                  <a:ext cx="162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20" name="Freihand 119">
                  <a:extLst>
                    <a:ext uri="{FF2B5EF4-FFF2-40B4-BE49-F238E27FC236}">
                      <a16:creationId xmlns:a16="http://schemas.microsoft.com/office/drawing/2014/main" id="{8EB6B383-1C52-4BA3-B7D8-FE2870FAA67A}"/>
                    </a:ext>
                  </a:extLst>
                </p14:cNvPr>
                <p14:cNvContentPartPr/>
                <p14:nvPr/>
              </p14:nvContentPartPr>
              <p14:xfrm>
                <a:off x="1601913" y="1308684"/>
                <a:ext cx="39960" cy="67680"/>
              </p14:xfrm>
            </p:contentPart>
          </mc:Choice>
          <mc:Fallback>
            <p:pic>
              <p:nvPicPr>
                <p:cNvPr id="120" name="Freihand 119">
                  <a:extLst>
                    <a:ext uri="{FF2B5EF4-FFF2-40B4-BE49-F238E27FC236}">
                      <a16:creationId xmlns:a16="http://schemas.microsoft.com/office/drawing/2014/main" id="{8EB6B383-1C52-4BA3-B7D8-FE2870FAA67A}"/>
                    </a:ext>
                  </a:extLst>
                </p:cNvPr>
                <p:cNvPicPr/>
                <p:nvPr/>
              </p:nvPicPr>
              <p:blipFill>
                <a:blip r:embed="rId642"/>
                <a:stretch>
                  <a:fillRect/>
                </a:stretch>
              </p:blipFill>
              <p:spPr>
                <a:xfrm>
                  <a:off x="1597593" y="1304364"/>
                  <a:ext cx="48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21" name="Freihand 120">
                  <a:extLst>
                    <a:ext uri="{FF2B5EF4-FFF2-40B4-BE49-F238E27FC236}">
                      <a16:creationId xmlns:a16="http://schemas.microsoft.com/office/drawing/2014/main" id="{1501668E-4287-497A-AD3A-609008E06F59}"/>
                    </a:ext>
                  </a:extLst>
                </p14:cNvPr>
                <p14:cNvContentPartPr/>
                <p14:nvPr/>
              </p14:nvContentPartPr>
              <p14:xfrm>
                <a:off x="1656273" y="1284924"/>
                <a:ext cx="16200" cy="92880"/>
              </p14:xfrm>
            </p:contentPart>
          </mc:Choice>
          <mc:Fallback>
            <p:pic>
              <p:nvPicPr>
                <p:cNvPr id="121" name="Freihand 120">
                  <a:extLst>
                    <a:ext uri="{FF2B5EF4-FFF2-40B4-BE49-F238E27FC236}">
                      <a16:creationId xmlns:a16="http://schemas.microsoft.com/office/drawing/2014/main" id="{1501668E-4287-497A-AD3A-609008E06F59}"/>
                    </a:ext>
                  </a:extLst>
                </p:cNvPr>
                <p:cNvPicPr/>
                <p:nvPr/>
              </p:nvPicPr>
              <p:blipFill>
                <a:blip r:embed="rId644"/>
                <a:stretch>
                  <a:fillRect/>
                </a:stretch>
              </p:blipFill>
              <p:spPr>
                <a:xfrm>
                  <a:off x="1651953" y="1280604"/>
                  <a:ext cx="2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22" name="Freihand 121">
                  <a:extLst>
                    <a:ext uri="{FF2B5EF4-FFF2-40B4-BE49-F238E27FC236}">
                      <a16:creationId xmlns:a16="http://schemas.microsoft.com/office/drawing/2014/main" id="{14B95694-3D88-4A3B-B423-83FB8530A797}"/>
                    </a:ext>
                  </a:extLst>
                </p14:cNvPr>
                <p14:cNvContentPartPr/>
                <p14:nvPr/>
              </p14:nvContentPartPr>
              <p14:xfrm>
                <a:off x="1534233" y="1237044"/>
                <a:ext cx="228960" cy="24480"/>
              </p14:xfrm>
            </p:contentPart>
          </mc:Choice>
          <mc:Fallback>
            <p:pic>
              <p:nvPicPr>
                <p:cNvPr id="122" name="Freihand 121">
                  <a:extLst>
                    <a:ext uri="{FF2B5EF4-FFF2-40B4-BE49-F238E27FC236}">
                      <a16:creationId xmlns:a16="http://schemas.microsoft.com/office/drawing/2014/main" id="{14B95694-3D88-4A3B-B423-83FB8530A797}"/>
                    </a:ext>
                  </a:extLst>
                </p:cNvPr>
                <p:cNvPicPr/>
                <p:nvPr/>
              </p:nvPicPr>
              <p:blipFill>
                <a:blip r:embed="rId646"/>
                <a:stretch>
                  <a:fillRect/>
                </a:stretch>
              </p:blipFill>
              <p:spPr>
                <a:xfrm>
                  <a:off x="1529913" y="1232724"/>
                  <a:ext cx="237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54" name="Freihand 153">
                  <a:extLst>
                    <a:ext uri="{FF2B5EF4-FFF2-40B4-BE49-F238E27FC236}">
                      <a16:creationId xmlns:a16="http://schemas.microsoft.com/office/drawing/2014/main" id="{071F023F-0DA4-429A-95D0-465E644ACE09}"/>
                    </a:ext>
                  </a:extLst>
                </p14:cNvPr>
                <p14:cNvContentPartPr/>
                <p14:nvPr/>
              </p14:nvContentPartPr>
              <p14:xfrm>
                <a:off x="1733313" y="1314804"/>
                <a:ext cx="36000" cy="32400"/>
              </p14:xfrm>
            </p:contentPart>
          </mc:Choice>
          <mc:Fallback>
            <p:pic>
              <p:nvPicPr>
                <p:cNvPr id="154" name="Freihand 153">
                  <a:extLst>
                    <a:ext uri="{FF2B5EF4-FFF2-40B4-BE49-F238E27FC236}">
                      <a16:creationId xmlns:a16="http://schemas.microsoft.com/office/drawing/2014/main" id="{071F023F-0DA4-429A-95D0-465E644ACE09}"/>
                    </a:ext>
                  </a:extLst>
                </p:cNvPr>
                <p:cNvPicPr/>
                <p:nvPr/>
              </p:nvPicPr>
              <p:blipFill>
                <a:blip r:embed="rId648"/>
                <a:stretch>
                  <a:fillRect/>
                </a:stretch>
              </p:blipFill>
              <p:spPr>
                <a:xfrm>
                  <a:off x="1728993" y="1310484"/>
                  <a:ext cx="44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52" name="Freihand 151">
                  <a:extLst>
                    <a:ext uri="{FF2B5EF4-FFF2-40B4-BE49-F238E27FC236}">
                      <a16:creationId xmlns:a16="http://schemas.microsoft.com/office/drawing/2014/main" id="{8774FE7B-8F90-452B-BB22-422E7FC3ADB1}"/>
                    </a:ext>
                  </a:extLst>
                </p14:cNvPr>
                <p14:cNvContentPartPr/>
                <p14:nvPr/>
              </p14:nvContentPartPr>
              <p14:xfrm>
                <a:off x="2786313" y="1267644"/>
                <a:ext cx="21960" cy="19080"/>
              </p14:xfrm>
            </p:contentPart>
          </mc:Choice>
          <mc:Fallback>
            <p:pic>
              <p:nvPicPr>
                <p:cNvPr id="152" name="Freihand 151">
                  <a:extLst>
                    <a:ext uri="{FF2B5EF4-FFF2-40B4-BE49-F238E27FC236}">
                      <a16:creationId xmlns:a16="http://schemas.microsoft.com/office/drawing/2014/main" id="{8774FE7B-8F90-452B-BB22-422E7FC3ADB1}"/>
                    </a:ext>
                  </a:extLst>
                </p:cNvPr>
                <p:cNvPicPr/>
                <p:nvPr/>
              </p:nvPicPr>
              <p:blipFill>
                <a:blip r:embed="rId650"/>
                <a:stretch>
                  <a:fillRect/>
                </a:stretch>
              </p:blipFill>
              <p:spPr>
                <a:xfrm>
                  <a:off x="2781993" y="1263324"/>
                  <a:ext cx="30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55" name="Freihand 154">
                  <a:extLst>
                    <a:ext uri="{FF2B5EF4-FFF2-40B4-BE49-F238E27FC236}">
                      <a16:creationId xmlns:a16="http://schemas.microsoft.com/office/drawing/2014/main" id="{D0008890-A632-4C21-A8DB-A3A0959AB556}"/>
                    </a:ext>
                  </a:extLst>
                </p14:cNvPr>
                <p14:cNvContentPartPr/>
                <p14:nvPr/>
              </p14:nvContentPartPr>
              <p14:xfrm>
                <a:off x="2906193" y="1170444"/>
                <a:ext cx="98640" cy="146160"/>
              </p14:xfrm>
            </p:contentPart>
          </mc:Choice>
          <mc:Fallback>
            <p:pic>
              <p:nvPicPr>
                <p:cNvPr id="155" name="Freihand 154">
                  <a:extLst>
                    <a:ext uri="{FF2B5EF4-FFF2-40B4-BE49-F238E27FC236}">
                      <a16:creationId xmlns:a16="http://schemas.microsoft.com/office/drawing/2014/main" id="{D0008890-A632-4C21-A8DB-A3A0959AB556}"/>
                    </a:ext>
                  </a:extLst>
                </p:cNvPr>
                <p:cNvPicPr/>
                <p:nvPr/>
              </p:nvPicPr>
              <p:blipFill>
                <a:blip r:embed="rId652"/>
                <a:stretch>
                  <a:fillRect/>
                </a:stretch>
              </p:blipFill>
              <p:spPr>
                <a:xfrm>
                  <a:off x="2901873" y="1166124"/>
                  <a:ext cx="107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6" name="Freihand 155">
                  <a:extLst>
                    <a:ext uri="{FF2B5EF4-FFF2-40B4-BE49-F238E27FC236}">
                      <a16:creationId xmlns:a16="http://schemas.microsoft.com/office/drawing/2014/main" id="{2D0A23FC-0AE4-4A27-B4A8-ACF2FFC3F0AB}"/>
                    </a:ext>
                  </a:extLst>
                </p14:cNvPr>
                <p14:cNvContentPartPr/>
                <p14:nvPr/>
              </p14:nvContentPartPr>
              <p14:xfrm>
                <a:off x="3059553" y="1250724"/>
                <a:ext cx="63720" cy="38520"/>
              </p14:xfrm>
            </p:contentPart>
          </mc:Choice>
          <mc:Fallback>
            <p:pic>
              <p:nvPicPr>
                <p:cNvPr id="156" name="Freihand 155">
                  <a:extLst>
                    <a:ext uri="{FF2B5EF4-FFF2-40B4-BE49-F238E27FC236}">
                      <a16:creationId xmlns:a16="http://schemas.microsoft.com/office/drawing/2014/main" id="{2D0A23FC-0AE4-4A27-B4A8-ACF2FFC3F0AB}"/>
                    </a:ext>
                  </a:extLst>
                </p:cNvPr>
                <p:cNvPicPr/>
                <p:nvPr/>
              </p:nvPicPr>
              <p:blipFill>
                <a:blip r:embed="rId654"/>
                <a:stretch>
                  <a:fillRect/>
                </a:stretch>
              </p:blipFill>
              <p:spPr>
                <a:xfrm>
                  <a:off x="3055233" y="1246404"/>
                  <a:ext cx="723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57" name="Freihand 156">
                  <a:extLst>
                    <a:ext uri="{FF2B5EF4-FFF2-40B4-BE49-F238E27FC236}">
                      <a16:creationId xmlns:a16="http://schemas.microsoft.com/office/drawing/2014/main" id="{ACC47FC0-F358-42C5-83E0-B03C9304C712}"/>
                    </a:ext>
                  </a:extLst>
                </p14:cNvPr>
                <p14:cNvContentPartPr/>
                <p14:nvPr/>
              </p14:nvContentPartPr>
              <p14:xfrm>
                <a:off x="3060633" y="1240284"/>
                <a:ext cx="92520" cy="159480"/>
              </p14:xfrm>
            </p:contentPart>
          </mc:Choice>
          <mc:Fallback>
            <p:pic>
              <p:nvPicPr>
                <p:cNvPr id="157" name="Freihand 156">
                  <a:extLst>
                    <a:ext uri="{FF2B5EF4-FFF2-40B4-BE49-F238E27FC236}">
                      <a16:creationId xmlns:a16="http://schemas.microsoft.com/office/drawing/2014/main" id="{ACC47FC0-F358-42C5-83E0-B03C9304C712}"/>
                    </a:ext>
                  </a:extLst>
                </p:cNvPr>
                <p:cNvPicPr/>
                <p:nvPr/>
              </p:nvPicPr>
              <p:blipFill>
                <a:blip r:embed="rId656"/>
                <a:stretch>
                  <a:fillRect/>
                </a:stretch>
              </p:blipFill>
              <p:spPr>
                <a:xfrm>
                  <a:off x="3056313" y="1235964"/>
                  <a:ext cx="101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0" name="Freihand 159">
                  <a:extLst>
                    <a:ext uri="{FF2B5EF4-FFF2-40B4-BE49-F238E27FC236}">
                      <a16:creationId xmlns:a16="http://schemas.microsoft.com/office/drawing/2014/main" id="{005EA0CD-F862-4B87-823D-5A70F8DFB738}"/>
                    </a:ext>
                  </a:extLst>
                </p14:cNvPr>
                <p14:cNvContentPartPr/>
                <p14:nvPr/>
              </p14:nvContentPartPr>
              <p14:xfrm>
                <a:off x="2887113" y="1114644"/>
                <a:ext cx="320040" cy="34560"/>
              </p14:xfrm>
            </p:contentPart>
          </mc:Choice>
          <mc:Fallback>
            <p:pic>
              <p:nvPicPr>
                <p:cNvPr id="160" name="Freihand 159">
                  <a:extLst>
                    <a:ext uri="{FF2B5EF4-FFF2-40B4-BE49-F238E27FC236}">
                      <a16:creationId xmlns:a16="http://schemas.microsoft.com/office/drawing/2014/main" id="{005EA0CD-F862-4B87-823D-5A70F8DFB738}"/>
                    </a:ext>
                  </a:extLst>
                </p:cNvPr>
                <p:cNvPicPr/>
                <p:nvPr/>
              </p:nvPicPr>
              <p:blipFill>
                <a:blip r:embed="rId658"/>
                <a:stretch>
                  <a:fillRect/>
                </a:stretch>
              </p:blipFill>
              <p:spPr>
                <a:xfrm>
                  <a:off x="2882793" y="1110324"/>
                  <a:ext cx="328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1" name="Freihand 160">
                  <a:extLst>
                    <a:ext uri="{FF2B5EF4-FFF2-40B4-BE49-F238E27FC236}">
                      <a16:creationId xmlns:a16="http://schemas.microsoft.com/office/drawing/2014/main" id="{96CCCDEB-6991-4623-8FF9-8769BB924FC9}"/>
                    </a:ext>
                  </a:extLst>
                </p14:cNvPr>
                <p14:cNvContentPartPr/>
                <p14:nvPr/>
              </p14:nvContentPartPr>
              <p14:xfrm>
                <a:off x="3125793" y="965964"/>
                <a:ext cx="366120" cy="111240"/>
              </p14:xfrm>
            </p:contentPart>
          </mc:Choice>
          <mc:Fallback>
            <p:pic>
              <p:nvPicPr>
                <p:cNvPr id="161" name="Freihand 160">
                  <a:extLst>
                    <a:ext uri="{FF2B5EF4-FFF2-40B4-BE49-F238E27FC236}">
                      <a16:creationId xmlns:a16="http://schemas.microsoft.com/office/drawing/2014/main" id="{96CCCDEB-6991-4623-8FF9-8769BB924FC9}"/>
                    </a:ext>
                  </a:extLst>
                </p:cNvPr>
                <p:cNvPicPr/>
                <p:nvPr/>
              </p:nvPicPr>
              <p:blipFill>
                <a:blip r:embed="rId660"/>
                <a:stretch>
                  <a:fillRect/>
                </a:stretch>
              </p:blipFill>
              <p:spPr>
                <a:xfrm>
                  <a:off x="3121473" y="961644"/>
                  <a:ext cx="374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2" name="Freihand 161">
                  <a:extLst>
                    <a:ext uri="{FF2B5EF4-FFF2-40B4-BE49-F238E27FC236}">
                      <a16:creationId xmlns:a16="http://schemas.microsoft.com/office/drawing/2014/main" id="{DB337A0B-161B-46F5-8346-3DAE6D8EF5BC}"/>
                    </a:ext>
                  </a:extLst>
                </p14:cNvPr>
                <p14:cNvContentPartPr/>
                <p14:nvPr/>
              </p14:nvContentPartPr>
              <p14:xfrm>
                <a:off x="3110313" y="1002324"/>
                <a:ext cx="151200" cy="119160"/>
              </p14:xfrm>
            </p:contentPart>
          </mc:Choice>
          <mc:Fallback>
            <p:pic>
              <p:nvPicPr>
                <p:cNvPr id="162" name="Freihand 161">
                  <a:extLst>
                    <a:ext uri="{FF2B5EF4-FFF2-40B4-BE49-F238E27FC236}">
                      <a16:creationId xmlns:a16="http://schemas.microsoft.com/office/drawing/2014/main" id="{DB337A0B-161B-46F5-8346-3DAE6D8EF5BC}"/>
                    </a:ext>
                  </a:extLst>
                </p:cNvPr>
                <p:cNvPicPr/>
                <p:nvPr/>
              </p:nvPicPr>
              <p:blipFill>
                <a:blip r:embed="rId662"/>
                <a:stretch>
                  <a:fillRect/>
                </a:stretch>
              </p:blipFill>
              <p:spPr>
                <a:xfrm>
                  <a:off x="3105993" y="998004"/>
                  <a:ext cx="159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3" name="Freihand 162">
                  <a:extLst>
                    <a:ext uri="{FF2B5EF4-FFF2-40B4-BE49-F238E27FC236}">
                      <a16:creationId xmlns:a16="http://schemas.microsoft.com/office/drawing/2014/main" id="{9093ECE2-AFA4-49F9-B18A-CB48B4DF5D83}"/>
                    </a:ext>
                  </a:extLst>
                </p14:cNvPr>
                <p14:cNvContentPartPr/>
                <p14:nvPr/>
              </p14:nvContentPartPr>
              <p14:xfrm>
                <a:off x="3634473" y="879204"/>
                <a:ext cx="177480" cy="114840"/>
              </p14:xfrm>
            </p:contentPart>
          </mc:Choice>
          <mc:Fallback>
            <p:pic>
              <p:nvPicPr>
                <p:cNvPr id="163" name="Freihand 162">
                  <a:extLst>
                    <a:ext uri="{FF2B5EF4-FFF2-40B4-BE49-F238E27FC236}">
                      <a16:creationId xmlns:a16="http://schemas.microsoft.com/office/drawing/2014/main" id="{9093ECE2-AFA4-49F9-B18A-CB48B4DF5D83}"/>
                    </a:ext>
                  </a:extLst>
                </p:cNvPr>
                <p:cNvPicPr/>
                <p:nvPr/>
              </p:nvPicPr>
              <p:blipFill>
                <a:blip r:embed="rId664"/>
                <a:stretch>
                  <a:fillRect/>
                </a:stretch>
              </p:blipFill>
              <p:spPr>
                <a:xfrm>
                  <a:off x="3630153" y="874884"/>
                  <a:ext cx="18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5" name="Freihand 164">
                  <a:extLst>
                    <a:ext uri="{FF2B5EF4-FFF2-40B4-BE49-F238E27FC236}">
                      <a16:creationId xmlns:a16="http://schemas.microsoft.com/office/drawing/2014/main" id="{BB6F3B29-2F4E-4983-8C00-6D0CE3481357}"/>
                    </a:ext>
                  </a:extLst>
                </p14:cNvPr>
                <p14:cNvContentPartPr/>
                <p14:nvPr/>
              </p14:nvContentPartPr>
              <p14:xfrm>
                <a:off x="3849753" y="847524"/>
                <a:ext cx="110160" cy="173160"/>
              </p14:xfrm>
            </p:contentPart>
          </mc:Choice>
          <mc:Fallback>
            <p:pic>
              <p:nvPicPr>
                <p:cNvPr id="165" name="Freihand 164">
                  <a:extLst>
                    <a:ext uri="{FF2B5EF4-FFF2-40B4-BE49-F238E27FC236}">
                      <a16:creationId xmlns:a16="http://schemas.microsoft.com/office/drawing/2014/main" id="{BB6F3B29-2F4E-4983-8C00-6D0CE3481357}"/>
                    </a:ext>
                  </a:extLst>
                </p:cNvPr>
                <p:cNvPicPr/>
                <p:nvPr/>
              </p:nvPicPr>
              <p:blipFill>
                <a:blip r:embed="rId666"/>
                <a:stretch>
                  <a:fillRect/>
                </a:stretch>
              </p:blipFill>
              <p:spPr>
                <a:xfrm>
                  <a:off x="3845433" y="843204"/>
                  <a:ext cx="118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6" name="Freihand 165">
                  <a:extLst>
                    <a:ext uri="{FF2B5EF4-FFF2-40B4-BE49-F238E27FC236}">
                      <a16:creationId xmlns:a16="http://schemas.microsoft.com/office/drawing/2014/main" id="{6B660D2E-5AC0-46C6-8949-D143B9E7D9F0}"/>
                    </a:ext>
                  </a:extLst>
                </p14:cNvPr>
                <p14:cNvContentPartPr/>
                <p14:nvPr/>
              </p14:nvContentPartPr>
              <p14:xfrm>
                <a:off x="3958473" y="900804"/>
                <a:ext cx="161640" cy="72720"/>
              </p14:xfrm>
            </p:contentPart>
          </mc:Choice>
          <mc:Fallback>
            <p:pic>
              <p:nvPicPr>
                <p:cNvPr id="166" name="Freihand 165">
                  <a:extLst>
                    <a:ext uri="{FF2B5EF4-FFF2-40B4-BE49-F238E27FC236}">
                      <a16:creationId xmlns:a16="http://schemas.microsoft.com/office/drawing/2014/main" id="{6B660D2E-5AC0-46C6-8949-D143B9E7D9F0}"/>
                    </a:ext>
                  </a:extLst>
                </p:cNvPr>
                <p:cNvPicPr/>
                <p:nvPr/>
              </p:nvPicPr>
              <p:blipFill>
                <a:blip r:embed="rId668"/>
                <a:stretch>
                  <a:fillRect/>
                </a:stretch>
              </p:blipFill>
              <p:spPr>
                <a:xfrm>
                  <a:off x="3954153" y="896484"/>
                  <a:ext cx="170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8" name="Freihand 167">
                  <a:extLst>
                    <a:ext uri="{FF2B5EF4-FFF2-40B4-BE49-F238E27FC236}">
                      <a16:creationId xmlns:a16="http://schemas.microsoft.com/office/drawing/2014/main" id="{74D4EA97-D09B-4E2F-BC7C-D556D376B5E7}"/>
                    </a:ext>
                  </a:extLst>
                </p14:cNvPr>
                <p14:cNvContentPartPr/>
                <p14:nvPr/>
              </p14:nvContentPartPr>
              <p14:xfrm>
                <a:off x="4113993" y="922764"/>
                <a:ext cx="154440" cy="50040"/>
              </p14:xfrm>
            </p:contentPart>
          </mc:Choice>
          <mc:Fallback>
            <p:pic>
              <p:nvPicPr>
                <p:cNvPr id="168" name="Freihand 167">
                  <a:extLst>
                    <a:ext uri="{FF2B5EF4-FFF2-40B4-BE49-F238E27FC236}">
                      <a16:creationId xmlns:a16="http://schemas.microsoft.com/office/drawing/2014/main" id="{74D4EA97-D09B-4E2F-BC7C-D556D376B5E7}"/>
                    </a:ext>
                  </a:extLst>
                </p:cNvPr>
                <p:cNvPicPr/>
                <p:nvPr/>
              </p:nvPicPr>
              <p:blipFill>
                <a:blip r:embed="rId670"/>
                <a:stretch>
                  <a:fillRect/>
                </a:stretch>
              </p:blipFill>
              <p:spPr>
                <a:xfrm>
                  <a:off x="4109673" y="918444"/>
                  <a:ext cx="163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9" name="Freihand 168">
                  <a:extLst>
                    <a:ext uri="{FF2B5EF4-FFF2-40B4-BE49-F238E27FC236}">
                      <a16:creationId xmlns:a16="http://schemas.microsoft.com/office/drawing/2014/main" id="{65721BF5-9145-4580-BBD6-4B0FD44FDA9B}"/>
                    </a:ext>
                  </a:extLst>
                </p14:cNvPr>
                <p14:cNvContentPartPr/>
                <p14:nvPr/>
              </p14:nvContentPartPr>
              <p14:xfrm>
                <a:off x="4281033" y="877044"/>
                <a:ext cx="95040" cy="101160"/>
              </p14:xfrm>
            </p:contentPart>
          </mc:Choice>
          <mc:Fallback>
            <p:pic>
              <p:nvPicPr>
                <p:cNvPr id="169" name="Freihand 168">
                  <a:extLst>
                    <a:ext uri="{FF2B5EF4-FFF2-40B4-BE49-F238E27FC236}">
                      <a16:creationId xmlns:a16="http://schemas.microsoft.com/office/drawing/2014/main" id="{65721BF5-9145-4580-BBD6-4B0FD44FDA9B}"/>
                    </a:ext>
                  </a:extLst>
                </p:cNvPr>
                <p:cNvPicPr/>
                <p:nvPr/>
              </p:nvPicPr>
              <p:blipFill>
                <a:blip r:embed="rId672"/>
                <a:stretch>
                  <a:fillRect/>
                </a:stretch>
              </p:blipFill>
              <p:spPr>
                <a:xfrm>
                  <a:off x="4276713" y="872724"/>
                  <a:ext cx="103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0" name="Freihand 169">
                  <a:extLst>
                    <a:ext uri="{FF2B5EF4-FFF2-40B4-BE49-F238E27FC236}">
                      <a16:creationId xmlns:a16="http://schemas.microsoft.com/office/drawing/2014/main" id="{28614DD8-4BC0-43E8-B028-E050DC1A2B7B}"/>
                    </a:ext>
                  </a:extLst>
                </p14:cNvPr>
                <p14:cNvContentPartPr/>
                <p14:nvPr/>
              </p14:nvContentPartPr>
              <p14:xfrm>
                <a:off x="4367793" y="892164"/>
                <a:ext cx="16200" cy="28080"/>
              </p14:xfrm>
            </p:contentPart>
          </mc:Choice>
          <mc:Fallback>
            <p:pic>
              <p:nvPicPr>
                <p:cNvPr id="170" name="Freihand 169">
                  <a:extLst>
                    <a:ext uri="{FF2B5EF4-FFF2-40B4-BE49-F238E27FC236}">
                      <a16:creationId xmlns:a16="http://schemas.microsoft.com/office/drawing/2014/main" id="{28614DD8-4BC0-43E8-B028-E050DC1A2B7B}"/>
                    </a:ext>
                  </a:extLst>
                </p:cNvPr>
                <p:cNvPicPr/>
                <p:nvPr/>
              </p:nvPicPr>
              <p:blipFill>
                <a:blip r:embed="rId674"/>
                <a:stretch>
                  <a:fillRect/>
                </a:stretch>
              </p:blipFill>
              <p:spPr>
                <a:xfrm>
                  <a:off x="4363473" y="887844"/>
                  <a:ext cx="24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1" name="Freihand 170">
                  <a:extLst>
                    <a:ext uri="{FF2B5EF4-FFF2-40B4-BE49-F238E27FC236}">
                      <a16:creationId xmlns:a16="http://schemas.microsoft.com/office/drawing/2014/main" id="{5941844C-97AF-4D61-BB49-5C9676E55546}"/>
                    </a:ext>
                  </a:extLst>
                </p14:cNvPr>
                <p14:cNvContentPartPr/>
                <p14:nvPr/>
              </p14:nvContentPartPr>
              <p14:xfrm>
                <a:off x="4413873" y="877404"/>
                <a:ext cx="164160" cy="107280"/>
              </p14:xfrm>
            </p:contentPart>
          </mc:Choice>
          <mc:Fallback>
            <p:pic>
              <p:nvPicPr>
                <p:cNvPr id="171" name="Freihand 170">
                  <a:extLst>
                    <a:ext uri="{FF2B5EF4-FFF2-40B4-BE49-F238E27FC236}">
                      <a16:creationId xmlns:a16="http://schemas.microsoft.com/office/drawing/2014/main" id="{5941844C-97AF-4D61-BB49-5C9676E55546}"/>
                    </a:ext>
                  </a:extLst>
                </p:cNvPr>
                <p:cNvPicPr/>
                <p:nvPr/>
              </p:nvPicPr>
              <p:blipFill>
                <a:blip r:embed="rId676"/>
                <a:stretch>
                  <a:fillRect/>
                </a:stretch>
              </p:blipFill>
              <p:spPr>
                <a:xfrm>
                  <a:off x="4409553" y="873084"/>
                  <a:ext cx="172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3" name="Freihand 172">
                  <a:extLst>
                    <a:ext uri="{FF2B5EF4-FFF2-40B4-BE49-F238E27FC236}">
                      <a16:creationId xmlns:a16="http://schemas.microsoft.com/office/drawing/2014/main" id="{2AA7A765-1475-47A9-8E45-492EB2EB14ED}"/>
                    </a:ext>
                  </a:extLst>
                </p14:cNvPr>
                <p14:cNvContentPartPr/>
                <p14:nvPr/>
              </p14:nvContentPartPr>
              <p14:xfrm>
                <a:off x="4691073" y="915204"/>
                <a:ext cx="169560" cy="183960"/>
              </p14:xfrm>
            </p:contentPart>
          </mc:Choice>
          <mc:Fallback>
            <p:pic>
              <p:nvPicPr>
                <p:cNvPr id="173" name="Freihand 172">
                  <a:extLst>
                    <a:ext uri="{FF2B5EF4-FFF2-40B4-BE49-F238E27FC236}">
                      <a16:creationId xmlns:a16="http://schemas.microsoft.com/office/drawing/2014/main" id="{2AA7A765-1475-47A9-8E45-492EB2EB14ED}"/>
                    </a:ext>
                  </a:extLst>
                </p:cNvPr>
                <p:cNvPicPr/>
                <p:nvPr/>
              </p:nvPicPr>
              <p:blipFill>
                <a:blip r:embed="rId678"/>
                <a:stretch>
                  <a:fillRect/>
                </a:stretch>
              </p:blipFill>
              <p:spPr>
                <a:xfrm>
                  <a:off x="4686753" y="910884"/>
                  <a:ext cx="178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4" name="Freihand 173">
                  <a:extLst>
                    <a:ext uri="{FF2B5EF4-FFF2-40B4-BE49-F238E27FC236}">
                      <a16:creationId xmlns:a16="http://schemas.microsoft.com/office/drawing/2014/main" id="{5174F1F4-4574-4783-8D76-37717C4F21E8}"/>
                    </a:ext>
                  </a:extLst>
                </p14:cNvPr>
                <p14:cNvContentPartPr/>
                <p14:nvPr/>
              </p14:nvContentPartPr>
              <p14:xfrm>
                <a:off x="4973313" y="899724"/>
                <a:ext cx="281160" cy="112320"/>
              </p14:xfrm>
            </p:contentPart>
          </mc:Choice>
          <mc:Fallback>
            <p:pic>
              <p:nvPicPr>
                <p:cNvPr id="174" name="Freihand 173">
                  <a:extLst>
                    <a:ext uri="{FF2B5EF4-FFF2-40B4-BE49-F238E27FC236}">
                      <a16:creationId xmlns:a16="http://schemas.microsoft.com/office/drawing/2014/main" id="{5174F1F4-4574-4783-8D76-37717C4F21E8}"/>
                    </a:ext>
                  </a:extLst>
                </p:cNvPr>
                <p:cNvPicPr/>
                <p:nvPr/>
              </p:nvPicPr>
              <p:blipFill>
                <a:blip r:embed="rId680"/>
                <a:stretch>
                  <a:fillRect/>
                </a:stretch>
              </p:blipFill>
              <p:spPr>
                <a:xfrm>
                  <a:off x="4968993" y="895404"/>
                  <a:ext cx="289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6" name="Freihand 175">
                  <a:extLst>
                    <a:ext uri="{FF2B5EF4-FFF2-40B4-BE49-F238E27FC236}">
                      <a16:creationId xmlns:a16="http://schemas.microsoft.com/office/drawing/2014/main" id="{64AF1005-1BBD-4F9C-854A-C60E19B6B5C6}"/>
                    </a:ext>
                  </a:extLst>
                </p14:cNvPr>
                <p14:cNvContentPartPr/>
                <p14:nvPr/>
              </p14:nvContentPartPr>
              <p14:xfrm>
                <a:off x="5245113" y="949404"/>
                <a:ext cx="81720" cy="104400"/>
              </p14:xfrm>
            </p:contentPart>
          </mc:Choice>
          <mc:Fallback>
            <p:pic>
              <p:nvPicPr>
                <p:cNvPr id="176" name="Freihand 175">
                  <a:extLst>
                    <a:ext uri="{FF2B5EF4-FFF2-40B4-BE49-F238E27FC236}">
                      <a16:creationId xmlns:a16="http://schemas.microsoft.com/office/drawing/2014/main" id="{64AF1005-1BBD-4F9C-854A-C60E19B6B5C6}"/>
                    </a:ext>
                  </a:extLst>
                </p:cNvPr>
                <p:cNvPicPr/>
                <p:nvPr/>
              </p:nvPicPr>
              <p:blipFill>
                <a:blip r:embed="rId682"/>
                <a:stretch>
                  <a:fillRect/>
                </a:stretch>
              </p:blipFill>
              <p:spPr>
                <a:xfrm>
                  <a:off x="5240793" y="945084"/>
                  <a:ext cx="90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7" name="Freihand 176">
                  <a:extLst>
                    <a:ext uri="{FF2B5EF4-FFF2-40B4-BE49-F238E27FC236}">
                      <a16:creationId xmlns:a16="http://schemas.microsoft.com/office/drawing/2014/main" id="{AE0C5AD3-DB1F-4E42-8C9F-3DF7D51AD524}"/>
                    </a:ext>
                  </a:extLst>
                </p14:cNvPr>
                <p14:cNvContentPartPr/>
                <p14:nvPr/>
              </p14:nvContentPartPr>
              <p14:xfrm>
                <a:off x="5368233" y="902604"/>
                <a:ext cx="200160" cy="111960"/>
              </p14:xfrm>
            </p:contentPart>
          </mc:Choice>
          <mc:Fallback>
            <p:pic>
              <p:nvPicPr>
                <p:cNvPr id="177" name="Freihand 176">
                  <a:extLst>
                    <a:ext uri="{FF2B5EF4-FFF2-40B4-BE49-F238E27FC236}">
                      <a16:creationId xmlns:a16="http://schemas.microsoft.com/office/drawing/2014/main" id="{AE0C5AD3-DB1F-4E42-8C9F-3DF7D51AD524}"/>
                    </a:ext>
                  </a:extLst>
                </p:cNvPr>
                <p:cNvPicPr/>
                <p:nvPr/>
              </p:nvPicPr>
              <p:blipFill>
                <a:blip r:embed="rId684"/>
                <a:stretch>
                  <a:fillRect/>
                </a:stretch>
              </p:blipFill>
              <p:spPr>
                <a:xfrm>
                  <a:off x="5363913" y="898284"/>
                  <a:ext cx="208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82" name="Freihand 181">
                  <a:extLst>
                    <a:ext uri="{FF2B5EF4-FFF2-40B4-BE49-F238E27FC236}">
                      <a16:creationId xmlns:a16="http://schemas.microsoft.com/office/drawing/2014/main" id="{AE15B9BD-A0F1-4350-BCF8-570F6708685B}"/>
                    </a:ext>
                  </a:extLst>
                </p14:cNvPr>
                <p14:cNvContentPartPr/>
                <p14:nvPr/>
              </p14:nvContentPartPr>
              <p14:xfrm>
                <a:off x="3426033" y="1300764"/>
                <a:ext cx="151560" cy="6840"/>
              </p14:xfrm>
            </p:contentPart>
          </mc:Choice>
          <mc:Fallback>
            <p:pic>
              <p:nvPicPr>
                <p:cNvPr id="182" name="Freihand 181">
                  <a:extLst>
                    <a:ext uri="{FF2B5EF4-FFF2-40B4-BE49-F238E27FC236}">
                      <a16:creationId xmlns:a16="http://schemas.microsoft.com/office/drawing/2014/main" id="{AE15B9BD-A0F1-4350-BCF8-570F6708685B}"/>
                    </a:ext>
                  </a:extLst>
                </p:cNvPr>
                <p:cNvPicPr/>
                <p:nvPr/>
              </p:nvPicPr>
              <p:blipFill>
                <a:blip r:embed="rId686"/>
                <a:stretch>
                  <a:fillRect/>
                </a:stretch>
              </p:blipFill>
              <p:spPr>
                <a:xfrm>
                  <a:off x="3421713" y="1296444"/>
                  <a:ext cx="160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83" name="Freihand 182">
                  <a:extLst>
                    <a:ext uri="{FF2B5EF4-FFF2-40B4-BE49-F238E27FC236}">
                      <a16:creationId xmlns:a16="http://schemas.microsoft.com/office/drawing/2014/main" id="{52D8AEC1-9892-4D99-AD23-5880CC9B80A3}"/>
                    </a:ext>
                  </a:extLst>
                </p14:cNvPr>
                <p14:cNvContentPartPr/>
                <p14:nvPr/>
              </p14:nvContentPartPr>
              <p14:xfrm>
                <a:off x="3448353" y="1338924"/>
                <a:ext cx="138960" cy="18000"/>
              </p14:xfrm>
            </p:contentPart>
          </mc:Choice>
          <mc:Fallback>
            <p:pic>
              <p:nvPicPr>
                <p:cNvPr id="183" name="Freihand 182">
                  <a:extLst>
                    <a:ext uri="{FF2B5EF4-FFF2-40B4-BE49-F238E27FC236}">
                      <a16:creationId xmlns:a16="http://schemas.microsoft.com/office/drawing/2014/main" id="{52D8AEC1-9892-4D99-AD23-5880CC9B80A3}"/>
                    </a:ext>
                  </a:extLst>
                </p:cNvPr>
                <p:cNvPicPr/>
                <p:nvPr/>
              </p:nvPicPr>
              <p:blipFill>
                <a:blip r:embed="rId688"/>
                <a:stretch>
                  <a:fillRect/>
                </a:stretch>
              </p:blipFill>
              <p:spPr>
                <a:xfrm>
                  <a:off x="3444033" y="1334604"/>
                  <a:ext cx="147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84" name="Freihand 183">
                  <a:extLst>
                    <a:ext uri="{FF2B5EF4-FFF2-40B4-BE49-F238E27FC236}">
                      <a16:creationId xmlns:a16="http://schemas.microsoft.com/office/drawing/2014/main" id="{E0954B46-4B6E-4736-8E26-374EE6A076E5}"/>
                    </a:ext>
                  </a:extLst>
                </p14:cNvPr>
                <p14:cNvContentPartPr/>
                <p14:nvPr/>
              </p14:nvContentPartPr>
              <p14:xfrm>
                <a:off x="3608913" y="1255044"/>
                <a:ext cx="109800" cy="146160"/>
              </p14:xfrm>
            </p:contentPart>
          </mc:Choice>
          <mc:Fallback>
            <p:pic>
              <p:nvPicPr>
                <p:cNvPr id="184" name="Freihand 183">
                  <a:extLst>
                    <a:ext uri="{FF2B5EF4-FFF2-40B4-BE49-F238E27FC236}">
                      <a16:creationId xmlns:a16="http://schemas.microsoft.com/office/drawing/2014/main" id="{E0954B46-4B6E-4736-8E26-374EE6A076E5}"/>
                    </a:ext>
                  </a:extLst>
                </p:cNvPr>
                <p:cNvPicPr/>
                <p:nvPr/>
              </p:nvPicPr>
              <p:blipFill>
                <a:blip r:embed="rId690"/>
                <a:stretch>
                  <a:fillRect/>
                </a:stretch>
              </p:blipFill>
              <p:spPr>
                <a:xfrm>
                  <a:off x="3604593" y="1250724"/>
                  <a:ext cx="118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86" name="Freihand 185">
                  <a:extLst>
                    <a:ext uri="{FF2B5EF4-FFF2-40B4-BE49-F238E27FC236}">
                      <a16:creationId xmlns:a16="http://schemas.microsoft.com/office/drawing/2014/main" id="{C7DE5744-BD53-402F-AB12-329AC71791E8}"/>
                    </a:ext>
                  </a:extLst>
                </p14:cNvPr>
                <p14:cNvContentPartPr/>
                <p14:nvPr/>
              </p14:nvContentPartPr>
              <p14:xfrm>
                <a:off x="3968553" y="1138404"/>
                <a:ext cx="134640" cy="128520"/>
              </p14:xfrm>
            </p:contentPart>
          </mc:Choice>
          <mc:Fallback>
            <p:pic>
              <p:nvPicPr>
                <p:cNvPr id="186" name="Freihand 185">
                  <a:extLst>
                    <a:ext uri="{FF2B5EF4-FFF2-40B4-BE49-F238E27FC236}">
                      <a16:creationId xmlns:a16="http://schemas.microsoft.com/office/drawing/2014/main" id="{C7DE5744-BD53-402F-AB12-329AC71791E8}"/>
                    </a:ext>
                  </a:extLst>
                </p:cNvPr>
                <p:cNvPicPr/>
                <p:nvPr/>
              </p:nvPicPr>
              <p:blipFill>
                <a:blip r:embed="rId692"/>
                <a:stretch>
                  <a:fillRect/>
                </a:stretch>
              </p:blipFill>
              <p:spPr>
                <a:xfrm>
                  <a:off x="3964233" y="1134084"/>
                  <a:ext cx="143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87" name="Freihand 186">
                  <a:extLst>
                    <a:ext uri="{FF2B5EF4-FFF2-40B4-BE49-F238E27FC236}">
                      <a16:creationId xmlns:a16="http://schemas.microsoft.com/office/drawing/2014/main" id="{8D4A6854-06B1-44DE-918F-C6725EFCE885}"/>
                    </a:ext>
                  </a:extLst>
                </p14:cNvPr>
                <p14:cNvContentPartPr/>
                <p14:nvPr/>
              </p14:nvContentPartPr>
              <p14:xfrm>
                <a:off x="4148193" y="1189884"/>
                <a:ext cx="77040" cy="47520"/>
              </p14:xfrm>
            </p:contentPart>
          </mc:Choice>
          <mc:Fallback>
            <p:pic>
              <p:nvPicPr>
                <p:cNvPr id="187" name="Freihand 186">
                  <a:extLst>
                    <a:ext uri="{FF2B5EF4-FFF2-40B4-BE49-F238E27FC236}">
                      <a16:creationId xmlns:a16="http://schemas.microsoft.com/office/drawing/2014/main" id="{8D4A6854-06B1-44DE-918F-C6725EFCE885}"/>
                    </a:ext>
                  </a:extLst>
                </p:cNvPr>
                <p:cNvPicPr/>
                <p:nvPr/>
              </p:nvPicPr>
              <p:blipFill>
                <a:blip r:embed="rId694"/>
                <a:stretch>
                  <a:fillRect/>
                </a:stretch>
              </p:blipFill>
              <p:spPr>
                <a:xfrm>
                  <a:off x="4143873" y="1185564"/>
                  <a:ext cx="85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88" name="Freihand 187">
                  <a:extLst>
                    <a:ext uri="{FF2B5EF4-FFF2-40B4-BE49-F238E27FC236}">
                      <a16:creationId xmlns:a16="http://schemas.microsoft.com/office/drawing/2014/main" id="{7A08C714-3077-4D81-8F5D-2B2716FF9AD8}"/>
                    </a:ext>
                  </a:extLst>
                </p14:cNvPr>
                <p14:cNvContentPartPr/>
                <p14:nvPr/>
              </p14:nvContentPartPr>
              <p14:xfrm>
                <a:off x="4190313" y="1179084"/>
                <a:ext cx="45000" cy="122400"/>
              </p14:xfrm>
            </p:contentPart>
          </mc:Choice>
          <mc:Fallback>
            <p:pic>
              <p:nvPicPr>
                <p:cNvPr id="188" name="Freihand 187">
                  <a:extLst>
                    <a:ext uri="{FF2B5EF4-FFF2-40B4-BE49-F238E27FC236}">
                      <a16:creationId xmlns:a16="http://schemas.microsoft.com/office/drawing/2014/main" id="{7A08C714-3077-4D81-8F5D-2B2716FF9AD8}"/>
                    </a:ext>
                  </a:extLst>
                </p:cNvPr>
                <p:cNvPicPr/>
                <p:nvPr/>
              </p:nvPicPr>
              <p:blipFill>
                <a:blip r:embed="rId696"/>
                <a:stretch>
                  <a:fillRect/>
                </a:stretch>
              </p:blipFill>
              <p:spPr>
                <a:xfrm>
                  <a:off x="4185993" y="1174764"/>
                  <a:ext cx="53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90" name="Freihand 189">
                  <a:extLst>
                    <a:ext uri="{FF2B5EF4-FFF2-40B4-BE49-F238E27FC236}">
                      <a16:creationId xmlns:a16="http://schemas.microsoft.com/office/drawing/2014/main" id="{CA249F13-AA3A-4FA2-9079-09000C5DE903}"/>
                    </a:ext>
                  </a:extLst>
                </p14:cNvPr>
                <p14:cNvContentPartPr/>
                <p14:nvPr/>
              </p14:nvContentPartPr>
              <p14:xfrm>
                <a:off x="3916713" y="1335684"/>
                <a:ext cx="388440" cy="21240"/>
              </p14:xfrm>
            </p:contentPart>
          </mc:Choice>
          <mc:Fallback>
            <p:pic>
              <p:nvPicPr>
                <p:cNvPr id="190" name="Freihand 189">
                  <a:extLst>
                    <a:ext uri="{FF2B5EF4-FFF2-40B4-BE49-F238E27FC236}">
                      <a16:creationId xmlns:a16="http://schemas.microsoft.com/office/drawing/2014/main" id="{CA249F13-AA3A-4FA2-9079-09000C5DE903}"/>
                    </a:ext>
                  </a:extLst>
                </p:cNvPr>
                <p:cNvPicPr/>
                <p:nvPr/>
              </p:nvPicPr>
              <p:blipFill>
                <a:blip r:embed="rId698"/>
                <a:stretch>
                  <a:fillRect/>
                </a:stretch>
              </p:blipFill>
              <p:spPr>
                <a:xfrm>
                  <a:off x="3912393" y="1331364"/>
                  <a:ext cx="397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92" name="Freihand 191">
                  <a:extLst>
                    <a:ext uri="{FF2B5EF4-FFF2-40B4-BE49-F238E27FC236}">
                      <a16:creationId xmlns:a16="http://schemas.microsoft.com/office/drawing/2014/main" id="{5FAC89EB-B358-4674-B04E-B8F298CBF94A}"/>
                    </a:ext>
                  </a:extLst>
                </p14:cNvPr>
                <p14:cNvContentPartPr/>
                <p14:nvPr/>
              </p14:nvContentPartPr>
              <p14:xfrm>
                <a:off x="3941193" y="1400484"/>
                <a:ext cx="142560" cy="153720"/>
              </p14:xfrm>
            </p:contentPart>
          </mc:Choice>
          <mc:Fallback>
            <p:pic>
              <p:nvPicPr>
                <p:cNvPr id="192" name="Freihand 191">
                  <a:extLst>
                    <a:ext uri="{FF2B5EF4-FFF2-40B4-BE49-F238E27FC236}">
                      <a16:creationId xmlns:a16="http://schemas.microsoft.com/office/drawing/2014/main" id="{5FAC89EB-B358-4674-B04E-B8F298CBF94A}"/>
                    </a:ext>
                  </a:extLst>
                </p:cNvPr>
                <p:cNvPicPr/>
                <p:nvPr/>
              </p:nvPicPr>
              <p:blipFill>
                <a:blip r:embed="rId700"/>
                <a:stretch>
                  <a:fillRect/>
                </a:stretch>
              </p:blipFill>
              <p:spPr>
                <a:xfrm>
                  <a:off x="3936873" y="1396164"/>
                  <a:ext cx="151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93" name="Freihand 192">
                  <a:extLst>
                    <a:ext uri="{FF2B5EF4-FFF2-40B4-BE49-F238E27FC236}">
                      <a16:creationId xmlns:a16="http://schemas.microsoft.com/office/drawing/2014/main" id="{D3206841-2FD2-4DD4-828C-2748851BBB4B}"/>
                    </a:ext>
                  </a:extLst>
                </p14:cNvPr>
                <p14:cNvContentPartPr/>
                <p14:nvPr/>
              </p14:nvContentPartPr>
              <p14:xfrm>
                <a:off x="4138833" y="1443684"/>
                <a:ext cx="27000" cy="89640"/>
              </p14:xfrm>
            </p:contentPart>
          </mc:Choice>
          <mc:Fallback>
            <p:pic>
              <p:nvPicPr>
                <p:cNvPr id="193" name="Freihand 192">
                  <a:extLst>
                    <a:ext uri="{FF2B5EF4-FFF2-40B4-BE49-F238E27FC236}">
                      <a16:creationId xmlns:a16="http://schemas.microsoft.com/office/drawing/2014/main" id="{D3206841-2FD2-4DD4-828C-2748851BBB4B}"/>
                    </a:ext>
                  </a:extLst>
                </p:cNvPr>
                <p:cNvPicPr/>
                <p:nvPr/>
              </p:nvPicPr>
              <p:blipFill>
                <a:blip r:embed="rId702"/>
                <a:stretch>
                  <a:fillRect/>
                </a:stretch>
              </p:blipFill>
              <p:spPr>
                <a:xfrm>
                  <a:off x="4134513" y="1439364"/>
                  <a:ext cx="35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94" name="Freihand 193">
                  <a:extLst>
                    <a:ext uri="{FF2B5EF4-FFF2-40B4-BE49-F238E27FC236}">
                      <a16:creationId xmlns:a16="http://schemas.microsoft.com/office/drawing/2014/main" id="{A29E5D9E-19CB-4E37-BD2D-2E9B5C22B810}"/>
                    </a:ext>
                  </a:extLst>
                </p14:cNvPr>
                <p14:cNvContentPartPr/>
                <p14:nvPr/>
              </p14:nvContentPartPr>
              <p14:xfrm>
                <a:off x="4103913" y="1409124"/>
                <a:ext cx="173520" cy="128880"/>
              </p14:xfrm>
            </p:contentPart>
          </mc:Choice>
          <mc:Fallback>
            <p:pic>
              <p:nvPicPr>
                <p:cNvPr id="194" name="Freihand 193">
                  <a:extLst>
                    <a:ext uri="{FF2B5EF4-FFF2-40B4-BE49-F238E27FC236}">
                      <a16:creationId xmlns:a16="http://schemas.microsoft.com/office/drawing/2014/main" id="{A29E5D9E-19CB-4E37-BD2D-2E9B5C22B810}"/>
                    </a:ext>
                  </a:extLst>
                </p:cNvPr>
                <p:cNvPicPr/>
                <p:nvPr/>
              </p:nvPicPr>
              <p:blipFill>
                <a:blip r:embed="rId704"/>
                <a:stretch>
                  <a:fillRect/>
                </a:stretch>
              </p:blipFill>
              <p:spPr>
                <a:xfrm>
                  <a:off x="4099593" y="1404804"/>
                  <a:ext cx="182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96" name="Freihand 195">
                  <a:extLst>
                    <a:ext uri="{FF2B5EF4-FFF2-40B4-BE49-F238E27FC236}">
                      <a16:creationId xmlns:a16="http://schemas.microsoft.com/office/drawing/2014/main" id="{ABD86D47-455F-4789-8E76-1AA1A7ED09A8}"/>
                    </a:ext>
                  </a:extLst>
                </p14:cNvPr>
                <p14:cNvContentPartPr/>
                <p14:nvPr/>
              </p14:nvContentPartPr>
              <p14:xfrm>
                <a:off x="4477233" y="1320204"/>
                <a:ext cx="151560" cy="4320"/>
              </p14:xfrm>
            </p:contentPart>
          </mc:Choice>
          <mc:Fallback>
            <p:pic>
              <p:nvPicPr>
                <p:cNvPr id="196" name="Freihand 195">
                  <a:extLst>
                    <a:ext uri="{FF2B5EF4-FFF2-40B4-BE49-F238E27FC236}">
                      <a16:creationId xmlns:a16="http://schemas.microsoft.com/office/drawing/2014/main" id="{ABD86D47-455F-4789-8E76-1AA1A7ED09A8}"/>
                    </a:ext>
                  </a:extLst>
                </p:cNvPr>
                <p:cNvPicPr/>
                <p:nvPr/>
              </p:nvPicPr>
              <p:blipFill>
                <a:blip r:embed="rId706"/>
                <a:stretch>
                  <a:fillRect/>
                </a:stretch>
              </p:blipFill>
              <p:spPr>
                <a:xfrm>
                  <a:off x="4472913" y="1315884"/>
                  <a:ext cx="160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97" name="Freihand 196">
                  <a:extLst>
                    <a:ext uri="{FF2B5EF4-FFF2-40B4-BE49-F238E27FC236}">
                      <a16:creationId xmlns:a16="http://schemas.microsoft.com/office/drawing/2014/main" id="{EC33250D-206B-4F11-945A-D0CC1B32996D}"/>
                    </a:ext>
                  </a:extLst>
                </p14:cNvPr>
                <p14:cNvContentPartPr/>
                <p14:nvPr/>
              </p14:nvContentPartPr>
              <p14:xfrm>
                <a:off x="4509993" y="1346844"/>
                <a:ext cx="143280" cy="13320"/>
              </p14:xfrm>
            </p:contentPart>
          </mc:Choice>
          <mc:Fallback>
            <p:pic>
              <p:nvPicPr>
                <p:cNvPr id="197" name="Freihand 196">
                  <a:extLst>
                    <a:ext uri="{FF2B5EF4-FFF2-40B4-BE49-F238E27FC236}">
                      <a16:creationId xmlns:a16="http://schemas.microsoft.com/office/drawing/2014/main" id="{EC33250D-206B-4F11-945A-D0CC1B32996D}"/>
                    </a:ext>
                  </a:extLst>
                </p:cNvPr>
                <p:cNvPicPr/>
                <p:nvPr/>
              </p:nvPicPr>
              <p:blipFill>
                <a:blip r:embed="rId708"/>
                <a:stretch>
                  <a:fillRect/>
                </a:stretch>
              </p:blipFill>
              <p:spPr>
                <a:xfrm>
                  <a:off x="4505673" y="1342524"/>
                  <a:ext cx="151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99" name="Freihand 198">
                  <a:extLst>
                    <a:ext uri="{FF2B5EF4-FFF2-40B4-BE49-F238E27FC236}">
                      <a16:creationId xmlns:a16="http://schemas.microsoft.com/office/drawing/2014/main" id="{5C126411-A283-48C3-8B8B-5DD9CE65387A}"/>
                    </a:ext>
                  </a:extLst>
                </p14:cNvPr>
                <p14:cNvContentPartPr/>
                <p14:nvPr/>
              </p14:nvContentPartPr>
              <p14:xfrm>
                <a:off x="4767753" y="1322364"/>
                <a:ext cx="147240" cy="18000"/>
              </p14:xfrm>
            </p:contentPart>
          </mc:Choice>
          <mc:Fallback>
            <p:pic>
              <p:nvPicPr>
                <p:cNvPr id="199" name="Freihand 198">
                  <a:extLst>
                    <a:ext uri="{FF2B5EF4-FFF2-40B4-BE49-F238E27FC236}">
                      <a16:creationId xmlns:a16="http://schemas.microsoft.com/office/drawing/2014/main" id="{5C126411-A283-48C3-8B8B-5DD9CE65387A}"/>
                    </a:ext>
                  </a:extLst>
                </p:cNvPr>
                <p:cNvPicPr/>
                <p:nvPr/>
              </p:nvPicPr>
              <p:blipFill>
                <a:blip r:embed="rId710"/>
                <a:stretch>
                  <a:fillRect/>
                </a:stretch>
              </p:blipFill>
              <p:spPr>
                <a:xfrm>
                  <a:off x="4763433" y="1318044"/>
                  <a:ext cx="155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201" name="Freihand 200">
                  <a:extLst>
                    <a:ext uri="{FF2B5EF4-FFF2-40B4-BE49-F238E27FC236}">
                      <a16:creationId xmlns:a16="http://schemas.microsoft.com/office/drawing/2014/main" id="{D3DD9A70-F75C-43EE-8E6F-83586E5C546D}"/>
                    </a:ext>
                  </a:extLst>
                </p14:cNvPr>
                <p14:cNvContentPartPr/>
                <p14:nvPr/>
              </p14:nvContentPartPr>
              <p14:xfrm>
                <a:off x="5045313" y="1279164"/>
                <a:ext cx="131400" cy="76320"/>
              </p14:xfrm>
            </p:contentPart>
          </mc:Choice>
          <mc:Fallback>
            <p:pic>
              <p:nvPicPr>
                <p:cNvPr id="201" name="Freihand 200">
                  <a:extLst>
                    <a:ext uri="{FF2B5EF4-FFF2-40B4-BE49-F238E27FC236}">
                      <a16:creationId xmlns:a16="http://schemas.microsoft.com/office/drawing/2014/main" id="{D3DD9A70-F75C-43EE-8E6F-83586E5C546D}"/>
                    </a:ext>
                  </a:extLst>
                </p:cNvPr>
                <p:cNvPicPr/>
                <p:nvPr/>
              </p:nvPicPr>
              <p:blipFill>
                <a:blip r:embed="rId712"/>
                <a:stretch>
                  <a:fillRect/>
                </a:stretch>
              </p:blipFill>
              <p:spPr>
                <a:xfrm>
                  <a:off x="5040993" y="1274844"/>
                  <a:ext cx="140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02" name="Freihand 201">
                  <a:extLst>
                    <a:ext uri="{FF2B5EF4-FFF2-40B4-BE49-F238E27FC236}">
                      <a16:creationId xmlns:a16="http://schemas.microsoft.com/office/drawing/2014/main" id="{A18A22E6-FDED-4F26-9E59-538BE04ADE91}"/>
                    </a:ext>
                  </a:extLst>
                </p14:cNvPr>
                <p14:cNvContentPartPr/>
                <p14:nvPr/>
              </p14:nvContentPartPr>
              <p14:xfrm>
                <a:off x="5367153" y="1176564"/>
                <a:ext cx="17280" cy="73800"/>
              </p14:xfrm>
            </p:contentPart>
          </mc:Choice>
          <mc:Fallback>
            <p:pic>
              <p:nvPicPr>
                <p:cNvPr id="202" name="Freihand 201">
                  <a:extLst>
                    <a:ext uri="{FF2B5EF4-FFF2-40B4-BE49-F238E27FC236}">
                      <a16:creationId xmlns:a16="http://schemas.microsoft.com/office/drawing/2014/main" id="{A18A22E6-FDED-4F26-9E59-538BE04ADE91}"/>
                    </a:ext>
                  </a:extLst>
                </p:cNvPr>
                <p:cNvPicPr/>
                <p:nvPr/>
              </p:nvPicPr>
              <p:blipFill>
                <a:blip r:embed="rId714"/>
                <a:stretch>
                  <a:fillRect/>
                </a:stretch>
              </p:blipFill>
              <p:spPr>
                <a:xfrm>
                  <a:off x="5362833" y="1172244"/>
                  <a:ext cx="2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03" name="Freihand 202">
                  <a:extLst>
                    <a:ext uri="{FF2B5EF4-FFF2-40B4-BE49-F238E27FC236}">
                      <a16:creationId xmlns:a16="http://schemas.microsoft.com/office/drawing/2014/main" id="{C2DBC18B-5656-4C81-95C5-8247F7D73B29}"/>
                    </a:ext>
                  </a:extLst>
                </p14:cNvPr>
                <p14:cNvContentPartPr/>
                <p14:nvPr/>
              </p14:nvContentPartPr>
              <p14:xfrm>
                <a:off x="5407473" y="1162164"/>
                <a:ext cx="14040" cy="80280"/>
              </p14:xfrm>
            </p:contentPart>
          </mc:Choice>
          <mc:Fallback>
            <p:pic>
              <p:nvPicPr>
                <p:cNvPr id="203" name="Freihand 202">
                  <a:extLst>
                    <a:ext uri="{FF2B5EF4-FFF2-40B4-BE49-F238E27FC236}">
                      <a16:creationId xmlns:a16="http://schemas.microsoft.com/office/drawing/2014/main" id="{C2DBC18B-5656-4C81-95C5-8247F7D73B29}"/>
                    </a:ext>
                  </a:extLst>
                </p:cNvPr>
                <p:cNvPicPr/>
                <p:nvPr/>
              </p:nvPicPr>
              <p:blipFill>
                <a:blip r:embed="rId716"/>
                <a:stretch>
                  <a:fillRect/>
                </a:stretch>
              </p:blipFill>
              <p:spPr>
                <a:xfrm>
                  <a:off x="5403153" y="1157844"/>
                  <a:ext cx="22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04" name="Freihand 203">
                  <a:extLst>
                    <a:ext uri="{FF2B5EF4-FFF2-40B4-BE49-F238E27FC236}">
                      <a16:creationId xmlns:a16="http://schemas.microsoft.com/office/drawing/2014/main" id="{03F25605-7769-4051-8891-6B346058F773}"/>
                    </a:ext>
                  </a:extLst>
                </p14:cNvPr>
                <p14:cNvContentPartPr/>
                <p14:nvPr/>
              </p14:nvContentPartPr>
              <p14:xfrm>
                <a:off x="5301633" y="1122924"/>
                <a:ext cx="185760" cy="11880"/>
              </p14:xfrm>
            </p:contentPart>
          </mc:Choice>
          <mc:Fallback>
            <p:pic>
              <p:nvPicPr>
                <p:cNvPr id="204" name="Freihand 203">
                  <a:extLst>
                    <a:ext uri="{FF2B5EF4-FFF2-40B4-BE49-F238E27FC236}">
                      <a16:creationId xmlns:a16="http://schemas.microsoft.com/office/drawing/2014/main" id="{03F25605-7769-4051-8891-6B346058F773}"/>
                    </a:ext>
                  </a:extLst>
                </p:cNvPr>
                <p:cNvPicPr/>
                <p:nvPr/>
              </p:nvPicPr>
              <p:blipFill>
                <a:blip r:embed="rId718"/>
                <a:stretch>
                  <a:fillRect/>
                </a:stretch>
              </p:blipFill>
              <p:spPr>
                <a:xfrm>
                  <a:off x="5297313" y="1118604"/>
                  <a:ext cx="194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06" name="Freihand 205">
                  <a:extLst>
                    <a:ext uri="{FF2B5EF4-FFF2-40B4-BE49-F238E27FC236}">
                      <a16:creationId xmlns:a16="http://schemas.microsoft.com/office/drawing/2014/main" id="{C2C279C1-77EE-40A3-B7B8-FEC03EBA8185}"/>
                    </a:ext>
                  </a:extLst>
                </p14:cNvPr>
                <p14:cNvContentPartPr/>
                <p14:nvPr/>
              </p14:nvContentPartPr>
              <p14:xfrm>
                <a:off x="5284353" y="1313724"/>
                <a:ext cx="171360" cy="5760"/>
              </p14:xfrm>
            </p:contentPart>
          </mc:Choice>
          <mc:Fallback>
            <p:pic>
              <p:nvPicPr>
                <p:cNvPr id="206" name="Freihand 205">
                  <a:extLst>
                    <a:ext uri="{FF2B5EF4-FFF2-40B4-BE49-F238E27FC236}">
                      <a16:creationId xmlns:a16="http://schemas.microsoft.com/office/drawing/2014/main" id="{C2C279C1-77EE-40A3-B7B8-FEC03EBA8185}"/>
                    </a:ext>
                  </a:extLst>
                </p:cNvPr>
                <p:cNvPicPr/>
                <p:nvPr/>
              </p:nvPicPr>
              <p:blipFill>
                <a:blip r:embed="rId720"/>
                <a:stretch>
                  <a:fillRect/>
                </a:stretch>
              </p:blipFill>
              <p:spPr>
                <a:xfrm>
                  <a:off x="5280033" y="1309404"/>
                  <a:ext cx="180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08" name="Freihand 207">
                  <a:extLst>
                    <a:ext uri="{FF2B5EF4-FFF2-40B4-BE49-F238E27FC236}">
                      <a16:creationId xmlns:a16="http://schemas.microsoft.com/office/drawing/2014/main" id="{DF94BB51-7CEE-4EE5-8606-4D22959C47FC}"/>
                    </a:ext>
                  </a:extLst>
                </p14:cNvPr>
                <p14:cNvContentPartPr/>
                <p14:nvPr/>
              </p14:nvContentPartPr>
              <p14:xfrm>
                <a:off x="5316393" y="1401204"/>
                <a:ext cx="92880" cy="59760"/>
              </p14:xfrm>
            </p:contentPart>
          </mc:Choice>
          <mc:Fallback>
            <p:pic>
              <p:nvPicPr>
                <p:cNvPr id="208" name="Freihand 207">
                  <a:extLst>
                    <a:ext uri="{FF2B5EF4-FFF2-40B4-BE49-F238E27FC236}">
                      <a16:creationId xmlns:a16="http://schemas.microsoft.com/office/drawing/2014/main" id="{DF94BB51-7CEE-4EE5-8606-4D22959C47FC}"/>
                    </a:ext>
                  </a:extLst>
                </p:cNvPr>
                <p:cNvPicPr/>
                <p:nvPr/>
              </p:nvPicPr>
              <p:blipFill>
                <a:blip r:embed="rId722"/>
                <a:stretch>
                  <a:fillRect/>
                </a:stretch>
              </p:blipFill>
              <p:spPr>
                <a:xfrm>
                  <a:off x="5312073" y="1396884"/>
                  <a:ext cx="101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09" name="Freihand 208">
                  <a:extLst>
                    <a:ext uri="{FF2B5EF4-FFF2-40B4-BE49-F238E27FC236}">
                      <a16:creationId xmlns:a16="http://schemas.microsoft.com/office/drawing/2014/main" id="{ED77C4FB-B674-425C-8E39-D038C215F65D}"/>
                    </a:ext>
                  </a:extLst>
                </p14:cNvPr>
                <p14:cNvContentPartPr/>
                <p14:nvPr/>
              </p14:nvContentPartPr>
              <p14:xfrm>
                <a:off x="5371833" y="1397604"/>
                <a:ext cx="65520" cy="164160"/>
              </p14:xfrm>
            </p:contentPart>
          </mc:Choice>
          <mc:Fallback>
            <p:pic>
              <p:nvPicPr>
                <p:cNvPr id="209" name="Freihand 208">
                  <a:extLst>
                    <a:ext uri="{FF2B5EF4-FFF2-40B4-BE49-F238E27FC236}">
                      <a16:creationId xmlns:a16="http://schemas.microsoft.com/office/drawing/2014/main" id="{ED77C4FB-B674-425C-8E39-D038C215F65D}"/>
                    </a:ext>
                  </a:extLst>
                </p:cNvPr>
                <p:cNvPicPr/>
                <p:nvPr/>
              </p:nvPicPr>
              <p:blipFill>
                <a:blip r:embed="rId724"/>
                <a:stretch>
                  <a:fillRect/>
                </a:stretch>
              </p:blipFill>
              <p:spPr>
                <a:xfrm>
                  <a:off x="5367513" y="1393284"/>
                  <a:ext cx="74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23" name="Freihand 522">
                  <a:extLst>
                    <a:ext uri="{FF2B5EF4-FFF2-40B4-BE49-F238E27FC236}">
                      <a16:creationId xmlns:a16="http://schemas.microsoft.com/office/drawing/2014/main" id="{4B4FD257-CA96-4FC4-8351-2A77D99CFB92}"/>
                    </a:ext>
                  </a:extLst>
                </p14:cNvPr>
                <p14:cNvContentPartPr/>
                <p14:nvPr/>
              </p14:nvContentPartPr>
              <p14:xfrm>
                <a:off x="5728233" y="1482924"/>
                <a:ext cx="794160" cy="155160"/>
              </p14:xfrm>
            </p:contentPart>
          </mc:Choice>
          <mc:Fallback>
            <p:pic>
              <p:nvPicPr>
                <p:cNvPr id="523" name="Freihand 522">
                  <a:extLst>
                    <a:ext uri="{FF2B5EF4-FFF2-40B4-BE49-F238E27FC236}">
                      <a16:creationId xmlns:a16="http://schemas.microsoft.com/office/drawing/2014/main" id="{4B4FD257-CA96-4FC4-8351-2A77D99CFB92}"/>
                    </a:ext>
                  </a:extLst>
                </p:cNvPr>
                <p:cNvPicPr/>
                <p:nvPr/>
              </p:nvPicPr>
              <p:blipFill>
                <a:blip r:embed="rId726"/>
                <a:stretch>
                  <a:fillRect/>
                </a:stretch>
              </p:blipFill>
              <p:spPr>
                <a:xfrm>
                  <a:off x="5723913" y="1478604"/>
                  <a:ext cx="802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24" name="Freihand 523">
                  <a:extLst>
                    <a:ext uri="{FF2B5EF4-FFF2-40B4-BE49-F238E27FC236}">
                      <a16:creationId xmlns:a16="http://schemas.microsoft.com/office/drawing/2014/main" id="{2431CFDD-D65B-4238-8C28-7521F8B6262F}"/>
                    </a:ext>
                  </a:extLst>
                </p14:cNvPr>
                <p14:cNvContentPartPr/>
                <p14:nvPr/>
              </p14:nvContentPartPr>
              <p14:xfrm>
                <a:off x="6483513" y="1558164"/>
                <a:ext cx="136080" cy="155520"/>
              </p14:xfrm>
            </p:contentPart>
          </mc:Choice>
          <mc:Fallback>
            <p:pic>
              <p:nvPicPr>
                <p:cNvPr id="524" name="Freihand 523">
                  <a:extLst>
                    <a:ext uri="{FF2B5EF4-FFF2-40B4-BE49-F238E27FC236}">
                      <a16:creationId xmlns:a16="http://schemas.microsoft.com/office/drawing/2014/main" id="{2431CFDD-D65B-4238-8C28-7521F8B6262F}"/>
                    </a:ext>
                  </a:extLst>
                </p:cNvPr>
                <p:cNvPicPr/>
                <p:nvPr/>
              </p:nvPicPr>
              <p:blipFill>
                <a:blip r:embed="rId728"/>
                <a:stretch>
                  <a:fillRect/>
                </a:stretch>
              </p:blipFill>
              <p:spPr>
                <a:xfrm>
                  <a:off x="6479193" y="1553844"/>
                  <a:ext cx="144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25" name="Freihand 524">
                  <a:extLst>
                    <a:ext uri="{FF2B5EF4-FFF2-40B4-BE49-F238E27FC236}">
                      <a16:creationId xmlns:a16="http://schemas.microsoft.com/office/drawing/2014/main" id="{7F4ADFB6-91E8-424D-8802-874E3AF805B2}"/>
                    </a:ext>
                  </a:extLst>
                </p14:cNvPr>
                <p14:cNvContentPartPr/>
                <p14:nvPr/>
              </p14:nvContentPartPr>
              <p14:xfrm>
                <a:off x="5615553" y="1409844"/>
                <a:ext cx="309600" cy="218520"/>
              </p14:xfrm>
            </p:contentPart>
          </mc:Choice>
          <mc:Fallback>
            <p:pic>
              <p:nvPicPr>
                <p:cNvPr id="525" name="Freihand 524">
                  <a:extLst>
                    <a:ext uri="{FF2B5EF4-FFF2-40B4-BE49-F238E27FC236}">
                      <a16:creationId xmlns:a16="http://schemas.microsoft.com/office/drawing/2014/main" id="{7F4ADFB6-91E8-424D-8802-874E3AF805B2}"/>
                    </a:ext>
                  </a:extLst>
                </p:cNvPr>
                <p:cNvPicPr/>
                <p:nvPr/>
              </p:nvPicPr>
              <p:blipFill>
                <a:blip r:embed="rId730"/>
                <a:stretch>
                  <a:fillRect/>
                </a:stretch>
              </p:blipFill>
              <p:spPr>
                <a:xfrm>
                  <a:off x="5611233" y="1405524"/>
                  <a:ext cx="318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74" name="Freihand 273">
                  <a:extLst>
                    <a:ext uri="{FF2B5EF4-FFF2-40B4-BE49-F238E27FC236}">
                      <a16:creationId xmlns:a16="http://schemas.microsoft.com/office/drawing/2014/main" id="{D76848E3-DB0C-468D-959A-01DB44AE25EF}"/>
                    </a:ext>
                  </a:extLst>
                </p14:cNvPr>
                <p14:cNvContentPartPr/>
                <p14:nvPr/>
              </p14:nvContentPartPr>
              <p14:xfrm>
                <a:off x="1973793" y="2114724"/>
                <a:ext cx="720" cy="11160"/>
              </p14:xfrm>
            </p:contentPart>
          </mc:Choice>
          <mc:Fallback>
            <p:pic>
              <p:nvPicPr>
                <p:cNvPr id="274" name="Freihand 273">
                  <a:extLst>
                    <a:ext uri="{FF2B5EF4-FFF2-40B4-BE49-F238E27FC236}">
                      <a16:creationId xmlns:a16="http://schemas.microsoft.com/office/drawing/2014/main" id="{D76848E3-DB0C-468D-959A-01DB44AE25EF}"/>
                    </a:ext>
                  </a:extLst>
                </p:cNvPr>
                <p:cNvPicPr/>
                <p:nvPr/>
              </p:nvPicPr>
              <p:blipFill>
                <a:blip r:embed="rId732"/>
                <a:stretch>
                  <a:fillRect/>
                </a:stretch>
              </p:blipFill>
              <p:spPr>
                <a:xfrm>
                  <a:off x="1969473" y="2110404"/>
                  <a:ext cx="9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75" name="Freihand 274">
                  <a:extLst>
                    <a:ext uri="{FF2B5EF4-FFF2-40B4-BE49-F238E27FC236}">
                      <a16:creationId xmlns:a16="http://schemas.microsoft.com/office/drawing/2014/main" id="{91BFFE7F-53CB-4C45-A815-73B9A234D131}"/>
                    </a:ext>
                  </a:extLst>
                </p14:cNvPr>
                <p14:cNvContentPartPr/>
                <p14:nvPr/>
              </p14:nvContentPartPr>
              <p14:xfrm>
                <a:off x="1973793" y="2096724"/>
                <a:ext cx="200520" cy="2414880"/>
              </p14:xfrm>
            </p:contentPart>
          </mc:Choice>
          <mc:Fallback>
            <p:pic>
              <p:nvPicPr>
                <p:cNvPr id="275" name="Freihand 274">
                  <a:extLst>
                    <a:ext uri="{FF2B5EF4-FFF2-40B4-BE49-F238E27FC236}">
                      <a16:creationId xmlns:a16="http://schemas.microsoft.com/office/drawing/2014/main" id="{91BFFE7F-53CB-4C45-A815-73B9A234D131}"/>
                    </a:ext>
                  </a:extLst>
                </p:cNvPr>
                <p:cNvPicPr/>
                <p:nvPr/>
              </p:nvPicPr>
              <p:blipFill>
                <a:blip r:embed="rId734"/>
                <a:stretch>
                  <a:fillRect/>
                </a:stretch>
              </p:blipFill>
              <p:spPr>
                <a:xfrm>
                  <a:off x="1969473" y="2092404"/>
                  <a:ext cx="209160" cy="24235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77" name="Freihand 276">
                  <a:extLst>
                    <a:ext uri="{FF2B5EF4-FFF2-40B4-BE49-F238E27FC236}">
                      <a16:creationId xmlns:a16="http://schemas.microsoft.com/office/drawing/2014/main" id="{46BE911E-1E68-450C-8C04-E3F05C8D129B}"/>
                    </a:ext>
                  </a:extLst>
                </p14:cNvPr>
                <p14:cNvContentPartPr/>
                <p14:nvPr/>
              </p14:nvContentPartPr>
              <p14:xfrm>
                <a:off x="1057593" y="4154844"/>
                <a:ext cx="3551400" cy="72360"/>
              </p14:xfrm>
            </p:contentPart>
          </mc:Choice>
          <mc:Fallback>
            <p:pic>
              <p:nvPicPr>
                <p:cNvPr id="277" name="Freihand 276">
                  <a:extLst>
                    <a:ext uri="{FF2B5EF4-FFF2-40B4-BE49-F238E27FC236}">
                      <a16:creationId xmlns:a16="http://schemas.microsoft.com/office/drawing/2014/main" id="{46BE911E-1E68-450C-8C04-E3F05C8D129B}"/>
                    </a:ext>
                  </a:extLst>
                </p:cNvPr>
                <p:cNvPicPr/>
                <p:nvPr/>
              </p:nvPicPr>
              <p:blipFill>
                <a:blip r:embed="rId736"/>
                <a:stretch>
                  <a:fillRect/>
                </a:stretch>
              </p:blipFill>
              <p:spPr>
                <a:xfrm>
                  <a:off x="1053273" y="4150524"/>
                  <a:ext cx="3560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78" name="Freihand 277">
                  <a:extLst>
                    <a:ext uri="{FF2B5EF4-FFF2-40B4-BE49-F238E27FC236}">
                      <a16:creationId xmlns:a16="http://schemas.microsoft.com/office/drawing/2014/main" id="{6ECCE148-6E85-4D3C-8A43-7A1831C85877}"/>
                    </a:ext>
                  </a:extLst>
                </p14:cNvPr>
                <p14:cNvContentPartPr/>
                <p14:nvPr/>
              </p14:nvContentPartPr>
              <p14:xfrm>
                <a:off x="4626273" y="4082484"/>
                <a:ext cx="143280" cy="195480"/>
              </p14:xfrm>
            </p:contentPart>
          </mc:Choice>
          <mc:Fallback>
            <p:pic>
              <p:nvPicPr>
                <p:cNvPr id="278" name="Freihand 277">
                  <a:extLst>
                    <a:ext uri="{FF2B5EF4-FFF2-40B4-BE49-F238E27FC236}">
                      <a16:creationId xmlns:a16="http://schemas.microsoft.com/office/drawing/2014/main" id="{6ECCE148-6E85-4D3C-8A43-7A1831C85877}"/>
                    </a:ext>
                  </a:extLst>
                </p:cNvPr>
                <p:cNvPicPr/>
                <p:nvPr/>
              </p:nvPicPr>
              <p:blipFill>
                <a:blip r:embed="rId738"/>
                <a:stretch>
                  <a:fillRect/>
                </a:stretch>
              </p:blipFill>
              <p:spPr>
                <a:xfrm>
                  <a:off x="4621953" y="4078164"/>
                  <a:ext cx="151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80" name="Freihand 279">
                  <a:extLst>
                    <a:ext uri="{FF2B5EF4-FFF2-40B4-BE49-F238E27FC236}">
                      <a16:creationId xmlns:a16="http://schemas.microsoft.com/office/drawing/2014/main" id="{9103FC5A-E438-4980-A97B-FB4EA5421D87}"/>
                    </a:ext>
                  </a:extLst>
                </p14:cNvPr>
                <p14:cNvContentPartPr/>
                <p14:nvPr/>
              </p14:nvContentPartPr>
              <p14:xfrm>
                <a:off x="1885233" y="1894044"/>
                <a:ext cx="217800" cy="212400"/>
              </p14:xfrm>
            </p:contentPart>
          </mc:Choice>
          <mc:Fallback>
            <p:pic>
              <p:nvPicPr>
                <p:cNvPr id="280" name="Freihand 279">
                  <a:extLst>
                    <a:ext uri="{FF2B5EF4-FFF2-40B4-BE49-F238E27FC236}">
                      <a16:creationId xmlns:a16="http://schemas.microsoft.com/office/drawing/2014/main" id="{9103FC5A-E438-4980-A97B-FB4EA5421D87}"/>
                    </a:ext>
                  </a:extLst>
                </p:cNvPr>
                <p:cNvPicPr/>
                <p:nvPr/>
              </p:nvPicPr>
              <p:blipFill>
                <a:blip r:embed="rId740"/>
                <a:stretch>
                  <a:fillRect/>
                </a:stretch>
              </p:blipFill>
              <p:spPr>
                <a:xfrm>
                  <a:off x="1880913" y="1889724"/>
                  <a:ext cx="226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82" name="Freihand 281">
                  <a:extLst>
                    <a:ext uri="{FF2B5EF4-FFF2-40B4-BE49-F238E27FC236}">
                      <a16:creationId xmlns:a16="http://schemas.microsoft.com/office/drawing/2014/main" id="{0F26EE13-C0C4-486F-B7EB-B30511E3ACDF}"/>
                    </a:ext>
                  </a:extLst>
                </p14:cNvPr>
                <p14:cNvContentPartPr/>
                <p14:nvPr/>
              </p14:nvContentPartPr>
              <p14:xfrm>
                <a:off x="1590393" y="1777044"/>
                <a:ext cx="105120" cy="78840"/>
              </p14:xfrm>
            </p:contentPart>
          </mc:Choice>
          <mc:Fallback>
            <p:pic>
              <p:nvPicPr>
                <p:cNvPr id="282" name="Freihand 281">
                  <a:extLst>
                    <a:ext uri="{FF2B5EF4-FFF2-40B4-BE49-F238E27FC236}">
                      <a16:creationId xmlns:a16="http://schemas.microsoft.com/office/drawing/2014/main" id="{0F26EE13-C0C4-486F-B7EB-B30511E3ACDF}"/>
                    </a:ext>
                  </a:extLst>
                </p:cNvPr>
                <p:cNvPicPr/>
                <p:nvPr/>
              </p:nvPicPr>
              <p:blipFill>
                <a:blip r:embed="rId742"/>
                <a:stretch>
                  <a:fillRect/>
                </a:stretch>
              </p:blipFill>
              <p:spPr>
                <a:xfrm>
                  <a:off x="1586073" y="1772724"/>
                  <a:ext cx="113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83" name="Freihand 282">
                  <a:extLst>
                    <a:ext uri="{FF2B5EF4-FFF2-40B4-BE49-F238E27FC236}">
                      <a16:creationId xmlns:a16="http://schemas.microsoft.com/office/drawing/2014/main" id="{9BE46D8E-5AFE-41FC-9110-034660DC63B6}"/>
                    </a:ext>
                  </a:extLst>
                </p14:cNvPr>
                <p14:cNvContentPartPr/>
                <p14:nvPr/>
              </p14:nvContentPartPr>
              <p14:xfrm>
                <a:off x="1631073" y="1764804"/>
                <a:ext cx="99000" cy="245160"/>
              </p14:xfrm>
            </p:contentPart>
          </mc:Choice>
          <mc:Fallback>
            <p:pic>
              <p:nvPicPr>
                <p:cNvPr id="283" name="Freihand 282">
                  <a:extLst>
                    <a:ext uri="{FF2B5EF4-FFF2-40B4-BE49-F238E27FC236}">
                      <a16:creationId xmlns:a16="http://schemas.microsoft.com/office/drawing/2014/main" id="{9BE46D8E-5AFE-41FC-9110-034660DC63B6}"/>
                    </a:ext>
                  </a:extLst>
                </p:cNvPr>
                <p:cNvPicPr/>
                <p:nvPr/>
              </p:nvPicPr>
              <p:blipFill>
                <a:blip r:embed="rId744"/>
                <a:stretch>
                  <a:fillRect/>
                </a:stretch>
              </p:blipFill>
              <p:spPr>
                <a:xfrm>
                  <a:off x="1626753" y="1760484"/>
                  <a:ext cx="107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85" name="Freihand 284">
                  <a:extLst>
                    <a:ext uri="{FF2B5EF4-FFF2-40B4-BE49-F238E27FC236}">
                      <a16:creationId xmlns:a16="http://schemas.microsoft.com/office/drawing/2014/main" id="{0F71FADF-FB46-41EA-AA5C-FDAE715AF80F}"/>
                    </a:ext>
                  </a:extLst>
                </p14:cNvPr>
                <p14:cNvContentPartPr/>
                <p14:nvPr/>
              </p14:nvContentPartPr>
              <p14:xfrm>
                <a:off x="4588473" y="4375524"/>
                <a:ext cx="24480" cy="124920"/>
              </p14:xfrm>
            </p:contentPart>
          </mc:Choice>
          <mc:Fallback>
            <p:pic>
              <p:nvPicPr>
                <p:cNvPr id="285" name="Freihand 284">
                  <a:extLst>
                    <a:ext uri="{FF2B5EF4-FFF2-40B4-BE49-F238E27FC236}">
                      <a16:creationId xmlns:a16="http://schemas.microsoft.com/office/drawing/2014/main" id="{0F71FADF-FB46-41EA-AA5C-FDAE715AF80F}"/>
                    </a:ext>
                  </a:extLst>
                </p:cNvPr>
                <p:cNvPicPr/>
                <p:nvPr/>
              </p:nvPicPr>
              <p:blipFill>
                <a:blip r:embed="rId746"/>
                <a:stretch>
                  <a:fillRect/>
                </a:stretch>
              </p:blipFill>
              <p:spPr>
                <a:xfrm>
                  <a:off x="4584153" y="4371204"/>
                  <a:ext cx="33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86" name="Freihand 285">
                  <a:extLst>
                    <a:ext uri="{FF2B5EF4-FFF2-40B4-BE49-F238E27FC236}">
                      <a16:creationId xmlns:a16="http://schemas.microsoft.com/office/drawing/2014/main" id="{C0343462-4B24-4985-AE96-372805912C5F}"/>
                    </a:ext>
                  </a:extLst>
                </p14:cNvPr>
                <p14:cNvContentPartPr/>
                <p14:nvPr/>
              </p14:nvContentPartPr>
              <p14:xfrm>
                <a:off x="4647513" y="4373004"/>
                <a:ext cx="13680" cy="119520"/>
              </p14:xfrm>
            </p:contentPart>
          </mc:Choice>
          <mc:Fallback>
            <p:pic>
              <p:nvPicPr>
                <p:cNvPr id="286" name="Freihand 285">
                  <a:extLst>
                    <a:ext uri="{FF2B5EF4-FFF2-40B4-BE49-F238E27FC236}">
                      <a16:creationId xmlns:a16="http://schemas.microsoft.com/office/drawing/2014/main" id="{C0343462-4B24-4985-AE96-372805912C5F}"/>
                    </a:ext>
                  </a:extLst>
                </p:cNvPr>
                <p:cNvPicPr/>
                <p:nvPr/>
              </p:nvPicPr>
              <p:blipFill>
                <a:blip r:embed="rId748"/>
                <a:stretch>
                  <a:fillRect/>
                </a:stretch>
              </p:blipFill>
              <p:spPr>
                <a:xfrm>
                  <a:off x="4643193" y="4368684"/>
                  <a:ext cx="22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87" name="Freihand 286">
                  <a:extLst>
                    <a:ext uri="{FF2B5EF4-FFF2-40B4-BE49-F238E27FC236}">
                      <a16:creationId xmlns:a16="http://schemas.microsoft.com/office/drawing/2014/main" id="{CB3581E1-3E39-406E-8211-576FA3CF576F}"/>
                    </a:ext>
                  </a:extLst>
                </p14:cNvPr>
                <p14:cNvContentPartPr/>
                <p14:nvPr/>
              </p14:nvContentPartPr>
              <p14:xfrm>
                <a:off x="4492353" y="4324764"/>
                <a:ext cx="268560" cy="15480"/>
              </p14:xfrm>
            </p:contentPart>
          </mc:Choice>
          <mc:Fallback>
            <p:pic>
              <p:nvPicPr>
                <p:cNvPr id="287" name="Freihand 286">
                  <a:extLst>
                    <a:ext uri="{FF2B5EF4-FFF2-40B4-BE49-F238E27FC236}">
                      <a16:creationId xmlns:a16="http://schemas.microsoft.com/office/drawing/2014/main" id="{CB3581E1-3E39-406E-8211-576FA3CF576F}"/>
                    </a:ext>
                  </a:extLst>
                </p:cNvPr>
                <p:cNvPicPr/>
                <p:nvPr/>
              </p:nvPicPr>
              <p:blipFill>
                <a:blip r:embed="rId750"/>
                <a:stretch>
                  <a:fillRect/>
                </a:stretch>
              </p:blipFill>
              <p:spPr>
                <a:xfrm>
                  <a:off x="4488033" y="4320444"/>
                  <a:ext cx="277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3" name="Freihand 462">
                  <a:extLst>
                    <a:ext uri="{FF2B5EF4-FFF2-40B4-BE49-F238E27FC236}">
                      <a16:creationId xmlns:a16="http://schemas.microsoft.com/office/drawing/2014/main" id="{6711C8A1-0659-4E8E-8785-68A3A7987CBA}"/>
                    </a:ext>
                  </a:extLst>
                </p14:cNvPr>
                <p14:cNvContentPartPr/>
                <p14:nvPr/>
              </p14:nvContentPartPr>
              <p14:xfrm>
                <a:off x="2060553" y="3202644"/>
                <a:ext cx="37440" cy="96480"/>
              </p14:xfrm>
            </p:contentPart>
          </mc:Choice>
          <mc:Fallback>
            <p:pic>
              <p:nvPicPr>
                <p:cNvPr id="463" name="Freihand 462">
                  <a:extLst>
                    <a:ext uri="{FF2B5EF4-FFF2-40B4-BE49-F238E27FC236}">
                      <a16:creationId xmlns:a16="http://schemas.microsoft.com/office/drawing/2014/main" id="{6711C8A1-0659-4E8E-8785-68A3A7987CBA}"/>
                    </a:ext>
                  </a:extLst>
                </p:cNvPr>
                <p:cNvPicPr/>
                <p:nvPr/>
              </p:nvPicPr>
              <p:blipFill>
                <a:blip r:embed="rId752"/>
                <a:stretch>
                  <a:fillRect/>
                </a:stretch>
              </p:blipFill>
              <p:spPr>
                <a:xfrm>
                  <a:off x="2056233" y="3198324"/>
                  <a:ext cx="46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4" name="Freihand 463">
                  <a:extLst>
                    <a:ext uri="{FF2B5EF4-FFF2-40B4-BE49-F238E27FC236}">
                      <a16:creationId xmlns:a16="http://schemas.microsoft.com/office/drawing/2014/main" id="{3963C189-7ED7-49BF-9773-E8A7A89D1907}"/>
                    </a:ext>
                  </a:extLst>
                </p14:cNvPr>
                <p14:cNvContentPartPr/>
                <p14:nvPr/>
              </p14:nvContentPartPr>
              <p14:xfrm>
                <a:off x="1791633" y="3154764"/>
                <a:ext cx="71280" cy="164160"/>
              </p14:xfrm>
            </p:contentPart>
          </mc:Choice>
          <mc:Fallback>
            <p:pic>
              <p:nvPicPr>
                <p:cNvPr id="464" name="Freihand 463">
                  <a:extLst>
                    <a:ext uri="{FF2B5EF4-FFF2-40B4-BE49-F238E27FC236}">
                      <a16:creationId xmlns:a16="http://schemas.microsoft.com/office/drawing/2014/main" id="{3963C189-7ED7-49BF-9773-E8A7A89D1907}"/>
                    </a:ext>
                  </a:extLst>
                </p:cNvPr>
                <p:cNvPicPr/>
                <p:nvPr/>
              </p:nvPicPr>
              <p:blipFill>
                <a:blip r:embed="rId754"/>
                <a:stretch>
                  <a:fillRect/>
                </a:stretch>
              </p:blipFill>
              <p:spPr>
                <a:xfrm>
                  <a:off x="1787313" y="3150444"/>
                  <a:ext cx="79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5" name="Freihand 464">
                  <a:extLst>
                    <a:ext uri="{FF2B5EF4-FFF2-40B4-BE49-F238E27FC236}">
                      <a16:creationId xmlns:a16="http://schemas.microsoft.com/office/drawing/2014/main" id="{0A9EA554-6BCC-44EF-8477-F0457BA3E157}"/>
                    </a:ext>
                  </a:extLst>
                </p14:cNvPr>
                <p14:cNvContentPartPr/>
                <p14:nvPr/>
              </p14:nvContentPartPr>
              <p14:xfrm>
                <a:off x="1820793" y="3265284"/>
                <a:ext cx="70200" cy="55080"/>
              </p14:xfrm>
            </p:contentPart>
          </mc:Choice>
          <mc:Fallback>
            <p:pic>
              <p:nvPicPr>
                <p:cNvPr id="465" name="Freihand 464">
                  <a:extLst>
                    <a:ext uri="{FF2B5EF4-FFF2-40B4-BE49-F238E27FC236}">
                      <a16:creationId xmlns:a16="http://schemas.microsoft.com/office/drawing/2014/main" id="{0A9EA554-6BCC-44EF-8477-F0457BA3E157}"/>
                    </a:ext>
                  </a:extLst>
                </p:cNvPr>
                <p:cNvPicPr/>
                <p:nvPr/>
              </p:nvPicPr>
              <p:blipFill>
                <a:blip r:embed="rId756"/>
                <a:stretch>
                  <a:fillRect/>
                </a:stretch>
              </p:blipFill>
              <p:spPr>
                <a:xfrm>
                  <a:off x="1816473" y="3260964"/>
                  <a:ext cx="78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6" name="Freihand 465">
                  <a:extLst>
                    <a:ext uri="{FF2B5EF4-FFF2-40B4-BE49-F238E27FC236}">
                      <a16:creationId xmlns:a16="http://schemas.microsoft.com/office/drawing/2014/main" id="{BA24098A-DFA0-4A21-A32E-41F794F2FD04}"/>
                    </a:ext>
                  </a:extLst>
                </p14:cNvPr>
                <p14:cNvContentPartPr/>
                <p14:nvPr/>
              </p14:nvContentPartPr>
              <p14:xfrm>
                <a:off x="1885233" y="3251964"/>
                <a:ext cx="63000" cy="123480"/>
              </p14:xfrm>
            </p:contentPart>
          </mc:Choice>
          <mc:Fallback>
            <p:pic>
              <p:nvPicPr>
                <p:cNvPr id="466" name="Freihand 465">
                  <a:extLst>
                    <a:ext uri="{FF2B5EF4-FFF2-40B4-BE49-F238E27FC236}">
                      <a16:creationId xmlns:a16="http://schemas.microsoft.com/office/drawing/2014/main" id="{BA24098A-DFA0-4A21-A32E-41F794F2FD04}"/>
                    </a:ext>
                  </a:extLst>
                </p:cNvPr>
                <p:cNvPicPr/>
                <p:nvPr/>
              </p:nvPicPr>
              <p:blipFill>
                <a:blip r:embed="rId758"/>
                <a:stretch>
                  <a:fillRect/>
                </a:stretch>
              </p:blipFill>
              <p:spPr>
                <a:xfrm>
                  <a:off x="1880913" y="3247644"/>
                  <a:ext cx="71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7" name="Freihand 466">
                  <a:extLst>
                    <a:ext uri="{FF2B5EF4-FFF2-40B4-BE49-F238E27FC236}">
                      <a16:creationId xmlns:a16="http://schemas.microsoft.com/office/drawing/2014/main" id="{1CF99EDD-ED3D-4B97-BDD5-043903A1DD0C}"/>
                    </a:ext>
                  </a:extLst>
                </p14:cNvPr>
                <p14:cNvContentPartPr/>
                <p14:nvPr/>
              </p14:nvContentPartPr>
              <p14:xfrm>
                <a:off x="1912593" y="3152604"/>
                <a:ext cx="111240" cy="115200"/>
              </p14:xfrm>
            </p:contentPart>
          </mc:Choice>
          <mc:Fallback>
            <p:pic>
              <p:nvPicPr>
                <p:cNvPr id="467" name="Freihand 466">
                  <a:extLst>
                    <a:ext uri="{FF2B5EF4-FFF2-40B4-BE49-F238E27FC236}">
                      <a16:creationId xmlns:a16="http://schemas.microsoft.com/office/drawing/2014/main" id="{1CF99EDD-ED3D-4B97-BDD5-043903A1DD0C}"/>
                    </a:ext>
                  </a:extLst>
                </p:cNvPr>
                <p:cNvPicPr/>
                <p:nvPr/>
              </p:nvPicPr>
              <p:blipFill>
                <a:blip r:embed="rId760"/>
                <a:stretch>
                  <a:fillRect/>
                </a:stretch>
              </p:blipFill>
              <p:spPr>
                <a:xfrm>
                  <a:off x="1908273" y="3148284"/>
                  <a:ext cx="119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93" name="Freihand 492">
                  <a:extLst>
                    <a:ext uri="{FF2B5EF4-FFF2-40B4-BE49-F238E27FC236}">
                      <a16:creationId xmlns:a16="http://schemas.microsoft.com/office/drawing/2014/main" id="{3CBBCB61-92F4-4F9A-AE46-9D60C53FDD00}"/>
                    </a:ext>
                  </a:extLst>
                </p14:cNvPr>
                <p14:cNvContentPartPr/>
                <p14:nvPr/>
              </p14:nvContentPartPr>
              <p14:xfrm>
                <a:off x="2565993" y="3433404"/>
                <a:ext cx="38520" cy="95760"/>
              </p14:xfrm>
            </p:contentPart>
          </mc:Choice>
          <mc:Fallback>
            <p:pic>
              <p:nvPicPr>
                <p:cNvPr id="493" name="Freihand 492">
                  <a:extLst>
                    <a:ext uri="{FF2B5EF4-FFF2-40B4-BE49-F238E27FC236}">
                      <a16:creationId xmlns:a16="http://schemas.microsoft.com/office/drawing/2014/main" id="{3CBBCB61-92F4-4F9A-AE46-9D60C53FDD00}"/>
                    </a:ext>
                  </a:extLst>
                </p:cNvPr>
                <p:cNvPicPr/>
                <p:nvPr/>
              </p:nvPicPr>
              <p:blipFill>
                <a:blip r:embed="rId762"/>
                <a:stretch>
                  <a:fillRect/>
                </a:stretch>
              </p:blipFill>
              <p:spPr>
                <a:xfrm>
                  <a:off x="2561673" y="3429084"/>
                  <a:ext cx="47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94" name="Freihand 493">
                  <a:extLst>
                    <a:ext uri="{FF2B5EF4-FFF2-40B4-BE49-F238E27FC236}">
                      <a16:creationId xmlns:a16="http://schemas.microsoft.com/office/drawing/2014/main" id="{261B7830-25AF-423E-B3CE-9F71E788A9BC}"/>
                    </a:ext>
                  </a:extLst>
                </p14:cNvPr>
                <p14:cNvContentPartPr/>
                <p14:nvPr/>
              </p14:nvContentPartPr>
              <p14:xfrm>
                <a:off x="2744193" y="3550044"/>
                <a:ext cx="213120" cy="48600"/>
              </p14:xfrm>
            </p:contentPart>
          </mc:Choice>
          <mc:Fallback>
            <p:pic>
              <p:nvPicPr>
                <p:cNvPr id="494" name="Freihand 493">
                  <a:extLst>
                    <a:ext uri="{FF2B5EF4-FFF2-40B4-BE49-F238E27FC236}">
                      <a16:creationId xmlns:a16="http://schemas.microsoft.com/office/drawing/2014/main" id="{261B7830-25AF-423E-B3CE-9F71E788A9BC}"/>
                    </a:ext>
                  </a:extLst>
                </p:cNvPr>
                <p:cNvPicPr/>
                <p:nvPr/>
              </p:nvPicPr>
              <p:blipFill>
                <a:blip r:embed="rId764"/>
                <a:stretch>
                  <a:fillRect/>
                </a:stretch>
              </p:blipFill>
              <p:spPr>
                <a:xfrm>
                  <a:off x="2739873" y="3545724"/>
                  <a:ext cx="221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95" name="Freihand 494">
                  <a:extLst>
                    <a:ext uri="{FF2B5EF4-FFF2-40B4-BE49-F238E27FC236}">
                      <a16:creationId xmlns:a16="http://schemas.microsoft.com/office/drawing/2014/main" id="{E1D36C14-3ED0-4E16-83FB-1CDBC27193A6}"/>
                    </a:ext>
                  </a:extLst>
                </p14:cNvPr>
                <p14:cNvContentPartPr/>
                <p14:nvPr/>
              </p14:nvContentPartPr>
              <p14:xfrm>
                <a:off x="2672913" y="3458604"/>
                <a:ext cx="167400" cy="167040"/>
              </p14:xfrm>
            </p:contentPart>
          </mc:Choice>
          <mc:Fallback>
            <p:pic>
              <p:nvPicPr>
                <p:cNvPr id="495" name="Freihand 494">
                  <a:extLst>
                    <a:ext uri="{FF2B5EF4-FFF2-40B4-BE49-F238E27FC236}">
                      <a16:creationId xmlns:a16="http://schemas.microsoft.com/office/drawing/2014/main" id="{E1D36C14-3ED0-4E16-83FB-1CDBC27193A6}"/>
                    </a:ext>
                  </a:extLst>
                </p:cNvPr>
                <p:cNvPicPr/>
                <p:nvPr/>
              </p:nvPicPr>
              <p:blipFill>
                <a:blip r:embed="rId766"/>
                <a:stretch>
                  <a:fillRect/>
                </a:stretch>
              </p:blipFill>
              <p:spPr>
                <a:xfrm>
                  <a:off x="2668593" y="3454284"/>
                  <a:ext cx="176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7" name="Freihand 496">
                  <a:extLst>
                    <a:ext uri="{FF2B5EF4-FFF2-40B4-BE49-F238E27FC236}">
                      <a16:creationId xmlns:a16="http://schemas.microsoft.com/office/drawing/2014/main" id="{71A48D78-A46B-42AA-86C1-62853908A2F6}"/>
                    </a:ext>
                  </a:extLst>
                </p14:cNvPr>
                <p14:cNvContentPartPr/>
                <p14:nvPr/>
              </p14:nvContentPartPr>
              <p14:xfrm>
                <a:off x="3084033" y="3533844"/>
                <a:ext cx="87480" cy="95040"/>
              </p14:xfrm>
            </p:contentPart>
          </mc:Choice>
          <mc:Fallback>
            <p:pic>
              <p:nvPicPr>
                <p:cNvPr id="497" name="Freihand 496">
                  <a:extLst>
                    <a:ext uri="{FF2B5EF4-FFF2-40B4-BE49-F238E27FC236}">
                      <a16:creationId xmlns:a16="http://schemas.microsoft.com/office/drawing/2014/main" id="{71A48D78-A46B-42AA-86C1-62853908A2F6}"/>
                    </a:ext>
                  </a:extLst>
                </p:cNvPr>
                <p:cNvPicPr/>
                <p:nvPr/>
              </p:nvPicPr>
              <p:blipFill>
                <a:blip r:embed="rId768"/>
                <a:stretch>
                  <a:fillRect/>
                </a:stretch>
              </p:blipFill>
              <p:spPr>
                <a:xfrm>
                  <a:off x="3079713" y="3529524"/>
                  <a:ext cx="96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8" name="Freihand 497">
                  <a:extLst>
                    <a:ext uri="{FF2B5EF4-FFF2-40B4-BE49-F238E27FC236}">
                      <a16:creationId xmlns:a16="http://schemas.microsoft.com/office/drawing/2014/main" id="{A5AC93AA-71C4-4441-AC29-B15E79473E49}"/>
                    </a:ext>
                  </a:extLst>
                </p14:cNvPr>
                <p14:cNvContentPartPr/>
                <p14:nvPr/>
              </p14:nvContentPartPr>
              <p14:xfrm>
                <a:off x="3192753" y="3482364"/>
                <a:ext cx="84240" cy="219960"/>
              </p14:xfrm>
            </p:contentPart>
          </mc:Choice>
          <mc:Fallback>
            <p:pic>
              <p:nvPicPr>
                <p:cNvPr id="498" name="Freihand 497">
                  <a:extLst>
                    <a:ext uri="{FF2B5EF4-FFF2-40B4-BE49-F238E27FC236}">
                      <a16:creationId xmlns:a16="http://schemas.microsoft.com/office/drawing/2014/main" id="{A5AC93AA-71C4-4441-AC29-B15E79473E49}"/>
                    </a:ext>
                  </a:extLst>
                </p:cNvPr>
                <p:cNvPicPr/>
                <p:nvPr/>
              </p:nvPicPr>
              <p:blipFill>
                <a:blip r:embed="rId770"/>
                <a:stretch>
                  <a:fillRect/>
                </a:stretch>
              </p:blipFill>
              <p:spPr>
                <a:xfrm>
                  <a:off x="3188433" y="3478044"/>
                  <a:ext cx="92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99" name="Freihand 498">
                  <a:extLst>
                    <a:ext uri="{FF2B5EF4-FFF2-40B4-BE49-F238E27FC236}">
                      <a16:creationId xmlns:a16="http://schemas.microsoft.com/office/drawing/2014/main" id="{B9911F47-4088-4923-9891-03E054D8C474}"/>
                    </a:ext>
                  </a:extLst>
                </p14:cNvPr>
                <p14:cNvContentPartPr/>
                <p14:nvPr/>
              </p14:nvContentPartPr>
              <p14:xfrm>
                <a:off x="3304713" y="3390204"/>
                <a:ext cx="340200" cy="154080"/>
              </p14:xfrm>
            </p:contentPart>
          </mc:Choice>
          <mc:Fallback>
            <p:pic>
              <p:nvPicPr>
                <p:cNvPr id="499" name="Freihand 498">
                  <a:extLst>
                    <a:ext uri="{FF2B5EF4-FFF2-40B4-BE49-F238E27FC236}">
                      <a16:creationId xmlns:a16="http://schemas.microsoft.com/office/drawing/2014/main" id="{B9911F47-4088-4923-9891-03E054D8C474}"/>
                    </a:ext>
                  </a:extLst>
                </p:cNvPr>
                <p:cNvPicPr/>
                <p:nvPr/>
              </p:nvPicPr>
              <p:blipFill>
                <a:blip r:embed="rId772"/>
                <a:stretch>
                  <a:fillRect/>
                </a:stretch>
              </p:blipFill>
              <p:spPr>
                <a:xfrm>
                  <a:off x="3300393" y="3385884"/>
                  <a:ext cx="348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0" name="Freihand 499">
                  <a:extLst>
                    <a:ext uri="{FF2B5EF4-FFF2-40B4-BE49-F238E27FC236}">
                      <a16:creationId xmlns:a16="http://schemas.microsoft.com/office/drawing/2014/main" id="{9022D7E6-7FA2-4956-991F-198E9F2C0B23}"/>
                    </a:ext>
                  </a:extLst>
                </p14:cNvPr>
                <p14:cNvContentPartPr/>
                <p14:nvPr/>
              </p14:nvContentPartPr>
              <p14:xfrm>
                <a:off x="3576873" y="3320004"/>
                <a:ext cx="13320" cy="29160"/>
              </p14:xfrm>
            </p:contentPart>
          </mc:Choice>
          <mc:Fallback>
            <p:pic>
              <p:nvPicPr>
                <p:cNvPr id="500" name="Freihand 499">
                  <a:extLst>
                    <a:ext uri="{FF2B5EF4-FFF2-40B4-BE49-F238E27FC236}">
                      <a16:creationId xmlns:a16="http://schemas.microsoft.com/office/drawing/2014/main" id="{9022D7E6-7FA2-4956-991F-198E9F2C0B23}"/>
                    </a:ext>
                  </a:extLst>
                </p:cNvPr>
                <p:cNvPicPr/>
                <p:nvPr/>
              </p:nvPicPr>
              <p:blipFill>
                <a:blip r:embed="rId774"/>
                <a:stretch>
                  <a:fillRect/>
                </a:stretch>
              </p:blipFill>
              <p:spPr>
                <a:xfrm>
                  <a:off x="3572553" y="3315684"/>
                  <a:ext cx="21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01" name="Freihand 500">
                  <a:extLst>
                    <a:ext uri="{FF2B5EF4-FFF2-40B4-BE49-F238E27FC236}">
                      <a16:creationId xmlns:a16="http://schemas.microsoft.com/office/drawing/2014/main" id="{5A7CE5C0-0BE9-4975-9FC1-9507339F1F86}"/>
                    </a:ext>
                  </a:extLst>
                </p14:cNvPr>
                <p14:cNvContentPartPr/>
                <p14:nvPr/>
              </p14:nvContentPartPr>
              <p14:xfrm>
                <a:off x="3712233" y="3200484"/>
                <a:ext cx="212400" cy="235080"/>
              </p14:xfrm>
            </p:contentPart>
          </mc:Choice>
          <mc:Fallback>
            <p:pic>
              <p:nvPicPr>
                <p:cNvPr id="501" name="Freihand 500">
                  <a:extLst>
                    <a:ext uri="{FF2B5EF4-FFF2-40B4-BE49-F238E27FC236}">
                      <a16:creationId xmlns:a16="http://schemas.microsoft.com/office/drawing/2014/main" id="{5A7CE5C0-0BE9-4975-9FC1-9507339F1F86}"/>
                    </a:ext>
                  </a:extLst>
                </p:cNvPr>
                <p:cNvPicPr/>
                <p:nvPr/>
              </p:nvPicPr>
              <p:blipFill>
                <a:blip r:embed="rId776"/>
                <a:stretch>
                  <a:fillRect/>
                </a:stretch>
              </p:blipFill>
              <p:spPr>
                <a:xfrm>
                  <a:off x="3707913" y="3196164"/>
                  <a:ext cx="221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3" name="Freihand 502">
                  <a:extLst>
                    <a:ext uri="{FF2B5EF4-FFF2-40B4-BE49-F238E27FC236}">
                      <a16:creationId xmlns:a16="http://schemas.microsoft.com/office/drawing/2014/main" id="{415FFB29-31BB-4D5D-AE96-67B6DCCB7E7C}"/>
                    </a:ext>
                  </a:extLst>
                </p14:cNvPr>
                <p14:cNvContentPartPr/>
                <p14:nvPr/>
              </p14:nvContentPartPr>
              <p14:xfrm>
                <a:off x="2580393" y="3546804"/>
                <a:ext cx="7920" cy="112320"/>
              </p14:xfrm>
            </p:contentPart>
          </mc:Choice>
          <mc:Fallback>
            <p:pic>
              <p:nvPicPr>
                <p:cNvPr id="503" name="Freihand 502">
                  <a:extLst>
                    <a:ext uri="{FF2B5EF4-FFF2-40B4-BE49-F238E27FC236}">
                      <a16:creationId xmlns:a16="http://schemas.microsoft.com/office/drawing/2014/main" id="{415FFB29-31BB-4D5D-AE96-67B6DCCB7E7C}"/>
                    </a:ext>
                  </a:extLst>
                </p:cNvPr>
                <p:cNvPicPr/>
                <p:nvPr/>
              </p:nvPicPr>
              <p:blipFill>
                <a:blip r:embed="rId778"/>
                <a:stretch>
                  <a:fillRect/>
                </a:stretch>
              </p:blipFill>
              <p:spPr>
                <a:xfrm>
                  <a:off x="2576073" y="3542484"/>
                  <a:ext cx="16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04" name="Freihand 503">
                  <a:extLst>
                    <a:ext uri="{FF2B5EF4-FFF2-40B4-BE49-F238E27FC236}">
                      <a16:creationId xmlns:a16="http://schemas.microsoft.com/office/drawing/2014/main" id="{B2076811-6D65-4A9F-A0D8-9E83D51827BA}"/>
                    </a:ext>
                  </a:extLst>
                </p14:cNvPr>
                <p14:cNvContentPartPr/>
                <p14:nvPr/>
              </p14:nvContentPartPr>
              <p14:xfrm>
                <a:off x="2590833" y="3783324"/>
                <a:ext cx="13680" cy="124200"/>
              </p14:xfrm>
            </p:contentPart>
          </mc:Choice>
          <mc:Fallback>
            <p:pic>
              <p:nvPicPr>
                <p:cNvPr id="504" name="Freihand 503">
                  <a:extLst>
                    <a:ext uri="{FF2B5EF4-FFF2-40B4-BE49-F238E27FC236}">
                      <a16:creationId xmlns:a16="http://schemas.microsoft.com/office/drawing/2014/main" id="{B2076811-6D65-4A9F-A0D8-9E83D51827BA}"/>
                    </a:ext>
                  </a:extLst>
                </p:cNvPr>
                <p:cNvPicPr/>
                <p:nvPr/>
              </p:nvPicPr>
              <p:blipFill>
                <a:blip r:embed="rId780"/>
                <a:stretch>
                  <a:fillRect/>
                </a:stretch>
              </p:blipFill>
              <p:spPr>
                <a:xfrm>
                  <a:off x="2586513" y="3779004"/>
                  <a:ext cx="22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05" name="Freihand 504">
                  <a:extLst>
                    <a:ext uri="{FF2B5EF4-FFF2-40B4-BE49-F238E27FC236}">
                      <a16:creationId xmlns:a16="http://schemas.microsoft.com/office/drawing/2014/main" id="{0BAD0D46-C255-4E37-97D1-01C6A55E0010}"/>
                    </a:ext>
                  </a:extLst>
                </p14:cNvPr>
                <p14:cNvContentPartPr/>
                <p14:nvPr/>
              </p14:nvContentPartPr>
              <p14:xfrm>
                <a:off x="2615673" y="4011564"/>
                <a:ext cx="5040" cy="137520"/>
              </p14:xfrm>
            </p:contentPart>
          </mc:Choice>
          <mc:Fallback>
            <p:pic>
              <p:nvPicPr>
                <p:cNvPr id="505" name="Freihand 504">
                  <a:extLst>
                    <a:ext uri="{FF2B5EF4-FFF2-40B4-BE49-F238E27FC236}">
                      <a16:creationId xmlns:a16="http://schemas.microsoft.com/office/drawing/2014/main" id="{0BAD0D46-C255-4E37-97D1-01C6A55E0010}"/>
                    </a:ext>
                  </a:extLst>
                </p:cNvPr>
                <p:cNvPicPr/>
                <p:nvPr/>
              </p:nvPicPr>
              <p:blipFill>
                <a:blip r:embed="rId782"/>
                <a:stretch>
                  <a:fillRect/>
                </a:stretch>
              </p:blipFill>
              <p:spPr>
                <a:xfrm>
                  <a:off x="2611353" y="4007244"/>
                  <a:ext cx="13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6" name="Freihand 505">
                  <a:extLst>
                    <a:ext uri="{FF2B5EF4-FFF2-40B4-BE49-F238E27FC236}">
                      <a16:creationId xmlns:a16="http://schemas.microsoft.com/office/drawing/2014/main" id="{B114E479-A9C4-4799-BE9F-C0ACF483D5CF}"/>
                    </a:ext>
                  </a:extLst>
                </p14:cNvPr>
                <p14:cNvContentPartPr/>
                <p14:nvPr/>
              </p14:nvContentPartPr>
              <p14:xfrm>
                <a:off x="2581473" y="4308564"/>
                <a:ext cx="28440" cy="109800"/>
              </p14:xfrm>
            </p:contentPart>
          </mc:Choice>
          <mc:Fallback>
            <p:pic>
              <p:nvPicPr>
                <p:cNvPr id="506" name="Freihand 505">
                  <a:extLst>
                    <a:ext uri="{FF2B5EF4-FFF2-40B4-BE49-F238E27FC236}">
                      <a16:creationId xmlns:a16="http://schemas.microsoft.com/office/drawing/2014/main" id="{B114E479-A9C4-4799-BE9F-C0ACF483D5CF}"/>
                    </a:ext>
                  </a:extLst>
                </p:cNvPr>
                <p:cNvPicPr/>
                <p:nvPr/>
              </p:nvPicPr>
              <p:blipFill>
                <a:blip r:embed="rId784"/>
                <a:stretch>
                  <a:fillRect/>
                </a:stretch>
              </p:blipFill>
              <p:spPr>
                <a:xfrm>
                  <a:off x="2577153" y="4304244"/>
                  <a:ext cx="37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7" name="Freihand 506">
                  <a:extLst>
                    <a:ext uri="{FF2B5EF4-FFF2-40B4-BE49-F238E27FC236}">
                      <a16:creationId xmlns:a16="http://schemas.microsoft.com/office/drawing/2014/main" id="{4B2DF107-F43F-4CF8-8F8B-406F34D40ECA}"/>
                    </a:ext>
                  </a:extLst>
                </p14:cNvPr>
                <p14:cNvContentPartPr/>
                <p14:nvPr/>
              </p14:nvContentPartPr>
              <p14:xfrm>
                <a:off x="2626473" y="4313244"/>
                <a:ext cx="6840" cy="108000"/>
              </p14:xfrm>
            </p:contentPart>
          </mc:Choice>
          <mc:Fallback>
            <p:pic>
              <p:nvPicPr>
                <p:cNvPr id="507" name="Freihand 506">
                  <a:extLst>
                    <a:ext uri="{FF2B5EF4-FFF2-40B4-BE49-F238E27FC236}">
                      <a16:creationId xmlns:a16="http://schemas.microsoft.com/office/drawing/2014/main" id="{4B2DF107-F43F-4CF8-8F8B-406F34D40ECA}"/>
                    </a:ext>
                  </a:extLst>
                </p:cNvPr>
                <p:cNvPicPr/>
                <p:nvPr/>
              </p:nvPicPr>
              <p:blipFill>
                <a:blip r:embed="rId786"/>
                <a:stretch>
                  <a:fillRect/>
                </a:stretch>
              </p:blipFill>
              <p:spPr>
                <a:xfrm>
                  <a:off x="2622153" y="4308924"/>
                  <a:ext cx="15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8" name="Freihand 507">
                  <a:extLst>
                    <a:ext uri="{FF2B5EF4-FFF2-40B4-BE49-F238E27FC236}">
                      <a16:creationId xmlns:a16="http://schemas.microsoft.com/office/drawing/2014/main" id="{B67EDF80-74D3-4BAC-906D-E8F7F06E7AEB}"/>
                    </a:ext>
                  </a:extLst>
                </p14:cNvPr>
                <p14:cNvContentPartPr/>
                <p14:nvPr/>
              </p14:nvContentPartPr>
              <p14:xfrm>
                <a:off x="2515953" y="4238364"/>
                <a:ext cx="169920" cy="39600"/>
              </p14:xfrm>
            </p:contentPart>
          </mc:Choice>
          <mc:Fallback>
            <p:pic>
              <p:nvPicPr>
                <p:cNvPr id="508" name="Freihand 507">
                  <a:extLst>
                    <a:ext uri="{FF2B5EF4-FFF2-40B4-BE49-F238E27FC236}">
                      <a16:creationId xmlns:a16="http://schemas.microsoft.com/office/drawing/2014/main" id="{B67EDF80-74D3-4BAC-906D-E8F7F06E7AEB}"/>
                    </a:ext>
                  </a:extLst>
                </p:cNvPr>
                <p:cNvPicPr/>
                <p:nvPr/>
              </p:nvPicPr>
              <p:blipFill>
                <a:blip r:embed="rId788"/>
                <a:stretch>
                  <a:fillRect/>
                </a:stretch>
              </p:blipFill>
              <p:spPr>
                <a:xfrm>
                  <a:off x="2511633" y="4234044"/>
                  <a:ext cx="178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11" name="Freihand 510">
                  <a:extLst>
                    <a:ext uri="{FF2B5EF4-FFF2-40B4-BE49-F238E27FC236}">
                      <a16:creationId xmlns:a16="http://schemas.microsoft.com/office/drawing/2014/main" id="{511AB7AC-6835-48F9-BDBE-CED5CC40EA1A}"/>
                    </a:ext>
                  </a:extLst>
                </p14:cNvPr>
                <p14:cNvContentPartPr/>
                <p14:nvPr/>
              </p14:nvContentPartPr>
              <p14:xfrm>
                <a:off x="4116873" y="3158724"/>
                <a:ext cx="31320" cy="153000"/>
              </p14:xfrm>
            </p:contentPart>
          </mc:Choice>
          <mc:Fallback>
            <p:pic>
              <p:nvPicPr>
                <p:cNvPr id="511" name="Freihand 510">
                  <a:extLst>
                    <a:ext uri="{FF2B5EF4-FFF2-40B4-BE49-F238E27FC236}">
                      <a16:creationId xmlns:a16="http://schemas.microsoft.com/office/drawing/2014/main" id="{511AB7AC-6835-48F9-BDBE-CED5CC40EA1A}"/>
                    </a:ext>
                  </a:extLst>
                </p:cNvPr>
                <p:cNvPicPr/>
                <p:nvPr/>
              </p:nvPicPr>
              <p:blipFill>
                <a:blip r:embed="rId790"/>
                <a:stretch>
                  <a:fillRect/>
                </a:stretch>
              </p:blipFill>
              <p:spPr>
                <a:xfrm>
                  <a:off x="4112553" y="3154404"/>
                  <a:ext cx="39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12" name="Freihand 511">
                  <a:extLst>
                    <a:ext uri="{FF2B5EF4-FFF2-40B4-BE49-F238E27FC236}">
                      <a16:creationId xmlns:a16="http://schemas.microsoft.com/office/drawing/2014/main" id="{FAFE317A-9C2B-4123-93F6-EE410ADD4367}"/>
                    </a:ext>
                  </a:extLst>
                </p14:cNvPr>
                <p14:cNvContentPartPr/>
                <p14:nvPr/>
              </p14:nvContentPartPr>
              <p14:xfrm>
                <a:off x="4058193" y="3257364"/>
                <a:ext cx="151200" cy="48240"/>
              </p14:xfrm>
            </p:contentPart>
          </mc:Choice>
          <mc:Fallback>
            <p:pic>
              <p:nvPicPr>
                <p:cNvPr id="512" name="Freihand 511">
                  <a:extLst>
                    <a:ext uri="{FF2B5EF4-FFF2-40B4-BE49-F238E27FC236}">
                      <a16:creationId xmlns:a16="http://schemas.microsoft.com/office/drawing/2014/main" id="{FAFE317A-9C2B-4123-93F6-EE410ADD4367}"/>
                    </a:ext>
                  </a:extLst>
                </p:cNvPr>
                <p:cNvPicPr/>
                <p:nvPr/>
              </p:nvPicPr>
              <p:blipFill>
                <a:blip r:embed="rId792"/>
                <a:stretch>
                  <a:fillRect/>
                </a:stretch>
              </p:blipFill>
              <p:spPr>
                <a:xfrm>
                  <a:off x="4053873" y="3253044"/>
                  <a:ext cx="159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3" name="Freihand 512">
                  <a:extLst>
                    <a:ext uri="{FF2B5EF4-FFF2-40B4-BE49-F238E27FC236}">
                      <a16:creationId xmlns:a16="http://schemas.microsoft.com/office/drawing/2014/main" id="{05FECC26-D574-4D2F-85D2-621939A531B9}"/>
                    </a:ext>
                  </a:extLst>
                </p14:cNvPr>
                <p14:cNvContentPartPr/>
                <p14:nvPr/>
              </p14:nvContentPartPr>
              <p14:xfrm>
                <a:off x="4024713" y="3119844"/>
                <a:ext cx="129240" cy="39960"/>
              </p14:xfrm>
            </p:contentPart>
          </mc:Choice>
          <mc:Fallback>
            <p:pic>
              <p:nvPicPr>
                <p:cNvPr id="513" name="Freihand 512">
                  <a:extLst>
                    <a:ext uri="{FF2B5EF4-FFF2-40B4-BE49-F238E27FC236}">
                      <a16:creationId xmlns:a16="http://schemas.microsoft.com/office/drawing/2014/main" id="{05FECC26-D574-4D2F-85D2-621939A531B9}"/>
                    </a:ext>
                  </a:extLst>
                </p:cNvPr>
                <p:cNvPicPr/>
                <p:nvPr/>
              </p:nvPicPr>
              <p:blipFill>
                <a:blip r:embed="rId794"/>
                <a:stretch>
                  <a:fillRect/>
                </a:stretch>
              </p:blipFill>
              <p:spPr>
                <a:xfrm>
                  <a:off x="4020393" y="3115524"/>
                  <a:ext cx="137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4" name="Freihand 513">
                  <a:extLst>
                    <a:ext uri="{FF2B5EF4-FFF2-40B4-BE49-F238E27FC236}">
                      <a16:creationId xmlns:a16="http://schemas.microsoft.com/office/drawing/2014/main" id="{BD950316-D373-4801-BACC-1BA095775FC6}"/>
                    </a:ext>
                  </a:extLst>
                </p14:cNvPr>
                <p14:cNvContentPartPr/>
                <p14:nvPr/>
              </p14:nvContentPartPr>
              <p14:xfrm>
                <a:off x="4197153" y="3183204"/>
                <a:ext cx="116640" cy="60840"/>
              </p14:xfrm>
            </p:contentPart>
          </mc:Choice>
          <mc:Fallback>
            <p:pic>
              <p:nvPicPr>
                <p:cNvPr id="514" name="Freihand 513">
                  <a:extLst>
                    <a:ext uri="{FF2B5EF4-FFF2-40B4-BE49-F238E27FC236}">
                      <a16:creationId xmlns:a16="http://schemas.microsoft.com/office/drawing/2014/main" id="{BD950316-D373-4801-BACC-1BA095775FC6}"/>
                    </a:ext>
                  </a:extLst>
                </p:cNvPr>
                <p:cNvPicPr/>
                <p:nvPr/>
              </p:nvPicPr>
              <p:blipFill>
                <a:blip r:embed="rId796"/>
                <a:stretch>
                  <a:fillRect/>
                </a:stretch>
              </p:blipFill>
              <p:spPr>
                <a:xfrm>
                  <a:off x="4192833" y="3178884"/>
                  <a:ext cx="125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5" name="Freihand 514">
                  <a:extLst>
                    <a:ext uri="{FF2B5EF4-FFF2-40B4-BE49-F238E27FC236}">
                      <a16:creationId xmlns:a16="http://schemas.microsoft.com/office/drawing/2014/main" id="{590FC930-7900-4A04-AC00-3C13ECBA2A69}"/>
                    </a:ext>
                  </a:extLst>
                </p14:cNvPr>
                <p14:cNvContentPartPr/>
                <p14:nvPr/>
              </p14:nvContentPartPr>
              <p14:xfrm>
                <a:off x="4324953" y="3008964"/>
                <a:ext cx="144360" cy="243360"/>
              </p14:xfrm>
            </p:contentPart>
          </mc:Choice>
          <mc:Fallback>
            <p:pic>
              <p:nvPicPr>
                <p:cNvPr id="515" name="Freihand 514">
                  <a:extLst>
                    <a:ext uri="{FF2B5EF4-FFF2-40B4-BE49-F238E27FC236}">
                      <a16:creationId xmlns:a16="http://schemas.microsoft.com/office/drawing/2014/main" id="{590FC930-7900-4A04-AC00-3C13ECBA2A69}"/>
                    </a:ext>
                  </a:extLst>
                </p:cNvPr>
                <p:cNvPicPr/>
                <p:nvPr/>
              </p:nvPicPr>
              <p:blipFill>
                <a:blip r:embed="rId798"/>
                <a:stretch>
                  <a:fillRect/>
                </a:stretch>
              </p:blipFill>
              <p:spPr>
                <a:xfrm>
                  <a:off x="4320633" y="3004644"/>
                  <a:ext cx="153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6" name="Freihand 515">
                  <a:extLst>
                    <a:ext uri="{FF2B5EF4-FFF2-40B4-BE49-F238E27FC236}">
                      <a16:creationId xmlns:a16="http://schemas.microsoft.com/office/drawing/2014/main" id="{98F78707-4D02-4F45-A302-CA73DB307172}"/>
                    </a:ext>
                  </a:extLst>
                </p14:cNvPr>
                <p14:cNvContentPartPr/>
                <p14:nvPr/>
              </p14:nvContentPartPr>
              <p14:xfrm>
                <a:off x="4485513" y="2957484"/>
                <a:ext cx="266400" cy="190440"/>
              </p14:xfrm>
            </p:contentPart>
          </mc:Choice>
          <mc:Fallback>
            <p:pic>
              <p:nvPicPr>
                <p:cNvPr id="516" name="Freihand 515">
                  <a:extLst>
                    <a:ext uri="{FF2B5EF4-FFF2-40B4-BE49-F238E27FC236}">
                      <a16:creationId xmlns:a16="http://schemas.microsoft.com/office/drawing/2014/main" id="{98F78707-4D02-4F45-A302-CA73DB307172}"/>
                    </a:ext>
                  </a:extLst>
                </p:cNvPr>
                <p:cNvPicPr/>
                <p:nvPr/>
              </p:nvPicPr>
              <p:blipFill>
                <a:blip r:embed="rId800"/>
                <a:stretch>
                  <a:fillRect/>
                </a:stretch>
              </p:blipFill>
              <p:spPr>
                <a:xfrm>
                  <a:off x="4481193" y="2953164"/>
                  <a:ext cx="275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7" name="Freihand 516">
                  <a:extLst>
                    <a:ext uri="{FF2B5EF4-FFF2-40B4-BE49-F238E27FC236}">
                      <a16:creationId xmlns:a16="http://schemas.microsoft.com/office/drawing/2014/main" id="{D2576161-6C59-4080-A4B0-8E48B88C86A0}"/>
                    </a:ext>
                  </a:extLst>
                </p14:cNvPr>
                <p14:cNvContentPartPr/>
                <p14:nvPr/>
              </p14:nvContentPartPr>
              <p14:xfrm>
                <a:off x="4695393" y="2942724"/>
                <a:ext cx="46080" cy="53280"/>
              </p14:xfrm>
            </p:contentPart>
          </mc:Choice>
          <mc:Fallback>
            <p:pic>
              <p:nvPicPr>
                <p:cNvPr id="517" name="Freihand 516">
                  <a:extLst>
                    <a:ext uri="{FF2B5EF4-FFF2-40B4-BE49-F238E27FC236}">
                      <a16:creationId xmlns:a16="http://schemas.microsoft.com/office/drawing/2014/main" id="{D2576161-6C59-4080-A4B0-8E48B88C86A0}"/>
                    </a:ext>
                  </a:extLst>
                </p:cNvPr>
                <p:cNvPicPr/>
                <p:nvPr/>
              </p:nvPicPr>
              <p:blipFill>
                <a:blip r:embed="rId802"/>
                <a:stretch>
                  <a:fillRect/>
                </a:stretch>
              </p:blipFill>
              <p:spPr>
                <a:xfrm>
                  <a:off x="4691073" y="2938404"/>
                  <a:ext cx="54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18" name="Freihand 517">
                  <a:extLst>
                    <a:ext uri="{FF2B5EF4-FFF2-40B4-BE49-F238E27FC236}">
                      <a16:creationId xmlns:a16="http://schemas.microsoft.com/office/drawing/2014/main" id="{DE9618BD-ACA7-4EF8-925E-58E6809F9F4E}"/>
                    </a:ext>
                  </a:extLst>
                </p14:cNvPr>
                <p14:cNvContentPartPr/>
                <p14:nvPr/>
              </p14:nvContentPartPr>
              <p14:xfrm>
                <a:off x="4790433" y="2996004"/>
                <a:ext cx="177840" cy="53640"/>
              </p14:xfrm>
            </p:contentPart>
          </mc:Choice>
          <mc:Fallback>
            <p:pic>
              <p:nvPicPr>
                <p:cNvPr id="518" name="Freihand 517">
                  <a:extLst>
                    <a:ext uri="{FF2B5EF4-FFF2-40B4-BE49-F238E27FC236}">
                      <a16:creationId xmlns:a16="http://schemas.microsoft.com/office/drawing/2014/main" id="{DE9618BD-ACA7-4EF8-925E-58E6809F9F4E}"/>
                    </a:ext>
                  </a:extLst>
                </p:cNvPr>
                <p:cNvPicPr/>
                <p:nvPr/>
              </p:nvPicPr>
              <p:blipFill>
                <a:blip r:embed="rId804"/>
                <a:stretch>
                  <a:fillRect/>
                </a:stretch>
              </p:blipFill>
              <p:spPr>
                <a:xfrm>
                  <a:off x="4786113" y="2991684"/>
                  <a:ext cx="186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60" name="Freihand 559">
                  <a:extLst>
                    <a:ext uri="{FF2B5EF4-FFF2-40B4-BE49-F238E27FC236}">
                      <a16:creationId xmlns:a16="http://schemas.microsoft.com/office/drawing/2014/main" id="{146F601A-60F5-4F28-881C-8059130C161B}"/>
                    </a:ext>
                  </a:extLst>
                </p14:cNvPr>
                <p14:cNvContentPartPr/>
                <p14:nvPr/>
              </p14:nvContentPartPr>
              <p14:xfrm>
                <a:off x="2445753" y="1239204"/>
                <a:ext cx="91440" cy="132480"/>
              </p14:xfrm>
            </p:contentPart>
          </mc:Choice>
          <mc:Fallback>
            <p:pic>
              <p:nvPicPr>
                <p:cNvPr id="560" name="Freihand 559">
                  <a:extLst>
                    <a:ext uri="{FF2B5EF4-FFF2-40B4-BE49-F238E27FC236}">
                      <a16:creationId xmlns:a16="http://schemas.microsoft.com/office/drawing/2014/main" id="{146F601A-60F5-4F28-881C-8059130C161B}"/>
                    </a:ext>
                  </a:extLst>
                </p:cNvPr>
                <p:cNvPicPr/>
                <p:nvPr/>
              </p:nvPicPr>
              <p:blipFill>
                <a:blip r:embed="rId806"/>
                <a:stretch>
                  <a:fillRect/>
                </a:stretch>
              </p:blipFill>
              <p:spPr>
                <a:xfrm>
                  <a:off x="2441433" y="1234884"/>
                  <a:ext cx="100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61" name="Freihand 560">
                  <a:extLst>
                    <a:ext uri="{FF2B5EF4-FFF2-40B4-BE49-F238E27FC236}">
                      <a16:creationId xmlns:a16="http://schemas.microsoft.com/office/drawing/2014/main" id="{A56EDE31-85EF-4FC2-859A-B748B3C158F1}"/>
                    </a:ext>
                  </a:extLst>
                </p14:cNvPr>
                <p14:cNvContentPartPr/>
                <p14:nvPr/>
              </p14:nvContentPartPr>
              <p14:xfrm>
                <a:off x="2577153" y="1268364"/>
                <a:ext cx="44280" cy="10080"/>
              </p14:xfrm>
            </p:contentPart>
          </mc:Choice>
          <mc:Fallback>
            <p:pic>
              <p:nvPicPr>
                <p:cNvPr id="561" name="Freihand 560">
                  <a:extLst>
                    <a:ext uri="{FF2B5EF4-FFF2-40B4-BE49-F238E27FC236}">
                      <a16:creationId xmlns:a16="http://schemas.microsoft.com/office/drawing/2014/main" id="{A56EDE31-85EF-4FC2-859A-B748B3C158F1}"/>
                    </a:ext>
                  </a:extLst>
                </p:cNvPr>
                <p:cNvPicPr/>
                <p:nvPr/>
              </p:nvPicPr>
              <p:blipFill>
                <a:blip r:embed="rId808"/>
                <a:stretch>
                  <a:fillRect/>
                </a:stretch>
              </p:blipFill>
              <p:spPr>
                <a:xfrm>
                  <a:off x="2572833" y="1264044"/>
                  <a:ext cx="52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62" name="Freihand 561">
                  <a:extLst>
                    <a:ext uri="{FF2B5EF4-FFF2-40B4-BE49-F238E27FC236}">
                      <a16:creationId xmlns:a16="http://schemas.microsoft.com/office/drawing/2014/main" id="{AE28BEDD-EA68-424C-B6C8-C3B114AC58F2}"/>
                    </a:ext>
                  </a:extLst>
                </p14:cNvPr>
                <p14:cNvContentPartPr/>
                <p14:nvPr/>
              </p14:nvContentPartPr>
              <p14:xfrm>
                <a:off x="2636193" y="1191324"/>
                <a:ext cx="46800" cy="123480"/>
              </p14:xfrm>
            </p:contentPart>
          </mc:Choice>
          <mc:Fallback>
            <p:pic>
              <p:nvPicPr>
                <p:cNvPr id="562" name="Freihand 561">
                  <a:extLst>
                    <a:ext uri="{FF2B5EF4-FFF2-40B4-BE49-F238E27FC236}">
                      <a16:creationId xmlns:a16="http://schemas.microsoft.com/office/drawing/2014/main" id="{AE28BEDD-EA68-424C-B6C8-C3B114AC58F2}"/>
                    </a:ext>
                  </a:extLst>
                </p:cNvPr>
                <p:cNvPicPr/>
                <p:nvPr/>
              </p:nvPicPr>
              <p:blipFill>
                <a:blip r:embed="rId810"/>
                <a:stretch>
                  <a:fillRect/>
                </a:stretch>
              </p:blipFill>
              <p:spPr>
                <a:xfrm>
                  <a:off x="2631873" y="1187004"/>
                  <a:ext cx="55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63" name="Freihand 562">
                  <a:extLst>
                    <a:ext uri="{FF2B5EF4-FFF2-40B4-BE49-F238E27FC236}">
                      <a16:creationId xmlns:a16="http://schemas.microsoft.com/office/drawing/2014/main" id="{A9E483EF-1864-4A2B-B718-B82C258F23A0}"/>
                    </a:ext>
                  </a:extLst>
                </p14:cNvPr>
                <p14:cNvContentPartPr/>
                <p14:nvPr/>
              </p14:nvContentPartPr>
              <p14:xfrm>
                <a:off x="2663553" y="1284924"/>
                <a:ext cx="25920" cy="23040"/>
              </p14:xfrm>
            </p:contentPart>
          </mc:Choice>
          <mc:Fallback>
            <p:pic>
              <p:nvPicPr>
                <p:cNvPr id="563" name="Freihand 562">
                  <a:extLst>
                    <a:ext uri="{FF2B5EF4-FFF2-40B4-BE49-F238E27FC236}">
                      <a16:creationId xmlns:a16="http://schemas.microsoft.com/office/drawing/2014/main" id="{A9E483EF-1864-4A2B-B718-B82C258F23A0}"/>
                    </a:ext>
                  </a:extLst>
                </p:cNvPr>
                <p:cNvPicPr/>
                <p:nvPr/>
              </p:nvPicPr>
              <p:blipFill>
                <a:blip r:embed="rId812"/>
                <a:stretch>
                  <a:fillRect/>
                </a:stretch>
              </p:blipFill>
              <p:spPr>
                <a:xfrm>
                  <a:off x="2659233" y="1280604"/>
                  <a:ext cx="34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64" name="Freihand 563">
                  <a:extLst>
                    <a:ext uri="{FF2B5EF4-FFF2-40B4-BE49-F238E27FC236}">
                      <a16:creationId xmlns:a16="http://schemas.microsoft.com/office/drawing/2014/main" id="{F1341F76-59CD-4ADD-9B94-EF7BAE3CBF31}"/>
                    </a:ext>
                  </a:extLst>
                </p14:cNvPr>
                <p14:cNvContentPartPr/>
                <p14:nvPr/>
              </p14:nvContentPartPr>
              <p14:xfrm>
                <a:off x="2708913" y="1242084"/>
                <a:ext cx="37800" cy="109440"/>
              </p14:xfrm>
            </p:contentPart>
          </mc:Choice>
          <mc:Fallback>
            <p:pic>
              <p:nvPicPr>
                <p:cNvPr id="564" name="Freihand 563">
                  <a:extLst>
                    <a:ext uri="{FF2B5EF4-FFF2-40B4-BE49-F238E27FC236}">
                      <a16:creationId xmlns:a16="http://schemas.microsoft.com/office/drawing/2014/main" id="{F1341F76-59CD-4ADD-9B94-EF7BAE3CBF31}"/>
                    </a:ext>
                  </a:extLst>
                </p:cNvPr>
                <p:cNvPicPr/>
                <p:nvPr/>
              </p:nvPicPr>
              <p:blipFill>
                <a:blip r:embed="rId814"/>
                <a:stretch>
                  <a:fillRect/>
                </a:stretch>
              </p:blipFill>
              <p:spPr>
                <a:xfrm>
                  <a:off x="2704593" y="1237764"/>
                  <a:ext cx="46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65" name="Freihand 564">
                  <a:extLst>
                    <a:ext uri="{FF2B5EF4-FFF2-40B4-BE49-F238E27FC236}">
                      <a16:creationId xmlns:a16="http://schemas.microsoft.com/office/drawing/2014/main" id="{C9F8B5C7-4BF2-4A63-82DA-C59329C9F053}"/>
                    </a:ext>
                  </a:extLst>
                </p14:cNvPr>
                <p14:cNvContentPartPr/>
                <p14:nvPr/>
              </p14:nvContentPartPr>
              <p14:xfrm>
                <a:off x="2734113" y="1171884"/>
                <a:ext cx="60840" cy="76320"/>
              </p14:xfrm>
            </p:contentPart>
          </mc:Choice>
          <mc:Fallback>
            <p:pic>
              <p:nvPicPr>
                <p:cNvPr id="565" name="Freihand 564">
                  <a:extLst>
                    <a:ext uri="{FF2B5EF4-FFF2-40B4-BE49-F238E27FC236}">
                      <a16:creationId xmlns:a16="http://schemas.microsoft.com/office/drawing/2014/main" id="{C9F8B5C7-4BF2-4A63-82DA-C59329C9F053}"/>
                    </a:ext>
                  </a:extLst>
                </p:cNvPr>
                <p:cNvPicPr/>
                <p:nvPr/>
              </p:nvPicPr>
              <p:blipFill>
                <a:blip r:embed="rId816"/>
                <a:stretch>
                  <a:fillRect/>
                </a:stretch>
              </p:blipFill>
              <p:spPr>
                <a:xfrm>
                  <a:off x="2729793" y="1167564"/>
                  <a:ext cx="69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66" name="Freihand 565">
                  <a:extLst>
                    <a:ext uri="{FF2B5EF4-FFF2-40B4-BE49-F238E27FC236}">
                      <a16:creationId xmlns:a16="http://schemas.microsoft.com/office/drawing/2014/main" id="{2D333304-FCB1-43A2-B3C7-3358E7487DB8}"/>
                    </a:ext>
                  </a:extLst>
                </p14:cNvPr>
                <p14:cNvContentPartPr/>
                <p14:nvPr/>
              </p14:nvContentPartPr>
              <p14:xfrm>
                <a:off x="2701353" y="1172604"/>
                <a:ext cx="135000" cy="215280"/>
              </p14:xfrm>
            </p:contentPart>
          </mc:Choice>
          <mc:Fallback>
            <p:pic>
              <p:nvPicPr>
                <p:cNvPr id="566" name="Freihand 565">
                  <a:extLst>
                    <a:ext uri="{FF2B5EF4-FFF2-40B4-BE49-F238E27FC236}">
                      <a16:creationId xmlns:a16="http://schemas.microsoft.com/office/drawing/2014/main" id="{2D333304-FCB1-43A2-B3C7-3358E7487DB8}"/>
                    </a:ext>
                  </a:extLst>
                </p:cNvPr>
                <p:cNvPicPr/>
                <p:nvPr/>
              </p:nvPicPr>
              <p:blipFill>
                <a:blip r:embed="rId818"/>
                <a:stretch>
                  <a:fillRect/>
                </a:stretch>
              </p:blipFill>
              <p:spPr>
                <a:xfrm>
                  <a:off x="2697033" y="1168284"/>
                  <a:ext cx="143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67" name="Freihand 566">
                  <a:extLst>
                    <a:ext uri="{FF2B5EF4-FFF2-40B4-BE49-F238E27FC236}">
                      <a16:creationId xmlns:a16="http://schemas.microsoft.com/office/drawing/2014/main" id="{FFC88706-B54E-433B-ABBA-ECD0690F6C52}"/>
                    </a:ext>
                  </a:extLst>
                </p14:cNvPr>
                <p14:cNvContentPartPr/>
                <p14:nvPr/>
              </p14:nvContentPartPr>
              <p14:xfrm>
                <a:off x="2422713" y="1134444"/>
                <a:ext cx="36360" cy="271800"/>
              </p14:xfrm>
            </p:contentPart>
          </mc:Choice>
          <mc:Fallback>
            <p:pic>
              <p:nvPicPr>
                <p:cNvPr id="567" name="Freihand 566">
                  <a:extLst>
                    <a:ext uri="{FF2B5EF4-FFF2-40B4-BE49-F238E27FC236}">
                      <a16:creationId xmlns:a16="http://schemas.microsoft.com/office/drawing/2014/main" id="{FFC88706-B54E-433B-ABBA-ECD0690F6C52}"/>
                    </a:ext>
                  </a:extLst>
                </p:cNvPr>
                <p:cNvPicPr/>
                <p:nvPr/>
              </p:nvPicPr>
              <p:blipFill>
                <a:blip r:embed="rId820"/>
                <a:stretch>
                  <a:fillRect/>
                </a:stretch>
              </p:blipFill>
              <p:spPr>
                <a:xfrm>
                  <a:off x="2418393" y="1130124"/>
                  <a:ext cx="45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69" name="Freihand 568">
                  <a:extLst>
                    <a:ext uri="{FF2B5EF4-FFF2-40B4-BE49-F238E27FC236}">
                      <a16:creationId xmlns:a16="http://schemas.microsoft.com/office/drawing/2014/main" id="{2AB4CD78-FD4B-4576-874D-EC0201FFDBC9}"/>
                    </a:ext>
                  </a:extLst>
                </p14:cNvPr>
                <p14:cNvContentPartPr/>
                <p14:nvPr/>
              </p14:nvContentPartPr>
              <p14:xfrm>
                <a:off x="5465793" y="1435404"/>
                <a:ext cx="86400" cy="9000"/>
              </p14:xfrm>
            </p:contentPart>
          </mc:Choice>
          <mc:Fallback>
            <p:pic>
              <p:nvPicPr>
                <p:cNvPr id="569" name="Freihand 568">
                  <a:extLst>
                    <a:ext uri="{FF2B5EF4-FFF2-40B4-BE49-F238E27FC236}">
                      <a16:creationId xmlns:a16="http://schemas.microsoft.com/office/drawing/2014/main" id="{2AB4CD78-FD4B-4576-874D-EC0201FFDBC9}"/>
                    </a:ext>
                  </a:extLst>
                </p:cNvPr>
                <p:cNvPicPr/>
                <p:nvPr/>
              </p:nvPicPr>
              <p:blipFill>
                <a:blip r:embed="rId822"/>
                <a:stretch>
                  <a:fillRect/>
                </a:stretch>
              </p:blipFill>
              <p:spPr>
                <a:xfrm>
                  <a:off x="5461473" y="1431084"/>
                  <a:ext cx="95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71" name="Freihand 570">
                  <a:extLst>
                    <a:ext uri="{FF2B5EF4-FFF2-40B4-BE49-F238E27FC236}">
                      <a16:creationId xmlns:a16="http://schemas.microsoft.com/office/drawing/2014/main" id="{96052D60-85AD-4ADF-AF60-075932F90C96}"/>
                    </a:ext>
                  </a:extLst>
                </p14:cNvPr>
                <p14:cNvContentPartPr/>
                <p14:nvPr/>
              </p14:nvContentPartPr>
              <p14:xfrm>
                <a:off x="5595033" y="1340364"/>
                <a:ext cx="83520" cy="120960"/>
              </p14:xfrm>
            </p:contentPart>
          </mc:Choice>
          <mc:Fallback>
            <p:pic>
              <p:nvPicPr>
                <p:cNvPr id="571" name="Freihand 570">
                  <a:extLst>
                    <a:ext uri="{FF2B5EF4-FFF2-40B4-BE49-F238E27FC236}">
                      <a16:creationId xmlns:a16="http://schemas.microsoft.com/office/drawing/2014/main" id="{96052D60-85AD-4ADF-AF60-075932F90C96}"/>
                    </a:ext>
                  </a:extLst>
                </p:cNvPr>
                <p:cNvPicPr/>
                <p:nvPr/>
              </p:nvPicPr>
              <p:blipFill>
                <a:blip r:embed="rId824"/>
                <a:stretch>
                  <a:fillRect/>
                </a:stretch>
              </p:blipFill>
              <p:spPr>
                <a:xfrm>
                  <a:off x="5590713" y="1336044"/>
                  <a:ext cx="92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72" name="Freihand 571">
                  <a:extLst>
                    <a:ext uri="{FF2B5EF4-FFF2-40B4-BE49-F238E27FC236}">
                      <a16:creationId xmlns:a16="http://schemas.microsoft.com/office/drawing/2014/main" id="{9CECD857-1925-4A2F-A235-0D076E9FD07B}"/>
                    </a:ext>
                  </a:extLst>
                </p14:cNvPr>
                <p14:cNvContentPartPr/>
                <p14:nvPr/>
              </p14:nvContentPartPr>
              <p14:xfrm>
                <a:off x="5634633" y="1423884"/>
                <a:ext cx="36720" cy="34920"/>
              </p14:xfrm>
            </p:contentPart>
          </mc:Choice>
          <mc:Fallback>
            <p:pic>
              <p:nvPicPr>
                <p:cNvPr id="572" name="Freihand 571">
                  <a:extLst>
                    <a:ext uri="{FF2B5EF4-FFF2-40B4-BE49-F238E27FC236}">
                      <a16:creationId xmlns:a16="http://schemas.microsoft.com/office/drawing/2014/main" id="{9CECD857-1925-4A2F-A235-0D076E9FD07B}"/>
                    </a:ext>
                  </a:extLst>
                </p:cNvPr>
                <p:cNvPicPr/>
                <p:nvPr/>
              </p:nvPicPr>
              <p:blipFill>
                <a:blip r:embed="rId826"/>
                <a:stretch>
                  <a:fillRect/>
                </a:stretch>
              </p:blipFill>
              <p:spPr>
                <a:xfrm>
                  <a:off x="5630313" y="1419564"/>
                  <a:ext cx="45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73" name="Freihand 572">
                  <a:extLst>
                    <a:ext uri="{FF2B5EF4-FFF2-40B4-BE49-F238E27FC236}">
                      <a16:creationId xmlns:a16="http://schemas.microsoft.com/office/drawing/2014/main" id="{7D9A79B4-C355-4C4E-B4CC-D703C51CEEAC}"/>
                    </a:ext>
                  </a:extLst>
                </p14:cNvPr>
                <p14:cNvContentPartPr/>
                <p14:nvPr/>
              </p14:nvContentPartPr>
              <p14:xfrm>
                <a:off x="5692233" y="1366644"/>
                <a:ext cx="62280" cy="117360"/>
              </p14:xfrm>
            </p:contentPart>
          </mc:Choice>
          <mc:Fallback>
            <p:pic>
              <p:nvPicPr>
                <p:cNvPr id="573" name="Freihand 572">
                  <a:extLst>
                    <a:ext uri="{FF2B5EF4-FFF2-40B4-BE49-F238E27FC236}">
                      <a16:creationId xmlns:a16="http://schemas.microsoft.com/office/drawing/2014/main" id="{7D9A79B4-C355-4C4E-B4CC-D703C51CEEAC}"/>
                    </a:ext>
                  </a:extLst>
                </p:cNvPr>
                <p:cNvPicPr/>
                <p:nvPr/>
              </p:nvPicPr>
              <p:blipFill>
                <a:blip r:embed="rId828"/>
                <a:stretch>
                  <a:fillRect/>
                </a:stretch>
              </p:blipFill>
              <p:spPr>
                <a:xfrm>
                  <a:off x="5687913" y="1362324"/>
                  <a:ext cx="70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74" name="Freihand 573">
                  <a:extLst>
                    <a:ext uri="{FF2B5EF4-FFF2-40B4-BE49-F238E27FC236}">
                      <a16:creationId xmlns:a16="http://schemas.microsoft.com/office/drawing/2014/main" id="{4C063A59-B682-4E3A-8D9A-7CAA428B7AF0}"/>
                    </a:ext>
                  </a:extLst>
                </p14:cNvPr>
                <p14:cNvContentPartPr/>
                <p14:nvPr/>
              </p14:nvContentPartPr>
              <p14:xfrm>
                <a:off x="5739753" y="1299324"/>
                <a:ext cx="91800" cy="109800"/>
              </p14:xfrm>
            </p:contentPart>
          </mc:Choice>
          <mc:Fallback>
            <p:pic>
              <p:nvPicPr>
                <p:cNvPr id="574" name="Freihand 573">
                  <a:extLst>
                    <a:ext uri="{FF2B5EF4-FFF2-40B4-BE49-F238E27FC236}">
                      <a16:creationId xmlns:a16="http://schemas.microsoft.com/office/drawing/2014/main" id="{4C063A59-B682-4E3A-8D9A-7CAA428B7AF0}"/>
                    </a:ext>
                  </a:extLst>
                </p:cNvPr>
                <p:cNvPicPr/>
                <p:nvPr/>
              </p:nvPicPr>
              <p:blipFill>
                <a:blip r:embed="rId830"/>
                <a:stretch>
                  <a:fillRect/>
                </a:stretch>
              </p:blipFill>
              <p:spPr>
                <a:xfrm>
                  <a:off x="5735433" y="1295004"/>
                  <a:ext cx="100440" cy="118440"/>
                </a:xfrm>
                <a:prstGeom prst="rect">
                  <a:avLst/>
                </a:prstGeom>
              </p:spPr>
            </p:pic>
          </mc:Fallback>
        </mc:AlternateContent>
      </p:grpSp>
      <p:grpSp>
        <p:nvGrpSpPr>
          <p:cNvPr id="584" name="Gruppieren 583">
            <a:extLst>
              <a:ext uri="{FF2B5EF4-FFF2-40B4-BE49-F238E27FC236}">
                <a16:creationId xmlns:a16="http://schemas.microsoft.com/office/drawing/2014/main" id="{EC360D72-C239-4935-86B5-E552D41C9F21}"/>
              </a:ext>
            </a:extLst>
          </p:cNvPr>
          <p:cNvGrpSpPr/>
          <p:nvPr/>
        </p:nvGrpSpPr>
        <p:grpSpPr>
          <a:xfrm>
            <a:off x="3227313" y="5559204"/>
            <a:ext cx="2378160" cy="434520"/>
            <a:chOff x="3227313" y="5559204"/>
            <a:chExt cx="2378160" cy="434520"/>
          </a:xfrm>
        </p:grpSpPr>
        <mc:AlternateContent xmlns:mc="http://schemas.openxmlformats.org/markup-compatibility/2006">
          <mc:Choice xmlns:p14="http://schemas.microsoft.com/office/powerpoint/2010/main" Requires="p14">
            <p:contentPart p14:bwMode="auto" r:id="rId831">
              <p14:nvContentPartPr>
                <p14:cNvPr id="540" name="Freihand 539">
                  <a:extLst>
                    <a:ext uri="{FF2B5EF4-FFF2-40B4-BE49-F238E27FC236}">
                      <a16:creationId xmlns:a16="http://schemas.microsoft.com/office/drawing/2014/main" id="{D26FD734-A1A4-44DD-A8BB-3F7CC1AA560E}"/>
                    </a:ext>
                  </a:extLst>
                </p14:cNvPr>
                <p14:cNvContentPartPr/>
                <p14:nvPr/>
              </p14:nvContentPartPr>
              <p14:xfrm>
                <a:off x="3227313" y="5787444"/>
                <a:ext cx="180360" cy="23040"/>
              </p14:xfrm>
            </p:contentPart>
          </mc:Choice>
          <mc:Fallback>
            <p:pic>
              <p:nvPicPr>
                <p:cNvPr id="540" name="Freihand 539">
                  <a:extLst>
                    <a:ext uri="{FF2B5EF4-FFF2-40B4-BE49-F238E27FC236}">
                      <a16:creationId xmlns:a16="http://schemas.microsoft.com/office/drawing/2014/main" id="{D26FD734-A1A4-44DD-A8BB-3F7CC1AA560E}"/>
                    </a:ext>
                  </a:extLst>
                </p:cNvPr>
                <p:cNvPicPr/>
                <p:nvPr/>
              </p:nvPicPr>
              <p:blipFill>
                <a:blip r:embed="rId832"/>
                <a:stretch>
                  <a:fillRect/>
                </a:stretch>
              </p:blipFill>
              <p:spPr>
                <a:xfrm>
                  <a:off x="3222993" y="5783124"/>
                  <a:ext cx="189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41" name="Freihand 540">
                  <a:extLst>
                    <a:ext uri="{FF2B5EF4-FFF2-40B4-BE49-F238E27FC236}">
                      <a16:creationId xmlns:a16="http://schemas.microsoft.com/office/drawing/2014/main" id="{6492FE93-2E4E-477D-B442-FA9F09AA8169}"/>
                    </a:ext>
                  </a:extLst>
                </p14:cNvPr>
                <p14:cNvContentPartPr/>
                <p14:nvPr/>
              </p14:nvContentPartPr>
              <p14:xfrm>
                <a:off x="3258993" y="5836404"/>
                <a:ext cx="145800" cy="18360"/>
              </p14:xfrm>
            </p:contentPart>
          </mc:Choice>
          <mc:Fallback>
            <p:pic>
              <p:nvPicPr>
                <p:cNvPr id="541" name="Freihand 540">
                  <a:extLst>
                    <a:ext uri="{FF2B5EF4-FFF2-40B4-BE49-F238E27FC236}">
                      <a16:creationId xmlns:a16="http://schemas.microsoft.com/office/drawing/2014/main" id="{6492FE93-2E4E-477D-B442-FA9F09AA8169}"/>
                    </a:ext>
                  </a:extLst>
                </p:cNvPr>
                <p:cNvPicPr/>
                <p:nvPr/>
              </p:nvPicPr>
              <p:blipFill>
                <a:blip r:embed="rId834"/>
                <a:stretch>
                  <a:fillRect/>
                </a:stretch>
              </p:blipFill>
              <p:spPr>
                <a:xfrm>
                  <a:off x="3254673" y="5832084"/>
                  <a:ext cx="154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42" name="Freihand 541">
                  <a:extLst>
                    <a:ext uri="{FF2B5EF4-FFF2-40B4-BE49-F238E27FC236}">
                      <a16:creationId xmlns:a16="http://schemas.microsoft.com/office/drawing/2014/main" id="{38C1F81A-B9C9-4D24-B5F7-349AC0219A2B}"/>
                    </a:ext>
                  </a:extLst>
                </p14:cNvPr>
                <p14:cNvContentPartPr/>
                <p14:nvPr/>
              </p14:nvContentPartPr>
              <p14:xfrm>
                <a:off x="3475713" y="5731284"/>
                <a:ext cx="102240" cy="177480"/>
              </p14:xfrm>
            </p:contentPart>
          </mc:Choice>
          <mc:Fallback>
            <p:pic>
              <p:nvPicPr>
                <p:cNvPr id="542" name="Freihand 541">
                  <a:extLst>
                    <a:ext uri="{FF2B5EF4-FFF2-40B4-BE49-F238E27FC236}">
                      <a16:creationId xmlns:a16="http://schemas.microsoft.com/office/drawing/2014/main" id="{38C1F81A-B9C9-4D24-B5F7-349AC0219A2B}"/>
                    </a:ext>
                  </a:extLst>
                </p:cNvPr>
                <p:cNvPicPr/>
                <p:nvPr/>
              </p:nvPicPr>
              <p:blipFill>
                <a:blip r:embed="rId836"/>
                <a:stretch>
                  <a:fillRect/>
                </a:stretch>
              </p:blipFill>
              <p:spPr>
                <a:xfrm>
                  <a:off x="3471393" y="5726964"/>
                  <a:ext cx="110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43" name="Freihand 542">
                  <a:extLst>
                    <a:ext uri="{FF2B5EF4-FFF2-40B4-BE49-F238E27FC236}">
                      <a16:creationId xmlns:a16="http://schemas.microsoft.com/office/drawing/2014/main" id="{4B4C8C47-8D3D-4FC5-AE4C-000CE6EA8B2D}"/>
                    </a:ext>
                  </a:extLst>
                </p14:cNvPr>
                <p14:cNvContentPartPr/>
                <p14:nvPr/>
              </p14:nvContentPartPr>
              <p14:xfrm>
                <a:off x="3742473" y="5792124"/>
                <a:ext cx="37080" cy="124920"/>
              </p14:xfrm>
            </p:contentPart>
          </mc:Choice>
          <mc:Fallback>
            <p:pic>
              <p:nvPicPr>
                <p:cNvPr id="543" name="Freihand 542">
                  <a:extLst>
                    <a:ext uri="{FF2B5EF4-FFF2-40B4-BE49-F238E27FC236}">
                      <a16:creationId xmlns:a16="http://schemas.microsoft.com/office/drawing/2014/main" id="{4B4C8C47-8D3D-4FC5-AE4C-000CE6EA8B2D}"/>
                    </a:ext>
                  </a:extLst>
                </p:cNvPr>
                <p:cNvPicPr/>
                <p:nvPr/>
              </p:nvPicPr>
              <p:blipFill>
                <a:blip r:embed="rId838"/>
                <a:stretch>
                  <a:fillRect/>
                </a:stretch>
              </p:blipFill>
              <p:spPr>
                <a:xfrm>
                  <a:off x="3738153" y="5787804"/>
                  <a:ext cx="45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44" name="Freihand 543">
                  <a:extLst>
                    <a:ext uri="{FF2B5EF4-FFF2-40B4-BE49-F238E27FC236}">
                      <a16:creationId xmlns:a16="http://schemas.microsoft.com/office/drawing/2014/main" id="{73187197-0ECC-457C-8DB0-B0C3A24320EC}"/>
                    </a:ext>
                  </a:extLst>
                </p14:cNvPr>
                <p14:cNvContentPartPr/>
                <p14:nvPr/>
              </p14:nvContentPartPr>
              <p14:xfrm>
                <a:off x="3805833" y="5773404"/>
                <a:ext cx="36000" cy="114840"/>
              </p14:xfrm>
            </p:contentPart>
          </mc:Choice>
          <mc:Fallback>
            <p:pic>
              <p:nvPicPr>
                <p:cNvPr id="544" name="Freihand 543">
                  <a:extLst>
                    <a:ext uri="{FF2B5EF4-FFF2-40B4-BE49-F238E27FC236}">
                      <a16:creationId xmlns:a16="http://schemas.microsoft.com/office/drawing/2014/main" id="{73187197-0ECC-457C-8DB0-B0C3A24320EC}"/>
                    </a:ext>
                  </a:extLst>
                </p:cNvPr>
                <p:cNvPicPr/>
                <p:nvPr/>
              </p:nvPicPr>
              <p:blipFill>
                <a:blip r:embed="rId840"/>
                <a:stretch>
                  <a:fillRect/>
                </a:stretch>
              </p:blipFill>
              <p:spPr>
                <a:xfrm>
                  <a:off x="3801513" y="5769084"/>
                  <a:ext cx="44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45" name="Freihand 544">
                  <a:extLst>
                    <a:ext uri="{FF2B5EF4-FFF2-40B4-BE49-F238E27FC236}">
                      <a16:creationId xmlns:a16="http://schemas.microsoft.com/office/drawing/2014/main" id="{A26D6C38-9E9A-47FA-AE1C-53B1AF8242E8}"/>
                    </a:ext>
                  </a:extLst>
                </p14:cNvPr>
                <p14:cNvContentPartPr/>
                <p14:nvPr/>
              </p14:nvContentPartPr>
              <p14:xfrm>
                <a:off x="3665073" y="5686644"/>
                <a:ext cx="231480" cy="59400"/>
              </p14:xfrm>
            </p:contentPart>
          </mc:Choice>
          <mc:Fallback>
            <p:pic>
              <p:nvPicPr>
                <p:cNvPr id="545" name="Freihand 544">
                  <a:extLst>
                    <a:ext uri="{FF2B5EF4-FFF2-40B4-BE49-F238E27FC236}">
                      <a16:creationId xmlns:a16="http://schemas.microsoft.com/office/drawing/2014/main" id="{A26D6C38-9E9A-47FA-AE1C-53B1AF8242E8}"/>
                    </a:ext>
                  </a:extLst>
                </p:cNvPr>
                <p:cNvPicPr/>
                <p:nvPr/>
              </p:nvPicPr>
              <p:blipFill>
                <a:blip r:embed="rId842"/>
                <a:stretch>
                  <a:fillRect/>
                </a:stretch>
              </p:blipFill>
              <p:spPr>
                <a:xfrm>
                  <a:off x="3660753" y="5682324"/>
                  <a:ext cx="240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47" name="Freihand 546">
                  <a:extLst>
                    <a:ext uri="{FF2B5EF4-FFF2-40B4-BE49-F238E27FC236}">
                      <a16:creationId xmlns:a16="http://schemas.microsoft.com/office/drawing/2014/main" id="{0CBA3B1E-41A7-4445-A645-BD335D558722}"/>
                    </a:ext>
                  </a:extLst>
                </p14:cNvPr>
                <p14:cNvContentPartPr/>
                <p14:nvPr/>
              </p14:nvContentPartPr>
              <p14:xfrm>
                <a:off x="3995193" y="5821644"/>
                <a:ext cx="140760" cy="11880"/>
              </p14:xfrm>
            </p:contentPart>
          </mc:Choice>
          <mc:Fallback>
            <p:pic>
              <p:nvPicPr>
                <p:cNvPr id="547" name="Freihand 546">
                  <a:extLst>
                    <a:ext uri="{FF2B5EF4-FFF2-40B4-BE49-F238E27FC236}">
                      <a16:creationId xmlns:a16="http://schemas.microsoft.com/office/drawing/2014/main" id="{0CBA3B1E-41A7-4445-A645-BD335D558722}"/>
                    </a:ext>
                  </a:extLst>
                </p:cNvPr>
                <p:cNvPicPr/>
                <p:nvPr/>
              </p:nvPicPr>
              <p:blipFill>
                <a:blip r:embed="rId844"/>
                <a:stretch>
                  <a:fillRect/>
                </a:stretch>
              </p:blipFill>
              <p:spPr>
                <a:xfrm>
                  <a:off x="3990873" y="5817324"/>
                  <a:ext cx="149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48" name="Freihand 547">
                  <a:extLst>
                    <a:ext uri="{FF2B5EF4-FFF2-40B4-BE49-F238E27FC236}">
                      <a16:creationId xmlns:a16="http://schemas.microsoft.com/office/drawing/2014/main" id="{2DAC3556-A2B5-400E-B47A-C6B7639744E2}"/>
                    </a:ext>
                  </a:extLst>
                </p14:cNvPr>
                <p14:cNvContentPartPr/>
                <p14:nvPr/>
              </p14:nvContentPartPr>
              <p14:xfrm>
                <a:off x="3999873" y="5869164"/>
                <a:ext cx="148320" cy="17640"/>
              </p14:xfrm>
            </p:contentPart>
          </mc:Choice>
          <mc:Fallback>
            <p:pic>
              <p:nvPicPr>
                <p:cNvPr id="548" name="Freihand 547">
                  <a:extLst>
                    <a:ext uri="{FF2B5EF4-FFF2-40B4-BE49-F238E27FC236}">
                      <a16:creationId xmlns:a16="http://schemas.microsoft.com/office/drawing/2014/main" id="{2DAC3556-A2B5-400E-B47A-C6B7639744E2}"/>
                    </a:ext>
                  </a:extLst>
                </p:cNvPr>
                <p:cNvPicPr/>
                <p:nvPr/>
              </p:nvPicPr>
              <p:blipFill>
                <a:blip r:embed="rId846"/>
                <a:stretch>
                  <a:fillRect/>
                </a:stretch>
              </p:blipFill>
              <p:spPr>
                <a:xfrm>
                  <a:off x="3995553" y="5864844"/>
                  <a:ext cx="156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49" name="Freihand 548">
                  <a:extLst>
                    <a:ext uri="{FF2B5EF4-FFF2-40B4-BE49-F238E27FC236}">
                      <a16:creationId xmlns:a16="http://schemas.microsoft.com/office/drawing/2014/main" id="{91547BC2-BC26-4426-AE27-1EC262298319}"/>
                    </a:ext>
                  </a:extLst>
                </p14:cNvPr>
                <p14:cNvContentPartPr/>
                <p14:nvPr/>
              </p14:nvContentPartPr>
              <p14:xfrm>
                <a:off x="4257273" y="5814804"/>
                <a:ext cx="131040" cy="16560"/>
              </p14:xfrm>
            </p:contentPart>
          </mc:Choice>
          <mc:Fallback>
            <p:pic>
              <p:nvPicPr>
                <p:cNvPr id="549" name="Freihand 548">
                  <a:extLst>
                    <a:ext uri="{FF2B5EF4-FFF2-40B4-BE49-F238E27FC236}">
                      <a16:creationId xmlns:a16="http://schemas.microsoft.com/office/drawing/2014/main" id="{91547BC2-BC26-4426-AE27-1EC262298319}"/>
                    </a:ext>
                  </a:extLst>
                </p:cNvPr>
                <p:cNvPicPr/>
                <p:nvPr/>
              </p:nvPicPr>
              <p:blipFill>
                <a:blip r:embed="rId848"/>
                <a:stretch>
                  <a:fillRect/>
                </a:stretch>
              </p:blipFill>
              <p:spPr>
                <a:xfrm>
                  <a:off x="4252953" y="5810484"/>
                  <a:ext cx="139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51" name="Freihand 550">
                  <a:extLst>
                    <a:ext uri="{FF2B5EF4-FFF2-40B4-BE49-F238E27FC236}">
                      <a16:creationId xmlns:a16="http://schemas.microsoft.com/office/drawing/2014/main" id="{C5CF2D2A-92AE-4F9C-ABBE-63B97303A765}"/>
                    </a:ext>
                  </a:extLst>
                </p14:cNvPr>
                <p14:cNvContentPartPr/>
                <p14:nvPr/>
              </p14:nvContentPartPr>
              <p14:xfrm>
                <a:off x="4503153" y="5615004"/>
                <a:ext cx="83880" cy="141840"/>
              </p14:xfrm>
            </p:contentPart>
          </mc:Choice>
          <mc:Fallback>
            <p:pic>
              <p:nvPicPr>
                <p:cNvPr id="551" name="Freihand 550">
                  <a:extLst>
                    <a:ext uri="{FF2B5EF4-FFF2-40B4-BE49-F238E27FC236}">
                      <a16:creationId xmlns:a16="http://schemas.microsoft.com/office/drawing/2014/main" id="{C5CF2D2A-92AE-4F9C-ABBE-63B97303A765}"/>
                    </a:ext>
                  </a:extLst>
                </p:cNvPr>
                <p:cNvPicPr/>
                <p:nvPr/>
              </p:nvPicPr>
              <p:blipFill>
                <a:blip r:embed="rId850"/>
                <a:stretch>
                  <a:fillRect/>
                </a:stretch>
              </p:blipFill>
              <p:spPr>
                <a:xfrm>
                  <a:off x="4498833" y="5610684"/>
                  <a:ext cx="92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52" name="Freihand 551">
                  <a:extLst>
                    <a:ext uri="{FF2B5EF4-FFF2-40B4-BE49-F238E27FC236}">
                      <a16:creationId xmlns:a16="http://schemas.microsoft.com/office/drawing/2014/main" id="{0A728D86-0AE6-4D95-8AAB-F217D69102CB}"/>
                    </a:ext>
                  </a:extLst>
                </p14:cNvPr>
                <p14:cNvContentPartPr/>
                <p14:nvPr/>
              </p14:nvContentPartPr>
              <p14:xfrm>
                <a:off x="4459593" y="5793924"/>
                <a:ext cx="195840" cy="20520"/>
              </p14:xfrm>
            </p:contentPart>
          </mc:Choice>
          <mc:Fallback>
            <p:pic>
              <p:nvPicPr>
                <p:cNvPr id="552" name="Freihand 551">
                  <a:extLst>
                    <a:ext uri="{FF2B5EF4-FFF2-40B4-BE49-F238E27FC236}">
                      <a16:creationId xmlns:a16="http://schemas.microsoft.com/office/drawing/2014/main" id="{0A728D86-0AE6-4D95-8AAB-F217D69102CB}"/>
                    </a:ext>
                  </a:extLst>
                </p:cNvPr>
                <p:cNvPicPr/>
                <p:nvPr/>
              </p:nvPicPr>
              <p:blipFill>
                <a:blip r:embed="rId852"/>
                <a:stretch>
                  <a:fillRect/>
                </a:stretch>
              </p:blipFill>
              <p:spPr>
                <a:xfrm>
                  <a:off x="4455273" y="5789604"/>
                  <a:ext cx="204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53" name="Freihand 552">
                  <a:extLst>
                    <a:ext uri="{FF2B5EF4-FFF2-40B4-BE49-F238E27FC236}">
                      <a16:creationId xmlns:a16="http://schemas.microsoft.com/office/drawing/2014/main" id="{B4BD8F3E-2FA5-4B63-82C4-0ED55D7AE9F7}"/>
                    </a:ext>
                  </a:extLst>
                </p14:cNvPr>
                <p14:cNvContentPartPr/>
                <p14:nvPr/>
              </p14:nvContentPartPr>
              <p14:xfrm>
                <a:off x="4518633" y="5890404"/>
                <a:ext cx="132480" cy="72720"/>
              </p14:xfrm>
            </p:contentPart>
          </mc:Choice>
          <mc:Fallback>
            <p:pic>
              <p:nvPicPr>
                <p:cNvPr id="553" name="Freihand 552">
                  <a:extLst>
                    <a:ext uri="{FF2B5EF4-FFF2-40B4-BE49-F238E27FC236}">
                      <a16:creationId xmlns:a16="http://schemas.microsoft.com/office/drawing/2014/main" id="{B4BD8F3E-2FA5-4B63-82C4-0ED55D7AE9F7}"/>
                    </a:ext>
                  </a:extLst>
                </p:cNvPr>
                <p:cNvPicPr/>
                <p:nvPr/>
              </p:nvPicPr>
              <p:blipFill>
                <a:blip r:embed="rId854"/>
                <a:stretch>
                  <a:fillRect/>
                </a:stretch>
              </p:blipFill>
              <p:spPr>
                <a:xfrm>
                  <a:off x="4514313" y="5886084"/>
                  <a:ext cx="141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55" name="Freihand 554">
                  <a:extLst>
                    <a:ext uri="{FF2B5EF4-FFF2-40B4-BE49-F238E27FC236}">
                      <a16:creationId xmlns:a16="http://schemas.microsoft.com/office/drawing/2014/main" id="{86CCA66E-A46B-492B-9149-C82D182D9CB2}"/>
                    </a:ext>
                  </a:extLst>
                </p14:cNvPr>
                <p14:cNvContentPartPr/>
                <p14:nvPr/>
              </p14:nvContentPartPr>
              <p14:xfrm>
                <a:off x="4760193" y="5744244"/>
                <a:ext cx="103320" cy="86400"/>
              </p14:xfrm>
            </p:contentPart>
          </mc:Choice>
          <mc:Fallback>
            <p:pic>
              <p:nvPicPr>
                <p:cNvPr id="555" name="Freihand 554">
                  <a:extLst>
                    <a:ext uri="{FF2B5EF4-FFF2-40B4-BE49-F238E27FC236}">
                      <a16:creationId xmlns:a16="http://schemas.microsoft.com/office/drawing/2014/main" id="{86CCA66E-A46B-492B-9149-C82D182D9CB2}"/>
                    </a:ext>
                  </a:extLst>
                </p:cNvPr>
                <p:cNvPicPr/>
                <p:nvPr/>
              </p:nvPicPr>
              <p:blipFill>
                <a:blip r:embed="rId856"/>
                <a:stretch>
                  <a:fillRect/>
                </a:stretch>
              </p:blipFill>
              <p:spPr>
                <a:xfrm>
                  <a:off x="4755873" y="5739924"/>
                  <a:ext cx="11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56" name="Freihand 555">
                  <a:extLst>
                    <a:ext uri="{FF2B5EF4-FFF2-40B4-BE49-F238E27FC236}">
                      <a16:creationId xmlns:a16="http://schemas.microsoft.com/office/drawing/2014/main" id="{3A371A1B-EB9F-4929-8934-ADBEEEE65375}"/>
                    </a:ext>
                  </a:extLst>
                </p14:cNvPr>
                <p14:cNvContentPartPr/>
                <p14:nvPr/>
              </p14:nvContentPartPr>
              <p14:xfrm>
                <a:off x="4830753" y="5736684"/>
                <a:ext cx="78480" cy="257040"/>
              </p14:xfrm>
            </p:contentPart>
          </mc:Choice>
          <mc:Fallback>
            <p:pic>
              <p:nvPicPr>
                <p:cNvPr id="556" name="Freihand 555">
                  <a:extLst>
                    <a:ext uri="{FF2B5EF4-FFF2-40B4-BE49-F238E27FC236}">
                      <a16:creationId xmlns:a16="http://schemas.microsoft.com/office/drawing/2014/main" id="{3A371A1B-EB9F-4929-8934-ADBEEEE65375}"/>
                    </a:ext>
                  </a:extLst>
                </p:cNvPr>
                <p:cNvPicPr/>
                <p:nvPr/>
              </p:nvPicPr>
              <p:blipFill>
                <a:blip r:embed="rId858"/>
                <a:stretch>
                  <a:fillRect/>
                </a:stretch>
              </p:blipFill>
              <p:spPr>
                <a:xfrm>
                  <a:off x="4826433" y="5732364"/>
                  <a:ext cx="871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76" name="Freihand 575">
                  <a:extLst>
                    <a:ext uri="{FF2B5EF4-FFF2-40B4-BE49-F238E27FC236}">
                      <a16:creationId xmlns:a16="http://schemas.microsoft.com/office/drawing/2014/main" id="{CA285399-EFFF-48B7-B74C-F28ED710D229}"/>
                    </a:ext>
                  </a:extLst>
                </p14:cNvPr>
                <p14:cNvContentPartPr/>
                <p14:nvPr/>
              </p14:nvContentPartPr>
              <p14:xfrm>
                <a:off x="4716633" y="5627604"/>
                <a:ext cx="75240" cy="302760"/>
              </p14:xfrm>
            </p:contentPart>
          </mc:Choice>
          <mc:Fallback>
            <p:pic>
              <p:nvPicPr>
                <p:cNvPr id="576" name="Freihand 575">
                  <a:extLst>
                    <a:ext uri="{FF2B5EF4-FFF2-40B4-BE49-F238E27FC236}">
                      <a16:creationId xmlns:a16="http://schemas.microsoft.com/office/drawing/2014/main" id="{CA285399-EFFF-48B7-B74C-F28ED710D229}"/>
                    </a:ext>
                  </a:extLst>
                </p:cNvPr>
                <p:cNvPicPr/>
                <p:nvPr/>
              </p:nvPicPr>
              <p:blipFill>
                <a:blip r:embed="rId860"/>
                <a:stretch>
                  <a:fillRect/>
                </a:stretch>
              </p:blipFill>
              <p:spPr>
                <a:xfrm>
                  <a:off x="4712313" y="5623284"/>
                  <a:ext cx="838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77" name="Freihand 576">
                  <a:extLst>
                    <a:ext uri="{FF2B5EF4-FFF2-40B4-BE49-F238E27FC236}">
                      <a16:creationId xmlns:a16="http://schemas.microsoft.com/office/drawing/2014/main" id="{B6590B78-AF07-4F47-8181-C2AA3FD91705}"/>
                    </a:ext>
                  </a:extLst>
                </p14:cNvPr>
                <p14:cNvContentPartPr/>
                <p14:nvPr/>
              </p14:nvContentPartPr>
              <p14:xfrm>
                <a:off x="4998153" y="5790324"/>
                <a:ext cx="80640" cy="12960"/>
              </p14:xfrm>
            </p:contentPart>
          </mc:Choice>
          <mc:Fallback>
            <p:pic>
              <p:nvPicPr>
                <p:cNvPr id="577" name="Freihand 576">
                  <a:extLst>
                    <a:ext uri="{FF2B5EF4-FFF2-40B4-BE49-F238E27FC236}">
                      <a16:creationId xmlns:a16="http://schemas.microsoft.com/office/drawing/2014/main" id="{B6590B78-AF07-4F47-8181-C2AA3FD91705}"/>
                    </a:ext>
                  </a:extLst>
                </p:cNvPr>
                <p:cNvPicPr/>
                <p:nvPr/>
              </p:nvPicPr>
              <p:blipFill>
                <a:blip r:embed="rId862"/>
                <a:stretch>
                  <a:fillRect/>
                </a:stretch>
              </p:blipFill>
              <p:spPr>
                <a:xfrm>
                  <a:off x="4993833" y="5786004"/>
                  <a:ext cx="89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78" name="Freihand 577">
                  <a:extLst>
                    <a:ext uri="{FF2B5EF4-FFF2-40B4-BE49-F238E27FC236}">
                      <a16:creationId xmlns:a16="http://schemas.microsoft.com/office/drawing/2014/main" id="{AE31CB64-A794-406B-AD83-79B4F72A88DB}"/>
                    </a:ext>
                  </a:extLst>
                </p14:cNvPr>
                <p14:cNvContentPartPr/>
                <p14:nvPr/>
              </p14:nvContentPartPr>
              <p14:xfrm>
                <a:off x="5155113" y="5633724"/>
                <a:ext cx="96120" cy="183600"/>
              </p14:xfrm>
            </p:contentPart>
          </mc:Choice>
          <mc:Fallback>
            <p:pic>
              <p:nvPicPr>
                <p:cNvPr id="578" name="Freihand 577">
                  <a:extLst>
                    <a:ext uri="{FF2B5EF4-FFF2-40B4-BE49-F238E27FC236}">
                      <a16:creationId xmlns:a16="http://schemas.microsoft.com/office/drawing/2014/main" id="{AE31CB64-A794-406B-AD83-79B4F72A88DB}"/>
                    </a:ext>
                  </a:extLst>
                </p:cNvPr>
                <p:cNvPicPr/>
                <p:nvPr/>
              </p:nvPicPr>
              <p:blipFill>
                <a:blip r:embed="rId864"/>
                <a:stretch>
                  <a:fillRect/>
                </a:stretch>
              </p:blipFill>
              <p:spPr>
                <a:xfrm>
                  <a:off x="5150793" y="5629404"/>
                  <a:ext cx="104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79" name="Freihand 578">
                  <a:extLst>
                    <a:ext uri="{FF2B5EF4-FFF2-40B4-BE49-F238E27FC236}">
                      <a16:creationId xmlns:a16="http://schemas.microsoft.com/office/drawing/2014/main" id="{E4DDEDC5-56C6-45D9-89A2-602DFE61B73F}"/>
                    </a:ext>
                  </a:extLst>
                </p14:cNvPr>
                <p14:cNvContentPartPr/>
                <p14:nvPr/>
              </p14:nvContentPartPr>
              <p14:xfrm>
                <a:off x="5196153" y="5762244"/>
                <a:ext cx="51120" cy="53280"/>
              </p14:xfrm>
            </p:contentPart>
          </mc:Choice>
          <mc:Fallback>
            <p:pic>
              <p:nvPicPr>
                <p:cNvPr id="579" name="Freihand 578">
                  <a:extLst>
                    <a:ext uri="{FF2B5EF4-FFF2-40B4-BE49-F238E27FC236}">
                      <a16:creationId xmlns:a16="http://schemas.microsoft.com/office/drawing/2014/main" id="{E4DDEDC5-56C6-45D9-89A2-602DFE61B73F}"/>
                    </a:ext>
                  </a:extLst>
                </p:cNvPr>
                <p:cNvPicPr/>
                <p:nvPr/>
              </p:nvPicPr>
              <p:blipFill>
                <a:blip r:embed="rId866"/>
                <a:stretch>
                  <a:fillRect/>
                </a:stretch>
              </p:blipFill>
              <p:spPr>
                <a:xfrm>
                  <a:off x="5191833" y="5757924"/>
                  <a:ext cx="59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80" name="Freihand 579">
                  <a:extLst>
                    <a:ext uri="{FF2B5EF4-FFF2-40B4-BE49-F238E27FC236}">
                      <a16:creationId xmlns:a16="http://schemas.microsoft.com/office/drawing/2014/main" id="{81450535-8F63-4C4E-9ECE-F85479C25E1A}"/>
                    </a:ext>
                  </a:extLst>
                </p14:cNvPr>
                <p14:cNvContentPartPr/>
                <p14:nvPr/>
              </p14:nvContentPartPr>
              <p14:xfrm>
                <a:off x="5313873" y="5726964"/>
                <a:ext cx="69840" cy="64440"/>
              </p14:xfrm>
            </p:contentPart>
          </mc:Choice>
          <mc:Fallback>
            <p:pic>
              <p:nvPicPr>
                <p:cNvPr id="580" name="Freihand 579">
                  <a:extLst>
                    <a:ext uri="{FF2B5EF4-FFF2-40B4-BE49-F238E27FC236}">
                      <a16:creationId xmlns:a16="http://schemas.microsoft.com/office/drawing/2014/main" id="{81450535-8F63-4C4E-9ECE-F85479C25E1A}"/>
                    </a:ext>
                  </a:extLst>
                </p:cNvPr>
                <p:cNvPicPr/>
                <p:nvPr/>
              </p:nvPicPr>
              <p:blipFill>
                <a:blip r:embed="rId868"/>
                <a:stretch>
                  <a:fillRect/>
                </a:stretch>
              </p:blipFill>
              <p:spPr>
                <a:xfrm>
                  <a:off x="5309553" y="5722644"/>
                  <a:ext cx="78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81" name="Freihand 580">
                  <a:extLst>
                    <a:ext uri="{FF2B5EF4-FFF2-40B4-BE49-F238E27FC236}">
                      <a16:creationId xmlns:a16="http://schemas.microsoft.com/office/drawing/2014/main" id="{6CB83038-74E7-4D62-85AC-D09313F52A88}"/>
                    </a:ext>
                  </a:extLst>
                </p14:cNvPr>
                <p14:cNvContentPartPr/>
                <p14:nvPr/>
              </p14:nvContentPartPr>
              <p14:xfrm>
                <a:off x="5352393" y="5720844"/>
                <a:ext cx="59760" cy="143280"/>
              </p14:xfrm>
            </p:contentPart>
          </mc:Choice>
          <mc:Fallback>
            <p:pic>
              <p:nvPicPr>
                <p:cNvPr id="581" name="Freihand 580">
                  <a:extLst>
                    <a:ext uri="{FF2B5EF4-FFF2-40B4-BE49-F238E27FC236}">
                      <a16:creationId xmlns:a16="http://schemas.microsoft.com/office/drawing/2014/main" id="{6CB83038-74E7-4D62-85AC-D09313F52A88}"/>
                    </a:ext>
                  </a:extLst>
                </p:cNvPr>
                <p:cNvPicPr/>
                <p:nvPr/>
              </p:nvPicPr>
              <p:blipFill>
                <a:blip r:embed="rId870"/>
                <a:stretch>
                  <a:fillRect/>
                </a:stretch>
              </p:blipFill>
              <p:spPr>
                <a:xfrm>
                  <a:off x="5348073" y="5716524"/>
                  <a:ext cx="68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82" name="Freihand 581">
                  <a:extLst>
                    <a:ext uri="{FF2B5EF4-FFF2-40B4-BE49-F238E27FC236}">
                      <a16:creationId xmlns:a16="http://schemas.microsoft.com/office/drawing/2014/main" id="{B5F3E62F-1F3F-41AC-905E-F08867206253}"/>
                    </a:ext>
                  </a:extLst>
                </p14:cNvPr>
                <p14:cNvContentPartPr/>
                <p14:nvPr/>
              </p14:nvContentPartPr>
              <p14:xfrm>
                <a:off x="5428353" y="5611044"/>
                <a:ext cx="120240" cy="130680"/>
              </p14:xfrm>
            </p:contentPart>
          </mc:Choice>
          <mc:Fallback>
            <p:pic>
              <p:nvPicPr>
                <p:cNvPr id="582" name="Freihand 581">
                  <a:extLst>
                    <a:ext uri="{FF2B5EF4-FFF2-40B4-BE49-F238E27FC236}">
                      <a16:creationId xmlns:a16="http://schemas.microsoft.com/office/drawing/2014/main" id="{B5F3E62F-1F3F-41AC-905E-F08867206253}"/>
                    </a:ext>
                  </a:extLst>
                </p:cNvPr>
                <p:cNvPicPr/>
                <p:nvPr/>
              </p:nvPicPr>
              <p:blipFill>
                <a:blip r:embed="rId872"/>
                <a:stretch>
                  <a:fillRect/>
                </a:stretch>
              </p:blipFill>
              <p:spPr>
                <a:xfrm>
                  <a:off x="5424033" y="5606724"/>
                  <a:ext cx="128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83" name="Freihand 582">
                  <a:extLst>
                    <a:ext uri="{FF2B5EF4-FFF2-40B4-BE49-F238E27FC236}">
                      <a16:creationId xmlns:a16="http://schemas.microsoft.com/office/drawing/2014/main" id="{EB38F872-3115-4D9F-B92C-4FF878DC3910}"/>
                    </a:ext>
                  </a:extLst>
                </p14:cNvPr>
                <p14:cNvContentPartPr/>
                <p14:nvPr/>
              </p14:nvContentPartPr>
              <p14:xfrm>
                <a:off x="5496393" y="5559204"/>
                <a:ext cx="109080" cy="352800"/>
              </p14:xfrm>
            </p:contentPart>
          </mc:Choice>
          <mc:Fallback>
            <p:pic>
              <p:nvPicPr>
                <p:cNvPr id="583" name="Freihand 582">
                  <a:extLst>
                    <a:ext uri="{FF2B5EF4-FFF2-40B4-BE49-F238E27FC236}">
                      <a16:creationId xmlns:a16="http://schemas.microsoft.com/office/drawing/2014/main" id="{EB38F872-3115-4D9F-B92C-4FF878DC3910}"/>
                    </a:ext>
                  </a:extLst>
                </p:cNvPr>
                <p:cNvPicPr/>
                <p:nvPr/>
              </p:nvPicPr>
              <p:blipFill>
                <a:blip r:embed="rId874"/>
                <a:stretch>
                  <a:fillRect/>
                </a:stretch>
              </p:blipFill>
              <p:spPr>
                <a:xfrm>
                  <a:off x="5492073" y="5554884"/>
                  <a:ext cx="117720" cy="36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5">
            <p14:nvContentPartPr>
              <p14:cNvPr id="585" name="Freihand 584">
                <a:extLst>
                  <a:ext uri="{FF2B5EF4-FFF2-40B4-BE49-F238E27FC236}">
                    <a16:creationId xmlns:a16="http://schemas.microsoft.com/office/drawing/2014/main" id="{1EE8AC55-DE28-44EC-ADCA-9FE534B1B88A}"/>
                  </a:ext>
                </a:extLst>
              </p14:cNvPr>
              <p14:cNvContentPartPr/>
              <p14:nvPr/>
            </p14:nvContentPartPr>
            <p14:xfrm>
              <a:off x="3466713" y="5305764"/>
              <a:ext cx="2718360" cy="952200"/>
            </p14:xfrm>
          </p:contentPart>
        </mc:Choice>
        <mc:Fallback>
          <p:pic>
            <p:nvPicPr>
              <p:cNvPr id="585" name="Freihand 584">
                <a:extLst>
                  <a:ext uri="{FF2B5EF4-FFF2-40B4-BE49-F238E27FC236}">
                    <a16:creationId xmlns:a16="http://schemas.microsoft.com/office/drawing/2014/main" id="{1EE8AC55-DE28-44EC-ADCA-9FE534B1B88A}"/>
                  </a:ext>
                </a:extLst>
              </p:cNvPr>
              <p:cNvPicPr/>
              <p:nvPr/>
            </p:nvPicPr>
            <p:blipFill>
              <a:blip r:embed="rId876"/>
              <a:stretch>
                <a:fillRect/>
              </a:stretch>
            </p:blipFill>
            <p:spPr>
              <a:xfrm>
                <a:off x="3462393" y="5301444"/>
                <a:ext cx="2727000" cy="960840"/>
              </a:xfrm>
              <a:prstGeom prst="rect">
                <a:avLst/>
              </a:prstGeom>
            </p:spPr>
          </p:pic>
        </mc:Fallback>
      </mc:AlternateContent>
      <p:grpSp>
        <p:nvGrpSpPr>
          <p:cNvPr id="588" name="Gruppieren 587">
            <a:extLst>
              <a:ext uri="{FF2B5EF4-FFF2-40B4-BE49-F238E27FC236}">
                <a16:creationId xmlns:a16="http://schemas.microsoft.com/office/drawing/2014/main" id="{A8B982FC-A002-48DE-8E61-671E62EE5F2F}"/>
              </a:ext>
            </a:extLst>
          </p:cNvPr>
          <p:cNvGrpSpPr/>
          <p:nvPr/>
        </p:nvGrpSpPr>
        <p:grpSpPr>
          <a:xfrm>
            <a:off x="4246833" y="6379644"/>
            <a:ext cx="363240" cy="177120"/>
            <a:chOff x="4246833" y="6379644"/>
            <a:chExt cx="363240" cy="177120"/>
          </a:xfrm>
        </p:grpSpPr>
        <mc:AlternateContent xmlns:mc="http://schemas.openxmlformats.org/markup-compatibility/2006">
          <mc:Choice xmlns:p14="http://schemas.microsoft.com/office/powerpoint/2010/main" Requires="p14">
            <p:contentPart p14:bwMode="auto" r:id="rId877">
              <p14:nvContentPartPr>
                <p14:cNvPr id="586" name="Freihand 585">
                  <a:extLst>
                    <a:ext uri="{FF2B5EF4-FFF2-40B4-BE49-F238E27FC236}">
                      <a16:creationId xmlns:a16="http://schemas.microsoft.com/office/drawing/2014/main" id="{2A42A46F-25BB-421B-8A46-41113A14A7BD}"/>
                    </a:ext>
                  </a:extLst>
                </p14:cNvPr>
                <p14:cNvContentPartPr/>
                <p14:nvPr/>
              </p14:nvContentPartPr>
              <p14:xfrm>
                <a:off x="4246833" y="6445524"/>
                <a:ext cx="254520" cy="21600"/>
              </p14:xfrm>
            </p:contentPart>
          </mc:Choice>
          <mc:Fallback>
            <p:pic>
              <p:nvPicPr>
                <p:cNvPr id="586" name="Freihand 585">
                  <a:extLst>
                    <a:ext uri="{FF2B5EF4-FFF2-40B4-BE49-F238E27FC236}">
                      <a16:creationId xmlns:a16="http://schemas.microsoft.com/office/drawing/2014/main" id="{2A42A46F-25BB-421B-8A46-41113A14A7BD}"/>
                    </a:ext>
                  </a:extLst>
                </p:cNvPr>
                <p:cNvPicPr/>
                <p:nvPr/>
              </p:nvPicPr>
              <p:blipFill>
                <a:blip r:embed="rId878"/>
                <a:stretch>
                  <a:fillRect/>
                </a:stretch>
              </p:blipFill>
              <p:spPr>
                <a:xfrm>
                  <a:off x="4242513" y="6441204"/>
                  <a:ext cx="263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87" name="Freihand 586">
                  <a:extLst>
                    <a:ext uri="{FF2B5EF4-FFF2-40B4-BE49-F238E27FC236}">
                      <a16:creationId xmlns:a16="http://schemas.microsoft.com/office/drawing/2014/main" id="{F096AA7C-D206-4D25-82AE-ABD53201EBB8}"/>
                    </a:ext>
                  </a:extLst>
                </p14:cNvPr>
                <p14:cNvContentPartPr/>
                <p14:nvPr/>
              </p14:nvContentPartPr>
              <p14:xfrm>
                <a:off x="4469673" y="6379644"/>
                <a:ext cx="140400" cy="177120"/>
              </p14:xfrm>
            </p:contentPart>
          </mc:Choice>
          <mc:Fallback>
            <p:pic>
              <p:nvPicPr>
                <p:cNvPr id="587" name="Freihand 586">
                  <a:extLst>
                    <a:ext uri="{FF2B5EF4-FFF2-40B4-BE49-F238E27FC236}">
                      <a16:creationId xmlns:a16="http://schemas.microsoft.com/office/drawing/2014/main" id="{F096AA7C-D206-4D25-82AE-ABD53201EBB8}"/>
                    </a:ext>
                  </a:extLst>
                </p:cNvPr>
                <p:cNvPicPr/>
                <p:nvPr/>
              </p:nvPicPr>
              <p:blipFill>
                <a:blip r:embed="rId880"/>
                <a:stretch>
                  <a:fillRect/>
                </a:stretch>
              </p:blipFill>
              <p:spPr>
                <a:xfrm>
                  <a:off x="4465353" y="6375324"/>
                  <a:ext cx="149040" cy="18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1">
            <p14:nvContentPartPr>
              <p14:cNvPr id="624" name="Freihand 623">
                <a:extLst>
                  <a:ext uri="{FF2B5EF4-FFF2-40B4-BE49-F238E27FC236}">
                    <a16:creationId xmlns:a16="http://schemas.microsoft.com/office/drawing/2014/main" id="{D68BB9B0-E8F9-48F3-B9C0-E53B4D45AFC4}"/>
                  </a:ext>
                </a:extLst>
              </p14:cNvPr>
              <p14:cNvContentPartPr/>
              <p14:nvPr/>
            </p14:nvContentPartPr>
            <p14:xfrm>
              <a:off x="5390479" y="6436884"/>
              <a:ext cx="154080" cy="32760"/>
            </p14:xfrm>
          </p:contentPart>
        </mc:Choice>
        <mc:Fallback>
          <p:pic>
            <p:nvPicPr>
              <p:cNvPr id="624" name="Freihand 623">
                <a:extLst>
                  <a:ext uri="{FF2B5EF4-FFF2-40B4-BE49-F238E27FC236}">
                    <a16:creationId xmlns:a16="http://schemas.microsoft.com/office/drawing/2014/main" id="{D68BB9B0-E8F9-48F3-B9C0-E53B4D45AFC4}"/>
                  </a:ext>
                </a:extLst>
              </p:cNvPr>
              <p:cNvPicPr/>
              <p:nvPr/>
            </p:nvPicPr>
            <p:blipFill>
              <a:blip r:embed="rId882"/>
              <a:stretch>
                <a:fillRect/>
              </a:stretch>
            </p:blipFill>
            <p:spPr>
              <a:xfrm>
                <a:off x="5386159" y="6432564"/>
                <a:ext cx="162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625" name="Freihand 624">
                <a:extLst>
                  <a:ext uri="{FF2B5EF4-FFF2-40B4-BE49-F238E27FC236}">
                    <a16:creationId xmlns:a16="http://schemas.microsoft.com/office/drawing/2014/main" id="{D730DFFB-1DDF-470F-9CB9-5BE8DBC9B863}"/>
                  </a:ext>
                </a:extLst>
              </p14:cNvPr>
              <p14:cNvContentPartPr/>
              <p14:nvPr/>
            </p14:nvContentPartPr>
            <p14:xfrm>
              <a:off x="5407399" y="6500964"/>
              <a:ext cx="135720" cy="12600"/>
            </p14:xfrm>
          </p:contentPart>
        </mc:Choice>
        <mc:Fallback>
          <p:pic>
            <p:nvPicPr>
              <p:cNvPr id="625" name="Freihand 624">
                <a:extLst>
                  <a:ext uri="{FF2B5EF4-FFF2-40B4-BE49-F238E27FC236}">
                    <a16:creationId xmlns:a16="http://schemas.microsoft.com/office/drawing/2014/main" id="{D730DFFB-1DDF-470F-9CB9-5BE8DBC9B863}"/>
                  </a:ext>
                </a:extLst>
              </p:cNvPr>
              <p:cNvPicPr/>
              <p:nvPr/>
            </p:nvPicPr>
            <p:blipFill>
              <a:blip r:embed="rId884"/>
              <a:stretch>
                <a:fillRect/>
              </a:stretch>
            </p:blipFill>
            <p:spPr>
              <a:xfrm>
                <a:off x="5403079" y="6496644"/>
                <a:ext cx="144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626" name="Freihand 625">
                <a:extLst>
                  <a:ext uri="{FF2B5EF4-FFF2-40B4-BE49-F238E27FC236}">
                    <a16:creationId xmlns:a16="http://schemas.microsoft.com/office/drawing/2014/main" id="{B5E13E92-13C3-4678-800F-0FFEFE8A413A}"/>
                  </a:ext>
                </a:extLst>
              </p14:cNvPr>
              <p14:cNvContentPartPr/>
              <p14:nvPr/>
            </p14:nvContentPartPr>
            <p14:xfrm>
              <a:off x="5819959" y="6247164"/>
              <a:ext cx="110520" cy="129960"/>
            </p14:xfrm>
          </p:contentPart>
        </mc:Choice>
        <mc:Fallback>
          <p:pic>
            <p:nvPicPr>
              <p:cNvPr id="626" name="Freihand 625">
                <a:extLst>
                  <a:ext uri="{FF2B5EF4-FFF2-40B4-BE49-F238E27FC236}">
                    <a16:creationId xmlns:a16="http://schemas.microsoft.com/office/drawing/2014/main" id="{B5E13E92-13C3-4678-800F-0FFEFE8A413A}"/>
                  </a:ext>
                </a:extLst>
              </p:cNvPr>
              <p:cNvPicPr/>
              <p:nvPr/>
            </p:nvPicPr>
            <p:blipFill>
              <a:blip r:embed="rId886"/>
              <a:stretch>
                <a:fillRect/>
              </a:stretch>
            </p:blipFill>
            <p:spPr>
              <a:xfrm>
                <a:off x="5815639" y="6242844"/>
                <a:ext cx="119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627" name="Freihand 626">
                <a:extLst>
                  <a:ext uri="{FF2B5EF4-FFF2-40B4-BE49-F238E27FC236}">
                    <a16:creationId xmlns:a16="http://schemas.microsoft.com/office/drawing/2014/main" id="{AA2F6DEA-9624-4CB9-BE2D-F8230F178EF9}"/>
                  </a:ext>
                </a:extLst>
              </p14:cNvPr>
              <p14:cNvContentPartPr/>
              <p14:nvPr/>
            </p14:nvContentPartPr>
            <p14:xfrm>
              <a:off x="5684239" y="6401604"/>
              <a:ext cx="524160" cy="27360"/>
            </p14:xfrm>
          </p:contentPart>
        </mc:Choice>
        <mc:Fallback>
          <p:pic>
            <p:nvPicPr>
              <p:cNvPr id="627" name="Freihand 626">
                <a:extLst>
                  <a:ext uri="{FF2B5EF4-FFF2-40B4-BE49-F238E27FC236}">
                    <a16:creationId xmlns:a16="http://schemas.microsoft.com/office/drawing/2014/main" id="{AA2F6DEA-9624-4CB9-BE2D-F8230F178EF9}"/>
                  </a:ext>
                </a:extLst>
              </p:cNvPr>
              <p:cNvPicPr/>
              <p:nvPr/>
            </p:nvPicPr>
            <p:blipFill>
              <a:blip r:embed="rId888"/>
              <a:stretch>
                <a:fillRect/>
              </a:stretch>
            </p:blipFill>
            <p:spPr>
              <a:xfrm>
                <a:off x="5679919" y="6397284"/>
                <a:ext cx="532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628" name="Freihand 627">
                <a:extLst>
                  <a:ext uri="{FF2B5EF4-FFF2-40B4-BE49-F238E27FC236}">
                    <a16:creationId xmlns:a16="http://schemas.microsoft.com/office/drawing/2014/main" id="{D53E00EA-6BDB-4ABE-993B-F07949B0DE25}"/>
                  </a:ext>
                </a:extLst>
              </p14:cNvPr>
              <p14:cNvContentPartPr/>
              <p14:nvPr/>
            </p14:nvContentPartPr>
            <p14:xfrm>
              <a:off x="5676679" y="6520764"/>
              <a:ext cx="155160" cy="94680"/>
            </p14:xfrm>
          </p:contentPart>
        </mc:Choice>
        <mc:Fallback>
          <p:pic>
            <p:nvPicPr>
              <p:cNvPr id="628" name="Freihand 627">
                <a:extLst>
                  <a:ext uri="{FF2B5EF4-FFF2-40B4-BE49-F238E27FC236}">
                    <a16:creationId xmlns:a16="http://schemas.microsoft.com/office/drawing/2014/main" id="{D53E00EA-6BDB-4ABE-993B-F07949B0DE25}"/>
                  </a:ext>
                </a:extLst>
              </p:cNvPr>
              <p:cNvPicPr/>
              <p:nvPr/>
            </p:nvPicPr>
            <p:blipFill>
              <a:blip r:embed="rId890"/>
              <a:stretch>
                <a:fillRect/>
              </a:stretch>
            </p:blipFill>
            <p:spPr>
              <a:xfrm>
                <a:off x="5672359" y="6516444"/>
                <a:ext cx="163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629" name="Freihand 628">
                <a:extLst>
                  <a:ext uri="{FF2B5EF4-FFF2-40B4-BE49-F238E27FC236}">
                    <a16:creationId xmlns:a16="http://schemas.microsoft.com/office/drawing/2014/main" id="{B543921A-7042-4367-BA78-CEBC92A21548}"/>
                  </a:ext>
                </a:extLst>
              </p14:cNvPr>
              <p14:cNvContentPartPr/>
              <p14:nvPr/>
            </p14:nvContentPartPr>
            <p14:xfrm>
              <a:off x="5892679" y="6513564"/>
              <a:ext cx="7920" cy="91800"/>
            </p14:xfrm>
          </p:contentPart>
        </mc:Choice>
        <mc:Fallback>
          <p:pic>
            <p:nvPicPr>
              <p:cNvPr id="629" name="Freihand 628">
                <a:extLst>
                  <a:ext uri="{FF2B5EF4-FFF2-40B4-BE49-F238E27FC236}">
                    <a16:creationId xmlns:a16="http://schemas.microsoft.com/office/drawing/2014/main" id="{B543921A-7042-4367-BA78-CEBC92A21548}"/>
                  </a:ext>
                </a:extLst>
              </p:cNvPr>
              <p:cNvPicPr/>
              <p:nvPr/>
            </p:nvPicPr>
            <p:blipFill>
              <a:blip r:embed="rId892"/>
              <a:stretch>
                <a:fillRect/>
              </a:stretch>
            </p:blipFill>
            <p:spPr>
              <a:xfrm>
                <a:off x="5888359" y="6509244"/>
                <a:ext cx="1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630" name="Freihand 629">
                <a:extLst>
                  <a:ext uri="{FF2B5EF4-FFF2-40B4-BE49-F238E27FC236}">
                    <a16:creationId xmlns:a16="http://schemas.microsoft.com/office/drawing/2014/main" id="{D0878B61-45E0-435B-B667-5A794806BA5A}"/>
                  </a:ext>
                </a:extLst>
              </p14:cNvPr>
              <p14:cNvContentPartPr/>
              <p14:nvPr/>
            </p14:nvContentPartPr>
            <p14:xfrm>
              <a:off x="5844439" y="6554964"/>
              <a:ext cx="112680" cy="3600"/>
            </p14:xfrm>
          </p:contentPart>
        </mc:Choice>
        <mc:Fallback>
          <p:pic>
            <p:nvPicPr>
              <p:cNvPr id="630" name="Freihand 629">
                <a:extLst>
                  <a:ext uri="{FF2B5EF4-FFF2-40B4-BE49-F238E27FC236}">
                    <a16:creationId xmlns:a16="http://schemas.microsoft.com/office/drawing/2014/main" id="{D0878B61-45E0-435B-B667-5A794806BA5A}"/>
                  </a:ext>
                </a:extLst>
              </p:cNvPr>
              <p:cNvPicPr/>
              <p:nvPr/>
            </p:nvPicPr>
            <p:blipFill>
              <a:blip r:embed="rId894"/>
              <a:stretch>
                <a:fillRect/>
              </a:stretch>
            </p:blipFill>
            <p:spPr>
              <a:xfrm>
                <a:off x="5840119" y="6550644"/>
                <a:ext cx="121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31" name="Freihand 630">
                <a:extLst>
                  <a:ext uri="{FF2B5EF4-FFF2-40B4-BE49-F238E27FC236}">
                    <a16:creationId xmlns:a16="http://schemas.microsoft.com/office/drawing/2014/main" id="{0FF8C579-53E0-4BE6-A13C-1636D50D69E2}"/>
                  </a:ext>
                </a:extLst>
              </p14:cNvPr>
              <p14:cNvContentPartPr/>
              <p14:nvPr/>
            </p14:nvContentPartPr>
            <p14:xfrm>
              <a:off x="5974039" y="6487644"/>
              <a:ext cx="88200" cy="99000"/>
            </p14:xfrm>
          </p:contentPart>
        </mc:Choice>
        <mc:Fallback>
          <p:pic>
            <p:nvPicPr>
              <p:cNvPr id="631" name="Freihand 630">
                <a:extLst>
                  <a:ext uri="{FF2B5EF4-FFF2-40B4-BE49-F238E27FC236}">
                    <a16:creationId xmlns:a16="http://schemas.microsoft.com/office/drawing/2014/main" id="{0FF8C579-53E0-4BE6-A13C-1636D50D69E2}"/>
                  </a:ext>
                </a:extLst>
              </p:cNvPr>
              <p:cNvPicPr/>
              <p:nvPr/>
            </p:nvPicPr>
            <p:blipFill>
              <a:blip r:embed="rId896"/>
              <a:stretch>
                <a:fillRect/>
              </a:stretch>
            </p:blipFill>
            <p:spPr>
              <a:xfrm>
                <a:off x="5969719" y="6483324"/>
                <a:ext cx="9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32" name="Freihand 631">
                <a:extLst>
                  <a:ext uri="{FF2B5EF4-FFF2-40B4-BE49-F238E27FC236}">
                    <a16:creationId xmlns:a16="http://schemas.microsoft.com/office/drawing/2014/main" id="{1A009E63-B755-4893-9DBA-764007D58278}"/>
                  </a:ext>
                </a:extLst>
              </p14:cNvPr>
              <p14:cNvContentPartPr/>
              <p14:nvPr/>
            </p14:nvContentPartPr>
            <p14:xfrm>
              <a:off x="6073759" y="6447684"/>
              <a:ext cx="106560" cy="50400"/>
            </p14:xfrm>
          </p:contentPart>
        </mc:Choice>
        <mc:Fallback>
          <p:pic>
            <p:nvPicPr>
              <p:cNvPr id="632" name="Freihand 631">
                <a:extLst>
                  <a:ext uri="{FF2B5EF4-FFF2-40B4-BE49-F238E27FC236}">
                    <a16:creationId xmlns:a16="http://schemas.microsoft.com/office/drawing/2014/main" id="{1A009E63-B755-4893-9DBA-764007D58278}"/>
                  </a:ext>
                </a:extLst>
              </p:cNvPr>
              <p:cNvPicPr/>
              <p:nvPr/>
            </p:nvPicPr>
            <p:blipFill>
              <a:blip r:embed="rId898"/>
              <a:stretch>
                <a:fillRect/>
              </a:stretch>
            </p:blipFill>
            <p:spPr>
              <a:xfrm>
                <a:off x="6069439" y="6443364"/>
                <a:ext cx="115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633" name="Freihand 632">
                <a:extLst>
                  <a:ext uri="{FF2B5EF4-FFF2-40B4-BE49-F238E27FC236}">
                    <a16:creationId xmlns:a16="http://schemas.microsoft.com/office/drawing/2014/main" id="{3AD209C6-F51C-4C0E-9425-2AF88CA96A59}"/>
                  </a:ext>
                </a:extLst>
              </p14:cNvPr>
              <p14:cNvContentPartPr/>
              <p14:nvPr/>
            </p14:nvContentPartPr>
            <p14:xfrm>
              <a:off x="6340879" y="6362364"/>
              <a:ext cx="18360" cy="80280"/>
            </p14:xfrm>
          </p:contentPart>
        </mc:Choice>
        <mc:Fallback>
          <p:pic>
            <p:nvPicPr>
              <p:cNvPr id="633" name="Freihand 632">
                <a:extLst>
                  <a:ext uri="{FF2B5EF4-FFF2-40B4-BE49-F238E27FC236}">
                    <a16:creationId xmlns:a16="http://schemas.microsoft.com/office/drawing/2014/main" id="{3AD209C6-F51C-4C0E-9425-2AF88CA96A59}"/>
                  </a:ext>
                </a:extLst>
              </p:cNvPr>
              <p:cNvPicPr/>
              <p:nvPr/>
            </p:nvPicPr>
            <p:blipFill>
              <a:blip r:embed="rId900"/>
              <a:stretch>
                <a:fillRect/>
              </a:stretch>
            </p:blipFill>
            <p:spPr>
              <a:xfrm>
                <a:off x="6336559" y="6358044"/>
                <a:ext cx="27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34" name="Freihand 633">
                <a:extLst>
                  <a:ext uri="{FF2B5EF4-FFF2-40B4-BE49-F238E27FC236}">
                    <a16:creationId xmlns:a16="http://schemas.microsoft.com/office/drawing/2014/main" id="{5000D0B2-9D0E-4034-8FBC-7809FA661F93}"/>
                  </a:ext>
                </a:extLst>
              </p14:cNvPr>
              <p14:cNvContentPartPr/>
              <p14:nvPr/>
            </p14:nvContentPartPr>
            <p14:xfrm>
              <a:off x="6381199" y="6346884"/>
              <a:ext cx="10440" cy="86040"/>
            </p14:xfrm>
          </p:contentPart>
        </mc:Choice>
        <mc:Fallback>
          <p:pic>
            <p:nvPicPr>
              <p:cNvPr id="634" name="Freihand 633">
                <a:extLst>
                  <a:ext uri="{FF2B5EF4-FFF2-40B4-BE49-F238E27FC236}">
                    <a16:creationId xmlns:a16="http://schemas.microsoft.com/office/drawing/2014/main" id="{5000D0B2-9D0E-4034-8FBC-7809FA661F93}"/>
                  </a:ext>
                </a:extLst>
              </p:cNvPr>
              <p:cNvPicPr/>
              <p:nvPr/>
            </p:nvPicPr>
            <p:blipFill>
              <a:blip r:embed="rId902"/>
              <a:stretch>
                <a:fillRect/>
              </a:stretch>
            </p:blipFill>
            <p:spPr>
              <a:xfrm>
                <a:off x="6376879" y="6342564"/>
                <a:ext cx="19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35" name="Freihand 634">
                <a:extLst>
                  <a:ext uri="{FF2B5EF4-FFF2-40B4-BE49-F238E27FC236}">
                    <a16:creationId xmlns:a16="http://schemas.microsoft.com/office/drawing/2014/main" id="{F51BBA21-3251-4903-B27C-C750DEDF2A45}"/>
                  </a:ext>
                </a:extLst>
              </p14:cNvPr>
              <p14:cNvContentPartPr/>
              <p14:nvPr/>
            </p14:nvContentPartPr>
            <p14:xfrm>
              <a:off x="6275359" y="6281364"/>
              <a:ext cx="184320" cy="16560"/>
            </p14:xfrm>
          </p:contentPart>
        </mc:Choice>
        <mc:Fallback>
          <p:pic>
            <p:nvPicPr>
              <p:cNvPr id="635" name="Freihand 634">
                <a:extLst>
                  <a:ext uri="{FF2B5EF4-FFF2-40B4-BE49-F238E27FC236}">
                    <a16:creationId xmlns:a16="http://schemas.microsoft.com/office/drawing/2014/main" id="{F51BBA21-3251-4903-B27C-C750DEDF2A45}"/>
                  </a:ext>
                </a:extLst>
              </p:cNvPr>
              <p:cNvPicPr/>
              <p:nvPr/>
            </p:nvPicPr>
            <p:blipFill>
              <a:blip r:embed="rId904"/>
              <a:stretch>
                <a:fillRect/>
              </a:stretch>
            </p:blipFill>
            <p:spPr>
              <a:xfrm>
                <a:off x="6271039" y="6277044"/>
                <a:ext cx="192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36" name="Freihand 635">
                <a:extLst>
                  <a:ext uri="{FF2B5EF4-FFF2-40B4-BE49-F238E27FC236}">
                    <a16:creationId xmlns:a16="http://schemas.microsoft.com/office/drawing/2014/main" id="{6543AD02-5EBC-499F-B7F5-957764C8F907}"/>
                  </a:ext>
                </a:extLst>
              </p14:cNvPr>
              <p14:cNvContentPartPr/>
              <p14:nvPr/>
            </p14:nvContentPartPr>
            <p14:xfrm>
              <a:off x="6770719" y="6364164"/>
              <a:ext cx="13320" cy="114120"/>
            </p14:xfrm>
          </p:contentPart>
        </mc:Choice>
        <mc:Fallback>
          <p:pic>
            <p:nvPicPr>
              <p:cNvPr id="636" name="Freihand 635">
                <a:extLst>
                  <a:ext uri="{FF2B5EF4-FFF2-40B4-BE49-F238E27FC236}">
                    <a16:creationId xmlns:a16="http://schemas.microsoft.com/office/drawing/2014/main" id="{6543AD02-5EBC-499F-B7F5-957764C8F907}"/>
                  </a:ext>
                </a:extLst>
              </p:cNvPr>
              <p:cNvPicPr/>
              <p:nvPr/>
            </p:nvPicPr>
            <p:blipFill>
              <a:blip r:embed="rId906"/>
              <a:stretch>
                <a:fillRect/>
              </a:stretch>
            </p:blipFill>
            <p:spPr>
              <a:xfrm>
                <a:off x="6766399" y="6359844"/>
                <a:ext cx="2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37" name="Freihand 636">
                <a:extLst>
                  <a:ext uri="{FF2B5EF4-FFF2-40B4-BE49-F238E27FC236}">
                    <a16:creationId xmlns:a16="http://schemas.microsoft.com/office/drawing/2014/main" id="{625CFD27-D571-4F86-B8CB-5B659E7FB8ED}"/>
                  </a:ext>
                </a:extLst>
              </p14:cNvPr>
              <p14:cNvContentPartPr/>
              <p14:nvPr/>
            </p14:nvContentPartPr>
            <p14:xfrm>
              <a:off x="6735079" y="6408804"/>
              <a:ext cx="95400" cy="3960"/>
            </p14:xfrm>
          </p:contentPart>
        </mc:Choice>
        <mc:Fallback>
          <p:pic>
            <p:nvPicPr>
              <p:cNvPr id="637" name="Freihand 636">
                <a:extLst>
                  <a:ext uri="{FF2B5EF4-FFF2-40B4-BE49-F238E27FC236}">
                    <a16:creationId xmlns:a16="http://schemas.microsoft.com/office/drawing/2014/main" id="{625CFD27-D571-4F86-B8CB-5B659E7FB8ED}"/>
                  </a:ext>
                </a:extLst>
              </p:cNvPr>
              <p:cNvPicPr/>
              <p:nvPr/>
            </p:nvPicPr>
            <p:blipFill>
              <a:blip r:embed="rId908"/>
              <a:stretch>
                <a:fillRect/>
              </a:stretch>
            </p:blipFill>
            <p:spPr>
              <a:xfrm>
                <a:off x="6730759" y="6404484"/>
                <a:ext cx="10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38" name="Freihand 637">
                <a:extLst>
                  <a:ext uri="{FF2B5EF4-FFF2-40B4-BE49-F238E27FC236}">
                    <a16:creationId xmlns:a16="http://schemas.microsoft.com/office/drawing/2014/main" id="{0750CF98-3CC0-405D-AD76-906791DD516B}"/>
                  </a:ext>
                </a:extLst>
              </p14:cNvPr>
              <p14:cNvContentPartPr/>
              <p14:nvPr/>
            </p14:nvContentPartPr>
            <p14:xfrm>
              <a:off x="7010119" y="6387924"/>
              <a:ext cx="407880" cy="25560"/>
            </p14:xfrm>
          </p:contentPart>
        </mc:Choice>
        <mc:Fallback>
          <p:pic>
            <p:nvPicPr>
              <p:cNvPr id="638" name="Freihand 637">
                <a:extLst>
                  <a:ext uri="{FF2B5EF4-FFF2-40B4-BE49-F238E27FC236}">
                    <a16:creationId xmlns:a16="http://schemas.microsoft.com/office/drawing/2014/main" id="{0750CF98-3CC0-405D-AD76-906791DD516B}"/>
                  </a:ext>
                </a:extLst>
              </p:cNvPr>
              <p:cNvPicPr/>
              <p:nvPr/>
            </p:nvPicPr>
            <p:blipFill>
              <a:blip r:embed="rId910"/>
              <a:stretch>
                <a:fillRect/>
              </a:stretch>
            </p:blipFill>
            <p:spPr>
              <a:xfrm>
                <a:off x="7005799" y="6383604"/>
                <a:ext cx="416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39" name="Freihand 638">
                <a:extLst>
                  <a:ext uri="{FF2B5EF4-FFF2-40B4-BE49-F238E27FC236}">
                    <a16:creationId xmlns:a16="http://schemas.microsoft.com/office/drawing/2014/main" id="{8117DF14-5A57-42D8-8845-37790D979155}"/>
                  </a:ext>
                </a:extLst>
              </p14:cNvPr>
              <p14:cNvContentPartPr/>
              <p14:nvPr/>
            </p14:nvContentPartPr>
            <p14:xfrm>
              <a:off x="6966559" y="6503844"/>
              <a:ext cx="145800" cy="101520"/>
            </p14:xfrm>
          </p:contentPart>
        </mc:Choice>
        <mc:Fallback>
          <p:pic>
            <p:nvPicPr>
              <p:cNvPr id="639" name="Freihand 638">
                <a:extLst>
                  <a:ext uri="{FF2B5EF4-FFF2-40B4-BE49-F238E27FC236}">
                    <a16:creationId xmlns:a16="http://schemas.microsoft.com/office/drawing/2014/main" id="{8117DF14-5A57-42D8-8845-37790D979155}"/>
                  </a:ext>
                </a:extLst>
              </p:cNvPr>
              <p:cNvPicPr/>
              <p:nvPr/>
            </p:nvPicPr>
            <p:blipFill>
              <a:blip r:embed="rId912"/>
              <a:stretch>
                <a:fillRect/>
              </a:stretch>
            </p:blipFill>
            <p:spPr>
              <a:xfrm>
                <a:off x="6962239" y="6499524"/>
                <a:ext cx="154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40" name="Freihand 639">
                <a:extLst>
                  <a:ext uri="{FF2B5EF4-FFF2-40B4-BE49-F238E27FC236}">
                    <a16:creationId xmlns:a16="http://schemas.microsoft.com/office/drawing/2014/main" id="{25F06245-B832-4FE9-9674-B0FA09FFC9F4}"/>
                  </a:ext>
                </a:extLst>
              </p14:cNvPr>
              <p14:cNvContentPartPr/>
              <p14:nvPr/>
            </p14:nvContentPartPr>
            <p14:xfrm>
              <a:off x="7150159" y="6491964"/>
              <a:ext cx="9000" cy="112680"/>
            </p14:xfrm>
          </p:contentPart>
        </mc:Choice>
        <mc:Fallback>
          <p:pic>
            <p:nvPicPr>
              <p:cNvPr id="640" name="Freihand 639">
                <a:extLst>
                  <a:ext uri="{FF2B5EF4-FFF2-40B4-BE49-F238E27FC236}">
                    <a16:creationId xmlns:a16="http://schemas.microsoft.com/office/drawing/2014/main" id="{25F06245-B832-4FE9-9674-B0FA09FFC9F4}"/>
                  </a:ext>
                </a:extLst>
              </p:cNvPr>
              <p:cNvPicPr/>
              <p:nvPr/>
            </p:nvPicPr>
            <p:blipFill>
              <a:blip r:embed="rId914"/>
              <a:stretch>
                <a:fillRect/>
              </a:stretch>
            </p:blipFill>
            <p:spPr>
              <a:xfrm>
                <a:off x="7145839" y="6487644"/>
                <a:ext cx="17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41" name="Freihand 640">
                <a:extLst>
                  <a:ext uri="{FF2B5EF4-FFF2-40B4-BE49-F238E27FC236}">
                    <a16:creationId xmlns:a16="http://schemas.microsoft.com/office/drawing/2014/main" id="{1B6CD922-A651-49F1-9590-FBBB0BDBE42A}"/>
                  </a:ext>
                </a:extLst>
              </p14:cNvPr>
              <p14:cNvContentPartPr/>
              <p14:nvPr/>
            </p14:nvContentPartPr>
            <p14:xfrm>
              <a:off x="7101559" y="6531204"/>
              <a:ext cx="101880" cy="15840"/>
            </p14:xfrm>
          </p:contentPart>
        </mc:Choice>
        <mc:Fallback>
          <p:pic>
            <p:nvPicPr>
              <p:cNvPr id="641" name="Freihand 640">
                <a:extLst>
                  <a:ext uri="{FF2B5EF4-FFF2-40B4-BE49-F238E27FC236}">
                    <a16:creationId xmlns:a16="http://schemas.microsoft.com/office/drawing/2014/main" id="{1B6CD922-A651-49F1-9590-FBBB0BDBE42A}"/>
                  </a:ext>
                </a:extLst>
              </p:cNvPr>
              <p:cNvPicPr/>
              <p:nvPr/>
            </p:nvPicPr>
            <p:blipFill>
              <a:blip r:embed="rId916"/>
              <a:stretch>
                <a:fillRect/>
              </a:stretch>
            </p:blipFill>
            <p:spPr>
              <a:xfrm>
                <a:off x="7097239" y="6526884"/>
                <a:ext cx="110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42" name="Freihand 641">
                <a:extLst>
                  <a:ext uri="{FF2B5EF4-FFF2-40B4-BE49-F238E27FC236}">
                    <a16:creationId xmlns:a16="http://schemas.microsoft.com/office/drawing/2014/main" id="{B0482BF7-8882-40FC-BE8A-FFB22882A53F}"/>
                  </a:ext>
                </a:extLst>
              </p14:cNvPr>
              <p14:cNvContentPartPr/>
              <p14:nvPr/>
            </p14:nvContentPartPr>
            <p14:xfrm>
              <a:off x="7212079" y="6421764"/>
              <a:ext cx="222120" cy="154800"/>
            </p14:xfrm>
          </p:contentPart>
        </mc:Choice>
        <mc:Fallback>
          <p:pic>
            <p:nvPicPr>
              <p:cNvPr id="642" name="Freihand 641">
                <a:extLst>
                  <a:ext uri="{FF2B5EF4-FFF2-40B4-BE49-F238E27FC236}">
                    <a16:creationId xmlns:a16="http://schemas.microsoft.com/office/drawing/2014/main" id="{B0482BF7-8882-40FC-BE8A-FFB22882A53F}"/>
                  </a:ext>
                </a:extLst>
              </p:cNvPr>
              <p:cNvPicPr/>
              <p:nvPr/>
            </p:nvPicPr>
            <p:blipFill>
              <a:blip r:embed="rId918"/>
              <a:stretch>
                <a:fillRect/>
              </a:stretch>
            </p:blipFill>
            <p:spPr>
              <a:xfrm>
                <a:off x="7207759" y="6417444"/>
                <a:ext cx="230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43" name="Freihand 642">
                <a:extLst>
                  <a:ext uri="{FF2B5EF4-FFF2-40B4-BE49-F238E27FC236}">
                    <a16:creationId xmlns:a16="http://schemas.microsoft.com/office/drawing/2014/main" id="{B3CD38DA-5F91-447E-9D63-725106C5FA56}"/>
                  </a:ext>
                </a:extLst>
              </p14:cNvPr>
              <p14:cNvContentPartPr/>
              <p14:nvPr/>
            </p14:nvContentPartPr>
            <p14:xfrm>
              <a:off x="7555879" y="6294324"/>
              <a:ext cx="102600" cy="162720"/>
            </p14:xfrm>
          </p:contentPart>
        </mc:Choice>
        <mc:Fallback>
          <p:pic>
            <p:nvPicPr>
              <p:cNvPr id="643" name="Freihand 642">
                <a:extLst>
                  <a:ext uri="{FF2B5EF4-FFF2-40B4-BE49-F238E27FC236}">
                    <a16:creationId xmlns:a16="http://schemas.microsoft.com/office/drawing/2014/main" id="{B3CD38DA-5F91-447E-9D63-725106C5FA56}"/>
                  </a:ext>
                </a:extLst>
              </p:cNvPr>
              <p:cNvPicPr/>
              <p:nvPr/>
            </p:nvPicPr>
            <p:blipFill>
              <a:blip r:embed="rId920"/>
              <a:stretch>
                <a:fillRect/>
              </a:stretch>
            </p:blipFill>
            <p:spPr>
              <a:xfrm>
                <a:off x="7551559" y="6290004"/>
                <a:ext cx="11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44" name="Freihand 643">
                <a:extLst>
                  <a:ext uri="{FF2B5EF4-FFF2-40B4-BE49-F238E27FC236}">
                    <a16:creationId xmlns:a16="http://schemas.microsoft.com/office/drawing/2014/main" id="{B3EA1070-BADB-4A9F-A5D6-F8C2623030EA}"/>
                  </a:ext>
                </a:extLst>
              </p14:cNvPr>
              <p14:cNvContentPartPr/>
              <p14:nvPr/>
            </p14:nvContentPartPr>
            <p14:xfrm>
              <a:off x="7705279" y="6287844"/>
              <a:ext cx="127080" cy="135000"/>
            </p14:xfrm>
          </p:contentPart>
        </mc:Choice>
        <mc:Fallback>
          <p:pic>
            <p:nvPicPr>
              <p:cNvPr id="644" name="Freihand 643">
                <a:extLst>
                  <a:ext uri="{FF2B5EF4-FFF2-40B4-BE49-F238E27FC236}">
                    <a16:creationId xmlns:a16="http://schemas.microsoft.com/office/drawing/2014/main" id="{B3EA1070-BADB-4A9F-A5D6-F8C2623030EA}"/>
                  </a:ext>
                </a:extLst>
              </p:cNvPr>
              <p:cNvPicPr/>
              <p:nvPr/>
            </p:nvPicPr>
            <p:blipFill>
              <a:blip r:embed="rId922"/>
              <a:stretch>
                <a:fillRect/>
              </a:stretch>
            </p:blipFill>
            <p:spPr>
              <a:xfrm>
                <a:off x="7700959" y="6283524"/>
                <a:ext cx="135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45" name="Freihand 644">
                <a:extLst>
                  <a:ext uri="{FF2B5EF4-FFF2-40B4-BE49-F238E27FC236}">
                    <a16:creationId xmlns:a16="http://schemas.microsoft.com/office/drawing/2014/main" id="{888B88DE-2B2D-4C19-A81E-46E47960C089}"/>
                  </a:ext>
                </a:extLst>
              </p14:cNvPr>
              <p14:cNvContentPartPr/>
              <p14:nvPr/>
            </p14:nvContentPartPr>
            <p14:xfrm>
              <a:off x="7784479" y="6386484"/>
              <a:ext cx="30960" cy="25920"/>
            </p14:xfrm>
          </p:contentPart>
        </mc:Choice>
        <mc:Fallback>
          <p:pic>
            <p:nvPicPr>
              <p:cNvPr id="645" name="Freihand 644">
                <a:extLst>
                  <a:ext uri="{FF2B5EF4-FFF2-40B4-BE49-F238E27FC236}">
                    <a16:creationId xmlns:a16="http://schemas.microsoft.com/office/drawing/2014/main" id="{888B88DE-2B2D-4C19-A81E-46E47960C089}"/>
                  </a:ext>
                </a:extLst>
              </p:cNvPr>
              <p:cNvPicPr/>
              <p:nvPr/>
            </p:nvPicPr>
            <p:blipFill>
              <a:blip r:embed="rId924"/>
              <a:stretch>
                <a:fillRect/>
              </a:stretch>
            </p:blipFill>
            <p:spPr>
              <a:xfrm>
                <a:off x="7780159" y="6382164"/>
                <a:ext cx="39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46" name="Freihand 645">
                <a:extLst>
                  <a:ext uri="{FF2B5EF4-FFF2-40B4-BE49-F238E27FC236}">
                    <a16:creationId xmlns:a16="http://schemas.microsoft.com/office/drawing/2014/main" id="{4F41D768-9209-42FA-8619-4DAEC061503D}"/>
                  </a:ext>
                </a:extLst>
              </p14:cNvPr>
              <p14:cNvContentPartPr/>
              <p14:nvPr/>
            </p14:nvContentPartPr>
            <p14:xfrm>
              <a:off x="7888519" y="6376044"/>
              <a:ext cx="74880" cy="5400"/>
            </p14:xfrm>
          </p:contentPart>
        </mc:Choice>
        <mc:Fallback>
          <p:pic>
            <p:nvPicPr>
              <p:cNvPr id="646" name="Freihand 645">
                <a:extLst>
                  <a:ext uri="{FF2B5EF4-FFF2-40B4-BE49-F238E27FC236}">
                    <a16:creationId xmlns:a16="http://schemas.microsoft.com/office/drawing/2014/main" id="{4F41D768-9209-42FA-8619-4DAEC061503D}"/>
                  </a:ext>
                </a:extLst>
              </p:cNvPr>
              <p:cNvPicPr/>
              <p:nvPr/>
            </p:nvPicPr>
            <p:blipFill>
              <a:blip r:embed="rId926"/>
              <a:stretch>
                <a:fillRect/>
              </a:stretch>
            </p:blipFill>
            <p:spPr>
              <a:xfrm>
                <a:off x="7884199" y="6371724"/>
                <a:ext cx="83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647" name="Freihand 646">
                <a:extLst>
                  <a:ext uri="{FF2B5EF4-FFF2-40B4-BE49-F238E27FC236}">
                    <a16:creationId xmlns:a16="http://schemas.microsoft.com/office/drawing/2014/main" id="{6F039E74-C096-4847-AC42-1E6CD0E26FA7}"/>
                  </a:ext>
                </a:extLst>
              </p14:cNvPr>
              <p14:cNvContentPartPr/>
              <p14:nvPr/>
            </p14:nvContentPartPr>
            <p14:xfrm>
              <a:off x="8032519" y="6221964"/>
              <a:ext cx="182520" cy="221760"/>
            </p14:xfrm>
          </p:contentPart>
        </mc:Choice>
        <mc:Fallback>
          <p:pic>
            <p:nvPicPr>
              <p:cNvPr id="647" name="Freihand 646">
                <a:extLst>
                  <a:ext uri="{FF2B5EF4-FFF2-40B4-BE49-F238E27FC236}">
                    <a16:creationId xmlns:a16="http://schemas.microsoft.com/office/drawing/2014/main" id="{6F039E74-C096-4847-AC42-1E6CD0E26FA7}"/>
                  </a:ext>
                </a:extLst>
              </p:cNvPr>
              <p:cNvPicPr/>
              <p:nvPr/>
            </p:nvPicPr>
            <p:blipFill>
              <a:blip r:embed="rId928"/>
              <a:stretch>
                <a:fillRect/>
              </a:stretch>
            </p:blipFill>
            <p:spPr>
              <a:xfrm>
                <a:off x="8028199" y="6217644"/>
                <a:ext cx="191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48" name="Freihand 647">
                <a:extLst>
                  <a:ext uri="{FF2B5EF4-FFF2-40B4-BE49-F238E27FC236}">
                    <a16:creationId xmlns:a16="http://schemas.microsoft.com/office/drawing/2014/main" id="{D357D910-4CCE-4D7B-8AE9-697A9D2B8D71}"/>
                  </a:ext>
                </a:extLst>
              </p14:cNvPr>
              <p14:cNvContentPartPr/>
              <p14:nvPr/>
            </p14:nvContentPartPr>
            <p14:xfrm>
              <a:off x="8326999" y="6306204"/>
              <a:ext cx="120600" cy="125640"/>
            </p14:xfrm>
          </p:contentPart>
        </mc:Choice>
        <mc:Fallback>
          <p:pic>
            <p:nvPicPr>
              <p:cNvPr id="648" name="Freihand 647">
                <a:extLst>
                  <a:ext uri="{FF2B5EF4-FFF2-40B4-BE49-F238E27FC236}">
                    <a16:creationId xmlns:a16="http://schemas.microsoft.com/office/drawing/2014/main" id="{D357D910-4CCE-4D7B-8AE9-697A9D2B8D71}"/>
                  </a:ext>
                </a:extLst>
              </p:cNvPr>
              <p:cNvPicPr/>
              <p:nvPr/>
            </p:nvPicPr>
            <p:blipFill>
              <a:blip r:embed="rId930"/>
              <a:stretch>
                <a:fillRect/>
              </a:stretch>
            </p:blipFill>
            <p:spPr>
              <a:xfrm>
                <a:off x="8322679" y="6301884"/>
                <a:ext cx="129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49" name="Freihand 648">
                <a:extLst>
                  <a:ext uri="{FF2B5EF4-FFF2-40B4-BE49-F238E27FC236}">
                    <a16:creationId xmlns:a16="http://schemas.microsoft.com/office/drawing/2014/main" id="{2132FE57-2FE6-49A1-92C8-D65AC927CA05}"/>
                  </a:ext>
                </a:extLst>
              </p14:cNvPr>
              <p14:cNvContentPartPr/>
              <p14:nvPr/>
            </p14:nvContentPartPr>
            <p14:xfrm>
              <a:off x="8455159" y="6184884"/>
              <a:ext cx="172440" cy="125640"/>
            </p14:xfrm>
          </p:contentPart>
        </mc:Choice>
        <mc:Fallback>
          <p:pic>
            <p:nvPicPr>
              <p:cNvPr id="649" name="Freihand 648">
                <a:extLst>
                  <a:ext uri="{FF2B5EF4-FFF2-40B4-BE49-F238E27FC236}">
                    <a16:creationId xmlns:a16="http://schemas.microsoft.com/office/drawing/2014/main" id="{2132FE57-2FE6-49A1-92C8-D65AC927CA05}"/>
                  </a:ext>
                </a:extLst>
              </p:cNvPr>
              <p:cNvPicPr/>
              <p:nvPr/>
            </p:nvPicPr>
            <p:blipFill>
              <a:blip r:embed="rId932"/>
              <a:stretch>
                <a:fillRect/>
              </a:stretch>
            </p:blipFill>
            <p:spPr>
              <a:xfrm>
                <a:off x="8450839" y="6180564"/>
                <a:ext cx="181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50" name="Freihand 649">
                <a:extLst>
                  <a:ext uri="{FF2B5EF4-FFF2-40B4-BE49-F238E27FC236}">
                    <a16:creationId xmlns:a16="http://schemas.microsoft.com/office/drawing/2014/main" id="{186EEEF3-86A4-4C85-8C82-70409437C246}"/>
                  </a:ext>
                </a:extLst>
              </p14:cNvPr>
              <p14:cNvContentPartPr/>
              <p14:nvPr/>
            </p14:nvContentPartPr>
            <p14:xfrm>
              <a:off x="4726999" y="6431844"/>
              <a:ext cx="17280" cy="109800"/>
            </p14:xfrm>
          </p:contentPart>
        </mc:Choice>
        <mc:Fallback>
          <p:pic>
            <p:nvPicPr>
              <p:cNvPr id="650" name="Freihand 649">
                <a:extLst>
                  <a:ext uri="{FF2B5EF4-FFF2-40B4-BE49-F238E27FC236}">
                    <a16:creationId xmlns:a16="http://schemas.microsoft.com/office/drawing/2014/main" id="{186EEEF3-86A4-4C85-8C82-70409437C246}"/>
                  </a:ext>
                </a:extLst>
              </p:cNvPr>
              <p:cNvPicPr/>
              <p:nvPr/>
            </p:nvPicPr>
            <p:blipFill>
              <a:blip r:embed="rId934"/>
              <a:stretch>
                <a:fillRect/>
              </a:stretch>
            </p:blipFill>
            <p:spPr>
              <a:xfrm>
                <a:off x="4722679" y="6427524"/>
                <a:ext cx="25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51" name="Freihand 650">
                <a:extLst>
                  <a:ext uri="{FF2B5EF4-FFF2-40B4-BE49-F238E27FC236}">
                    <a16:creationId xmlns:a16="http://schemas.microsoft.com/office/drawing/2014/main" id="{AEFF4F89-6F54-48BE-8CFE-0987FAFB00B7}"/>
                  </a:ext>
                </a:extLst>
              </p14:cNvPr>
              <p14:cNvContentPartPr/>
              <p14:nvPr/>
            </p14:nvContentPartPr>
            <p14:xfrm>
              <a:off x="4771279" y="6401604"/>
              <a:ext cx="24120" cy="123840"/>
            </p14:xfrm>
          </p:contentPart>
        </mc:Choice>
        <mc:Fallback>
          <p:pic>
            <p:nvPicPr>
              <p:cNvPr id="651" name="Freihand 650">
                <a:extLst>
                  <a:ext uri="{FF2B5EF4-FFF2-40B4-BE49-F238E27FC236}">
                    <a16:creationId xmlns:a16="http://schemas.microsoft.com/office/drawing/2014/main" id="{AEFF4F89-6F54-48BE-8CFE-0987FAFB00B7}"/>
                  </a:ext>
                </a:extLst>
              </p:cNvPr>
              <p:cNvPicPr/>
              <p:nvPr/>
            </p:nvPicPr>
            <p:blipFill>
              <a:blip r:embed="rId936"/>
              <a:stretch>
                <a:fillRect/>
              </a:stretch>
            </p:blipFill>
            <p:spPr>
              <a:xfrm>
                <a:off x="4766959" y="6397284"/>
                <a:ext cx="32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52" name="Freihand 651">
                <a:extLst>
                  <a:ext uri="{FF2B5EF4-FFF2-40B4-BE49-F238E27FC236}">
                    <a16:creationId xmlns:a16="http://schemas.microsoft.com/office/drawing/2014/main" id="{D950760F-BA25-47F5-83CA-E8F631BF4FFC}"/>
                  </a:ext>
                </a:extLst>
              </p14:cNvPr>
              <p14:cNvContentPartPr/>
              <p14:nvPr/>
            </p14:nvContentPartPr>
            <p14:xfrm>
              <a:off x="4673359" y="6359844"/>
              <a:ext cx="157680" cy="22320"/>
            </p14:xfrm>
          </p:contentPart>
        </mc:Choice>
        <mc:Fallback>
          <p:pic>
            <p:nvPicPr>
              <p:cNvPr id="652" name="Freihand 651">
                <a:extLst>
                  <a:ext uri="{FF2B5EF4-FFF2-40B4-BE49-F238E27FC236}">
                    <a16:creationId xmlns:a16="http://schemas.microsoft.com/office/drawing/2014/main" id="{D950760F-BA25-47F5-83CA-E8F631BF4FFC}"/>
                  </a:ext>
                </a:extLst>
              </p:cNvPr>
              <p:cNvPicPr/>
              <p:nvPr/>
            </p:nvPicPr>
            <p:blipFill>
              <a:blip r:embed="rId938"/>
              <a:stretch>
                <a:fillRect/>
              </a:stretch>
            </p:blipFill>
            <p:spPr>
              <a:xfrm>
                <a:off x="4669039" y="6355524"/>
                <a:ext cx="166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53" name="Freihand 652">
                <a:extLst>
                  <a:ext uri="{FF2B5EF4-FFF2-40B4-BE49-F238E27FC236}">
                    <a16:creationId xmlns:a16="http://schemas.microsoft.com/office/drawing/2014/main" id="{A78EC502-8E31-4E70-93B0-89994C79F95B}"/>
                  </a:ext>
                </a:extLst>
              </p14:cNvPr>
              <p14:cNvContentPartPr/>
              <p14:nvPr/>
            </p14:nvContentPartPr>
            <p14:xfrm>
              <a:off x="4913479" y="6330324"/>
              <a:ext cx="63720" cy="204120"/>
            </p14:xfrm>
          </p:contentPart>
        </mc:Choice>
        <mc:Fallback>
          <p:pic>
            <p:nvPicPr>
              <p:cNvPr id="653" name="Freihand 652">
                <a:extLst>
                  <a:ext uri="{FF2B5EF4-FFF2-40B4-BE49-F238E27FC236}">
                    <a16:creationId xmlns:a16="http://schemas.microsoft.com/office/drawing/2014/main" id="{A78EC502-8E31-4E70-93B0-89994C79F95B}"/>
                  </a:ext>
                </a:extLst>
              </p:cNvPr>
              <p:cNvPicPr/>
              <p:nvPr/>
            </p:nvPicPr>
            <p:blipFill>
              <a:blip r:embed="rId940"/>
              <a:stretch>
                <a:fillRect/>
              </a:stretch>
            </p:blipFill>
            <p:spPr>
              <a:xfrm>
                <a:off x="4909159" y="6326004"/>
                <a:ext cx="72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54" name="Freihand 653">
                <a:extLst>
                  <a:ext uri="{FF2B5EF4-FFF2-40B4-BE49-F238E27FC236}">
                    <a16:creationId xmlns:a16="http://schemas.microsoft.com/office/drawing/2014/main" id="{675E6B0C-EF7D-463E-A3FE-918D49A28330}"/>
                  </a:ext>
                </a:extLst>
              </p14:cNvPr>
              <p14:cNvContentPartPr/>
              <p14:nvPr/>
            </p14:nvContentPartPr>
            <p14:xfrm>
              <a:off x="5027239" y="6384684"/>
              <a:ext cx="77760" cy="127080"/>
            </p14:xfrm>
          </p:contentPart>
        </mc:Choice>
        <mc:Fallback>
          <p:pic>
            <p:nvPicPr>
              <p:cNvPr id="654" name="Freihand 653">
                <a:extLst>
                  <a:ext uri="{FF2B5EF4-FFF2-40B4-BE49-F238E27FC236}">
                    <a16:creationId xmlns:a16="http://schemas.microsoft.com/office/drawing/2014/main" id="{675E6B0C-EF7D-463E-A3FE-918D49A28330}"/>
                  </a:ext>
                </a:extLst>
              </p:cNvPr>
              <p:cNvPicPr/>
              <p:nvPr/>
            </p:nvPicPr>
            <p:blipFill>
              <a:blip r:embed="rId942"/>
              <a:stretch>
                <a:fillRect/>
              </a:stretch>
            </p:blipFill>
            <p:spPr>
              <a:xfrm>
                <a:off x="5022919" y="6380364"/>
                <a:ext cx="86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55" name="Freihand 654">
                <a:extLst>
                  <a:ext uri="{FF2B5EF4-FFF2-40B4-BE49-F238E27FC236}">
                    <a16:creationId xmlns:a16="http://schemas.microsoft.com/office/drawing/2014/main" id="{1CFCDA56-A3DA-4676-BC34-F8E1E51C7351}"/>
                  </a:ext>
                </a:extLst>
              </p14:cNvPr>
              <p14:cNvContentPartPr/>
              <p14:nvPr/>
            </p14:nvContentPartPr>
            <p14:xfrm>
              <a:off x="5038039" y="6349764"/>
              <a:ext cx="108000" cy="7560"/>
            </p14:xfrm>
          </p:contentPart>
        </mc:Choice>
        <mc:Fallback>
          <p:pic>
            <p:nvPicPr>
              <p:cNvPr id="655" name="Freihand 654">
                <a:extLst>
                  <a:ext uri="{FF2B5EF4-FFF2-40B4-BE49-F238E27FC236}">
                    <a16:creationId xmlns:a16="http://schemas.microsoft.com/office/drawing/2014/main" id="{1CFCDA56-A3DA-4676-BC34-F8E1E51C7351}"/>
                  </a:ext>
                </a:extLst>
              </p:cNvPr>
              <p:cNvPicPr/>
              <p:nvPr/>
            </p:nvPicPr>
            <p:blipFill>
              <a:blip r:embed="rId944"/>
              <a:stretch>
                <a:fillRect/>
              </a:stretch>
            </p:blipFill>
            <p:spPr>
              <a:xfrm>
                <a:off x="5033719" y="6345444"/>
                <a:ext cx="116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56" name="Freihand 655">
                <a:extLst>
                  <a:ext uri="{FF2B5EF4-FFF2-40B4-BE49-F238E27FC236}">
                    <a16:creationId xmlns:a16="http://schemas.microsoft.com/office/drawing/2014/main" id="{24662364-CAE3-4AEB-9EEF-B0F2A4C7BC55}"/>
                  </a:ext>
                </a:extLst>
              </p14:cNvPr>
              <p14:cNvContentPartPr/>
              <p14:nvPr/>
            </p14:nvContentPartPr>
            <p14:xfrm>
              <a:off x="5138479" y="6322404"/>
              <a:ext cx="111600" cy="88920"/>
            </p14:xfrm>
          </p:contentPart>
        </mc:Choice>
        <mc:Fallback>
          <p:pic>
            <p:nvPicPr>
              <p:cNvPr id="656" name="Freihand 655">
                <a:extLst>
                  <a:ext uri="{FF2B5EF4-FFF2-40B4-BE49-F238E27FC236}">
                    <a16:creationId xmlns:a16="http://schemas.microsoft.com/office/drawing/2014/main" id="{24662364-CAE3-4AEB-9EEF-B0F2A4C7BC55}"/>
                  </a:ext>
                </a:extLst>
              </p:cNvPr>
              <p:cNvPicPr/>
              <p:nvPr/>
            </p:nvPicPr>
            <p:blipFill>
              <a:blip r:embed="rId946"/>
              <a:stretch>
                <a:fillRect/>
              </a:stretch>
            </p:blipFill>
            <p:spPr>
              <a:xfrm>
                <a:off x="5134159" y="6318084"/>
                <a:ext cx="120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57" name="Freihand 656">
                <a:extLst>
                  <a:ext uri="{FF2B5EF4-FFF2-40B4-BE49-F238E27FC236}">
                    <a16:creationId xmlns:a16="http://schemas.microsoft.com/office/drawing/2014/main" id="{8086BA4B-47D5-4E68-B663-F92C67A4F1A8}"/>
                  </a:ext>
                </a:extLst>
              </p14:cNvPr>
              <p14:cNvContentPartPr/>
              <p14:nvPr/>
            </p14:nvContentPartPr>
            <p14:xfrm>
              <a:off x="5147119" y="6277404"/>
              <a:ext cx="153000" cy="321120"/>
            </p14:xfrm>
          </p:contentPart>
        </mc:Choice>
        <mc:Fallback>
          <p:pic>
            <p:nvPicPr>
              <p:cNvPr id="657" name="Freihand 656">
                <a:extLst>
                  <a:ext uri="{FF2B5EF4-FFF2-40B4-BE49-F238E27FC236}">
                    <a16:creationId xmlns:a16="http://schemas.microsoft.com/office/drawing/2014/main" id="{8086BA4B-47D5-4E68-B663-F92C67A4F1A8}"/>
                  </a:ext>
                </a:extLst>
              </p:cNvPr>
              <p:cNvPicPr/>
              <p:nvPr/>
            </p:nvPicPr>
            <p:blipFill>
              <a:blip r:embed="rId948"/>
              <a:stretch>
                <a:fillRect/>
              </a:stretch>
            </p:blipFill>
            <p:spPr>
              <a:xfrm>
                <a:off x="5142799" y="6273084"/>
                <a:ext cx="1616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58" name="Freihand 657">
                <a:extLst>
                  <a:ext uri="{FF2B5EF4-FFF2-40B4-BE49-F238E27FC236}">
                    <a16:creationId xmlns:a16="http://schemas.microsoft.com/office/drawing/2014/main" id="{FD6AFD2A-3EBF-4BF6-AE29-08AF11B2493C}"/>
                  </a:ext>
                </a:extLst>
              </p14:cNvPr>
              <p14:cNvContentPartPr/>
              <p14:nvPr/>
            </p14:nvContentPartPr>
            <p14:xfrm>
              <a:off x="7156279" y="6153564"/>
              <a:ext cx="86040" cy="194760"/>
            </p14:xfrm>
          </p:contentPart>
        </mc:Choice>
        <mc:Fallback>
          <p:pic>
            <p:nvPicPr>
              <p:cNvPr id="658" name="Freihand 657">
                <a:extLst>
                  <a:ext uri="{FF2B5EF4-FFF2-40B4-BE49-F238E27FC236}">
                    <a16:creationId xmlns:a16="http://schemas.microsoft.com/office/drawing/2014/main" id="{FD6AFD2A-3EBF-4BF6-AE29-08AF11B2493C}"/>
                  </a:ext>
                </a:extLst>
              </p:cNvPr>
              <p:cNvPicPr/>
              <p:nvPr/>
            </p:nvPicPr>
            <p:blipFill>
              <a:blip r:embed="rId950"/>
              <a:stretch>
                <a:fillRect/>
              </a:stretch>
            </p:blipFill>
            <p:spPr>
              <a:xfrm>
                <a:off x="7151959" y="6149244"/>
                <a:ext cx="94680" cy="203400"/>
              </a:xfrm>
              <a:prstGeom prst="rect">
                <a:avLst/>
              </a:prstGeom>
            </p:spPr>
          </p:pic>
        </mc:Fallback>
      </mc:AlternateContent>
    </p:spTree>
    <p:extLst>
      <p:ext uri="{BB962C8B-B14F-4D97-AF65-F5344CB8AC3E}">
        <p14:creationId xmlns:p14="http://schemas.microsoft.com/office/powerpoint/2010/main" val="202566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70020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Breitbild</PresentationFormat>
  <Paragraphs>117</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Cambria Math</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444</cp:revision>
  <cp:lastPrinted>2022-03-02T20:18:27Z</cp:lastPrinted>
  <dcterms:created xsi:type="dcterms:W3CDTF">2022-03-01T20:52:11Z</dcterms:created>
  <dcterms:modified xsi:type="dcterms:W3CDTF">2025-11-19T08:38:42Z</dcterms:modified>
</cp:coreProperties>
</file>