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notesSlides/notesSlide5.xml" ContentType="application/vnd.openxmlformats-officedocument.presentationml.notesSlide+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notesSlides/notesSlide6.xml" ContentType="application/vnd.openxmlformats-officedocument.presentationml.notesSlide+xml"/>
  <Override PartName="/ppt/ink/ink23.xml" ContentType="application/inkml+xml"/>
  <Override PartName="/ppt/ink/ink24.xml" ContentType="application/inkml+xml"/>
  <Override PartName="/ppt/ink/ink25.xml" ContentType="application/inkml+xml"/>
  <Override PartName="/ppt/ink/ink26.xml" ContentType="application/inkml+xml"/>
  <Override PartName="/ppt/notesSlides/notesSlide7.xml" ContentType="application/vnd.openxmlformats-officedocument.presentationml.notesSlide+xml"/>
  <Override PartName="/ppt/ink/ink27.xml" ContentType="application/inkml+xml"/>
  <Override PartName="/ppt/notesSlides/notesSlide8.xml" ContentType="application/vnd.openxmlformats-officedocument.presentationml.notesSlide+xml"/>
  <Override PartName="/ppt/ink/ink28.xml" ContentType="application/inkml+xml"/>
  <Override PartName="/ppt/ink/ink29.xml" ContentType="application/inkml+xml"/>
  <Override PartName="/ppt/notesSlides/notesSlide9.xml" ContentType="application/vnd.openxmlformats-officedocument.presentationml.notesSlide+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notesSlides/notesSlide10.xml" ContentType="application/vnd.openxmlformats-officedocument.presentationml.notesSlide+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notesSlides/notesSlide11.xml" ContentType="application/vnd.openxmlformats-officedocument.presentationml.notesSlide+xml"/>
  <Override PartName="/ppt/ink/ink56.xml" ContentType="application/inkml+xml"/>
  <Override PartName="/ppt/ink/ink57.xml" ContentType="application/inkml+xml"/>
  <Override PartName="/ppt/ink/ink58.xml" ContentType="application/inkml+xml"/>
  <Override PartName="/ppt/notesSlides/notesSlide12.xml" ContentType="application/vnd.openxmlformats-officedocument.presentationml.notesSlide+xml"/>
  <Override PartName="/ppt/ink/ink59.xml" ContentType="application/inkml+xml"/>
  <Override PartName="/ppt/ink/ink60.xml" ContentType="application/inkml+xml"/>
  <Override PartName="/ppt/notesSlides/notesSlide13.xml" ContentType="application/vnd.openxmlformats-officedocument.presentationml.notesSlide+xml"/>
  <Override PartName="/ppt/ink/ink61.xml" ContentType="application/inkml+xml"/>
  <Override PartName="/ppt/ink/ink62.xml" ContentType="application/inkml+xml"/>
  <Override PartName="/ppt/ink/ink63.xml" ContentType="application/inkml+xml"/>
  <Override PartName="/ppt/notesSlides/notesSlide14.xml" ContentType="application/vnd.openxmlformats-officedocument.presentationml.notesSlide+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notesSlides/notesSlide15.xml" ContentType="application/vnd.openxmlformats-officedocument.presentationml.notesSlide+xml"/>
  <Override PartName="/ppt/ink/ink73.xml" ContentType="application/inkml+xml"/>
  <Override PartName="/ppt/ink/ink74.xml" ContentType="application/inkml+xml"/>
  <Override PartName="/ppt/ink/ink75.xml" ContentType="application/inkml+xml"/>
  <Override PartName="/ppt/ink/ink76.xml" ContentType="application/inkml+xml"/>
  <Override PartName="/ppt/notesSlides/notesSlide16.xml" ContentType="application/vnd.openxmlformats-officedocument.presentationml.notesSlide+xml"/>
  <Override PartName="/ppt/ink/ink77.xml" ContentType="application/inkml+xml"/>
  <Override PartName="/ppt/ink/ink78.xml" ContentType="application/inkml+xml"/>
  <Override PartName="/ppt/ink/ink79.xml" ContentType="application/inkml+xml"/>
  <Override PartName="/ppt/notesSlides/notesSlide17.xml" ContentType="application/vnd.openxmlformats-officedocument.presentationml.notesSlide+xml"/>
  <Override PartName="/ppt/ink/ink80.xml" ContentType="application/inkml+xml"/>
  <Override PartName="/ppt/ink/ink81.xml" ContentType="application/inkml+xml"/>
  <Override PartName="/ppt/notesSlides/notesSlide18.xml" ContentType="application/vnd.openxmlformats-officedocument.presentationml.notesSlide+xml"/>
  <Override PartName="/ppt/ink/ink82.xml" ContentType="application/inkml+xml"/>
  <Override PartName="/ppt/ink/ink83.xml" ContentType="application/inkml+xml"/>
  <Override PartName="/ppt/ink/ink84.xml" ContentType="application/inkml+xml"/>
  <Override PartName="/ppt/notesSlides/notesSlide19.xml" ContentType="application/vnd.openxmlformats-officedocument.presentationml.notesSlide+xml"/>
  <Override PartName="/ppt/ink/ink85.xml" ContentType="application/inkml+xml"/>
  <Override PartName="/ppt/ink/ink86.xml" ContentType="application/inkml+xml"/>
  <Override PartName="/ppt/ink/ink87.xml" ContentType="application/inkml+xml"/>
  <Override PartName="/ppt/notesSlides/notesSlide20.xml" ContentType="application/vnd.openxmlformats-officedocument.presentationml.notesSlide+xml"/>
  <Override PartName="/ppt/ink/ink88.xml" ContentType="application/inkml+xml"/>
  <Override PartName="/ppt/ink/ink89.xml" ContentType="application/inkml+xml"/>
  <Override PartName="/ppt/ink/ink90.xml" ContentType="application/inkml+xml"/>
  <Override PartName="/ppt/notesSlides/notesSlide21.xml" ContentType="application/vnd.openxmlformats-officedocument.presentationml.notesSlide+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notesSlides/notesSlide22.xml" ContentType="application/vnd.openxmlformats-officedocument.presentationml.notesSlide+xml"/>
  <Override PartName="/ppt/ink/ink100.xml" ContentType="application/inkml+xml"/>
  <Override PartName="/ppt/ink/ink101.xml" ContentType="application/inkml+xml"/>
  <Override PartName="/ppt/ink/ink102.xml" ContentType="application/inkml+xml"/>
  <Override PartName="/ppt/ink/ink10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1372" r:id="rId2"/>
    <p:sldId id="257" r:id="rId3"/>
    <p:sldId id="1384" r:id="rId4"/>
    <p:sldId id="1385" r:id="rId5"/>
    <p:sldId id="1386" r:id="rId6"/>
    <p:sldId id="1387" r:id="rId7"/>
    <p:sldId id="1390" r:id="rId8"/>
    <p:sldId id="1388" r:id="rId9"/>
    <p:sldId id="1389" r:id="rId10"/>
    <p:sldId id="1453" r:id="rId11"/>
    <p:sldId id="542" r:id="rId12"/>
    <p:sldId id="536" r:id="rId13"/>
    <p:sldId id="1454" r:id="rId14"/>
    <p:sldId id="425" r:id="rId15"/>
    <p:sldId id="426" r:id="rId16"/>
    <p:sldId id="428" r:id="rId17"/>
    <p:sldId id="540" r:id="rId18"/>
    <p:sldId id="544" r:id="rId19"/>
    <p:sldId id="545" r:id="rId20"/>
    <p:sldId id="1456" r:id="rId21"/>
    <p:sldId id="1457" r:id="rId22"/>
    <p:sldId id="1423" r:id="rId23"/>
    <p:sldId id="1402" r:id="rId24"/>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39" autoAdjust="0"/>
    <p:restoredTop sz="94796" autoAdjust="0"/>
  </p:normalViewPr>
  <p:slideViewPr>
    <p:cSldViewPr snapToGrid="0">
      <p:cViewPr varScale="1">
        <p:scale>
          <a:sx n="75" d="100"/>
          <a:sy n="75" d="100"/>
        </p:scale>
        <p:origin x="19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47:01.221"/>
    </inkml:context>
    <inkml:brush xml:id="br0">
      <inkml:brushProperty name="width" value="0.025" units="cm"/>
      <inkml:brushProperty name="height" value="0.025" units="cm"/>
    </inkml:brush>
  </inkml:definitions>
  <inkml:trace contextRef="#ctx0" brushRef="#br0">1 0 17873,'0'0'4740,"2"12"-4499,5 12-153,2 1 1,0-1-1,2-1 0,0 0 1,2 0-1,26 35 1,209 269-2273,-246-321-1811,-10-6 277,-10-4-729</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0:54.509"/>
    </inkml:context>
    <inkml:brush xml:id="br0">
      <inkml:brushProperty name="width" value="0.025" units="cm"/>
      <inkml:brushProperty name="height" value="0.025" units="cm"/>
    </inkml:brush>
  </inkml:definitions>
  <inkml:trace contextRef="#ctx0" brushRef="#br0">180 1058 17780,'-6'9'997,"4"-4"-439,-18 24 387,3-17 4977,195 6-3821,-97-8-1897,8 3-19,1-5 0,-1-3 0,1-4-1,25-6-184,-1-2 319,1 6 0,0 4-1,69 14-318,-79-10 74,0-3-1,0-6 1,12-5-74,312-69 24,-366 71-15,0 2 0,0 3 1,0 2-1,24 6-9,-15-3 15,1-4 1,0-2-1,0-4 1,0-3-1,-1-3 0,-1-3 1,14-8-16,-56 19 29,-1 0 0,0 2 0,1 1-1,-1 1 1,0 1 0,1 2 0,-1 1 0,-1 1 0,1 1 0,22 10-29,-11-5-74,0-2 1,0-2-1,1-1 1,28 0 73,-67-6-144,1-1 1,-1 1-1,1-1 1,-1 0 0,1 0-1,-1 0 1,1 0 0,-1 0-1,1 0 1,-1 0 0,1 0-1,-1-1 1,1 1-1,-1-1 1,0 1 0,1-1-1,-1 1 1,1-1 0,-1 0-1,0 0 1,0 1 0,1-1-1,-1 0 1,0 0-1,0 0 1,0 0 0,0-1-1,0 1 1,0 0 0,-1 0-1,1-1 1,0 1 0,0 0-1,-1-1 1,1 1-1,-1-1 1,0 1 0,1 0-1,-1-1 1,0 1 0,0-1-1,0 1 1,0-1 0,0 1-1,0-1 1,0-1 143,-17-17-2795</inkml:trace>
  <inkml:trace contextRef="#ctx0" brushRef="#br0" timeOffset="974.206">374 14 20108,'0'0'68,"1"0"-1,0 0 0,-1 1 1,1-1-1,-1 0 1,1 0-1,-1 0 0,1 0 1,0 1-1,-1-1 1,1 0-1,-1 1 0,1-1 1,-1 0-1,0 1 1,1-1-1,-1 1 0,1-1 1,-1 0-1,0 1 1,1-1-1,-1 1 0,0-1 1,1 1-1,-1-1 1,0 1-1,0 0 0,0-1 1,1 1-1,-1-1 1,0 1-1,0-1 0,0 1 1,0 0-1,0-1 1,0 1-1,0-1 0,0 1 1,0 0-1,0-1 1,-1 1-1,1-1 0,0 1 1,0-1-1,0 1 1,-1-1-1,1 1 0,0-1 1,-1 1-1,1-1 1,0 1-1,-1-1 0,1 1 1,-1-1-68,74-25 1729,-49 21-1596,0 0-1,1 2 0,0 0 0,0 2 0,-1 1 0,1 0 0,0 2 0,-1 1 0,0 1 0,0 1 0,0 1 0,0 2-132,78 16 46,-49-14 46,0-2-1,0-2 1,1-3-1,0-3 1,-1-1-1,1-3 1,33-7-92,44-12 574,2 6 1,122 1-575,-208 18 40,0 3-1,-1 1 0,0 3 1,22 7-40,58 13 90,-93-22-70,1-1 0,0-2-1,1-2 1,-1 0 0,0-3 0,1-1-1,-1-1 1,1-2 0,-1-1 0,21-7-20,-22 2 45,1 1 0,0 2 0,0 1 0,0 2 1,1 1-1,-1 2 0,1 1 0,-1 2 0,2 2-45,17 4 46,-41-5-42,1 0 0,-1-1-1,0 0 1,1-1 0,-1-1-1,1 0 1,-1 0 0,1-1 0,-1-1-1,1 0 1,-1-1 0,0 0-1,0-1 1,0 0 0,0-1-4,50-31 29,-61 37-70,1-1 0,0 1 0,0 0-1,-1-1 1,1 1 0,0 0 0,-1 0 0,1 0-1,-1 0 1,1 0 0,-1 1 0,0-1 0,1 0 0,-1 1-1,0-1 1,0 0 0,0 1 0,0 0 0,0-1-1,0 1 1,-1-1 0,1 1 0,0 0 0,-1 0 0,1-1-1,-1 1 1,0 0 0,0 0 0,0 0 0,0 0-1,0-1 1,0 1 0,0 2 41,0 11 1124</inkml:trace>
  <inkml:trace contextRef="#ctx0" brushRef="#br0" timeOffset="16857.646">602 187 9978,'-22'3'505,"1"1"0,0 1 0,0 1 0,1 1 0,-1 1 0,2 1-1,-15 8-504,-22 8 2847,30-13-1514,4-5-871,1 2 0,-1 0 0,2 2 0,-1 0 0,1 1 0,1 1-1,0 1 1,1 1 0,1 0 0,0 2 0,0 1-462,3 1 63,1 2-1,1 0 1,1 1 0,1 0-1,0 0 1,2 1 0,1 1-1,0-1 1,2 1 0,1 0-1,1 0 1,1 1 0,1-1-1,1 0 1,1 1 0,1 1-63,3 1 26,0 0 1,2-1-1,0 0 1,2 0-1,1-1 1,1 0 0,2 0-1,0-2 1,1 1-1,14 16-26,-4-15 13,0 0-1,2-1 0,1-2 1,0 0-1,2-2 1,0-2-1,1 0 1,1-2-1,1-1 0,0-2 1,13 3-13,27 16 18,-44-19-1,0-2-1,0-1 1,1-1 0,1-2 0,-1-1-1,1-1 1,26 1-17,34 0 15,-1 5 0,0 3-1,87 26-14,-98-19 25,2-4 0,0-4 0,0-3 0,5-4-25,987 57 696,-237-57-466,-521-17-212,-1-13 0,44-21-18,-77 16 92,130 9-92,65-5-10,332-18-31,-414 26 70,-1-17 1,323-73-30,-533 66-16,136-51 16,300-103 77,-517 169-124,-60 18 45,-2-3 0,1-1 1,-2-1-1,1-3 0,-1-1 2,-29 11 1,0 1 0,-1-2-1,0 1 1,0-1 0,0 0-1,-1-1 1,0 0 0,0 0-1,-1-1 1,0 1 0,-1-1-1,1-1 1,-2 1 0,0-1-1,0 1 1,0-1 0,-1 0 0,-1-1-1,0 1 1,0 0 0,-1-1-1,0 1 1,-1-1 0,0 1-1,-1-1 1,0 1 0,-1-1-1,0 1 1,0 0 0,-1 0-1,-4-9 0,4 12 2,-1 1 0,0-1 0,-1 1-1,1 0 1,-1 1 0,0-1 0,-1 1-1,0 0 1,1 0 0,-1 0 0,-1 1-1,1 0 1,-1 0 0,1 1-1,-1 0 1,0 0 0,0 1 0,-1-1-1,-5 0-1,-148-18-73,-352 11-243,-558-29 380,770 26 39,-47-17-103,138 16 72,-2 10-1,-32 10-71,-133-1-23,-240-27 82,477 12-39,-1 5 0,-77 11-20,82 6-27,2 0 48,-1-5 1,-8-6-22,-468-35 2,91-2 30,455 33-35,0 3 0,0 2-1,1 4 1,-1 2 0,-37 12 3,-195 17-12,-244-28 19,300-1-10,-155 12 19,-228 25-110,573-38-205,-2 0-224</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35:04.112"/>
    </inkml:context>
    <inkml:brush xml:id="br0">
      <inkml:brushProperty name="width" value="0.025" units="cm"/>
      <inkml:brushProperty name="height" value="0.025" units="cm"/>
    </inkml:brush>
  </inkml:definitions>
  <inkml:trace contextRef="#ctx0" brushRef="#br0">246 669 10362,'-11'-27'-864</inkml:trace>
  <inkml:trace contextRef="#ctx0" brushRef="#br0" timeOffset="3875.097">140 370 11835,'0'0'1240,"0"0"908,0 0-443,0 0-673,0 0-421,0 0-331,0 0-104,0 8 2678,1 85-2841,-5 0 0,-3 0 0,-5-1 0,-6 15-13,18-107 0,-43 213 317,-11 191-317,52-352 51,2 1 0,2-1 0,2-1 0,3 1 0,2-1 0,2 0 1,15 38-53,4 16 30,-21-67-13,1-1 0,3 0 0,0-1 0,2-1 0,2 0 0,1-1 0,7 8-16,-9-28 5,-1 0 0,2-1 1,0-1-1,0 0 0,1-1 1,1-1-1,-1-1 0,2-1 1,-1 0-1,1-1 1,0-2-1,0 0 0,1-1 1,0-1-1,0 0 0,15-2-5,10 6-4,152 11-4,-140-16 87,-1 3 0,0 2 0,47 13-79,-43-4 17,21 7-14,1-3 1,0-5-1,8-2-3,22-9-7,0-5 1,0-4 0,52-13 6,-85 10-5,70-6 11,0 8 0,0 5 0,0 8 0,51 11-6,-121-9-1,0-4 0,0-4 0,1-3-1,-1-3 1,-1-4 0,8-5 1,38-3-16,1 5-1,45 5 17,298 7 1,79 22 7,-449-16-10,-1-3 0,1-5-1,-1-4 1,25-8 2,3 6-1,1 5 1,124 13 0,73 1-6,-68-25-33,61-19 39,4-1 5,457-28 4,-492 49-2,17 12-7,115-2 1,594-55 6,-191 53-7,-53-23-4,-132 28 1,-362 5 6,120 23-3,-329-22-3,493 51 11,-113-50-20,-197-7-8,80 16 20,-2 2-3,239-21 3,-167-4 2,-208 7-2,611 13-2,-235-1-3,-159 20 12,-129-5-5,-33-18-43,1-11 0,30-14 41,-77 1-26,598-30 21,135-3 13,-678 45 481,-244 3-446,18 2 11,1-2 0,-1-1-1,1-1 1,0-1 0,-1-2 0,19-5-54,-43 8-2,0 0-1,0 0 1,-1 0 0,1 0 0,-1-1 0,0 1 0,0-1-1,0 0 1,0 0 0,0 0 0,0-1 0,-1 1 0,0 0-1,1-1 1,-1 0 0,-1 1 0,1-1 0,0 0 0,-1 0-1,0 0 1,0 0 0,0 0 0,0-5 2,1-98-372,-46-109 362,32 69 21,10 103 10,-1 0-1,-2 1 0,-2 0 0,-2 0 1,-2 0-1,-11-27-20,-6 3 137,-5-9-77,3-2-1,4-1 1,0-15-60,15 42 2,1 6 4,-1-1-1,-2 2 1,-3-1-1,-1 1-5,4 18-52,1-1 1,2 0-1,1-1 0,1 0 0,-3-26 52,11 54-6,0-13-7,-1 1-1,0 0 1,-1-1-1,0 1 1,-1 0-1,-1 0 0,0 0 1,0 1-1,-1 0 1,-1-1-1,0 2 1,-1-1-1,0 1 0,-1 0 1,0 0-1,-1 1 1,0 0-1,0 1 1,-1 0-1,-2-1 14,-36-14-209,-1 2-1,0 2 1,-2 2-1,0 3 1,-1 2-1,-1 2 1,-31-2 209,19 1 40,-470-92-148,261 62 529,-250-3-421,490 42 27,-1557-27 71,1523 30-89,-42 0-29,-1228 29-272,-172 105-3319,-544-53 2984,388-51 1975,962-21-1100,-2940 114 1434,2239-18-1732,48 31-34,841-88 106,-1206 71-20,1539-118-54,34-4-15,0 8 1,1 5-1,0 8 1,1 5 66,19 15-751,85-19-324</inkml:trace>
  <inkml:trace contextRef="#ctx0" brushRef="#br0" timeOffset="6574.722">13672 423 11370,'0'0'1085,"-2"0"3614,-16-3-3221,-13-8-1301,10 7 125,-160-3 1179,-9 4-1034,-21-41-712,-196 25 191,127 0 617,-31 12-543,284 7-2,-30-1 6,0 3 0,-1 2 0,-46 10-4,25 3 64,1 4 0,1 3 0,1 3 0,-67 36-64,110-44 56,1 2 1,2 1-1,0 1 1,1 2 0,2 1-1,0 1 1,2 1 0,1 2-1,2 0 1,0 1-1,-15 33-56,-17 16 121,39-60-23,0 1 0,1 0-1,2 1 1,0 1 0,1 0-1,-3 12-97,9-20 3,1-1-1,1 1 1,0 0-1,1 0 1,1 0-1,0 1 1,1-1 0,0 0-1,1 0 1,1 0-1,1 0 1,0 0-1,1 0 1,0 0-1,1-1 1,1 0-1,0 0 1,1-1-1,1 1 1,0-1 0,5 6-3,7 3-1,1 0 0,0-1 0,1-1 0,2-2 0,0 0 1,0-1-1,2-1 0,15 6 1,318 199 59,-156-98-24,-160-92 46,1-3-1,1-1 1,2-2-1,1-3 0,0-1 1,2-3-1,16 3-80,277 27 42,-218-35-37,-10 1-16,1-5-1,1-6 1,-1-4-1,0-6 1,86-16 11,268-61-32,-437 78-144,1-2 1,-2-1 0,1-1-1,-1-2 1,-1-1 0,0-2-1,-1 0 1,-1-3 0,0 0-1,-1-2 1,-1-1 0,-1-1-1,-1-1 1,-1-1 0,8-12 175,-17 20-41,-1-1 0,-1 0 0,-1-1-1,0-1 1,-1 0 0,-1 0 0,-1-1 0,-1 0 0,0 0 0,-2-1 0,0 0 0,-2-1 0,0 1-1,-1-1 1,-1 1 0,-1-6 41,-3-22 22,-1-1 0,-2 1 0,-3 0 0,-2 0-1,-2 1 1,-2 0 0,-2 1 0,-2 1 0,-2 1 0,-2 0-1,-13-18-21,7 28 94,-1 0 1,-2 3-1,-1 0 0,-1 2 0,-1 1 0,-2 2 0,-1 1 0,-1 2 0,-1 2 1,-1 2-1,-1 1 0,-1 2 0,0 2 0,-16-2-94,-67-14-47,-1 6 0,-1 6 0,-1 5 0,0 5 0,-70 7 47,81 2 1230</inkml:trace>
  <inkml:trace contextRef="#ctx0" brushRef="#br0" timeOffset="13339.053">12195 1579 20868,'-10'2'276,"-24"23"490,2 70-419,29-25-272,3 0 0,4 0 0,2-1 0,4 1 0,2-2 0,4 0 0,9 21-75,-9-34 4,-12-39-2,-1 0 0,2 0 0,0 0-1,1-1 1,1 1 0,0-1 0,1-1 0,1 1 0,0-1 0,1-1 0,0 0 0,1 0 0,1-1 0,6 5-2,-14-13 4,1 0-1,0 0 1,0-1 0,0 0-1,0 1 1,0-2 0,1 1 0,-1 0-1,1-1 1,0 0 0,0-1-1,-1 1 1,1-1 0,0 0 0,0-1-1,1 1 1,-1-1 0,0 0-1,0-1 1,0 0 0,0 0 0,0 0-1,0 0 1,-1-1 0,1 0-1,0 0 1,-1-1 0,5-2-4,-6 3 1,13-9 3,1 1 1,0 1 0,1 1-1,-1 0 1,2 1 0,-1 1 0,1 1-1,0 1 1,0 0 0,1 2-5,200 9 40,-165-13-38,0-3 1,-1-2-1,-1-2 0,18-8-2,-51 13 4,-1 0-1,0-2 1,-1 0-1,0-1 0,-1-1 1,0 0-1,0-2 1,14-15-4,-24 22 11,0-1 0,-1-1 0,0 1 0,-1-1 0,1 0 0,-2-1 0,1 1 0,-2-1 0,1 0 0,-1-1 0,-1 1 1,0-1-1,0 1 0,-1-1 0,0 0 0,-1 0 0,-1 0 0,1-8-11,-37-273 305,34 272-303,3 12 5,0 0 0,-1 0 0,0 0 0,-1 1 0,0-1 0,0 0 0,-1 0 0,0 1 0,0-1 0,0 1 0,-1 0 0,-1 0 0,1 0 0,-1 0 0,0 0 0,0 1 0,-1-1 0,0 1 0,0 0 0,-1 1 0,1-1 0,-5-2-7,-187-73 1433,176 74-1484,-1 1-1,0 1 1,0 1 0,-1 1 0,1 1 0,-1 1 0,1 1 0,-1 1 0,1 1-1,-1 1 1,1 1 0,0 1 0,0 0 0,1 2 0,-1 1 0,2 0 0,-1 2 0,-10 7 51,3-4-1098</inkml:trace>
  <inkml:trace contextRef="#ctx0" brushRef="#br0" timeOffset="56647.995">12173 609 2841,'-3'0'-35,"0"0"0,1-1 0,-1 1 0,0 0 0,0 0 1,1 1-1,-1-1 0,0 1 0,0-1 0,1 1 0,-1 0 1,0 0-1,1 0 0,-1 0 0,1 0 0,-1 1 0,1-1 1,0 1-1,0 0 0,-1-1 0,1 1 0,0 1 35,-1-1-64,-50 18 840,2 0 1745,39-13-2404,-10 11 114,-26 25-114,38-32 158,-2-1-1,1 0 1,-1 0-1,-1-1 1,0-1 0,0 0-1,-1-1 1,0 0-1,0-1 1,0-1 0,-1 0-1,-8 1-274,9-4 167,0 0 1,0 1-1,0 0 0,1 1 0,-1 0 0,1 1 1,0 1-1,1 0 0,-1 1 0,1 0 0,1 1 0,-1 0 1,1 1-1,0 0-167,-122 133 477,82-34 109,31-55-231,3 0 0,2 1 1,2 1-1,3 0 1,2 1-1,0 27-355,6-49 25,2 0-1,1 0 1,1 0-1,2 0 1,1-1-1,2 1 1,1-1-1,4 5-24,0 3 1,-6-18-4,1 0 0,0 0-1,2-1 1,1 0 0,0 0 0,2-1 0,0 0-1,2-1 1,11 13 3,-3-10 55,0-2-1,2 0 1,0-1-1,2-1 1,0-2-1,0-1 1,2 0-1,17 5-54,-1-1 53,-9-3-72,1-1-1,1-3 1,0 0 0,1-3-1,8 1 20,35-4 19,0-3-1,0-4 1,1-3-1,75-14-18,-138 15 14,52-5-47,-1-3-1,1-4 0,-2-2 1,0-3-1,37-18 34,-34 7-29,60-23 58,-2-5-1,75-50-28,-175 90 32,-1-2 0,-1-2-1,0 0 1,-2-2-1,-1-1 1,-1-1 0,-1-1-1,-1 0 1,-2-2 0,-1-1-1,1-3-31,3-11 27,-1 0 0,-2-1-1,-2-1 1,-3-1 0,-1 0-1,-2-1 1,-3 0 0,-1-1-1,-2-13-26,-3 50 74,-1 0 0,-1 1 0,0-1-1,-1 0 1,0 0 0,0 1 0,-1-1 0,-1 0-1,0 1 1,-1-1 0,0 1 0,-1-1-1,0 1 1,0 0 0,-1 1 0,-1-1-1,0 1 1,0 0 0,-1 1 0,0-1 0,-1 1-1,-1 0-73,-21-11 442,-1 2 0,0 0 0,-1 3-1,-1 1 1,0 1 0,-2 1-442,-55-22 277,-124-68 69,156 69-319,-2 4 0,-1 2 1,-1 2-1,-1 4 0,-1 2 0,-58-8-27,63 22-89,0 3-1,-1 2 1,1 3-1,0 3 1,0 2-1,0 2 1,1 4-1,1 1 1,0 4-1,1 1 1,-44 25 89,6 4-2395</inkml:trace>
  <inkml:trace contextRef="#ctx0" brushRef="#br0" timeOffset="64146.289">18795 1101 2649,'-47'-6'3165,"40"7"-1140,14 20 18,38 20-1992,29-8 717,-52-30-640,24-2-67,-9 30 2220,86 53-2093,238 44-116,-298-106-72,0-3 1,2-3-1,0-3 0,0-3 1,1-2-1,1-4 1,-1-2-1,0-3 0,0-3 1,50-10-1,185-39 468,-293 53-437,157-28 195,-158 26-83,0-1 1,0 0-1,0-1 0,-1 1 0,1-1 0,-1-1 0,0 1 0,0-1 0,0 0 0,0 0 0,-1-1 1,0 1-1,0-1 0,-1-1 0,0 1 0,0 0 0,0-1 0,-1 0 0,0 0 0,2-5-143,50-248 2237,-51 249-2223,2-2-2,-1 0-1,-1 0 1,0 0 0,-1 0-1,0-1 1,-1 1-1,0-1 1,-1 1 0,-1-1-1,0 0 1,-1 0-1,0 1 1,-1-1 0,-1 1-1,0-1 1,-2-2-12,-2 1-10,3 3 132,0-1 0,-1 1 0,0 0 0,-1 0 0,-1 1 0,0 0 0,0 0 0,-1 1 0,0-1 0,-1 2 0,0-1 0,-1 1 0,0 1 0,0 0 0,-1 0 0,-7-3-122,7 9 16,1 0 1,-1 2-1,0-1 1,1 1-1,-1 1 1,1 0-1,-1 0 1,1 1 0,-1 1-1,-3 1-16,-38 6 67,-305-6 231,188 6-248,-124 3-36,224-10-5,0-2-1,0-4 0,0-2 1,-22-7-9,-91-7 10,158 18-21,1 1 0,-1 2-1,1 0 1,0 2-1,0 0 1,0 2 0,0 0-1,1 2 1,0 0-1,1 2 1,-7 4 11,21-11 21,6-2-24,0 0 0,0 0 0,0-1 1,0 1-1,0-1 0,0 1 1,-1-1-1,1 1 0,0-1 0,0 0 1,0 1-1,-1-1 0,1 0 0,0 0 1,-1 0-1,1 0 0,0 0 1,0 0-1,-1-1 0,1 1 0,0 0 1,0-1-1,0 1 0,-1 0 0,1-1 1,0 0-1,0 1 0,0-1 1,0 0-1,0 1 0,0-1 0,0 0 3,-44-29 52,36 26-41,-25-9 4,34 13-15,0-1 0,0 1 0,-1-1 0,1 1 0,0 0 1,-1-1-1,1 1 0,0 0 0,-1 0 0,1-1 0,0 1 1,-1 0-1,1 0 0,-1-1 0,1 1 0,-1 0 0,1 0 1,0 0-1,-1 0 0,1 0 0,-1 0 0,1 0 0,-1-1 1,1 1-1,-1 1 0,1-1 0,-1 0 0,1 0 0,-1 0 0,1 0 1,0 0-1,-1 0 0,1 0 0,-1 1 0,1-1 0,-1 0 1,1 0-1,0 1 0,-1-1 0,1 0 0,0 1 0,-1-1 1,1 0-1,0 1 0,-1-1 0,1 0 0,0 1 0,0-1 1,-1 1-1,1-1 0,0 0 0,0 1 0,0-1 0,0 1 0,0-1 1,-1 1-1,1-1 0,0 1 0,0-1 0,0 1 0,0-1 1,0 0-1,0 1 0,1-1 0,-1 1 0,0-1 0,0 1 1,0-1-1,0 1 0,1-1 0,-1 2-3,25 205-240,40-21 318,-52-157-94,0 1-1,-2 1 1,-1 0-1,-2 1 1,-1-1 0,3 28 19,-14 149-56,14-169 61,10-1-126</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37:44.646"/>
    </inkml:context>
    <inkml:brush xml:id="br0">
      <inkml:brushProperty name="width" value="0.025" units="cm"/>
      <inkml:brushProperty name="height" value="0.025" units="cm"/>
    </inkml:brush>
  </inkml:definitions>
  <inkml:trace contextRef="#ctx0" brushRef="#br0">0 1 26230,'0'0'-649,"0"0"-599,0 0-240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37:54.044"/>
    </inkml:context>
    <inkml:brush xml:id="br0">
      <inkml:brushProperty name="width" value="0.025" units="cm"/>
      <inkml:brushProperty name="height" value="0.025" units="cm"/>
    </inkml:brush>
  </inkml:definitions>
  <inkml:trace contextRef="#ctx0" brushRef="#br0">1 0 22213,'1'2'144,"1"-1"-88,-1 1-232,1-1-536,-1 1-1745</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36:18.964"/>
    </inkml:context>
    <inkml:brush xml:id="br0">
      <inkml:brushProperty name="width" value="0.025" units="cm"/>
      <inkml:brushProperty name="height" value="0.025" units="cm"/>
    </inkml:brush>
    <inkml:brush xml:id="br1">
      <inkml:brushProperty name="width" value="0.025" units="cm"/>
      <inkml:brushProperty name="height" value="0.025" units="cm"/>
      <inkml:brushProperty name="color" value="#E71224"/>
    </inkml:brush>
  </inkml:definitions>
  <inkml:trace contextRef="#ctx0" brushRef="#br0">3174 2264 3833,'-7'10'812,"0"-2"-573,1-1 0,0 1 0,1 1 0,0-1 0,0 1 0,1 0-1,0 0 1,0 0 0,1 1 0,0-1 0,1 1 0,0 0 0,1 0 0,-1 4-239,-7 367 292,0-255 553,6-1-1,10 80-844,21 406 558,-28-606-545,0 3 16,0 1 1,1-1-1,0 0 1,0 0-1,1 0 0,0 0 1,0 0-1,1 0 1,0 0-1,0-1 1,1 1-1,0-1 1,0 0-1,1 0 0,-1-1 1,2 1-1,2 2-29,63-38 2057,-38 16-2034,2 2 0,-1 1 0,1 2 0,0 1 0,22 0-23,55-11 29,-47 0-20,62-6 30,123 23 73,-225-1-74,0 0 0,1 1 1,-1 2-1,0 1 0,0 0 1,0 2-1,1 1-38,-8-1 36,1-1 1,0 0-1,0-2 1,-1 0-1,1-1 0,0-1 1,0-1-1,0-1 1,0 0-1,7-4-36,243-3 380,39-6-312,2 27-44,-221-3-24,0-4 0,0-4 0,-1-4 0,24-7 0,-61 4 15,2 2-1,-1 2 0,0 2 1,0 3-1,39 6-14,-12 0 19,0-3 0,0-4 0,7-3-19,80 1 15,-117-1 12,1-2 0,-1-3 0,0-1-1,14-6-26,46-7 33,-35 8-55,-12 0 50,0 2-1,1 4 1,0 2 0,0 3 0,1 3-1,22 4-27,-22 0 5,-1-3 0,1-3-1,0-3 1,0-2 0,-1-3-1,55-16-4,290-23 72,-14 27 24,-156 44-48,128 43 24,-330-61-69,0-2-1,0-2 1,0-1-1,35-6-2,-40 3 3,1 1 0,-1 1 0,1 2 0,0 1 0,-1 2 0,19 4-3,388 81 68,-191-5 46,-234-78-85,14 7 12,0-1 0,0 0 0,1-2-1,0-2 1,1 0 0,0-2-1,29 2-40,282-22 72,-53-9 236,144-36-308,-385 51 6,15-3 34,1 2-1,1 3 0,42 2-39,202 36 88,-256-24-67,1 2-1,-1 2 0,-1 3 0,0 2 0,-1 1 0,15 11-20,263 95 144,-290-116-142,0-2 1,0-1 0,1-2 0,0-1 0,0-2-1,-1-2 1,1-1 0,-1-2 0,0-2 0,5-2-3,-8 5 4,0 1 0,0 3 0,0 0 1,0 2-1,24 5-4,4 0 3,-11-7-12,0-1-1,0-3 1,-1-2 0,1-2 0,-2-3 0,1-2 0,12-6 9,-9 3-9,1 2-1,0 2 1,0 3-1,1 2 1,0 3 0,5 2 9,-59 2 0,86 5-1,1-4 0,-1-4 0,0-3 0,36-10 1,-7-6 14,1 5 0,29 3-14,526-25 0,25-40 4,-230 84 40,-27-17 28,-277 5 145,-116 1-73,1 3-1,0 2 1,-1 1-1,1 3 0,0 2 1,-1 2-1,0 2 1,-1 2-1,22 9-143,-3 5 63,0-2 0,1-3 1,1-3-1,1-3 0,48 3-63,23-12 0,1-6 0,-1-6 0,0-5 0,63-18 0,-67 12 0,-62 7 0,-41 4 1,-1 2-1,2 0 1,-1 2 0,0 2-1,1 1 1,-1 1-1,1 2 1,-1 1-1,0 2 1,0 0 0,18 9-1,12 12 1,-35-13-1,0-2 0,1-1 0,0-1 0,1-2 0,0-1 0,30 4 0,-39-7-118,2-2 1,-1 0-1,0-2 0,0 0 0,0-1 1,1-2-1,-1 0 0,-1-1 1,1-1-1,-1 0 0,1-2 0,-2-1 1,1 0-1,-1-1 0,0-1 1,-1-1-1,0-1 0,-1 0 0,5-6 118,-4-3-288,0-2-1,-2 0 1,-1-1-1,0-1 0,-2 0 1,-1 0-1,-1-2 0,-1 1 1,-1-2-1,0-8 289,45-285 1342,15-340-1446,-64 633 149,-1-1 0,-1 0 0,-1 0 0,-2 0 1,-1 0-1,-1-3-45,1 25 158,0 0 1,0-1 0,-1 1 0,0 0-1,0 0 1,0 0 0,-1 0 0,0 0 0,-1 1-1,1 0 1,-1-1 0,-1 1 0,1 0-1,-1 1 1,0-1 0,0 1 0,-1 0-1,1 0 1,-1 1 0,0 0 0,0 0-1,-1 0 1,1 0 0,-1 1 0,0 1-1,-1-1-158,-208-40 2126,-93-27-1938,-74 13 80,311 44-189,0 4-1,0 3 0,-1 2 0,0 5 0,0 2 1,-67 12-79,82-7-56,-1-2 0,0-3 0,0-2 0,0-3 0,0-3 0,-12-4 56,34 3-32,-45-10 52,0 4-1,0 4 0,-54 2-19,-219 39 156,252-18-144,0-5-1,0-4 1,-84-7-12,-42-14 32,-1 10 1,0 10-1,-16 12-32,-132 8-63,150-12 320,-112 24-257,222-17 118,-2 1-83,-1-4 1,-1-6-1,-14-5-35,-890-19 40,900 12-38,4-1 4,0 5 0,-42 10-6,13 6-66,0-7-1,-9-6 67,-8-5-35,-120 17 35,-68 33-1,302-49 4,0-2 1,1-3-1,-1-2 1,-5-4-4,-85-6 21,-565-19 27,550 25-107,-1 7 0,-121 16 59,-8 3 119,134-15-108,1 6 1,-23 10-12,-479 43 56,540-51-46,1-5 1,-1-4 0,-38-9-11,-129 0 0,155 7-8,0-5 1,-53-13 7,-7 2 19,-174 7-19,-96-7 18,436 15-16,-159-16-29,-2 8-1,-65 10 28,84 8 64,0-8-1,-142-18-63,-53-24 140,170 29-47,-154-32-93,280 32-13,-1 3-1,0 2 1,0 3-1,0 3 1,-1 3-1,1 3 1,0 2-1,0 3 1,1 3 0,-26 10 13,45-8 9,0-1 0,-1-3 1,0-2-1,-1-1 0,-10-2-9,-418 30 15,-72-1 9,530-34-33,1 1-1,-1 0 1,0 1 0,0 1 0,1 1 0,-1 0-1,1 1 1,0 1 0,1 0 0,-1 1 0,-3 3 9,3 18-730,20-9 49</inkml:trace>
  <inkml:trace contextRef="#ctx0" brushRef="#br0" timeOffset="17250.9">10308 3664 8442,'-2'0'231,"1"1"-1,-1 0 1,1-1 0,-1 1-1,1 0 1,-1 0 0,1 0 0,0 0-1,-1 0 1,1 0 0,0 1 0,0-1-1,0 0 1,0 1 0,0-1 0,0 0-1,0 1 1,0-1 0,1 1 0,-1 0-1,1-1 1,-1 1 0,1-1 0,-1 1-1,1 0 1,0-1 0,0 1-231,0 1 56,0 0 1,1 0 0,-1-1-1,1 1 1,-1-1 0,1 1-1,0 0 1,0-1 0,1 1-1,-1-1 1,0 0 0,1 1-1,-1-1 1,1 0 0,0 0-1,0 0 1,0 0 0,0 0-1,0-1 1,0 1-1,0-1 1,0 1 0,1-1-1,2 1-56,11 5 81,8 5-25,0-2-1,1-1 0,0-1 1,0-1-1,1-1 1,0-1-1,0-1 1,1-2-56,326 27 464,-136-7-392,92-7-72,-217-11 18,0 4 0,-1 4 0,-1 4 0,71 22-18,-121-26-3,1-2 0,0-2 1,0-1-1,1-2 0,-1-2 1,31-2 2,137-30 17,-152 18 24,1 3 1,-1 2 0,1 2 0,9 4-42,12 8 50,1 3 0,-2 4 1,7 5-51,137 24 105,-216-42-54,-1-1 1,1 0-1,-1 0 1,1 0-1,-1-1 1,1 0-1,-1 0 1,1-1-1,-1 1 1,1-1-1,-1 0 1,1-1-1,-1 1 1,0-1-1,0 0 1,0-1-1,0 1 1,0-1-1,0 0 1,-1 0-1,1 0 1,-1-1-1,0 1 1,0-1-1,0 0 1,0-1-1,-1 1 1,0 0-1,0-1 1,0 0-1,2-4-51,37-86 1836,-19 65-1872,-1 0 0,-2-2 0,0-1-1,-3-1 1,0 0 0,-3-1 0,0 0-1,-3-2 1,-1 1 0,2-20 36,61-354-6,-65 343 73,-3-1-1,-2 0 1,-4 0-1,-3 0 0,-3-5-66,-4-151 125,13 195-105,-2 26-18,1 1 0,0-1 0,-1 0 0,0 0-1,0 0 1,0 0 0,0 0 0,0 1 0,0-1 0,-1 0 0,1 0 0,-1 0 0,0 1 0,0-1 0,0 0 0,0 1-1,0-1 1,-1 0 0,1 1 0,-1 0 0,0-1 0,1 1 0,-1 0 0,0 0 0,0 0 0,-1 0 0,0 0-2,-16-9 38,0 1 0,0 1 1,-1 1-1,-1 1 0,1 0 1,-1 2-1,0 0 1,-1 2-1,-5-1-38,-265-32 591,231 18-592,-148-31-8,-66 45-9,254 1-18,0-1 1,0-1-1,1-1 1,0 0-1,0-2 1,1 0-1,-12-7 36,-90-32-43,-240-2 67,317 36-23,0 3 0,-1 1 1,0 3-1,-36-1-1,40 4-9,0 3 1,0 1-1,0 2 0,0 2 0,1 2 1,0 2-1,0 1 0,1 2 0,-6 3 9,-39 23-87,1 4-1,3 3 1,1 4-1,2 3 1,-67 61 87,80-59-14,-2-3 0,-2-3 1,-23 9 13,73-47-4,1 1 0,0 0 0,0 1 0,1 1 0,1 0 0,0 2 1,1-1-1,1 2 0,0 0 0,1 0 0,1 1 0,0 0 1,1 1-1,1 1 0,1-1 0,1 1 0,0 2 4,-2 36-48,2-1 0,3 1 0,2 0 0,3 0 0,3 0 0,4 20 48,-2-14 8,-2-9 18,-2-2 9,2 1 0,3-1 0,2 0-1,2-1 1,2 0 0,11 23-35,-22-67-29,0-1 1,1 0-1,0 0 0,1 0 1,-1 0-1,1-1 0,0 1 1,0-1-1,1 0 0,-1 0 1,1 0-1,0-1 1,1 0-1,-1 0 0,1 0 1,0 0-1,-1-1 0,2 0 1,-1 0-1,0-1 0,6 2 29,-1-4-897,-1-4-910</inkml:trace>
  <inkml:trace contextRef="#ctx0" brushRef="#br0" timeOffset="36930.754">16508 2137 5673,'-32'37'1164,"-64"137"487,81-153-1066,2 1-1,0 0 0,1 0 0,1 1 0,1 1 0,-6 23-584,-6 36 730,3 2 0,3 0 0,-3 85-730,13-50 180,6 1 0,4 0 0,17 89-180,-5 95 1096,-17-276-765,12 47 527,-10-75-698,-1-1 34,0 0 33,14-3 532,17-8-658,19 5 27,-30 6-111,1 1-1,-1 1 1,1 0-1,-1 2 0,0 0 1,18 7-17,68 11 48,160-12-21,-233-2-16,0-2 0,0-1-1,1-1 1,-1-2 0,17-1-11,231-15-97,-235 15 114,0 2 1,0 2-1,0 2 0,-1 2 1,19 7-18,-23-5-71,-1-1 0,2-3-1,-1-1 1,1-2 0,0-2 0,37-3 71,275-45 341,-254 37-293,116-1-13,-147 17-14,168 2 21,-129-23-104,-56 6 68,1 2 0,0 3 0,47 2-6,254 30 104,19-3-106,12-27 8,-124 14 14,-245-11-31,0-2 1,0 0 0,-1-1 0,1 0 0,0-2-1,0 1 1,-1-2 0,0 0 0,0-1-1,0-1 1,0 0 0,-1-1 0,0 0 0,0-1-1,-1-1 1,0 0 0,0-1 0,-1 0-1,-1-1 1,0 0 0,4-5 10,2-6 0,-1-1 0,0 0 0,-2-2 0,-1 1 0,-1-2 0,0 1 0,-3-2 0,7-25 0,150-475 31,-154 492-24,-2 0 1,-1-1 0,-2 0-1,-2 0 1,-1-1-1,-1 0 1,-3 1 0,-1-1-1,-1 0 1,-2 1 0,-2 0-1,-1-1 1,-2 2-1,-6-13-7,-57-145 95,68 179-76,4 8 6,-1 0 0,-1 1 0,1-1 0,-1 0 0,0 1-1,0-1 1,-1 1 0,1-1 0,-1 1 0,-1 0 0,1 0 0,0 1-1,-1-1 1,0 1 0,-3-3-25,6 6 100,1 1-48,-1-16 20,0-16-70,-13 13 100,-22-4 4,14 16 254,-53 7-288,-142-24 213,132 9 184,-282-46 176,289 46-636,0 3 1,-1 3 0,-59 2-10,11 0 19,78 1 10,0-3 0,0-2 0,1-2 0,-36-16-29,-84-21 26,53 30-66,-1 5 0,-1 5 0,-84 5 40,-98-8 90,-155 4-95,303 10 32,-208 23-51,268-21 34,1 4 0,0 4 0,1 3 0,-8 7-10,-225 53-14,284-66 14,21-6 1,1 1 0,-1 1-1,1 1 1,0 0 0,1 1-1,-1 0 1,1 2 0,0-1-1,-10 9 0,-78 52-16,-12-26 24,66-16-14,-77 25 14,109-45-11,34 12-330,21 1 297,55-9-56,240 8-495,-209-18 458,-62 1 11,0-2-1,0-2 1,48-11 118,-71 7-39,1 1 0,0 1 0,0 3 0,0 1 0,40 5 39,42 7 1,0-5-1,50-7 0,-79-3 0,1 5 0,65 9 0,209 11 20,-125 31-29,-190-37 4,1-2 0,1-2 0,38 2 5,-25-12-98,0-4 1,0-2-1,0-3 0,-1-3 98,200-18-66,-60 29 81,260-13 15,-430 9-114,0-1-1,0-1 1,0-3 0,-1-1-1,0-1 1,-1-2-1,12-8 85,143-27 131,-138 37-110,-44 9-17,10 2-34,87-3 82,-104 3-40,-1 0 1,-16-14 195,-39 3-140,12 13-26,26 3-415,17-3-296</inkml:trace>
  <inkml:trace contextRef="#ctx0" brushRef="#br0" timeOffset="39374.056">19165 2268 5529,'0'0'456,"0"0"27,-5 15 2923,-69 177 1093,56-123-4145,3 0-1,3 0 1,-1 39-354,-15 170 409,21-227-280,3 0 0,2 0-1,3 0 1,1 1 0,3-1 0,7 31-129,-7-71 71,1 1 1,0-1-1,0 1 1,1-2-1,1 1 1,-1-1-1,2 0 1,0-1 0,0 0-1,0 0 1,1-1-1,0 0 1,1-1-1,0 0 1,0-1 0,0 0-1,1 0 1,0-2-1,0 1 1,0-1-1,1-1 1,-1-1-1,5 1-71,6 5 111,211 40-240,-188-43 189,-1 3-1,0 1 0,-1 2 1,0 2-1,12 7-59,-5 3 27,131 45 10,-127-60-170,0-2 0,0-3 0,0-2 0,31-4 133,26 1 368,1 14-52,-95-8-330,0-1 1,1 0 0,-1-2 0,1 0 0,-1-1 0,1-1 0,17-3 13,-16-1 18,-1 0 0,0-1 0,0-1 0,-1 0 1,0-2-1,0 0 0,-1-1 0,0-1 0,-1 0 0,0-1 0,-1-1 0,0 0 0,-1-1 1,-1-1-1,0 0 0,-1-1 0,0-1 0,-2 1 0,1-3-18,165-321 39,-157 291-31,-3-1 1,-2-1-1,-2 0 1,-2 0 0,-2-1-1,-3 0 1,-2-26-9,19-129 40,-19 190-30,-1 0 0,0 0 0,-1 0-1,-1-1 1,-1 1 0,-1 0 0,0 0 0,-1 0 0,-1 0 0,0 0 0,-1 1 0,-1-1 0,-1 2 0,0-1 0,-1 1 0,0 0-1,-2 0 1,0 1 0,0 0 0,-1 1 0,-1 0 0,0 1 0,-1 0 0,0 1 0,-3-1-10,-24-9 357,-1 2 0,0 2 0,-2 2 0,0 2 0,-29-5-357,-27-10 130,29 7-99,3-4-30,-1 3 0,0 3-1,-1 4 1,-1 2-1,-1 3 1,0 3-1,1 4 1,-2 2 0,1 4-1,-7 3 0,15 9-75,0 2 0,1 3-1,0 2 1,-39 23 75,-3 5-506</inkml:trace>
  <inkml:trace contextRef="#ctx0" brushRef="#br0" timeOffset="59023.479">1974 169 10842,'-3'-1'14,"1"0"0,0 0 0,-1 0 1,1-1-1,0 1 0,0-1 0,0 1 0,0-1 0,0 0 0,0 0 0,0 0 0,0 0 0,1 0 0,-1 0 0,1 0 0,0-1 0,0 1 0,-1 0 0,1-1 0,1 1 0,-1-1 0,0 0 0,1 1 1,-1-1-1,1 1 0,0-1 0,0 0 0,0-2-14,-1 0 269,0 0 0,0-1 1,-1 1-1,0 0 0,0 0 0,0 0 1,0 0-1,-1 1 0,0-1 1,0 0-1,0 1 0,-1 0 0,1 0 1,-1 0-1,0 0 0,0 1 1,-1-1-1,1 1 0,0 0 0,-1 0 1,0 1-1,0-1 0,0 1 0,0 0 1,0 1-1,0-1 0,-1 1 1,1 0-1,0 0 0,-1 1 0,1-1 1,-1 1-1,-1 0-269,-71 27-672,41 0-245,8-5-275,-1-1-1,-1-2 1,-1 0-1,0-3 1,-23 9 1192,-217 73 1828,156-53-381,-1-6-1,-2-5 1,-16-2-1447,93-23 103,1 3 1,0 1 0,1 2 0,0 2 0,1 1 0,2 3-1,0 0 1,1 3 0,1 1 0,1 1 0,1 2-1,2 1 1,-15 19-104,26-27 6,2 1 0,0 0 1,2 1-1,0 1 0,2 1 0,0 0 0,2 1 0,1 0 0,1 1 0,1 0 0,2 0 0,0 1 1,2 0-1,0 11-6,2-3 3,2 1 0,1 0 0,2-1 0,1 1 0,2-1 0,2 0 0,1-1 1,1 1-1,3-1 0,0-1 0,3 0 0,0-1 0,2-1 0,2-1 0,4 5-3,9 3 2,2-2 0,2 0-1,1-3 1,1-1-1,2-2 1,2-1 0,0-2-1,2-3 1,1-1-1,14 4-1,-21-14 5,1-1 0,0-2 0,1-1 0,0-2 0,1-2 0,-1-2 0,1-2 0,0-1 0,0-2 0,0-2 0,0-2 0,-1-1 0,0-2 0,0-2-1,-1-2 1,0-1 0,7-6-5,281-141 67,-276 130-50,-1-3 1,-1-2-1,-2-2 0,-2-2 1,-2-2-1,-1-1 0,-2-3 1,-2-1-1,-3-2 0,-1-1 1,-3-2-1,-1-1 0,15-41-17,-18 43-3,-3-1-1,-1-1 0,-3-1 1,-2 0-1,-2-2 0,-3 0 0,-2-1 1,-3 0-1,1-37 4,-10 81 62,-1 0 1,0-1-1,-1 1 0,0 0 1,0 1-1,-1-1 0,-1 1 0,0-1 1,-1 2-1,0-1 0,0 0 1,-1 1-1,-1 0 0,0 1 0,0 0 1,-6-5-63,-161-113 1621,68 66-1445,-2 5 0,-2 5 0,-79-23-176,107 49-688,-5 10-384</inkml:trace>
  <inkml:trace contextRef="#ctx0" brushRef="#br1" timeOffset="97394.943">13505 3779 17092,'-1'0'124,"-2"-4"-19,-1 1 0,0 1 0,1-1 0,-1 0-1,0 1 1,0 0 0,-1 0 0,1 0 0,0 1 0,-1-1 0,1 1 0,-1 0 0,1 0 0,-1 0 0,1 1 0,-1 0 0,0 0 0,1 0 0,-1 0 0,1 1 0,-1 0-1,1 0 1,-1 0 0,1 0 0,-1 1 0,1 0-105,-18 9 210,0 0 1,0-2-1,-1 0 0,0-1 0,0-2 1,-1 0-1,0-2 0,-13 1-210,-422 3 2460,311-6-2437,91-4-22,-1 2 0,1 3 0,0 2 1,0 3-1,0 2 0,1 3 0,-10 5-1,43-9 4,-25 6 5,1 2 1,1 2-1,0 2 0,1 2 1,2 1-1,0 3 0,2 2 1,1 1-1,-9 12-9,37-27-2,0 1-1,1 0 0,0 1 1,2 1-1,0 0 0,1 0 0,1 0 1,0 1-1,1 0 0,2 0 1,0 1-1,1-1 0,0 1 1,2 0-1,0 0 0,2 0 1,0 0-1,2 6 3,-2-16-4,2 0 0,-1 0 1,1-1-1,0 1 0,1-1 0,0 0 0,0 0 0,1 0 0,1 0 0,-1-1 0,1 0 1,1 0-1,-1-1 0,1 1 0,1-1 0,-1-1 0,1 0 0,0 0 0,6 3 4,179 80-26,-175-82 29,85 27-13,2-4 1,1-5-1,1-4 0,1-6 1,22-2 9,9-9-7,1-7 0,-1-5 1,60-15 6,-170 20 4,60-7-1,0-4 0,-1-4 0,0-3 1,-2-4-1,60-28-3,-122 42 2,0-2 0,-1-1 0,-1-1 1,0-1-1,-1-1 0,0 0 0,-2-2 0,0 0 0,-1-1 1,-1-1-1,-1-1 0,-1 0 0,-1-1 0,-1-1 1,-1 0-1,-1-1 0,-1 0 0,-1 0 0,-1-1 0,-2-1 1,0 1-1,-1-12-2,-3 25 5,-2 0 0,0 0 0,0 0 0,-1 0 0,-1 0 0,0 1-1,-1-1 1,0 1 0,-1-1 0,0 1 0,-1 0 0,0 0 0,-1 1 0,0 0 0,-1 0 0,-1 0 0,1 1 0,-2 0 0,1 0 0,-1 1 0,-1 0 0,0 1 0,0 0 0,0 0 0,-1 1 0,0 1 0,-1 0-1,-2-1-3,-49-19 88,0 2 0,-2 3 1,-1 3-1,-44-6-89,90 20 25,-68-15-53,-1 4-1,-1 4 1,0 4-1,-1 4 1,1 4-1,-1 4 1,1 4-1,-54 13 29,-168 54-2308,201-47 1748</inkml:trace>
  <inkml:trace contextRef="#ctx0" brushRef="#br1" timeOffset="145999.706">14012 4087 15867,'0'0'1209,"1"5"3868,15 6-4348,-14-11-728,1 1 4,-1-1-1,0 0 1,1 1-1,-1-1 1,0 0 0,1 0-1,-1 0 1,1 0-1,-1 0 1,0-1-1,1 1 1,-1-1-1,0 0 1,0 1-1,1-1 1,-1 0-1,0 0 1,0-1-1,0 1 1,0 0-1,0-1 1,0 1-1,-1-1 1,1 1-1,0-1 1,-1 0-1,1 0 1,-1 0-1,1 0-4,54-85 60,-4-1-1,-3-3 0,-4-2 1,-4-4-60,-21 36 5,-2-1 1,-4 0-1,3-30-5,45-164 10,-37 182-7,-2 0 0,-4-2-1,-3 0 1,-4-1 0,-3 0-1,-3-1 1,-3 0 0,-5 0-1,-4-19-2,4 79 3,-2-1 1,0 1-1,-1 0 0,-1 0 0,0 1 0,-1 0 0,-1 0 1,-1 1-1,-1-1 0,0 2 0,-1 0 0,0 0 0,-5-3-3,-24-23 66,-2 2-1,-1 1 1,-31-18-66,64 48 20,-5-3 97,0 0 0,-1 2 1,0 0-1,-1 1 0,0 0 1,0 1-1,-1 1 1,0 1-1,0 1 0,0 0 1,0 1-1,0 1 0,-1 1 1,1 0-1,-1 2 0,-17 2-117,24-2-2691,10-1 1422</inkml:trace>
  <inkml:trace contextRef="#ctx0" brushRef="#br1" timeOffset="146731.75">13923 2100 16732,'-5'26'4174,"5"-37"-791,0 8-3479,-1-21 163,-1 0 1,0 1-1,-2-1 0,-1 1 0,-1 0 0,-1 0 0,-1 0 1,-10-19-68,-77-89 129,80 90-110,18 35-30,3-1 6,0 1 0,0 0 0,0 1 1,1-1-1,-1 1 0,1 0 0,1 1 0,-1 0 0,1 0 0,-1 0 1,3 1 4,22-7-5,1 1 0,-1 2 0,2 1 1,-1 1-1,1 3 0,9 0 5,109-14-753,-124 11-219</inkml:trace>
  <inkml:trace contextRef="#ctx0" brushRef="#br1" timeOffset="147688.422">13889 1787 5769,'0'0'756,"2"14"4991,54 269-763,-51-307-5248,-4-1-429</inkml:trace>
  <inkml:trace contextRef="#ctx0" brushRef="#br1" timeOffset="148436.904">13841 1790 11186,'-1'-2'273,"-1"0"0,1 0 0,0 0 0,0 0 0,0 0 0,0 0 0,1-1 0,-1 1 0,1 0 0,-1 0 0,1 0 0,0-1 0,-1 1 0,1 0 0,1-1 0,-1 1 0,0 0 0,0 0 0,1-1 0,-1 1 0,1 0 0,0 0 0,0 0 0,0 0 0,0 0 0,1-2-273,2-2 69,-1 0 1,2 0 0,-1 1-1,0 0 1,1 0-1,0 0 1,1 0-1,-1 1 1,1 0-1,-1 0 1,1 0 0,1 1-1,3-2-69,180-57 144,-155 45-120,72-20 48,-105 37-67,-2 0-113,0 0-173</inkml:trace>
  <inkml:trace contextRef="#ctx0" brushRef="#br1" timeOffset="159003.106">14118 4254 13403,'15'24'7291,"20"-14"-5585,42-13-1777,-76 3 160,18-2-53,1-2 1,-1 0-1,0-2 0,0 0 1,0-1-1,-1 0 1,0-2-1,-1 0 0,0-1 1,0-1-1,-1 0 0,0-1 1,-1-1-1,-1-1 0,0 0 1,-1 0-1,0-2 0,-1 1 1,-1-2-1,2-2-36,158-315 1003,-137 263-984,-3 0 1,-3-3-1,-4 0 1,-2-1-1,2-31-19,31-273 47,-34-309 448,-22 560-296,-5 0 0,-6 0 1,-6 1-1,-28-104-199,33 181 28,-2 2 1,-2 0-1,-2 0 0,-2 2 0,-4-3-28,-7-8 194,-2 1-1,-2 1 0,-3 2 1,-2 2-1,-2 2 0,-2 1 0,-3 3 1,-1 2-1,-2 2 0,-2 2 0,-4 1-193,-69-33 786,74 44-676,1-3 1,2-1-1,0-3 0,-3-7-110,-108-109 86,159 148-120,1 2-20,0 0-16,8 16-2678,8 16 999,-12-24-163</inkml:trace>
  <inkml:trace contextRef="#ctx0" brushRef="#br1" timeOffset="159715.179">13690 588 14195,'-6'40'7700,"7"-39"-6754,-1-1-18,1-3-104,2-8-629,-1-1-1,0 1 1,-1-1-1,0 0 0,-1 0 1,0 1-1,0-1 1,-2 0-1,0 1 1,0-1-1,-1 1 1,0-1-1,-1 1 0,0 0 1,-2-4-195,-7-13 120,-1 1-1,-1 0 1,-1 1 0,-1 0 0,-1 2-1,-2 0 1,0 1 0,-2 1-1,-23-19-119,11 3 47,33 37-70,7 2-67,145 50 46,-116-40-53,0-1-1,1-1 1,0-2 0,0-2 0,1-1 0,-1-2-1,1-2 1,0-1 0,13-3 97,-4-5-1380</inkml:trace>
  <inkml:trace contextRef="#ctx0" brushRef="#br1" timeOffset="212039.896">12250 1467 10530,'-10'-36'8793,"5"12"-5905,5 23-2147,0 1-79,0 0-116,0 0-115,0 0-190,-14 20-84,-12 73 49,0 1-58,14-55-30,1 1 1,2 0-1,1 0 1,3 1-1,0 18-118,7-41 21,1 0 0,1-1 0,0 1 0,2-1 1,0 0-1,0 0 0,2-1 0,0 0 0,3 3-21,-3-2 6,-6-13-3,0 0 0,0 0 0,1 0 0,-1-1 0,1 1 0,0 0 0,0-1 0,0 0 0,1 0 0,-1 0 0,1 0 0,-1 0 0,1-1 1,0 1-1,0-1 0,0 0 0,0-1 0,1 1 0,-1-1 0,0 1 0,1-1 0,-1 0 0,1-1 0,-1 1 0,1-1 0,0 0 0,-1 0 0,1-1 0,-1 1 0,1-1 0,-1 0 0,2 0-3,219-50 120,-187 52-117,1 1 0,-1 3 0,0 0 0,0 3 0,0 1 0,12 6-3,-25-10 3,-1 0 1,1-2-1,-1-1 1,1-1-1,0-1 1,0-1-1,0-1 1,-1-1-1,1-1 1,-1-1-1,0-2 0,0 0 1,18-9-4,-16 6 1,0 1-1,0 1 1,0 2-1,1 0 1,0 2-1,0 1 1,23 1-1,-46 2 3,0 1 1,0-1-1,-1 0 1,1 0-1,0 0 1,0-1-1,0 1 1,-1-1-1,1 0 1,0 0-1,-1 0 1,1-1-1,-1 1 1,0-1-1,1 0 0,-1 0 1,0 0-1,0 0 1,0 0-1,0-1 1,0 0-1,-1 1 1,1-1-1,-1 0 1,1-1-4,81-90 24,-75 77-23,-1-1 0,-1 1 1,0-1-1,-2 0 0,0-1 1,-1 1-1,-1-1 0,-1 0 1,0 0-1,-1 0 0,-1 0 1,-3-16-2,3-18 24,2 28-17,-1 22-6,0-1 0,1 1 0,-1-1 0,0 1 0,-1-1 0,1 0 1,-1 1-1,1-1 0,-1 0 0,-1 0 0,1 1 0,0-1 1,-1 0-1,1 1 0,-1-1 0,0 0 0,-1 1 0,1-1 0,0 1 1,-1 0-1,0-1 0,0 1 0,0 0 0,0 0 0,0 0 1,-1 0-1,1 1 0,-1-1 0,0 1 0,0-1 0,0 1 0,0 0 1,0 0-1,0 0 0,-1 1 0,1-1 0,-1 1 0,0-1-1,-19 2 19,17 1-13,1-1-1,0 1 1,-1-1-1,1-1 1,0 1-1,-1-1 1,1 0-1,0 0 1,0 0-1,0-1 1,0 0-1,0 0 0,0 0 1,0 0-1,0-1 1,1 0-1,-1 0 1,-3-3-6,4 3 2,0 1 0,-1 1 0,1-1 0,-1 1 0,0-1 0,1 1 0,-1 0 0,0 1 0,0-1 0,1 1 0,-1 0 0,0 1 0,0-1 0,0 1 0,0 0-2,-12-1 36,-73 5 173,-71-7-39,136-2-162,-28-7 44,-1 2-1,1 3 1,-1 2-1,-1 2 1,-9 3-52,28 2 16,0-1 0,-1-3 0,1 0 0,-1-3 0,-33-7-16,-107-19-10,174 30 4,0 1 1,1-1-1,-1 1 0,0-1 0,1 1 1,-1 0-1,0 0 0,1 0 0,-1 0 1,1 1-1,0-1 0,-1 1 0,1-1 1,0 1-1,0 0 0,0 0 1,0 0-1,0 0 0,1 0 0,-1 1 1,0-1-1,1 0 0,0 1 0,-1-1 1,1 1-1,0-1 0,0 1 0,1 0 1,-1 2 5,1-4-22,0-1 6,0 0 7,14-7 1,27-9-9,-1 1 0,2 3 0,0 1 0,0 3 0,1 1 0,0 2 0,0 2 0,19 1 17,285-1-92,-306-2 50,-23 2-11,1 0-1,0 2 1,0 0-1,-1 1 1,1 1-1,0 1 1,0 0-1,1 2 54,6 12-1135,-25-15 746,-1-1-99,-2 1-2807,1-1 2410</inkml:trace>
  <inkml:trace contextRef="#ctx0" brushRef="#br1" timeOffset="212432.703">12597 1576 6169,'-53'-29'13425,"36"10"-10797,16 18-1824,49 1 954,-2-9-1773,0 3 0,1 2 0,-1 2 0,1 1 0,0 3 0,0 2 15,47 0-6,-11-1-1338,-83-3 269</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1:27.749"/>
    </inkml:context>
    <inkml:brush xml:id="br0">
      <inkml:brushProperty name="width" value="0.025" units="cm"/>
      <inkml:brushProperty name="height" value="0.025" units="cm"/>
    </inkml:brush>
  </inkml:definitions>
  <inkml:trace contextRef="#ctx0" brushRef="#br0">59 1061 16347,'34'2'3014,"89"11"-2348,52 23 513,-123-23-994,0-2-1,1-2 0,43 0-184,471-17 66,-427 14-49,0-7 0,-1-6 1,63-13-18,-23-4 23,289-52-52,121-24 36,-423 70 325,140-5-332,-262 31 8,-1-2 0,0-2 0,-1-2 0,0-2 0,-1-1 0,39-20-8,186-92 21,-260 120-19,1 0 0,-1-1-1,0 0 1,0 1 0,-1-2-1,0 1 1,0-1 0,-1 0-1,1 0 1,-1 0 0,-1 0-1,0-1 1,0 1 0,0-1-1,-1 0 1,0 0-1,0 0 1,-1 0 0,0 0-1,-1-1 1,1 1 0,-2 0-1,1 0 1,-1 0 0,0 0-1,-1 0 1,0 0 0,0 0-1,-1 0 1,0 0 0,0 1-1,-1-1 1,0 1-1,-4-5-1,-14-6 2,0 2 0,-1 0 0,-1 2 0,0 0 0,-1 2 0,0 1 0,-1 1 0,-1 1 0,1 1 0,-1 1 0,0 2 0,-10-1-2,0-2-17,-19-5 51,1 3 0,-2 2-1,1 2 1,-17 3-34,-310 1 117,-11 3 349,-44-69-317,360 55-153,-255-26-3,72 18 61,-139-10 228,84 11-28,255 20-252,-1 3 0,1 3 0,0 2 1,1 3-1,0 3 0,-56 20-2,98-26 15,1 0 1,0 2-1,1 0 0,0 1 0,0 0 1,1 2-1,-4 4-15,-169 168 38,179-178-33,-1 1-1,2 0 0,-1 0 0,1 1 1,0 0-1,1 0 0,0 1 0,1 0 0,0 1 1,0-1-1,1 1 0,1 0 0,0 0 1,0 0-1,1 1 0,0 0 0,1-1 0,1 1 1,0 0-1,0 0 0,1 0 0,1 0 1,0 0-1,1 4-4,4-3 3,1-1 1,0 0 0,0 0-1,2-1 1,-1 0-1,1 0 1,1-1 0,0-1-1,0 1 1,1-1-1,0-1 1,1 0 0,0-1-1,0 0 1,11 4-4,2 4-1,4 6 0,1-2 1,1-1-1,1-1 0,0-2 1,1-1-1,1-2 0,0-1 0,0-2 1,1-1-1,0-2 0,24 1 1,-13-8 1,0-2 1,0-3-1,-1-1 0,0-2 0,0-2 0,-1-3 0,0-1 1,-2-2-1,30-16-1,-16 6-42,1 2 0,1 3 0,0 3-1,2 2 1,0 2 0,1 4 0,59-4 42,-69 17-337,-11 8 462</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2:16.002"/>
    </inkml:context>
    <inkml:brush xml:id="br0">
      <inkml:brushProperty name="width" value="0.025" units="cm"/>
      <inkml:brushProperty name="height" value="0.025" units="cm"/>
    </inkml:brush>
  </inkml:definitions>
  <inkml:trace contextRef="#ctx0" brushRef="#br0">1 177 11074,'0'0'522,"0"0"274,0 0 303,0 0 348,-1 10 2968,11 69-2463,-5-71-1837,0 0 0,1-1 1,0 0-1,0 0 0,1 0 1,0-1-1,0 0 0,0 0 1,1-1-1,0 0 0,0 0 1,0 0-1,1-1 1,-1-1-1,1 0 0,0 0 1,0 0-1,0-1 0,1-1 1,-1 1-1,0-2 0,1 1 1,-1-1-1,0-1 0,1 1 1,2-2-116,192-4 48,168 11-37,-171-5 246,146-85-40,-293 73-193,1 2 0,0 3 0,0 2 0,0 2 0,1 3 0,2 2-24,-54-2 3,63 7 65,0-2-1,0-4 1,0-3 0,8-3-68,-37 3 9,1 1 0,-1 2 0,0 1 0,1 3 0,34 8-9,96 8-7,169-42 25,-142 19 4,-101 3-5,-1-4 0,68-11-17,364-17-58,-498 28 58,40-5 27,1 3 0,-1 4 1,20 3-28,28 6-11,1-5 0,-1-5 1,9-6 10,471-19-14,-200 10 101,290 46-60,-570-33-11,0 6 0,61 11-16,426 56-6,75 19 214,-150-23-206,-409-52 2,1-6-1,77-6-3,-123-1-9,580 10 39,-182-29-26,52-17-46,172 5 56,55 28-8,-628 2 6,153-2 70,178-28-82,-3 6 214,-289 21-63,811-15-165,-725 12-14,336-22 94,121-5-62,-114 1-12,-167-32-5,-102-3-39,-261 55 62,1 3 0,1 3 1,60 2-11,234-7 346,-166 25-362,36-2 6,-108-5 18,-173-1 454,41-3-501,-1 1-1,1 0 0,0 1 0,1 0 0,-1 1 0,1 0 0,0 1 1,0 1-1,-7 4 40,9-4-719,1-1-291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5:19.617"/>
    </inkml:context>
    <inkml:brush xml:id="br0">
      <inkml:brushProperty name="width" value="0.025" units="cm"/>
      <inkml:brushProperty name="height" value="0.025" units="cm"/>
    </inkml:brush>
  </inkml:definitions>
  <inkml:trace contextRef="#ctx0" brushRef="#br0">304 86 12707,'8'46'4625,"-6"24"-4112,0-5-418,-1-51-63,-1 0 1,0 1-1,0-1 1,-2 0 0,0 1-1,0-1 1,-1 0-1,-1 0 1,-1 0-1,-1 2-32,-28 71 354,5 0-1,3 2 1,2 7-354,-33 114 301,28-121-206,5 1 0,3 2 0,5 0 0,1 27-95,1 457 505,13-537-349,0-12-83,0-1 0,2 1 0,0 0 0,2-1 0,1 1 0,2-1 0,1 1-73,-5-21 2,1 0 0,0-1-1,0 0 1,0 0 0,1 0-1,0 0 1,0 0 0,0-1-1,1 1 1,0-1 0,-1-1-1,1 1 1,1-1 0,-1 1-1,0-1 1,1-1 0,0 1-1,-1-1 1,1 0 0,0 0-1,0-1 1,0 0 0,0 0-1,1 0 1,-1-1 0,0 0-1,0 0 1,0 0 0,0-1-1,1 0 1,-1 0 0,4-2-2,1 2 5,1 0 1,-1 1 0,0 0 0,1 1 0,-1 0 0,0 1 0,1 0 0,-1 0 0,0 2 0,-1-1 0,1 1 0,-1 1 0,3 1-6,32 15-6,0-2-1,1-2 1,1-2 0,22 3 6,216 31-34,157 3 34,-342-41-13,74 7-12,151 17 17,277-8 8,123-53-47,916-20 30,-509-32 22,-385-8-107,215-66 188,-877 142-69,-1-4 0,-1-4 0,59-21-17,209-63 0,-316 91-19,-1-1 0,-1-2 1,0-1-1,-1-1 0,0-2 0,-2-1 1,2-3 18,17-7 16,0 3 1,2 2-1,0 2 1,2 3-1,0 2 1,17-2-17,-51 13 0,-6 5 3,-1-2-1,1 1 1,-1-2 0,0 1 0,0-2-1,0 0 1,-1 0 0,0-1-1,0 0 1,0-1 0,-1-1 0,0 1-1,0-1 1,-1-1 0,0 0-1,0 0 1,-1-1 0,6-9-3,-6 3 16,13-54 135,-33-46 25,29-2-144,-11 52 7,-4-1 0,-2 1 1,-4-1-1,-11-62-39,8 84 10,1 7 9,-1 0 0,-2 0 0,-1 0 1,-15-33-20,-25-68 181,48 132-173,0-1 1,-1 1-1,1-1 0,-1 1 0,-1 0 1,1 0-1,-1 1 0,-1-1 1,1 1-1,-1 0 0,0 0 0,0 0 1,-3-2-9,-27-34 144,-47-82-317,72 111 137,-2 0 1,0 1 0,0 1-1,-1-1 1,-1 2 0,1 0-1,-2 1 1,1 0-1,-1 1 1,-1 1 0,1 0-1,-1 1 1,-1 1 0,1 0-1,-12-1 36,-3-4 16,-143-44-101,-155-27 85,195 63 35,1 6 0,-2 5 1,-88 10-36,216-3 0,-1160 58-569,172 0 557,83 17-2109,639-67 2314,0-11-1,-2-12-192,-177-4 864,-937 19-144,639-16-408,627 18-229,1 5 1,-1 5 0,-94 24-84,130-11-399,56-12-403</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2:50.881"/>
    </inkml:context>
    <inkml:brush xml:id="br0">
      <inkml:brushProperty name="width" value="0.025" units="cm"/>
      <inkml:brushProperty name="height" value="0.025" units="cm"/>
    </inkml:brush>
  </inkml:definitions>
  <inkml:trace contextRef="#ctx0" brushRef="#br0">1 1 12267,'7'27'5549,"21"-11"-3848,36-6-826,27-8 331,-66-4-995,0 2 0,0 1 0,0 0 0,0 2-1,0 1 1,-1 1 0,0 2 0,21 7-211,-33-8 41,1 0 0,0 0-1,0-2 1,0 1 0,0-2 0,1 0-1,0 0 1,-1-2 0,1 1 0,0-2-1,0 0 1,0 0 0,0-2 0,0 0-41,290-73 101,-283 73-69,1 0-1,-1 1 0,1 1 1,0 1-1,-1 1 1,1 1-1,-1 1 0,0 1 1,0 0-1,-1 2 1,7 3-32,-22-8 50,-1 0 1,1 0-1,-1-1 1,1 1 0,0-1-1,0 0 1,-1-1-1,1 1 1,0-1 0,0 0-1,0 0 1,0-1-1,0 1 1,-1-1 0,1 0-1,0 0 1,2-2-51,5 1-158,-12 2-450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3:08.870"/>
    </inkml:context>
    <inkml:brush xml:id="br0">
      <inkml:brushProperty name="width" value="0.025" units="cm"/>
      <inkml:brushProperty name="height" value="0.025" units="cm"/>
    </inkml:brush>
  </inkml:definitions>
  <inkml:trace contextRef="#ctx0" brushRef="#br0">23 151 10810,'-6'2'-94,"-11"7"6189,28-3-3078,155-40-2659,-14 49-172,-70-16 149,0-3 0,74-14-335,66-4 295,464-39-187,-484 19 6,-200 41 44,-2 1 39,-4 2-44,-13 9 69,-3 4 902</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3:39.333"/>
    </inkml:context>
    <inkml:brush xml:id="br0">
      <inkml:brushProperty name="width" value="0.025" units="cm"/>
      <inkml:brushProperty name="height" value="0.025" units="cm"/>
    </inkml:brush>
  </inkml:definitions>
  <inkml:trace contextRef="#ctx0" brushRef="#br0">4 1222 12195,'0'0'2324,"-1"3"4275,-1 12-4732,35 28-1046,-20-33-519,293 43 783,-291-50-1067,22 6-8,1-1 1,1-3 0,-1-1-1,1-1 1,0-3 0,0-1-1,-1-1 1,28-7-11,-27-1-15,1 1 0,0 3 0,1 1 0,0 1 0,17 3 15,240 44 60,-150-15-42,121 8 98,-97-44 138,-171 8-354,-1 0 137,-1 0 0,1 0 0,0 1 0,0-1 0,-1 0 0,1 1 0,0-1 0,0 0 0,0 0 0,-1 1 0,1-1-1,0 1 1,0-1 0,0 0 0,0 1 0,0-1 0,0 0 0,0 1 0,0-1 0,0 0 0,0 1 0,0-1 0,0 1 0,0-1 0,0 0 0,0 1-1,0-1 1,0 0 0,0 1 0,1-1 0,-1 0 0,0 1 0,0-1 0,0 0 0,1 1 0,-1-1 0,0 0 0,0 1 0,1-1 0,-1 0 0,0 0 0,1 0-1,-1 1 1,0-1 0,1 0 0,-1 0 0,0 0 0,1 0 0,-1 1 0,0-1 0,1 0 0,-1 0-37,-31 17 88,7-12-1,-14 4-570,38-9 2195</inkml:trace>
  <inkml:trace contextRef="#ctx0" brushRef="#br0" timeOffset="6596.912">1710 0 11979,'-53'12'2955,"-66"63"-1574,55-10 2011,-15 49-2436,55-77-856,-1 7 46,2 1 0,2 1-1,2 1 1,-7 31-146,8-25 51,-86 303 349,95-314-390,0-8 24,2 0 0,2 0 0,0 0 1,3 0-1,1 1 0,1-1 0,2 1 1,3 14-35,2-17 6,2 1 0,2-2 0,0 0 0,2 0-1,1-1 1,2-1 0,1 0 0,1-1 0,1-1 0,2-1 0,0 0 0,2-2 0,7 6-6,-21-23-1,0-1 0,1 1 0,0-2 0,0 1 0,0-1 0,1-1 0,-1 0 0,1 0 0,0-1 0,0-1 0,1 0 1,-1 0-1,0-1 0,1 0 0,-1-1 0,0-1 0,1 0 0,-1 0 0,0-1 0,1 0 0,-1-1 0,0 0 1,19-7 8,0 0 1,0-2 0,-2-1-1,1-2 1,-2 0-1,0-2 1,9-8-9,-5-4 10,-1-1 1,-2-2 0,-1 0 0,-2-2-1,-1-1 1,-1-1 0,-3-1 0,-1 0-1,-1-2 1,-2 0 0,-2-1-1,0-7-10,5-3 36,12-28 29,4-9 54,-3-2 0,17-80-119,-45 148 69,-1-1 0,-1 1 1,-1-1-1,0 1 1,-2-1-1,0 1 0,-2-1 1,0 1-1,-1 0 1,-2 0-1,0 0 0,-1 1 1,-1 0-1,0 0 1,-2 1-1,-1 0 1,0 0-1,-1 1 0,-1 1 1,-13-14-70,12 14 23,-1 0 0,0 2 0,-2 0 0,1 0 0,-2 2 0,0 0 0,0 1 0,-1 1 0,-1 1 0,0 0 0,0 2 0,-1 0 0,0 1 1,-14-2-24,-45 4 266,-8 9 2403</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4:01.052"/>
    </inkml:context>
    <inkml:brush xml:id="br0">
      <inkml:brushProperty name="width" value="0.025" units="cm"/>
      <inkml:brushProperty name="height" value="0.025" units="cm"/>
    </inkml:brush>
  </inkml:definitions>
  <inkml:trace contextRef="#ctx0" brushRef="#br0">271 1119 20364,'27'-147'4735,"-27"146"-4665,0-1-1,0 1 1,0-1 0,0 1 0,-1-1 0,1 1 0,0 0 0,-1-1-1,1 1 1,-1 0 0,1-1 0,-1 1 0,0 0 0,1-1 0,-1 1-1,0 0 1,0 0 0,0 0 0,0 0 0,0 0 0,0 0 0,0 0 0,0 0-1,-1 0 1,1 0 0,0 1 0,-1-1 0,1 1 0,0-1 0,-1 1-1,1-1 1,0 1 0,-1 0 0,1-1 0,-1 1 0,1 0 0,-1 0-1,1 0 1,-1 0 0,0 1-70,-60 14 884,51-10-849,0 0 1,0 0-1,0 1 0,1 1 1,0 0-1,0 0 1,1 1-1,0 0 0,0 1 1,1 0-1,0 0 1,1 1-1,0-1 1,0 2-1,1-1 0,0 1 1,1 0-1,0 0 1,1 1-1,-1 5-35,-3 9-1,2 0 1,1 0-1,1 1 0,1-1 1,2 1-1,0 0 0,2-1 1,1 8 0,-2-31-2,0 0 0,0 0 1,0 0-1,0 0 0,0 0 0,1 0 1,-1 0-1,1 0 0,0 0 1,0-1-1,0 1 0,0 0 1,0 0-1,1-1 0,-1 1 0,1-1 1,-1 1-1,1-1 0,0 0 1,0 1-1,0-1 0,1 0 1,-1 0-1,0-1 0,1 1 0,-1 0 1,1-1-1,0 0 0,0 1 1,-1-1-1,1 0 0,0 0 0,0-1 1,0 1-1,0-1 0,0 1 1,0-1-1,0 0 0,0 0 1,2 0 1,91-51-1106,-31 6-122</inkml:trace>
  <inkml:trace contextRef="#ctx0" brushRef="#br0" timeOffset="517.419">525 848 24453,'-1'3'30,"-18"33"340,1 1 0,3 1 0,1 1 1,1 0-1,0 11-370,12-43 55,0-4-27,0 0-1,0 0 1,0 0 0,1 1-1,-1-1 1,1 0 0,0 0-1,0 1 1,0-1-1,1 0 1,-1 0 0,1 1-1,-1-1 1,1 0 0,0 0-1,0 0 1,0 0-1,1 0 1,-1 0 0,1 0-28,1-2 10,1-1-1,-1 0 1,0 0 0,0 0 0,0 0 0,0-1 0,1 1-1,-1-1 1,0 0 0,0 0 0,0 0 0,0 0-1,0 0 1,-1-1 0,1 0 0,0 1 0,-1-1 0,1 0-1,-1 0 1,1 0 0,-1 0 0,0-1 0,0 1 0,0-1-1,0 1 1,-1-1 0,1 0 0,-1 0 0,1 0-1,0-2-9,14-21 21,0 0 0,-2-1 0,-1-1 0,-1 0 0,-2 0 0,-1-1 0,-1-1 0,-1 0 0,-2 0 0,0-3-21,-7-5-9,-11 52 21,7 14 95,0-1 1,2 1 0,1 0-1,2 0 1,0 0 0,2 0-1,1 1 1,1-1 0,2-1-1,0 1 1,2-1 0,4 9-108,5 11 51,0 3-15,2-1-1,2 0 1,3-2-1,7 11-35,-25-53 2,-1 0 0,0 0 0,-1 1 0,1 0 0,-1 0-1,-1 0 1,1 0 0,-1 0 0,0 0 0,0 1 0,0-1 0,-1 1 0,0 0-1,-1-1 1,1 1 0,-1-1 0,-1 1 0,1 0 0,-1-1 0,0 1 0,-1-1 0,-1 6-2,-51 59 402,53-70-387,-1 0 0,0 1 0,0-1 0,0 0 0,0 0 0,0 0 0,0 0 0,0 0 0,0-1 0,-1 1 0,1-1 0,0 1 0,0-1 0,0 0 0,-1 0 0,1 0 0,0 0 0,0 0 0,-1 0 0,1-1 0,0 1 0,0-1 0,0 0 0,-1 1 0,1-1 0,0 0 0,0 0 0,0 0 0,1-1 0,-1 1 0,0 0 0,0-1 0,1 1 0,-1-1 0,0 0 0,1 1 0,-1-2-15,-7-12 8,1 0 0,1-1 0,0 0 0,1 0 1,1-1-1,0 1 0,2-1 0,0 0 0,0 0 0,2 0 0,0 0 0,1-1 0,0 1 0,2 0 0,3-14-8,-3-5-376,3 0-1,1 0 1,1 1 0,2 0-1,1 0 1,2 1-1,2 0 377,1 10-1687,-1 4 168</inkml:trace>
  <inkml:trace contextRef="#ctx0" brushRef="#br0" timeOffset="778.988">1198 451 20772,'-1'-2'164,"0"1"-1,-1 0 0,1-1 0,-1 1 0,1 0 0,0 0 1,-1 0-1,0 0 0,1 0 0,-1 0 0,0 1 0,1-1 0,-1 1 1,0-1-1,0 1 0,1-1 0,-1 1 0,0 0 0,0 0 1,0 0-1,0 0 0,1 0 0,-1 0 0,0 0 0,0 1 0,0-1 1,1 1-1,-1-1 0,0 1 0,1 0 0,-1 0 0,0 0 0,1 0 1,-1 0-1,1 0 0,-1 0 0,1 0 0,0 0 0,-2 2-163,-50 63 804,46-54-510,-7 7-146,1 1 0,1 0 0,1 1 0,1 0 0,1 0 0,1 1 0,0 1 0,2 0 0,0 3-148,5-22 3,0 0 0,1 0 0,-1 0-1,1 0 1,0 0 0,0 0 0,1 0 0,-1-1 0,1 1-1,0 0 1,0 0 0,0 0 0,0-1 0,1 1 0,-1 0-1,1-1 1,0 0 0,0 1 0,0-1 0,1 0 0,-1 0 0,1 0-1,-1 0 1,1-1 0,0 1 0,0-1 0,1 1 0,-1-1-1,0 0 1,1 0 0,-1-1 0,1 1 0,0-1 0,-1 0 0,1 0-1,0 0 1,0 0 0,0-1-3,1 1-136,1-1-1,-1 0 1,1 0 0,-1-1-1,1 1 1,-1-1-1,0 0 1,1-1 0,-1 0-1,0 1 1,0-2 0,0 1-1,0 0 1,0-1 0,-1 0-1,1 0 1,-1-1-1,0 1 1,0-1 0,1 0 136,18-24-3605</inkml:trace>
  <inkml:trace contextRef="#ctx0" brushRef="#br0" timeOffset="1068.077">1369 42 22085,'-3'4'207,"0"0"-1,0 1 1,0-1 0,1 0 0,0 1 0,0 0 0,0-1-1,1 1 1,-1 0 0,1 0 0,0 0 0,1 0 0,-1 0-1,1 0 1,0 0 0,0 0 0,1 0 0,-1 0 0,1 0 0,1 4-207,0 12 688,-1 24-263,3 0 0,1 0 0,3 0 1,1-1-1,3 0 0,14 35-425,-20-61 24,-5-12-24,0 0 0,0 1 0,1-1 0,-1 0 0,2 0 0,-1 0 0,1 0 0,-1 0 0,2-1 0,-1 1 0,1-1 0,-1 0 0,1 0 0,1 0 0,-1-1 0,1 1 0,0-1 0,0 0 0,0 0 0,0-1 0,1 0 0,-1 0 0,1 0 0,0 0 0,3 0 0,-6-4-73,0-1 0,-1 0 0,1 1 0,-1-1 0,0 0 0,1 0-1,-1-1 1,0 1 0,0 0 0,0-1 0,-1 1 0,1-1 0,0 1 0,-1-1 0,0 0 0,0 0 0,0 0 0,0 0 0,0 0-1,0 0 1,-1 0 0,1 0 0,-1 0 0,0 0 0,0 0 0,0 0 0,0 0 0,-1 0 0,1 0 0,-1 0 0,0 0 0,0 0 0,0 0-1,0 0 74,-7-40-594</inkml:trace>
  <inkml:trace contextRef="#ctx0" brushRef="#br0" timeOffset="1427.24">1640 283 18828,'13'0'385,"-1"-1"0,0 0 0,0 0 1,1-1-1,-1-1 0,-1 0 0,1-1 0,0 0 0,-1-1 0,0 0 0,0-1 0,0 0 1,-1-1-1,0 0 0,0 0 0,0-1 0,-1-1 0,6-6-385,-3 4 245,0-1 1,0 0-1,-1-1 0,-1 0 0,0-1 1,0 0-1,-2-1 0,0 0 0,0 0 1,0-4-246,-8 17 21,0 1 0,0-1 1,0 1-1,-1-1 0,1 1 1,0 0-1,-1-1 1,1 1-1,-1-1 0,1 1 1,-1 0-1,0-1 0,0 1 1,1 0-1,-1 0 0,0 0 1,0 0-1,0 0 1,0 0-1,0 0 0,0 0 1,-1 0-1,1 0 0,0 0 1,0 0-1,-1 1 0,1-1 1,0 1-1,-1-1 0,1 1 1,-1 0-1,1-1 1,-1 1-1,1 0 0,0 0 1,-1 0-1,1 0 0,-1 0 1,1 0-1,-1 0 0,1 1 1,-1-1-1,1 0 0,0 1 1,-1-1-1,1 1 1,0 0-1,-1-1 0,1 1 1,0 0-1,0 0 0,-1 0 1,1 0-1,0 0 0,0 0 1,0 0-1,0 0 1,1 0-1,-1 0 0,0 1 1,0-1-1,1 0-21,-17 17 56,1 0 0,1 0 0,1 1-1,1 1 1,0 1 0,2 0 0,0 0 0,1 1 0,1 0 0,-1 8-56,6-23 1,1 0 0,-1 1 0,1-1 0,0 0 1,1 1-1,0 0 0,0 0 0,1-1 0,0 1 0,0 0 1,0 0-1,1 0 0,1 0 0,-1 0 0,1 0 0,1 0 0,0 0 1,0 0-1,0-1 0,1 1 0,0-1 0,0 0 0,4 6-1,-2-11-113,0 0 0,0 0 0,1 0 0,-1-1-1,1 0 1,-1 0 0,1 0 0,0 0-1,-1-1 1,1 0 0,-1-1 0,1 1 0,0-1-1,-1 0 1,1 0 0,-1-1 0,1 1 0,-1-1-1,0 0 1,0-1 0,0 0 0,0 1-1,0-1 1,0-1 0,-1 1 0,0-1 0,0 0-1,4-3 114,27-25-4387</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3:51.760"/>
    </inkml:context>
    <inkml:brush xml:id="br0">
      <inkml:brushProperty name="width" value="0.025" units="cm"/>
      <inkml:brushProperty name="height" value="0.025" units="cm"/>
    </inkml:brush>
  </inkml:definitions>
  <inkml:trace contextRef="#ctx0" brushRef="#br0">485 3228 21020,'0'-4'207,"0"-1"-1,-1 0 0,1 1 0,-1-1 0,0 0 0,0 1 0,-1-1 0,1 1 0,-1 0 0,0-1 0,0 1 0,0 0 0,-1 0 0,1 0 0,-1 0 1,0 1-1,0-1 0,0 1 0,-1 0 0,1 0 0,-1 0 0,0 0 0,0 0 0,0 1 0,0 0 0,0 0 0,-1 0 0,1 0 0,0 1 0,-1 0 0,1 0 1,-1 0-1,-2 0-206,-6 3 60,0 1-1,0 0 1,1 1 0,0 0 0,0 1 0,0 1 0,0 0 0,1 0 0,0 1 0,0 1 0,1 0 0,0 0 0,0 1 0,1 0 0,0 1 0,1 0 0,0 0 0,1 1 0,-6 8-60,-10 13 30,2 0 1,0 1-1,3 2 1,0 0-1,3 0 1,1 2-1,1 0 1,2 0-1,-2 18-30,11-44 17,1 0 0,0 1 0,1-1 0,0 0 0,1 1 1,0-1-1,0 0 0,1 0 0,1 0 0,0 0 0,2 3-17,-4-9-23,1-1 0,0 0 0,0 0 0,1 0 0,-1 0 0,1-1 1,0 1-1,0-1 0,0 1 0,0-1 0,0 0 0,1 0 0,0 0 0,-1-1 0,1 1 1,0-1-1,0 0 0,0 0 0,1 0 0,-1-1 0,0 0 0,1 0 0,-1 0 1,1 0-1,-1 0 0,1-1 0,-1 0 0,1 0 0,1 0 23,44-12-1239,3-12-587</inkml:trace>
  <inkml:trace contextRef="#ctx0" brushRef="#br0" timeOffset="522.893">772 2928 23765,'-164'315'3186,"146"-219"-2479,19-94-702,-1-1 0,1 0-1,0 1 1,0-1 0,0 0 0,0 1 0,0-1-1,0 0 1,0 0 0,1 0 0,-1 0 0,0 0-1,0 0 1,1-1 0,-1 1 0,1 0 0,-1-1 0,1 1-1,-1-1 1,1 1 0,-1-1 0,1 0 0,-1 1-1,1-1 1,-1 0 0,1 0 0,0 0 0,-1-1-1,1 1 1,-1 0 0,1 0 0,-1-1 0,1 1 0,-1-1-1,1 1 1,-1-1 0,1 0 0,-1 0 0,0 1-1,1-1 1,-1 0 0,0 0 0,0 0 0,0-1-1,0 1 1,0 0 0,0 0 0,0-1 0,0 1 0,0 0-1,0-1-4,42-38 111,-2-2 0,-2-1 1,-2-2-1,-2-2 0,-2-1 0,-2-1 0,9-23-111,22-19 331,-61 91-329,-1-1 1,1 0 0,-1 0 0,1 0 0,0 0-1,0 1 1,0-1 0,-1 0 0,1 1 0,0-1 0,0 0-1,0 1 1,0-1 0,0 1 0,0 0 0,0-1 0,0 1-1,0 0 1,0-1 0,0 1 0,0 0 0,0 0-1,0 0 1,0 0 0,1 0 0,-1 0 0,0 0 0,0 1-1,0-1 1,0 0 0,0 0 0,0 1 0,0-1 0,0 1-1,0-1 1,0 1 0,0-1 0,-1 1 0,1 0-1,0-1 1,0 1 0,0 0 0,-1 0 0,1 0 0,0-1-1,0 2-2,16 50 137,-13-17-31,-5-27-87,2-1 1,-1 0 0,1 1 0,0-1 0,0 0 0,1 0 0,0 0 0,0 0 0,1 0 0,0 0-1,0-1 1,2 3-20,-4-9 1,-1 1-1,1-1 1,0 1 0,0-1-1,0 0 1,0 0-1,0 1 1,-1-1-1,1 0 1,0 0-1,0 0 1,0 0-1,0 0 1,0 0 0,0 0-1,0 0 1,0 0-1,0-1 1,-1 1-1,1 0 1,0-1-1,0 1 1,0 0 0,0-1-1,-1 1 1,1-1-1,0 1 1,-1-1-1,1 0 1,0 1-1,-1-1 1,1 0-1,0 1 1,-1-1 0,1 0-1,-1 0 1,0 1-1,1-1 1,-1 0-1,1-1 0,0 0 2,104-161 104,-99 153-105,7-12-2,0 1-1,2 0 1,0 1 0,1 0 0,1 2 0,1 0 0,1 1 0,0 0-1,14-7 2,-32 23-1,1 0 0,-1 0 0,1 0 0,-1 1 0,1-1 0,0 0 0,-1 1 0,1-1 0,0 1 0,-1 0 0,1 0 0,0-1 0,-1 1 0,1 0 0,0 0 0,0 1 0,-1-1 0,1 0 0,0 1 0,-1-1 0,1 1 0,0-1 0,-1 1 0,1 0 0,-1-1 0,1 1 0,-1 0 0,1 0 0,-1 0 0,0 0 0,0 1 0,1-1 0,-1 0 0,0 0 0,0 1 0,0-1 0,0 1 0,0-1 0,0 1 0,-1-1-1,1 1 1,-1 0 0,1 0 1,16 76-26,-17-71 27,1 2-8,0-1 7,-1 0 1,1-1-1,0 1 0,0-1 0,1 1 1,0-1-1,1 1 0,-1-1 0,1 0 1,1 0-1,-1-1 0,3 3 0,-5-8 1,-1 0-1,1-1 1,0 1 0,0-1-1,-1 1 1,1-1 0,0 0-1,0 1 1,0-1 0,0 0 0,-1 0-1,1 0 1,0 1 0,0-1-1,0 0 1,0 0 0,0 0-1,0 0 1,0 0 0,0-1-1,-1 1 1,1 0 0,0 0-1,0-1 1,0 1 0,0 0-1,0-1 1,-1 1 0,1-1 0,0 1-1,0-1 1,-1 1 0,1-1-1,0 1 1,-1-1 0,1 0-1,-1 0 1,1 1 0,-1-1-1,1 0 1,0 0-1,77-155 92,-54 98-93,-12 29-60,-8 17-105,1 0 1,0 0 0,1 0-1,0 1 1,1 0-1,0 0 1,1 0-1,0 1 1,3-1 165,-11 10-68,0 1 0,1 0-1,-1-1 1,0 1 0,1 0 0,-1-1-1,1 1 1,-1 0 0,1 0 0,-1-1 0,0 1-1,1 0 1,-1 0 0,1 0 0,-1 0-1,1 0 1,-1-1 0,1 1 0,-1 0 0,1 0-1,-1 0 1,1 0 0,-1 1 0,1-1-1,-1 0 1,1 0 0,-1 0 0,1 0-1,-1 0 1,1 1 0,-1-1 0,1 0 0,-1 0-1,0 1 1,1-1 0,-1 0 0,1 1-1,-1-1 1,0 0 0,1 1 0,-1-1 0,0 1-1,0-1 1,1 0 0,-1 1 0,0-1-1,0 1 1,1-1 0,-1 1 0,0-1-1,0 1 1,0-1 0,0 1 0,0-1 0,0 1-1,0-1 1,0 1 0,0-1 0,0 1-1,0-1 1,0 1 0,0-1 0,-1 1 68,3 14-2239</inkml:trace>
  <inkml:trace contextRef="#ctx0" brushRef="#br0" timeOffset="1019.268">2009 2196 11338,'-1'14'9354,"-1"12"-5221,-5 100-2880,8 8-259,6 1 0,5-1 1,22 88-995,-25-175 15,-1 0 1,-2 1-1,-3 0 0,-2 38-15,-6-71 84,0-33-9,5-301 128,0 260-213,3 0-1,3 1 1,2 0 0,3 0 0,2 1 0,3 0 0,7-12 10,57-111 44,-80 178-46,1 1 1,-1-1-1,1 0 0,0 1 0,0-1 1,0 1-1,0-1 0,0 1 1,0 0-1,0-1 0,0 1 0,1 0 1,-1 0-1,0 0 0,1-1 1,-1 1-1,1 1 0,-1-1 0,1 0 1,-1 0-1,1 1 0,0-1 1,-1 1-1,1-1 0,0 1 1,0 0-1,-1-1 0,1 1 0,0 0 1,0 0-1,0 0 0,-1 1 1,1-1-1,0 0 0,-1 1 0,1-1 1,0 1-1,-1-1 0,1 1 1,0 0-1,-1 0 0,1 0 0,-1 0 1,1 0-1,-1 0 0,0 0 1,1 0-1,-1 1 0,0-1 1,0 0-1,0 1 0,0-1 0,0 1 1,0-1-1,0 1 0,-1-1 1,1 2 1,3 8 10,-2 0 1,1 0-1,-2 0 0,1 0 1,-1 0-1,-1 0 1,0 0-1,-1 0 1,0 0-1,0 1 1,-2-1-1,1-1 1,-1 1-1,-1 0 1,1-1-1,-2 1 1,0-1-1,0-1 1,-1 1-1,0-1 1,0 1-1,-1-2 0,0 1 1,-1-1-1,0 0 1,0-1-1,-5 4-10,-22 4-18,34-15-5,1 0 1,-1-1-1,0 1 1,1 0-1,-1-1 1,1 1-1,-1 0 1,0-1-1,1 1 1,-1-1-1,1 1 1,-1-1-1,1 1 1,0-1-1,-1 0 1,1 1-1,-1-1 1,1 1 0,0-1-1,0 0 1,-1 1-1,1-1 1,0 0-1,0 0 1,0 1-1,0-1 1,0 0-1,0 1 1,0-1-1,0 0 1,0 0-1,0 1 1,0-1-1,0 0 1,0 1-1,1-1 1,-1 0-1,0 1 1,0-1 0,1 0-1,-1 1 1,0-1-1,1 1 1,-1-1-1,1 1 1,-1-1-1,1 1 1,0-1 22,34-60-2814,-13 27-136</inkml:trace>
  <inkml:trace contextRef="#ctx0" brushRef="#br0" timeOffset="1584.821">2477 2056 10530,'12'-23'2992,"-2"3"3770,-13 33-1671,0 5-4797,-10 25 328,2 1-1,2 1 1,2 0-1,2 0 1,1 6-622,4-50 4,-1 0 1,1 0-1,-1 0 1,1 0-1,0 0 1,0 0 0,0 0-1,-1 0 1,1 0-1,0-1 1,0 1-1,0 0 1,0 0-1,1 0 1,-1 0-1,0 0 1,0 0-1,0 0 1,1 0-1,-1 0 1,1 0-1,-1-1 1,0 1-1,1 0 1,0 0 0,-1 0-1,1-1 1,-1 1-1,1 0 1,0-1-1,-1 1 1,1 0-1,0-1 1,0 1-1,0-1 1,-1 0-1,1 1 1,0-1-1,0 1 1,0-1-1,0 0 1,0 0-1,0 0 1,0 1 0,0-1-1,0 0 1,0 0-1,-1 0 1,1 0-1,0 0 1,0-1-1,0 1 1,0 0-1,0 0 1,0-1-1,0 1 1,0 0-1,0-1 1,0 0-5,48-40 105,41-65-10,-61 70-85,1 0-1,2 2 0,1 2 0,20-15-9,-53 47 0,0 1 0,0-1 0,0 1 0,0-1 0,0 1 0,0-1 1,1 1-1,-1-1 0,0 1 0,0-1 0,0 1 0,1-1 0,-1 0 0,0 1 0,0-1 0,1 1 0,-1-1 1,0 0-1,1 1 0,-1-1 0,0 0 0,1 1 0,-1-1 0,1 0 0,-1 0 0,0 1 0,1-1 0,-1 0 1,1 0-1,-1 0 0,1 1 0,-1-1 0,1 0 0,-1 0 0,1 0 0,-1 0 0,1 0 0,-1 0 0,1 0 1,-1 0-1,0 0 0,1 0 0,-1-1 0,1 1 0,-1 0 0,1 0 0,-1 0 0,1 0 0,-1-1 0,1 1 1,-1 0-1,0-1 0,1 1 0,-1 0 0,0-1 0,1 1 0,-1 0 0,0-1 0,1 1 0,-1 0 0,0-1 0,-14 37-10,1-33 76,12-28 1,2 16-63,1 0-1,0 0 1,0 0-1,1 0 1,0 1 0,0 0-1,1-1 1,0 1-1,1 0 1,0 1 0,0-1-1,0 1 1,1 0-1,0 1 1,1-1 0,-1 1-1,4-2-3,-7 8-4,0-1 0,0 1-1,0-1 1,0 1-1,0 0 1,0 0 0,1 0-1,-1 1 1,0-1 0,0 1-1,0 0 1,0 0-1,0 0 1,0 0 0,-1 0-1,1 0 1,0 1 0,0 0-1,-1-1 1,1 1-1,-1 0 1,1 0 0,-1 0-1,0 1 1,1 0 4,39 23-87,-31-27 87,1 0 1,-1 0-1,1-1 0,-1 0 0,1-1 0,-1-1 0,0 0 0,0 0 1,-1-1-1,1 0 0,-1-1 0,0 0 0,-1-1 0,1 0 0,-1-1 1,-1 1-1,1-2 0,5-6 0,-14 15 0,10-8 8,0 0 1,0-1-1,0 0 1,-1-1-1,-1 0 0,1 0 1,-2 0-1,0-1 1,0-1-1,0 1 0,-2-1 1,0 0-1,0 0 1,-1-1-1,0 1 0,-1-1 1,0 0-1,-2 0 1,1 0-1,-1 0 0,-1 0 1,0 0-1,-2-4-8,2 14 3,0 1-1,-1-1 1,0 0 0,1 1-1,-1-1 1,0 1-1,0-1 1,0 1-1,-1-1 1,1 1 0,-1 0-1,1 0 1,-1-1-1,0 1 1,0 0-1,1 1 1,-1-1-1,-1 0 1,1 1 0,0-1-1,0 1 1,-1-1-1,1 1 1,-1 0-1,1 0 1,-1 0 0,1 0-1,-1 1 1,1-1-1,-1 1 1,0 0-1,1-1 1,-1 1 0,0 0-1,0 1 1,1-1-1,-1 0 1,0 1-1,1-1 1,-2 2-3,-4 4 2,1 0 0,-1 1 0,1 0 1,1 0-1,0 1 0,0 0 0,0 0 0,1 1 0,0-1 1,1 1-1,0 0 0,0 0 0,1 1 0,0-1 1,0 1-1,1 2-2,-4 2 8,1 1 0,1-1 0,0 1 0,1 0 0,1 0 0,0 0 0,1 1 1,1-1-1,0 0 0,1 1 0,1-1 0,0 0 0,2 2-8,-1-12-7,1-1 0,1 1 0,-1-1 0,0 0 0,1 0 0,0 0-1,0-1 1,0 0 0,0 0 0,1 0 0,-1 0 0,1-1 0,0 0 0,0 0 0,-1-1 0,1 0 0,0 1 0,0-2 0,1 1-1,-1-1 1,0 0 0,0 0 0,0-1 0,0 0 0,0 0 0,3-1 7,47-4-635</inkml:trace>
  <inkml:trace contextRef="#ctx0" brushRef="#br0" timeOffset="2453.436">3870 893 22261,'7'80'1752,"4"1"0,3-2 0,10 25-1752,-18-81 73,1 0 1,1 0 0,1 0 0,1-1 0,1 0 0,0-1 0,2 0 0,1-1 0,0 0 0,1-1-1,1-1 1,3 1-74,-18-17 5,0-1 0,1 0-1,-1 0 1,0 0 0,0 0-1,1 0 1,-1 0 0,1 0-1,-1 0 1,1 0 0,0-1-1,-1 1 1,1-1 0,-1 1-1,1-1 1,0 0 0,0 1-1,-1-1 1,1 0 0,0 0-1,-1 0 1,1 0 0,0-1-1,0 1 1,-1 0 0,1-1-1,-1 1 1,1-1 0,0 0-1,-1 1 1,1-1 0,-1 0-1,1 0 1,-1 0 0,0 0-1,1 0 1,-1 0 0,1-1-5,32-63 177,-27 44-149,0 0-1,-2 0 1,-1-1 0,0 0-1,-1 0 1,-2 0 0,0 0-1,-1 0 1,-2 0 0,0 0-1,-1 1 1,-1-1 0,-1 0-1,-1 1 1,-4-7-28,4 10 11,-1 1-1,0 0 1,-2 0 0,0 1-1,0 0 1,-2 1 0,0 0-1,0 0 1,-2 1 0,-10-9-11,22 22-1,0 1 0,0-1 0,0 0 0,0 1 0,0-1 0,0 1 0,0 0 0,0-1 0,0 1 0,0 0 0,0-1 0,0 1 0,-1 0 0,1 0 0,0 0 0,0 0 0,0 0 0,0 0 0,0 1 0,0-1 0,0 0 0,0 0 0,-1 1 0,1-1 0,0 1 0,0-1 0,0 1 1,0-1-1,1 1 0,-1 0 0,0-1 0,0 1 0,0 0 0,0 0 0,1 0 0,-1-1 0,0 1 0,1 0 0,-1 0 0,1 0 0,-1 0 0,1 0 0,-1 0 0,1 0 0,0 0 0,-1 1 0,1-1 0,0 0 0,0 0 0,0 0 0,0 0 1,-3 10-2,1 1 1,0-1-1,1 0 0,1 1 0,0-1 0,0 0 0,1 1 1,0-1-1,1 0 0,0 0 0,1 1 0,0-2 0,1 1 0,0 0 1,1-1-1,0 0 0,1 0 0,0 0 0,0-1 0,1 0 1,4 4 1,-8-10-2,1 0 1,0-1-1,0 0 1,-1 0-1,1 0 1,1 0-1,-1-1 1,0 1-1,0-1 1,0 0-1,1-1 1,-1 1-1,1-1 1,-1 1-1,0-1 1,1-1-1,-1 1 1,1 0-1,-1-1 1,0 0-1,0 0 1,1-1-1,-1 1 1,0-1-1,0 0 1,0 0-1,0 0 1,-1 0-1,1-1 1,-1 1-1,4-4 2,5-4 9,-1-1 0,0 0 1,-1 0-1,0-1 0,0 0 0,-2-1 0,1 0 0,3-9-9,-4 8 9,-1-1 0,0 0 0,-1 0 0,-1 0-1,0 0 1,-1-1 0,-1 0 0,-1 0 0,0 0-1,-1 0 1,0 0 0,-1 0 0,-2-9-9,-23-22-31,24 47 31,0 0 1,0 0-1,0 0 0,0 0 0,0 0 0,0 0 1,1 0-1,-1 0 0,0 0 0,0 0 0,0 1 0,0-1 1,0 0-1,1 1 0,-1-1 0,0 1 0,0-1 1,0 1-1,1-1 0,-1 1 0,0-1 0,1 1 1,-1 0-1,0-1 0,1 1 0,-1 0 0,1 0 0,-1-1 1,1 1-1,0 0 0,-1 0 0,1 0 0,0 0 1,0-1-1,-1 1 0,1 0 0,0 0 0,0 0 0,0 0 1,0 0-1,0 0 0,0 0 0,0 0 0,0 1 0,-7 37-4,1 1-1,2 0 1,2 0-1,1 1 1,4 20 4,14 44 57,-16-102-52,1 0 0,-1 0 0,1-1-1,-1 1 1,1 0 0,0-1 0,0 1 0,0-1-1,0 0 1,0 0 0,1 0 0,-1 0 0,1 0-1,-1 0 1,1-1 0,0 1 0,0-1 0,0 0-1,0 1 1,-1-2 0,1 1 0,1 0 0,-1 0-1,0-1 1,0 0 0,0 1 0,0-1 0,0-1-1,0 1 1,0 0 0,1-1 0,-1 1 0,0-1-5,13-4 10,0 0 0,0-1 0,0-1 0,-1-1 0,0 0 0,0-1 0,-1 0 0,0-1 0,-1-1 0,0 0 0,0-1 0,-2 0 0,1-1 0,-2 0 1,1-1-1,-2 0 0,0-1 0,-1 0 0,0 0 0,-1 0 0,-1-1 0,0 0 0,-2-1 0,2-8-10,2-7 7,-15 21 30,-8 80 6,10-46-30,2 0 1,0 0 0,2 0 0,0 0-1,2 0 1,0 0 0,5 19-14,-5-39-3,1 0 0,-1 0 0,1 0 0,0 0 0,0-1 0,0 1 0,0-1 0,0 1 0,1-1 0,-1 0 1,1 0-1,0 0 0,-1 0 0,1 0 0,0-1 0,0 1 0,0-1 0,0 0 0,0 0 0,1 0 0,-1 0 0,0 0 0,0-1 1,1 0-1,-1 1 0,0-1 0,0 0 0,1-1 0,-1 1 0,0-1 0,1 1 0,-1-1 0,0 0 0,0 0 0,0 0 0,0-1 1,0 1-1,0-1 0,0 1 0,0-1 0,-1 0 0,1 0 0,-1-1 0,1 1 0,-1 0 0,0-1 0,0 1 0,0-1 0,0 0 1,0 0-1,-1 1 0,1-1 0,-1-1 0,0 1 0,0 0 0,0 0 0,0-2 3,5-53-1924,-11 26 93</inkml:trace>
  <inkml:trace contextRef="#ctx0" brushRef="#br0" timeOffset="2706.785">4617 662 22645,'0'0'968,"0"2"216,0-1-512,21 25-496,-8-18-312,9-4-776,3 0-136</inkml:trace>
  <inkml:trace contextRef="#ctx0" brushRef="#br0" timeOffset="2971.91">4990 677 25125,'-25'22'688,"1"2"-1,2 1 0,0 0 1,2 2-1,0 1-687,13-9 152,17-20-51,24-24-97,-30 22-38,7-3-38,-1 0 1,1 1 0,1 0-1,-1 1 1,1 0-1,0 1 1,-1 0-1,2 0 1,-1 2 0,0-1-1,0 2 1,0 0-1,1 0 1,-1 1 0,0 0-1,0 1 1,0 1-1,0 0 1,0 0-1,8 5 73,-17-8 7,0 0 0,0 1 1,-1 0-1,1-1 0,0 1 1,-1 0-1,1 0 1,0 0-1,-1 1 0,1-1 1,-1 1-1,0-1 1,1 1-1,-1 0 0,0 0 1,0 0-1,0 0 0,0 0 1,-1 0-1,1 1 1,-1-1-1,1 0 0,-1 1 1,0 0-1,0-1 1,0 1-1,0 0 0,0-1 1,0 1-1,-1 0 0,1 0 1,-1-1-1,0 1 1,0 0-1,0 0 0,0 0 1,-1 0-1,1-1 1,-1 1-1,0 0 0,0 0 1,0-1-1,0 1 1,0-1-1,-1 3-8,-13 18 121,0 0 0,-1-1 1,-2 0-1,0-1 0,-1-2 0,-1 0 1,-7 5-122,11-9 30,-46 26-932,43-42-235</inkml:trace>
  <inkml:trace contextRef="#ctx0" brushRef="#br0" timeOffset="3639.295">5581 1 23917,'90'349'3151,"-84"-322"-3035,2 0-1,1-1 0,1 0 0,1-1 1,2 0-1,0 0 0,1-1 0,2-1 0,0-1 1,7 6-116,72 64 212,-95-92-209,1 1 0,-1 0 0,0-1 0,1 1 0,-1 0 1,1-1-1,-1 1 0,1-1 0,-1 1 0,1-1 0,-1 1 0,1-1 1,0 1-1,-1-1 0,1 1 0,0-1 0,-1 0 0,1 1 0,0-1 1,-1 0-1,1 0 0,0 1 0,0-1 0,-1 0 0,1 0 0,0 0 1,0 0-1,-1 0 0,1 0 0,0 0 0,0 0 0,-1-1 0,1 1 1,0 0-1,0 0 0,-1 0 0,1-1 0,0 1 0,-1-1 0,1 1 1,0 0-1,-1-1 0,1 1 0,0-1 0,-1 1 0,1-1 0,-1 1 0,1-1 1,-1 0-1,0 1 0,1-1 0,-1 0 0,1 1 0,-1-1 0,0 0 1,0 0-4,-2-42 106,-5 27-79,-1 1 0,-1 0 0,0 1 0,-1 0-1,0 1 1,-2 0 0,1 0 0,-4-2-27,-27-31 36,-57-84-81,99 122 60,91-5 6,170-46-1818,-246 56 1584,-1-1 0,0 0 0,-1-1-1,1 0 1,-1-1 0,0-1 0,0 0-1,-1 0 1,0-2 0,0 1 0,-1-2-1,5-4 214,-17 14 25,1 0-1,-1 0 0,0 0 0,0 0 1,1-1-1,-1 1 0,1 0 0,-1 0 1,0 0-1,1-1 0,-1 1 1,0 0-1,1-1 0,-1 1 0,1 0 1,-1-1-1,1 1 0,-1-1 1,1 1-1,-1-1 0,1 1 0,-1-1 1,1 1-1,0-1 0,-1 1 0,1-1 1,0 0-1,-1 1 0,1-1 1,0 0-1,0 1 0,0-1 0,0 0 1,0 1-1,0-1 0,-1 0 0,1 1 1,1-1-1,-1 0 0,0 1 1,0-1-1,0 0 0,0 1 0,0-1 1,1 0-1,-1 1 0,0-1 1,1 1-1,-1-1 0,0 0 0,1 1 1,-1-1-1,0 1 0,1-1 0,-1 1 1,1-1-1,-1 1 0,1 0 1,0-1-25,-9 7 146,1 1 0,0 1 0,0-1 1,1 1-1,0 0 0,0 0 1,1 1-1,0 0 0,0 0 0,1 0 1,0 1-1,1-1 0,0 1 0,0 0 1,1 0-1,0 1-146,-1-2 53,1 1-1,0-1 1,0 1 0,1-1-1,0 1 1,1-1 0,0 1-1,0 0 1,1-1 0,0 1 0,1-1-1,0 1 1,1-1 0,2 6-53,-4-13 5,0 0 1,0-1 0,1 1-1,-1 0 1,1-1 0,-1 1 0,1-1-1,0 1 1,-1-1 0,1 0 0,0 0-1,0 0 1,0 0 0,0 0 0,0 0-1,0 0 1,0-1 0,0 1-1,1-1 1,-1 1 0,0-1 0,0 0-1,0 0 1,1 0 0,-1 0 0,0 0-1,0-1 1,0 1 0,0-1 0,1 1-1,-1-1 1,0 0 0,0 0-1,0 0 1,0 0-6,74-45 70,-74 45-68,31-22 35,0-3 0,-2 0 1,-1-2-1,-1-1 0,-1-2 1,-2 0-1,14-22-37,-38 50 3,0 1 1,1-1-1,-1 1 0,0-1 1,-1 0-1,1 0 0,0 0 1,-1 0-1,0 0 0,1 0 1,-1 0-1,0 0 0,-1 0 1,1-1-1,0 1 0,-1 0 1,0-1-1,0 1 0,0 0 1,0-1-1,-1 1 0,1 0 1,-1 0-1,0-1 0,0 1 1,0 0-1,0 0 0,0 0 1,-1 0-1,1 0 0,-1 0 1,0 0-1,0 1 0,0-1 1,0 1-1,-2-3-3,-7 1-51,-1 1 1,1 0-1,0 0 0,-1 1 1,0 1-1,1 0 0,-1 0 1,0 1-1,1 1 0,-1 0 1,0 0-1,1 1 0,-10 4 51,-38 12-892</inkml:trace>
  <inkml:trace contextRef="#ctx0" brushRef="#br0" timeOffset="4778.107">2257 3510 24813,'0'82'493,"3"-1"0,5 1 0,2-1 1,4-1-1,4 0 0,3-2 0,17 38-493,22-4 216,-60-112-211,0 0-1,0-1 1,-1 1 0,1 0 0,0-1-1,0 1 1,0 0 0,0-1 0,0 1-1,0 0 1,0-1 0,0 1 0,0 0-1,0-1 1,0 1 0,0 0 0,0-1-1,0 1 1,0-1 0,0 1 0,0 0-1,0-1 1,0 1 0,0 0 0,1-1-1,-1 1 1,0 0 0,0 0 0,0-1-1,1 1 1,-1 0 0,0 0 0,0-1-1,1 1 1,-1 0 0,0 0 0,0-1-1,1 1 1,-1 0 0,0 0 0,1 0-1,-1 0 1,0 0 0,1-1 0,-1 1-1,0 0 1,1 0 0,-1 0 0,1 0-1,-1 0 1,0 0 0,1 0 0,-1 0-1,0 0 1,1 0 0,-1 1 0,0-1-1,1 0 1,-1 0 0,0 0 0,1 0-1,-1 0 1,0 1 0,1-1 0,-1 0-1,0 0 1,0 0 0,1 1 0,-1-1-5,-2-31 183,2 31-181,-9-49 75,-1 0-1,-3 1 1,-2 0 0,-2 1-1,-2 1 1,-2 1-1,-14-21-76,20 40 11,12 36 5,4-2-16,1 0 0,0 0 0,0-1 0,1 1 0,-1-1 0,2 1 0,-1-1 0,1 0 0,0 0 0,1 0 0,0-1 0,0 1 0,0-1 0,1-1 0,-1 1 0,2-1 0,3 4 0,-6-9 0,-1 0-1,1 0 1,-1-1 0,1 1-1,-1-1 1,1 1 0,-1-1-1,1 0 1,-1-1 0,0 1-1,1 0 1,-1-1 0,0 0-1,0 0 1,0 0 0,0 0-1,-1 0 1,1-1 0,0 1-1,-1-1 1,0 1 0,1-1-1,-1 0 1,0 0 0,-1 0-1,1 0 1,0-1 0,-1 0 0,28-43 14,-2-1 0,-2-1 0,-2-2 1,-3 0-1,-2-1 0,1-13-14,-12 46 0,-1 0 1,-1-1-1,0 1 1,-2-1-1,0 0 0,-1 0 1,-1 0-1,-1 0 1,-1 0-1,-1 0 0,0 0 1,-2 0-1,0 0 0,-1 1 1,-1 0-1,-1 0 1,-7-13-1,-21 2 2,34 30-2,0 0-1,0 0 0,0 1 0,0-1 0,0 0 1,0 1-1,0-1 0,0 1 0,0-1 1,0 1-1,0-1 0,0 1 0,1-1 1,-1 1-1,0 0 0,0 0 0,1-1 0,-1 1 1,0 0-1,1 0 0,-1 0 0,1 0 1,-1-1-1,1 1 0,0 0 0,-1 0 0,1 0 1,0 0-1,0 0 0,-1 0 0,1 0 1,0 0-1,0 0 0,0 0 0,0 0 1,0 1-1,1-1 0,-1 0 1,-1 60 1,2 0 0,3-1-1,10 53 0,-9-80 6,-1 0 0,-3-9-2,1-1 1,1 0-1,2 0 0,0 0 1,1 0-1,1-1 0,2 0 1,0 0-1,1-1 0,10 15-4,-17-31 1,0-1 0,0-1 1,1 1-1,-1 0 0,1-1 0,0 0 0,0 0 0,0 0 0,0 0 0,1-1 0,-1 1 0,1-1 0,-1 0 0,1-1 0,0 1 1,0-1-1,0 0 0,0 0 0,0 0 0,0-1 0,0 0 0,0 0 0,0 0 0,0 0 0,0-1 0,-1 0 0,1 0 0,0 0 0,0-1 1,0 0-1,-1 0 0,1 0 0,-1 0 0,1-1 0,-1 1 0,0-1 0,0 0 0,0-1 0,-1 1 0,1-1 0,0-1-1,13-18 5,-2-1-1,-1-1 1,-1-1-1,-1 0 1,-1 0-1,-1-1 1,-2 0-1,-1-1 1,0 0-1,-3 0 1,0-1 0,-2 1-1,-1-29-4,-1 53 17,-1 5-25,-36 90-30,30-74 39,0 0 1,1 1-1,1 0 0,1 0 1,0 0-1,1 0 1,1 1-1,1-1 0,1 1 1,0-1-1,1 1 1,1-1-1,1 0 0,1 1 1,0-1-1,1-1 1,5 11-2,-9-26 1,-1 0 1,0 0-1,1-1 1,-1 1-1,1 0 1,0-1-1,0 1 1,-1-1-1,1 1 1,0 0-1,0-1 1,0 0-1,1 1 1,-1-1-1,0 0 1,0 0-1,1 1 1,-1-1 0,1 0-1,-1-1 1,1 1-1,-1 0 1,1 0-1,0 0 1,-1-1-1,1 1 1,0-1-1,0 0 1,-1 1-1,1-1 1,0 0-1,0 0 1,-1 0-1,1 0 1,0 0-1,0-1 1,-1 1-1,1 0 1,0-1-1,0 1 1,-1-1-1,1 0 1,0 0-1,-1 1 1,1-1 0,-1 0-1,1 0 1,-1 0-1,0-1 1,1 1-1,-1 0-1,86-95-445,-56 54-765</inkml:trace>
  <inkml:trace contextRef="#ctx0" brushRef="#br0" timeOffset="5369.205">3410 2697 17972,'0'-1'100,"0"1"1,0-1 0,0 0-1,0 0 1,0 0-1,0 1 1,0-1-1,0 0 1,0 0 0,0 1-1,1-1 1,-1 0-1,0 1 1,0-1 0,1 0-1,-1 1 1,0-1-1,1 0 1,-1 1-1,1-1 1,-1 0 0,1 1-1,-1-1 1,1 1-1,0-1 1,-1 1 0,1 0-1,-1-1 1,1 1-1,0-1 1,0 1-1,-1 0 1,1 0 0,0-1-1,-1 1 1,1 0-1,0 0 1,0 0-1,-1 0 1,1 0 0,0 0-1,0 0 1,-1 0-1,1 0 1,0 0 0,0 0-1,-1 1 1,1-1-1,0 0 1,0 0-1,-1 1 1,1-1 0,0 1-1,-1-1 1,1 0-1,-1 1 1,1-1 0,0 1-1,-1-1 1,1 1-1,-1 0 1,1 0-101,30 141 2638,-26-107-2320,33 310 895,-37-334-1185,-1-4-11,1 0 0,-1 0 0,1 0 0,0 0 0,1 0-1,0-1 1,0 1 0,0 0 0,1-1 0,0 0 0,0 1 0,1-1-1,0 0 1,0-1 0,3 4-17,-6-8 3,1-1-1,-1 0 1,0 0 0,1 0-1,-1 0 1,1 0 0,-1 0-1,0 0 1,0 0-1,1-1 1,-1 1 0,0 0-1,1-1 1,-1 1 0,0-1-1,0 0 1,0 1-1,1-1 1,-1 0 0,0 0-1,0 0 1,0 1 0,0-1-1,0 0 1,-1 0-1,1-1 1,0 1 0,0 0-1,-1 0 1,1 0 0,0 0-1,-1-1 1,1 0-3,102-231 29,-103 234-29,0-1 0,0 1 0,0 0 1,1 0-1,-1 0 0,0 0 0,1-1 0,-1 1 0,0 0 0,1 0 0,-1-1 0,1 1 0,-1 0 1,1 0-1,-1-1 0,1 1 0,0-1 0,-1 1 0,1-1 0,0 1 0,0-1 0,-1 1 0,1-1 0,0 1 1,0-1-1,-1 0 0,1 0 0,0 1 0,0-1 0,0 0 0,0 0 0,0 0 0,-1 0 0,1 0 1,0 0-1,0 0 0,0 0 0,0 0 0,0 0 0,-1-1 0,1 1 0,0 0 0,0-1 0,0 1 1,-1 0-1,1-1 0,0 1 0,0-1 0,-1 1 0,1-1 0,0 0 0,-1 1 0,1-1 0,-1 1 1,1-2-2,-1 27 43,-1-1 1,-1 0-1,-1 1 0,-1-1 0,-1 0 0,-1-1 0,-2 0 0,0 0 0,-1 0 0,-2-1 0,0 0 0,-5 5-42,16-25 6,0 0 1,-1 0 0,1 0 0,-1 0 0,1 0 0,-1 0 0,0 0 0,0-1 0,0 1-1,0 0 1,0-1 0,0 1 0,-1 0 0,1-1 0,-1 1 0,1-1 0,-1 0 0,1 0 0,-1 1-1,0-1 1,1 0 0,-1 0 0,0-1 0,0 1 0,0 0 0,0 0 0,1-1 0,-1 1-1,0-1 1,0 0 0,0 0 0,0 0 0,0 0 0,0 0 0,0 0 0,0 0 0,0 0-1,0-1 1,0 1 0,0-1 0,0 0 0,0 1 0,0-1 0,0 0 0,1 0 0,-1 0-1,0 0 1,1-1 0,-1 1 0,1 0 0,-1-1 0,1 1 0,0-1 0,-2-1-7,0-3-170,1-1 1,-1 1-1,1-1 0,1 0 1,-1 0-1,1 0 1,0 0-1,1 0 1,-1 0-1,1 0 1,1-1-1,-1 1 0,1 0 1,2-5 169,9-30-1909</inkml:trace>
  <inkml:trace contextRef="#ctx0" brushRef="#br0" timeOffset="5728.394">3962 2980 21677,'0'2'1067,"-1"25"794,0-19-1678,0-1 0,0 0 1,0 1-1,1-1 0,0 1 1,1-1-1,-1 0 0,2 1 0,-1-1 1,1 0-1,0 1 0,0-1 1,1 0-1,0-1 0,0 1 0,1 0 1,0-1-1,0 0 0,3 4-183,-4-8 10,-1-1 0,1 0 0,-1 0 0,1 0 0,0 0 0,-1 0-1,1 0 1,0-1 0,0 1 0,0-1 0,-1 0 0,1 0 0,0 0-1,0 0 1,0 0 0,0-1 0,-1 1 0,1-1 0,0 0 0,0 0-1,-1 0 1,1 0 0,-1 0 0,1 0 0,-1-1 0,1 1 0,-1-1 0,0 0-1,0 0 1,0 0 0,0 0 0,0 0 0,1-1-10,54-84 85,-37 37-57,-3-1 0,-2-1-1,-2 0 1,-2-1 0,1-33-28,-11 80-18,-1 10-6,9 327 887,-9-325-835,16 44 155,11-94-1125,-18 16-219</inkml:trace>
  <inkml:trace contextRef="#ctx0" brushRef="#br0" timeOffset="6002.416">4222 2519 24101,'-10'1'1168,"1"2"473,2 2-785,7-5-648,0 0-112,0 0-136,0 0-160,0 0-840,0-2 1608</inkml:trace>
  <inkml:trace contextRef="#ctx0" brushRef="#br0" timeOffset="6734.359">4806 2510 19148,'6'-73'6323,"-8"72"-6259,0 1 0,0 0 0,1 0 0,-1-1 0,0 1 0,0 0 0,0 0 1,1 0-1,-1 1 0,0-1 0,0 0 0,1 1 0,-1-1 0,0 1 0,1 0 0,-1-1 0,0 1 0,1 0 1,-1 0-1,1 0 0,-1 0 0,1 0 0,0 0 0,-1 1 0,1-1 0,0 0 0,0 1 0,0-1 1,0 1-1,0-1 0,0 1 0,0 0-64,-4 3 59,-179 175 375,129-122-284,192-104-153,-129 44-4,4-1-1,0 0 0,1 1-1,-1 1 1,0 0 0,1 0-1,-1 1 1,0 1 0,1 0-1,-1 1 1,0 0 0,0 1-1,11 4 9,-21-7 18,-1 1-1,1 0 1,0 0-1,0 1 1,-1-1-1,1 0 1,-1 0-1,1 1 1,-1-1 0,0 1-1,1 0 1,-1-1-1,0 1 1,0 0-1,0-1 1,0 1-1,0 0 1,-1 0-1,1 0 1,-1 0-1,1 0 1,-1 0-1,1 0 1,-1 0-1,0 0 1,0 0-1,0 0 1,0 0-1,-1 0 1,1 0-1,0 0 1,-1 0-1,1 0 1,-1 0-1,0 0 1,0 0 0,0-1-1,0 1 1,0 0-1,0 0-17,-59 58 1065,47-51-1081,-1-1-1,1-1 1,-2-1 0,1 0 0,-1 0-1,0-1 1,0-1 0,0-1 0,0 0-1,-14 0 17,31-3-1025,9-4-530</inkml:trace>
  <inkml:trace contextRef="#ctx0" brushRef="#br0" timeOffset="7095.695">5152 2358 20652,'-3'-7'1417,"3"7"615,0 0-600,0 0-311,3 16-129,-3 15-504,0 7-88,-2 6-208,-6 2-48,2-2-40,3-6-80,9-13-112,4-11-160,6-21-600,1-12-592,-5-22-673</inkml:trace>
  <inkml:trace contextRef="#ctx0" brushRef="#br0" timeOffset="7299.357">5124 1934 22565,'-7'2'1224,"1"13"248,-3 6-543,3 11-601,-1 1-208,3-2-272,2-5-320,11-10 3056</inkml:trace>
  <inkml:trace contextRef="#ctx0" brushRef="#br0" timeOffset="7616.058">5445 2136 22357,'-6'186'4542,"18"-142"-3801,-12-43-730,1 0 0,-1-1 0,1 1 0,-1 0 0,1-1 0,0 1 0,-1-1 0,1 1 0,0-1 0,-1 1 0,1-1 0,0 0 0,-1 1 0,1-1 0,0 0 0,0 1 0,0-1 0,-1 0 0,1 0 0,0 0 0,0 0 0,0 0-1,-1 0 1,1 0 0,0 0 0,0 0 0,0 0 0,0 0 0,-1-1 0,1 1 0,0 0 0,0 0 0,-1-1 0,1 1 0,0-1 0,-1 1 0,1 0 0,0-1 0,-1 0 0,1 1 0,0-1 0,-1 1 0,1-1 0,-1 0 0,1 1 0,-1-1-1,0 0 1,1 1 0,-1-1 0,0 0 0,1 0-11,72-128 550,-67 113-530,1 1 0,0-1-1,1 1 1,1 0 0,0 1-1,1 0 1,1 0 0,0 1 0,0 1-1,5-4-19,-13 14 2,0 0-1,0 0 1,0 1-1,0-1 1,0 0 0,0 1-1,0 0 1,0 0-1,0 0 1,1 0-1,-1 0 1,0 1 0,1-1-1,-1 1 1,1 0-1,-1 0 1,0 0-1,1 1 1,-1-1 0,0 1-1,1-1 1,-1 1-1,0 0 1,0 1-1,1-1 1,-1 1-1,0-1 1,0 1 0,-1 0-1,1 0 1,0 0-1,-1 0 1,1 0-1,-1 1 1,1-1 0,-1 1-1,0 0 1,0 0-1,-1 0 1,1 0-1,0 0 1,-1 0 0,0 0-1,0 0 1,0 0-1,0 1-1,2 4 48,-2-7-38,-1 0 0,0 0 0,0 0 1,0 0-1,1 0 0,-1 0 0,1 0 0,-1-1 0,1 1 0,-1 0 0,1 0 0,-1 0 1,1 0-1,0-1 0,-1 1 0,1 0 0,0-1 0,0 1 0,-1 0 0,1-1 0,0 1 1,0-1-1,0 1 0,0-1 0,0 0 0,0 1 0,0-1 0,0 0 0,0 0 0,0 1 1,0-1-1,0 0 0,0 0 0,0 0 0,0 0 0,0-1 0,0 1 0,0 0-10,32-5 20,-23 9-2,-5 122-1524,-4-120-6</inkml:trace>
  <inkml:trace contextRef="#ctx0" brushRef="#br0" timeOffset="7961.121">6120 1859 17020,'0'4'690,"-1"-3"-527,0 0 1,0 0-1,1 1 1,-1-1-1,1 0 1,-1 0-1,1 1 1,-1-1 0,1 0-1,0 1 1,-1-1-1,1 0 1,0 1-1,0-1 1,0 1-1,0-1 1,1 0-1,-1 1 1,0-1-1,0 0 1,1 1-1,-1-1 1,1 0-1,-1 1 1,1-1-1,0 0 1,-1 0-1,1 0 1,0 0-1,0 1 1,0-1-1,0 0 1,0-1-1,0 1 1,0 0-1,0 0 1,0 0-1,0-1 1,1 1-1,-1 0 1,0-1-1,0 1 1,1-1-1,-1 1 1,0-1-1,1 0 1,-1 0-1,0 0 1,1 1-1,-1-1 1,1 0-1,-1-1 1,0 1-1,1 0 1,-1 0-1,0-1 1,1 1-164,9-10 147,-1 0 0,0 0 0,0-1 0,-2 0 0,1-1 0,-1 0 0,-1-1 0,0 1 0,-1-1 0,0 0 0,-1-1 0,0 0 0,1-11-147,-4 23 9,-1 1 0,0-1-1,0 1 1,0-1 0,-1 1 0,1-1 0,0 0 0,0 0 0,-1 1-1,1-1 1,-1 0 0,0 0 0,0 1 0,1-1 0,-1 0 0,0 0-1,0 0 1,-1 1 0,1-1 0,0 0 0,-1 0 0,1 0 0,-1 1-1,1-1 1,-1 0 0,0 1 0,0-1 0,1 0 0,-1 1 0,0-1-1,-1 1 1,1 0 0,0-1 0,0 1 0,-1 0 0,1 0-1,0-1 1,-1 1 0,1 0 0,-1 1 0,0-1 0,1 0 0,-1 0-1,0 1 1,1-1 0,-1 1 0,0-1 0,0 1 0,0 0 0,0 0-9,-5 5 15,0 1 0,1-1 1,-1 2-1,1-1 0,0 1 0,1 0 1,-1 0-1,2 1 0,-1 0 1,1-1-1,0 1 0,0 1 1,1-1-1,0 1 0,1-1 0,-1 4-15,0-4 12,-5 12-6,1 0-1,0 1 1,2-1 0,0 1 0,1 1 0,1-1 0,1 0 0,1 1-1,1-1 1,1 2-6,-1-22-11,0 0-1,0 0 1,0 0-1,0-1 0,1 1 1,-1 0-1,0 0 1,0 0-1,0 0 0,1 0 1,-1 0-1,1 0 1,-1 0-1,1 0 0,-1-1 1,1 1-1,-1 0 1,1 0-1,-1-1 1,1 1-1,0 0 0,0-1 1,-1 1-1,1 0 1,0-1-1,0 1 0,0-1 1,0 0-1,-1 1 1,1-1-1,0 0 0,0 1 1,0-1-1,0 0 1,0 0-1,0 0 0,0 0 1,0 0-1,0 0 1,0 0-1,0 0 1,0 0-1,0 0 0,0-1 1,0 1-1,0 0 1,-1-1-1,1 1 12,39-33-1560,-9-10 266,2-10-805</inkml:trace>
  <inkml:trace contextRef="#ctx0" brushRef="#br0" timeOffset="8280.785">6679 1357 21509,'-58'87'5174,"45"-71"-4827,-122 158 1072,136-174-1417,-1 0 0,0 0 1,1 0-1,-1 0 0,0 0 1,1 1-1,-1-1 0,1 0 0,-1 0 1,0 0-1,1 0 0,-1 1 1,0-1-1,1 0 0,-1 0 1,0 1-1,0-1 0,1 0 0,-1 1 1,0-1-1,0 0 0,1 1 1,-1-1-1,0 0 0,0 1 1,0-1-1,0 0 0,0 1 0,1-1 1,-1 1-1,0-1 0,0 0 1,0 1-1,0-1 0,0 0 1,0 1-1,0-1 0,0 1 0,0-1 1,-1 0-1,1 1 0,0-1 1,0 1-1,0-1 0,0 0 1,0 1-1,-1-1 0,1 0 0,0 1-2,34-23-10,68-70-316,-100 90 316,-1 0 1,1 1 0,0-1-1,0 1 1,0-1-1,0 1 1,0 0 0,0 0-1,0 0 1,0 0-1,0 0 1,0 0 0,1 1-1,-1-1 1,0 1-1,0-1 1,1 1 0,-1 0-1,0 0 1,1 0-1,-1 0 1,0 0 0,1 1-1,-1-1 1,0 1 0,1 0-1,-1-1 1,0 1-1,0 0 1,0 0 0,0 0-1,0 1 1,0-1-1,0 0 1,0 1 0,0-1-1,-1 1 1,1 0-1,-1-1 1,1 1 0,-1 0-1,1 0 1,-1 0 0,0 0-1,0 0 1,0 0-1,0 1 1,-1-1 0,1 2 9,1 10 65,-2 1 0,0 0 1,-1 0-1,0 0 0,-1-1 1,0 1-1,-2 0 0,0-1 1,0 0-1,-1 0 0,-1 0 1,0-1-1,-1 0 0,-1 0 1,0-1-1,0 1 1,-1-2-1,-10 10-65,-4-4-195,20-36-1126,13-12-322</inkml:trace>
  <inkml:trace contextRef="#ctx0" brushRef="#br0" timeOffset="8615.645">6874 1198 22541,'-20'26'695,"0"0"0,1 2 0,2 0 0,1 1 0,1 0 0,2 2 0,1-1 0,-7 29-695,19-59 4,1-1 1,-1 1 0,0 0-1,1 0 1,-1 0-1,1 0 1,-1 0 0,1 0-1,-1 0 1,1 0-1,-1 0 1,0 0 0,1 0-1,-1 0 1,1 0 0,-1 0-1,1 0 1,-1 0-1,0 0 1,1 1 0,-1-1-1,1 0 1,-1 0-1,0 1 1,1-1 0,-1 0-1,0 0 1,1 1 0,-1-1-1,0 0 1,1 1-1,-1-1 1,0 1 0,0-1-1,1 0 1,-1 1 0,0-1-1,0 1 1,0-1-1,0 0 1,0 1 0,0-1-1,1 1 1,-1-1-1,0 1 1,0-1 0,0 1-1,0-1 1,-1 0 0,1 1-1,0-1 1,0 1-1,0-1 1,0 1 0,0-1-1,0 0 1,-1 1-1,1-1 1,0 1 0,0-1-1,-1 0 1,1 1 0,0-1-1,-1 0 1,1 1-1,0-1 1,-1 0 0,1 0-1,0 1 1,-1-1-5,26-24 39,-8 1-51,-11 15-21,-1-1 1,1 1 0,1 0 0,-1 1 0,1-1 0,1 1 0,-1 1 0,1-1-1,0 1 1,1 1 0,-1-1 0,1 1 0,0 1 0,1 0 0,7-3 32,-15 7-7,-1 0 0,1 0 0,-1 0 0,1 0 0,-1 1 1,1-1-1,-1 0 0,1 1 0,-1-1 0,0 1 0,1-1 0,-1 1 1,0 0-1,1-1 0,-1 1 0,0 0 0,0 0 0,0 0 1,1 0-1,-1 0 0,0 0 0,0 0 0,-1 1 0,1-1 1,0 0-1,0 0 0,-1 1 0,1-1 0,0 1 0,-1-1 0,0 0 1,1 1-1,-1-1 0,0 1 0,1-1 0,-1 1 0,0-1 1,0 1-1,0-1 0,-1 1 0,1-1 0,0 2 7,-9 68 618,4-49-446,-1 0 0,-1 0-1,-1-1 1,-1 0 0,0 0 0,-2-1-1,0 0 1,-4 2-172,15-23-14,0 1 1,0-1-1,0 1 1,0-1-1,0 1 1,0 0-1,-1-1 1,1 1-1,0-1 1,0 1-1,-1-1 0,1 1 1,0 0-1,-1-1 1,1 1-1,0 0 1,-1-1-1,1 1 1,0 0-1,-1 0 1,1-1-1,-1 1 0,1 0 1,-1 0-1,1 0 1,0 0-1,-1-1 1,1 1-1,-1 0 1,1 0-1,-1 0 1,1 0-1,-1 0 0,1 0 1,-1 0-1,1 0 1,-1 0-1,1 0 1,-1 1-1,1-1 1,0 0-1,-1 0 1,1 0-1,-1 1 1,1-1-1,-1 0 0,1 0 1,0 1-1,-1-1 1,1 0-1,0 1 1,-1-1-1,1 0 1,0 1-1,-1-1 1,1 1-1,0-1 0,0 0 1,0 1-1,-1-1 1,1 1-1,0-1 1,0 1-1,0-1 14,-1-20 272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3:50.682"/>
    </inkml:context>
    <inkml:brush xml:id="br0">
      <inkml:brushProperty name="width" value="0.025" units="cm"/>
      <inkml:brushProperty name="height" value="0.025" units="cm"/>
    </inkml:brush>
  </inkml:definitions>
  <inkml:trace contextRef="#ctx0" brushRef="#br0">432 1653 18932,'0'0'2004,"3"-3"36,90-47-21,-54 32-1777,-2-2 1,0-1-1,-1-2 1,-1-1-1,-2-2 1,0-1-1,9-12-242,163-165 310,28 10 198,153-91-508,161-131 207,-459 346-225,3 4 0,54-27 18,-69 37-1243,-72 42-316,-22 11-1483</inkml:trace>
  <inkml:trace contextRef="#ctx0" brushRef="#br0" timeOffset="369.624">324 1049 18332,'-2'-8'261,"1"0"0,-1 1 0,1-1 0,0 0 0,1 0 0,0 0 0,0 0 0,1 0 0,0 0 0,0 0 0,1 1 0,0-1 0,0 1 0,1-1 1,0 1-1,0 0 0,1 0 0,0 0 0,1-2-261,-4 8 26,-1 0 0,0 0 0,1 0 0,-1 0 0,1 1 0,-1-1 0,1 0 1,-1 0-1,1 1 0,-1-1 0,1 0 0,0 1 0,-1-1 0,1 0 0,0 1 0,-1-1 1,1 1-1,0-1 0,0 1 0,0 0 0,0-1 0,-1 1 0,1 0 0,0 0 0,0-1 1,0 1-1,0 0 0,0 0 0,0 0 0,0 0 0,0 0 0,-1 0 0,1 0 0,0 1 1,0-1-1,0 0 0,0 0 0,0 1 0,0-1 0,-1 1 0,1-1 0,0 0 0,0 1 1,0-1-1,-1 1 0,1 0 0,0-1 0,-1 1 0,1 0 0,-1-1 0,1 1 0,-1 0 1,1 0-27,10 58 488,-18 4-341,-2 0 0,-3 0 0,-3-1 0,-8 16-147,18-59 15,-127 404 974,-32 30-989,159-440 12,0 0 0,0 1-1,1 0 1,1 0 0,0 0-1,1 1 1,1-1 0,-1 10-12,2-23-1,0 0 1,0 0 0,-1 0-1,1 1 1,0-1-1,0 0 1,0 0-1,0 1 1,1-1 0,-1 0-1,0 0 1,0 0-1,1 1 1,-1-1 0,1 0-1,-1 0 1,1 0-1,-1 0 1,1 0 0,0 0-1,-1 0 1,1 0-1,0 0 1,0 0-1,0 0 1,0 0 0,0-1-1,0 1 1,0 0-1,0-1 1,0 1 0,0 0-1,0-1 1,0 0-1,0 1 1,1-1 0,-1 0-1,0 1 1,0-1-1,1 0 1,-1 0 0,0 0-1,0 0 1,1 0-1,-1 0 1,1-1 0,60-35 8,93-111 29,94-29 310,-107 95 1588</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47:01.577"/>
    </inkml:context>
    <inkml:brush xml:id="br0">
      <inkml:brushProperty name="width" value="0.025" units="cm"/>
      <inkml:brushProperty name="height" value="0.025" units="cm"/>
    </inkml:brush>
  </inkml:definitions>
  <inkml:trace contextRef="#ctx0" brushRef="#br0">55 576 13645,'0'0'2626,"-48"1"-608,41-3-96,7-17-288,15-8-737,22-11-321,15-14 321,22-8 0,17-9-257,9 0-351,1 7-193,-5 6-96,-12 10-353,-27 12-2017,-26 10-3139,-27 6-12108</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4:17.114"/>
    </inkml:context>
    <inkml:brush xml:id="br0">
      <inkml:brushProperty name="width" value="0.025" units="cm"/>
      <inkml:brushProperty name="height" value="0.025" units="cm"/>
    </inkml:brush>
  </inkml:definitions>
  <inkml:trace contextRef="#ctx0" brushRef="#br0">1 84 16251,'0'0'1829,"0"0"-47,0 0-454,0 0-449,8 0 1256,134-11 816,-21 31-2468,-84-12-427,0-2 0,1-1-1,0-2 1,1-2 0,-1-1 0,20-3-56,9-7 34,0 2-1,1 4 1,0 3 0,-1 3 0,55 8-34,-50 3 21,-45-7-20,0-1 0,0-1 0,0-2 0,1 0 0,-1-2 0,1-1 0,2-2-1,-12 2 4,1 1 0,0 0 0,-1 1 0,1 1 0,-1 1 1,1 1-1,-1 0 0,15 6-4,-17-4 0,0-1 0,1-1 0,0-1 0,0 0 0,0-1 0,0-1 0,0-1 0,0 0 0,0-1 0,12-3 0,70-32-14,-85 28 17,2 1-1,-1 1 0,1 1 1,0 0-1,0 1 1,0 0-1,17 0-2,16 3 13,-34 2-15,0-1 1,1 0 0,-1-1 0,0-1-1,0 0 1,0-1 0,-1-1-1,1 0 1,-1-1 0,0 0 0,0-2-1,0 1 1,10-8 1,-19 10 10,-1 0 0,1 0-1,0 0 1,0 1 0,0 0-1,0 0 1,1 1 0,-1-1 0,1 1-1,0 0 1,0 1 0,-1-1 0,1 1-1,0 0 1,0 1 0,0-1 0,0 1-1,0 0 1,0 1 0,6 0-10,36 16-518,-34-12-307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4:31.878"/>
    </inkml:context>
    <inkml:brush xml:id="br0">
      <inkml:brushProperty name="width" value="0.025" units="cm"/>
      <inkml:brushProperty name="height" value="0.025" units="cm"/>
    </inkml:brush>
  </inkml:definitions>
  <inkml:trace contextRef="#ctx0" brushRef="#br0">0 237 19060,'0'0'1392,"0"0"73,6 3-1032,3-2-424,0 0 1,1-1-1,-1 0 0,1 0 1,-1-1-1,0 0 0,1-1 1,-1 0-1,0 0 0,0-1 1,0 0-1,-1-1 0,1 0 1,3-2-10,28-9 20,23-2 186,1 4 1,0 2-1,1 3 0,9 2-206,139-20 1043,-29-7-897,1 8 0,72 4-146,316 34 816,-328 0-429,198-18-387,166-38-18,-549 47 15,1 2 0,-1 2 0,-1 3 0,0 3 3,57 10 29,-49-13-58,-1-3 0,1-3 0,0-3 0,1-3-1,1-3 30,244-17-470,57 14 470,-288 8-12,1-4 1,-1-4 0,0-4-1,9-5 12,-50 10 24,0 2 0,0 1-1,1 2 1,18 3-24,103-4 235,-105 0 1250,-84-5-4637,7-11 469</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4:35.625"/>
    </inkml:context>
    <inkml:brush xml:id="br0">
      <inkml:brushProperty name="width" value="0.025" units="cm"/>
      <inkml:brushProperty name="height" value="0.025" units="cm"/>
    </inkml:brush>
  </inkml:definitions>
  <inkml:trace contextRef="#ctx0" brushRef="#br0">1 305 22293,'0'-1'10,"0"-1"0,0 1 0,0-1 0,0 1 0,0-1 0,0 1-1,1-1 1,-1 1 0,0-1 0,1 1 0,-1 0 0,1-1 0,0 1 0,-1 0 0,1-1 0,0 1 0,0 0 0,0 0 0,0 0 0,0 0 0,0 0 0,0 0 0,0 0 0,0 0 0,0 0 0,1 0 0,-1 0 0,0 1 0,1-1 0,-1 1-1,0-1 1,1 1 0,-1-1 0,1 1 0,-1 0 0,1 0 0,-1 0 0,0 0 0,1 0 0,-1 0 0,1 0 0,-1 0 0,1 0 0,-1 1 0,1-1 0,-1 1 0,1-1-10,29-2 46,1 1 0,-1 2-1,1 1 1,-1 2 0,0 0 0,0 3 0,-1 0 0,11 5-46,92 18 116,-61-20-87,0-4 1,1-4-1,0-2 1,0-3-1,-1-4 1,0-3-1,5-4-29,190-32 224,3 12 0,157 5-224,-351 27 9,621-27 144,-565 17-14,162-18 361,1 13-1,0 13 0,89 19-499,-220 1 349,0-7 0,1-7 0,0-7-1,86-17-348,245-83 172,-456 97-634,2 1-1,-1 3 1,1 1-1,-1 2 1,1 2-1,11 2 463,-5 2-2788</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5:24.901"/>
    </inkml:context>
    <inkml:brush xml:id="br0">
      <inkml:brushProperty name="width" value="0.025" units="cm"/>
      <inkml:brushProperty name="height" value="0.025" units="cm"/>
    </inkml:brush>
  </inkml:definitions>
  <inkml:trace contextRef="#ctx0" brushRef="#br0">1 175 9946,'0'0'1496,"-1"0"2170,7 1-2535,82 11 1782,54-26-2744,-100 7 5,-16 4-196,3-2 268,-1 1 0,1 1 0,0 1 0,0 2 0,0 1 0,0 1 0,-1 1 0,26 7-246,74 28 296,3-6 1,0-6 0,1-6 0,64 0-297,407-6 52,4 0 74,-430-9-80,-1-7 0,142-20-46,-78-5 9,2 10-1,-1 12 1,129 16-9,94 41 134,34-33 53,328-15-206,-344-7 95,343-46-101,-36 21 49,35 6 152,44 0 352,21 21-432,-129 25 126,28-93-274,174 9 73,-173 37-33,-628 15 15,15-3 17,168 14-20,859 47 28,-886-60 6,150-30-34,-168 12 35,-96 8-25,-43 3-26,0 7-1,0 6 0,25 9 17,805 37 40,-132-22 281,34-10-159,-376-45-172,-308 24 2,0 9-1,131 18 9,61 1 11,58-30 131,-301 26 837,-156-13-1149,-1 0-191,0 0-323,0 0-196</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5:38.786"/>
    </inkml:context>
    <inkml:brush xml:id="br0">
      <inkml:brushProperty name="width" value="0.025" units="cm"/>
      <inkml:brushProperty name="height" value="0.025" units="cm"/>
    </inkml:brush>
  </inkml:definitions>
  <inkml:trace contextRef="#ctx0" brushRef="#br0">915 1650 21317,'2'-10'1002,"-1"7"1461,-10 42-641,-22 160-917,-46 287-359,52-149 507,25-334-1021,0-3 1,0-30-1128,3 2-249</inkml:trace>
  <inkml:trace contextRef="#ctx0" brushRef="#br0" timeOffset="806.819">507 2717 20004,'-7'6'389,"6"-5"-277,-1-1 0,1 1 0,-1-1 0,1 1 0,-1 0 0,1-1 0,-1 1 0,1 0 0,0 0 1,-1 0-1,1 0 0,0 0 0,0 0 0,0 1 0,0-1 0,0 0 0,0 1 0,0-1 0,0 0 1,1 1-1,-1-1 0,0 1 0,1-1 0,-1 1 0,1-1 0,0 1 0,-1 0 0,1-1 0,0 1 1,0 0-1,0-1 0,0 1 0,0-1 0,1 1 0,-1 0 0,0-1 0,1 1 0,-1-1 0,1 1 1,-1-1-1,1 1 0,0-1 0,0 1 0,0-1 0,0 0 0,0 1 0,0-1 0,0 0 0,0 0 1,0 0-113,9 2 118,-1-1 1,0-1-1,0 0 1,1 0-1,-1 0 1,1-1-1,-1-1 1,0 0-1,1 0 1,-1-1-1,0 0 1,0 0-1,0-1 1,0-1-1,0 1 1,-1-1-1,5-3-118,26-8 85,107-26-9,137-20-76,-114 26 0,-77 20 10,1 4 1,0 4 0,1 4-1,-1 4 1,0 4 0,17 6-11,-42-3 14,0-4 0,0-3 0,0-3 0,0-2 0,0-4 0,46-12-14,-93 15 1,58-17-10,1 4 0,1 3 1,0 4-1,1 3 1,0 4-1,75 6 9,420 24 52,-549-19-21,-41 11-354,-63-1-2971,53-18 1803</inkml:trace>
  <inkml:trace contextRef="#ctx0" brushRef="#br0" timeOffset="1132.762">3647 2266 23205,'0'1'84,"-1"-1"0,0 1 1,0-1-1,0 1 0,1 0 0,-1 0 1,0-1-1,1 1 0,-1 0 0,0 0 1,1 0-1,-1 0 0,1 0 1,0 0-1,-1 0 0,1 0 0,0 0 1,-1 0-1,1 0 0,0 0 0,0 0 1,0 0-1,0 0 0,0 0 0,0 0 1,0 0-1,0 0 0,1 0 0,-1 0 1,0 0-1,1 0 0,-1 0 0,0 0 1,1-1-1,-1 1 0,1 0 0,-1 0 1,1 0-1,0 0 0,-1-1 0,1 1 1,0 0-1,0-1 0,0 1 0,-1 0 1,1-1-1,0 1 0,0-1 0,0 1 1,0-1-1,0 0 0,0 1 0,0-1 1,0 0-1,0 0 0,0 1 0,0-1-84,61 11 852,176-14-381,-236 3-471,1 1 0,0-1 0,-1 1 0,1 0 0,-1-1 0,1 1-1,-1 1 1,1-1 0,-1 0 0,1 0 0,-1 1 0,0 0 0,0-1-1,0 1 1,0 0 0,0 0 0,0 0 0,-1 0 0,1 0 0,-1 1 0,1-1-1,-1 0 1,0 1 0,0-1 0,0 1 0,0-1 0,0 1 0,0 0 0,-1-1-1,1 1 1,-1 0 0,0-1 0,0 1 0,0 0 0,0-1 0,-1 1 0,1 0-1,0-1 1,-1 1 0,0 0 0,0-1 0,-1 3 0,-9 28 95,-2 0 0,-1-1 0,-1-1 0,-2 0 0,-9 10-95,-8 18 169,-104 192-48,136-247-1362,2-4-1850</inkml:trace>
  <inkml:trace contextRef="#ctx0" brushRef="#br0" timeOffset="1939.411">615 1739 17476,'-46'75'7420,"46"-74"-6556,6-5 758,94-116-198,-54 56-1237,384-480 60,-410 527-262,-24 41 7,0-7 0,-4 17 27,2 1-1,1 0 1,2 0 0,2 0-1,1 0 1,1 1 0,2-1-1,2 0 1,7 24-19,4-15-59,2-15-301</inkml:trace>
  <inkml:trace contextRef="#ctx0" brushRef="#br0" timeOffset="3259.872">45 1406 23869,'10'48'369,"-2"1"0,-3-1 0,-1 1 0,-2 0 0,-3 0 1,-2 0-1,-1 0 0,-3-1 0,-2 0 0,-2 0 0,-3-1 0,-2 2-369,8-59 655,16-158-202,-1 111-440,3 2-1,2-1 0,3 1 1,1 1-1,4 1 1,1 1-1,22-37-12,-41 84 1,0 2 0,0-1-1,0 0 1,0 0 0,1 1 0,-1-1 0,1 1 0,0-1-1,0 1 1,0 0 0,1 1 0,-1-1 0,1 0-1,0 1 1,-1 0 0,1 0 0,0 0 0,0 0-1,0 1 1,0-1 0,1 1 0,-1 0 0,0 0 0,1 1-1,-1-1 1,0 1 0,1 0 0,-1 0 0,0 1-1,1-1 1,1 2-1,3 0-4,0 1-1,0 0 0,0 0 1,0 1-1,-1 0 0,0 1 1,0 0-1,0 0 0,-1 1 1,0 0-1,0 0 1,0 1-1,0 0 0,-1 1 5,-3-5 5,-1 0-1,1 0 0,-1 0 0,0 1 1,0 0-1,0-1 0,-1 1 1,1 0-1,-1-1 0,0 1 1,0 0-1,0 0 0,-1 0 1,1 0-1,-1 0 0,0 0 1,0 0-1,0 0 0,-1 0 1,0 0-1,1 0 0,-1 0 0,-1 0 1,1 0-1,0 0 0,-1-1 1,0 1-1,0 0 0,0-1 1,0 0-1,-1 1 0,1-1 1,-2 1-5,-9 9 38,-1-1 0,-1 0 0,0 0 0,0-2 0,-1 0 0,0-1 0,-1 0 0,0-1 0,0-1 0,-1-1 0,1-1 0,-1 0 0,-1-1 0,-4 0-38,7-12-790,21-5-526</inkml:trace>
  <inkml:trace contextRef="#ctx0" brushRef="#br0" timeOffset="4116.232">3644 2774 22197,'9'13'674,"-2"0"1,0 0 0,0 1-1,-2 0 1,1 1 0,-2-1-1,0 1 1,2 12-675,6 21 599,109 321 72,-103-310-1058,-18-57-223,0-2-505,-7-1-1917,-1 1 2410,-18-8-3260,-10-24-2351,-61-70-2389,28 31 16746,52 26 2791,38 17-8296,196-137 290,-183 140-3703</inkml:trace>
  <inkml:trace contextRef="#ctx0" brushRef="#br0" timeOffset="5741.816">1389 2454 10874,'6'-25'9732,"10"4"-5195,58-24-4433,-54 35 943,15-6-925,-1-2 1,-1-1-1,-1-2 1,-1-1-1,-1-2 1,0-1-1,10-13-122,69-94 243,-74 86-147,1 2 0,3 2 0,31-27-96,320-215 400,-283 178-312,67-55 69,122-7 313,-295 167-579,-1 1 91,0 0 0,0 0 0,-1-1 0,1 1 0,0 0 0,0 0 0,0 0 0,-1 0 0,1-1-1,0 1 1,0 0 0,0 0 0,-1 0 0,1-1 0,0 1 0,0 0 0,0 0 0,0-1 0,0 1 0,0 0 0,0-1 0,0 1-1,0 0 1,0 0 0,0-1 0,0 1 0,0 0 0,0-1 18,-42 11-136</inkml:trace>
  <inkml:trace contextRef="#ctx0" brushRef="#br0" timeOffset="6278.522">3850 847 25349,'0'0'953,"-6"24"-121,-2 0-424,-3 4-160,0 4-120,-4 3-40,-4 5-24,-4 2-32,-5 5 8,-3 1 16,2-1-24,-1-2 0,6-7-32,7-6-120,7-18-472,8-12-552,12-24-361</inkml:trace>
  <inkml:trace contextRef="#ctx0" brushRef="#br0" timeOffset="6561.174">3843 887 25974,'0'24'672,"0"6"-64,3-1-264,3 0-112,3-3-136,-1 2-56,1 0-16,-2 1-24,-2 2 8,-4-2 8,-1-1 24,-1-2 0,-2-4-160,-2 0-200,-2-6-720,1-3-281,-1-10-1207,-3-5-4842</inkml:trace>
  <inkml:trace contextRef="#ctx0" brushRef="#br0" timeOffset="6775.742">3771 1103 24669,'8'-6'1185,"2"1"-145,2 2-440,4 1-256,3-3-184,4 1-24,2-2-384,-2 2-480,1-4 1128</inkml:trace>
  <inkml:trace contextRef="#ctx0" brushRef="#br0" timeOffset="7884.265">4477 714 25381,'-3'1'1062,"-61"58"618,-178 133-1450,213-155-192,84-39-39,15-18 9,80-9 21,-149 28-28,0 1-1,1 0 0,-1 0 0,1 0 1,-1 0-1,0 0 0,1 0 0,-1 1 1,1-1-1,-1 0 0,0 1 0,1-1 0,-1 1 1,0 0-1,0-1 0,1 1 0,-1 0 1,0 0-1,0-1 0,0 1 0,0 0 1,0 0-1,0 0 0,0 0 0,0 1 1,-1-1-1,1 0 0,0 0 0,-1 0 0,1 1 1,0-1-1,-1 0 0,0 1 0,1-1 1,-1 0-1,0 1 0,0-1 0,1 1 1,-1-1-1,0 0 0,0 1 0,-1-1 0,1 1 1,0-1-1,0 0 0,-1 1 0,1-1 1,-1 1-1,-32 62 87,20-49 50,0-1 0,-1-1-1,-1 0 1,-1-1 0,0 0 0,0-1-1,-1-1 1,0-1 0,-1 0-1,0-2 1,0 0 0,-1 0 0,0-2-1,0-1 1,-6 1-137,-31-1 108,55-5-124,1 1 1,-1-1-1,1 0 0,0 1 1,-1-1-1,1 0 0,-1 0 0,1 1 1,0-1-1,-1 0 0,1 0 0,0 0 1,0 1-1,0-1 0,0 0 0,0 0 1,0 0-1,0 1 0,0-1 0,0 0 1,0 0-1,0 0 0,0 0 0,1 1 1,-1-1-1,0 0 0,0 0 1,1 1-1,-1-1 0,1 0 0,-1 1 1,1-1-1,-1 0 0,1 1 0,-1-1 1,1 1-1,0-1 0,-1 0 0,1 1 1,0 0-1,-1-1 0,1 1 0,0-1 1,-1 1 15,3-2-109,21-25-1129</inkml:trace>
  <inkml:trace contextRef="#ctx0" brushRef="#br0" timeOffset="9393.384">1747 1256 23349,'2'3'575,"155"271"1689,-143-252-2225,1-2 0,1 0 0,1-1 0,0 0 0,1-2 0,1 0 0,1-1 0,1-1 0,0 0-1,0-2 1,24 10-39,-34-17-3,28 13 41,0 1 0,-2 2-1,0 2 1,30 25-38,-25-12 108,-20-15-25,2-1 0,0-1 0,1-1 1,1-2-1,1 0 0,0-2 0,2-1-83,5 1 63,0 1 1,-1 2 0,-1 1-1,-1 1 1,0 2-1,22 21-63,-49-40 49,-1 1 0,0-1 1,1 0-1,-1 1 0,-1-1 0,1 1 0,0 0 0,-1 0 0,0 0 0,0 0 0,0 1 0,-1-1 1,1 0-1,-1 1 0,0-1 0,0 3-49,-1-6 263,0-1-11,0 0-8,0 0-52,0 0-56,0 0-30,0 0-43,-31-15-354,14 6 1095</inkml:trace>
  <inkml:trace contextRef="#ctx0" brushRef="#br0" timeOffset="10344.154">3573 1730 19316,'-10'-7'5531,"-17"38"-4343,-56 122 64,-69 235-618,145-380-2645,6-35 34</inkml:trace>
  <inkml:trace contextRef="#ctx0" brushRef="#br0" timeOffset="10625.152">3516 1805 23485,'-7'13'656,"4"4"352,-2 4-303,10 7 103,6 2-24,6 5-400,0 0-136,8 2-152,-3-4-64,-2 1-8,2-2 8,-12-3-208,-7-1-184,-4-6-792,-5-6-233</inkml:trace>
  <inkml:trace contextRef="#ctx0" brushRef="#br0" timeOffset="10899.487">3338 2101 23429,'9'-1'728,"8"-7"224,7-2-215,16-3-97,3-2-120,6 1-264,1-2-416,-12-6 2352</inkml:trace>
  <inkml:trace contextRef="#ctx0" brushRef="#br0" timeOffset="11153.389">3995 1710 22221,'-6'7'1056,"0"12"704,2 7-855,-1 15-129,1 6-8,4 6-392,0-2-120,7-8-160,2-2-192,0-11-552,-2-7-640,-7-4-593</inkml:trace>
  <inkml:trace contextRef="#ctx0" brushRef="#br0" timeOffset="11430.718">3776 1793 17452,'24'-39'7255,"48"7"-6160,-66 30-742,21-5-235,0 0-1,0 2 1,1 1 0,-1 1-1,1 2 1,0 0 0,0 2-1,-1 1 1,1 1 0,0 2 0,-1 1-1,23 7-117,-42-10 14,0-1-1,0 1 0,-1 1 1,1-1-1,-1 1 1,0 1-1,0-1 0,0 1 1,-1 1-1,1-1 1,-1 1-1,-1 0 0,1 0 1,-1 1-1,0-1 1,-1 1-1,1 1 0,-1-1 1,-1 0-1,1 1 1,-1 0-1,1 5-13,-1 0 74,1 0 0,-2 0 0,0 0-1,-1 1 1,0-1 0,-1 1 0,-1-1 0,0 1 0,0-1-1,-2 1 1,1-1 0,-2 0 0,0 0 0,0-1 0,-1 1 0,-1-1-1,0 0 1,-1 0 0,0-1 0,-1 1 0,0-2 0,-1 1-1,0-1 1,-1 0-74,-12 5 83,0-1 0,-2-1 0,1-1 0,-2-1-1,1-1 1,-2-2 0,1 0 0,-1-2 0,0 0 0,-18 0-83,40-4-6,1-1 1,0 0 0,-1 0-1,1-1 1,-1 1 0,1-1-1,-1 0 1,1 1 0,-1-2 0,1 1-1,-1 0 1,1-1 0,-1 1-1,1-1 1,-1 0 0,1 0-1,0-1 1,-1 1 0,1 0 0,0-1-1,0 0 1,0 0 0,0 0-1,1 0 1,-1-1 0,0 1-1,1-1 1,0 1 0,-1-1 0,1 0-1,0 0 1,0 0 0,1 0-1,-1 0 1,1 0 0,-1 0-1,1-3 6,-5-34-824,7-8-1036</inkml:trace>
  <inkml:trace contextRef="#ctx0" brushRef="#br0" timeOffset="13981.669">2372 951 22093,'0'0'1071,"0"0"-195,0 0-179,0 0-150,-4 2-191,-1 4-305,1 0 0,-1 1 0,1 0 1,1 0-1,-1 0 0,1 0 0,1 0 0,-1 1 0,1-1 0,0 1 0,1 0 0,0-1 0,0 1 1,1 0-1,0 0 0,0 0 0,2 5-51,-4 19 123,10 231 488,57 350-68,-61-500-396,-5-1 0,-5 1 0,-11 53-147,4-104 40,12-59-22,1-3 27,-1-10 124,-44-217-246,0 69-297,14 61-8,5-1 1,4-1 0,4-1 0,4-1 0,5-8 381,12 46-23,3 1 1,3 0 0,2 1-1,3 0 1,19-50 22,-10 30-20,-16 21 20,-8 60 3,0 0 0,0 0 1,0 1-1,0-1 1,0 0-1,0 1 1,0-1-1,0 1 0,0-1 1,0 1-1,0-1 1,0 1-1,0 0 0,0-1 1,1 1-1,-1 0 1,0 0-1,0 0 1,1 0-1,-1 0 0,1-1 1,-1 1-1,1 0 1,-1 0-1,1 1 1,-1-1-1,1 0 0,0 0 1,-1 0-1,1 0 1,0 0-1,0 0 1,0 0-1,0 0 0,0 0 1,0 1-1,0-1-3,-22 342 764,22-244-544,4-1 1,5 1-1,9 31-220,17 59 130,22 170 121,-53-276-104,-4-82-114,-1-4 22,-9-387 146,-33-462-1425,30 768 1158,13 82 80,0 2-2,0 0-19,0 0-12,-1 4 7,7 274 38,26 316 123,-32-467-124,-2-65 10,2 1 0,4-1 0,1 0 0,4 0 0,14 55-35,-13-110 86,-5-28-10,1-247 116,-3 169-210,-2-852-1386,-12 843 701,10 101 604,-2 8 75,0 4 22,1 1 0,-1-1-1,1 0 1,0 1-1,0-1 1,0 1-1,1 0 1,0-1-1,0 1 1,1 0 0,-1 0-1,1 0 1,0 0-1,1 5 3,-1 13 14,-5 164 431,17 143-445,-6-203 192,-1-29-104,1 281 82,-8-350-540</inkml:trace>
  <inkml:trace contextRef="#ctx0" brushRef="#br0" timeOffset="15419.371">2627 1202 22765,'4'0'113,"-1"0"0,1-1 0,0 1 1,0-1-1,-1 0 0,1 0 0,-1 0 0,1 0 1,-1-1-1,1 0 0,-1 1 0,0-1 0,0 0 1,0-1-1,0 1 0,0 0 0,0-1-113,13-8 246,127-73 843,-85 52-715,-2-1 1,-1-3-1,44-39-374,169-174 539,55 37-395,-129 92-103,-34 18-9,-138 92-26,-31 18 0,8-8-4,-118 76-1719,94-59 1042</inkml:trace>
  <inkml:trace contextRef="#ctx0" brushRef="#br0" timeOffset="15758.033">4411 65 23613,'-18'41'704,"-1"2"-80,-3 7-240,-1-2-56,0-4-79,2-5 15,1-6-88,1-4-64,3-9-32,1-2-24,8-5-88,1-3-144,6-10-545,0 0-295,12-7-1584</inkml:trace>
  <inkml:trace contextRef="#ctx0" brushRef="#br0" timeOffset="15995.924">4437 63 26094,'-6'32'712,"0"12"-320,2 3-48,4 1-160,0-3-56,4-8-56,2-4-40,-1-6-16,1-4 8,-2-4 8,0 0-48,-1-3-208,0-4-208,-3-2-832,0-1 7</inkml:trace>
  <inkml:trace contextRef="#ctx0" brushRef="#br0" timeOffset="16224.314">4388 336 25669,'37'-22'457,"-19"19"-153,-2 2-272,2-2-672,-2-3 391</inkml:trace>
  <inkml:trace contextRef="#ctx0" brushRef="#br0" timeOffset="17358.195">4996 2 25549,'-3'-1'129,"0"1"-1,-1-1 1,1 1-1,-1 0 1,1 0 0,0 0-1,-1 1 1,1-1-1,0 1 1,-1 0-1,1 0 1,0 0-1,0 0 1,-1 0-1,1 1 1,0 0-1,1-1 1,-1 1-1,-2 2-128,0-2 98,-20 9-35,0 1 0,0 1 1,1 1-1,1 1 0,1 2 1,0 0-1,1 1 0,1 1 1,1 0-1,0 2 0,2 0 1,-8 13-64,24-33 4,0 0 0,0-1 0,0 1 0,0 0 0,0 0 0,0 0 0,0 0 0,1 0-1,-1 0 1,0 0 0,1 0 0,-1 0 0,1 0 0,-1 0 0,1 0 0,-1 0 0,1 0 0,0 1 0,-1-1 0,1 0 0,0 0 0,0 0 0,0 1 0,0-1 0,0 0 0,0 0 0,1 1 0,-1-1 0,0 0 0,0 0 0,1 0 0,-1 0-1,1 0 1,-1 1 0,1-1 0,0 0 0,-1 0 0,1 0 0,0 0 0,0-1 0,0 1 0,-1 0 0,1 0 0,0 0 0,0-1 0,0 1 0,0 0 0,0-1 0,1 1 0,-1-1 0,0 1 0,0-1 0,0 0 0,0 1 0,1-1 0,-1 0-1,0 0 1,0 0 0,0 0 0,1 0 0,-1 0 0,0 0 0,1-1-4,134-33 57,38-4 18,-172 38-75,0-1-1,1 1 0,-1 0 0,0 0 1,1 0-1,-1 1 0,0-1 1,0 0-1,1 1 0,-1 0 1,0-1-1,0 1 0,0 0 1,0 0-1,0 0 0,0 1 0,0-1 1,0 0-1,0 1 0,0-1 1,-1 1-1,1-1 0,-1 1 1,1 0-1,-1 0 0,1 0 1,-1 0-1,0 0 0,0 0 1,0 0-1,0 0 0,-1 0 0,1 1 1,0-1-1,-1 0 0,0 0 1,1 1-1,-1-1 0,0 0 1,0 1-1,0-1 0,-1 0 1,1 0-1,-1 1 0,1-1 0,-1 0 1,0 0-1,1 1 0,-1-1 1,0 0-1,0 0 0,-1 0 1,1 0-1,0-1 0,-1 1 1,0 0 0,-8 11 56,-1 0 1,0-2 0,-1 1-1,0-2 1,-1 1 0,0-2-1,-1 0 1,0 0 0,0-1-1,-1-1 1,0 0 0,0-2-1,-1 1 1,0-2 0,0 0-1,0-1 1,0 0 0,-11-1-57,27-2 0,-55 3 282,54-3-289,0 0 0,0 0 1,0 0-1,0 0 0,0 0 1,0 0-1,0 0 0,0-1 0,0 1 1,0 0-1,0 0 0,0-1 1,0 1-1,0-1 0,1 1 1,-1-1-1,0 1 0,0-1 0,0 0 1,1 1-1,-1-1 0,0 0 1,1 1-1,-1-1 0,1 0 0,-1 0 1,0 0-1,1 0 0,0 0 1,-1 1-1,1-1 0,0 0 0,-1 0 1,1 0-1,0 0 0,0 0 1,0 0-1,0 0 0,0 0 1,0 0-1,0 0 0,0 0 0,0 0 1,0 0-1,1 0 0,-1 0 1,0 0-1,1 0 0,-1 0 0,1 0 1,-1 0 6,31-28-2187,-7 19 364</inkml:trace>
  <inkml:trace contextRef="#ctx0" brushRef="#br0" timeOffset="17711.147">5132 278 26526,'0'32'304,"-1"1"0,-2 0 1,-1-1-1,-2 0 0,-1 0 1,-1 0-1,-2-1 1,-1 0-1,-12 21-304,4-13 171,18-37-86,5-12 42,2 1-120,-1-1 0,2 1-1,-1 0 1,1 1 0,1-1 0,-1 1 0,1 1 0,1 0 0,-1 0 0,1 0 0,1 1 0,-1 1 0,1-1 0,0 2 0,7-3-7,65-20-183,-30 11-292</inkml:trace>
  <inkml:trace contextRef="#ctx0" brushRef="#br0" timeOffset="47281.778">2376 1084 21429,'10'-32'3351,"-14"95"-1768,-6 25-1268,4 1 1,3 1-1,5-1 0,12 82-315,-1 11 63,-4 32 79,-15 128-142,5-311 1,-17-150-40,-4-401 62,-6 81-30,0 315 15,28 124-7,0-1-1,0 1 0,0-1 0,0 1 1,0 0-1,0-1 0,0 1 0,0 0 1,0-1-1,0 1 0,0-1 0,0 1 1,0 0-1,0-1 0,0 1 0,0 0 1,0-1-1,-1 1 0,1 0 1,0-1-1,0 1 0,-1 0 0,1-1 1,0 1-1,0 0 0,-1 0 0,1-1 1,0 1-1,-1 0 0,1 0 0,0-1 1,-1 1-1,1 0 0,0 0 1,-1 0-1,1 0 0,0 0 0,-1 0 1,1-1-1,0 1 0,-1 0 0,1 0 1,-1 0-1,1 0 0,0 0 0,-1 1 1,1-1-1,0 0 0,-1 0 0,1 0 1,-1 0-1,1 0 0,0 0 1,-1 1-1,1-1 0,0 0 0,-1 0 1,1 0-1,0 1 0,0-1 0,-1 0 1,1 0-1,0 1 0,0-1 0,-1 0 1,1 1-1,0-1 0,0 0 0,0 1 1,-1-1-1,-7 32-5,21 251-11,-4-56 36,10 0 0,10 3-20,13 101 17,-29-282-30,-13-49 12,1 0 1,0 0-1,0 0 1,-1 0-1,1 0 1,-1-1-1,1 1 1,0 0-1,-1 0 1,1-1-1,0 1 1,-1-1-1,1 1 1,-1 0-1,1-1 1,-1 1-1,1-1 1,-1 1-1,1-1 1,-1 1-1,0-1 1,1 0-1,-1 1 1,0-1-1,1 1 1,-1-1-1,0 0 1,0 1-1,0-1 1,1 0-1,-1 1 1,0-1-1,0 0 1,0 1-1,0-1 1,0 0-1,0 1 1,0-1-1,-1 0 1,1 0-1,0 1 1,0-1-1,0 1 1,-1-1-1,1 0 1,0 1-1,-1-1 1,1 1-1,0-1 1,-1 0-1,1 1 1,-1-1-1,1 1 1,-1 0-1,1-1 1,-1 1 0,-14-193-39,12-18 39,1-12 3,-10 0-1,-19-72-2,4 210 32,22 81-29,2 10-4,0 0 1,0 0-1,1 1 1,0 0 0,0-1-1,1 1 1,0 0-1,0 0 1,0-1-1,1 1 1,0 0-1,1 0 1,0 4 0,-1 4-3,13 276 7,13-1 1,12 2-5,-22-178-7,8-38 5,-20-90-21,-30-169-10,18 37 33,7-1 1,9-44-1,-2-206 0,-7 374 0,2 6 0,-1-1 0,-1 1 0,0 0 0,-1 0 0,-1-1 1,-1 1-1,0 1 0,-1-1 0,-1 1 0,-1 0 0,0 0 0,-1 0 0,-4-5 0,-28-8-22,38 36 0,0 12 18,0-1 0,1 1-1,1 0 1,1-1 0,0 1-1,2-1 1,3 15 4,-1 5-10,58 595 5,-22-227 16,-27-343-1,-6-80-36,-4-120 23,-3-870-134,-13 891 83,12 115 54,0 0 0,0 0 0,0-1-1,0 1 1,0 0 0,0-1 0,0 1-1,0 0 1,-1 0 0,1-1 0,0 1-1,-1 0 1,1 0 0,-1 0 0,0 0 0,1 0-1,-1 0 1,0 0 0,0 0 0,1 0-1,-1 0 1,0 0 0,0 0 0,0 0-1,0 0 1,0 1 0,0-1 0,0 0 0,-1 1-1,1-1 1,0 1 0,0 0 0,0-1-1,-1 1 1,1 0 0,0-1 0,0 1-1,-1 0 1,1 0 0,0 0 0,0 0 0,-1 0-1,1 1 1,0-1 0,0 0 0,-1 1-1,1-1 1,0 0 0,0 1 0,0 0-1,0-1 1,-1 1 0,-25 102-37,17 21 43,5 0 0,6 0 0,5 0 0,6 0 0,5-1 0,28 101-6,-15 26-13,-43-308-66,-3-118 4,8-1 0,9-26 75,-2-47-104,-1 192-61,-2-1-1,-2 1 0,-3 0 1,-4-6 165,1 32-53,13 32 52,-1 0 0,0 1 1,0-1-1,0 0 0,0 1 0,0-1 1,1 1-1,-1-1 0,0 0 0,0 1 1,0-1-1,0 0 0,0 1 1,0-1-1,0 1 0,0-1 0,0 0 1,0 1-1,-1-1 0,1 0 0,0 1 1,0-1-1,0 0 0,0 1 0,0-1 1,-1 0-1,1 1 0,0-1 0,0 0 1,-1 1-1,1-1 0,0 0 0,0 0 1,-1 1-1,1-1 0,0 0 0,-1 0 1,1 0-1,0 1 0,-1-1 0,1 0 1,0 0-1,-1 0 0,1 0 1,0 0-1,-1 0 0,1 0 0,-1 0 1,1 0-1,0 0 0,-1 0 0,1 0 1,0 0-1,-1 0 0,1 0 0,-1 0 1,1 0-1,0 0 0,-1-1 0,1 1 1,0 0-1,-1 0 0,1 0 0,0-1 1,0 1-1,-1 0 0,1 0 0,0-1 1,-1 1 0,-8 51-6,2 0 1,2 0 0,2 1 0,3 0 0,2-1 0,2 1-1,3 6 6,1 40-2,-2-19 2,50 504-9,-40-414-804,-14-142 2990</inkml:trace>
  <inkml:trace contextRef="#ctx0" brushRef="#br0" timeOffset="52737.579">3662 2759 21557,'-5'8'206,"1"1"-1,0-1 1,0 1 0,1-1 0,0 1 0,1 0 0,0 0 0,0 0 0,1 0 0,0 1 0,1-1-1,0 0 1,0 0 0,1 1 0,0-1 0,0 0 0,1 0 0,1 0 0,-1 0 0,2-1 0,-1 1-1,1-1 1,0 1 0,1-1 0,0 0 0,0-1 0,0 1 0,7 5-206,-11-12 20,0 0-1,0 1 1,0-1 0,0 0-1,0 0 1,1 0 0,-1 0-1,0 0 1,0 0 0,1-1-1,-1 1 1,1 0 0,-1-1-1,1 1 1,-1-1 0,1 1 0,-1-1-1,1 0 1,-1 0 0,1 1-1,0-1 1,-1 0 0,1 0-1,-1-1 1,1 1 0,-1 0-1,1-1 1,-1 1 0,1 0-1,-1-1 1,1 0 0,-1 1 0,1-1-1,-1 0 1,0 0 0,1 0-1,-1 0 1,0 0 0,0 0-1,0 0 1,1 0-20,39-56 302,-38 53-294,47-121-1922,-35-8-6659,-21 161 13212,0 1-3305,-11 159 2948,-2 64-3655,13-115-1175,3-109-596</inkml:trace>
  <inkml:trace contextRef="#ctx0" brushRef="#br0" timeOffset="53688.004">2472 2373 15675,'-4'-15'10601,"-6"22"-8706,-6 30-2556,-17 273 1297,20-130-388,14-168-29,7-26-77,2-16-95,-1-1 0,-2 0 0,-1 0 0,-1-1 0,0-16-47,-1 10-1,17-250-8,-20 288 8,-1-1 1,1 1 0,-1-1 0,1 1 0,-1-1 0,1 1 0,-1-1 0,0 0 0,1 1 0,-1-1 0,0 1 0,0-1 0,1 0 0,-1 1 0,0-1 0,0 0 0,0 0 0,0 1 0,0-1-1,0 0 1,0 1 0,0-1 0,0 0 0,0 1 0,0-1 0,0 0 0,0 1 0,-1-1 0,1 0 0,0 1 0,-1-1 0,1 0 0,0 1 0,-1-1 0,1 1 0,-1-1 0,1 1 0,-1-1-1,1 1 1,-1-1 0,1 1 0,-1-1 0,1 1 0,-1 0 0,1-1 0,-1 1 0,0 0 0,1-1 0,-1 1 0,0 0 0,1 0 0,-1 0 0,0 0 0,1 0 0,-1 0 0,0 0 0,0 0-1,1 0 1,-2 0 0,-17 38 18,8 10-22,2 1 0,2 1 0,3-1 0,1 40 4,-6 63-1,16-161 17,0-12-5,-1 0 0,-1 0 1,-1-1-1,-1 1 0,-1-1 0,0-20-11,0 12 4,1-174 6,-12 190-10,-5 34 18,-3 26-27,2 1 0,2 1 1,2-1-1,3 2 0,1 0 1,2 18 8,5-4-798,8-56-358</inkml:trace>
  <inkml:trace contextRef="#ctx0" brushRef="#br0" timeOffset="54296.657">2050 2838 15323,'0'0'3461,"0"0"-319,0 0-1375,5 4 420,32 81-58,-15-21-1685,43 24-113,-62-85-326,-1-1 1,1 0 0,-1 0 0,1 0-1,0 0 1,0-1 0,0 1-1,0-1 1,0 0 0,0 1 0,0-1-1,1-1 1,-1 1 0,0 0-1,0-1 1,1 0 0,-1 0 0,0 0-1,1 0 1,-1 0 0,0-1-1,1 1 1,-1-1 0,0 0 0,0 0-1,0 0 1,0-1 0,0 1-1,0-1 1,0 1 0,1-2-6,52-60-1679,-40 34 1035</inkml:trace>
  <inkml:trace contextRef="#ctx0" brushRef="#br0" timeOffset="54562.119">2418 2862 22709,'-14'33'1176,"-4"8"488,-2 1-239,2 10-401,5 2-352,1 4-312,-1-1-112,7-5-168,-2-2-16,9-15-48,3-6 32,1-16-256,-5-13-256,0 0-728,3-14 40</inkml:trace>
  <inkml:trace contextRef="#ctx0" brushRef="#br0" timeOffset="55354.616">2779 2565 20684,'0'0'1057,"-1"7"1343,-78 187 953,45-130-2914,-2 0-1,-2-3 1,-18 19-439,58-96 104,148-282-136,-72 145-153,-74 147 150,-25 73-10,3-16 42,-3 7 116,2 1 0,3 1 0,-5 40-113,23-57 175,-2-43-174,0 1 0,0-1 0,0 1 0,0-1 1,1 1-1,-1-1 0,0 1 0,0-1 1,1 1-1,-1-1 0,0 1 0,1-1 0,-1 1 1,0-1-1,1 0 0,-1 1 0,1-1 0,-1 0 1,1 1-1,-1-1 0,1 0 0,-1 0 1,1 1-1,-1-1 0,1 0 0,-1 0 0,1 0 1,-1 0-1,1 1 0,-1-1 0,1 0 0,-1 0 1,1 0-1,0 0 0,-1-1 0,1 1 0,-1 0 1,1 0-1,-1 0 0,1 0 0,-1 0 1,1-1-1,-1 1 0,1 0 0,-1 0 0,1-1 1,-1 1-1,1 0 0,-1-1 0,0 1 0,1-1 1,-1 1-1,0 0 0,1-1 0,-1 1 1,0-1-1,1 1 0,-1-1 0,0 1 0,0-1 1,0 1-1,1-1 0,-1 1 0,0-1 0,0 0 1,0 1-1,0-1-1,6-7 6,0 1-1,0-1 1,-1 0 0,0-1 0,-1 1-1,0-1 1,0 0 0,-1 0 0,0 0-1,0-1 1,-1 1 0,-1-1 0,0 1-1,0-1 1,0 0 0,-1 1 0,-1-1-1,0 0 1,0 1 0,-1-1 0,0 1-1,0 0 1,-1-1 0,0 1 0,-1 0-1,-1-1-5,4 6-5,-1-1-1,0 0 0,0 1 1,0 0-1,-1-1 0,1 1 1,-1 0-1,0 0 0,0 0 0,-1 1 1,1-1-1,-1 1 0,0-1 1,1 1-1,-2 1 0,1-1 1,0 0-1,0 1 0,-1 0 1,1 0-1,-1 0 0,0 1 1,0-1-1,1 1 0,-1 1 1,0-1-1,-4 0 6,5 4-2,1-1 0,0 1 0,-1 0 0,2 0 0,-1 0 0,0 1 0,1-1 0,-1 1 0,1-1-1,0 1 1,0 0 0,0 0 0,1 0 0,-1 0 0,1 0 0,0 0 0,0 0 0,1 0 0,-1 1 0,1-1 0,0 0 0,0 0 0,0 1 0,1-1 0,-1 0 0,1 0 0,0 0 0,0 1 0,1-1 0,-1 0 0,1-1 0,1 4 2,5 1-1,0-1 1,0 0-1,0 0 1,1-1-1,0 0 1,0-1-1,1 0 1,-1-1-1,1 1 1,0-2-1,1 1 1,-1-2-1,0 1 1,1-1-1,-1-1 1,1 0-1,0-1 1,-1 1-1,1-2 1,0 0-1,8-2 1,4 4-13,101-5 57,-122 3-36,-23 2-26,-334-8 44,281 2-26,72 4-2,59-25-83,136-59-137,-106 52-199</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30:26.320"/>
    </inkml:context>
    <inkml:brush xml:id="br0">
      <inkml:brushProperty name="width" value="0.025" units="cm"/>
      <inkml:brushProperty name="height" value="0.025" units="cm"/>
    </inkml:brush>
  </inkml:definitions>
  <inkml:trace contextRef="#ctx0" brushRef="#br0">2160 1556 11338,'-16'67'2885,"16"-68"-2743,1 1 1,-1-1-1,0 1 0,1-1 0,-1 1 1,1-1-1,-1 0 0,0 1 0,1-1 1,-1 1-1,1 0 0,0-1 1,-1 1-1,1-1 0,-1 1 0,1 0 1,-1-1-1,1 1 0,0 0 0,-1 0 1,1 0-1,0-1 0,-1 1 0,1 0 1,0 0-1,-1 0 0,1 0 1,0 0-1,-1 0 0,1 0 0,0 0 1,-1 1-1,1-1 0,0 0 0,-1 0 1,1 0-1,0 1 0,-1-1 1,1 0-1,-1 1 0,1-1 0,0 1 1,-1-1-1,1 0 0,-1 1 0,1-1 1,-1 1-1,0-1 0,1 1 0,-1 0 1,0-1-1,1 1 0,-1 0-142,42 37 326,5-19-300,-32-14 1,-9-1-12,1-1 0,-1 0 0,1 0 0,0-1 0,0 1 1,0-1-1,0-1 0,1 0 0,-1 0 0,0 0 0,0-1 0,1 0 0,-1 0 0,0-1 0,1 0 0,-1 0 0,0-1 0,0 0 0,0 0 0,1-1-15,26-17 37,-28 16-35,-1 1-1,1-1 1,0 1 0,0 0 0,1 0-1,-1 1 1,1-1 0,-1 2-1,1-1 1,0 1 0,-1 0-1,1 0 1,5 0-2,50 16 147,21-3 270,-42-15-344,27-10-23,-36-10-50,-28 19 4,0 0 0,1 1 1,0-1-1,0 1 0,0 0 0,0 0 0,0 1 0,1-1 0,-1 1 0,1 1 0,-1-1 0,1 1 0,0 0 0,1 0-4,147-30 56,-50 26 2,-35 0 266,-24 13-301,15-7-8,130-88 4,49 29-28,32-37 3,-54 68 21,-63 13-7,-111 6-10,-27 4-1,0 0 0,0 2 0,0 0 1,1 0-1,-1 2 0,1 0 0,-1 1 0,0 0 0,1 2 0,3 1 3,73 28 5,83 19 28,173-59-36,-29-28-9,-279 37 16,1-2-1,-1-1 0,1-3 1,-1-1-1,14-5-3,121-2-1,-65 11 9,246-46-12,-105 74 0,-198-25 6,1-3-1,-1-1 1,0-3-1,0-3 1,11-4-2,135-25-1,3 8 1,25 7 0,-177 19 1,1 2 0,0 3 0,-1 1 0,0 3 0,26 7-1,-29-6-3,0-2 1,0-2-1,0-2 0,5-3 3,46 1-1,105 18 33,-124-15-33,-23-2 1,0 2-1,0 3 0,0 3 1,-1 1-1,26 10 1,-29-3 0,0-2-1,1-3 0,0-2 1,1-3-1,23-1 1,-23-4 1,-1 2 0,1 2 0,-1 3 0,0 2-1,22 9 0,260 85-28,-22-52 52,-280-45-25,-1-2 0,1-2 0,1 0-1,-1-3 1,0-1 0,0-1-1,4-3 2,5 2 0,232-1 17,-119-15-18,-21 27 21,-82-5-431,-46 3-30</inkml:trace>
  <inkml:trace contextRef="#ctx0" brushRef="#br0" timeOffset="1937.87">9683 609 8010,'-172'22'11697,"157"-18"-11513,0 1 1,1 1 0,0 0-1,0 1 1,0 0-1,1 1 1,0 1-1,0 0 1,1 1 0,-1 1-185,-2 3-6,11-12 11,0 1-1,0 0 1,1 0 0,-1 1-1,1-1 1,-1 1 0,1-1 0,0 1-1,1 0 1,-1 0 0,1 1-1,0-1 1,0 0 0,0 1 0,0-1-1,1 1 1,0 0 0,0-1 0,0 1-1,0 0 1,1 3-5,3 13 93,0-1 1,2 1-1,0-1 0,2-1 0,0 1 1,1-1-1,1 0 0,0-1 1,2 0-1,0-1 0,9 11-93,45 82 216,-37-46-172,-23-47-31,1-1 0,0-1 0,1 1 0,1-1 1,0-1-1,1 1 0,1-1 0,0-1 0,1 0 0,1 0 0,-1-1 1,2-1-1,0 0 0,0 0 0,9 4-13,205 84 71,-120-55-48,2-4 0,89 19-23,-160-52 12,0-2 0,0-1 0,1-2 0,-1-2 0,22-2-12,147 9 22,-174 0 18,0 2 1,0 1 0,-1 2 0,-1 1-1,0 1 1,-1 2 0,21 15-41,-34-22 8,0-1-1,1 0 1,0-1-1,0-1 1,1-1-1,-1 0 1,1-1-1,0-2 1,1 0-1,-1 0 1,0-2-1,0-1 1,16-2-8,28-6 27,-1-3-1,0-3 1,31-14-27,-38 13 3,315-50 11,-216-19 43,-146 78-55,-1 0-1,0-1 1,0 0-1,-1 0 1,0-1 0,-1 0-1,0 0 1,0 0-1,-1 0 1,0-1-1,-1 0 1,0 1 0,0-1-1,-1-1 1,0 1-1,-1 0 1,0 0-1,-1-1 1,0 1 0,-1 0-1,0-1 1,-1-3-2,-53-129 19,43 118-17,-107-248 195,118 271-184,-1 0-1,1 0 1,0 1-1,0-1 1,0 0-1,0 0 0,1 0 1,-1 0-1,0 0 1,1 0-1,0 0 1,-1-1-1,1 1 0,0 0 1,0 0-1,0 0 1,0 0-1,1 0 1,-1 0-1,0 0 0,1 0 1,0 0-1,-1 0 1,1 0-1,0 0 1,0 0-1,0 0 0,0 0 1,0 1-1,1-1 1,-1 0-1,1 1 1,-1-1-1,1 1 0,-1-1 1,1 1-1,0 0 1,-1 0-1,1 0 1,0 0-1,1-1-12,-2 2 1,2 0-11,0 0 0,0 0 0,-1-1-1,1 1 1,-1-1 0,1 0 0,0 1-1,-1-1 1,1 0 0,-1 0 0,1-1-1,-1 1 1,0 0 0,0-1 0,1 0-1,-1 1 1,0-1 0,0 0 0,-1 0-1,1 0 1,0 0 0,-1 0 0,1-1-1,-1 1 1,0 0 0,1-1 0,-1 1-1,0-1 1,-1 1 0,1-1 0,0 0-1,-1 1 1,0-1 0,1 0 0,-1 1-1,0-1 1,0 0 0,-1-2 10,-9-19-1,-1 0 1,-2 1-1,0 0 0,-1 1 1,-2 1-1,0 0 1,-1 1-1,-1 1 1,-11-9 0,-2 0 6,-1 1 1,-1 1 0,-1 2 0,-1 1 0,-2 2 0,0 1 0,-1 3 0,-1 0 0,0 3 0,-1 1 0,-1 2 0,0 2 0,-20-2-7,-184-18 136,-114 6-136,308 19 10,-1 3 0,1 1 1,0 3-1,0 2 0,0 3 0,1 2 0,-24 8-10,-164 39 33,190-50 12,1 2 0,0 3 0,0 1-1,1 3 1,1 1 0,1 3 0,-9 6-45,32-12-32,0 2 1,0 0 0,2 2 0,0 0 0,1 1-1,1 0 1,1 2 0,0 0 0,2 1 0,-9 18 31,19-32-153,0 0 1,1 1-1,0-1 1,0 1 0,1 0-1,0 0 1,1 0-1,0 0 1,0 0 0,1 1-1,1 7 153,1 28-1253</inkml:trace>
  <inkml:trace contextRef="#ctx0" brushRef="#br0" timeOffset="84752.887">1435 3762 14507,'-9'24'2701,"22"-25"-2641,18 0-4,-4 15 3673,10 8-3493,-35-21-228,1 0 0,0 0 1,0 0-1,0 0 0,0-1 1,0 1-1,0-1 1,0 0-1,0 0 0,0 0 1,-1-1-1,1 1 1,0 0-1,0-1 0,0 0 1,0 0-1,0 0 0,0 0 1,-1 0-1,1-1-8,13-3 9,396-67 643,-395 68-624,1 2-1,1 0 1,-1 1 0,0 0 0,0 2-1,0 0 1,0 1 0,13 3-28,57 5 158,225-10 393,-118 47-119,77-75-347,-239 27-85,0 1 0,-1 2 1,1 1-1,-1 2 0,1 1 0,-1 2 0,160 22 15,-134-12 28,1-1 0,0-4 0,2-1 0,-1-4 0,1-2 0,0-3 0,0-2 0,0-4 0,52-8-43,279-22 42,-101-15 203,61 48-135,-276-4-105,-48 2-1,-1 1 0,1 0 0,0 3 0,0 0 1,-1 2-1,9 2-4,11 5 45,0-3 1,0-1-1,1-2 1,0-3-1,-1-1 1,18-4-46,187 5 15,171-45-19,-91 62 17,32-55-36,-235 26 23,0-6 0,90-25 0,-143 8 8,-74 32-8,-1 0 0,1-1 0,0 1 0,-1 0 0,1-1 0,-1 1 0,0-1 0,1 0 0,-1 1 0,0-1 0,0 0 0,0 0 1,0 0-1,0 0 0,0 0 0,-1 0 0,1 0 0,-1 0 0,1 0 0,-1 0 0,0 0 0,0-1 0,0 1 0,0 0 0,0 0 0,-1 0 0,1 0 0,0 0 0,-1 0 0,0 0 0,1 0 0,-1 0 0,0 0 0,0 0 1,0 0-1,0 0 0,-2-1 0,-9-13-20,-1 1 1,-1 0 0,-1 1-1,0 0 1,0 2 0,-17-11 19,-80-79-6,-31-176-24,134 268 21,0 2 1,0-1 0,-1 1 0,0 1 0,0 0-1,-1 0 1,0 1 0,0 0 0,-1 1 0,1 1-1,-1 0 1,0 0 0,0 1 0,-1 0-1,1 1 1,0 1 0,-1 0 0,-3 1 8,-50-12-32,-525-93 210,219-1-179,85-1-6,-25-7 26,127 53-19,100 36-13,-2 3 0,0 4 1,-1 4-1,-1 4 0,0 4 0,0 4 1,-62 7 12,-98 11 94,-152 34-94,-134 4-4,73-6 32,126 5 7,290-53-31,-1 2 0,0 3 0,1 1 0,0 2 1,0 3-1,1 1 0,0 2 0,2 2 0,-1 2 0,2 2 0,-5 5-4,34-17 2,-13 10-2,-1-1 1,-1-1-1,-1-2 1,0-1-1,-20 6 0,-54 9 19,64-20 4,1 2 1,-1 2 0,2 2 0,0 1 0,1 2 0,-19 12-24,28-11 68,2 1-1,-1 2 1,2 0 0,1 2 0,1 0 0,1 2 0,1 0 0,1 2 0,1 0 0,1 0-1,1 3-67,9-12 7,0 0 0,0 0 0,2 1 0,1 0 0,0 0 0,1 0-1,0 10-6,3-25 8,0 1 0,1-1-1,-1 1 1,1-1 0,0 0-1,0 1 1,1-1-1,-1 0 1,1 0 0,0 0-1,0 0 1,0 0 0,1 0-1,-1 0 1,1-1-1,0 0 1,0 1 0,0-1-1,1 0 1,-1 0-1,1-1 1,-1 1 0,1-1-1,0 1-7,102 45 65,-98-45-75,65 17 16,0-3 1,1-3 0,1-3-1,0-4 1,37-2-7,-61-2 18,71 1-80,1-5 0,-1-6-1,0-5 1,39-12 62,-69 8-432</inkml:trace>
  <inkml:trace contextRef="#ctx0" brushRef="#br0" timeOffset="119202.465">7036 4502 9714,'-54'17'3026,"51"-15"-931,3-2-98,0 0-761,6 0-523,117-22 696,-111 17-1348,0 1 0,1 0 0,0 1 0,-1 0 0,1 1 0,0 0 0,0 2 0,0-1 1,0 1-1,0 1 0,9 2-61,145 52 500,-132-48-437,0-1 1,0-2-1,0-2 1,1-1-1,29-3-63,-52 1 7,-1 1 0,1 1 0,0 0 0,0 0 0,-1 2 0,1-1 0,-1 1 0,0 1 0,1 0 0,5 4-7,12 2 73,0-1 0,1-1 0,1-1 0,-1-2 0,1-2 1,0-1-1,0-1 0,0-1 0,3-3-73,-19 3-2,59 0 30,-2 0 180,1-2 0,-1-4 0,3-4-208,115-21 79,1 9 1,164 2-80,-205 16-8,0-7 0,84-19 8,360-57 45,-523 79-46,0 4 0,1 3 0,-1 2 0,0 4-1,0 3 1,21 7 1,236 75 48,101-26-90,185 0 90,-494-53-50,1-6 1,-1-5 0,1-5-1,114-21 2,350-34 51,-16 64-71,-393-13 12,-87 2-1,0 4-1,0 5 1,10 3 9,199 52 72,-238-47-73,1-3 0,-1-3 0,1-2 0,0-4 0,27-4 1,58-9 58,-146 15 97,-1 0 82,0 0 77,0 0-9,0 0-42,0 0-100,0 0-69,0 0-39,0 0-59,1 0-495,1 0-153</inkml:trace>
  <inkml:trace contextRef="#ctx0" brushRef="#br0" timeOffset="143085.607">1903 6001 17140,'133'-28'4179,"379"-42"-1770,-481 68-2323,0 2 1,1 1 0,-1 1 0,-1 2-1,20 4-86,6 1 30,15-3-23,0-4 0,1-2 1,63-10-8,-16 2 3,-81 6 1,168 7 43,106 52-110,-277-52 82,0-1 0,0-2 0,0-2 1,0 0-1,26-5-19,436-3 13,-470 9-7,0 0-1,0 1 0,0 2 1,0 0-1,-1 2 0,5 3-5,275 38-20,-249-41 30,1-3-1,-1-2 1,55-7-10,-85 5-6,58-2-15,129-18 39,-93 8-10,-135-6-50,-81-62 14,-78-95-125,134 125 135,17 22-2,-1 1-1,0 0 1,-3 2 0,0 1-1,-21-15 21,-38-24 12,-146-90-10,-127-9-26,310 142 29,-1 2 1,-1 2-1,-1 2 0,0 2 1,0 3-1,-36-3-5,10 1 18,-668-82-18,639 83 11,-73-3-14,0 8 1,-1 8-1,-55 12 3,-932 60 3,1023-66 9,0 6 0,0 6 0,-87 27-12,-186 53-14,391-90 11,0 2 0,1 0 0,1 2 0,0 0 0,1 2 0,1 0 0,0 2 0,1 0 0,1 1 0,1 1 0,0 2 3,16-19-1,1 0 0,-1 0 0,1 1-1,0-1 1,0 0 0,0 1 0,0 0 0,0-1-1,1 1 1,0 0 0,0 0 0,0 0 0,0 0-1,0 0 1,1 0 0,0 0 0,0 0 0,0 0 0,0 0-1,1 0 1,-1 0 0,1 0 0,0 0 0,0 0-1,1-1 1,-1 1 0,1 0 0,0-1 0,0 1-1,0-1 1,0 1 0,1-1 0,-1 0 0,1 0 0,0 0-1,0 0 1,0-1 1,24 32-6,2-2 1,1-1-1,1-2 0,2-1 0,1-1 1,1-2-1,1-2 0,1-1 1,1-1-1,8 0 6,303 132 4,-251-113-2,1-5 1,1-4-1,62 9-2,20 6 11,-3-5-20,3-8-1,17-5 10,-100-15-3,75 8 5,0-8 1,2-7-1,-1-8 1,-1-7-1,1-8 0,102-27-2,-40 6-216,2 10-1,0 10 0,86 11 217,-229 8-703</inkml:trace>
  <inkml:trace contextRef="#ctx0" brushRef="#br0" timeOffset="144568.492">4884 6049 22629,'150'23'160,"-94"-21"-97,0-2 0,0-3 0,0-2 0,-1-3 0,40-11-63,43-6 40,112-2 19,70 8-59,52-4 46,-293 18-25,0 4 0,1 3-1,-1 4 1,0 4 0,-1 2 0,0 4-1,20 10-20,26 0 115,-122-26-28,-2 0 46,-24-10 175,-4 2-285,0 1 0,-1 2 0,0 0 0,-1 3 0,1 0 0,-29 2-23,38 0 10,-210 0 9,0 10 0,-28 14-19,172-13 1,7 2 12,0-4 0,0-3 0,-1-4 0,-71-8-13,43-7-27,0-4-1,-70-23 28,142 28 31,51 0-38,88 12-26,144 34 23,96 7 6,-20-44-19,-1-15 0,162-35 23,-149 16 12,-140 11-3,103-30-9,2 9-408,-243 44 536</inkml:trace>
  <inkml:trace contextRef="#ctx0" brushRef="#br0" timeOffset="185899.345">7829 6058 18164,'1'-2'65,"0"0"-1,-1-1 1,2 1 0,-1 0 0,0 0 0,0 0-1,1 0 1,-1 1 0,1-1 0,0 0 0,-1 1-1,1-1 1,0 1 0,0-1 0,0 1 0,0 0-1,0 0 1,0 0 0,0 0 0,1 0 0,-1 0-1,0 1 1,0-1 0,1 1 0,1-1-65,-1 0 95,74 4 678,88-12 118,-132 4-704,0 2 0,0 1 1,1 2-1,-1 1 1,0 2-1,0 1 0,29 8-187,-26-4 5,1-2 0,-1-1 0,1-1 0,0-3 1,0-1-1,15-3-5,167 12 636,-100 5-266,0-5 1,1-5-1,88-10-370,57 2 81,50 30-80,-223-14-10,0-4-1,1-4 1,-1-4-1,10-5 10,-66 1-17,106-12-32,1 6 0,68 7 49,130 50 142,-215-42-130,1-5 1,63-12-13,99-1-5,271 0 50,-124 3 58,68-25-103,-327 23-14,2 7 1,134 16 13,200 13-31,-322-15 0,149-13 31,18 0-17,592-6 39,-686 23-6,-156-9-200,1-5 0,81-12 184,96-2-214,209 9 258,-85-15 4,-371 20-39,-17-1 31,1 1 0,-1 1 0,1 1 0,-1 1 0,1 2 0,-1 0-1,0 1 1,-1 1 0,12 4-40,-19-4-52</inkml:trace>
  <inkml:trace contextRef="#ctx0" brushRef="#br0" timeOffset="194780.123">17153 5090 20892,'-2'6'2179,"15"-11"-1386,1-6-625,-1 0 0,-1-1-1,1 0 1,-2-1 0,0-1 0,-1 0 0,0 0 0,-1 0 0,0-1 0,1-5-168,33-66 699,-4-1 0,23-78-699,-36 87 223,4 2-1,3 1 1,4 1-1,19-24-222,-51 89 1,-3 5-3,0 0 0,0 0-1,0 1 1,0-1 0,1 1 0,0-1 0,-1 1 0,1 0-1,0 0 1,1 0 0,-1 1 0,0-1 0,1 1 0,-1 0 0,1 0-1,0 0 1,2-1 2,1 26-205,-32 31-1239,3-21 215</inkml:trace>
  <inkml:trace contextRef="#ctx0" brushRef="#br0" timeOffset="195143.305">17051 4502 22717,'1'8'3157,"7"56"-2741,-8 6-287,-4-1 0,-2 0 1,-4 0-1,-15 58-129,21-115 35,0 1 0,1 0 0,1 0 0,0 0 1,1 0-1,0 0 0,1 1 0,1-1 0,0 0 0,1 0 0,0 0 0,1 0 0,0 0 0,1 0 0,1-1 1,0 1-36,-3-11 6,0 1 1,0-1 0,0 0 0,0 0-1,0 0 1,1-1 0,-1 1 0,1 0-1,-1-1 1,1 1 0,-1-1 0,1 0-1,0 0 1,0 0 0,0-1 0,-1 1-1,1 0 1,0-1 0,0 0 0,0 0-1,0 0 1,0 0 0,0 0 0,0 0-1,0-1 1,-1 0 0,1 1 0,0-1-1,0 0 1,1-1-7,81-45 104,58-69-434,-102 83-561</inkml:trace>
  <inkml:trace contextRef="#ctx0" brushRef="#br0" timeOffset="195950.24">18224 3705 17612,'1'-4'238,"0"-6"467,1 0-1,0 0 1,1 0 0,0 1 0,0-1-1,1 1 1,0 0 0,1 0 0,0 0-1,0 0-704,-3 7 788,6 38 1217,-40 527 479,52-404-2296,-19-158-194,-1-1-53,2-47-1980,-6 18 195</inkml:trace>
  <inkml:trace contextRef="#ctx0" brushRef="#br0" timeOffset="196250.148">18128 3966 12763,'2'24'11156,"23"-5"-8205,35-2-1859,-47-19-971,1 0 0,-1-1-1,1-1 1,-1 0 0,0-1 0,0 0-1,-1-1 1,1-1 0,-1 0 0,-1 0 0,0-1-1,0-1 1,0 1 0,7-10-121,-16 17 9,7-6-3,0 0-1,-1-1 1,0 0-1,0 0 1,0 0-1,-2-1 1,1 0-1,-1-1 1,3-4-6,-9 13-25,0 0 0,0 0 0,0 1 0,0-1 0,0 0 0,0 0 0,0 1 0,0-1 0,-1 0 0,1 0 0,0 1 0,0-1 0,-1 0 0,1 1 0,-1-1 0,1 0 0,0 1 0,-1-1 0,1 0 1,-1 1-1,1-1 0,-1 1 0,0-1 0,1 1 0,-1-1 0,1 1 0,-1 0 0,0-1 0,1 1 0,-1 0 0,0-1 0,0 1 0,1 0 0,-1 0 0,0 0 0,0-1 0,1 1 0,-1 0 0,0 0 0,0 0 0,1 0 0,-1 1 0,0-1 1,0 0-1,1 0 0,-1 0 0,0 1 0,0-1 0,1 0 0,-1 1 0,0-1 0,1 0 0,-1 1 0,0-1 0,1 1 0,-1-1 0,1 1 0,-1-1 0,1 1 0,-1 0 0,1-1 0,-1 1 0,1-1 0,0 1 0,-1 0 0,1 0 0,0-1 1,-1 1-1,1 0 0,0 0 25,-27 17-1445,-3 4 386</inkml:trace>
  <inkml:trace contextRef="#ctx0" brushRef="#br0" timeOffset="197081.279">18300 3576 21373,'0'0'1174,"0"0"331,0 0-160,0 0-271,0 0-132,3 4-332,145 158 1384,-119-135-1915,0 1 0,-2 1 1,-1 1-1,-2 2 1,-1 0-1,3 9-79,56 136 170,-81-175-152,-1-2 12,-15-10 32,-18-60-15,-4-16-47,-4 1 1,-4 2-1,-30-40 0,22 62-16,52 59 14,-1 1 0,1 0 0,0-1 0,-1 1 0,1 0 0,-1 0 0,0 0 0,1 0 0,-1 0 0,0 0 0,1 1 0,-1-1 0,0 0 0,0 1 0,0 0 0,0-1 0,1 1 0,-1 0 0,0 0 0,0 0 0,0 0 0,0 0 0,0 0 0,0 1 0,1-1 0,-1 1 0,0-1 0,0 1 0,0 0 0,1 0 0,-1-1 0,0 1 0,1 0 0,-1 1 0,1-1 0,-1 0 0,1 0 0,0 1 0,-2 0 2,2 2-1,0 0 0,1 0 1,-1-1-1,1 1 0,0 0 1,0 0-1,0 0 0,0 0 1,1-1-1,-1 1 1,1 0-1,0 0 0,0-1 1,1 1-1,-1 0 0,1-1 1,-1 1-1,1-1 0,0 0 1,1 0-1,-1 0 0,1 0 1,-1 0-1,1 0 1,2 2 0,256 330 40,-163-208-19,-97-126-38,-1-1-29,-3-6-375,-85-88-4940,49 67 2983</inkml:trace>
  <inkml:trace contextRef="#ctx0" brushRef="#br0" timeOffset="197523.169">18223 3972 20580,'-5'10'6040,"19"5"-5653,-14-15-242,7 3-25,0 0 0,0 0 0,1-1-1,-1 0 1,0 0 0,1 0 0,0-1-1,-1-1 1,1 1 0,0-1 0,-1-1-1,1 1 1,5-2-120,-1 1 68,6 0-42,0-1 1,0 0-1,-1-2 0,0 0 1,0-1-1,0 0 1,0-2-1,-1 0 1,0 0-1,0-2 0,-1 0 1,0-1-1,0 0 1,-2-1-1,1-1 1,10-11-27,-19 17 14,-4 5 2,-61 22 71,-246 119 470,303-139-518,3-15 26,4 8-65,0 0-1,1 0 0,0 0 0,0 1 0,0-1 0,1 1 0,-1 1 0,1-1 1,1 1-1,-1 0 0,7-3 1,-2 0 1,7-5-213,1 0 0,0 1-1,0 1 1,1 1 0,1 0-1,0 2 1,0 0 0,0 2-1,15-2 213,-10 6-757</inkml:trace>
  <inkml:trace contextRef="#ctx0" brushRef="#br0" timeOffset="197955.792">18846 3314 23821,'-1'-19'4034,"3"57"-2531,3 1-1404,2-1 0,1 0 0,2 0 0,1 0-1,3-2 1,1 1 0,1-2 0,2 0 0,1-1-1,2-1 1,2 0-99,44 48 67,-40-50-61,-1 1 1,-1 1-1,-2 1 0,8 17-6,-31-47-945,-8-7-449</inkml:trace>
  <inkml:trace contextRef="#ctx0" brushRef="#br0" timeOffset="199015.244">17840 3347 13219,'-3'-5'807,"-27"-29"4484,29 34-5233,1-1 0,-1 1 0,1-1 0,-1 1 0,1-1 0,-1 1 0,1 0 0,-1-1 0,1 1 0,-1 0 0,1 0 0,-1-1 0,0 1-1,1 0 1,-1 0 0,0 0 0,1 0 0,-1 0 0,0 0 0,1 0 0,-1 0 0,1 0 0,-1 0 0,0 0 0,1 0 0,-1 0 0,0 1 0,1-1 0,-1 0 0,1 0 0,-1 1 0,1-1 0,-1 0 0,0 1-1,1-1 1,-1 1 0,1-1 0,0 1 0,-1-1 0,1 1 0,-1-1 0,1 1 0,0-1 0,-1 1 0,1-1 0,0 1 0,0-1 0,-1 1 0,1 0 0,0-1 0,0 1 0,0 0 0,0-1 0,0 1 0,0 0-1,0-1 1,0 1 0,0-1 0,0 1 0,0 0 0,0-1 0,0 1-58,0 14 188,0-1-1,1 0 0,0 0 1,1 0-1,1 0 1,0 0-1,1 0 1,1-1-1,2 6-187,-1 1 144,152 377 1049,54 212-747,-172-473-322,-41-129-68,-13-35 2046</inkml:trace>
  <inkml:trace contextRef="#ctx0" brushRef="#br0" timeOffset="199469.497">17868 3316 19068,'4'-4'195,"0"-1"0,1 1-1,0 0 1,-1 0 0,1 0 0,1 1 0,-1 0-1,0 0 1,1 0 0,0 1 0,-1-1-1,1 1 1,0 1 0,0-1 0,0 1 0,0 0-1,3 0-194,33-10 678,240-119 626,-225 106-1280,-2-3 1,0-2-1,-2-3 0,-1-2 0,-2-2 0,-1-2 0,-2-3 1,39-43-25,-23 2 17,73-77 8,-135 157-25,0 1 0,-1 0 0,1-1-1,0 1 1,0 0 0,0 0 0,0 0 0,0 0-1,0 0 1,0 0 0,0 0 0,1 0 0,-1 0-1,0 1 1,0-1 0,1 0 0,-1 1 0,1-1-1,-1 1 1,0-1 0,1 1 0,-1 0 0,1 0-1,-1 0 1,1 0 0,-1 0 0,1 0 0,-1 0-1,1 0 1,-1 0 0,0 1 0,1-1 0,-1 0-1,1 1 1,-1-1 0,0 1 0,1 0 0,-1 0-1,0-1 1,0 1 0,1 0 0,-1 0 0,0 0-1,0 0 1,0 0 0,0 0 0,0 0 0,0 1-1,-1-1 1,1 0 0,0 1 0,-1-1 0,1 1 0,22 154 519,-20-106-286,1 17 126,4 0 1,2 0-1,4-1 1,2-1-1,7 13-359,19 30 183,6-2-1,3-1 0,43 59-182,173 219 74,-264-380-165,0 0 1,0 0-1,-1 0 1,0 0-1,1 0 1,-1 0-1,0 1 1,-1-1-1,1 1 1,-1 0-1,1-1 1,-1 1-1,0 0 1,0 0-1,-1 0 1,1 0-1,-1 0 1,0 0-1,0 0 1,0 0-1,-1 0 1,1 0-1,-1-1 1,0 1 0,0 0-1,0 0 1,-1 0-1,1-1 1,-1 1-1,0-1 1,0 1-1,0-1 1,-2 1 90,-26 17-1934</inkml:trace>
  <inkml:trace contextRef="#ctx0" brushRef="#br0" timeOffset="199745.126">18509 4967 21020,'0'0'34,"1"0"-1,-1 0 1,0 0-1,1-1 1,-1 1-1,0 0 0,1-1 1,-1 1-1,0 0 1,1-1-1,-1 1 1,0 0-1,0-1 0,1 1 1,-1-1-1,0 1 1,0 0-1,0-1 1,0 1-1,0-1 0,0 1 1,0-1-1,0 1 1,0-1-1,0 1 1,0 0-1,0-1 0,0 1 1,0-1-1,0 1 1,0-1-1,0 1 1,0 0-1,0-1 0,-1 1 1,1-1-1,0 1 1,0 0-1,-1-1 1,1 1-1,0 0 0,0-1 1,-1 1-1,1 0 1,0-1-1,-1 1 1,1 0-1,-1 0 0,1-1 1,0 1-1,-1 0 1,1 0-1,-1 0 1,1 0-1,0-1 0,-1 1 1,1 0-1,-1 0 1,1 0-1,-1 0 1,1 0-1,-1 0-33,51-71 1065,3 2 1,3 2 0,10-5-1066,-1 11 104,2 3 0,3 3 0,2 3 1,2 3-1,27-10-104,94-64 40,-94 55-776,2 4 0,38-13 736,-66 42-1054</inkml:trace>
  <inkml:trace contextRef="#ctx0" brushRef="#br0" timeOffset="-158862.246">11185 249 16107,'-180'-122'1429,"158"108"-1413,0 0 0,-1 1 1,0 2-1,-1 0 0,0 1 1,-1 2-1,0 1 0,0 0 0,-1 2 1,0 1-1,0 1 0,0 1 1,0 2-1,0 0 0,-22 4-16,-46 8 851,0 5 0,2 4-1,-67 25-850,77-23 709,-30 8-116,38-15-307,0 2-1,2 4 1,0 4 0,2 2 0,1 3 0,1 3 0,2 4 0,2 2 0,-40 33-286,76-45 89,1 1 1,1 1-1,2 1 1,1 2-1,2 0 1,1 1-1,1 1 1,3 1 0,0 0-1,3 1 1,1 1-1,1 0 1,-3 30-90,10-19 91,2 0 1,2 0 0,3 0 0,1-1-1,3 1 1,2-1 0,2 0-1,3 3-91,-3-2 2,1 0 0,3-1 0,2-1 0,2 0-1,2-1 1,2-1 0,2-2 0,23 31-2,-7-25 7,2-1 0,2-3 0,2-2 0,2-2 0,1-1 0,3-4 0,1-1 0,1-3 0,59 24-7,-36-24-11,1-4 0,2-4 1,0-3-1,2-4 0,0-3 1,52 0 10,-36-8-36,0-4 0,0-5 1,0-5-1,-1-3 1,0-5-1,-2-4 0,0-4 1,-1-4-1,-1-5 1,-2-3-1,-2-5 0,-2-3 1,21-18 35,343-229-174,-349 215 134,-4-4 0,-4-5 0,-3-4-1,-4-4 1,27-42 40,-83 96-48,-2-2 0,-2-1 0,-2-1 0,-1-1 0,-3-1 0,-1-1 0,2-14 48,-8 16-14,-2-1-1,-1 0 1,-3-1 0,-2 0-1,-2-1 1,-1-11 14,-3 38 40,-2 0 1,0 0-1,-2 0 1,0 0-1,-1 0 1,-1 1-1,-1 0 1,0 0-1,-2 0 1,0 1-1,-1 0 1,0 1-1,-2 0 1,0 0-1,-1 1 0,-1 0-40,-17-11 78,-1 2 0,-1 1-1,-1 1 1,-1 2-1,-1 1 1,0 2-1,-2 1 1,0 2-1,0 2 1,-2 1 0,1 2-1,-2 1 1,-26-1-78,-50-10-2,-1 5 1,-1 5 0,0 6-1,0 4 1,0 6 0,0 4-1,1 6 1,-12 8 1,83-15-310,0 2 1,0 2-1,1 3 1,1 1-1,1 2 0,0 2 1,-2 4 309,-45 34-1731</inkml:trace>
  <inkml:trace contextRef="#ctx0" brushRef="#br0" timeOffset="-157798.539">11540 1833 21557,'-1'1'54,"0"0"1,1 0-1,-1 0 0,1 0 1,0 0-1,-1 0 1,1 1-1,0-1 1,-1 0-1,1 0 1,0 0-1,0 0 1,0 0-1,0 0 0,0 1 1,0-1-1,1 0 1,-1 0-1,0 0 1,0 0-1,1 0 1,-1 0-1,1 0 1,-1 0-1,1 0 0,-1 0 1,1 0-1,0 0 1,-1 0-1,1 0 1,0 0-1,0-1 1,-1 1-1,1 0 1,0-1-1,0 1 0,0 0 1,0-1-1,0 1 1,0-1-1,0 1 1,0-1-1,0 0 1,1 0-1,-1 1-54,62 15-314,-50-14 475,53 10-87,0 3-1,-1 3 0,-1 3 0,-1 2 0,-1 4 1,-1 1-1,-1 4 0,-2 2 0,20 18-73,255 181 2022,-206-155-1609,-3 6 0,8 14-413,131 95 149,-149-114-112,-4 5-1,51 53-36,243 255 23,-360-348-18,-2 1 1,-2 2 0,-2 2-1,-2 1 1,-2 2-1,20 43-5,162 327 146,-192-371-100,-2 0 0,-2 1 1,-2 1-1,-3 1 1,-2 0-47,32 78 142,-44-131-408,0 4 489,-8-3-3226,-25 1 2719</inkml:trace>
  <inkml:trace contextRef="#ctx0" brushRef="#br0" timeOffset="-157381.423">14435 4699 21917,'6'16'138,"1"-1"0,1 1 1,0-1-1,2-1 0,-1 1 0,2-2 1,0 1-1,0-2 0,1 1 1,1-1-1,0-1 0,0-1 1,1 0-1,1 0 0,0-2 0,0 1 1,0-2-1,1 0 0,0-1 1,14 3-139,224 47 700,-241-54-627,-1-1 1,0 0 0,1-1 0,-1 0-1,1-1 1,-1-1 0,1 0 0,-1 0-1,0-1 1,0-1 0,0 0 0,-1 0-1,1-2 1,-1 1 0,0-1 0,0-1-1,-1 0 1,0 0 0,0-1 0,-1 0-1,0-1 1,0 0 0,-1-1 0,0 1-1,-1-2 1,0 1 0,5-11-74,8-23-210,-1 0 1,-3-2 0,-1 0-1,-3 0 1,-1-1 0,-3-1-1,-2 0 1,-1 0-1,-3-22 210,0-93-1024,-9 2-884</inkml:trace>
  <inkml:trace contextRef="#ctx0" brushRef="#br0" timeOffset="-156693.474">11515 2134 18476,'2'105'1750,"-1"-102"-1718,0 0-1,0 0 1,0 1 0,0-1 0,0 0-1,1 0 1,0 0 0,-1 0 0,1-1-1,0 1 1,0 0 0,1-1-1,-1 1 1,0-1 0,1 0 0,0 0-1,-1 0 1,1 0 0,0 0 0,0-1-1,0 1 1,0-1 0,0 0-1,1 0 1,-1 0 0,0 0 0,0 0-1,1-1 1,-1 0 0,1 1-32,-3-2 43,1 0 1,0 0 0,0 0-1,0 0 1,-1 0 0,1 0-1,-1 0 1,1 0-1,-1-1 1,1 1 0,-1-1-1,0 1 1,1-1 0,-1 1-1,0-1 1,0 0 0,0 0-1,-1 1 1,1-1-1,0 0 1,-1 0 0,1 0-1,-1 0 1,1 0 0,-1 0-1,0 0 1,0 0-1,0 0 1,0 0 0,0 0-1,-1 0 1,1 0 0,0 0-1,-1 0 1,0 0-44,1-6 129,-2-48 65,-4 1 0,-1-1 0,-3 1 0,-3 1 0,-1 0 0,-3 0 0,-3 2 0,-2 1 0,-5-7-194,19 41 60,-9-18 251,1-1 1,2 0 0,2-1-1,-7-34-311,17 61 26,1 0-1,-1-1 0,2 1 0,-1 0 0,2-1 0,-1 1 1,1-1-1,1 1 0,0 0 0,0-1 0,1 1 0,1 0 1,-1 1-1,2-1 0,-1 1 0,1-1 0,1 1 0,-1 1 0,2-1 1,2-2-26,-5 6-2,0 1 0,0-1 0,1 1 0,0 0 0,0 0 1,0 1-1,0 0 0,1 0 0,-1 0 0,1 0 0,0 1 0,0 0 1,0 0-1,0 0 0,0 1 0,0 0 0,1 0 0,-1 1 0,0-1 1,0 2-1,1-1 0,-1 0 0,0 1 0,1 1 2,7 1-54,0 1 1,0 1-1,-1 0 0,1 1 1,-1 1-1,-1 0 0,1 0 1,-1 1-1,0 1 0,-1 1 54,53 43-651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27:01.604"/>
    </inkml:context>
    <inkml:brush xml:id="br0">
      <inkml:brushProperty name="width" value="0.025" units="cm"/>
      <inkml:brushProperty name="height" value="0.025" units="cm"/>
    </inkml:brush>
  </inkml:definitions>
  <inkml:trace contextRef="#ctx0" brushRef="#br0">2367 95 14579,'-41'-5'384,"2"-2"0,-1-1 0,1-2 0,0-2 1,-10-7-385,5 9 509,0 1 0,0 3 0,0 1 0,-1 2 1,0 3-1,1 1 0,-1 2 0,1 2 1,-1 2-1,-29 9-509,52-12-159,-28 4 282,-401 83 163,402-74-180,1 1 0,0 2 0,1 3 0,2 1 0,0 3 0,2 1-1,-25 23-105,-308 191 525,349-217-461,0 1 0,2 1 1,0 1-1,2 2 0,2 0 1,0 1-1,2 1 0,2 1 1,1 1-1,1 0 0,2 1 0,1 0 1,-4 25-65,5 0 85,2 0 0,3 0 0,2 0 0,3 1-1,6 53-84,-1 4 36,-14 663 580,10-729-549,3 0 0,2 0 0,3 0 1,1-1-1,3 0 0,2-1 0,2 0 0,3-1 0,1-1 0,3-1 0,1-1 1,8 7-68,21 32 11,3-4 1,4-1 0,3-3-1,3-3 1,4-3 0,3-4-1,2-2 1,4-4-12,-5-17 55,2-4 0,74 27-55,61 31 31,-174-78-31,41 23-23,1-4-1,3-3 1,32 8 23,6-10-25,1-6 0,1-5 1,0-5-1,58-1 25,46-4-13,-1-10 0,1-10 0,18-11 13,400-39-58,-94-13 59,53-49-17,203-7-19,-324 10-42,-432 103 99,135-31-36,117-11 14,14 14-84,290-76 84,-55 22-16,362-68 68,-737 137-53,638-73-78,40 46 220,447-18-233,-534 29 53,-536 22 41,520-31 10,58 69-47,210 27-28,-126 9-467,419 38-508,-352-31 975,-921-59 55,210 10-51,971 18 36,-75-44 49,13 51-26,225 117-9,-690-60-3,-640-88 12,453 48 21,316-14-21,384-69-29,-829 21 40,-28 1 19,57-20-30,-67-21-64,290-83 64,-42 6 96,-413 80-49,-21 7-37,-1-7 1,-1-7-11,-68 20-22,27-8 81,-2-6 0,-2-4 0,-2-4 0,33-27-59,43-28 156,-128 81-147,-1-2-1,-2-3 0,-1-1 0,-1-3 0,12-14-8,-27 13 27,-1-2 0,-2 0 0,-2-2 0,-2-1 0,7-19-27,23-37 19,-6 19-8,-27 49-32,-2-1 1,-1-1-1,-1-1 0,-2 0 1,-1-1-1,-2-1 0,-2 0 1,-1-1-1,1-14 21,-9 31-3,0-1-1,-1 1 1,-1 0 0,-1-1-1,-1 1 1,-1 0 0,-1 0 0,0 0-1,-1 1 1,-2-1 0,0 1-1,-1 0 1,0 1 0,-2 0 0,-11-16 3,-2-2 23,-1 0 0,-3 3 0,0 0 0,-2 1 0,-1 2 0,-2 1 0,-1 2 0,-1 1 0,-1 1 0,-1 2 0,-27-12-23,-79-17-97,-1 6 1,-3 6-1,-1 7 1,-2 6-1,-60 0 97,-408-30 211,-1 27 0,-272 34-211,760-3-6,-2930 12-151,-517-39 678,2053-2-831,-482-78-393,334-53 717,894 70-234,-145 29 220,-1295 18 32,1498 32 101,-694 6 110,-144 74 139,1031-28-325,-173 49-57,-554 71-52,-13-77-301,461-56 52,365-19 362,-445-21 1136,743-2-769,1-7 0,-1-7-428,12 4-144,-272-77 23,322 78 205,52 17-70,0-2 0,1-2 0,1 0 0,-1-2 0,1 0 0,1-2 0,0-2 0,-21-15-14,-61-58-1611,72 61 1663</inkml:trace>
  <inkml:trace contextRef="#ctx0" brushRef="#br0" timeOffset="35675.144">11120 5780 12787,'-139'45'-1149,"138"-45"1084,-5 5 8494,22-1-6122,-16-4-2094,18 5 425,91 20-590,-27-20-81,-44-1 40,0-1 0,0-2-1,0-2 1,-1-2 0,1-1 0,-1-1-1,18-7-6,-35 7 17,0 0-1,0 2 0,0 0 0,0 1 0,1 1 1,19 1-17,-3 1 0,1-3 0,0-1 0,-1-2 1,0-2-1,0-1 0,20-2 10,1 3-1,-1 2 1,1 3 0,41 4-10,17 20 72,24-21 0,74 14 474,66-38-498,-78 19-37,71-2 111,26 58-40,-214-40-98,1-3-1,0-4 1,42-5 16,-69-1-32,149 10 93,148 32-14,-320-34-35,1 1 0,-2 2 1,1 1-1,-1 2 0,9 6-12,-10-7 2,0-1-1,0-2 1,1-1-1,0-2 1,1-1-1,0-2 1,-1-1-1,1-2 1,25-4-2,-8-1 20,83 3 72,-84 12-113,0-3 1,0-1 0,0-4 0,1-1-1,-1-3 1,13-3 20,283-11 63,-305 16-56,-16 0-16,20 2 8,0-2 0,-1-2 0,1-2 0,-1-2 0,0-2 0,0-2 0,24-10 1,4-12-23,55 1 32,-39 15-38,-56 19 71,-15-1-43,0 0 0,0-1 1,-1-1-1,1-1 0,0-1 0,0-1 0,5-1 1,24-3-10,-42 7 8,0-1 0,-1 1-1,1-1 1,0 1 0,-1-2 0,1 1 0,-1-1 0,0 1 0,1-2 0,-1 1-1,0 0 1,0-1 0,0 0 0,-1 0 0,1-1 0,0 0 2,-5 4 0,7-6-22,0 0 1,0 0-1,-1-1 0,0 0 1,-1 0-1,1 0 1,-1-1-1,0 0 0,-1 0 1,0 0-1,-1 0 1,1-1-1,-1 0 0,-1 1 1,1-6 21,13-196-463,23 60 419,-34 125 33,-2-1-1,-1 0 1,-1 0-1,-2 0 1,0 0-1,-2 0 1,0 0-1,-2 0 12,0 2 4,-1 2 0,-1-1-1,0 1 1,-2 0 0,-1 0 0,0 1 0,-2 0-4,-76-196-108,83 205 106,1 1 1,-2-1-1,1 1 1,-1 0 0,-1 1-1,0 0 1,-1 0-1,0 0 1,0 1-1,-1 0 1,0 1 0,0 0-1,-1 0 1,-8-4 1,-210-122-108,109 92 110,-368-34 108,351 71 121,0 6 0,-61 11-231,-28 0 50,-164-34-92,-37 16 512,354 3-538,1-4 1,1-3-1,-16-7 68,-51-7-87,38 15 35,0 4 0,-47 5 52,-87-4-1,108-4 37,1 6 0,-114 13-36,-241 63-183,-180 35 1,2 9 7,569-96 196,0 4 1,2 4-1,1 3 0,-58 34-21,48-22 177,-3-5-1,-1-4 1,-15 0-177,102-33 2,-1 0 1,1 1-1,0 0 0,0 1 1,0 0-1,1 1 0,0 0 1,0 1-1,0 0 1,1 1-1,0 0 0,1 1 1,0 0-1,0 0 0,0 1 1,2 0-1,-1 0 0,-5 10-2,0 14-8,2 1-1,1 0 0,2 0 1,1 1-1,2 0 0,1 0 0,2 0 1,1 0-1,3 16 9,0-27 1,1 1-1,1-1 1,1 0 0,1-1-1,1 1 1,1-1 0,1 0-1,2-1 1,0 0 0,1-1-1,1 0 1,2-1 0,0-1 0,14 15-1,10 8-25,3-1 0,2-1 0,1-3 0,2-2 0,38 22 25,43 4-780,-55-43-84</inkml:trace>
  <inkml:trace contextRef="#ctx0" brushRef="#br0" timeOffset="48698.607">2110 6686 18164,'-1'2'56,"0"0"0,1 0-1,-1 1 1,1-1 0,0 0 0,0 0 0,0 0 0,0 0-1,0 1 1,0-1 0,0 0 0,1 0 0,-1 0 0,1 0-1,0 0 1,-1 0 0,1 0 0,0 0 0,0 0 0,0 0 0,1 0-1,-1 0 1,0-1 0,1 1 0,-1 0 0,1-1 0,0 0-1,-1 1 1,1-1 0,0 0 0,0 0 0,0 0 0,-1 0-1,1 0 1,1 0 0,-1 0 0,0 0-56,84 24 927,-85-25-923,510 86 1905,-407-76-1892,0-5 0,92-8-17,-32 0 29,146 39 423,180 0-196,-318-32 0,157-16-256,-314 11 15,510-7 217,-143 14-240,-342-6 14,0 0 1,0-3-1,0-2 0,0-1 1,0-2-1,-1-1 0,-1-3 1,25-10-7,74-39 25,132-37-25,-238 89-5,-1-1 0,0-1 0,0-2 0,-1-1 0,-1-1 0,-1-2 0,20-14 5,2-6 17,-3-2-1,-1-2 1,-2-2-1,-1-2 1,-3-2-1,-2-1 1,-2-2-1,21-41-16,-51 84 3,-1-1 0,0 1-1,0-1 1,-1 0 0,0-1 0,-1 1-1,1 0 1,-1-1 0,-1 1 0,0-1-1,0 0 1,-1 1 0,0-1 0,0 0-1,-1 0 1,0 1 0,-1-1 0,0 1-1,0-1-2,-1 1 3,0 0-1,-1 0 1,0 0-1,-1 1 1,0 0-1,0 0 1,0 0-1,-1 0 1,0 1-1,0 0 1,-1 0-1,1 0 1,-1 1-1,-1 0 1,1 1-1,-1-1 1,0 1-1,0 1 0,0 0 1,0 0-1,0 0 1,-8 0-3,-10-4-9,0 2 0,-1 0-1,1 2 1,-1 1 0,0 1 0,0 1 0,0 2-1,0 1 1,-21 5 9,-40 11-15,-2-3-1,1-4 0,-2-4 0,1-4 1,-74-6 15,-35-12-32,67 7-8,0-6-1,0-5 0,-74-23 41,-233-74-37,117 55 56,236 49-17,0-4 1,2-4 0,-21-9-3,56 10 2,-2 3 1,0 1 0,0 3-1,-1 2 1,-1 3 0,-29 0-3,-217 27 2,203-15 70,1 5-1,-1 4 1,-58 18-72,123-25 30,1 2 0,1 1 0,0 1 0,1 1 0,0 2 0,0 1 0,2 1 0,0 1 0,1 1 0,-16 18-30,-204 161 165,236-189-128,0 0 1,0 0-1,1 1 0,0 0 0,1 0 0,0 1 0,0 0 1,1 0-1,1 1 0,0-1 0,0 1 0,1 1 0,1-1 0,0 0 1,1 1-1,0-1 0,1 1 0,0 0 0,1 0 0,0-1 1,2 7-38,3 23 6,2 0 0,2 0 0,1-1 0,2-1 1,2 0-1,17 33-6,-29-69-17,-1 0 0,1 0 1,0 0-1,1 0 0,-1 0 1,1-1-1,-1 1 0,1-1 1,0 0-1,0 0 0,1 0 0,-1 0 1,1-1-1,-1 1 0,1-1 1,0 0-1,0 0 0,0 0 1,0-1-1,0 1 0,0-1 0,0 0 1,3 0 16,27-7 1559</inkml:trace>
  <inkml:trace contextRef="#ctx0" brushRef="#br0" timeOffset="211164.365">17473 4810 16251,'-37'-82'1857,"37"81"-1949,-1 0 0,0 0 1,0 1-1,0-1 0,0 0 1,0 0-1,0 1 0,0-1 1,0 0-1,-1 1 0,1-1 1,0 1-1,0-1 0,0 1 1,-1 0-1,1 0 0,0 0 0,-1-1 1,1 1-1,0 0 0,0 0 1,-1 1-1,1-1 0,0 0 1,0 0-1,-1 1 0,1-1 1,0 0-1,0 1 0,0-1 1,0 1-1,-1 0 0,1-1 0,0 1 1,0 0-1,0 0 0,0 0 1,1-1-1,-1 1 0,0 0 1,0 0-1,0 0 0,1 1 92,-21 10-2013,-52-2 2157,-39-31 5094,-18 0-1366,-112 56-2912,139-29-939,-126-6 89,113-22-44,-79-6-42,-271 29 18,-10-1 23,379-1 62,-1 5 0,1 4-1,-14 6-126,-30 1 533,0-6-1,-45-6-532,-72 3 53,-442 19-53,-151 6-33,-25 25 37,623-35 28,-949 38 10,-391 78 353,1466-122-263,-1097 102 261,1138-113-411,-132 5 14,1 9 0,-113 28 4,221-24 20,-30 9-24,-1-6 0,-1-7 0,-1-5 0,-63-6 4,-458-54-71,359 51-44,-99 22 115,-43 2-16,344-23 17,1 5-1,0 4 0,1 4 1,-22 11-1,-185 71-153,281-89 143,1 2 0,1 0 0,0 2-1,1 1 1,0 0 0,1 2 0,1 0-1,1 2 1,1 0 0,-8 12 10,-48 71 16,-89 104-41,139-184 24,2 2 1,1 1-1,1 1 1,1 0-1,-3 10 1,18-28 4,0-1 0,1 1 0,0-1 1,0 1-1,1 1 0,0-1 0,1 0 0,0 1 0,1-1 0,-1 1 0,2-1 1,0 1-1,0 0 0,0-1 0,1 1 0,1-1 0,0 1 0,0-1 0,0 0 1,5 9-5,3-3 12,1 0 0,1-1 1,0 0-1,1-1 0,0 0 1,1-1-1,1-1 0,-1 0 1,2-1-1,0 0 1,0-1-1,0-1 0,1-1 1,0-1-1,8 2-12,88 31-30,1-6 1,1-5-1,1-5 0,47 1 30,40-1-53,1-9-1,0-9 0,1-8 1,65-16 53,1340-90-30,-347-31 104,-321 28-22,32 69-75,-287 22 28,451-51 19,-38 45-100,86 48 111,-588-3-168,415 73 133,-884-74 12,0-5 0,0-6 1,76-8-13,141-32-94,5-15 94,-192 25 10,102-2-20,102-19-256,121-55 135,-462 95 134,-1-1 0,0 0 0,0-2 0,0 0 0,-1-2 0,0 0 0,-1-1 0,0-1 0,-1-1 0,-1 0 0,0-2 0,0 0-1,-1 0 1,-1-2 0,-1 0 0,-1 0 0,0-1 0,-1-1 0,3-7-3,99-295 64,-109 309-50,0 1 1,-2-1-1,1 0 0,-1 0 1,-1 0-1,0-1 0,-1 1 0,0 0 1,-1-1-1,-1 1 0,0-1 0,0 1 1,-1 0-1,-1 0 0,0 0 1,0 0-1,-6-11-14,-15-30 8,-3 0 0,-3 2 0,-1 1 1,-3 1-1,-2 2 0,-1 2 0,-21-18-8,30 42 7,0 0-1,-1 2 0,-1 1 1,-1 1-1,-1 2 0,0 1 1,0 1-1,-1 2 1,-22-3-7,-82-34 113,-65-46 36,-89-34 204,265 121-335,1 0 0,-1 1-1,0 1 1,0 2 0,-1 0 0,1 2 0,-1 1 0,1 1 0,0 2 0,-23 4-18,-24 16-153,1 9-166</inkml:trace>
  <inkml:trace contextRef="#ctx0" brushRef="#br0" timeOffset="87950.526">14447 4428 10362,'-257'-6'5112,"-460"-25"-2542,-367-69-439,50 69-698,185 9-1740,-1374-37-914,1631 49-2844,-382 50 4065,513 7 1628,2 21-1,3 19 1,-410 138-1628,160 2 680,685-221-660,-194 60 198,2 10 1,-196 99-219,201-69 555,5 9-1,-83 68-554,244-151 118,1 3 1,2 1 0,2 2-1,1 2 1,2 1 0,2 1-1,1 2 1,3 1 0,1 2 0,3 0-1,2 2 1,-11 34-119,26-57-24,0 1 0,2 0-1,1 0 1,1 0 0,1 0 0,1 1 0,2-1 0,1 1-1,1-1 1,1 0 0,2 0 0,0-1 0,2 1 0,1-1-1,1-1 1,1 0 0,1 0 0,1-1 0,7 8 24,4 5-37,2-1 0,2-1 0,1-2-1,1-1 1,2-1 0,1-1 0,1-2 0,2-1 0,0-2 0,2-2 0,29 13 37,2-6-10,1-3 0,1-3 0,1-3 1,1-3-1,1-4 0,70 5 10,95-2 22,121-12-22,-259-5 5,2494-28 224,-1097-77 78,-253 29-273,278 100 14,-958-7-539,392-44 491,831-148-666,-1370 141 657,139-9 303,-3-25 0,221-67-294,86-105 182,-792 219-165,-46 14-12,610-201 86,-565 181-86,-1-3 0,-2-2 0,-1-3 0,-2-3 1,-2-3-1,-1-2 0,-2-3 0,11-16-5,-35 31 10,4 1-26,-2-2 0,-1-2 0,-1 0-1,-2-3 1,-2 0 0,-1-2 0,-2-1 0,-2-1 0,-1-2-1,-3 0 1,-1-1 0,0-6 16,-13 30-10,-1 1 0,-1-1-1,-1 0 1,0-1 0,-1 1-1,-2 0 1,0-1 0,-1 1-1,-1 0 1,-1-1 0,0 1 0,-2 0-1,0 1 1,-2-1 0,0 1-1,-1 1 1,-1-1 0,-5-7 10,-18-16 30,-2 2 1,-1 1-1,-2 2 1,-2 2-1,-2 1 0,-15-8-30,0 2 91,-2 3 0,-2 3 0,-1 2 0,-1 3 0,-2 3 0,0 2 0,-5 2-91,-98-23 176,-1 7 1,-38 2-177,-186-11-40,-1 17 0,-1 17 0,-308 33 40,-466 68-1070,770-42 585</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5:46.671"/>
    </inkml:context>
    <inkml:brush xml:id="br0">
      <inkml:brushProperty name="width" value="0.025" units="cm"/>
      <inkml:brushProperty name="height" value="0.025" units="cm"/>
    </inkml:brush>
  </inkml:definitions>
  <inkml:trace contextRef="#ctx0" brushRef="#br0">714 9552 7770,'-4'1'405,"-16"6"2182,31 8 3291,40 1-5620,1-3 1,1-1 0,0-3 0,0-3 0,0-1-1,1-3 1,0-2 0,-1-3 0,11-3-259,79 1 179,568 29-155,-305 6-33,-186-10-2,1-10 0,35-10 11,-84-5 44,159 17-44,491 47 66,134-41-57,-298 21-10,-124-66 15,-50 0 21,577 50-8,-115 25-27,21 29 0,-569-35 16,191-12-16,621 42 276,-837-54-157,1-16 1,41-19-120,560 11 86,-15 2-102,96-3 71,-261 9-42,-113-23-42,346-20 66,-653 7-18,464-28 17,-201 32-36,-358 15 8,-39 3 63,88-22-71,-312 32 69,0 0 1,-1-1-1,0-1 1,1-1-1,-1 0 1,-1-1-1,1-1 1,-1 0-1,0-1 1,-1-1 0,0 0-1,0-1 1,-1 0-1,0-1 1,-1 0-1,0-1 1,-1-1-1,0 0 1,-1 0-1,-1-1 1,5-9-70,23-133 343,-15-135-342,-1 187 9,-11 58-3,-1 0 0,-3 0 0,-1 0 1,-2-42-8,-2-24 9,1 80-27,-2 0 1,-1 0-1,-1 1 1,-1-1-1,-8-27 18,6 50 1,0 1 0,-1-1 0,0 1 1,0 0-1,-1 1 0,0 0 0,0 0 0,-1 0 0,0 1 1,0 0-1,-1 1 0,1-1 0,-1 2 0,0-1 0,-1 1 0,1 1 1,-1 0-1,1 0 0,-6 0-1,-9-6 9,-48-17-67,0 3 1,-1 4 0,-1 2-1,-60-4 58,-643-85 207,167 50-284,-233-6-31,-360-39-1309,11 42 425,509 33 680,-495 10 315,-71 20 10,-1-15 803,-203 55-168,41-37-1034,55 34 28,151-6-4747,206 11 5329,-115-5 1196,970-36-1199,-141 4 179,-256-26-400,269-3 1219,-42 11-1219,-1005 2 1981,1127 4-1695,-1 8-1,1 9 0,-99 23-285,-49 37-14,122-24 36,214-49-24,1 1 0,-1 0 0,1 0 0,0 0-1,0 0 1,0 1 0,0-1 0,0 1 0,0 0-1,0 0 1,1 1 0,0-1 0,0 1 0,0 0-1,0-1 1,0 1 0,1 1 0,-1-1 0,1 0-1,1 0 1,-1 1 0,-1 4 2,-17 108-138,15 82 3,-3-58 317,7 0 0,7 3-182,-2-32 111,7 192-285,-6-263-238</inkml:trace>
  <inkml:trace contextRef="#ctx0" brushRef="#br0" timeOffset="162730.016">1337 7936 9994,'-139'-93'5572,"119"82"-5265,0 0 0,-1 2 1,0 1-1,-1 0 0,0 2 1,0 1-1,0 0 0,-1 1 1,1 2-1,-1 0 0,0 2 1,1 0-1,-1 2 0,0 0 1,1 1-1,-2 2-307,-3 4 80,0 1 0,1 1 0,0 1-1,1 1 1,0 1 0,1 2 0,1 0 0,0 2 0,1 0 0,2 1-1,-1 2 1,2 0 0,1 1 0,1 0 0,0 2 0,-8 18-80,-190 285-27,184-279 27,2 2 0,2 1 0,3 1-1,1 1 1,3 1 0,3 1 0,2 0 0,2 1 0,3 1 0,-3 55 0,12-75-10,2 0 1,2 0 0,1 0-1,2 0 1,1 0 0,3-1-1,0 0 1,2-1 0,2 0-1,1-1 1,2-1 0,1 0-1,2-1 1,1-1 0,1-2-1,2 0 1,0-1 0,8 5 9,7 5-22,2-2 0,1-1 0,1-2 0,2-3 0,2-1 1,0-2-1,2-2 0,0-3 0,2-2 0,0-2 1,17 3 21,64 1-265,0-5 1,133-2 264,107 13-220,140 67 208,-286-48 42,215 17-30,-77-51-37,0-16 1,31-18 36,-77 5-9,1218-19-3,413 11 212,-681 5-176,18 8-8,1038-6-8,-806 31-4,-927 11 56,74-27-60,822-107 7,-359 23-7,300-5 1,-1085 74-4,-2-15 0,103-32 3,-48-9 14,189-68-14,-493 114-5,-2-5 0,-1-3-1,-2-4 1,73-46 5,-134 70-18,-2-1-1,0-1 1,-1-1-1,-1-1 1,-1-1-1,6-7 19,-21 21-6,0-1 0,-1-1 1,1 1-1,-2-1 0,1 0 0,-1 0 0,0 0 0,0-1 1,-1 1-1,-1-1 0,1 0 0,-1 0 0,-1 0 0,0 0 1,0 0-1,0 0 0,-1 0 0,-1 0 0,0 0 1,0 0-1,-2-8 6,-8-8 39,0 0 1,-2 1 0,-1 1-1,-1 0 1,-1 1-1,0 1 1,-2 0 0,-1 1-1,0 1 1,-1 1-1,-1 1 1,-10-5-40,-4-9 29,-36-30-412,-3 2-1,-3 4 1,-2 3 0,-2 3 0,-3 5 0,-79-31 383,-107-30 371,-4 13 0,-4 12 0,-3 12 0,-40 6-371,-628-58-451,417 58 383,-972-64-1212,-116 7 1952,-5 5-416,776 63-393,-773-6-6081,537 53 8547,-375 51-3460,726-17 1297,-776 55 612,1273-62-689,-1079 74 1741,-34-68-144,390 12-828,802-36-1023,1 7 0,1 7 1,0 6-1,2 8 1,-3 7 164,60-7-463</inkml:trace>
  <inkml:trace contextRef="#ctx0" brushRef="#br0" timeOffset="100872.453">28881 8161 23373,'6'18'107,"15"54"-18,4 0 0,3-2 1,27 48-90,86 135 154,-141-252-175,1-1 0,0 1 0,-1-1 0,1 1 0,-1-1 0,1 1 0,-1-1 0,0 1 0,1 0 0,-1-1 0,0 1 0,1 0 0,-1-1 0,0 1 0,0 0 0,1-1 0,-1 1 0,0 0 0,0 0 0,0-1 0,0 1 0,0 0 0,0 0 0,0-1 0,0 1 0,0 0 0,-1 0 0,1-1 0,0 1 0,0 0-1,-1-1 1,1 1 0,0 0 0,-1-1 0,1 1 0,-1-1 0,1 1 0,-1 0 0,1-1 0,-1 1 0,1-1 0,-1 0 0,1 1 0,-1-1 0,0 1 0,1-1 0,-1 0 0,0 1 0,1-1 0,-1 0 0,0 0 0,1 0 0,-1 1 0,0-1 0,0 0 0,1 0 0,-1 0 0,0 0 0,0 0 0,0 0 21,-44-14-2210,14-3 1116,1-1 1,1-2-1,0 0 0,2-2 0,0-1 1094,-72-76 1811,97 98-1675,0-1-1,0 0 1,0 0 0,1 0-1,-1 0 1,0 0 0,1 0-1,0 0 1,-1 0 0,1-1 0,0 1-1,0-1 1,0 1 0,0-1-1,1 1 1,-1-1 0,1 1-1,-1-1 1,1 0 0,0 1 0,0-1-1,0 1 1,1-1 0,-1 0-1,0 1 1,1-1 0,0 1-1,0-1 1,-1 1 0,2-1-1,-1 1 1,0 0 0,0-1 0,1 1-1,-1 0 1,1 0 0,0 0-1,-1 0 1,1 0 0,2-1-136,38-37 303,3 2 0,1 2 0,35-20-303,-66 45 19,82-53 418,3 0 1506</inkml:trace>
  <inkml:trace contextRef="#ctx0" brushRef="#br0" timeOffset="22817.357">28220 4115 21261,'0'-2'68,"-1"1"0,1 0 0,-1 0 0,0 0 0,1 0 0,-1 0 0,0 0 1,1 0-1,-1 0 0,0 0 0,0 0 0,0 0 0,0 0 0,0 1 0,0-1 1,0 0-1,0 1 0,0-1 0,-1 1 0,1-1 0,0 1 0,0-1 0,0 1 0,-1 0 1,1 0-1,0-1 0,0 1 0,-1 0 0,1 0 0,0 0 0,0 1 0,-1-1 1,1 0-1,0 0 0,0 1 0,-1-1 0,1 0 0,0 1 0,0 0 0,0-1 1,0 1-1,0-1 0,0 1 0,0 0 0,0 0 0,0 0 0,0 0 0,0 0 1,0 0-1,1 0 0,-1 0 0,0 0 0,1 0 0,-1 0 0,1 0 0,-1 0 1,1 0-1,-1 1 0,1-1 0,0 0 0,-1 1-68,-4 12 66,1 1 0,0 0 0,0 0-1,2 0 1,0 0 0,1 0 0,0 1 0,1-1 0,1 0-1,0 0 1,2 10-66,-3-24 5,0 1-1,0 0 1,0 0 0,0 0-1,0 0 1,0 0 0,0 0-1,1 0 1,-1 0-1,1 0 1,-1 0 0,1 0-1,0 0 1,0 0-1,0-1 1,0 1 0,0 0-1,0-1 1,0 1 0,1 0-1,-1-1 1,0 0-1,1 1 1,-1-1 0,1 0-1,0 0 1,-1 0-1,1 0 1,0 0 0,0 0-1,0 0 1,0-1 0,0 1-1,-1-1 1,1 1-1,0-1 1,0 0 0,0 1-1,0-1 1,0 0-1,0-1 1,0 1 0,0 0-1,0 0 1,0-1 0,0 1-1,0-1 1,0 0-1,0 0 1,0 0-5,10-11 40,0-2 1,-1 0-1,-1 0 1,0-1-1,-1 0 1,0-1-1,-2 0 1,0 0-1,0-1 1,-2 1-1,1-7-40,0 10 62,-2 0-1,0-1 1,0 0-1,-2 0 1,1 0-1,-2 0 1,0 0 0,-1-13-62,-7 41 226,2 20-198,2-1 0,1 1-1,2 0 1,1-1 0,3 13-28,-5-43 5,1 0 1,-1 0-1,1 0 0,0 0 1,-1 1-1,2-1 0,-1 0 1,0 0-1,1 0 0,-1 0 1,1 0-1,0 0 0,0 0 1,0 0-1,0 0 0,1 0 1,-1-1-1,1 1 0,0 0 1,-1-1-1,1 0 0,0 1 1,1-1-1,-1 0 0,0 0 1,1 0-1,-1 0 0,1 0 1,-1-1-1,1 1 0,0-1 1,0 0-1,0 1 0,0-1 1,0-1-1,0 1 0,0 0 1,0-1-1,0 1 0,3-1-5,58-48-827,-63 46-774,-1 2-309</inkml:trace>
  <inkml:trace contextRef="#ctx0" brushRef="#br0" timeOffset="23442.11">28640 4204 19596,'28'36'4509,"-25"-36"-4444,0 1 1,-1-1 0,1 0 0,0 0 0,0 0 0,-1-1-1,1 1 1,0 0 0,-1-1 0,1 0 0,-1 0 0,1 0 0,-1 0-1,1 0 1,-1 0 0,1 0 0,-1-1 0,0 1 0,0-1 0,0 0-1,0 0 1,0 0 0,0 0 0,0 0 0,-1 0-66,2-1 12,-1 0 1,0 0-1,0 0 0,0 0 1,-1-1-1,1 1 1,-1 0-1,0-1 1,0 1-1,0-1 0,0 0 1,-1 1-1,1-1 1,-1 0-1,0 1 0,0-1 1,0 1-1,-1-1 1,1 0-1,-1 1 1,0-1-1,0 1 0,0-1 1,0 1-1,-1-1 1,0 1-1,1 0 0,-1 0 1,0 0-1,0 0 1,-1 0-1,1 0 1,-1 0-1,1 1 0,-1-1 1,0 1-1,0 0 1,0 0-1,0 0 0,0 0 1,-1 1-1,1-1-12,0 2 6,1 1-1,0-1 1,0 1 0,-1-1-1,1 1 1,0 0-1,0 0 1,0 0 0,0 0-1,0 0 1,0 0-1,0 0 1,1 1 0,-1-1-1,0 1 1,1 0-1,-1-1 1,1 1 0,-1 0-1,1 0 1,0 0-1,0 0 1,0 0 0,0 0-1,0 0 1,0 0-1,1 0 1,-1 0 0,1 1-1,-1-1 1,1 1-6,-6 71 8,22 3-54,-16-75 47,1 0 1,-1 0 0,1-1 0,0 1-1,0 0 1,0 0 0,0-1 0,0 1-1,0 0 1,0-1 0,1 1 0,-1-1-1,1 0 1,-1 1 0,1-1 0,-1 0-1,1 0 1,0 0 0,0 0 0,-1 0-1,1 0 1,0-1 0,0 1 0,0 0-1,0-1 1,0 0 0,0 1 0,0-1-1,0 0 1,0 0 0,0 0 0,0 0-1,0-1 1,0 1 0,0 0 0,0-1-1,0 0-1,12-6 21,0-1 1,-1 0-1,0-1 0,-1 0 0,1-1 0,-2-1 1,0 0-1,0 0 0,8-13-21,1 2 13,63-61 45,-82 83-58,0 0 0,-1-1 1,1 1-1,-1 0 1,1-1-1,0 1 0,-1 0 1,1-1-1,-1 1 0,1 0 1,0 0-1,-1 0 1,1 0-1,0 0 0,0 0 1,-1 0-1,1 0 0,0 0 1,-1 0-1,1 0 1,0 0-1,-1 0 0,1 0 1,0 1-1,-1-1 0,1 0 1,-1 0-1,1 1 1,0-1-1,-1 1 0,1-1 1,-1 0-1,1 1 0,-1-1 1,1 1-1,-1-1 1,1 1-1,-1-1 0,0 1 1,1 0-1,-1-1 0,0 1 1,1 0-1,-1-1 1,0 1-1,0 0 0,0-1 1,1 1-1,-1 0 0,0-1 1,0 1-1,0 0 1,0-1-1,0 1 0,4 51-8,-3-38 1,12 86 23,-13-99-14,0 0 1,0 0-1,1 1 1,-1-1-1,1 0 0,-1 0 1,1 0-1,-1 0 0,1 0 1,-1 0-1,1 0 0,0 0 1,0 0-1,0-1 1,-1 1-1,1 0 0,0 0 1,0-1-1,0 1 0,0-1 1,0 1-1,0-1 0,0 1 1,1-1-1,-1 1 1,0-1-1,0 0 0,0 0 1,0 1-1,0-1 0,1 0 1,-1 0-1,0 0 0,0 0 1,0-1-1,0 1 1,1 0-1,-1 0 0,0-1 1,0 1-1,0-1 0,0 1 1,0-1-1,0 1 0,0-1 1,0 0-1,0 1 1,0-1-1,0 0 0,0 0 1,-1 0-1,1 1 0,0-2-2,48-48 131,-25 17-97,-18 22-32,1 1-1,0 1 1,1-1-1,0 1 0,0 0 1,1 1-1,0 0 0,0 0 1,1 1-1,0 0 0,4-2-1,-12 9 2,-1 0 0,1 0 0,0 1-1,-1-1 1,1 0 0,-1 0-1,1 1 1,-1-1 0,1 1 0,-1-1-1,1 1 1,-1 0 0,1 0-1,-1-1 1,0 1 0,1 0 0,-1 0-1,0 1 1,0-1 0,0 0-1,1 0 1,-1 0 0,-1 1 0,1-1-1,0 0 1,0 1 0,0-1-1,-1 1 1,1-1 0,-1 1 0,1-1-1,-1 1 1,0 0 0,1-1-1,-1 1 1,0 0 0,0-1 0,0 1-1,0-1 1,-1 1 0,1 0-1,0-1-1,5 19 19,-5-17-21,0 0-1,1 0 0,0 0 1,0 0-1,0 0 0,0 0 1,0 0-1,0-1 0,1 1 1,-1 0-1,1-1 1,0 1-1,0-1 0,0 0 1,0 0-1,0 1 0,0-1 1,1-1-1,-1 1 0,1 0 1,-1 0-1,1-1 1,0 0-1,-1 1 0,1-1 1,0 0-1,0 0 0,0-1 1,0 1-1,0-1 0,0 1 1,0-1-1,0 0 0,0 0 1,0 0-1,0-1 1,0 1-1,0-1 0,0 1 1,0-1-1,0 0 0,0 0 1,0-1-1,0 1 3,16-19-632,-3-3 923</inkml:trace>
  <inkml:trace contextRef="#ctx0" brushRef="#br0" timeOffset="6735.075">25274 1953 6185,'10'-21'-296,"-3"6"7263,-6 31-2199,-18 211-2497,-14 29-2082,27-199-192,-2 0-1,-2 0 1,-3-1-1,-3-1 1,-5 12 3,-17 76 159,6 2 1,7 1-1,6 0 0,6 8-159,10-132 35,-1-12-7,0 1 1,1-1-1,1 1 0,0-1 1,0 1-1,1-1 0,0 1 1,1-1-1,0 1 0,0-1 1,2 0-1,-1 0 0,4 7-28,-1-12 11,1-1 0,-1 0 0,1 0 0,-1 0 0,1-1 0,1 0-1,-1 0 1,0 0 0,0-1 0,1-1 0,0 1 0,-1-1 0,1 0 0,0-1 0,-1 0 0,1 0-1,0-1 1,5-1-11,2 2 6,412 13 34,482 43-39,-753-45-6,1-7 1,147-16 4,27-31 0,56-26 0,-149 16 12,-3-10 0,37-25-12,-196 58 90,-77-8 945,7-135-923,-56-105-578,15 117 384,-25-274 241,56 421-120,2-1 0,-1 0 0,2 1 0,0-1 0,1 0 0,0 0 0,1 1 0,1-1 1,0 0-1,1 1 0,1-1 0,0 1 0,2-4-39,0 9-7,0 0 1,-1 0-1,-1-1 1,1 1-1,-1-1 1,-1 0-1,0 0 1,-1 0-1,0-1 1,0 1-1,-1-1 1,0 1-1,-1-1 1,0 1-1,-1-1 1,0 1-1,0 0 1,-1-1-1,-1 1 1,0 0-1,0 0 1,-1 0-1,0 0 1,-1 1-1,0 0 1,0 0-1,-1 0 1,0 1-1,-1-1 1,0 1-1,-3-1 7,-25-16 28,-1 2 0,-1 1 0,-2 2-1,-31-11-27,47 21 28,-42-13 72,0 2 1,-1 4-1,-1 2 0,0 4 1,-1 2-1,-2 3-100,47 4-8,-163-17 265,-111 7-257,-259-10 292,367 26-171,1 9 1,1 7-1,-122 32-121,-6-11-357,293-32-13,24-1-386,23 0-193</inkml:trace>
  <inkml:trace contextRef="#ctx0" brushRef="#br0" timeOffset="19010.129">23801 950 17828,'-51'-57'5135,"48"55"-5065,0 1 1,0 0-1,1 0 0,-1 0 0,0 0 0,0 0 0,0 1 0,0-1 1,-1 1-1,1 0 0,0 0 0,0 0 0,0 0 0,0 1 0,0-1 1,0 1-1,0 0 0,0 0 0,0 0 0,0 0 0,1 0 0,-1 1 0,0-1 1,-1 2-71,-9 9 49,-1 1 0,2 1 0,0 0 0,0 1 0,2 0 0,-1 0 0,2 1 0,0 1 1,1 0-1,1 0 0,0 2-49,5-14 17,-7 12 22,1 1 0,1 1 1,0-1-1,2 1 0,0 0 0,1 1 0,1-1 1,1 1-1,1-1 0,0 1 0,1 0 0,2-1 1,0 2-41,-1-16 9,1 0 0,0 0 0,0 0 0,0 0-1,1-1 1,0 1 0,-1-1 0,2 0-1,-1 0 1,0 0 0,1 0 0,0 0 0,0-1-1,0 1 1,0-1 0,1 0 0,-1-1-1,1 1 1,-1-1 0,1 0 0,0 0 0,0 0-1,0-1 1,0 1 0,0-1 0,1-1-1,-1 1 1,0-1 0,0 0 0,1 0 0,-1 0-1,0-1 1,0 1 0,0-1 0,1-1-1,-1 1 1,0-1 0,-1 0 0,1 0-1,0 0 1,0-1 0,-1 0 0,0 1 0,1-2-1,-1 1 1,0 0 0,0-1 0,-1 0-1,1 0 1,-1 0 0,0 0 0,0 0 0,2-5-8,-4 4 13,1 1 0,-1-1 0,0 0-1,-1 0 1,1 0 0,-1 1 0,0-1 0,0 0 0,-1 0 0,1 0 0,-1 0 0,0 1 0,-1-1 0,1 0 0,-1 1 0,0-1 0,0 1 0,0-1 0,0 1 0,-1 0 0,0 0 0,0 0 0,0 0 0,0 1 0,-1-1 0,-2-1-13,5 5 4,0 0-1,0 0 1,1 0-1,-1 0 1,0 0-1,0 0 1,0 0-1,0 1 1,0-1-1,1 0 1,-1 1 0,0-1-1,0 1 1,1-1-1,-1 1 1,0-1-1,0 1 1,1-1-1,-1 1 1,1 0 0,-1-1-1,1 1 1,-1 0-1,1 0 1,-1-1-1,1 1 1,-1 0-1,1 0 1,0 0-1,-1-1 1,1 1 0,0 0-1,0 0 1,0 0-1,0 0 1,0 0-1,0 0 1,0-1-1,0 1 1,0 0-1,0 0 1,0 0 0,1 0-1,-1 0 1,0-1-1,1 1 1,-1 0-1,0 0 1,1 0-1,-1-1 1,1 1 0,-1 0-1,1-1 1,0 1-1,-1 0 1,1-1-1,0 1 1,-1-1-1,1 1 1,0-1-1,-1 1 1,1-1 0,0 1-1,0-1 1,0 0-4,3 1 0,0-1 0,-1 0 0,1 0 0,0-1 0,-1 1 0,1-1 0,0 0 0,-1 0 0,1 0 0,-1 0 0,1-1 0,-1 1 0,0-1 1,0 0-1,1 0 0,-1 0 0,-1 0 0,1-1 0,0 1 0,0-1 0,-1 0 0,0 1 0,1-2 0,74-83 68,-67 100 1,-17 176 537,9-165-553,-2-24-54,-1-1 0,1 1 0,0 0 0,0-1-1,0 1 1,0 0 0,0-1 0,0 1 0,0-1 0,0 1 0,1 0-1,-1-1 1,0 1 0,0 0 0,0-1 0,0 1 0,0 0 0,1-1-1,-1 1 1,0 0 0,0-1 0,0 1 0,1 0 0,-1 0 0,0-1-1,1 1 1,-1 0 0,0 0 0,0-1 0,1 1 0,-1 0 0,0 0 0,1 0-1,-1 0 1,0-1 0,1 1 0,-1 0 0,1 0 0,-1 0 0,0 0-1,1 0 1,-1 0 0,0 0 0,1 0 0,-1 0 0,1 0 0,-1 0-1,0 0 1,1 1 0,-1-1 0,0 0 0,1 0 0,-1 0 0,0 0-1,1 1 1,-1-1 0,0 0 0,1 0 0,-1 1 0,0-1 0,0 0-1,1 0 1,-1 1 0,0-1 0,0 0 0,0 1 0,1-1 0,-1 0-1,0 1 1,0-1 1,18-38-683,6-16-488</inkml:trace>
  <inkml:trace contextRef="#ctx0" brushRef="#br0" timeOffset="19290.628">24146 877 21629,'-5'26'776,"2"8"320,-1 4-88,-1 7-128,7 5-239,2-2-393,1 3-136,5-9-104,-3-5-256,2-15-609,3-8-431</inkml:trace>
  <inkml:trace contextRef="#ctx0" brushRef="#br0" timeOffset="19555.504">23843 877 20292,'0'0'854,"4"-2"-175,22-6-351,-1 0 1,1 2-1,0 1 0,0 1 1,0 2-1,3 0-328,-18 1 34,12-1 0,0 1 0,0 1-1,0 1 1,0 1 0,0 1 0,0 1-1,-1 1 1,21 8-34,-36-11 22,-1 0 0,0 1 0,1 0 0,-1 0-1,0 0 1,0 1 0,-1 0 0,1 0 0,-1 1 0,0-1 0,0 1 0,0 0-1,-1 1 1,0-1 0,0 1 0,0 0 0,0 0 0,-1 0 0,0 0 0,-1 0-1,1 1 1,-1-1 0,0 1 0,-1 0 0,0 0 0,0 0 0,0-1 0,-1 1 0,0 0-1,0 0 1,-1 2-22,-1 1 118,0 0 0,0 0 1,-1 0-1,-1-1 0,0 1 0,0-1 0,0 0 0,-2 0 0,1 0 0,-1-1 0,0 0 0,0 0 0,-1 0 0,0-1 0,-1 0 1,0 0-1,0-1 0,0 0 0,-3 1-118,-175 86 890,96-58-798,87-34-338,3-5-492,3-15-749,14-3-384</inkml:trace>
  <inkml:trace contextRef="#ctx0" brushRef="#br0" timeOffset="19804.401">24541 753 23461,'-4'14'1264,"-5"14"-704,0 9-55,-2 12-185,3 5-64,2 0-80,5-1-80,5-8-72,5-3 0,-2-9-56,4-6-200,-10-12-448,-1-15-345,0 0-127</inkml:trace>
  <inkml:trace contextRef="#ctx0" brushRef="#br0" timeOffset="20009.857">24309 640 23349,'14'-7'62,"0"1"-1,1 0 1,-1 1 0,1 1-1,0 0 1,1 1 0,-1 1-1,1 0 1,-1 1-1,1 0 1,-1 1 0,1 1-1,-1 1 1,1 0 0,-1 1-1,0 1 1,0 0 0,0 1-1,-1 1 1,1 0 0,-1 1-1,11 7-61,-21-11 26,-1 0-1,1-1 1,-1 1 0,0 1-1,0-1 1,0 0-1,0 1 1,-1-1-1,0 1 1,1 0-1,-1 0 1,-1 0 0,1 0-1,0 0 1,-1 0-1,0 1 1,0-1-1,0 0 1,-1 1 0,1-1-1,-1 0 1,0 1-1,0-1 1,-1 1-1,1-1 1,-1 0-1,0 1 1,0-1 0,-1 0-1,1 0 1,-1 0-1,0 0 1,0 0-1,0 0 1,-1 0 0,-1 2-27,-5 5 85,0 1 0,-1-1-1,0-1 1,-1 0 0,-1-1-1,1 0 1,-1 0 0,-1-1-1,1-1 1,-1 0-1,-1-1 1,1 0 0,-1-1-1,-12 3-83,24-8-1479</inkml:trace>
  <inkml:trace contextRef="#ctx0" brushRef="#br0" timeOffset="20162.718">24833 880 21020,'9'11'705,"-2"1"7,3 0-184,2-3-160,4-1-168,3-5-200,4-4-480</inkml:trace>
  <inkml:trace contextRef="#ctx0" brushRef="#br0" timeOffset="21913.423">25256 753 21525,'-7'11'195,"0"0"0,0 1 1,1 0-1,0 0 0,1 1 1,1 0-1,0 0 1,0 0-1,1 0 0,1 2-195,2-16 24,1 1-1,-1-1 0,1 1 1,-1-1-1,1 1 0,-1-1 0,1 1 1,-1 0-1,1-1 0,0 1 1,-1 0-1,1-1 0,-1 1 1,1 0-1,0 0 0,-1-1 0,1 1 1,0 0-1,-1 0 0,1 0 1,0 0-1,-1 0 0,1 0 1,0 0-1,0 0 0,-1 0 0,1 0 1,0 1-1,-1-1 0,1 0 1,-1 0-1,1 1 0,0-1 1,-1 0-1,1 1 0,-1-1 0,1 0 1,0 1-1,-1-1 0,1 1 1,-1-1-1,0 1 0,1-1 1,-1 1-1,1 0 0,-1-1 0,0 1 1,1-1-1,-1 1 0,0 0 1,0-1-1,0 1 0,1 0 1,-1-1-1,0 1 0,0 0 0,0-1 1,0 1-1,0 0 0,0 0 1,0-1-1,0 1 0,-1 0 1,1-1-1,0 1 0,0 0 0,0-1 1,-1 1-24,73-121 880,-47 68-837,-23 49-70,4 22-32,-20 142 79,12-137-6,1 26-7,-3 1 0,-2-1 0,-2-1 0,-3 1 1,-14 41-8,24-87 12,0 1 0,-1-1 0,1 1 0,-1-1 0,0 0 1,0 0-1,-1 0 0,1 0 0,-1 0 0,0 0 0,0-1 1,0 1-1,-1-1 0,1 0 0,-1 0 0,0 0 0,0 0 0,0-1 1,0 0-1,0 0 0,0 0 0,-1 0 0,1 0 0,-1-1 1,-1 0-13,5-2 14,-1 0 0,0 0 1,1-1-1,-1 1 1,1-1-1,-1 1 1,1-1-1,0 1 0,-1-1 1,1 0-1,0 0 1,0 0-1,0 0 0,1 0 1,-1 1-1,0-1 1,1-1-1,-1 1 0,1 0 1,0 0-1,0 0 1,0 0-1,0 0 1,0 0-1,0 0 0,0 0-14,2-31-107,1 1-1,2 0 1,1 0-1,2 0 1,1 1-1,1 0 1,1 1-1,2 0 1,1 1-1,2 0 1,1 1-1,0 1 1,14-14 107,-24 31-66,9-13 20,0 0 0,1 1 1,1 1-1,2 0 0,0 2 0,0 0 0,2 1 1,1 1 45,-22 16-3,0 0 1,1 0-1,-1 1 1,0-1 0,1 0-1,-1 1 1,1-1-1,-1 0 1,1 1 0,-1 0-1,1-1 1,0 1-1,-1 0 1,1 0 0,-1 0-1,1 0 1,-1 0-1,1 0 1,0 0 0,-1 1-1,1-1 1,-1 1-1,1-1 1,-1 1 0,1-1-1,-1 1 1,1 0-1,-1 0 1,0-1 0,0 1-1,1 0 1,-1 0-1,0 1 1,0-1 0,0 0-1,0 0 1,0 0-1,0 1 1,0-1 0,0 1-1,-1-1 1,1 0-1,-1 1 1,1-1 0,0 2 2,1 8 52,0 0 1,-1 0-1,0 0 1,-1 1-1,0-1 1,-1 0-1,0 0 1,-1 0-1,0 0 0,-1 0 1,0 0-1,-1-1 1,0 1-1,-4 6-52,7-14 111,41-46 225,78-188-214,-116 228-141,0 6-8,16 102 29,-18-104-8,1 0 1,-1 0-1,1-1 1,-1 1 0,1 0-1,0 0 1,-1 0-1,1 0 1,0-1 0,0 1-1,-1 0 1,1-1 0,0 1-1,0-1 1,0 1-1,0-1 1,0 1 0,0-1-1,0 0 1,0 1-1,0-1 1,0 0 0,0 0-1,0 0 1,0 0-1,0 0 1,0 0 0,0 0-1,0 0 1,0 0 0,0 0-1,0 0 1,0-1-1,0 1 1,0 0 0,0-1-1,0 1 1,0-1-1,0 1 1,-1-1 0,1 1-1,0-1 1,0 0 5,43-31-758,-41 29 657,64-69-1952,-7 8-4009,-27 40-234,-22 16 6374,-88 231 13786,64-182-13599,8 7 783,5-47-1037,0-1-1,0 1 0,1 0 1,-1 0-1,0-1 1,1 1-1,-1 0 0,1-1 1,-1 1-1,1 0 0,-1-1 1,1 1-1,-1 0 1,1-1-1,0 1 0,-1-1 1,1 1-1,0-1 1,-1 0-1,1 1 0,0-1 1,0 0-1,-1 1 0,1-1 1,0 0-1,0 0 1,0 0-1,-1 1 0,1-1 1,0 0-1,0 0 1,0 0-1,-1-1 0,1 1 1,0 0-1,0 0 0,0 0 1,-1 0-1,1-1 1,0 1-1,0 0 0,-1-1 1,1 1-1,0-1 1,-1 1-1,1-1 0,0 1 1,-1-1-1,1 1 0,-1-1 1,1 0-1,-1 1 1,1-1-11,15-12 30,-1-1-1,-1 0 1,0-2 0,-1 1 0,0-1 0,-2-1 0,0 0 0,5-12-30,-3 8-41,55-83-883,-63 108 628,-36 103 557,11 2 329,20-108-584,0 0 1,0 0-1,-1-1 0,1 1 1,0 0-1,0 0 1,0 0-1,0-1 0,0 1 1,0 0-1,1 0 0,-1 0 1,0-1-1,0 1 1,0 0-1,1 0 0,-1-1 1,1 1-1,-1 0 0,0 0 1,1-1-1,-1 1 0,1-1 1,-1 1-1,1 0 1,0-1-1,-1 1 0,1-1 1,0 1-1,-1-1 0,1 0 1,0 1-1,-1-1 1,1 0-1,0 1 0,0-1 1,-1 0-1,1 0 0,0 1 1,0-1-1,0 0 1,-1 0-1,1 0 0,0 0 1,0 0-1,0-1 0,-1 1 1,1 0-1,0 0 1,0 0-1,0-1 0,-1 1 1,1 0-1,0-1 0,0 1-6,42-29 165,-24 8-223,0 0 0,-2-1 0,0-1 0,-2 0 0,0-1 0,-2-1 0,0 0 0,-2-1 0,8-26 58,-24 82-433,-26 99 778,31-130-338,1 1 0,-1 0 0,0-1 0,1 1-1,-1 0 1,0 0 0,1 0 0,-1 0 0,1-1-1,-1 1 1,1 0 0,-1 0 0,0 0 0,1 0 0,-1 0-1,1 0 1,-1 0 0,1 0 0,-1 0 0,0 0-1,1 0 1,-1 1 0,1-1 0,-1 0 0,0 0 0,1 0-1,-1 0 1,1 1 0,-1-1 0,0 0 0,1 0 0,-1 1-1,0-1 1,1 0 0,-1 1 0,0-1 0,0 0-1,1 1 1,-1-1 0,0 0 0,0 1 0,1-1 0,-1 1-1,0-1 1,0 0 0,0 1 0,0-1 0,0 1 0,0-1-1,0 1 1,0-1 0,0 0 0,0 1 0,0-1-1,0 1 1,0-1 0,0 1 0,0-1 0,0 0 0,0 1-1,-1-1 1,1 1 0,0-1 0,0 0 0,0 1-1,-1-1 1,1 0-7,24-26 226,123-196-93,-132 200-415,0-1-1,-2-1 1,0 0-1,-2-1 0,-1 0 1,-1 0-1,-1-1 1,-1 0-1,-1-1 0,-1 1 1,-1-14 282,-3 15-268,-9 20 778,-43 99 719,31-58-911,13-26-271,0 0 0,0 0 0,1 1 0,0 0 0,1 0 0,0 0 0,1 1 0,0 0 0,1-1 0,0 1 0,1 1 0,0-1 0,1 0 0,0 0 0,1 1 0,1-1 0,0 0 0,0 0 0,2 0 0,-1 0 0,2 2-47,6 5 12,0 0 0,2 0 0,1-1-1,0-1 1,1 0 0,1-1 0,0 0-1,1-1 1,1-1 0,0 0 0,6 2-12,-22-18 16,0 0 0,-1 0 0,1 0 0,0 1 0,-1-1 0,1 0 0,-1 0 0,1 0 0,-1 0 0,0 0 0,0 0 0,0 0 0,0 0 1,0 0-1,-1 0 0,1 0 0,0 0 0,-1 0 0,0 1 0,1-1 0,-1 0 0,0 0 0,0 0 0,0 1 0,0-1 0,0 1 0,0-1 0,-1 0-16,-7-30 73,-31-116-2,26 75-179,20 72-7,81 36 33,-76-36 88,0-1-1,0 0 1,0 0 0,0-1 0,0 0 0,-1-1 0,0 0-1,0-1 1,0 0 0,0 0 0,-1-1 0,0-1 0,0 0-1,0 0 1,-1 0 0,0-1 0,-1 0 0,0-1 0,0 0-1,0 0 1,-1 0 0,-1-1 0,0 1 0,0-2-6,2 0-1,-1-1 1,0 1-1,-1-1 1,0-1-1,-1 1 1,0-1-1,-1 1 1,0-1-1,-1 0 0,-1 0 1,0 0-1,-1 0 1,0 0-1,-1 0 1,-2-10 0,4 21-3,-2 1 0,1-1 1,0 1-1,0 0 0,0-1 1,-1 1-1,1-1 0,0 1 1,-1-1-1,0 1 0,1 0 0,-1-1 1,0 1-1,0 0 0,1-1 1,-1 1-1,0 0 0,0 0 1,0 0-1,-1 0 0,1 0 1,0 0-1,0 0 0,0 0 0,-1 1 1,1-1-1,0 0 0,-1 1 1,1-1-1,-1 1 0,1 0 1,-1-1-1,1 1 0,-1 0 1,1 0-1,-1 0 0,1 0 1,-1 0-1,1 0 0,-1 0 0,1 0 1,0 1-1,-1-1 0,1 1 1,-1-1-1,1 1 0,-1-1 1,1 1-1,0 0 0,0 0 1,-1 0-1,1 0 0,0-1 0,0 2 1,0-1 2,-20 20 60,2 1-1,0 1 1,2 0 0,0 1 0,2 1 0,0 1-1,0 5-58,9-21 55,0-1 0,1 1 1,0 0-1,1 1 0,0-1 1,1 1-1,0 0 0,1 0 1,0 0-1,0 0 0,1 0 1,1 8-57,0-17 5,0 0 0,0 0 0,1 0 1,-1 0-1,0 0 0,1 0 0,0 0 1,-1 0-1,1 0 0,0-1 0,0 1 1,0 0-1,0 0 0,1-1 0,-1 1 0,0 0 1,1-1-1,-1 0 0,1 1 0,-1-1 1,1 0-1,0 0 0,0 0 0,-1 0 1,1 0-1,0 0 0,0 0 0,0 0 1,0-1-1,0 1 0,0-1 0,0 0 1,0 1-1,0-1 0,0 0 0,0 0 0,0 0 1,0-1-1,0 1 0,1 0 0,-1-1 1,1 0-6,86-33 81,90-64-265,-178 97 181,0 0 1,0 0-1,1 1 1,-1-1-1,0 0 0,1 1 1,-1 0-1,0-1 1,1 1-1,-1 0 0,1-1 1,-1 1-1,0 0 1,1 0-1,-1 0 1,1 1-1,-1-1 0,1 0 1,-1 0-1,0 1 1,1-1-1,-1 1 0,0-1 1,1 1-1,-1-1 1,0 1-1,0 0 0,1 0 1,-1 0-1,0 0 1,0 0-1,0 0 0,0 0 1,0 0-1,0 0 1,-1 0-1,1 0 0,0 1 1,-1-1-1,1 0 1,0 0-1,-1 1 0,1-1 1,-1 1-1,0-1 1,0 0-1,1 1 1,-1-1-1,0 1 3,-11 72-30,10-71 34,-24 94 114,25-94 329</inkml:trace>
  <inkml:trace contextRef="#ctx0" brushRef="#br0" timeOffset="24043.162">29538 4005 20220,'0'0'1031,"5"3"328,-2 3-1226,1 0-1,-1 1 1,0 0-1,0 0 0,0 0 1,-1 0-1,0 0 1,-1 0-1,0 0 1,0 1-1,0-1 1,-1 0-1,0 1 0,0-1 1,-1 0-1,-1 7-132,1 14 252,15 257 585,-30-206-177,15-77-407,-1-8-100,-1-12-133,1 0-1,1 0 1,1 0-1,0 0 0,2-1 1,0 1-1,0 0 0,2 0 1,0 1-1,3-5-19,-3 3-44,0-7-2,1 0 0,2 0 0,0 1 0,2 0 0,0 1 0,2 0 0,1 0 0,0 1 0,2 0 0,1 2 0,0-1 0,2 2 0,0 0 0,2 1 0,8-6 46,-21 20-12,-1 1 1,1 0-1,0 1 0,1 0 0,-1 0 0,0 0 1,1 1-1,0-1 0,0 2 0,-1-1 0,1 1 1,0 0-1,0 0 0,0 1 0,0 0 0,0 0 0,0 1 1,0 0-1,0 0 0,0 0 0,6 3 12,-12-1 1,1 1 0,0-1-1,-1 0 1,1 1 0,-1-1-1,0 1 1,0-1 0,-1 1-1,1 0 1,-1 0 0,0-1-1,0 1 1,0 0 0,0-1-1,0 1 1,-1 0 0,0-1-1,0 1 1,0 0 0,0-1-1,0 0 1,-1 1 0,0-1-1,1 0 1,-1 1 0,0-1-1,-1 0 1,-1 2-1,-26 45 247,-3-1 0,-1-1 0,-38 39-247,71-87-1,-23 23 54,24-23-64,-1 1 0,1-1 0,0 0 0,-1 1-1,1-1 1,0 0 0,-1 1 0,1-1 0,-1 0 0,1 0-1,0 0 1,-1 1 0,1-1 0,-1 0 0,1 0 0,-1 0-1,1 0 1,-1 0 0,1 0 0,-1 0 0,1 1-1,-1-2 1,1 1 0,0 0 0,-1 0 0,1 0 0,-1 0-1,1 0 1,-1 0 0,1 0 0,-1-1 0,1 1 0,-1 0-1,1 0 1,0 0 0,-1-1 0,1 1 0,0 0 0,-1-1-1,1 1 1,0 0 0,-1-1 0,1 1 0,0-1-1,-1 1 1,1 0 0,0-1 0,0 1 0,0-1 0,0 1-1,-1-1 1,1 1 0,0-1 0,0 1 0,0-1 0,0 1-1,0 0 1,0-1 0,0 1 0,0-1 0,0 1-1,0-1 1,0 0 11,5-34-1128,4-14-383</inkml:trace>
  <inkml:trace contextRef="#ctx0" brushRef="#br0" timeOffset="24279.682">30097 3468 20932,'-4'32'809,"-5"15"-17,-3 13-80,-7 17 40,-1 3 0,1 1-72,4-10-159,10-14-305,5-9-136,7-16-200,2-7-216,4-18-577,-2-11-479</inkml:trace>
  <inkml:trace contextRef="#ctx0" brushRef="#br0" timeOffset="25180.426">30210 3872 21725,'-19'53'1063,"13"-42"-919,1 1 0,0-1 1,1 1-1,1 0 1,0 1-1,0-1 0,2 0 1,-1 1-1,1-1 0,1 1 1,0 0-1,2 1-144,-2-12 10,0-1 0,0 0 0,0 0 0,0 0 0,0 0 0,0 0 0,1 0 0,-1 0 0,1 0 0,-1 1 0,1-1 0,-1 0 0,1 0 0,-1-1 0,1 1 0,0 0 0,0 0 0,-1 0 0,1 0 0,0-1 0,0 1 0,0 0 0,0-1 0,0 1 0,0 0 0,0-1 0,0 0 0,0 1 0,0-1 0,0 1 0,0-1 0,0 0 0,0 0 0,0 0 0,1 0 0,-1 0 0,0 0 0,0 0 0,0 0 0,0 0 0,0 0 0,0-1 0,1 1 0,-1 0 0,0-1 0,0 1 0,0-1 0,0 1 0,0-1 0,0 0-10,44-41 188,-28 13-157,-1 0 1,-2 0-1,-1-2 0,-1 1 1,-1-2-1,3-20-31,-29 181-69,31-49 290,-15-79-213,0 1 0,0-1 0,0 1 1,0-1-1,1 1 0,-1-1 0,1 0 1,-1 0-1,1 0 0,-1 0 1,1 0-1,0 0 0,-1 0 0,1 0 1,0-1-1,0 1 0,0-1 1,-1 1-1,1-1 0,0 0 0,0 1 1,0-1-1,0 0 0,0 0 0,0-1 1,0 1-1,-1 0 0,1-1 1,0 1-1,0-1 0,0 1 0,0-1 1,-1 0-1,1 0 0,0 0 0,-1 0 1,1 0-1,-1 0 0,1 0 1,-1 0-1,1-1-8,13-11-6,0 0 0,-1-2 1,-1 1-1,0-2 0,-1 0 0,-1 0 0,0-1 1,-1 0-1,-1-1 0,-1 0 0,0-1 1,2-9 5,-9 25-109,-5 9-16,0 179 468,8-171-332,0 0 0,0 0 1,1-1-1,1 0 0,0 0 0,1-1 1,0 1-1,1-1 0,0-1 0,1 0 1,5 6-12,-5-8 0,-1 0 0,-1 1 0,1 0 0,-2 0 0,1 1 0,-1 0 0,-1 0 0,0 0 0,-1 1 0,0 0 0,0 0 0,-1 0 0,-1 0 0,1 8 0,-4-16 26,1 1-1,-1-1 1,0 1 0,0-1-1,0 0 1,-1 0 0,1 0-1,-1 0 1,0 0 0,0 0-1,0 0 1,-1 0 0,0-1 0,1 1-1,-1-1 1,0 0 0,-1 0-1,1 0 1,0 0 0,-1-1-1,0 1 1,0-1 0,1 0-1,-1 0 1,0 0 0,-1-1-1,1 1 1,0-1 0,0 0 0,-1 0-1,1 0 1,0-1 0,-1 0-1,1 0 1,-1 0 0,1 0-1,-1-1 1,1 1 0,0-1-1,-1 0 1,1-1 0,-3 0-26,4-2 15,1 0 1,-1 0-1,1 0 1,0 0-1,1 0 1,-1-1 0,1 1-1,0 0 1,0-1-1,0 1 1,1-1-1,-1 1 1,1-1-1,0 0 1,0 1-1,1-1 1,0 1-1,-1-1 1,1 1 0,1 0-1,-1-1 1,1 1-1,-1 0 1,1 0-1,1 0 1,-1 0-1,0 0 1,1 0-1,0 1 1,0-1-1,0 1 1,1-1-16,4-11-6,142-310-1459,-120 273 1280,-30 52 185,1-1 0,0 1 0,-1 0 0,1 0 0,-1 0 0,1 0 0,0 0 0,-1 0 0,1 0 0,0 0 0,-1 0 0,1 0 0,-1 0 0,1 0 0,0 0 0,-1 1 0,1-1 0,-1 0 0,1 0 0,-1 1 0,1-1 0,0 0 0,-1 1 0,1-1 0,-1 1 0,0-1 0,1 0 0,-1 1 0,1-1 0,-1 1 0,0-1 0,1 1 0,-1 0 0,0-1 0,1 1 0,-1-1 0,0 1 0,0-1 0,0 1 0,1 0 0,-1-1 0,0 1 0,0 0 0,0-1 0,0 1 0,0-1 0,0 1 0,0 0 0,-1-1 0,1 1 0,0 0 0,0-1 0,0 1 0,-1-1 0,1 1 0,0 0 0,-4 112 569,5-112-558,1 0 0,-1 0 0,1 0 0,0 0 0,-1 0 0,1 0 0,0 0 0,0-1 0,0 1 0,-1-1 0,1 1 0,0-1 0,0 0 0,0 0 0,0 0 0,0 0 0,0 0 0,0 0 0,0 0 0,0-1 0,0 1 0,-1-1 0,1 1 0,0-1 0,0 0 0,0 0 0,-1 0 0,1 0 0,0 0 0,-1 0 0,1 0 0,-1 0 0,1-1 0,-1 1 0,0 0 0,0-1 0,1 1 0,-1-2-11,159-133-79,-138 131-54,-30 39 73,6-26 62,-1-3 7,1 2 0,1-1 0,-1 0-1,1 0 1,0 1 0,0-1-1,1 0 1,-1 1 0,2-1 0,-1 0-1,1 1 1,0-1 0,0 1-9,0-7 4,0 1 0,1 0 1,-1-1-1,1 1 0,-1 0 1,0-1-1,1 0 0,-1 1 1,1-1-1,-1 0 0,1 0 0,0 0 1,-1 0-1,1 0 0,-1 0 1,1 0-1,-1 0 0,1-1 1,-1 1-1,1-1 0,-1 1 1,0-1-1,1 1 0,-1-1 0,1 0 1,-1 0-1,0 0 0,0 1 1,0-1-1,1 0 0,-1-1 1,0 1-1,0-1-4,0 2 0,207-184-1082,-186 177 378,-23 38 545,-21 104 359,22-134-207,0-1-1,1 1 1,-1-1 0,0 1 0,0-1 0,0 1-1,0-1 1,1 1 0,-1-1 0,0 0 0,0 1 0,1-1-1,-1 1 1,1-1 0,-1 1 0,0-1 0,1 0-1,-1 1 1,1-1 0,-1 0 0,0 0 0,1 1 0,-1-1-1,1 0 1,-1 0 0,1 0 0,-1 1 0,1-1 0,-1 0-1,1 0 1,0 0 0,-1 0 0,1 0 0,-1 0-1,1 0 1,-1 0 0,1 0 0,-1 0 0,1 0 0,-1-1-1,1 1 1,-1 0 0,1 0 0,-1 0 0,1-1-1,-1 1 1,1 0 0,-1-1 0,0 1 0,1 0 0,-1-1-1,1 1 1,-1-1 0,0 1 0,1 0 0,-1-1-1,0 1 1,0-1 0,1 1 0,-1-1 7,10-13-827</inkml:trace>
  <inkml:trace contextRef="#ctx0" brushRef="#br0" timeOffset="25832.439">31478 3869 26278,'0'0'310,"3"0"-162,3-4-142,0-1-1,0 0 0,0 0 1,-1-1-1,0 1 0,0-1 1,0 0-1,-1-1 0,0 1 1,0-1-1,0 1 0,-1-1 1,2-7-6,34-123-3384,-53 184 3426,6-25 379,1-1 1,2 1 0,0 1-1,1-1 1,1 0 0,0 14-422,3-34 15,0 0 0,0 0 1,0 0-1,0 0 0,0 0 1,1-1-1,-1 1 0,0 0 1,1 0-1,0 0 1,-1 0-1,1-1 0,0 1 1,0 0-1,0 0 0,0-1 1,0 1-1,0-1 0,1 1 1,-1-1-1,0 0 1,1 1-1,-1-1 0,1 0 1,-1 0-1,1 0 0,0 0 1,0 0-1,-1 0 0,1-1 1,0 1-1,0-1 1,0 1-1,0-1 0,0 1 1,-1-1-1,1 0 0,0 0 1,0 0-1,0 0 0,0 0 1,0-1-1,0 1 1,0-1-1,0 1 0,-1-1 1,1 1-1,0-1 0,0 0 1,1-1-16,12-9 32,0 0 0,-1-2-1,-1 1 1,1-2 0,-2 0 0,0 0 0,-1-1 0,0-1 0,-2 0 0,3-5-32,-6 11 2,20-34-342,-2-1 1,-2-1-1,-2-1 0,-2-1 0,-3 0 1,-1-1-1,-3-1 0,0-11 340,-8 33 122,-25 49 1270,12-3-1264,1-1-1,1 1 1,1 1 0,0-1 0,2 1 0,0 0-1,1 1 1,0-1 0,2 1 0,1 0 0,0-1 0,2 14-128,3 35 16,-3-38-16,0 1-1,3-1 1,0 1 0,2-1-1,1 0 1,5 9 0,-12-39-2,0 0-1,-1-1 1,1 1 0,0 0-1,0 0 1,0-1 0,-1 1-1,1 0 1,0-1-1,0 1 1,0 0 0,0-1-1,0 1 1,0 0-1,0-1 1,0 1 0,0 0-1,0-1 1,0 1 0,0 0-1,0 0 1,0-1-1,0 1 1,0 0 0,0-1-1,0 1 1,0 0 0,0-1-1,1 1 1,-1 0-1,0 0 1,0-1 0,0 1-1,1 0 1,-1 0-1,0-1 1,0 1 0,1 0-1,-1 0 1,0 0 0,0-1-1,1 1 1,-1 0-1,0 0 1,0 0 0,1 0-1,-1 0 1,0-1 0,1 1-1,-1 0 1,0 0-1,1 0 1,-1 0 0,0 0-1,1 0 1,-1 0-1,0 0 1,1 0 0,-1 0-1,0 1 1,1-1 0,-1 0-1,0 0 1,0 0-1,1 0 3,-46-104 194,8 52-106,-26-53 108,63 103-190,0 0-1,0 0 1,-1 1 0,1-1-1,1 0 1,-1 0 0,0 1-1,0-1 1,1 0 0,-1 0 0,1 1-1,-1-1 1,1 1 0,0-1-1,-1 0 1,1 1 0,0-1-1,0 1 1,0 0 0,0-1-1,1 1 1,-1 0 0,0-1 0,0 1-1,1 0 1,-1 0 0,1 0-1,-1 0 1,1 1 0,-1-1-1,1 0 1,0 1 0,-1-1-1,1 1 1,0-1 0,-1 1 0,2 0-6,71-11-373,-73 11 360,29-1-1244</inkml:trace>
  <inkml:trace contextRef="#ctx0" brushRef="#br0" timeOffset="32039.375">26072 2122 15987,'65'9'4449,"32"25"-2470,-71-24-1804,239 77-1,-174-62-109,0 4 1,-3 4 0,48 26-66,118 26 433,-195-69-281,-28-8-53,0 1 1,0 2-1,-1 1 0,0 1 0,-1 2 0,0 0 0,-2 3 0,0 0 0,0 1 0,-2 2 0,-1 0 1,0 2-1,15 21-99,-29-32 26,57 63 156,-64-73-174,-1 0 1,0 0 0,1 0 0,-1 0 0,1-1 0,0 1-1,-1-1 1,1 1 0,0-1 0,0 0 0,0 0-1,0 0 1,0-1 0,0 1 0,0-1 0,0 1-1,0-1 1,1 0 0,-1 0 0,0-1 0,0 1 0,0 0-1,0-1 1,0 0 0,0 0 0,0 0 0,0 0-1,1-1-8,-3 1-220,-1 1-512,0 0-376</inkml:trace>
  <inkml:trace contextRef="#ctx0" brushRef="#br0" timeOffset="32572.714">27559 3010 16155,'72'76'5270,"-59"-66"-5035,0 0 0,1-1 0,0 0-1,0-2 1,1 1 0,0-2 0,0 0 0,8 2-235,9 1 175,-1-1 1,2-1 0,-1-2-1,0-1 1,1-2 0,0-1-1,2-2-175,-32 1 35,0 1-1,1-1 1,-1-1-1,0 1 1,0 0-1,0-1 0,0 1 1,-1-1-1,1 0 1,0 0-1,0 0 1,0-1-1,-1 1 1,1-1-1,0 1 1,-1-1-1,0 0 0,1 0 1,-1 0-1,0 0 1,0 0-1,0-1 1,0 1-1,0-1 1,-1 1-1,1-1 1,-1 0-1,0 1 1,1-1-1,-1 0 0,-1 0 1,1 0-1,0 0 1,-1 0-1,1 0 1,-1 0-1,0-2-34,-1-28 275,-2-1-1,-1 1 0,-1 0 1,-2 0-1,-2 0 0,-5-11-274,2 0 55,-97-287 31,91 300-110,14 30-803,3-1-544</inkml:trace>
  <inkml:trace contextRef="#ctx0" brushRef="#br0" timeOffset="33365.057">25861 2348 8394,'53'34'3556,"17"37"-3935,-32-29 672,9 5-102,-45-45 157,-2-2 828,0 0 722,0 0 509,0 0-417,0 0-593,0 0-434,-6-2 783,-2-5-1534,0 0 0,0-1 0,0 0 0,1 0 0,0 0 0,1-1 0,-1 0 0,2-1-1,-1 1 1,2-1 0,-1 0 0,1-1 0,1 1 0,0-1 0,0 1 0,1-1 0,0 0-212,-3-8 79,-85-246 112,85 253-196,1 0 0,1 0 0,0-1 0,0 1 1,2 0-1,-1-1 0,2 0 0,-1 1 0,2-1 1,1-12 4,1 21-10,1 0-1,-1 1 1,1-1 0,0 1 0,0-1 0,0 1 0,1 0 0,-1 0 0,1 1 0,-1 0 0,1 0 0,0 0 0,0 0 0,0 0-1,0 1 1,0 0 0,0 0 0,1 1 0,-1-1 0,0 1 0,0 0 0,0 1 0,1-1 0,-1 1 0,0 0 0,0 0 0,5 2 10,12 1-222,-1 1 1,1 0 0,0 2 0,-1 0-1,-1 2 1,18 9 221,-33-16-125,21 9-37</inkml:trace>
  <inkml:trace contextRef="#ctx0" brushRef="#br0" timeOffset="38102.587">28375 4144 16972,'0'0'1839,"0"0"-23,5 6 1329,3 9-2966,-1 0 1,-1 1 0,-1 0-1,0 0 1,-1 1 0,-1-1-1,0 1 1,-1 0 0,-1-1-1,-1 18-179,13 88 483,-13-122-470,-1 1 0,1-1 0,0 1 1,0-1-1,0 1 0,0-1 0,0 1 0,0-1 0,0 1 1,0-1-1,0 0 0,0 1 0,0-1 0,0 1 0,0-1 1,0 1-1,0-1 0,0 1 0,1-1 0,-1 1 1,0-1-1,0 0 0,0 1 0,1-1 0,-1 1 0,0-1 1,1 0-1,-1 1 0,0-1 0,1 0 0,-1 1 0,1-1 1,-1 0-1,0 0 0,1 1 0,-1-1 0,1 0 0,-1 0 1,1 0-1,-1 0 0,0 0 0,1 0 0,-1 1 1,1-1-1,-1 0 0,1 0 0,-1 0 0,1 0 0,-1-1 1,1 1-1,-1 0 0,1 0 0,-1 0 0,1 0 0,-1 0 1,0-1-1,1 1 0,-1 0 0,1 0 0,-1-1 0,0 1 1,1 0-1,-1 0 0,0-1 0,1 1 0,-1-1 1,0 1-1,1 0 0,-1-1-13,21-34 340,-18 29-307,116-266 457,-117 268-316,-7 10 94,-3 17-226,1 0 0,0 1 0,2 0 0,1 1 0,-1 23-42,5-43 7,0 83 42,0-87-82,0-1 0,0 1 0,0 0 0,1 0 0,-1 0-1,0-1 1,1 1 0,-1 0 0,1 0 0,-1-1-1,1 1 1,-1 0 0,1-1 0,-1 1 0,1-1-1,0 1 1,-1-1 0,1 1 0,0-1 0,-1 1 0,1-1-1,0 1 1,0-1 0,-1 0 0,1 0 0,0 1-1,0-1 1,0 0 0,0 0 0,-1 0 0,1 0 0,0 0-1,0 0 1,0 0 0,0 0 0,-1 0 0,1 0-1,0-1 1,0 1 0,0 0 0,-1 0 0,1-1-1,1 0 34,17-4-4235</inkml:trace>
  <inkml:trace contextRef="#ctx0" brushRef="#br0" timeOffset="97861.45">27005 6020 18988,'-3'-2'5273,"-20"45"-5023,-36 327 339,-52 291-421,56-403-9,-27 55-159,70-269 33,-37 131 845,33-151-1663,16-26-467</inkml:trace>
  <inkml:trace contextRef="#ctx0" brushRef="#br0" timeOffset="98648.542">26258 7799 18932,'23'-9'948,"109"-25"965,435 35-1637,55-76 164,-457 68-420,27 0 15,-1-8 0,57-17-35,-177 18 2,-16 1 160,0 3-1,1 2 1,0 3-1,0 2 1,0 2-1,51 7-161,-64 1 84,-16-2-42,0 0 0,1-2 0,-1-2 0,1 0 0,-1-1 0,1-2 0,16-3-42,53-20-1227,-89 13-313</inkml:trace>
  <inkml:trace contextRef="#ctx0" brushRef="#br0" timeOffset="98947.731">29289 7167 23309,'0'0'560,"0"0"-28,0 0-262,0 0-186,4 0-39,9 2-31,-1 0 1,1 1 0,-1 1-1,1 0 1,-1 1-1,0 0 1,-1 1-1,0 0 1,0 1-1,0 0 1,0 1-1,-1 0 1,-1 0-1,1 1 1,-1 1-1,-1 0 1,6 7-15,-8-7 79,0-1 1,-1 1-1,-1 0 1,1 0 0,-2 1-1,1-1 1,-2 1 0,1-1-1,-1 1 1,-1 0-1,0 0 1,0 0 0,-1 0-1,-1 0 1,0 0-1,0 0 1,-1 0 0,0 0-1,-1-1 1,-1 1-1,-1 4-79,-12 28 337,-2-1 0,-2-1 0,-2 0 0,-14 17-337,24-37-53,-34 51-302,30-47-625</inkml:trace>
  <inkml:trace contextRef="#ctx0" brushRef="#br0" timeOffset="99537.616">26589 6015 20788,'-3'-4'2416,"24"-11"-2182,-14 10-15,79-66 142,-2-3 1,-4-3-1,60-77-361,-127 139 7,-8 8 4,0 0 0,1 0-1,0 1 1,0 0 0,1 0 0,-1 0-1,1 1 1,1 0 0,-1 0 0,1 1-1,0 0 1,0 0 0,1 0-11,-6 5 2,-1 0-1,1-1 1,-1 1-1,0 0 1,1 0 0,-1 1-1,0-1 1,0 0 0,0 1-1,0-1 1,0 1-1,0 0 1,0 0 0,0-1-1,-1 1 1,1 0-1,-1 1 1,1-1 0,-1 0-1,0 0 1,0 1 0,0-1-1,0 0 1,0 1-1,-1-1 1,1 1 0,-1-1-1,1 1 1,-1-1-1,0 1 1,0-1 0,0 1-1,-1 1-1,27 269 96,-9-210-76,-12-50-368</inkml:trace>
  <inkml:trace contextRef="#ctx0" brushRef="#br0" timeOffset="100110.742">26026 5747 15747,'-25'163'4092,"-36"302"-2321,59-450-1496,-1 0-1,0-1 1,-1 1 0,0 0 0,-2-1-1,0 0 1,0 0 0,-1-1-1,-3 5-274,-4-18 1003,12-26-500,0-25-444,3 0-1,2-1 1,2 1 0,2 0 0,3 1-1,2 0 1,2 1 0,2 0-1,2 1 1,2 1 0,3 0-1,22-34-58,126-136-40,-162 207 31,1 2 0,-1-1 0,2 1-1,-1 1 1,1 0 0,0 0 0,1 1 0,-1 1-1,1 0 1,0 0 0,1 1 0,5-1 9,-12 4-6,-1 0 0,1 0 0,-1 1 0,1 0 1,-1 0-1,1 0 0,-1 0 0,1 1 0,-1 0 0,1 0 0,-1 1 1,1 0-1,-1-1 0,0 2 0,0-1 0,0 1 0,0-1 1,0 1-1,-1 1 0,1-1 0,-1 1 0,0-1 0,0 1 0,0 0 1,-1 1-1,1-1 0,-1 1 0,0 0 0,0 0 6,-1 0-5,1-1-1,-1 1 0,-1 1 0,1-1 1,-1 0-1,1 0 0,-1 1 1,-1-1-1,1 0 0,-1 1 0,0-1 1,0 1-1,-1-1 0,0 0 1,1 1-1,-2-1 0,1 0 0,-1 0 1,0 1-1,0-1 0,0-1 1,0 1-1,-1 0 0,-3 4 6,-88 97-19,74-86 44,-1-1-1,-1-2 0,0 0 1,-2-1-1,1-1 0,-2-2 1,0 0-1,-1-1-24,3-10-1254,13-10-2066</inkml:trace>
  <inkml:trace contextRef="#ctx0" brushRef="#br0" timeOffset="101832.847">27569 7180 19956,'-2'2'207,"1"-2"-178,0 0 0,1 1 0,-1-1 1,0 0-1,1 0 0,-1 1 0,0-1 0,0 0 0,1 1 0,-1-1 0,1 1 1,-1-1-1,0 1 0,1-1 0,-1 1 0,1-1 0,-1 1 0,1 0 0,-1-1 0,1 1 1,0 0-1,-1-1 0,1 1 0,0 0 0,0 0 0,-1-1 0,1 1 0,0 0 1,0 0-1,0-1 0,0 1 0,0 0 0,0 0 0,0 0 0,0-1 0,0 1 1,0 0-1,0 0 0,1-1 0,-1 1 0,0 0 0,1-1 0,-1 1 0,0 0 0,1 0 1,-1-1-1,1 1 0,-1-1 0,1 1-29,80-48 1240,43-43-602,-4-6-1,62-68-637,477-491 196,-549 538-145,6 6 0,4 5-1,26-11-50,-54 54 71,-73 56-98,-23 18-241</inkml:trace>
  <inkml:trace contextRef="#ctx0" brushRef="#br0" timeOffset="102433.032">27621 5793 14555,'6'2'2411,"7"4"-2307,0 2 0,0-1-1,-1 2 1,0 0-1,-1 0 1,0 1 0,-1 0-1,0 1 1,1 1-104,12 12 73,347 392 219,-331-377-278,2-1 0,1-2 0,2-2 0,1-2 0,2-2 0,1-2 0,12 4-14,98 41 470,106 32-470,-264-105 0,122 43 1384,2-6 1,55 8-1385,-177-44-400,-9 4-693</inkml:trace>
  <inkml:trace contextRef="#ctx0" brushRef="#br0" timeOffset="103599.874">30157 5220 20740,'-8'-2'317,"0"1"0,-1 0-1,1 0 1,0 1 0,-1 0-1,1 0 1,0 1 0,0 0-1,-1 1 1,1 0 0,0 0-1,-2 1-316,-138 77 1199,138-73-1175,0 0 0,1 0 0,-1 1 0,1 0 0,1 0 1,0 1-1,0 0 0,0 1 0,1 0 0,1 0 0,0 0 0,-2 5-24,8-13 1,0 0 0,0-1 0,0 1 0,1 0 1,-1-1-1,0 1 0,1 0 0,0-1 0,-1 1 0,1-1 0,0 1 0,0-1 0,-1 1 0,1-1 0,1 1 0,-1-1 0,0 0 0,0 0 0,0 1 1,1-1-1,-1 0 0,0 0 0,1 0 0,-1-1 0,1 1 0,-1 0 0,1 0 0,-1-1 0,1 1 0,0-1 0,-1 1 0,1-1 0,0 0 0,0 0 0,-1 0 1,1 0-1,0 0 0,-1 0 0,1 0 0,0 0 0,-1-1 0,1 1 0,0-1 0,-1 1 0,1-1 0,-1 0-1,6 1 3,142 22 34,-145-21-41,1 0 0,-1 1-1,1 0 1,-1 0 0,0 0-1,1 0 1,-1 1 0,0-1-1,-1 1 1,1 0 0,0 0-1,-1 1 1,0-1-1,1 1 1,-1-1 0,-1 1-1,1 0 1,-1 0 0,1 1-1,-1-1 1,0 0 0,-1 1-1,1-1 1,-1 1 0,0-1-1,0 1 1,0 0 0,-1 0-1,1-1 1,-1 1 4,-1 2 12,0 0 0,0-1 0,-1 1 0,0-1 0,0 0 0,0 1 0,-1-1 0,0 0 0,0 0 0,-1-1 0,0 1 0,0-1 0,0 1 0,0-1 0,-1 0 0,0-1 0,0 1 0,0-1 0,0 0 0,-1 0 0,0-1 0,0 0 0,0 0 0,-3 1-12,-12 5 234,0 0 0,0-2 0,-1 0 0,0-2 0,0 0 0,-16 0-234,-69-6 332,94-4-633</inkml:trace>
  <inkml:trace contextRef="#ctx0" brushRef="#br0" timeOffset="104112.299">30045 6766 22253,'0'-8'800,"0"8"40,0 0-256,-2 27-224,-1 0-192,-3 16-168,1 5 0,-3 1-184,1 1-440,0-9-640,-2-9 368</inkml:trace>
  <inkml:trace contextRef="#ctx0" brushRef="#br0" timeOffset="104440.234">29611 6824 18140,'8'-11'404,"0"0"-1,0 1 1,1 0 0,0 1-1,1 0 1,0 0 0,0 1 0,1 0-1,0 1 1,0 0 0,1 1-1,6-2-403,5-2 56,1 2-1,0 1 0,1 1 1,-1 0-1,1 2 0,0 1 1,1 2-1,-1 0 0,16 2-55,-26 0 28,0 0 0,0 1 0,0 0-1,-1 2 1,1-1 0,-1 2 0,0 0-1,0 1 1,0 0 0,-1 1-1,0 0 1,0 1 0,-1 1 0,0 0-1,0 0 1,-1 2 0,0-1 0,-1 1-1,0 1 1,-1 0 0,-1 0 0,1 0-1,-2 1 1,0 1 0,1 3-28,-7-6 175,-1 1 1,0-1-1,-1 1 0,0 0 1,-1-1-1,0 1 0,-1-1 1,0 0-1,-1 0 0,0 0 1,0 0-1,-1-1 0,-1 0 1,0 0-1,0 0 0,-1 0 1,-1-1-1,1 0 0,-1-1 1,-1 0-1,1 0 0,-1-1 1,-6 4-176,-1 4 88,-1-1 0,0-1 0,-1-1 0,0 0 0,-1-1 0,-1-1 0,1-1 1,-1-1-1,-1 0 0,0-2 0,0 0 0,0-1 0,0-2 0,-1 0 0,0-1 0,-13-1-88,29-1-42,0 0 0,-1-1-1,1 0 1,0 0 0,0 0-1,1-1 1,-1 0 0,0 0-1,0 0 1,1-1 0,-1 0-1,1 0 1,0 0 0,0-1-1,0 1 1,1-1 0,-1-1-1,1 1 1,-4-5 42,-9-25-1504</inkml:trace>
  <inkml:trace contextRef="#ctx0" brushRef="#br0" timeOffset="112737.175">26329 5071 11450,'-29'3'961,"-1"1"0,1 1 0,0 2 0,0 1 0,1 1 0,0 1-1,0 2 1,1 0 0,-8 7-961,5 0 89,1 0-1,0 1 1,2 2 0,0 1-1,2 1 1,1 2 0,1 0-1,1 1 1,1 1 0,1 1-1,2 1 1,-3 8-89,-3 16-5,3 1 0,1 1 0,4 0 0,1 2 0,4 0 0,1 0 0,4 1 0,1 0 0,4 0 0,2 0 0,3 0 0,8 47 5,-10-87 4,1 0 1,0 1-1,2-1 1,0-1-1,1 1 1,0-1-1,2 0 1,0 0-1,1-1 1,1 0-1,1 0 1,0-2-1,1 1 1,0-1-1,2-1 1,0 0 0,0-1-1,1 0 1,1-2-1,0 1 1,2-1-5,-1-2 11,0-2 0,0 0 0,1-1 0,0 0 0,0-2 1,0 0-1,1-1 0,-1-1 0,1 0 0,0-2 0,-1 0 1,1-1-1,-1-1 0,1-1 0,-1 0 0,0-2 1,0 0-1,0-1 0,0 0 0,-1-2 0,0 0 0,-1-1 1,0 0-1,0-1 0,-1-1 0,-1-1 0,1 0 0,-2-1 1,2-2-12,31-38 93,-2-2 1,-2-2 0,-3-2 0,-3-1 0,14-33-94,-8 13 154,-4-1 0,-3-3 0,-4 0 0,-4-2-1,-3-2 1,-4 0 0,-4-1 0,1-52-154,-26-6 821,8 141-769,-1 0-1,0 1 0,0-1 1,0 1-1,0-1 1,-1 1-1,0 0 1,0 0-1,0 0 0,-1 0 1,0 1-1,0-1 1,0 1-1,0 0 0,-1 0 1,1 0-1,-1 1 1,0 0-1,0 0 1,-1 0-1,1 0 0,-3 0-51,-10 0 54,1 0 0,-2 1-1,1 1 1,0 0 0,0 2-1,0 0 1,0 1 0,0 1-1,0 0 1,1 1 0,-3 2-54,19-6 0,-171 49-855,96-23-329</inkml:trace>
  <inkml:trace contextRef="#ctx0" brushRef="#br0" timeOffset="113561.145">26988 6700 10658,'0'0'2542,"0"0"3038,0 0-3517,3-2-1536,121-31 657,-91 28-1094,500-53-588,-392 47-2957,-77 9-2689</inkml:trace>
  <inkml:trace contextRef="#ctx0" brushRef="#br0" timeOffset="114204.073">28135 6660 8738,'8'1'136,"-1"-1"0,1 0 0,-1 0 0,1-1 0,-1 0 0,1-1 0,-1 0 0,1 0 0,-1 0 0,0-1 0,0 0 0,-1 0 0,1-1 0,0 0 0,-1 0-1,0 0 1,0-1 0,0 0 0,-1 0 0,0-1 0,2-1-136,54-38 147,-60 44-128,0-1-1,1 1 1,-1 0 0,0 0 0,1 0-1,-1 0 1,1 0 0,-1 0 0,1 0 0,-1 0-1,1 0 1,0 1 0,-1-1 0,1 1-1,0-1 1,-1 1 0,1 0 0,0 0 0,0 0-1,-1 0 1,1 0 0,0 0 0,0 0-1,-1 0 1,1 1 0,0-1 0,-1 1 0,1-1-1,0 1 1,-1 0 0,1-1 0,-1 1-1,1 0 1,-1 0 0,1 0 0,-1 0 0,0 1-1,1-1 1,-1 0 0,0 0 0,0 1-1,0-1 1,0 1 0,0-1 0,0 1-1,0-1 1,-1 1 0,1 0 0,-1-1 0,1 1-1,-1 0-18,-28 109 4667,35-113-4422,23-15-347,-10-5-4312,23 13-2039,-42 57 10662,-12 318 33,-28-183-3918,-6 12-24,-20 165 5320,54-214-4400,11-146-1458</inkml:trace>
  <inkml:trace contextRef="#ctx0" brushRef="#br0" timeOffset="126807.422">23489 4151 21445,'0'0'1120,"0"0"944,0 0-1456,0 0-128,-5 26-183,5 8-161,2 21-96,-1 11-64,5 16 40,0 1-32,1 2 16,-4-4 0,-3-16-168,-1-10-193,-13-20-695,0-7-464</inkml:trace>
  <inkml:trace contextRef="#ctx0" brushRef="#br0" timeOffset="127088.621">23062 4376 13835,'40'-130'7817,"-33"117"-7578,0 1 0,1-1 1,0 1-1,1 1 0,0 0 0,1 0 0,0 1 0,1 0 0,0 1 0,1 0 0,0 1 0,12-7-239,-7 6 23,0 1-1,1 1 0,0 0 0,0 1 0,1 1 1,-1 1-1,1 1 0,0 0 0,0 1 1,0 1-1,1 1 0,-1 1 0,0 1 1,0 0-1,0 1 0,0 1 0,-1 1 1,0 1-1,2 1-22,-16-6 9,1 1 0,-1 0 0,1 0 1,-1 0-1,0 1 0,0-1 0,0 1 0,0 0 0,0 0 0,-1 0 1,1 1-1,-1 0 0,0-1 0,0 1 0,0 0 0,-1 0 0,1 0 0,-1 1 1,0-1-1,0 1 0,-1-1 0,1 1 0,-1-1 0,0 1 0,0 0 1,0 0-1,-1 0 0,0-1 0,0 1 0,0 0 0,-1 0 0,1 0 1,-1-1-1,0 2-9,-6 7 139,1-1 1,-1 1 0,-1-2-1,0 1 1,-1-1 0,0 0 0,-1-1-1,0 0 1,-1-1 0,0 0-1,0 0 1,-1-1 0,0-1-1,0 0 1,-1 0 0,-11 3-140,-73 51-195,82-48-888,13-11-372</inkml:trace>
  <inkml:trace contextRef="#ctx0" brushRef="#br0" timeOffset="127598.608">23811 4347 19468,'-53'368'6091,"57"-311"-5766,12-63 15,-10-13-196,-1-1 1,-1 0-1,-1 0 0,0 0 0,-1 0 0,-2 0 0,0-1 1,-1 1-1,-1 0 0,-3-14-144,-19-69 525,22 100-409,1 6-56,-2 6-56,1 0-1,1 0 0,0-1 0,0 1 0,0 0 1,1 0-1,1 0 0,-1 0 0,2 0 0,-1 0 1,1 0-1,0-1 0,1 1 0,0-1 0,3 6-3,-6-13 1,1 1-1,-1-1 1,1 1-1,0-1 1,-1 0-1,1 1 1,0-1-1,0 0 1,0 0-1,0 1 1,0-1-1,0 0 0,1 0 1,-1 0-1,0 0 1,0-1-1,1 1 1,-1 0-1,1 0 1,-1-1-1,1 1 1,-1-1-1,1 1 1,-1-1-1,1 0 1,-1 0-1,1 1 0,-1-1 1,1 0-1,-1 0 1,1-1-1,0 1 1,-1 0-1,1 0 1,-1-1-1,1 1 1,-1-1-1,1 1 1,-1-1-1,0 0 1,1 0-1,-1 1 0,0-1 1,1 0-1,-1 0 1,0 0-1,0 0 1,1-1-1,55-60 28,-40 37-5,-1 0 0,-1 0 0,-1-2 0,-1 0 0,-2 0-1,7-25-22,-17 49-13,-7 130-151,3-86 188,1 1 1,2-1 0,1 1 0,8 38-25,-9-81 2,1 1-1,-1-1 1,1 0 0,0 1 0,-1-1 0,1 1-1,-1-1 1,1 1 0,0-1 0,-1 1 0,1 0 0,0-1-1,0 1 1,-1 0 0,1-1 0,0 1 0,0 0-1,-1 0 1,1 0 0,0-1 0,0 1 0,0 0 0,-1 0-1,1 0 1,0 1 0,0-1 0,0 0 0,-1 0-1,1 0 1,0 0 0,0 1 0,-1-1 0,1 0 0,0 1-1,0-1 1,-1 1 0,1-1 0,0 1 0,-1-1-1,1 1 1,-1-1 0,1 1 0,-1 0 0,1-1 0,-1 1-1,1 0 1,-1-1 0,0 1 0,1 0 0,-1 0 0,0-1-1,1 1 1,-1 0 0,0 0 0,0-1 0,0 1-1,0 0 1,0 0 0,0 0 0,0-1 0,0 1 0,0 0-1,0 0 1,0 0 0,-1-1 0,1 2-2,28-90-1717,-28 70-102</inkml:trace>
  <inkml:trace contextRef="#ctx0" brushRef="#br0" timeOffset="127848.239">23846 3988 24549,'-6'3'744,"1"2"289,3 7-841,2 3-40,2 1-88,2 0-40,6-2 56,2 0-504</inkml:trace>
  <inkml:trace contextRef="#ctx0" brushRef="#br0" timeOffset="128098.772">24366 4344 19044,'-16'17'5310,"-19"2"-3584,8-6-1096,16-5-575,0 0-1,1 0 1,0 1 0,1 1 0,-1 0 0,2 0-1,-1 0 1,1 1 0,1 1 0,0-1 0,1 1 0,0 0-1,1 1 1,0-1 0,1 1 0,0 0 0,1 0-1,1 0 1,-1 10-55,3-21 3,-1 0 0,1-1 0,0 1 0,0 0 0,0 0 0,0-1 0,0 1 0,0 0 0,0 0 0,1-1 0,-1 1 0,1 0 0,-1-1 0,1 1 0,0 0 0,-1-1 0,1 1 0,0-1 0,0 1 0,0-1 0,0 0 0,1 1 0,-1-1 0,0 0 0,0 0 0,1 1 0,-1-1 0,1 0 0,-1-1 0,1 1 0,-1 0 0,1 0 0,-1-1 0,1 1 0,0-1 0,0 1 0,-1-1 0,1 0 0,0 1 0,0-1 0,0 0-3,72-23-435,-26-5 30,2-5 1673</inkml:trace>
  <inkml:trace contextRef="#ctx0" brushRef="#br0" timeOffset="128394.352">24535 4417 19540,'-1'1'127,"-28"38"2644,29-39-2746,-1 1 0,1-1 0,-1 0 1,1 1-1,-1-1 0,1 1 0,-1-1 0,1 1 0,0-1 0,-1 1 0,1-1 1,0 1-1,-1-1 0,1 1 0,0 0 0,0-1 0,-1 1 0,1-1 0,0 1 1,0 0-1,0-1 0,0 1 0,0-1 0,0 1 0,0 0 0,0-1 0,0 1 1,0 0-1,0-1 0,1 1 0,-1-1 0,0 1 0,0-1 0,0 1 0,1 0 1,-1-1-1,0 1 0,1-1 0,-1 1 0,1-1 0,-1 1 0,0-1 1,1 0-1,-1 1 0,1-1 0,-1 1 0,1-1 0,0 0 0,-1 0 0,1 1 1,-1-1-1,1 0 0,-1 0 0,1 1 0,0-1 0,-1 0 0,1 0 0,0 0 1,-1 0-1,1 0 0,-1 0 0,1 0 0,0 0 0,-1 0 0,1-1 0,-1 1 1,1 0-1,0 0 0,0-1-25,12-3 23,0-2 1,-1 0-1,1 0 1,-1-1 0,0-1-1,-1 0 1,0 0-1,0-1 1,-1-1-1,0 0 1,0 0-1,-1-1 1,-1 0-1,2-3-22,0 2 18,78-111 79,-89 124-90,0-1 0,0 1 0,0 0 0,0-1 0,1 1 0,-1-1 0,0 1 0,0-1 0,0 1 0,0-1 0,0 1 0,0-1 0,0 0 0,0 0 0,0 1 0,0-1 0,-1 0 0,1 0 0,0 0 0,0 0 0,0 0 1,0 0-1,0-1 0,0 1 0,0 0 0,0-1 0,0 1 0,0 0 0,0-1 0,0 1 0,0-1 0,0 0 0,0 1 0,0-1 0,1 0 0,-1 1 0,0-1 0,0 0 0,1 0 0,-1 0 0,0 1 0,1-1 0,-1 0 0,1 0 1,-1 0-1,1 0 0,0 0 0,-1 0 0,1 0 0,0 0 0,0 0 0,0-1 0,0 1 0,0 0 0,0 0 0,0 0 0,0 0 0,0 0 0,0 0 0,0 0 0,1 0 0,-1 0 0,0 0 0,1 0 0,-1 0 0,1 0-8,-17 18 185,1 0-1,0 1 0,2 1 0,0 0 0,1 1 0,1 0 1,1 1-1,1 0 0,0 1 0,-3 17-184,6-25 99,1 0 0,1 1 0,0 0-1,1 0 1,1 0 0,0 0 0,1 0 0,0 0 0,2 8-99,-1-20-17,1 0 0,0 0 0,1-1 0,-1 1 0,0 0 0,1 0 0,-1-1 0,1 1 0,0-1 0,0 1-1,0-1 1,0 0 0,1 0 0,-1 0 0,0 0 0,1 0 0,-1-1 0,1 1 0,0-1 0,0 1 0,-1-1 0,1 0 0,0 0 0,0 0 0,0-1 0,0 1 0,0-1 0,0 1 0,0-1 0,1 0 0,-1 0 0,0-1 0,0 1 0,0 0 0,0-1 0,0 0 0,0 0 0,0 0 0,-1 0 0,1 0 0,0-1 0,0 1 0,-1-1 0,1 0 0,-1 0 0,1 0 0,-1 0 0,0 0 0,1-1 17,38-23-1378</inkml:trace>
  <inkml:trace contextRef="#ctx0" brushRef="#br0" timeOffset="128643.06">25119 4007 17996,'0'0'1992,"0"0"825,-6 29-2041,2 9-240,-2 11 96,-3 17-48,1 6 17,2 1-185,4-2-96,5-10-184,7-7-80,4-14-16,2-9 16,0-18-456,-2-10-553</inkml:trace>
  <inkml:trace contextRef="#ctx0" brushRef="#br0" timeOffset="128955.819">25366 4323 19708,'1'3'111,"-1"-1"0,1 0 0,0 0-1,0 1 1,0-1 0,0 0 0,0 0 0,1 0-1,-1 0 1,0 0 0,1-1 0,0 1-1,-1 0 1,1-1 0,0 1 0,0-1 0,0 1-1,0-1 1,0 0 0,0 0 0,0 0 0,1 0-1,-1 0 1,0-1 0,0 1 0,1-1-1,-1 1 1,1-1 0,-1 0 0,0 0 0,1 0-1,-1 0 1,0 0 0,1-1 0,-1 1 0,0-1-1,1 0 1,-1 1 0,0-1 0,0 0 0,2-1-111,4-2 61,-1-1 1,1-1 0,-1 1 0,0-1-1,0 0 1,-1-1 0,0 0 0,0 0-1,0 0 1,-1-1 0,0 1 0,0-1 0,-1 0-1,0-1 1,-1 1 0,0-1 0,0 0-1,-1 0 1,0 0 0,0 0 0,-1 0-1,0-3-61,-2 10 17,1 0-1,-1 1 0,1-1 0,-1 1 0,1-1 0,-1 1 0,0 0 0,0-1 0,0 1 0,0-1 0,0 1 0,0 0 0,0 0 0,-1 0 1,1 0-1,0 0 0,0 0 0,-1 0 0,1 0 0,-1 0 0,1 1 0,-1-1 0,1 0 0,-1 1 0,0 0 0,1-1 0,-1 1 0,1 0 1,-1 0-1,0 0 0,1 0 0,-1 0 0,0 0 0,1 0 0,-1 0 0,1 1 0,-1-1 0,0 1 0,1-1 0,-1 1 0,1 0 0,-1-1 1,1 1-1,0 0 0,-1 0 0,1 0 0,0 0 0,-1 0 0,1 0 0,0 1 0,0-1 0,0 0 0,0 1 0,0-1 0,1 0 0,-1 1 1,0-1-1,0 2-16,-13 16 81,1 1 1,1 1-1,1 0 1,0 0-1,2 1 1,0 1-1,2 0 0,0 0 1,2 0-1,0 1 1,0 17-82,2 64 422,4-102-421,-1-1 0,0 1 0,1-1-1,0 0 1,-1 1 0,1-1 0,0 0-1,0 1 1,0-1 0,1 0-1,-1 0 1,0 0 0,1 0 0,-1 0-1,1 0 1,0 0 0,0-1-1,0 1 1,0-1 0,0 1 0,0-1-1,0 1 1,0-1 0,0 0 0,1 0-1,-1 0 1,0-1 0,1 1-1,-1-1 1,1 1 0,-1-1 0,1 0-1,-1 1 1,1-1 0,-1 0-1,1-1 1,-1 1 0,0 0 0,3-1-1,37-16-511,4-12-605</inkml:trace>
  <inkml:trace contextRef="#ctx0" brushRef="#br0" timeOffset="129714.043">25686 4179 20468,'-10'33'825,"-19"124"3082,29-153-3883,0 0 1,0-1-1,1 1 1,-1 0-1,1-1 0,0 1 1,0-1-1,0 1 1,1-1-1,-1 1 1,1-1-1,-1 0 0,1 0 1,0 1-1,1-1 1,-1-1-1,0 1 0,1 0 1,0-1-1,-1 1 1,1-1-1,0 0 0,0 1 1,0-2-1,1 1 1,-1 0-1,0-1 0,1 1 1,-1-1-1,1 0 1,0 0-1,-1 0 0,1-1 1,0 1-1,-1-1 1,1 0-1,0 0 0,0 0-24,6-1 22,1 0-1,-1 0 0,1-1 1,-1 0-1,0 0 0,0-1 1,0-1-1,0 0 0,0 0 0,-1-1 1,1 0-1,7-7-21,-13 8 42,0 0 0,-1 0 0,1-1 0,-1 0 1,0 0-1,-1 0 0,1 0 0,-1 0 0,0 0 0,0-1 0,0 1 0,-1-1 0,0 1 1,0-1-1,-1 0 0,1 1 0,-1-1 0,0 0 0,-1 1 0,1-1 0,-1 1 1,0-1-1,-1 0 0,1 1 0,-1 0 0,0-1 0,-1 1 0,1 0 0,-1 0 0,0 0 1,-3-4-43,4 7 78,-2 5 118,4 1-194,0 0-1,0 0 0,0 0 1,0 0-1,0 0 0,1 0 1,0 0-1,0 0 0,0 0 1,0-1-1,0 1 0,1 0 1,0 0-1,0-1 0,0 1 1,0-1-1,0 0 0,1 0 1,-1 0-1,1 0 0,0 0 1,0 0-1,0-1 0,0 1 1,1-1-1,-1 0 0,1 0 1,-1 0-1,1 0 0,0-1 1,0 0-1,3 2-1,2-2 7,1 1 1,-1-1-1,0-1 0,1 0 1,-1 0-1,0-1 0,1 0 1,-1 0-1,0-1 0,0-1 1,0 1-1,0-1 0,0-1 1,-1 0-1,1 0 0,-1-1 1,0 0-1,0 0 0,-1 0 1,1-1-1,-1-1 0,-1 1 1,1-1-1,-1 0 0,0-1 1,-1 1-1,0-1 0,0 0 1,-1 0-1,1-1 0,-2 1 1,1-1-1,-1 0 0,0-4-7,-3 11 59,-5 3 49,-3 6-103,1-1 0,0 1 0,1 0-1,-1 0 1,1 0 0,1 1 0,-1 0 0,2 0 0,-1 1 0,1 0-1,0-1 1,1 1 0,0 0 0,0 1 0,1-1-5,1-6 3,-2 5 7,1 0 0,0 0 1,0 0-1,1 0 0,0 1 0,1-1 0,0 0 1,0 0-1,1 1 0,0-1 0,1 6-10,-1-11 1,-1-1 1,1 1-1,0 0 0,0-1 0,0 1 0,0 0 1,0-1-1,1 0 0,-1 1 0,1-1 1,0 0-1,-1 0 0,1 1 0,0-1 0,0-1 1,1 1-1,-1 0 0,0 0 0,0-1 1,1 0-1,-1 1 0,1-1 0,0 0 0,-1 0 1,1 0-1,0-1 0,-1 1 0,1 0 0,0-1 1,0 0-1,0 0 0,-1 0 0,1 0 1,0 0-1,1-1-1,7-2 6,1-2-1,-1 1 1,0-2 0,0 1 0,-1-1 0,1-1-1,-1 0 1,-1-1 0,1 1 0,-1-2 0,-1 1-1,0-1 1,0-1 0,0 0 0,-2 0 0,1 0-1,3-9-5,28-35 45,-4-3 0,-1 0-1,-4-3 1,-1 0-1,15-56-44,-30 53 94,-14 62-88,0 1 0,0-1 1,0 0-1,0 1 1,0-1-1,0 1 1,0-1-1,0 1 1,0-1-1,-1 1 0,1 0 1,0 0-1,0-1 1,0 1-1,0 0 1,0 0-1,-1 0 1,1 0-1,0 1 0,0-1 1,0 0-1,0 0 1,0 1-1,-1-1 1,1 0-1,0 1 1,0-1-1,0 1 1,0 0-1,0-1 0,0 1 1,0 0-1,1-1 1,-1 1-1,0 0 1,0 0-1,0 0 1,1 0-7,-1-1 0,-15 12 2,1 1 1,0 1-1,0 0 1,2 1-1,0 0 1,0 1-1,1 0 1,2 1-1,-1 1 1,2-1-1,0 2 1,1-1-1,1 1 1,1 0-1,1 1 1,0-1-1,1 1 1,2 0-1,0 0 0,1 0 1,1 20-3,0-35-1,0 1 0,1-1 0,-1 0-1,1 0 1,0 0 0,1 0 0,-1-1 0,1 1 0,0 0 0,0-1 0,0 1-1,1-1 1,0 1 0,-1-1 0,2 0 0,-1 0 0,0 0 0,1-1-1,0 1 1,-1-1 0,1 0 0,1 0 0,-1 0 0,0-1 0,1 1 0,-1-1-1,1 0 1,0-1 0,0 1 0,0-1 0,-1 0 0,1 0 0,2 0 1,96-11-314,-47-12-1014</inkml:trace>
  <inkml:trace contextRef="#ctx0" brushRef="#br0" timeOffset="130505.823">23627 5198 25509,'-14'3'106,"-1"1"0,1 1 0,0 0 0,0 1 0,0 1 0,1 0 0,0 1 0,1 0 0,0 1 0,0 0 0,0 1 0,1 0 0,1 1 0,0 0 0,0 1 0,1 0 0,1 0 0,0 1 0,-3 7-106,2-8 4,0 0 0,1 1 1,1 0-1,0 0 0,1 0 0,0 1 0,1 0 0,1 0 0,0 0 1,0 4-5,6-15-7,-1-1 0,1 0 0,-1 0 0,1 0 0,0 0 0,-1-1 0,1 1 0,0 0 0,0-1 0,0 1 0,1-1 0,-1 0 0,0 0 0,0 0 1,1 0-1,-1 0 0,1 0 0,-1 0 0,0-1 0,1 0 0,-1 1 0,1-1 0,0 0 0,-1 0 0,1 0 0,-1 0 0,1-1 0,-1 1 0,1-1 1,-1 1-1,1-1 0,-1 0 0,0 0 0,1 0 0,0-1 7,11 0-27,-1-1 15,1 2 0,0 0-1,0 0 1,1 1 0,-1 1 0,0 0-1,0 1 1,-1 1 0,1 0 0,0 1-1,-1 0 1,0 1 0,0 0 0,0 1-1,-1 1 1,9 6 12,-18-11 4,-1 0 1,0 0-1,0 1 0,0-1 1,-1 0-1,1 1 0,0 0 0,-1-1 1,0 1-1,1 0 0,-1 0 0,0 0 1,-1 0-1,1 0 0,0 0 1,-1 0-1,0 0 0,1 0 0,-1 0 1,-1 0-1,1 0 0,0 0 1,-1 0-1,1 0 0,-1 0 0,0 0 1,0 0-1,0 0 0,0 0 0,-1-1 1,1 1-1,-1 0 0,0-1 1,0 1-5,-75 76 781,66-71-737,0-1 0,0 0 0,0 0 0,-1-1 1,0-1-1,0 0 0,0 0 0,-1-1 0,1-1 0,-1 0 0,0-1 0,-1 0-44,12-2-41,0 0 0,0 0-1,0 0 1,0 0-1,0 0 1,0-1 0,0 1-1,0-1 1,1 1-1,-1-1 1,0 0 0,0 0-1,0 1 1,1-1-1,-1-1 1,1 1 0,-1 0-1,1 0 1,-1-1-1,1 1 1,-1 0 0,1-1-1,0 0 1,-1-1 41,-2-28-1668</inkml:trace>
  <inkml:trace contextRef="#ctx0" brushRef="#br0" timeOffset="131423.141">23823 4920 22885,'-17'68'724,"3"-1"1,2 2 0,4-1-1,3 1 1,3 1-1,3 4-724,-1-49 36,2-1-1,1 1 0,0 0 0,2-1 1,1 1-1,1-1 0,1-1 0,1 1 0,1-1 1,5 8-36,-13-28-321,-4-7-293,-2-4 194,-10-20 43,1 0 0,1-1 0,2 0 0,1 0 0,1-1 1,2-1-1,0-2 377,6 32 25,-1 0 1,1-1-1,0 1 1,0 0-1,0 0 1,0 0-1,0 0 1,0 0-1,1 0 1,-1 0-1,0 0 1,0 0-1,1 0 1,-1 0-1,1 0 1,-1 0-1,1 0 1,-1 0-1,1 0 1,-1 1-1,1-1 1,0 0-1,-1 0 1,1 1-1,0-1 1,0 0 0,0 1-1,0-1 1,0 1-1,-1-1 1,1 1-1,0-1 1,0 1-1,0-1 1,0 1-1,0 0 1,0 0-1,0 0 1,1 0-1,-1-1 1,0 1-1,0 0 1,0 1-1,0-1 1,0 0-1,0 0 1,0 0-1,0 1 1,0-1-1,0 0 1,0 1-1,0-1 1,0 1-26,11 0-4,117-9-776,-4-26-3604,-84 4 3675,-40 28 1885,-5 3-6,-1 4-1039,0 0 0,1-1 1,-1 2-1,1-1 0,0 0 1,0 1-1,1 0 0,-1 0 1,1 0-1,1 0 1,-1 1-1,1-1 0,0 1 1,1-1-1,-1 1 0,1 0 1,0-1-1,1 1 1,0 0-1,0 0 0,1 5-131,-3 8 329,2-14-246,-2-1-26,1 0 0,0 0 0,0 0 0,0 0 0,1 0 0,-1 0-1,1 0 1,0 0 0,1 0 0,-1 0 0,1 0 0,0 0 0,1 0 0,-1-1 0,1 1 0,0 0 0,0-1 0,0 1 0,1-1-1,-1 1 1,1-1 0,0 0 0,1 1-57,0-5 14,0-1 0,0 0 0,0 1 0,-1-1 0,1-1 0,0 1 0,-1 0 0,1-1 0,-1 0 0,1 0-1,-1 0 1,0 0 0,0 0 0,0-1 0,0 1 0,0-1 0,0 0 0,-1 0 0,0 0 0,1 0 0,-1 0 0,0 0 0,0-1 0,-1 1 0,1-3-14,0 4 6,15-23 35,-1-1-1,-2-1 1,0-1-1,-2 0 1,-1 0 0,-1-1-1,-1-1 1,-2 1-1,1-13-40,-5 13 24,-13 49-82,3 9 59,1 0 1,2 1 0,1 0 0,1 0 0,1 0-1,3 21-1,8-7-57,-9-44 34,-1 1 1,1-1-1,0 0 0,-1 1 1,1-1-1,0 1 1,-1-1-1,1 0 1,0 1-1,0-1 1,-1 0-1,1 0 0,0 0 1,0 0-1,0 0 1,-1 0-1,1 0 1,0 0-1,0 0 1,0 0-1,-1 0 0,1 0 1,0 0-1,0-1 1,-1 1-1,1 0 1,0-1-1,0 1 0,-1 0 1,1-1-1,0 1 1,-1-1-1,1 1 1,-1-1-1,1 1 1,-1-1-1,1 0 0,-1 1 1,1-1-1,-1 0 1,1 1-1,-1-1 1,0 0-1,1 1 1,-1-1-1,0 0 0,0 0 1,1 0-1,-1 1 1,0-2 22,18-31-1073,0-1 0,-3 0 0,-1-2 1,-1 1-1,-2-2 0,-2 0 0,3-21 1073,9-52-1696,1-3 4399,-16 118 696,-11 168-259,4-166-3105,0 0 1,0-1 0,0 1-1,1 0 1,0 0 0,0-1-1,1 1 1,0 0-1,0-1 1,0 1 0,1-1-1,0 1 1,1-1 0,-1 0-1,1 0 1,0 0-1,0 0 1,1 0 0,0-1-1,0 1 1,0-1 0,1 0-1,0 0 1,0-1-1,0 0 1,0 1 0,1-2-1,4 4-35,79 32 67,-86-37-65,-1 0-1,0 0 0,0 0 1,0 0-1,0 1 0,0-1 1,0 0-1,0 1 0,-1 0 0,1-1 1,-1 1-1,0 0 0,0 0 1,0 0-1,0 0 0,-1 0 1,1 0-1,-1 0 0,1 0 1,-1 0-1,0 0 0,0 0 1,-1 0-1,1 0 0,-1 0 1,1 0-1,-1 0 0,0 0 1,0-1-1,0 1 0,-1 1-1,-3 5 103,0 0-1,0-1 0,-1 1 1,0-1-1,0-1 1,-1 1-1,0-1 0,0 0 1,-1-1-1,0 0 0,0 0 1,-1-1-1,1 0 1,-1 0-1,0-1 0,-1 0 1,1 0-1,0-1 0,-1-1 1,0 1-1,0-2 0,0 1 1,0-1-1,0-1 1,-4 0-103,12 0-46,0 0 0,0 0 0,0 0 0,0 0 0,0 0 0,0 0 0,0-1 0,0 1 1,0-1-1,0 0 0,0 1 0,1-1 0,-1 0 0,0 0 0,0 0 0,1 0 1,-1 0-1,1-1 0,-1 1 0,1 0 0,-1-1 0,1 1 0,0-1 0,0 1 0,0-1 1,0 0-1,0 0 0,0 1 0,0-1 0,0 0 0,1 0 0,-1 0 0,1 0 1,-1 0-1,1 0 0,0 0 0,0 0 0,0 0 0,0 0 0,0 0 0,0 0 0,1 0 46,9-20-1939</inkml:trace>
  <inkml:trace contextRef="#ctx0" brushRef="#br0" timeOffset="131701.362">24816 5234 22181,'-3'16'1256,"-3"11"576,-1 9-735,-2 14-233,-1 4-224,2-3-208,4-6-88,4-14-232,3-9-56,4-17-208,2-5-352,0-20-1352</inkml:trace>
  <inkml:trace contextRef="#ctx0" brushRef="#br0" timeOffset="131998.91">25036 4932 20252,'-2'149'5958,"-21"72"-5333,21-216-615,1 1 0,-1 0 0,1 0 0,0 0 0,0-1 0,0 1 0,1 0 0,0 0 0,0 0 0,0 0 0,1 0 0,0 0 0,0 0 0,1 0 0,0-1 0,0 1 0,0 0 0,0-1 0,1 0 0,0 0 0,0 0 0,1 0 0,-1 0 0,3 2-10,66 52-3,-52-65-918,-5-9-377</inkml:trace>
  <inkml:trace contextRef="#ctx0" brushRef="#br0" timeOffset="132278.814">24800 5014 21181,'-14'-5'1904,"1"0"1601,4 0-2009,2 1-920,7 4-184,0 0-312,0 0-32,0 0-1000,19-2 264</inkml:trace>
  <inkml:trace contextRef="#ctx0" brushRef="#br0" timeOffset="133079.237">25340 5217 20348,'-5'27'953,"-1"9"-177,5 4-208,-5 4-216,5 0-96,-1-9-120,-1-6-32,8-13-48,2-8-176,6-22-560</inkml:trace>
  <inkml:trace contextRef="#ctx0" brushRef="#br0" timeOffset="133697.222">25591 4713 20748,'-44'178'4676,"41"-147"-4630,1-1 0,1 1-1,2 0 1,1 0 0,1-1 0,2 0 0,1 1 0,2-1-46,1-9 43,3-32 19,40-192-879,-52 204 812,1-1 1,-1 1-1,0 0 1,1 0-1,-1-1 1,1 1-1,-1 0 1,1-1-1,-1 1 1,1-1-1,-1 1 1,1 0-1,0-1 1,-1 0 0,1 1-1,0-1 1,-1 1-1,1-1 1,0 0-1,0 1 1,-1-1-1,1 0 1,0 0-1,0 0 1,0 0-1,-1 1 1,1-1-1,0 0 1,0 0-1,0-1 1,0 1-1,-1 0 1,1 0-1,0 0 1,0 0-1,-1-1 1,1 1 0,0 0-1,0-1 1,-1 1-1,1-1 1,0 1-1,-1-1 1,1 1-1,0-1 1,-1 1-1,1-1 1,-1 1-1,1-1 1,-1 0-1,1 0 1,-1 1-1,1-2 5,2 50 35,-4-38-5,1 0 0,1 1 0,0-1 1,0 0-1,1 0 0,0 0 1,0-1-1,2 1 0,-1 0 1,4 6-31,-5-14 4,-1-1 1,1-1-1,0 1 0,-1 0 1,1 0-1,0 0 1,0-1-1,0 1 1,-1-1-1,1 0 0,0 1 1,0-1-1,0 0 1,0 0-1,0 0 1,0 0-1,0 0 0,-1-1 1,1 1-1,0-1 1,0 1-1,0-1 1,0 0-1,-1 1 0,1-1 1,0 0-1,-1 0 1,1 0-1,-1 0 0,1-1 1,-1 1-1,0 0 1,1-1-1,-1 1 1,0-1-1,0 1 0,0-1 1,0 1-1,0-1 1,0 0-1,0 0 1,-1 1-1,1-1 0,0-1-4,63-91-1328,-60 112 728,-38 252 2969,33-258-2221,-1 12 212,0-1 0,-1 0-1,-2 0 1,0 0 0,-2 0 0,0-1 0,-7 12-360,14-33 5,0 0 1,-1 0 0,1 1-1,0-1 1,-1 0-1,1 0 1,-1-1 0,1 1-1,-1 0 1,0 0-1,1 0 1,-1 0 0,0 0-1,1-1 1,-1 1-1,0 0 1,0-1 0,0 1-1,0 0 1,0-1-1,0 1 1,0-1-1,0 1 1,0-1 0,0 0-1,0 0 1,0 1-1,0-1 1,0 0 0,0 0-1,0 0 1,0 0-1,-1 0 1,1 0 0,0 0-1,0 0 1,0-1-1,0 1 1,0 0 0,0-1-1,0 1 1,0-1-1,0 1 1,0-1 0,0 1-1,0-1 1,1 0-1,-1 1 1,0-1 0,0 0-1,0 0 1,1 0-1,-1 0 1,1 1 0,-1-1-1,0 0 1,1 0-1,0 0 1,-1 0 0,1 0-1,-1 0 1,1 0-1,0 0 1,0-1 0,0 1-1,0 0-5,-3-16-2,1 0 1,1 0-1,0 0 0,2-1 0,0 1 1,1 0-1,0 0 0,1 1 0,1-1 0,1 1 1,1-1-1,0 1 0,1 1 0,0-1 1,7-9 0,66-65-1500,-57 69 81</inkml:trace>
  <inkml:trace contextRef="#ctx0" brushRef="#br0" timeOffset="133948.176">25316 4815 24677,'0'0'616,"0"0"105,0 0-497,2 2-80,-1-1-352</inkml:trace>
  <inkml:trace contextRef="#ctx0" brushRef="#br0" timeOffset="143421.212">23963 3791 19972,'-7'-51'2579,"19"-49"-1564,4 1 0,5 1 0,3 1 0,29-69-1015,11-44 601,153-641-166,-217 850-446,2-4-61,0 1 1,0-1-1,-1 0 1,1 0-1,-1 1 0,0-1 1,-1 0-1,1 0 1,-1 0-1,0-1 0,0 1 1,-1 0-1,1 0 1,-1 0-1,0 1 0,-1-1 1,1 0-1,-1 0 0,0 1 1,0-1-1,-1-2 72,-9-3-415</inkml:trace>
  <inkml:trace contextRef="#ctx0" brushRef="#br0" timeOffset="143749.37">23981 2240 20380,'0'0'67,"1"0"-1,0 1 0,-1-1 1,1 0-1,0 0 1,-1 0-1,1 1 0,-1-1 1,1 0-1,0 1 1,-1-1-1,1 0 0,-1 1 1,1-1-1,-1 1 0,1-1 1,-1 1-1,1-1 1,-1 1-1,1-1 0,-1 1 1,0-1-1,1 1 0,-1 0 1,0-1-1,0 1 1,1 0-1,-1-1 0,0 1 1,0 0-1,0-1 0,0 1 1,0 0-1,0-1 1,0 1-1,0 0 0,0-1 1,0 1-1,0 0 0,0-1 1,-1 1-1,1 0 1,0-1-1,0 1 0,-1-1 1,1 1-1,0 0 0,-1-1 1,1 1-1,-1-1 1,1 1-1,-1-1 0,1 1 1,-1-1-1,1 1 0,-1-1 1,1 0-1,-1 1 1,0-1-1,1 0 0,-1 1 1,1-1-1,-1 0 0,0 0 1,1 0-1,-1 0-66,9-4 149,0-1 1,-1 0-1,1 0 0,-1-1 0,0 0 0,0 0 1,-1-1-1,0 0 0,0 0 0,2-4-149,4-4 101,237-326 442,-157 205-457,-35 68-38,-55 68-47,0 0 1,-1 0-1,1 0 0,0 1 0,-1-1 1,1 0-1,0 1 0,-1 0 0,1-1 0,-1 1 1,1 0-1,-1 0 0,1 0 0,-1 0 1,0 0-1,1 0 0,-1 0 0,0 0 1,0 1-1,0-1 0,0 0 0,0 1 0,0-1 1,0 1-1,-1-1 0,1 1 0,0-1 1,-1 1-1,1 0 0,-1-1 0,0 1 1,1 0-1,-1-1 0,0 1 0,0 0 1,0-1-1,0 1 0,0 0 0,-1-1 0,1 1 1,0 0-1,-1-1 0,0 1 0,1 0-1,0 2 3,21 374 79,-14-318-296,10-22-96</inkml:trace>
  <inkml:trace contextRef="#ctx0" brushRef="#br0" timeOffset="310058.352">28305 5901 6857,'0'0'183,"-1"-1"191,-3-3 10452,37-24-9224,231-102-1181,80-77-333,-120 72-48,-210 115-193,-15 20-313</inkml:trace>
  <inkml:trace contextRef="#ctx0" brushRef="#br0" timeOffset="310557.232">29105 5167 10194,'-18'-4'538,"18"4"-273,0 0 351,0 0 302,0 0 661,3-3-332,91-27-609,-56 23-618,174-59 361,-210 65-348,0 0 0,0 0 0,0 0 1,-1 0-1,1 0 0,0 0 0,0 1 1,0-1-1,0 1 0,0-1 1,0 1-1,0 0 0,0 0 0,0 0 1,1 0-1,-1 0 0,0 0 1,0 0-1,0 1 0,0-1 0,0 1 1,0 0-1,0-1 0,0 1 1,-1 0-1,1 0 0,0 0 0,0 0 1,-1 1-1,1-1 0,-1 0 0,1 1 1,-1-1-1,1 1 0,-1-1 1,0 1-1,0 0 0,0 0 0,0-1 1,0 1-1,0 0 0,0 0 1,0 0-1,-1 0 0,1 2-33,-3 13 141,0 1 1,-1-1-1,-1 1 0,-1-1 1,-1 0-1,0-1 0,-1 0 0,0 0 1,-2 0-1,0-1 0,0 0 0,-2 0 1,0-1-1,-11 11-141,-8 6 207,-1-1 1,-1-2-1,-1-2 0,-2-1 0,-1-1 1,-20 9-208,-34 24 388,82-52-382,0-1 0,0 1 0,1 0 0,0 0 0,0 1 0,0 0 0,1 1 0,0-1 0,0 1 0,0 0 0,1 1 0,0-1 0,0 1 0,1 0 0,0 0 0,1 1 0,0-1 0,0 1 0,0 2-6,5 17-300</inkml:trace>
  <inkml:trace contextRef="#ctx0" brushRef="#br0" timeOffset="314045.003">28950 4685 15531,'18'5'5414,"38"15"-5174,-25-4-174,0-3 0,1-1 0,1-1 0,0-1 0,13 0-66,-6 0 28,-23-5 51,0 0-1,-1 1 1,1 1-1,-1 0 1,0 1-1,-1 1 1,0 1-1,-1 0 1,1 0-1,-2 2 1,0-1-1,0 2 0,1 2-78,141 135 975,15-12-849,26 72-57,22 36-60,68 9 6,-250-216-14,1-1 1,3-2-1,1-2 0,1-1 1,2-3-1,1-1 0,39 18-1,-57-35 8,-6-4-3,0 1-1,-1 0 1,0 2-1,-1 1 1,0 0-1,0 1 1,-1 2-1,-1-1 0,4 7-4,81 78 889,-102-99-608,0 0-97,0 0 55,0 0 75,0 0 103,-15-7 1147,-16-5-1623,23 9-505,7 3-661</inkml:trace>
  <inkml:trace contextRef="#ctx0" brushRef="#br0" timeOffset="327209.271">31652 6249 17260,'0'52'760,"0"7"-200,1-4-328,1-1-72,11-11-64,2-7 8,-5-10-16,0-5-128,-6-17-5937</inkml:trace>
  <inkml:trace contextRef="#ctx0" brushRef="#br0" timeOffset="327597.315">31361 6221 21885,'3'-5'23,"0"-1"0,0 1 0,0 0 0,0 0 0,1 0 0,0 0 0,0 1-1,0-1 1,0 1 0,1 0 0,0 0 0,0 1 0,0-1 0,0 1 0,0 0 0,1 1 0,-1-1 0,1 1 0,0 0 0,3 0-23,-4 0 2,17-8-15,1 2 0,0 1 0,0 1 0,0 1 0,1 1 0,-1 1 1,1 1-1,0 1 0,0 1 0,10 1 13,-23 0-6,0 0 0,-1 1 0,1 0 0,-1 1-1,1 0 1,-1 0 0,0 1 0,0 0 0,-1 1 0,1 0 0,-1 1 0,0 0 0,-1 0 0,1 1 0,-1 0 0,-1 0 0,1 1 0,-1 0 0,0 1 0,-1-1 0,0 1 0,-1 0-1,0 1 1,2 3 6,3 17 69,-2 0 0,-1 1-1,-2 0 1,0 0 0,-2 0-1,-1 24-68,1 6 242,-1-55-162,-1 1-1,0-1 1,-1 1 0,0-1 0,0 1 0,0-1 0,-1 1-1,0-1 1,0 0 0,0 1 0,-1-1 0,0 0-1,0 0 1,-1 0 0,1 0 0,-1 0 0,-1 0-1,1-1 1,-1 0 0,0 0 0,0 0 0,-1 0 0,1 0-1,-1-1 1,0 0 0,-2 2-80,-31 15 385,-1-1 0,0-2 1,-1-2-1,-1-2 0,-1-1 0,0-2 1,0-2-1,-29 1-385,-20-12 28,89 1-81,0 0 0,0 0-1,1 0 1,-1 0 0,0-1 0,1 1 0,-1-1 0,1 1-1,-1-1 1,1 1 0,0-1 0,0 0 0,0 0-1,0 0 1,0 0 0,0 0 0,0 0 0,1 0 0,-1 0-1,1 0 1,-1 0 0,1 0 0,0 0 0,0 0 0,0 0-1,0-1 1,0 1 0,0 0 0,0 0 0,1 0-1,-1 0 1,1-1 53,7-51-1611</inkml:trace>
  <inkml:trace contextRef="#ctx0" brushRef="#br0" timeOffset="327893.178">32147 5764 24341,'0'0'928,"0"0"-391,0 0-129,4 32-304,2-4-72,3 10-40,1 6-8,5 5-296,4 2-793</inkml:trace>
  <inkml:trace contextRef="#ctx0" brushRef="#br0" timeOffset="332136.033">29148 5804 10674,'0'0'1706,"0"-1"4488,0 0-3290,17-7-780,131-50-607,-91 16-1487,-3-1 0,-1-3 0,-2-3 1,22-28-31,25-23-9,8 1 11,4 5 0,4 4 0,9 2-2,-17 21 0,-67 44 8,0-2 1,-1-1-1,-1-2 1,26-28-9,19-38 77,-85 89 82,-3 3-188,0 1-1,1 0 1,-1 0 0,0 1 0,0 0 0,-1 0 0,1 0-1,0 1 1,1 0 0,-1 0 0,0 0 0,0 1 0,0 0-1,1 0 1,-1 0 0,1 1 0,-1 0 0,-2 2 29,3-3-103,-19 9 549</inkml:trace>
  <inkml:trace contextRef="#ctx0" brushRef="#br0" timeOffset="332593.17">29713 5231 20252,'-11'6'1025,"-4"0"-177,2-2-120,1 1-224,3-1-168,9-4-240,0 0-72,0 0-112,0 0-128,0 0-480,0-1 1040</inkml:trace>
  <inkml:trace contextRef="#ctx0" brushRef="#br0" timeOffset="332947.28">29480 5221 21869,'-78'8'2107,"-28"-2"-3347,-126-25-1809,133 20 4652,13 14-497,74-12-1241,0 0 0,-1-1 0,1 0-1,0 0 1,-1-1 0,1-1 0,-1 0 0,1-1 0,-1 0 0,1-1 0,-1-1 135,-70-19-1204,53 17 734</inkml:trace>
  <inkml:trace contextRef="#ctx0" brushRef="#br0" timeOffset="333182.487">27995 5293 20092,'-26'4'592,"-6"-3"-424,8-1-152,-3 0-64,-6 0-120,1-1-296,-8 1-224,-4 1-2969,4 2-175,2 5 2199,2 0 209,5 4 1456,-1 1 184,6-1-32</inkml:trace>
  <inkml:trace contextRef="#ctx0" brushRef="#br0" timeOffset="333371.001">27369 5361 17636,'-6'-3'1640,"6"3"769,0 0-2273,-1 0-112,-1 0 8,1 0-8,-1 0 0,1 0-8,-1 0-184,1 0-280</inkml:trace>
  <inkml:trace contextRef="#ctx0" brushRef="#br0" timeOffset="333651.958">27213 5339 22717,'-19'-3'664,"1"-1"-56,5 1-296,1 3-272,12 0-32,-1 0-200,-1 0-536</inkml:trace>
  <inkml:trace contextRef="#ctx0" brushRef="#br0" timeOffset="334616.878">26455 6586 12227,'-7'0'11458,"6"-5"-7189,7-19-6338,-5 21 3170,54-106-849,19-90-254,-9-3 1,7-64 1,-38 72-1914,-32 167 382</inkml:trace>
  <inkml:trace contextRef="#ctx0" brushRef="#br0" timeOffset="334961.208">26524 5739 21893,'45'-52'3267,"50"-125"-2944,4-59-210,-99 234-107,0 0 0,0 0 0,1-1 0,-1 1 0,1 0 0,0 0-1,0 0 1,-1 0 0,1 0 0,1 0 0,-1 0 0,0 0 0,0 1 0,1-1 0,-1 0 0,1 1-1,-1-1 1,1 1 0,0-1 0,0 1 0,-1 0 0,1 0 0,0 0 0,0 0 0,0 0 0,0 0-1,0 0 1,1 1 0,-1-1 0,0 1 0,0 0 0,0-1 0,1 1 0,-1 0 0,0 0 0,0 0 0,0 1-1,1-1 1,-1 0 0,2 2-6,7 8 32,0 1-1,0 1 1,-1 0-1,0 0 1,-2 1 0,1 0-1,-1 0 1,-1 1-1,3 7-31,9 23-146,-6 10-715</inkml:trace>
  <inkml:trace contextRef="#ctx0" brushRef="#br0" timeOffset="377440.955">29340 7674 9338,'-20'-3'384,"0"2"-1,1 0 1,-1 2 0,0 0-1,1 1 1,-1 1-1,1 0 1,0 2 0,-5 2-384,-139 39 3266,118-24-2877,2 3 1,0 1-1,2 2 0,1 2 1,1 1-1,2 2 1,-6 9-390,10-2 50,1 0 0,3 2 0,1 1 0,2 1 1,2 2-1,-3 10-50,-3 5 15,9-18 15,2 2-1,2 0 1,2 1 0,2 0 0,2 2 0,2-1 0,2 1-1,2 0 1,3 0 0,1 1 0,5 29-30,-2-57 26,2-1 0,1-1 0,0 1-1,1-1 1,1 0 0,1 0 0,1-1 0,0 0 0,1 0 0,1-1 0,1-1 0,1 0 0,0 0-1,3 1-24,13 13 35,2-2 1,1-1 0,1-2 0,1-1 0,1-2 0,19 9-37,-39-22-9,1 0 0,0-2-1,0 1 1,1-2 0,0-1 0,0 0 0,1-1 0,-1 0 0,1-2-1,0 0 1,0-1 0,-1-1 0,1 0 0,0-1 0,16-4 9,4-7 21,-1-2 0,0-2 1,-1-1-1,-1-2 0,-1-1 1,0-2-1,-2-1 0,-1-2 1,0-1-1,-2-1 0,-1-1 1,-1-2-1,-2-1 0,-1-1 1,-1-1-22,9-15 91,-2-1 0,-2-1 0,-2-1 1,-2-1-1,-3-2 0,-2 0 0,-3-1 0,-2 0 1,-2-1-1,-3-2-91,-4 28 107,-2 0 0,-1 0 0,-2 0 0,0-1 0,-2 1 0,-2 0-1,-1 0 1,-1 1 0,-1-1 0,-2 1 0,0 1 0,-2 0 0,-2 0 0,0 1 0,-2 0 0,-1 2 0,-1 0 0,-1 0 0,-1 2 0,-1 0 0,-4-2-107,-94-51-839,58 59-309</inkml:trace>
  <inkml:trace contextRef="#ctx0" brushRef="#br0" timeOffset="378547.647">30182 8659 9786,'-1'-14'1037,"-1"-1"-1,0 1 0,-1 0 1,0 0-1,-2 1 1,1-1-1,-2 1 0,1 0 1,-8-11-1037,-37-18 850,44 42-828,-1-1-1,0 1 0,0 1 0,1-1 0,-1 1 1,1 0-1,-1 1 0,1 0 0,-1 0 1,1 0-1,0 1 0,0-1 0,0 1 1,0 1-1,0-1 0,1 1 0,-1 0 1,1 1-1,0-1 0,1 1 0,-1 0 1,1 0-1,0 1 0,0-1 0,0 1 1,1 0-1,0-1 0,-1 4-21,-14 17 8,0 1 1,2 1-1,2 1 1,0 0-1,2 0 1,1 1-1,1 1 0,2 0 1,1 0-1,1 1 1,2-1-1,1 1 0,2 1-8,0-29 4,1-1-1,0 1 0,0-1 1,0 0-1,0 1 0,0-1 1,1 0-1,0 1 0,-1-1 1,1 0-1,1 0 0,-1 1 1,0-1-1,1 0 0,-1 0 1,1-1-1,0 1 0,0 0 1,0 0-1,1-1 0,-1 1 1,0-1-1,1 0 0,0 0 1,-1 0-1,1 0 0,0 0 1,0-1-1,0 1 0,0-1 1,1 0-1,-1 0 0,0 0 1,0 0-1,1 0 0,-1-1 1,0 0-1,1 0-3,13-2 41,0-1 0,0-1 1,-1 0-1,1-2 0,-1 0 0,0-1 0,0 0 1,-1-1-1,0-1 0,0 0 0,-1-1 0,-1-1 1,1 0-1,-2-1 0,0 0 0,0-1 0,-1 0 1,5-9-42,-3 7 90,-1-1 1,0 0-1,-1-1 0,-1 0 1,-1 0-1,0-1 1,-2-1-1,0 1 1,0-1-1,-2 0 1,-1-1-1,1-4-90,-5 23 7,1 0-1,-1 0 0,0 0 1,0 0-1,0 0 0,1 0 1,-1 0-1,0 0 0,0 0 1,0 0-1,0 1 0,-1-1 1,1 0-1,0 0 0,0 0 1,-1 0-1,1 0 0,0 0 1,-1 0-1,1 0 0,-1 1 1,1-1-1,-1 0 0,1 0 1,-1 1-1,1-1 0,-1 0 1,0 1-1,0-1 0,1 0 1,-1 1-1,0-1 0,0 1 1,0-1-1,1 1 0,-1 0 1,0-1-1,0 1 0,0 0 1,0 0-1,0 0 0,0-1 1,0 1-1,0 0 0,0 0 1,0 0-1,0 0 0,0 1 1,0-1-1,1 0 0,-1 0 1,0 1-1,0-1 0,0 0 1,0 1-1,0-1 0,0 1 1,1-1-1,-1 1 0,0-1 1,0 1-1,1 0 0,-1-1 1,0 2-7,-5 5-101,1 0-1,-1 1 1,2 0 0,-1 0 0,1 0 0,0 0 0,1 1 0,0 0 0,0 0 0,1 0 0,-1 8 101,0-6-415,-7 28-1906</inkml:trace>
  <inkml:trace contextRef="#ctx0" brushRef="#br0" timeOffset="379134.19">30091 8811 19308,'-1'2'62,"-1"0"-1,1 0 1,-1 0-1,1 0 1,0 0-1,0 0 1,0 0-1,0 1 1,0-1-1,0 0 1,1 1 0,-1-1-1,1 1 1,-1-1-1,1 1 1,0-1-1,0 1 1,0-1-1,1 1 1,-1-1-1,0 1 1,1-1-1,0 0 1,0 1 0,-1-1-1,1 0 1,0 1-1,2 0-61,1 8-5,1-1 0,0 0 0,1 0 1,0-1-1,0 0 0,1 0 0,0 0 0,1-1 0,4 4 5,42 55 63,-17-4 60,-35-63-125,0 0 1,1 0 0,-1 0 0,0-1 0,0 1-1,0-1 1,0 1 0,1-1 0,-1 0 0,0 0 0,0 0-1,-1 0 1,1 0 0,0-1 0,0 1 0,0-1 0,-1 1-1,1-1 1,-1 1 0,1-1 0,-1 0 0,1 0 1,2-3-13,-1 2-1,20-15 33,-2-2 0,0 0-1,-1-2 1,-1 0 0,-1-1-1,-1-1 1,-2 0 0,0-2 0,-1 1-1,-2-2 1,6-18-19,-18 45 2,0 0 0,-1 0 0,1 0 0,-1 0 0,1 0 0,0 0 0,-1 0 0,1 0 0,-1-1 0,1 1 0,0 0 0,-1 0 0,1 0 0,0 0 0,-1 0 0,1-1 0,-1 1 0,1 0 0,0 0 0,-1-1 0,1 1 0,0 0 0,0-1 0,-1 1 0,1 0 0,0-1 0,0 1 0,-1 0 0,1-1 0,0 1 0,0 0 0,0-1 0,0 1 0,0-1 0,0 1 0,-1 0 0,1-1 0,0 1 0,0-1 0,0 1 0,0 0 0,0-1 0,1 1 0,-1-1 0,0 1 0,0 0 0,0-1 0,0 1 0,0-1-2,-26 34 34,16-20-32,2 1 0,-1 0 0,2 1 0,-1 0 0,2 0 0,0 0 0,1 1 0,1 0 0,0 0 0,0 6-2,4-20 1,-1 0 0,1 0-1,0 0 1,0 0 0,0 0 0,0 0 0,0 0-1,0 0 1,0 0 0,0 0 0,1 0 0,-1 0-1,1 0 1,0-1 0,-1 1 0,1 0 0,0 0-1,0 0 1,0-1 0,0 1 0,0 0 0,1-1-1,-1 1 1,0-1 0,1 0 0,-1 1 0,1-1 0,0 0-1,-1 0 1,1 0 0,0 0 0,0 0 0,0 0-1,-1-1 1,1 1 0,0 0 0,0-1 0,0 0-1,13 0 6,-1-2 0,0 0 0,0-1 0,0 0 0,0-1 0,-1-1 0,1 0 0,-1-1 0,0 0 1,-1-1-1,0 0 0,0-1 0,0-1 0,6-5-6,-8 6 25,0 0 1,-1 0-1,0-1 1,0-1-1,-1 1 0,-1-1 1,1 0-1,-1-1 1,-1 0-1,0 0 0,-1 0 1,0-1-1,0 0 1,-2 0-1,1 0 0,-1 0 1,-1-1-1,0 1 1,-1-12-26,-1 24 4,0 1 1,-1-1 0,1 0-1,0 1 1,-1-1 0,1 1 0,-1-1-1,1 0 1,-1 1 0,1-1-1,-1 0 1,1 0 0,-1 1-1,1-1 1,-1 0 0,1 0-1,-1 0 1,1 0 0,-1 1 0,1-1-1,-1 0 1,1 0 0,-1 0-1,1 0 1,-1 0 0,0-1-1,1 1 1,-1 0 0,1 0-1,-1 0 1,1 0 0,-1-1 0,1 1-1,-1 0 1,1 0 0,-1-1-1,1 1 1,-1 0 0,1-1-1,0 1 1,-1 0 0,1-1-1,0 1 1,-1-1 0,1 1 0,0-1-1,-1 1 1,1-1 0,0 1-1,0-1 1,-1 1 0,1-1-1,0 1 1,0-1 0,0 1-1,0-1 1,0 1 0,0-1 0,0 0-1,0 1 1,0-1 0,0 1-1,0-1 1,0 1 0,0-1-1,1 1 1,-1-1 0,0 1-1,0-1-4,-25 38 99,18-27-95,1 1 0,0 1-1,1-1 1,0 1 0,1 0-1,0 0 1,1 0 0,1 1-1,0-1 1,0 1-1,1 4-3,1-15 1,0 0-1,0 0 1,1 0-1,-1-1 1,1 1-1,-1 0 1,1 0-1,0-1 1,-1 1-1,1-1 0,0 1 1,0-1-1,0 1 1,0-1-1,0 1 1,1-1-1,-1 0 1,0 1-1,1-1 0,-1 0 1,1 0-1,-1 0 1,1 0-1,-1-1 1,1 1-1,0 0 1,-1 0-1,1-1 0,0 0 1,0 1-1,-1-1 1,1 0-1,0 1 1,0-1-1,0 0 1,-1-1-1,1 1 0,0 0 1,0 0-1,-1-1 1,1 1-1,74-26 17,57-84-41,-130 111-910,-12 17-1375</inkml:trace>
  <inkml:trace contextRef="#ctx0" brushRef="#br0" timeOffset="380300.727">31103 8760 16780,'-11'7'151,"1"0"1,0 1 0,0 1 0,1-1-1,0 2 1,1-1 0,0 1 0,0 1 0,1-1-1,0 1 1,1 0 0,1 1 0,-1-1 0,2 1-1,0 0 1,-2 7-152,5-17 11,0 0 0,1 0 0,-1 0 0,0 1 0,1-1-1,-1 0 1,1 0 0,0 1 0,0-1 0,0 0 0,0 1 0,0-1 0,0 0 0,0 1 0,1-1-1,-1 0 1,1 0 0,0 0 0,0 0 0,0 1 0,0-1 0,0 0 0,0 0 0,0 0 0,1-1-1,-1 1 1,1 0 0,-1-1 0,1 1 0,0 0 0,0-1 0,-1 0 0,1 1 0,0-1-1,0 0 1,0 0 0,1 0 0,-1 0 0,0-1 0,0 1 0,1 0-11,4-1 42,-1 1 0,1-2 0,0 1 0,-1 0 0,1-1 0,-1 0 0,1-1 0,-1 0 0,1 0 0,-1 0 0,0 0 0,0-1 1,0 0-1,0-1 0,-1 1 0,1-1 0,-1 0 0,0 0 0,0-1 0,3-3-42,4-4 75,-1 0 1,-1-1-1,0 0 0,-1-1 1,0 0-1,-1-1 0,5-12-75,12-61 310,-41 103-193,0 12-108,2 1 0,1 0-1,2 0 1,0 1 0,-2 17-9,12-45 2,1 0 1,-1 0-1,1 0 0,0 0 1,0 0-1,-1 0 0,1 0 0,0 0 1,0 0-1,0 0 0,0 0 1,0 0-1,0 0 0,1 1 1,-1-1-1,0 0 0,0 0 1,1 0-1,-1 0 0,1 0 1,-1 0-1,1-1 0,-1 1 1,1 0-1,-1 0 0,1 0 1,0 0-1,0-1 0,-1 1 1,1 0-1,0-1 0,0 1 0,0 0 1,0-1-1,0 1 0,0-1 1,0 1-1,0-1 0,0 0 1,0 1-1,0-1 0,0 0 1,0 0-1,0 0 0,0 0 1,0 0-3,53-12 152,-32-2-98,0-1 1,-1-1-1,-1-1 1,0 0-1,-1-2 1,-1 0 0,-1-1-1,-1-1 1,0-1-1,-2 0 1,8-16-55,15-26 91,-3-3 0,-2 0 0,13-46-91,-38 73 101,-31 58-70,4 11-35,2 0 0,0 0 0,2 2 0,2 0 0,0 1 0,2 0 0,2 1 0,-2 12 4,10-34 6,1 0 1,0 0-1,1 0 0,0 0 1,1 0-1,0-1 0,1 1 0,0 0 1,1 0-1,0-1 0,0 1 0,1-1 1,0 0-1,1 0 0,0-1 0,1 1 1,0-1-1,1 0 0,-1-1 1,9 8-7,-13-15 3,-1 1 0,1-1 0,-1 1 0,0-1 0,0 1 0,1-1 0,-1 1 0,0-1 0,0 1 0,0 0 0,-1 0 1,1 0-1,0 0 0,-1-1 0,1 1 0,-1 0 0,1 0 0,-1 0 0,0 0 0,0 0 0,0 0 0,0 0 0,0 0 1,-1 0-1,1 0 0,0 0 0,-1 0 0,0 0 0,1 0-3,-11-5 139,7 0-133,1 0-1,-1-1 1,1 1 0,-1-1 0,1 1 0,0-1 0,0 0 0,0 0 0,1 0 0,0 0 0,0-1 0,0 1 0,0-1-1,0 1 1,1-1 0,-1-2-6,-4-166 68,7 162-72,-1 9-28,1 2 0,10 10-86,0-1 1,1 0-1,1-1 0,-1 0 0,2-1 0,-1 0 0,1-1 0,-1-1 0,2 0 1,-1-1-1,0 0 0,1-1 0,8 0 118,16 1-2726</inkml:trace>
  <inkml:trace contextRef="#ctx0" brushRef="#br0" timeOffset="382419.428">31745 8822 18788,'0'0'280,"2"6"264,1 5-510,-1-1 0,-1 1 0,0 0 0,0 0 1,-1 0-1,-1 0 0,1 0 0,-2 0 0,0 0 0,0-1 0,-1 1 0,-3 9-34,-6 31 255,11-50-248,1-1 0,0 0 0,-1 1 0,1-1 0,0 1-1,-1-1 1,1 0 0,0 1 0,0-1 0,-1 1 0,1-1 0,0 1 0,0-1-1,0 1 1,0-1 0,0 1 0,0-1 0,0 1 0,0 0 0,0-1-1,0 1 1,0-1 0,0 1 0,0-1 0,0 1 0,0-1 0,0 1-1,1-1 1,-1 1 0,0-1 0,0 1 0,1-1 0,-1 0 0,0 1-1,0-1 1,1 1 0,-1-1 0,1 0 0,-1 1 0,0-1 0,1 0-1,-1 1 1,1-1 0,-1 0 0,1 0 0,-1 1 0,1-1 0,-1 0-1,1 0 1,-1 0 0,1 0 0,-1 0 0,1 0 0,-1 0 0,1 0-1,0 0-6,30-19 347,-7-4-294,-1 0-1,0-1 1,-2-1-1,-1-1 0,-1-1 1,-1-1-1,-2 0 1,-1-1-1,-1-1 1,-1 0-1,-2-1 1,-1-1-1,-1 1 1,-2-1-1,0-9-52,-5 33 43,-1 4-11,0 1-1,0-1 1,0 1-1,0-1 0,-1 0 1,1 0-1,-1 1 0,0-1 1,0 0-1,0 0 1,-1 1-1,0-1 0,1 0 1,-1 1-1,0-1 0,-1 1 1,1-1-1,-1 0-31,1 4 3,-1 1-1,0-1 0,1 1 1,-1-1-1,1 1 1,-1-1-1,1 1 1,-1 0-1,1 0 0,-1-1 1,1 1-1,0 0 1,-1 0-1,1 1 1,0-1-1,0 0 0,0 0 1,0 1-1,0-1 1,0 0-1,0 1 1,1-1-1,-1 1 0,0-1 1,1 1-1,-1-1 1,1 1-1,-1 0-2,1-2 0,-6 17 9,0 0 0,0 0 0,2 0 0,0 0 0,1 1-1,1 0 1,0 0 0,2-1 0,0 1 0,1 0 0,0 0 0,2 0 0,0-1 0,1 1-1,5 14-8,6 59 169,-20-79-160,-30 59 27,34-69-51,1-2-10,9-13 173,-8 9-154,1 0-9,0-1 0,-1-1-1,1 1 1,-1 0 0,0 0 0,-1 0 0,1-1-1,-1 1 1,0 0 0,-1-1 0,1 1 0,-1 0-1,0-1 1,0 1 15,-3-2-194,1 0 0,-1 1 0,0 0 0,0-1 0,-1 2 0,0-1 0,0 0 0,-1 1 0,1 0-1,-1 0 1,0 1 0,0 0 0,-1 0 0,1 0 0,-1 1 0,0 0 0,0 0 0,0 0 0,0 1 0,0 0 0,-1 1 0,-1-1 194,-15-6 455,21 8-132,3 0 16,65 15 195,-38-12-495,0-1-1,0-2 0,0-1 1,0-1-1,1-1 1,-2-1-1,1-2 0,-1-1 1,16-6-39,-40 13 394</inkml:trace>
  <inkml:trace contextRef="#ctx0" brushRef="#br0" timeOffset="382943.817">32121 8792 22381,'-1'1'0,"0"1"0,0-1 0,1 1 0,-1-1 0,1 1 0,-1-1 0,1 1 0,0-1 0,-1 1 0,1 0 0,0-1 0,0 1 0,0-1 0,0 1 0,1 0 0,-1-1 0,0 1 0,1-1 0,-1 1 0,1 0 0,-1-1 0,1 0 0,0 1 0,0-1 0,0 1 0,-1-1 0,1 0 0,0 1 0,1-1 0,-1 0 0,0 0 0,0 0 0,0 0 0,1 0 0,-1 0 0,1 0 0,-1-1 0,0 1 0,1 0 0,0-1 0,-1 1 0,1-1 0,-1 0 0,1 1 0,-1-1 0,1 0 0,0 0 0,-1 0 0,1 0 0,0 0 0,-1 0 0,10 0 6,0 0 0,0 0 1,0-1-1,0-1 0,-1 0 1,1 0-1,0-1 0,-1-1 1,0 1-1,0-2 0,0 1 1,0-1-1,-1-1 0,0 0 1,0 0-1,0-1 0,-1 0 1,0 0-1,0-1 0,-1 0 1,0 0-1,0-1 0,-1 0 1,0 0-1,-1-1 0,0 1 1,0-1-1,0-5-6,-1-5 39,-22 28-26,-3 22 39,2 0-1,0 1 1,2 1-1,2 1 1,1 0 0,-1 8-52,12-27 12,0-1 0,1 1 0,1-1 0,1 1 0,-1 0 0,2 0 0,0-1 1,1 1-1,0 0 0,1-1 0,1 0 0,0 0 0,1 0 0,0 0 1,1 0-1,0-1 0,1 0 0,0-1 0,1 1 0,0-1 0,3 1-12,-8-7 6,36 74 57,-39-76-61,1-1 0,-1 1 0,0-1 1,0 1-1,0 0 0,0-1 0,0 1 1,0-1-1,0 1 0,-1-1 0,0 1 0,1-1 1,-1 1-1,0-1 0,0 0 0,0 1 1,-1-1-1,1 0 0,0 0 0,-1 0 1,0 0-1,1 0 0,-1 0 0,0 0 1,0 0-1,0-1 0,0 1 0,0-1 1,0 0-1,-1 1 0,1-1 0,-2 1-2,-7 3 89,1-1 0,-1 1 0,0-2 0,0 0 0,0 0 0,-1-1 0,1 0 0,-1-1 0,1 0 0,-1-1 0,1 0 0,-1-1 0,1 0 0,-9-2-89,18 1 30,-1 0 1,0-1-1,1 1 0,-1-1 0,1 1 1,0-1-1,-1 0 0,1 0 1,1 1-1,-1-2 0,0 1 1,1 0-1,0 0 0,-1 0 1,1-1-1,0 1 0,1 0 1,-1-1-1,1 1 0,-1-1 0,1 1 1,0-1-1,0 1 0,1-1 1,-1 1-1,1-1 0,0 1 1,0 0-1,0-1 0,0 1 1,0 0-1,1 0 0,-1 0 1,1 0-1,0 0 0,0 0 1,2-2-32,139-218-1587,-111 174 236</inkml:trace>
  <inkml:trace contextRef="#ctx0" brushRef="#br0" timeOffset="389112.933">24824 6253 19292,'-168'-8'6783,"145"13"-5256,22-5-1184,4 2-201,4 0-141,0-1 0,1 0 0,-1-1 0,1 1 0,0-1 0,-1-1 0,1 1 0,-1-1 0,1-1 0,-1 1-1,0-1 1,0-1 0,1 1 0,-1-1 0,-1 0 0,1-1 0,0 0-1,-5 3 2,39-17-371,-1-2 0,-2-2 0,0-1 0,-1-2 0,-2-2-1,0-1 1,25-28 369,-43 35-1913,-13 8-522</inkml:trace>
  <inkml:trace contextRef="#ctx0" brushRef="#br0" timeOffset="389359.738">25023 5952 13571,'3'-36'7910,"46"-1"-5757,-41 32-1887,7-4-159,0 0 1,0 1-1,1 0 1,0 2 0,0 0-1,0 0 1,1 2-1,0 0 1,0 1-1,0 1 1,0 0-1,1 1 1,-1 1-1,15 2-107,-28-1 4,0 0-1,0 0 1,1 0-1,-1 1 0,0 0 1,0-1-1,-1 2 1,1-1-1,0 0 0,-1 1 1,1-1-1,-1 1 1,0 0-1,0 0 0,0 0 1,0 1-1,-1-1 1,1 1-1,-1 0 0,0-1 1,0 1-1,0 0 1,-1 0-1,1 0 0,-1 0 1,0 1-1,0-1 1,0 0-1,-1 1 0,1-1 1,-1 0-1,0 3-3,-1 8 28,0 0 1,-1 1-1,-1-1 0,0 0 0,-1 0 1,-1-1-1,0 1 0,-5 9-28,0-2 13,0 0 0,-2-1-1,0 0 1,-2-1 0,0 0 0,-1-1 0,-4 3-13,-22 13-537</inkml:trace>
  <inkml:trace contextRef="#ctx0" brushRef="#br0" timeOffset="389995.916">22601 6783 11586,'0'0'2273,"0"2"4400,13 28-5520,3 10-641,-1 11-32,7 13-128,4 5-64,-4-1-104,3 1-80,-2-6-80,-4 1-8,-1-6 0,-2-4-8,-13-12-672,-5-11-216</inkml:trace>
  <inkml:trace contextRef="#ctx0" brushRef="#br0" timeOffset="390293.975">22254 7022 19868,'-6'-7'113,"1"-1"1,0 1-1,1-1 0,0-1 0,0 1 1,1-1-1,0 1 0,1-1 0,0 0 0,0 0 1,1 0-1,0 0 0,0 0 0,1 0 1,0-1-1,1 1 0,0 0 0,0 0 0,2-3-113,5-10-1,0 1-1,1 1 0,1 0 1,1 0-1,1 1 1,1 0-1,0 1 0,2 1 1,0 0-1,0 1 0,2 1 1,0 0-1,1 1 1,0 1-1,1 1 0,0 0 1,1 1-1,17-6 2,-22 12-35,1 1 1,0 0-1,0 1 0,0 0 1,0 1-1,1 1 1,-1 1-1,0 0 0,1 1 1,5 2 34,-16-2 61,0-1 1,0 1 0,-1 1 0,1-1 0,-1 1-1,1 0 1,-1 0 0,0 0 0,0 1-1,0 0 1,0 0 0,0 0 0,0 1 0,-1-1-1,0 1 1,0 0 0,0 1 0,0-1-1,-1 1 1,1-1 0,-1 1 0,0 0 0,-1 0-1,1 0 1,-1 1 0,0-1 0,0 1-1,-1-1 1,1 1 0,-1 2-62,-2 13 336,-2-1-1,0 0 1,-1 0 0,-1 0 0,-1 0-1,-1-1 1,0 0 0,-1 0-1,-2-1 1,0 0 0,0 0-1,-2-1 1,-8 9-336,17-21 5,-4 5 10,-56 115-19,63-124-64,-1 1 1,1-1 0,-1 0 0,1 1 0,-1-1 0,1 0-1,0 1 1,0-1 0,-1 0 0,1 1 0,0-1-1,0 1 1,1-1 0,-1 1 0,0-1 0,0 0 0,1 1-1,-1-1 1,0 0 0,1 1 0,0-1 0,-1 0 0,1 0-1,0 1 1,-1-1 0,1 0 0,0 0 0,0 0-1,0 0 1,0 0 0,0 0 0,0 0 0,1 0 0,-1 0-1,0-1 1,0 1 0,0-1 0,1 1 0,-1 0 0,0-1-1,1 0 1,-1 1 0,1-1 0,-1 0 0,0 0-1,1 0 1,-1 0 0,1 0 0,-1 0 0,0 0 0,1 0 67,28-6-1166</inkml:trace>
  <inkml:trace contextRef="#ctx0" brushRef="#br0" timeOffset="390698.759">22943 6712 19820,'13'157'4114,"29"73"-2288,-40-223-1780,-1-3-20,0 1-1,0 0 0,0 0 1,1-1-1,0 1 0,-1-1 1,2 0-1,-1 1 1,0-1-1,1 0 0,0 0 1,0-1-1,0 1 1,3 3-26,10-31 292,-13-2-231,-2 1 0,0 0 0,-1-1 0,-2 1 0,-1 0 0,-1 0 0,0 0 0,-2 0-1,-1 1 1,-1 0 0,-11-22-61,-2 15 88,21 31-87,-1 0 1,1 0-1,-1 0 0,1 0 0,0 0 1,-1-1-1,1 1 0,-1 0 0,1 0 1,-1 0-1,1 1 0,0-1 0,-1 0 1,1 0-1,-1 0 0,1 0 0,-1 0 1,1 0-1,0 1 0,-1-1 0,1 0 1,0 0-1,-1 0 0,1 1 0,-1-1 0,1 0 1,0 1-1,0-1 0,-1 0 0,1 1 1,0-1-1,0 0 0,-1 1 0,1-1 1,0 1-1,0-1 0,0 0 0,0 1 1,-1-1-1,1 1 0,0-1 0,0 1 1,0-1-1,0 0 0,0 1 0,0-1 1,0 1-1,0-1 0,0 1 0,0-1 1,1 0-1,-1 1 0,0-1 0,0 1 1,0-1-1,0 0 0,1 1 0,-1-1 0,0 1 1,0-1-1,1 0 0,-1 1 0,0-1 1,1 0-1,-1 0 0,0 1 0,1-1 1,-1 0-1,1 0-1,0 16 9,2-1 0,0 0 0,0 0 0,1 0 0,1-1 0,1 1 0,0-1 0,1 0 0,0-1 0,1 0 0,7 9-9,-12-19 1,1-1 1,-1 1 0,1 0-1,-1-1 1,1 0 0,0 0-1,0 0 1,0-1 0,0 1 0,0-1-1,0 0 1,0 0 0,1 0-1,-1 0 1,0-1 0,0 0 0,1 0-1,-1 0 1,0 0 0,1-1-1,-1 0 1,0 0 0,0 0 0,0 0-1,1 0 1,-1-1 0,-1 0-1,1 0 1,0 0 0,0 0 0,-1-1-1,2 0-1,69-21 58,-72 24-114,-1-1 0,1 1 0,0 0 1,-1 0-1,1 0 0,-1 0 1,1 0-1,-1 1 0,1-1 0,-1 0 1,1 1-1,-1-1 0,0 1 1,1-1-1,-1 1 0,1 0 0,-1 0 1,0 0-1,0-1 0,1 1 1,-1 0-1,0 0 0,0 1 0,0-1 1,0 0-1,0 0 0,0 0 1,-1 1-1,1-1 0,0 0 0,-1 1 1,1-1-1,-1 1 0,1-1 1,-1 1-1,1-1 0,-1 1 0,0-1 1,0 1-1,0-1 0,0 1 1,0-1-1,0 1 0,0-1 0,-1 1 1,1-1-1,-1 1 0,1-1 1,-1 1 55,-13 6-1486</inkml:trace>
  <inkml:trace contextRef="#ctx0" brushRef="#br0" timeOffset="390945.826">22967 6510 21661,'-4'-10'776,"4"10"288,0 0-744,0 0-128,12 3-136,1 6-16,9 1-8,3 0-8,5-3-592,7 1-352</inkml:trace>
  <inkml:trace contextRef="#ctx0" brushRef="#br0" timeOffset="391131.422">23497 6552 21453,'-12'16'1264,"3"-6"-998,1 0 1,0 0-1,0 0 0,1 1 1,1 1-1,0-1 1,0 1-1,1 0 1,1 0-1,-1 3-266,2-4 57,0 1 0,1 0 0,0-1-1,1 1 1,1 0 0,0 0-1,0 0 1,1 0 0,0-1 0,1 1-1,1 0 1,0-1 0,0 1-1,1-1 1,1 0 0,0 0 0,1 1-57,-4-9-87,1-1 0,0 1 0,1 0 0,-1-1 0,0 0 0,1 0-1,-1 0 1,1 0 0,0 0 0,0-1 0,-1 1 0,1-1 0,0 0 0,0 0 0,0-1 0,0 1 0,0-1 0,0 0 0,1 0 0,2-1 87,10-1-1368</inkml:trace>
  <inkml:trace contextRef="#ctx0" brushRef="#br0" timeOffset="391462.474">23548 6695 13523,'50'9'5101,"25"-43"-2121,-75 34-2977,10-5 219,-1-1-1,0 0 1,1-1-1,-2 0 1,1 0-1,-1-1 1,0 0-1,-1 0 1,0-1-1,0 0 1,-1 0-1,0-1 1,-1 1-1,0-1 1,0-1-1,-1 1 1,-1-1-1,0 1 1,0-1-1,-1 0 1,0 0-1,0-5-221,-3 15 25,0-1 0,1 1 0,-1 0 0,0 0 0,0 0 0,0 0 0,0 0-1,0 0 1,0 0 0,0 0 0,-1 0 0,1 1 0,0-1 0,0 0 0,-1 1 0,1-1-1,0 1 1,-1-1 0,1 1 0,-1 0 0,1-1 0,0 1 0,-1 0 0,1 0-1,-1 0 1,1 0 0,-1 0 0,1 1 0,0-1 0,-1 0 0,1 1 0,0-1 0,-1 1-1,1-1 1,0 1 0,-1-1 0,1 1 0,0 0 0,0 0 0,0 0 0,0 0 0,-1 0-1,2 0 1,-1 0 0,0 0 0,0 0 0,0 0 0,0 0 0,1 1 0,-1 0-25,-7 11 22,0 1 0,1 1 1,1 0-1,1-1 0,0 2 1,1-1-1,0 1 1,1-1-1,1 1 0,1 0 1,0 0-1,1 0 0,1 8-22,11 69 147,-12-90-145,1-1 1,0 1-1,0-1 1,0 0-1,0 1 1,0-1-1,0 0 0,0 0 1,1 0-1,-1 0 1,1 0-1,0 0 1,-1 0-1,1-1 1,0 1-1,0 0 1,0-1-1,0 0 1,1 1-1,-1-1 1,0 0-1,0 0 1,1 0-1,-1-1 1,1 1-1,-1 0 1,0-1-1,1 0 1,-1 1-1,1-1 1,-1 0-1,1 0 1,-1-1-1,1 1 1,2-1-3,5-2-93,0-2 1,0 1-1,0-1 0,0-1 1,-1 0-1,0 0 1,0-1-1,-1 0 1,1 0-1,-2-1 0,1 0 1,6-9 92,26-31-1372</inkml:trace>
  <inkml:trace contextRef="#ctx0" brushRef="#br0" timeOffset="391962.308">23068 7401 21093,'24'92'2520,"102"342"-945,-93-363-1040,-32-70-526,-1 0 0,0 0 0,1 0 0,-1 0 0,1 0 0,-1-1 1,1 1-1,0 0 0,-1 0 0,1-1 0,0 1 0,-1 0 0,1-1 0,0 1 0,0-1 1,0 1-1,-1-1 0,1 1 0,0-1 0,0 0 0,0 1 0,0-1 0,0 0 0,0 0 1,0 1-1,0-1 0,0 0 0,0 0 0,0 0 0,0 0 0,0 0 0,0-1 0,0 1 0,0 0 1,-1 0-1,1-1 0,0 1 0,0 0 0,0-1 0,0 1 0,0-1 0,0 1 0,-1-1 1,1 0-1,0 1 0,-1-1 0,1 0 0,0 1 0,-1-1 0,1 0 0,-1 0 0,1 0 1,-1 1-1,1-1 0,-1 0 0,1 0 0,-1 0-9,21-55-29,-20 52-5,9-33-488,-5 1-618</inkml:trace>
  <inkml:trace contextRef="#ctx0" brushRef="#br0" timeOffset="392304.945">23423 7596 19236,'-1'3'121,"1"0"0,0 0 0,-1 0 0,1 0 0,0 0 0,1 0 1,-1 0-1,1 0 0,-1 0 0,1 0 0,0-1 0,0 1 0,0 0 0,0 0 0,0-1 0,1 1 0,-1-1 0,1 1 0,0-1 0,0 1 0,0-1 0,0 0 0,0 0 1,0 0-1,0 0 0,1-1 0,-1 1 0,1 0 0,0-1 0,-1 0 0,1 0 0,0 1 0,-1-2 0,1 1 0,0 0 0,0-1 0,0 1 0,0-1 0,0 0 0,2 0-121,-1-1 29,-1-1 0,1 0-1,0-1 1,0 1-1,-1-1 1,1 1-1,-1-1 1,0 0-1,0 0 1,0-1 0,0 1-1,-1-1 1,1 1-1,-1-1 1,0 0-1,0 0 1,0 0-1,0 0 1,-1 0-1,0 0 1,0 0 0,0-1-1,0 1 1,-1 0-1,1-1 1,-1 1-1,0-1-28,1-2 46,0-1-1,0 1 1,0-1-1,-1 0 1,0 1-1,-1-1 0,1 0 1,-2 1-1,1-1 1,-1 1-1,0 0 1,0-1-1,-1 1 1,0 0-1,0 0 1,-1 0-1,0 1 0,0 0 1,-1-1-1,0 1 1,0 1-1,0-1 1,0 1-1,-7-5-45,11 9 15,0 1 0,-1-1 0,1 1 0,0 0 0,-1-1 0,1 1 0,-1 0 0,1 0 0,0 0 0,-1 0 0,1 0 0,-1 0 0,1 0 0,0 1 0,-1-1 0,1 0 0,0 1 0,-1-1 0,1 1 0,0 0 0,-1-1 0,1 1 0,0 0 0,0 0 0,0-1 0,0 1 0,0 0 0,0 0 0,0 0 0,0 0 0,0 1 0,0-1 0,1 0 0,-1 0 0,0 0 0,1 1 0,-1-1 0,1 0 0,-1 2-15,-15 57 139,13-39-118,1 0 0,1 0 1,1 0-1,0 0 0,2 0 0,1 0 0,0 0 0,2-1 0,0 1 0,7 16-21,-12-35-16,1 0-1,0-1 1,-1 1 0,1 0-1,0 0 1,0-1 0,0 1-1,0-1 1,0 1 0,0 0-1,0-1 1,0 0 0,1 1-1,-1-1 1,0 0 0,1 0-1,-1 0 1,1 0 0,0 0-1,-1 0 1,1 0 0,0 0-1,0-1 1,-1 1 0,1-1-1,0 1 1,0-1 0,0 0-1,0 1 1,-1-1 0,1 0-1,0 0 1,0-1 0,0 1-1,0 0 1,0-1 0,-1 1-1,1-1 1,0 1 0,0-1-1,-1 0 1,1 0 0,0 0-1,-1 0 1,1 0 0,-1 0-1,1 0 1,0-1 16,43-62-2394,-25 18 1422</inkml:trace>
  <inkml:trace contextRef="#ctx0" brushRef="#br0" timeOffset="392992.422">23665 7393 17308,'48'73'5028,"-5"48"-3389,0-2-1331,-43-117-302,0 0 0,1 0 0,-1 0 1,0 0-1,1-1 0,-1 1 1,1 0-1,0 0 0,-1 0 1,1 0-1,0-1 0,0 1 1,0 0-1,0-1 0,1 1 0,-1-1 1,0 1-1,1-1 0,-1 0 1,0 0-1,1 1 0,0-1 1,-1 0-1,1 0 0,0 0 1,0-1-1,-1 1 0,1 0 0,0-1 1,0 1-1,0-1 0,0 0 1,0 1-1,0-1 0,0 0 1,0 0-1,-1 0 0,1 0 1,0-1-1,0 1 0,0-1 0,0 1 1,0-1-1,0 1 0,-1-1 1,1 0-1,0 0 0,0 0 1,-1 0-1,1 0 0,-1 0 1,2-2-7,5-8 37,-1-1 1,-1 0 0,0-1 0,0 1 0,-1-1 0,-1 0 0,0 0 0,-1-1-1,0 1 1,-1-1 0,-1 0 0,0 0 0,0 1 0,-2-1 0,0 0 0,0 0-1,-1 1 1,-1-1 0,0 1 0,-1 0 0,-1 0 0,0 0 0,0 0 0,-2 1-1,-6-11-37,-33-21 110,45 44-106,1-1 1,-1 1 0,0 0-1,1 0 1,-1-1-1,0 1 1,1 0 0,-1 0-1,0 0 1,1 0-1,-1 0 1,0 0 0,1 0-1,-1 0 1,0 0-1,1 0 1,-1 1 0,0-1-1,1 0 1,-1 0-1,0 1 1,1-1 0,-1 0-1,1 1 1,-1-1-1,1 0 1,-1 1 0,1-1-1,-1 1 1,1-1-1,-1 1 1,1-1 0,-1 1-1,1 0 1,0-1-1,-1 1 1,1-1 0,0 1-1,0 0 1,-1-1-1,1 1 1,0 0 0,0-1-1,0 1 1,0 0-1,0-1 1,0 1 0,0 0-1,0-1 1,0 1-1,0 0 1,0-1 0,1 1-5,1 41 129,-2-38-123,-1 0-1,1-1 0,0 1 0,0 0 1,1 0-1,-1 0 0,1 0 1,0 0-1,0 0 0,0-1 1,0 1-1,1 0 0,0-1 0,-1 1 1,1-1-1,1 0 0,-1 1 1,0-1-1,1 0 0,-1 0 1,1 0-1,0-1 0,0 1 0,0-1 1,0 0-1,1 0 0,-1 0 1,1 0-1,-1 0 0,1-1 1,0 1-1,-1-1 0,1 0 0,0 0 1,0-1-1,0 1 0,0-1 1,0 0-1,-1 0 0,3 0-5,8-7 15,0-1 1,-1-1-1,0 0 0,-1 0 0,0-1 0,-1-1 0,0 0 1,0-1-1,-1 0 0,-1 0 0,0-1 0,7-14-15,-14 25 2,2-4 6,0 1 0,0 0 0,-1-1-1,0 0 1,0 1 0,0-1-1,0-1 1,-1 1 0,0 0 0,-1 0-1,1-1 1,-1 1 0,-1-1 0,1 1-1,-1-1 1,0 0 0,0 1 0,-1-1-1,0 1 1,-2-7-8,3 13 1,0-1-1,0 0 1,0 1-1,0-1 1,-1 1-1,1-1 1,0 1-1,0-1 0,-1 1 1,1 0-1,0-1 1,-1 1-1,1-1 1,-1 1-1,1 0 1,-1-1-1,1 1 1,0 0-1,-1-1 1,1 1-1,-1 0 1,1 0-1,-1-1 1,0 1-1,1 0 1,-1 0-1,1 0 1,-1 0-1,1 0 1,-1 0-1,1 0 1,-1 0-1,0 0 1,1 0-1,-1 0 1,1 0-1,-1 0 1,1 1-1,-1-1 1,1 0-1,-1 0 1,1 0-1,-1 1 1,1-1-1,-1 0 1,1 1-1,-1-1 1,1 0-1,0 1 1,-1-1-1,1 1 1,0-1-1,-1 1 1,1-1-1,0 1 1,-1-1-1,1 1 1,0-1-1,0 1 1,0-1-1,-1 1 1,1-1-1,0 1 1,0-1-1,0 1 1,0-1-1,0 1 0,-18 40-17,15-30 33,0-1 0,1 1 1,0 0-1,1 0 0,0 0 0,1-1 1,0 1-1,1 0 0,0 0 0,0 0 0,2 0 1,-1-1-1,1 1 0,1-1 0,0 0 0,0 0 1,1 0-1,0 0 0,4 5-16,-6-12 1,-1 0-1,1 0 1,-1 0 0,1-1-1,0 1 1,0-1 0,0 0 0,0 0-1,0 0 1,1 0 0,-1-1-1,1 1 1,-1-1 0,1 0-1,-1 0 1,1 0 0,0 0-1,0-1 1,-1 1 0,1-1-1,0 0 1,0 0 0,-1-1-1,1 1 1,0-1 0,0 0-1,-1 0 1,1 0 0,-1 0-1,1 0 1,-1-1 0,1 0-1,0 0 0,5-4 7,0 0-1,0 0 0,0 0 0,-1-2 1,0 1-1,-1-1 0,1 0 0,-1 0 0,-1-1 1,0 0-1,0 0-6,6-13 14,-1-1 0,-2 1 1,0-2-1,-1 1 0,-2-1 0,0 0 1,-2-1-1,-1 1 0,0-1 0,-2 0 0,-1 0 1,-1 1-1,-1-1 0,-1 0 0,-1 1 1,-1 0-1,-1 0 0,-2 0 0,-5-11-14,-16-11 30,29 45-31,-1 0 1,1 0 0,-1 0-1,0 1 1,0-1-1,1 0 1,-1 0 0,0 1-1,0-1 1,0 1-1,0-1 1,0 1 0,0-1-1,0 1 1,0 0-1,0-1 1,0 1 0,0 0-1,0 0 1,0-1-1,0 1 1,0 0 0,0 0-1,0 0 1,0 1-1,0-1 1,-1 0-1,1 0 1,0 0 0,0 1-1,0-1 1,0 1-1,0-1 1,1 1 0,-1-1-1,0 1 1,0-1-1,0 1 1,0 0 0,0-1-1,1 1 1,-1 0-1,0 0 1,1 0 0,-1 0-1,0 0 1,-4 9-3,0 1 1,1 0-1,0 1 0,1-1 0,0 1 1,1 0-1,0 0 0,0 0 0,2 0 1,-1 0-1,2 0 0,-1 0 0,2 0 0,0 1 3,-1 5 7,0 0 0,2-1 0,0 1 0,1-1-1,1 0 1,0 0 0,2 0 0,0-1 0,0 0-1,2 0 1,9 13-7,-16-26-23,1 0 0,0 0 0,0 0-1,0-1 1,0 1 0,1-1 0,-1 0 0,1 1-1,-1-2 1,1 1 0,0 0 0,0-1 0,0 0 0,0 1-1,0-2 1,0 1 0,0 0 0,4-1 23,36-8-1205</inkml:trace>
  <inkml:trace contextRef="#ctx0" brushRef="#br0" timeOffset="400593.181">23502 8573 14219,'-6'3'129,"1"-1"-79,0 0 1,0 1-1,1-1 1,-1 1-1,1 0 1,-1 0-1,1 1 1,0-1-1,0 1 1,0 0-1,1 0 1,-1 0-1,1 1 1,0-1-1,0 1 1,1 0-1,0-1 1,-1 1-1,1 0 1,0 3-51,3-7 5,0 0 0,0 1-1,0-1 1,0 0 0,0 0 0,0 0-1,1 0 1,-1 0 0,0 0 0,1-1 0,-1 1-1,1 0 1,-1-1 0,0 1 0,1-1 0,0 1-1,-1-1 1,1 0 0,-1 0 0,1 0-1,-1 1 1,1-2 0,-1 1 0,1 0 0,0 0-1,-1 0 1,1-1 0,-1 1 0,1-1 0,-1 1-1,0-1 1,1 1 0,-1-1 0,1 0-1,-1 0 1,0 0 0,0 0 0,1 0 0,-1 0-5,21-13 246,-2-1 0,0 0 0,-1-2 0,-1 0 0,0-1 0,-1-1 0,-1 0 0,9-16-246,46-51 1238,-30 48-963,0 3 1,3 1 0,0 2 0,2 1 0,29-12-276,22-15 38,181-116-8,-175 115 24</inkml:trace>
  <inkml:trace contextRef="#ctx0" brushRef="#br0" timeOffset="401793.274">28713 9606 18708,'0'0'26,"0"-1"0,-1 0 1,1 1-1,0-1 0,-1 0 0,1 0 1,0 1-1,0-1 0,0 0 0,0 1 0,0-1 1,0 0-1,0 0 0,0 1 0,0-1 0,0 0 1,0 0-1,0 1 0,1-1 0,-1 0 1,0 0-1,0 1 0,1-1 0,-1 0 0,1 1 1,-1-1-1,0 1 0,1-1 0,-1 0 1,1 1-1,0-1 0,-1 1 0,1-1 0,-1 1 1,1 0-1,0-1 0,-1 1 0,1 0 1,0-1-1,-1 1 0,1 0 0,0 0 0,-1-1 1,1 1-1,0 0 0,0 0 0,-1 0 0,1 0 1,1 0-27,45-7-170,-44 7 219,70-2-52,1 4 1,-1 3-1,0 3 0,2 4 3,51 5-1,142 11 79,1-12 0,246-17-78,-237-18 65,-17 0 146,230 15-211,-407 9-31,0 3 343,0-3-1,0-5 1,0-3-1,0-3 1,0-4 0,-1-4-1,7-6-311,-77 13-187,-30-2 81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21T06:30:20.057"/>
    </inkml:context>
    <inkml:brush xml:id="br0">
      <inkml:brushProperty name="width" value="0.025" units="cm"/>
      <inkml:brushProperty name="height" value="0.025" units="cm"/>
    </inkml:brush>
  </inkml:definitions>
  <inkml:trace contextRef="#ctx0" brushRef="#br0">20 4 10546,'-1'1'236,"-18"14"162,20-6 2641,159-10-1179,-39-1-1521,-82 0-308,1 1 1,-1 2-1,1 2 1,19 5-32,14 6 45,0-3 0,0-4 1,7-3-46,-74-4 0,34 0 13,-1 1 1,1 2-1,-1 2 0,0 2 0,-1 1 1,21 7-14,-24-2 9,0-1 1,1-3-1,1 0 1,-1-3 0,29 2-10,417-3 1228,-409-2-1195,0-4 1,0-3-1,0-3 0,-1-3 1,0-3-1,42-14-33,-58 11 17,1 3 1,0 2-1,1 3 1,0 3-1,0 2 1,0 3-1,1 2 1,42 8-18,-42-1 6,1-3 1,-1-2-1,1-3 1,-1-2-1,45-8-6,240-67 124,-320 74-117,1 2-1,-1 0 1,0 2 0,1 0 0,-1 2-1,0 1 1,-1 1 0,23 8-7,78 16 25,-58-24-9,1-3 1,-1-3 0,0-2 0,0-4 0,2-2-17,86-6 52,435 27-27,-426-33-2,-101 10-10,1 2 0,-1 4 1,1 2-1,32 4-13,227 16 487,171-19-487,-459 1 137,486 27 262,-130-27-363,-36 5-13,-46 3-21,126-19-2,-77 28 11,-259-13-9,1-4 1,-1-4 0,0-4-1,54-14-2,-2 3-13,-81 12 23,-1 2-1,1 4 1,0 3 0,0 3-1,54 11-9,-69-9 8,1-2-1,-1-2 1,1-3-1,0-2 1,34-7-8,-1 20 1244,-69-9-581,-21-3-1359</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21T06:30:46.639"/>
    </inkml:context>
    <inkml:brush xml:id="br0">
      <inkml:brushProperty name="width" value="0.025" units="cm"/>
      <inkml:brushProperty name="height" value="0.025" units="cm"/>
    </inkml:brush>
  </inkml:definitions>
  <inkml:trace contextRef="#ctx0" brushRef="#br0">0 256 8658,'8'0'4933,"0"2"-3678,38 7-923,80-16 1766,326-27-1618,-101-10-432,51 13-48,63 10 24,82 3 0,-415 6 16,-85 6-14,0 2 0,0 3 0,0 1 0,13 3-26,209 9 288,-44-4 1208,-145-4-1380,199-20-78,82 16 412,34-34-446,-34 9 903,49 12-773,-207-14 63,-197 27-60,-5 0 2385,-1 1-3618</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9T06:28:32.774"/>
    </inkml:context>
    <inkml:brush xml:id="br0">
      <inkml:brushProperty name="width" value="0.025" units="cm"/>
      <inkml:brushProperty name="height" value="0.025" units="cm"/>
    </inkml:brush>
  </inkml:definitions>
  <inkml:trace contextRef="#ctx0" brushRef="#br0">0 0 16912,'0'0'155,"5"10"-353,192 465 1346,-178-434-1361,28 64-1080,-44-97 918,0 1 1,0 0-1,-1 0 0,-1 1 1,1-1-1,-1 0 0,-1 0 0,0 1 1,-1 11-1,1-20 302,-1 0-1,1 0 1,0 0-1,-1 0 1,1 0-1,-1 0 1,1 0-1,-1 0 1,1 0 0,-1-1-1,0 1 1,1 0-1,-1 0 1,0-1-1,0 1 1,0-1-1,0 1 1,1 0-1,-1-1 1,0 1 0,0-1-1,0 0 1,0 1-1,0-1 1,0 0-1,0 0 1,-1 1-1,-33 0-2328,25-1 1186,-31 0-4528</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9:04.572"/>
    </inkml:context>
    <inkml:brush xml:id="br0">
      <inkml:brushProperty name="width" value="0.025" units="cm"/>
      <inkml:brushProperty name="height" value="0.025" units="cm"/>
    </inkml:brush>
  </inkml:definitions>
  <inkml:trace contextRef="#ctx0" brushRef="#br0">312 1327 23757,'3'-7'116,"0"0"-1,0 1 1,1 0-1,0 0 1,0 0-1,0 0 1,1 1-1,0-1 1,0 1-1,0 0 1,0 1-1,1-1 1,0 1-1,0 0 1,0 1-1,1-1 1,-1 1-1,1 1 1,-1-1-1,1 1 1,0 0-1,0 0 1,0 1-1,0 0 1,6 0-116,49-17 25,6-11 2,-2-2 0,-2-3 0,-1-3 1,-1-3-1,-3-2 0,-1-3 1,-3-3-1,-1-2 0,-2-3-27,23-43 96,-73 93-169,-7 2-518,-17 0-559</inkml:trace>
  <inkml:trace contextRef="#ctx0" brushRef="#br0" timeOffset="311.594">484 658 18972,'0'0'1496,"0"0"73,-1 2-1055,-226 414 705,-5 11 1697,230-422-2877,0-3-28,0-1 0,0 1-1,1 0 1,-1 0 0,0 0 0,1 0 0,0 0 0,0 0 0,-1 0 0,1 0-1,0 0 1,1 1 0,-1-1 0,0 0 0,1 1 0,-1-1 0,1 1 0,0-1-1,-1 0 1,1 1 0,1-1 0,-1 1 0,0-1 0,0 0 0,1 1 0,0-1-1,-1 0 1,1 1 0,0-1 0,0 0 0,0 0 0,0 1 0,1-1 0,-1 0-1,0 0 1,1-1 0,0 1 0,-1 0 0,1 0 0,0-1 0,0 1 0,0-1-1,2 2-10,12-4 10,-1 0 0,1 0-1,-1-2 1,1 0-1,-1 0 1,0-2-1,0 1 1,-1-2-1,1 0 1,11-8-10,19-5 10,120-40-686,-80 41-581</inkml:trace>
  <inkml:trace contextRef="#ctx0" brushRef="#br0" timeOffset="1355.472">2261 544 16059,'1'-4'355,"-1"3"-180,1 0-1,0 0 1,0 0-1,0 0 1,-1 0-1,1-1 1,-1 1-1,1 0 1,-1-1-1,1 1 1,-1 0-1,0-1 1,0 1-1,1-1 1,-1 1-1,0 0 0,0-1 1,-1 1-1,1 0 1,0-1-1,0 1 1,-1-1-1,1 1 1,-1 0-1,1-1 1,-1 1-1,1 0 1,-1 0-1,0 0 1,0-1-1,1 1 1,-1 0-1,0 0 1,0 0-1,0 0 1,0 0-1,0 1 1,0-1-1,-1 0 1,1 0-1,0 1 1,0-1-1,-1 0 1,1 1-1,0 0 1,-1-1-1,1 1 1,0 0-1,-1-1 1,1 1-1,-1 0 1,1 0-1,0 0 1,-1 0-1,1 1 1,0-1-1,-1 0-174,-8 5 106,0 1-1,0 0 1,1 1-1,0 0 0,1 0 1,-1 1-1,1 0 1,1 0-1,-1 1 1,1 0-1,1 0 1,0 1-1,0 0 0,1 0 1,0 0-1,1 1 1,-1 5-106,-2-3 8,2 0 0,0 1 0,1 0 0,0 0 0,1 0 0,0 1 0,2-1 0,-1 1 1,2-1-1,0 1 0,1-1 0,0 1 0,1-1 0,1 0 0,2 10-8,-4-21-18,0-1-1,0 0 1,0 0-1,0 0 1,0 0-1,0 0 1,1 0 0,-1 0-1,1-1 1,-1 1-1,1 0 1,0-1-1,0 1 1,-1-1-1,1 0 1,0 1 0,0-1-1,0 0 1,1 0-1,-1 0 1,0-1-1,0 1 1,0 0-1,1-1 1,-1 0 0,0 1-1,1-1 1,-1 0-1,0 0 1,0 0-1,1 0 1,-1-1-1,0 1 1,1-1 0,-1 1-1,0-1 1,0 0-1,0 0 1,0 0-1,1 0 1,0-1 18,28-17-1104</inkml:trace>
  <inkml:trace contextRef="#ctx0" brushRef="#br0" timeOffset="1744.282">2601 172 20004,'-65'109'3992,"51"-72"-3647,2 1-1,1 1 0,3 0 1,1 0-1,1 0 1,2 19-345,2-41 100,0 3 58,1 1 0,0-1 0,1 1 0,2 0 0,0-1 0,4 17-158,-6-35 6,0 0 1,0 0-1,0-1 0,1 1 1,-1 0-1,1 0 0,-1 0 0,1 0 1,0-1-1,0 1 0,0 0 1,0 0-1,0-1 0,0 1 0,0-1 1,0 1-1,1-1 0,-1 0 1,0 1-1,1-1 0,-1 0 1,1 0-1,0 0 0,-1 0 0,1 0 1,0 0-1,0-1 0,-1 1 1,1 0-1,0-1 0,0 0 0,0 1 1,0-1-1,0 0 0,0 0 1,0 0-1,0 0 0,-1 0 0,1-1 1,0 1-1,0 0 0,0-1 1,0 0-1,0 1 0,-1-1 1,1 0-1,0 0 0,-1 0 0,1 0 1,0 0-1,-1 0 0,1 0 1,-1-1-7,8-7 28,-1 0 0,-1-1 0,0 1 0,0-1 0,-1-1 1,0 1-1,0-1 0,-2 0 0,1-1 0,0-5-28,14-28 61,-19 45-60,-1-1 0,1 0 0,0 1-1,0-1 1,0 1 0,0-1 0,0 0-1,0 1 1,0-1 0,0 1 0,0-1-1,0 0 1,0 1 0,0-1 0,1 1-1,-1-1 1,0 0 0,0 1 0,1-1 0,-1 1-1,0-1 1,1 1 0,-1-1 0,0 1-1,1-1 1,-1 1 0,1 0 0,-1-1-1,1 1 1,-1-1 0,1 1 0,-1 0-1,1-1 1,-1 1 0,1 0 0,0 0 0,-1 0-1,1-1 1,-1 1 0,1 0 0,0 0-1,-1 0 1,1 0 0,-1 0 0,1 0-1,0 0 1,-1 0 0,1 0 0,0 1-1,-1-1 1,1 0 0,-1 0 0,1 0 0,-1 1-1,1-1 1,0 0 0,-1 1 0,1-1-1,-1 0 1,0 1 0,1-1 0,-1 1-1,1-1 1,-1 1 0,1-1 0,-1 1-1,0-1 0,12 43 22,-11-40-20,5 38 22,23 67 13,-29-107-52,1 0-1,0 0 0,-1-1 0,1 1 1,0 0-1,0-1 0,0 1 0,0-1 1,0 1-1,0-1 0,0 1 0,0-1 1,0 0-1,0 1 0,0-1 1,0 0-1,0 0 0,0 0 0,0 0 1,0 0-1,0 0 0,0 0 0,0 0 1,0 0-1,0 0 0,0-1 0,0 1 1,0 0-1,0-1 0,0 1 0,0-1 1,0 1-1,0-1 0,0 1 0,-1-1 1,1 0-1,0 1 0,0-1 1,-1 0-1,1 0 0,0 0 0,-1 1 1,1-1-1,-1 0 0,1 0 0,-1 0 1,1 0-1,-1 0 0,0 0 0,1 0 1,-1 0-1,0 0 0,0 0 0,0 0 1,0-1 15,13-24-1525</inkml:trace>
  <inkml:trace contextRef="#ctx0" brushRef="#br0" timeOffset="2605.848">3076 562 22549,'0'0'1155,"0"0"113,0 0-266,0 0-416,0 2-262,-22 120 34,17-98-332,3-18-21,0 0-1,0 0 0,0 1 1,1-1-1,0 0 0,1 1 1,-1-1-1,1 1 0,0-1 1,1 0-1,0 1 0,0-1 1,0 1-1,1-1 1,0 0-1,1 3-4,-1-8 4,-1 0 0,1-1 1,0 1-1,-1-1 0,1 0 0,0 1 0,0-1 1,-1 0-1,1 0 0,0 0 0,-1 0 1,1 0-1,0 0 0,0-1 0,-1 1 1,1-1-1,0 1 0,-1-1 0,1 0 0,0 1 1,-1-1-1,1 0 0,-1 0 0,0 0 1,1 0-1,-1 0 0,0 0 0,1-1 0,-1 1 1,0 0-1,0-1 0,0 1 0,0-1 1,0 1-1,0-2-4,13-17 32,0 1-1,-1-2 1,-2 0 0,0 0 0,-1-1-1,2-10-31,7-13 25,-18 43-37,1 5-19,41 195 86,-43-197-51,1 0 1,-1-1-1,0 1 1,1 0-1,0 0 1,-1 0-1,1 0 1,-1 0-1,1-1 1,0 1-1,0 0 1,-1-1-1,1 1 1,0-1-1,0 1 1,0 0-1,0-1 1,0 0-1,0 1 1,0-1-1,0 0 1,0 1-1,0-1 1,0 0-1,0 0 1,0 0-1,0 0 1,0 0-1,0 0 1,0 0-1,0 0 1,0 0-1,0-1 1,0 1-1,0 0 1,0-1-1,0 1 1,0 0-1,0-1 1,-1 1-1,1-1 1,0 0-1,0 1 1,0-1-1,-1 0 1,1 1-1,0-1 1,-1 0-1,1 0 1,0 0-1,-1 0-4,31-46 157,23-71-3,-54 117-156,1 0 0,-1 1 1,0-1-1,0 1 1,0-1-1,0 1 0,0-1 1,1 0-1,-1 1 1,0-1-1,1 1 0,-1-1 1,0 1-1,1-1 0,-1 1 1,0 0-1,1-1 1,-1 1-1,1-1 0,-1 1 1,1 0-1,-1-1 1,1 1-1,-1 0 0,1 0 1,-1-1-1,1 1 0,-1 0 1,1 0-1,0 0 1,-1 0-1,1 0 0,-1 0 1,1 0-1,0 0 1,-1 0-1,1 0 0,-1 0 1,1 0-1,-1 0 0,1 0 1,0 0-1,-1 0 1,1 1-1,-1-1 0,1 0 1,-1 1-1,1-1 1,-1 0-1,1 1 0,-1-1 1,1 0-1,-1 1 0,0-1 1,1 1-1,-1-1 1,0 1-1,1-1 0,-1 1 1,1 0 1,15 38-90,-15-37 93,15 56 1,-2 1 1,-3 0-1,-3 0 0,-2 1 1,-3 0-1,-2 9-4,-1-62 5,1 3 1,-1-1 0,1 1 0,-2-1 0,1 1 0,-2-1 0,1 1 0,-1-1 0,0 0 0,-1 0 0,0 0 1,-1 0-1,0 0 0,0-1 0,-1 2-6,3-10 11,1 1 1,0-1 0,0 0 0,-1 1 0,1-1-1,0 0 1,-1 0 0,1 0 0,0 0-1,-1 0 1,1 0 0,0 0 0,-1 0-1,1 0 1,0-1 0,-1 1 0,1-1 0,0 1-1,0-1 1,0 1 0,-1-1 0,1 0-1,0 1 1,0-1 0,0 0 0,0 0 0,0 0-1,0 0 1,0 0 0,0 0 0,1 0-1,-1 0 1,0 0 0,1 0 0,-1-1-1,1 1 1,-1 0 0,1 0 0,-1-1 0,1 1-1,0 0 1,0-1 0,-1 1 0,1 0-1,0-1 1,0 1-12,-4-13 13,-1 0 0,2 0 0,-1 0 0,2-1 0,0 1 0,1 0 0,1-1 0,0 0 0,0 1 0,2-1 0,0 1 0,0 0 0,2 0 0,-1-1 0,2 2 0,0-1 0,1 1 0,0-1 0,1 2 0,0-1 0,1 1 0,0 0 0,1 0 0,1 1-13,92-85-9,49-62-7,-138 140 27,0 0-1,-2-1 1,0 0 0,-1 0 0,-1-1 0,-1-1-1,-1 1 1,-1-1 0,-1-1 0,0 1-1,-2-1 1,0-6-11,-3 28 2,0 0 1,0 1-1,-1-1 0,1 1 0,0-1 0,0 1 0,-1-1 1,1 0-1,0 1 0,-1-1 0,1 0 0,-1 1 0,1-1 0,0 0 1,-1 0-1,1 1 0,-1-1 0,1 0 0,-1 0 0,1 0 1,-1 0-1,1 0 0,-1 1 0,1-1 0,-1 0 0,1 0 1,-1 0-1,1 0 0,-1 0 0,1-1 0,-1 1 0,1 0 1,-1 0-1,1 0 0,-1 0 0,1 0 0,0-1 0,-1 1 1,1 0-1,-1 0 0,1-1 0,-1 1 0,1 0 0,0-1 1,-1 1-1,1 0 0,0-1 0,-1 1 0,1-1 0,0 1 0,0-1 1,-1 1-1,1 0 0,0-1 0,0 1 0,0-1 0,0 1 1,0-1-1,-1 1 0,1-1 0,0 1 0,0-1 0,0 1 1,0-1-1,0 1 0,1-1 0,-1 0-2,-28 35 67,19-19-63,2 0 0,-1 0 0,2 1 0,0 0-1,1 0 1,1 0 0,0 1 0,1-1 0,1 1-1,0 0 1,2 0 0,0 0 0,0 0 0,2 0 0,2 8-4,-4-21-15,1-1 0,0 1 0,1-1 0,-1 1 0,1-1 0,-1 1 0,1-1 0,0 0 0,0 0 0,0 0 0,1 0 0,-1-1 0,1 1 0,0 0 0,-1-1 0,1 0 0,0 0 0,0 0 0,1 0 0,-1 0 0,0 0 0,1-1 0,-1 0 0,1 1 0,-1-1 0,1-1 0,0 1 0,-1 0 0,1-1 0,0 0 0,-1 0 0,1 0 0,0 0 0,-1-1 0,1 1 0,0-1 0,-1 0 0,1 0 0,-1 0 0,1-1 0,-1 1 0,1-2 15,15-9-1352</inkml:trace>
  <inkml:trace contextRef="#ctx0" brushRef="#br0" timeOffset="3554.658">1039 408 23941,'6'11'137,"-1"0"-1,0 0 1,-1 0-1,0 0 1,0 1-1,-2-1 1,1 1-1,-1 0 1,-1 0 0,0 0-1,-1 0 1,0 0-1,-1-1 1,0 1-1,-1 0 1,-2 5-137,2 10 214,-11 79 1207,-18-340-66,31 233-1355,0 0-1,-1 1-1,1-1 1,-1 1-1,1-1 1,-1 1-1,1-1 0,0 1 1,-1-1-1,1 0 1,0 1-1,0-1 0,-1 0 1,1 1-1,0-1 1,0 0-1,0 1 1,0-1-1,0 0 0,0 1 1,0-1-1,0 0 1,0 1-1,0-1 1,0 0-1,0 1 0,1-1 1,-1 0-1,0 1 1,1-1-1,-1 0 0,0 1 1,1-1-1,-1 1 1,0-1-1,1 1 1,-1-1-1,1 1 0,-1-1 1,1 1-1,-1-1 1,1 1-1,0-1 0,-1 1 1,1 0-1,-1 0 1,1-1-1,0 1 1,-1 0-1,1 0 0,0 0 1,-1-1-1,1 1 1,0 0-1,0 0 1,-1 0-1,1 0 0,0 0 1,-1 0-1,1 1 1,0-1-1,-1 0 0,1 0 1,0 0 1,18 15-46,-16-11 45,0 0 0,1 0 1,0 0-1,0-1 0,0 0 0,0 0 1,0 0-1,1 0 0,-1-1 1,1 1-1,-1-1 0,1 0 1,0 0-1,0-1 0,0 0 1,0 0-1,0 0 0,1 0 1,-1-1-1,0 0 0,0 0 1,0 0-1,1-1 0,-1 0 1,0 0-1,0 0 0,0 0 1,0-1-1,0 0 0,3-2 1,1-3 10,-1-1 0,0 0-1,0 0 1,-1-1 0,0 0-1,0 0 1,-1-1 0,0 1-1,-1-1 1,0-1 0,-1 1 0,0-1-1,-1 0 1,0 0 0,0 0-1,-1 0 1,-1 0 0,0-1-1,0 1 1,-1 0 0,-1-1 0,0 0-10,1 10-15,-12 22-30,4 106 19,7-96 26,2 0-1,0 0 1,3 0-1,0 0 1,7 20 0,-11-49-1,-1 1 1,1-1-1,0 1 1,0-1 0,0 1-1,0-1 1,0 1-1,0-1 1,0 1 0,1-1-1,-1 0 1,1 1 0,-1-1-1,1 1 1,-1-1-1,1 0 1,0 0 0,-1 1-1,1-1 1,0 0 0,0 0-1,0 0 1,0 0-1,0 0 1,0 0 0,0 0-1,1 0 1,-1 0-1,0 0 1,0-1 0,1 1-1,-1 0 1,0-1 0,1 0-1,-1 1 1,1-1-1,-1 0 1,0 1 0,1-1-1,-1 0 1,1 0 0,-1 0-1,1 0 1,-1 0-1,1-1 1,-1 1 0,1 0-1,-1-1 1,0 1 0,1-1-1,-1 1 1,0-1-1,1 0 1,-1 0 0,0 1-1,1-2 1,37-93-1280,-28 45-464</inkml:trace>
  <inkml:trace contextRef="#ctx0" brushRef="#br0" timeOffset="4873.505">1492 39 22885,'-23'68'3114,"11"102"-2322,12-144-796,2-1-1,1 1 1,0-1-1,2 0 1,1 0-1,1 0 1,1-1-1,9 18 5,-17-41-59,0-1-1,1 1 1,-1 0 0,0 0-1,1-1 1,-1 1 0,1 0-1,-1 0 1,1-1-1,-1 1 1,1-1 0,-1 1-1,1 0 1,0-1 0,-1 1-1,1-1 1,0 1 0,-1-1-1,1 0 1,0 1-1,0-1 1,-1 0 0,1 1-1,0-1 1,0 0 0,0 0-1,-1 0 1,1 0 0,0 0-1,0 0 1,0 0 0,0 0-1,-1 0 1,1 0-1,0 0 1,0-1 0,0 1-1,-1 0 1,1 0 0,0-1-1,0 1 1,-1-1 0,1 1-1,0 0 1,-1-1 0,1 1-1,0-1 1,-1 0-1,1 1 1,-1-1 0,1 0-1,-1 1 1,1-1 0,-1 0-1,0 1 1,1-1 0,-1 0-1,1 0 60,28-54-2679,-25 48 2398,-1 1 75,29-67-1147,-18 24 3498,-15 49-2052,1 0 0,0 0 1,0 0-1,0 0 0,-1 0 1,1 0-1,0 0 0,0 0 1,0-1-1,-1 1 0,1 0 1,0 0-1,0 0 0,0 0 1,-1 0-1,1 0 0,0-1 1,0 1-1,0 0 0,0 0 0,0 0 1,-1-1-1,1 1 0,0 0 1,0 0-1,0 0 0,0-1 1,0 1-1,0 0 0,0 0 1,0 0-1,0-1 0,0 1 1,0 0-1,0 0-93,-11 24 1052,5 4-806,2 1 0,0 0-1,2-1 1,1 1 0,1 0-1,2 0 1,1 0 0,2 4-246,-6-32 8,1 0 1,0 0 0,0 1-1,0-1 1,0 0 0,0 0-1,0 0 1,0 0 0,1 0-1,-1 1 1,0-1 0,0 0-1,1 0 1,-1 0 0,1 0 0,-1 0-1,1 0 1,0 0 0,-1 0-1,1 0 1,0 0 0,-1-1-1,1 1 1,0 0 0,0 0-1,0-1 1,0 1 0,0 0-1,0-1 1,0 1 0,0-1-1,0 1 1,0-1 0,0 0-1,0 1 1,0-1 0,1 0-1,-1 0 1,0 0 0,0 0-1,0 0 1,0 0 0,0 0-1,1 0 1,-1 0 0,0-1-1,0 1 1,0 0 0,0-1-1,0 1 1,0-1 0,0 1-1,0-1 1,0 1 0,0-1-9,39-51 288,21-195 26,-51 252-409,-7 53 15,-2-40 79,-1-9 1,0 0 1,1 1-1,0-1 1,0 0-1,1 0 1,0 0-1,0 0 1,1-1 0,1 1-1,-1-1 1,1 1-1,1 0 0,-4-9-1,1 1-1,-1-1 1,1 1 0,-1-1-1,1 0 1,-1 1-1,1-1 1,-1 0-1,1 0 1,-1 0-1,1 0 1,-1 0-1,1 0 1,-1-1-1,1 1 1,-1 0 0,1-1-1,-1 1 1,1-1-1,-1 0 1,0 1-1,1-1 1,-1 0-1,0 0 1,0 0-1,1 0 1,-1 0 0,0 0-1,0 0 1,0 0-1,0-1 1,0 1-1,-1 0 1,1 0-1,0-1 1,-1 1-1,1-1 1,0 1 0,-1-1-1,0 1 1,1 0-1,-1-1 1,0 0 1,23-49-10,-2-1 1,-3-1-1,-2-1 0,-2 0 1,-3-1-1,2-32 10,-2-15-52,-20 253-9,4-106 202,1 1 0,3 0 0,2 0 0,2 0 0,4 13-141,20 13 124,-26-70-105,11-16 70,-5-44 95,7-9-157,-4 56-33,1 2 0,0-1 0,1 1 0,0 1 0,0 0 0,1 1 0,0 0 0,0 1 0,10-4 6,-21 9-3,0-1 0,-1 1 0,1 0 0,0 0 0,0-1 0,0 1 0,0 0 0,1 1 0,-1-1 0,0 0 0,0 1 0,0-1 0,1 1 0,-1 0 0,0-1 0,1 1 0,-1 0 0,0 0 0,0 1 0,1-1 0,-1 0 0,0 1 0,0 0 0,1-1 0,-1 1 0,0 0 0,0 0 0,0 0 0,0 0 0,0 1 0,0-1 0,-1 0 0,1 1 0,0-1 0,-1 1 0,1 0 0,-1 0 0,1-1 0,-1 1 0,0 0 0,0 0 0,0 0 0,0 0 0,0 0 0,0 2 3,1 3-6,23 58-7,-24-63 13,-1-1 1,1 0-1,0 0 0,0 0 0,0 0 0,0 1 1,0-2-1,1 1 0,-1 0 0,0 0 0,0 0 1,1 0-1,-1-1 0,0 1 0,1-1 1,-1 1-1,1-1 0,-1 1 0,1-1 0,-1 0 1,1 0-1,-1 0 0,1 0 0,-1 0 1,0 0-1,1 0 0,-1 0 0,1-1 0,-1 1 1,1 0-1,-1-1 0,1 1 0,-1-1 1,0 0-1,1 1 0,-1-1 0,0 0 0,0 0 1,0 0-1,1 0 0,-1 0 0,0 0 0,0-1 0,84-106 86,-84 107-89,0 1 1,0-1-1,0 1 0,0 0 1,0-1-1,1 1 0,-1 0 1,0 0-1,0 0 0,0 0 1,0 0-1,1 0 0,-1 0 1,0 0-1,0 0 0,0 0 1,0 1-1,0-1 0,0 1 1,1-1-1,-1 0 0,0 1 1,0 0-1,0-1 0,0 1 1,0 0-1,-1-1 0,1 1 1,0 0-1,0 0 0,0 0 1,-1 0-1,1 0 0,0 0 1,-1 0-1,1 0 0,-1 0 1,1 0-1,-1 0 1,0 0-1,1 0 0,-1 0 1,0 0-1,0 1 0,0-1 1,0 0-1,0 0 0,0 0 1,0 0-1,0 1 0,0-1 3,2 6-10,49 123 2,-50-128 10,0-1-1,0 0 1,0 0-1,1 0 1,-1 0-1,0 0 1,0 0-1,1 0 1,-1 0-1,1 0 1,-1 0-1,1-1 1,-1 1-1,1-1 1,0 1-1,-1-1 1,1 0-1,0 1 1,-1-1-1,1 0 1,0 0-1,-1 0 1,1 0-1,0-1 1,-1 1-1,1 0 1,-1-1-1,1 1 1,0-1-1,-1 0 1,1 1-1,-1-1 1,1 0-1,-1 0 1,0 0-1,1 0 1,-1 0-1,0 0 1,0 0-1,0 0 1,0-1-1,0 1 1,0 0-1,1-2-1,41-62 136,-29 36-109,-2-1-1,-1 0 1,-1-1 0,-2 0-1,2-18-26,-9 46-22,18 38-97,-17-29 118,27 66 10,-29-71-9,1 0 1,0 1-1,-1-1 0,1 0 0,0 1 1,0-1-1,0 0 0,0 0 1,0 0-1,0 0 0,0 0 0,0 0 1,1 0-1,-1 0 0,0 0 1,1-1-1,-1 1 0,0 0 0,1-1 1,-1 1-1,1-1 0,-1 0 1,1 1-1,-1-1 0,1 0 0,-1 0 1,1 0-1,-1 0 0,1 0 1,-1 0-1,1-1 0,-1 1 0,0 0 1,1-1-1,-1 1 0,1-1 1,-1 1-1,0-1 0,1 0 0,-1 0 1,0 1-1,1-1 0,-1 0 1,0 0-1,0 0 0,1-1 0,3-5 9,-1 0 0,1 0 0,-1 0 0,-1 0 0,1-1 0,-1 1 0,0-1 0,-1 0 0,0 0 0,0 0 0,-1 0 0,0 0 0,0 0 0,-1-1 0,0 1 0,0-3-9,0 8-9,0 3-26,-1 20-46,0-8 89,1 1 0,1-1 0,0 1-1,1-1 1,0 1 0,1-1 0,1 0 0,0 0 0,0 0-8,-3-9 2,1 0 1,-1 0-1,1 0 1,0 0-1,-1 0 0,1 0 1,1-1-1,-1 1 1,0-1-1,1 1 1,-1-1-1,1 0 0,0 0 1,-1 0-1,1 0 1,0 0-1,0-1 1,0 1-1,1-1 0,-1 0 1,0 0-1,0 0 1,1-1-1,-1 1 1,1-1-1,-1 1 0,0-1 1,1 0-1,-1 0 1,1-1-1,-1 1 1,0-1-1,1 0 0,-1 0 1,0 0-3,45-20-780,-24 5-603</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9:11.025"/>
    </inkml:context>
    <inkml:brush xml:id="br0">
      <inkml:brushProperty name="width" value="0.025" units="cm"/>
      <inkml:brushProperty name="height" value="0.025" units="cm"/>
    </inkml:brush>
  </inkml:definitions>
  <inkml:trace contextRef="#ctx0" brushRef="#br0">156 335 18140,'-77'57'4632,"69"-49"-4516,0 1 0,1 0 0,0 1 0,0 0 0,1 0 0,1 0 0,-1 1 1,2 0-1,0 0 0,0 0 0,1 0 0,0 1 0,1-1 0,0 1 0,1 0 0,0-1 0,1 1 0,1 3-116,-2-13 10,1-1 0,0 1 0,-1 0 0,1-1 0,0 1 0,0 0 0,0 0 0,1-1 0,-1 1 0,0 0 0,1-1 0,-1 1 0,1-1 0,-1 1 0,1 0 0,0-1 0,0 1 0,0-1 0,-1 0 0,2 1 0,-1-1 0,0 0 0,0 1 0,0-1 0,0 0 0,1 0 0,-1 0 0,1 0 0,-1 0 0,1-1 0,-1 1 0,1 0 0,-1 0 0,1-1 0,-1 1 0,1-1 0,0 0 0,-1 0 0,1 1 0,0-1 0,0 0 0,-1 0 0,1 0 0,0-1 0,-1 1 0,1 0 0,0-1 0,-1 1 0,1-1 0,-1 1 0,1-1 0,-1 0 0,1 0 0,-1 0 0,1 1 0,-1-2 0,0 1 0,1 0 0,-1 0 0,0 0-10,23-25 132,-2 0-1,-2-2 0,0 0 0,-2-1 0,-1-1 0,-1 0 0,5-16-131,-10 19 231,0 0 0,-2-1 0,-1 0 1,-1 0-1,-2-1 0,3-28-231,-4 44 183,0 38-143,-8 59-39,9 65 15,-5-148-16,0 0 1,1 0-1,-1 0 1,0 0-1,0 0 1,1 0-1,-1 0 1,0 0-1,1 1 1,-1-1-1,1-1 1,0 1-1,-1 0 1,1 0-1,0 0 1,-1 0-1,1 0 1,0-1-1,0 1 1,0 0-1,0 0 1,0-1-1,0 1 1,0-1-1,0 1 1,0-1-1,0 0 1,0 1-1,0-1 1,0 0-1,0 0 1,0 1-1,0-1 1,1 0-1,-1 0 1,0 0-1,0 0 1,0-1-1,0 1 1,0 0-1,0 0 1,0-1-1,1 1 1,-1 0-1,0-1 1,0 1-1,0-1 1,-1 0-1,1 1 1,0-1-1,0 0 1,0 0-1,0 1 1,0-1-1,-1 0 1,1 0-1,0-1 0,47-54 43,-32 34-27,-1-1 0,-1 0 1,-1 0-1,-1-1 1,-2-1-1,0 0 0,-1-1 1,-2 0-1,0 0 0,-2 0 1,1-16-17,-14-15 96,-6 73-55,-18 239-130,28-193 91,3 1 0,3-1 0,2 0 0,3 0 0,3 0 0,10 29-2,111 311 18,-118-325 36,-33-83 224,7-9-202,1 0-1,0-2 0,1 1 0,0-1 0,2-1 1,0 1-1,1-2 0,-5-17-75,7 25-2,1 0 0,0-1 1,1 1-1,0-1 0,1 0 1,0 0-1,1-1 0,0 1 0,1-1 1,1 1-1,0-1 0,0 1 1,1 0-1,1-1 0,0 1 0,1 0 1,0 0-1,1 0 0,0 0 1,1 0-1,5-9 2,100-75-790,-60 58-735</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9:13.674"/>
    </inkml:context>
    <inkml:brush xml:id="br0">
      <inkml:brushProperty name="width" value="0.025" units="cm"/>
      <inkml:brushProperty name="height" value="0.025" units="cm"/>
    </inkml:brush>
  </inkml:definitions>
  <inkml:trace contextRef="#ctx0" brushRef="#br0">3 335 20628,'9'-19'1633,"-6"8"367,0 10-632,-3 19-623,0 12-281,0 23-312,-2 8-24,-3 15-80,-1 6-8,3 1 0,1-4 0,2-12 0,8-13 8,0-23 0,-2-12 8,12-19 64,-4-12-192,7-20-1408</inkml:trace>
  <inkml:trace contextRef="#ctx0" brushRef="#br0" timeOffset="345.368">237 666 19820,'0'3'125,"0"-1"0,1 1 0,-1 0 0,1-1 0,-1 1 1,1-1-1,0 1 0,0-1 0,0 1 0,0-1 0,1 0 0,-1 0 0,1 1 0,-1-1 0,1 0 0,0 0 0,0 0 0,0-1 0,0 1 0,0 0 0,0-1 0,0 1 0,0-1 0,1 0 0,-1 0 1,1 0-1,-1 0 0,1 0 0,-1 0 0,1-1 0,-1 1 0,1-1 0,0 0 0,-1 0 0,1 0 0,0 0 0,-1 0 0,1 0 0,0-1 0,-1 1 0,1-1 0,-1 0 0,1 0 0,-1 0 0,1 0 0,-1 0 1,1-1-127,1-1 67,0-1-1,0 0 1,0 0-1,-1 0 0,1 0 1,-1-1-1,0 1 1,-1-1-1,1 1 0,-1-1 1,0 0-1,0 0 0,0 0 1,-1-1-1,0 1 1,0 0-1,0 0 0,-1-1 1,1 1-1,-1 0 1,-1-1-1,1 1 0,-1 0 1,0-1-1,0 1 0,0 0 1,-1 0-1,0 0 1,0 0-1,0 0 0,0 0 1,-1 0-1,0 1 1,0 0-1,-3-4-65,5 7 9,-1 0-1,1 0 1,-1 0-1,1 0 1,-1 1-1,1-1 1,-1 0-1,1 1 1,-1-1-1,0 1 1,1 0 0,-1-1-1,0 1 1,1 0-1,-1 0 1,0 0-1,1 0 1,-1 0-1,0 1 1,1-1 0,-1 0-1,0 1 1,1-1-1,-1 1 1,1 0-1,-1-1 1,1 1-1,-1 0 1,1 0-1,-1 0 1,1 0 0,0 0-1,-1 1 1,1-1-1,0 0 1,0 0-1,0 1 1,0-1-1,-1 2-8,-27 63-40,21-41 36,2 0 0,0 1 0,2-1 0,1 1 0,1 0-1,1 0 1,2 0 0,1 15 4,-2-40-2,0 1 0,0 0 0,0-1 0,0 1 0,1 0-1,-1-1 1,0 1 0,0 0 0,1-1 0,-1 1 0,1-1 0,0 1 0,0-1 0,-1 1-1,1-1 1,0 1 0,0-1 0,0 0 0,0 1 0,0-1 0,1 0 0,-1 0 0,0 0 0,1 0-1,-1 0 1,0 0 0,1 0 0,-1-1 0,1 1 0,-1 0 0,1-1 0,0 1 0,-1-1 0,1 0-1,0 1 1,-1-1 0,1 0 0,0 0 0,-1 0 0,1 0 0,0 0 0,-1-1 0,1 1-1,0 0 1,-1-1 0,1 1 0,-1-1 0,1 0 0,-1 1 0,1-1 0,-1 0 0,1 0 2,8-10-451,0 0 1,-1 0 0,-1 0-1,0-1 1,-1-1 0,0 1-1,0-1 1,-2 0 0,1-1 450,3-7-1071,12-24-2194</inkml:trace>
  <inkml:trace contextRef="#ctx0" brushRef="#br0" timeOffset="1102.35">593 511 14819,'2'1'170,"0"-1"0,0 1 0,-1-1 0,1 1 0,0 0 0,0 0 0,-1-1 0,1 1 0,-1 1 0,1-1 0,-1 0 0,1 0 0,-1 0 0,1 1 0,-1-1 0,0 1 0,0-1 0,0 1 0,0-1 0,0 1 0,0 0 0,0-1 0,-1 1 0,1 0 0,-1 0 0,1 0 0,-1 0 0,1-1 0,-1 1 0,0 0 0,0 0 0,0 0 0,0 0 0,0 0 0,-1 1-170,-13 73 2153,12-69-1929,-13 44 815,8-34-816,2 0-1,0 1 1,0 0 0,2 0 0,0 0-1,1 0 1,1 0 0,1 0 0,0 1-1,2 3-222,-2-20 11,0 0 0,0 0-1,0 0 1,1 0 0,-1 0-1,1-1 1,-1 1 0,1 0 0,0 0-1,-1-1 1,1 1 0,0 0-1,0-1 1,0 1 0,1 0-1,-1-1 1,0 0 0,0 1-1,1-1 1,-1 0 0,1 0 0,-1 1-1,1-1 1,0 0 0,-1-1-1,1 1 1,0 0 0,0 0-1,-1-1 1,1 1 0,0-1-1,0 0 1,0 1 0,0-1 0,0 0-1,0 0 1,-1 0 0,1 0-1,0 0 1,0-1 0,0 1-1,0-1 1,0 1 0,0-1-1,0 0-10,70-51 460,-62 37-375,0 0 0,-1-1 0,-1 0 0,-1 0 0,0-1 0,-1 0 1,0 0-1,-2 0 0,0-1 0,-1 0 0,0 1 0,-2-1 0,0-17-85,-16-15 58,13 51-56,1-1 0,0 1 0,0 0 1,0 0-1,-1 0 0,1 0 0,0 0 0,0 1 1,1-1-1,-1 0 0,0 0 0,0 1 0,1-1 1,-1 0-1,0 1 0,1-1 0,0 1 0,-1-1 1,1 1-1,0-1 0,0 1 0,-1-1 1,1 1-1,0-1 0,1 1 0,-1-1 0,0 1 1,0-1-1,1 1-2,-1 0 0,-1 1 0,2-1-1,-1 1 1,0-1 0,0 0 0,1 1 0,-1-1 0,1 0 0,0 1-1,0-1 1,-1 0 0,2 0 0,-1 0 0,0 0 0,0 0 0,1 0 0,-1 0-1,1 0 1,-1 0 0,1-1 0,0 1 0,0-1 0,0 1 0,0-1 0,0 1-1,0-1 1,0 0 0,0 0 0,0 0 0,1-1 0,-1 1 0,0 0-1,1-1 1,-1 1 0,0-1 0,1 0 0,-1 0 0,0 0 0,1 0 0,-1 0-1,3-1 1,7-1 5,0 0-1,0-1 0,0-1 0,-1 0 0,1 0 0,-1-1 0,0-1 0,-1 1 1,1-2-1,-1 0 0,0 0 0,-1-1 0,1 0 0,-2 0 0,1-1 0,-1 0 1,0-1-1,-1 0 0,0 0 0,-1 0 0,1-3-4,-3 4 7,1 0-1,-1 0 0,0-1 1,-1 0-1,0 1 1,-1-1-1,0 0 1,-1-1-1,1 1 1,-2 0-1,0 0 0,-1-11-6,1 21 1,-1 0-1,1 0 0,-1-1 0,0 1 0,1 0 1,-1 0-1,1 0 0,-1 0 0,0 0 0,1 0 1,-1 0-1,0 0 0,1 0 0,-1 0 0,1 0 1,-1 1-1,0-1 0,1 0 0,-1 0 0,1 0 0,-1 1 1,1-1-1,-1 0 0,1 1 0,-1-1 0,1 1 1,-1-1-1,1 0 0,-1 1 0,1-1 0,0 1 1,-1-1-1,1 1 0,0-1 0,-1 1 0,1 0 1,0-1-1,0 1 0,0-1 0,-1 1 0,1-1 1,0 1-1,0 0 0,0-1 0,0 1 0,0 0 0,0-1 1,0 1-1,0-1 0,-8 20-2,2-1 1,-1 1 0,2 0-1,1 0 1,0 1 0,2-1-1,0 1 1,1 0 0,1-1-1,1 1 1,1 0 0,2 3 1,-4-20-1,1-1 1,-1 1-1,1 0 1,0-1-1,0 0 1,0 1-1,0-1 0,1 1 1,-1-1-1,1 0 1,0 0-1,0 0 1,0 0-1,0 0 1,1-1-1,-1 1 1,1-1-1,-1 1 0,1-1 1,0 0-1,0 0 1,0 0-1,0 0 1,1-1-1,-1 1 1,0-1-1,1 0 0,-1 0 1,1 0-1,-1 0 1,1-1-1,-1 1 1,1-1-1,0 0 1,-1 0-1,1 0 1,-1-1-1,1 1 0,0-1 1,12-8 7,0 0-1,-1-1 0,0-1 0,-1-1 0,0 0 0,-1 0 0,0-1 0,-1-1 0,0 0 0,-1-1 0,-1 0 0,-1-1 0,8-15-6,12-17 10,-2-1 0,-3-2 0,-1 0 1,-3-2-1,-2 0 0,-2-1 0,7-54-10,-23 32 3,-1 75-4,1 0 0,-1 0 1,0 0-1,1 0 1,-1 0-1,0 0 0,0 0 1,0 0-1,0 0 1,0 0-1,0 0 0,0 0 1,0 1-1,0-1 1,0 0-1,0 1 1,-1-1-1,1 1 0,0 0 1,0-1-1,-1 1 1,1 0-1,0 0 0,0-1 1,-1 1-1,1 0 1,0 1-1,-1-1 1,1 0-1,0 0 0,0 0 1,-1 1-1,1-1 1,0 0-1,0 1 0,-1 0 1,1-1-1,0 1 1,0-1-1,0 1 0,0 0 1,0 0-1,0 0 1,-48 39-27,30-13 24,0 0 0,2 1-1,2 0 1,0 1 0,2 1-1,1 1 1,2-1 0,0 2-1,3-1 1,-2 16 3,3-23 2,2 0 0,1 1 0,1-1 0,1 1 0,1 0 0,1-1 0,1 1 0,1-1 0,2 0 0,2 10-2,-4-28-4,-1-1 0,0 1 0,1-1 1,0 1-1,1-1 0,-1 0 0,1 0 0,0-1 0,0 1 0,0-1 0,1 0 0,-1 0 1,1 0-1,0 0 0,0-1 0,1 0 0,-1 0 0,1 0 0,-1-1 0,1 0 0,0 0 1,0 0-1,0-1 0,0 0 0,0 0 0,0-1 0,0 1 0,0-1 0,0-1 0,1 1 1,-1-1-1,0 0 0,0 0 0,0-1 0,0 0 0,3-1 4,26-14-1228</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9:11.866"/>
    </inkml:context>
    <inkml:brush xml:id="br0">
      <inkml:brushProperty name="width" value="0.025" units="cm"/>
      <inkml:brushProperty name="height" value="0.025" units="cm"/>
    </inkml:brush>
  </inkml:definitions>
  <inkml:trace contextRef="#ctx0" brushRef="#br0">7 214 22589,'0'0'1101,"1"3"149,12 105-364,25 436-488,-42-422 1149,4-117-1031,-1-9-70,-2-34-303,2 1 1,1 0-1,2-1 1,2 1-1,5-23-143,-5 30 34,-2 15-30,2-23-3,1 0 1,1 1 0,2 0-1,2 0 1,2 0 0,1 1-1,1 1 1,5-4-2,-17 35-5,0 0 0,0 1 0,1-1 0,-1 1 0,1 0 0,0-1-1,0 1 1,0 0 0,1 1 0,-1-1 0,1 1 0,-1-1 0,1 1 0,0 0 0,0 0 0,0 1 0,0-1 0,0 1 0,0 0-1,0 0 1,0 0 0,0 1 0,1-1 0,-1 1 0,0 0 0,1 0 0,-1 1 0,0-1 0,0 1 0,1 0 0,0 1 5,-2 1-3,-1-1 1,0 1 0,0 1 0,0-1 0,0 0 0,-1 0 0,1 1 0,-1-1 0,0 1-1,0-1 1,0 1 0,0 0 0,-1-1 0,1 1 0,-1 0 0,0-1 0,0 1-1,-1 0 1,1-1 0,-1 1 0,1 0 0,-1-1 0,0 1 0,-1-1 0,1 1 0,-1-1-1,1 0 1,-1 0 0,0 1 0,0-1 0,0 0 0,-1-1 0,1 1 0,-3 2 2,-231 287 36,203-237-146,33-54 87,0-1-1,-1 0 0,1 0 1,0 1-1,-1-1 0,1 0 1,0 0-1,0 1 0,-1-1 1,1 0-1,0 1 0,0-1 1,0 0-1,0 1 0,-1-1 1,1 1-1,0-1 0,0 0 1,0 1-1,0-1 0,0 0 1,0 1-1,0-1 0,0 1 1,0-1-1,0 0 0,0 1 1,0-1-1,0 1 0,1-1 1,-1 0-1,0 1 0,0-1 1,0 0-1,0 1 0,1-1 1,-1 0-1,0 1 0,0-1 1,1 0-1,-1 1 0,0-1 1,0 0-1,1 0 0,-1 0 1,0 1-1,1-1 0,-1 0 1,1 0-1,-1 0 0,0 0 1,1 1-1,-1-1 0,0 0 1,1 0-1,-1 0 0,1 0 1,-1 0-1,0 0 0,1 0 1,-1 0-1,0 0 0,1 0 24,15-12-53</inkml:trace>
  <inkml:trace contextRef="#ctx0" brushRef="#br0" timeOffset="395.311">490 240 21997,'-38'325'5013,"37"-316"-4986,0 0 0,1-1 1,0 1-1,1 0 0,-1 0 0,2 0 0,-1-1 1,1 1-1,0-1 0,1 1 0,0-1 1,1 0-1,-1 0 0,3 2-27,-5-9 15,0-1-1,0 1 0,0-1 1,0 0-1,0 0 0,0 1 1,0-1-1,0 0 1,0 0-1,0 0 0,0 0 1,0 0-1,0 0 1,0 0-1,0-1 0,0 1 1,0 0-1,0-1 0,0 1 1,0 0-1,0-1 1,0 1-1,0-1 0,0 1 1,0-1-1,-1 0 1,1 1-1,0-1 0,0 0 1,-1 0-1,1 1 0,0-1 1,-1 0-1,1 0 1,-1 0-1,1 0 0,-1 0 1,0 0-1,1 0 0,-1 0 1,0 0-1,1 0 1,-1 0-1,0 0 0,0 0 1,0 0-1,0 0 1,0 0-1,0 0 0,0 0 1,-1-1-15,4-15 22,-1 0 1,-1-1-1,-1 1 1,0-1 0,-2 1-1,0-1 1,0 1-1,-2 0 1,0 0-1,-1 0 1,-1 1 0,0-1-1,-1 1 1,-8-13-23,13 27-28,2 2-8,7 11 26,-5-9 11,0 0 0,-1 0 0,0 0 0,1-1-1,0 1 1,-1 0 0,1-1 0,0 0 0,0 1 0,0-1 0,-1 0-1,1 0 1,1 0 0,-1 0 0,0 0 0,0-1 0,0 1 0,0-1-1,1 1 1,-1-1 0,0 0 0,0 0 0,1 0 0,-1 0 0,0 0-1,0 0 1,1 0 0,-1-1 0,0 0 0,0 1 0,0-1 0,0 0-1,1 0 0,135-62 48,-100 58-1221,-22 5-500</inkml:trace>
  <inkml:trace contextRef="#ctx0" brushRef="#br0" timeOffset="659.337">870 220 21253,'0'7'1024,"0"6"328,4 5-280,0 9-368,4 5-167,-1 6-153,0 0-96,1-3-152,-1-1-48,-1-8-48,0-4-8,-1-10 0,-5-12 8,0 0-432,5-21-497,-8-11-663,-4-7-4265</inkml:trace>
  <inkml:trace contextRef="#ctx0" brushRef="#br0" timeOffset="951.733">843 1 13811,'0'0'4913,"0"0"-104,0 0-3625,0 0-432,-3 24-608,8-6-104,4 2 49,1 4-266,4 1-935,4-4 1496</inkml:trace>
  <inkml:trace contextRef="#ctx0" brushRef="#br0" timeOffset="1233.593">1297 169 21997,'0'0'1216,"0"0"80,-3 1-242,-15 12-883,0-1 0,2 2 0,-1 0-1,2 1 1,0 1 0,1 0 0,1 1 0,0 0 0,1 1 0,1 1 0,1 0 0,0 0 0,-1 7-171,6-15 41,1 0 0,1 1 1,0-1-1,0 1 1,1 0-1,0 0 1,1 0-1,1 0 1,0 9-42,0-17 6,0-1 0,0 0 1,1 1-1,-1-1 0,1 1 1,0-1-1,0 0 1,0 1-1,0-1 0,1 0 1,-1 0-1,1 0 0,0 0 1,0 0-1,0 0 0,0-1 1,1 1-1,-1-1 1,1 1-1,-1-1 0,1 0 1,0 0-1,0 0 0,0 0 1,0-1-1,0 1 0,0-1 1,0 0-1,1 0 1,-1 0-1,0 0 0,1 0 1,-1-1-1,3 1-6,5-2-22,0 0 1,0-1-1,-1 0 0,1 0 0,-1-1 0,0-1 1,0 0-1,0 0 0,0-1 0,5-3 22,6-2-451,20-9-856</inkml:trace>
  <inkml:trace contextRef="#ctx0" brushRef="#br0" timeOffset="1496.937">1521 370 20364,'32'18'4762,"1"-30"-3325,21-43-1184,-51 51-233,1 0 0,-1 0 0,0 0 0,0-1 0,0 1 0,-1-1 0,1 1 0,-1-1 0,0 0 0,-1 0 0,1 0 0,-1 0 0,0 0 0,0-1 0,-1 1 0,1 0 0,-1 0 0,-1 0-1,1-1 1,0 1 0,-1 0 0,0 0 0,-1 0 0,1 0 0,-1 0 0,-1-3-20,1 7 21,1 0-1,-1-1 1,0 1-1,0 0 0,0 0 1,0 1-1,0-1 1,0 0-1,0 1 1,0-1-1,-1 1 0,1 0 1,0 0-1,0 0 1,0 0-1,0 0 1,0 0-1,-1 0 1,1 1-1,0-1 0,0 1 1,0-1-1,0 1 1,0 0-1,0 0 1,0 0-1,0 0 1,1 0-1,-1 1 0,0-1 1,0 0-1,1 1 1,-1-1-1,0 2-20,-46 62 29,41-51-31,0 1-1,2 0 1,-1 0-1,2 0 1,0 1-1,1-1 1,1 1-1,0 0 1,1 0-1,1 0 1,0 0-1,1 0 1,1 0-1,0-1 1,5 15 2,-6-25-12,1-1 1,0 0-1,0 0 0,1 0 1,-1-1-1,1 1 0,0 0 1,0-1-1,0 0 0,0 1 1,1-1-1,-1 0 0,1-1 1,0 1-1,-1-1 0,1 0 1,0 0-1,1 0 0,-1 0 1,0-1-1,1 1 0,-1-1 1,0 0-1,1-1 0,-1 1 1,1-1-1,-1 0 0,1 0 1,0 0-1,-1 0 0,1-1 1,0 0 11,37-11-1075</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9:29.874"/>
    </inkml:context>
    <inkml:brush xml:id="br0">
      <inkml:brushProperty name="width" value="0.025" units="cm"/>
      <inkml:brushProperty name="height" value="0.025" units="cm"/>
    </inkml:brush>
  </inkml:definitions>
  <inkml:trace contextRef="#ctx0" brushRef="#br0">352 200 21821,'-5'4'4849,"-16"52"-4516,10-5-338,3 1 0,1 0 0,3 0 0,2 18 5,18-121-4007,18-65-3798,-2 6 1574,-9 37 5480,-4 14 3644,2 2 4245,-20 53-4096,3 47-33,-4 321-2235,3-335-1123,-3-10 1346</inkml:trace>
  <inkml:trace contextRef="#ctx0" brushRef="#br0" timeOffset="245.817">4 141 12067,'-3'-7'4304,"6"0"2730,16-2-6234,7-1-104,18-4-256,5 0-56,15-4-79,5 1-97,3 1-144,-1 3-40,-11 4-8,-3 3 48,-13 6-552,-9 3-633</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9:30.849"/>
    </inkml:context>
    <inkml:brush xml:id="br0">
      <inkml:brushProperty name="width" value="0.025" units="cm"/>
      <inkml:brushProperty name="height" value="0.025" units="cm"/>
    </inkml:brush>
  </inkml:definitions>
  <inkml:trace contextRef="#ctx0" brushRef="#br0">41 17 10146,'41'-17'12105,"4"32"-8783,34 51-4286,-71-59 1559,9 12-577,-1 2-1,0-1 1,-1 2 0,-2 0-1,0 1 1,-1 0 0,-2 0-1,0 2 1,-2-1-1,0 1 1,-2 0 0,-1 1-1,1 11-17,-5-35-14,-1-1-22,1 0 0,-1 0 0,0 0 0,1 0-1,-1 0 1,0 0 0,1 0 0,-1 1 0,0-1 0,0 0 0,0 0 0,0 0-1,0 0 1,0 0 0,-1 1 0,1-1 0,0 0 0,0 0 0,-1 0-1,1 0 1,-1 0 0,1 0 0,-1 0 0,1 0 0,-1 0 0,0 0 0,1 0-1,-1 0 1,0-1 0,0 1 0,0 0 0,0 0 0,0-1 0,0 1 0,0 0 36,-16-3-2038</inkml:trace>
  <inkml:trace contextRef="#ctx0" brushRef="#br0" timeOffset="287.126">0 293 18940,'14'1'260,"0"0"1,-1 1-1,1 1 0,-1 0 1,0 1-1,0 0 0,0 1 1,-1 1-1,1 0 0,-1 0 1,-1 1-1,1 1 1,8 7-261,13 6 126,206 124 201,-236-143-263,0 1 0,0-1-1,0 0 1,1 0 0,-1 0 0,1-1 0,-1 1-1,1-1 1,0 0 0,0 0 0,-1 0-1,1-1 1,0 1 0,0-1 0,0 0-1,0 0 1,0 0 0,-1-1 0,1 1-1,0-1 1,0 0 0,0 0 0,-1 0-1,1-1 1,0 1 0,-1-1 0,0 0 0,1 0-1,-1 0 1,0 0 0,0 0 0,0-1-1,0 0 1,0 1 0,-1-1 0,1 0-1,-1-1-63,11-21 110,-2-1-1,-1 0 1,-1-1-1,-1 0 1,-1 0-1,-2-1 0,-1 0 1,-1 0-1,-1 0 1,-2-24-110,1 35-104,0-35-899</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9:48.678"/>
    </inkml:context>
    <inkml:brush xml:id="br0">
      <inkml:brushProperty name="width" value="0.025" units="cm"/>
      <inkml:brushProperty name="height" value="0.025" units="cm"/>
    </inkml:brush>
  </inkml:definitions>
  <inkml:trace contextRef="#ctx0" brushRef="#br0">0 130 17876,'0'0'1240,"0"0"-116,6 3-432,16 4-670,-1 0-1,1-2 0,1-1 0,-1 0 1,0-2-1,1 0 0,0-2 0,-1 0 1,1-1-1,-1-2 0,1 0 0,13-5-21,33-1 16,952-124 34,-914 127-50,0 5 0,1 5 1,31 8-1,-117-10 0,341 7 21,-202-9-19,118 17-2,557 97 1,-31-21 4,-186-60-27,-331-13-4,209-15 26,829-37 16,-187 41 700,-707-54-424,-282 24-253,-40 9-628,-93 9-19</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9:50.033"/>
    </inkml:context>
    <inkml:brush xml:id="br0">
      <inkml:brushProperty name="width" value="0.025" units="cm"/>
      <inkml:brushProperty name="height" value="0.025" units="cm"/>
    </inkml:brush>
  </inkml:definitions>
  <inkml:trace contextRef="#ctx0" brushRef="#br0">1 294 18068,'0'0'957,"0"0"-120,0 0-452,0 0-140,3-3 70,86-12-106,-69 15-167,95 0 64,263-18-33,-167-18-26,187-58-47,72-15 9,-459 107-9,9-3 5,0 1 0,0 1 0,1 1 0,-1 0 1,1 2-1,-1 0 0,0 2 0,1 0 0,16 5-5,-34-6-24,1 0-1,-1 0 1,0 0 0,0 1-1,0 0 1,0 0 0,0-1-1,-1 2 1,1-1-1,-1 0 1,1 0 0,-1 1-1,0 0 1,0-1 0,0 1-1,0 0 1,0 0-1,0 0 25,12 29-728</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29:03.214"/>
    </inkml:context>
    <inkml:brush xml:id="br0">
      <inkml:brushProperty name="width" value="0.025" units="cm"/>
      <inkml:brushProperty name="height" value="0.025" units="cm"/>
    </inkml:brush>
  </inkml:definitions>
  <inkml:trace contextRef="#ctx0" brushRef="#br0">313 202 11522,'101'-6'3759,"52"21"-3834,-84-7 388,768 68-281,-543-68-48,90-16 16,-114-1 1959,208 23-1959,-130 24 4251,159 45-4251,-428-67-17,1-3 0,0-4 1,1-4-1,-1-3 0,1-3 1,79-13 16,-88 2-512</inkml:trace>
  <inkml:trace contextRef="#ctx0" brushRef="#br0" timeOffset="74575.523">3 293 12099,'-3'-9'4983,"35"-6"-5175,-32 15 402,103-2 63,-66 6-222,39-4-39,0-3 0,0-4 0,3-3-12,1 0 33,349-58 18,-175 60 46,-58 7-58,151-18 61,-265 20-59,0-3 0,0-4 0,-1-3 0,5-5-41,135-24 559,2 9 1,186 2-560,-56 47 653,-250-17-616,0-6-1,-1-4 1,25-7-37,-97 9 2,-5 0 3,-1 1-1,1 1 1,0 1-1,0 1 0,0 2 1,0 0-1,0 1 1,-1 2-1,19 5-4,-3 5 6,0-1-1,1-3 0,1-1 1,-1-2-1,1-1 0,1-3 1,1-1-6,142-7-10,-339 38-1162,-197 47-2191,282-69 1473,0-2 0,-1-4-1,0-3 1,-21-4 1890,-118 6-232,-600 78 1020,-499-54 4800,1022-27-5725,145 4 181,1 6 0,0 6 0,1 5 0,-61 22-44,137-22 460,94-8-104,60 0-305,0-4 0,1-4 0,0-4 0,22-5-51,154-16-64,74-24 64,-71 8 208,61 8-208,556 25 104,-383 7-64,-324-3-80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1:58.360"/>
    </inkml:context>
    <inkml:brush xml:id="br0">
      <inkml:brushProperty name="width" value="0.025" units="cm"/>
      <inkml:brushProperty name="height" value="0.025" units="cm"/>
    </inkml:brush>
  </inkml:definitions>
  <inkml:trace contextRef="#ctx0" brushRef="#br0">57 1388 17540,'-3'0'64,"1"0"0,0 0-1,-1-1 1,1 1 0,0 0 0,-1-1 0,1 0 0,0 1 0,0-1 0,0 0 0,-1 0-1,1 0 1,0-1 0,0 1 0,0 0 0,1-1 0,-1 1 0,0-1 0,0 1 0,1-1-1,-1 0 1,1 0 0,0 0 0,-1 0 0,1 0 0,0 0 0,0 0 0,0 0 0,1-1 0,-1 1-1,0 0 1,1 0 0,-1-2-64,3 2 6,0 0-1,-1 0 1,1 0 0,0 0-1,0 1 1,1-1-1,-1 1 1,0-1 0,0 1-1,1 0 1,-1 0-1,0 0 1,1 0 0,-1 0-1,1 1 1,0-1-1,-1 1 1,1-1 0,-1 1-1,1 0 1,0 0-1,1 1-5,3-2 16,309-45 183,-290 42-133,1 2 1,0 0-1,0 2 0,-1 1 1,1 1-1,20 5-66,104 9 79,-80-10-55,1 4 0,-2 2 0,18 7-24,1 8 461,-17-5-235,0-3-1,1-3 1,11-2-226,793 46 34,-671-39-38,10 1 2,183-4 2,128-18 22,86-50 4,-605 50-23,9 2 1,1-1 1,-1-1 0,0-1-1,0 0 1,0-2 0,0 1-1,-1-2 1,1-1 0,-1 0 0,0 0-1,0-2 1,0 0 0,12-8-5,-17 7 25,1-1 1,-1 0 0,-1-1-1,0 1 1,0-2 0,-1 0-1,0 0 1,-1 0 0,0-1-1,-1-1 1,0 1 0,-1-1-1,0 0 1,-2 0 0,1-1-1,-1 0 1,-1 1 0,-1-1-1,0 0 1,0-1 0,-2 1-1,1 0 1,-2 0 0,-1-6-26,-24-202-19,24 149 31,3 27-136,-2-1 0,-2 1 0,-2 1 1,-3-1-1,-1 1 0,-2 0 0,-16-41 124,15 60 4,1-1-1,1 0 1,1 0-1,1-1 1,-2-24-4,-21-168 586,31 219-294,-7-10-1222,-16 5 781,0 1 0,-1 1 0,0 1 0,1 1 0,-1 1 0,0 2 0,-7 0 149,17 0 22,-452 19 92,-236-30 530,-72 56-617,97-28-197,68-17-831,206-4 1313,396 3-282,0-1-1,0 1 1,-1 0 0,1 1 0,0-1 0,0 2 0,0-1-1,0 1 1,0 0 0,1 0 0,-1 1 0,0 0 0,1 0 0,0 0-1,0 1 1,0 0 0,0 0 0,0 1 0,1 0 0,0-1-1,0 2 1,0-1 0,1 1 0,0-1 0,0 1 0,0 1 0,1-1-1,-1 0 1,-1 7-30,-2 29 112,2-1-1,2 1 0,1 0 1,3 0-1,1 0 1,6 32-112,-1-3 13,50 290 111,-32-241-58,-6 0 0,-3 32-66,-10-85-116,-3-39-240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9T06:28:33.100"/>
    </inkml:context>
    <inkml:brush xml:id="br0">
      <inkml:brushProperty name="width" value="0.025" units="cm"/>
      <inkml:brushProperty name="height" value="0.025" units="cm"/>
    </inkml:brush>
  </inkml:definitions>
  <inkml:trace contextRef="#ctx0" brushRef="#br0">58 702 11082,'0'0'1025,"-54"-17"2435,51 5-2211,3-4-96,19-7-512,19-7 255,14-11 161,18-14 225,13-10-161,13-9-96,8-3-417,1 5-480,-6 7-96,-7 6-1377,-13 8-2210,-16 7-4100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2:35.172"/>
    </inkml:context>
    <inkml:brush xml:id="br0">
      <inkml:brushProperty name="width" value="0.025" units="cm"/>
      <inkml:brushProperty name="height" value="0.025" units="cm"/>
    </inkml:brush>
  </inkml:definitions>
  <inkml:trace contextRef="#ctx0" brushRef="#br0">52 0 13883,'-49'4'1970,"47"-3"-1439,2-1-51,0 0-74,0 0-107,4 0-180,50 4 141,0 2 1,-1 3 0,0 3-1,0 1 1,23 11-261,-37-12 17,18 0 34,1-1-1,0-3 0,1-3 1,30-2-51,66 6 166,181 16-51,110-20 2475,-440-5-2279,18 3-246,-12 2 2711,-11-3-3412</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3:10.572"/>
    </inkml:context>
    <inkml:brush xml:id="br0">
      <inkml:brushProperty name="width" value="0.025" units="cm"/>
      <inkml:brushProperty name="height" value="0.025" units="cm"/>
    </inkml:brush>
  </inkml:definitions>
  <inkml:trace contextRef="#ctx0" brushRef="#br0">83 737 13859,'1'-3'369,"-1"0"1,1 0-1,-1 0 0,0 0 1,0 1-1,0-1 1,0 0-1,0 0 0,-1 0 1,0 0-1,1 1 0,-1-1 1,0 0-1,0 1 1,0-1-1,-1 0 0,1 1 1,0-1-1,-1 1 1,0 0-1,0 0 0,1-1 1,-1 1-1,-1 0 0,1 1 1,0-1-1,0 0 1,-1 1-1,1-1 0,-1 1 1,1 0-1,-1-1 0,0 1 1,1 1-1,-1-1 1,0 0-1,0 1 0,1-1 1,-1 1-370,1 0 15,1 1 0,0-1 0,-1 1 0,1 0 0,0 0 0,-1-1 0,1 1 0,0 0 0,0 0-1,0 0 1,0 0 0,0 0 0,0 0 0,0 1 0,0-1 0,0 0 0,1 0 0,-1 1 0,1-1 0,-1 0 0,0 1 0,1-1 0,0 1 0,-1-1 0,1 1 0,0-1 0,0 0 0,0 1 0,0-1 0,0 1 0,0-1 0,0 1 0,1-1 0,-1 1 0,0-1 0,1 1-15,-1 1 41,1 5-33,1 0 1,-1 0 0,2 0-1,-1 0 1,1 0 0,0 0-1,1-1 1,0 1 0,0-1-1,0 0 1,3 2-9,3 7 8,107 147 10,-115-159-2,0 0 0,-1 0-1,1 0 1,-1 0 0,0 1 0,-1-1-1,1 1 1,-1-1 0,1 1 0,-2-1-1,1 0 1,0 1 0,-1-1 0,0 1-1,0-1 1,0 0 0,0 0-1,-1 1 1,0-1 0,1 0 0,-2 0-1,1-1 1,0 1 0,-1 0 0,0-1-1,1 1 1,-1-1 0,-1 0 0,1 0-1,-2 1-15,1-4 17,1-1 0,0 0-1,0 0 1,0 0 0,0-1-1,0 1 1,0-1-1,0 1 1,0-1 0,0 0-1,1 0 1,-1-1 0,1 1-1,-1 0 1,1-1 0,0 1-1,0-1 1,0 0 0,0 0-1,1 0 1,-1 0 0,1 0-1,-1 0 1,1 0-1,0 0 1,0 0 0,1-1-1,-1 1 1,1 0 0,0-1-1,0-1-16,-3-14 1,2 0-1,0 0 1,1 0-1,1 0 0,1 1 1,0-1-1,2 0 1,0 1-1,1-1 0,5-12 0,-3-2-96,-7 28-148,0 0 0,1 1 0,0-1 0,0 0 0,0 0 0,0 1 0,1-1 0,0 0 0,0 1 0,0 0 0,0-1 0,1 1 0,0 0 0,2-3 244,8 1 1304</inkml:trace>
  <inkml:trace contextRef="#ctx0" brushRef="#br0" timeOffset="733.303">295 610 17452,'0'0'2347,"0"0"199,0 0-631,0 0-455,0 0-264,10-4 570,-6 2-1757,-1-1-1,1 1 0,-1-1 1,1 0-1,-1 0 1,0 0-1,0-1 1,0 1-1,-1-1 1,1 1-1,-1-1 0,0 0 1,0 0-1,0 0 1,-1 0-1,1-1 1,-1 1-1,0 0 1,0-1-1,0 1 1,-1-5-10,1 8 9,0 0 0,-1-1 0,1 1-1,-1-1 1,0 0 0,0 1-1,1-1 1,-1 1 0,0-1-1,0 1 1,0-1 0,0 0-1,-1 1 1,1-1 0,0 1-1,-1-1 1,1 1 0,-1-1-1,0 1 1,1-1 0,-1 1 0,0 0-1,0-1 1,0 1 0,0 0-1,0 0 1,0-1 0,0 1-1,0 0 1,0 0 0,-1 0-1,1 0 1,0 1 0,-1-1-1,1 0 1,0 0 0,-1 1-1,1-1 1,-1 1 0,1 0 0,-1-1-1,0 1 1,1 0 0,-1 0-1,1 0 1,-1 0-8,-2 4 12,0 1 1,0 0 0,1 0-1,-1 0 1,1 1-1,0-1 1,1 1 0,0 0-1,0-1 1,0 1-1,0 0 1,1 0 0,0 0-1,0 1 1,1-1-1,0 5-12,-2 4 3,1 0-1,0-1 0,1 1 1,1 0-1,1 0 1,0-1-1,0 1 0,2-1 1,1 4-3,-5-17-4,0-1 0,0 1 0,0 0 0,0 0 1,0-1-1,0 1 0,0 0 0,0 0 1,1-1-1,-1 1 0,0 0 0,0-1 0,1 1 1,-1 0-1,1-1 0,-1 1 0,1 0 1,-1-1-1,1 1 0,-1-1 0,1 1 0,-1-1 1,1 1-1,0-1 0,-1 1 0,1-1 0,0 0 1,-1 1-1,1-1 0,0 0 0,-1 1 1,1-1-1,0 0 0,0 0 0,-1 0 0,1 0 1,0 0-1,0 0 0,-1 0 0,1 0 1,0 0-1,0 0 0,-1 0 0,1 0 0,0-1 1,0 1-1,-1 0 0,1-1 0,0 1 0,-1 0 1,1-1-1,0 1 0,-1-1 0,1 1 1,-1-1-1,1 1 0,0-1 0,-1 1 0,0-1 1,1 0-1,-1 1 4,68-139-3613,-57 109 2593,59-148-3581,-81 214 9295,4-13-3879,-35 158 1743,42-181-2555,0 1-1,-1-1 1,1 1 0,-1-1 0,1 1-1,0-1 1,-1 1 0,1-1 0,0 1-1,0-1 1,-1 1 0,1-1 0,0 1-1,0 0 1,0-1 0,0 1 0,0-1-1,0 1 1,0 0 0,0-1-1,0 1 1,0-1 0,0 1 0,0 0-1,0-1 1,1 1 0,-1-1 0,0 1-1,0-1 1,1 1 0,-1-1 0,0 1-1,1-1 1,-1 1 0,0-1-1,1 1 1,-1-1 0,1 1 0,-1-1-1,1 0 1,-1 1 0,1-1 0,-1 0-1,1 1 1,-1-1 0,1 0 0,-1 0-1,1 0 1,-1 1 0,1-1 0,0 0-1,-1 0 1,1 0 0,-1 0-1,1 0 1,0 0 0,-1 0 0,1 0-1,-1 0 1,1 0 0,0-1 0,-1 1-1,1 0 1,-1 0 0,1-1 0,-1 1-1,1 0-2,30-32-1,-25 26 10,74-48-34,-78 53 19,0 0 0,0 0 1,0 0-1,1 1 0,-1-1 0,0 1 0,0 0 1,0 0-1,0-1 0,1 1 0,-1 1 0,0-1 1,0 0-1,0 0 0,0 1 0,1 0 0,-1-1 1,0 1-1,0 0 0,0 0 0,0 0 0,-1 0 1,1 0-1,0 0 0,0 1 0,0-1 0,-1 1 0,1-1 1,-1 1-1,1-1 0,-1 1 0,0 0 0,0 0 1,0 0-1,0 0 0,0 0 0,0 0 0,0 0 1,-1 0-1,1 0 0,0 1 6,1 8 4,-1-1-1,1 0 1,-2 0 0,1 1 0,-1-1-1,-1 1 1,0-1 0,-1 0 0,0 0-1,0 1 1,-1-1 0,0-1 0,-1 1-1,0 0 1,-1-1 0,-4 7-4,-20 13-1676,13-28-29</inkml:trace>
  <inkml:trace contextRef="#ctx0" brushRef="#br0" timeOffset="1357.048">661 134 20556,'-1'2'2214,"-26"73"2435,25-50-4487,2 0 0,0 0 0,2 0-1,1 0 1,0 0 0,8 23-162,69 160 107,-57-158-33,-21-48-18,1-26 63,-10-152 4,7 175-126,-1 0 1,1 0-1,-1 0 1,1 0-1,0 0 1,0 0-1,-1 0 1,1 0-1,0 0 1,0 0-1,0 0 1,0 0-1,0 0 1,0-1-1,1 1 1,-1 0-1,0 0 1,0 0-1,1 0 1,-1 0-1,1 0 1,-1 0-1,1 0 1,-1 1-1,1-1 1,-1 0-1,1 0 1,0 0-1,0 0 1,-1 1-1,1-1 1,0 0-1,0 1 1,0-1-1,0 1 1,0-1-1,0 1 1,0-1-1,0 1 1,0 0-1,0-1 1,0 1-1,0 0 1,0 0-1,0 0 1,0 0-1,0 0 1,0 0-1,0 0 1,0 0-1,0 0 1,0 0-1,0 1 1,0-1-1,0 0 1,0 1-1,0-1 1,0 1-1,0-1 1,0 1-1,0-1 1,0 1-1,0 0 1,-1-1-1,1 1 3,33 11 5,-33-12 11,-1 0 4,-20 12 6,18-10-27,1 0 0,-1 0 0,1 0 0,0 0 0,-1 0 0,1 1 0,1-1 0,-1 0 0,0 1 0,0-1 1,1 1-1,-1-1 0,1 1 0,0-1 0,0 0 0,0 1 0,0-1 0,0 1 0,0-1 0,1 1 0,-1-1 0,1 1 0,0-1 0,0 0 1,0 1-1,0-1 0,0 0 0,0 0 0,1 0 0,-1 0 0,0 0 0,1 0 0,0 0 0,0 0 0,-1-1 0,1 1 0,0 0 0,0-1 0,0 0 1,1 1-1,-1-1 0,0 0 0,0 0 0,1 0 0,-1-1 0,0 1 0,1-1 0,-1 1 0,1-1 0,-1 0 0,1 0 0,-1 0 0,1 0 1,5-2 0,0 0 0,0-1-1,0 0 1,-1-1-1,0 1 1,1-1-1,-2-1 1,1 0-1,0 0 1,-1 0-1,0 0 1,0-1 0,0 0-1,-1 0 1,3-6 0,16-12 12,1 2 2,-23 20-3,-2 2 20,-10 11 949,8-12-973,-1-1-1,1 1 1,-1 0-1,1-1 1,0 0 0,0 0-1,-1 1 1,1-1 0,0 0-1,1-1 1,-1 1-1,0 0 1,1-1 0,-1 1-1,1 0 1,0-1 0,-1 0-1,1 1 1,1-1-1,-1 0 1,0 1 0,1-1-1,-1 0 1,1 0-1,0 0 1,0-2-7,0 3-107,6 1-841,16-4-544,-2 3-581</inkml:trace>
  <inkml:trace contextRef="#ctx0" brushRef="#br0" timeOffset="2212.108">1152 229 21469,'-37'28'3774,"34"-21"-3629,1 0-1,0 0 1,1 0-1,0 0 1,0 0-1,0 1 0,1-1 1,0 0-1,1 1 1,-1-1-1,1 0 1,1 0-1,-1 0 0,1 1 1,1 0-145,-3-7 15,1 1-1,-1 0 1,0-1 0,1 1 0,-1 0 0,1-1-1,0 1 1,-1-1 0,1 1 0,0-1 0,0 1-1,0-1 1,0 1 0,0-1 0,0 0 0,0 0-1,1 1 1,-1-1 0,0 0 0,1 0 0,-1 0-1,1-1 1,-1 1 0,1 0 0,-1 0 0,1-1-1,0 1 1,-1-1 0,1 0 0,0 1 0,-1-1-1,1 0 1,0 0 0,0 0 0,-1 0 0,1 0-1,0 0 1,-1-1 0,1 1 0,0-1 0,-1 1-1,1-1 1,-1 1 0,1-1 0,0 0 0,-1 0-1,0 0 1,1 0 0,-1 0 0,1 0 0,-1 0-1,0 0-14,8-13 44,-1-1 0,0 0 0,-1 0 1,-1 0-1,0-1 0,-1 0 0,-1 0 0,0 0 0,-1 0 0,-1-1 0,-1 0 0,0 1 0,-1-1-44,1 9 6,0-12 4,0 1 0,-1-1 0,0 1 0,-2 0 0,-1-1 0,0 1 0,-4-9-11,6 25-7,-7 25-30,10 170-22,-2-185 62,-1-1 0,1 1 0,1-1 0,-1 0 0,1 1 0,0-1 0,1 0 0,-1 0 0,1 0 0,0 0 0,1 0 0,-1 0 1,1-1-1,1 1 0,-1-1 0,1 1 0,0-1 0,0-1 0,0 1 0,1 0 0,-1-1 0,1 0 0,0 0 0,4 2-2,-7-6-3,0 0-1,0 0 1,0-1-1,0 1 1,0 0 0,0-1-1,0 1 1,0-1-1,0 0 1,0 1 0,0-1-1,-1 0 1,1 0-1,0 0 1,0 0-1,-1-1 1,1 1 0,-1 0-1,1-1 1,-1 1-1,1-1 1,-1 0 0,0 1-1,0-1 1,0 0-1,0 0 1,0 1-1,0-1 1,-1 0 0,1 0-1,0 0 1,-1-2 3,13-67-179,-11-17 39,-10 100 125,5-1 36,0-1 0,1 1 0,0 1 0,1-1 0,0 0 0,1 0 0,0 0 0,1 1 0,0-1 0,1 0 0,0 0 0,1 0-1,3 8-20,-6-17 5,1-1 0,0 1 0,-1-1 0,1 1 0,0-1 0,0 0 0,0 1 0,0-1 0,0 0 0,0 0 0,0 0 0,0 0 0,1 0 0,-1 0 0,0 0 0,1 0 0,-1 0 0,1 0 0,-1-1 0,1 1 0,-1-1 0,1 1 0,-1-1 0,1 0 0,-1 1 0,1-1 0,0 0 0,-1 0 0,1 0 0,-1 0 0,1 0 0,0-1-1,-1 1 1,1 0 0,-1-1 0,1 1 0,-1-1 0,1 0 0,-1 1 0,1-1 0,-1 0 0,0 0 0,1 0 0,-1 0 0,0 0 0,1 0-5,46-60 30,-22 16-337,-20 57 15,8 42 140,41 102 416,79 72-149,-98-116-132,-36-108 46,1 0 0,-1 0-1,0 0 1,0 0-1,0 0 1,0 0-1,-1 0 1,0 0 0,0 0-1,0 0 1,0 0-1,0-1 1,-1 1-1,0 0 1,1-1 0,-1 1-1,-1-1 1,1 0-1,0 0 1,-1 0-1,0 0 1,0 0 0,0 0-1,0-1 1,0 1-1,0-1 1,-4 2-29,5-3 30,-1 0 1,1 0 0,-1-1-1,0 1 1,1-1-1,-1 1 1,0-1-1,1 0 1,-1 0 0,0 0-1,0 0 1,1-1-1,-1 1 1,1-1-1,-1 0 1,0 0 0,1 1-1,-1-2 1,1 1-1,0 0 1,-1 0-1,1-1 1,0 1-1,0-1 1,0 0 0,0 0-1,0 0 1,0 0-1,0 0 1,1 0-1,-2-2-30,-39-77 146,39 62-169,0-1 0,1 1 0,1-1 0,0 0-1,2 1 1,0-1 0,2 1 0,0-1-1,1 1 1,1 0 0,0 0 0,2 1-1,0-1 1,2 0 23,4-26-1199,-10 28-197</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3:09.171"/>
    </inkml:context>
    <inkml:brush xml:id="br0">
      <inkml:brushProperty name="width" value="0.025" units="cm"/>
      <inkml:brushProperty name="height" value="0.025" units="cm"/>
    </inkml:brush>
  </inkml:definitions>
  <inkml:trace contextRef="#ctx0" brushRef="#br0">173 383 19708,'0'0'1353,"0"0"-9,0 0-80,0-2-56,-4-30-199,17 8-57,4-9-120,5-12-368,3-2-112,0 1-200,-2 3-64,-2 11-72,-1 3-8,-7 10-8,-1 4-128,-8 7-552,-4 0-672</inkml:trace>
  <inkml:trace contextRef="#ctx0" brushRef="#br0" timeOffset="341.502">83 94 17924,'-6'-48'6411,"6"46"-5643,0 2-292,0 3-161,-9 73 9,1 23-219,-4 0 0,-20 75-105,31-171 2,-1 0 2,0-1 0,1 1 0,-1-1 0,1 1-1,0 0 1,0 0 0,0 0 0,0-1 0,0 1 0,1 0-1,-1 0 1,1 0 0,0 0 0,0 1 0,0-1 0,0 0-1,0 0 1,1 0 0,-1 0 0,1 0 0,0-1 0,0 1-1,0 0 1,0 0 0,1 0 0,-1-1 0,1 1 0,-1-1-1,1 1 1,0-1 0,0 1 0,0-1 0,0 0 0,1 0-1,-1 0 1,0 0 0,1-1 0,-1 1 0,1-1-1,0 1 1,0-1 0,-1 0 0,3 0-4,7-1-143,0-2 0,-1 0 0,1 0 0,-1-1-1,1 0 1,-1-1 0,0-1 0,-1 0 0,1 0 0,-1-1 0,0 0 0,0-1 0,3-2 143,14-10-3803</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3:19.280"/>
    </inkml:context>
    <inkml:brush xml:id="br0">
      <inkml:brushProperty name="width" value="0.025" units="cm"/>
      <inkml:brushProperty name="height" value="0.025" units="cm"/>
    </inkml:brush>
  </inkml:definitions>
  <inkml:trace contextRef="#ctx0" brushRef="#br0">21 482 21501,'0'0'86,"0"1"0,-1-1 0,1 0 0,0 0 1,-1 0-1,1 1 0,0-1 0,-1 0 0,1 0 1,0 0-1,-1 0 0,1 0 0,-1 0 0,1 0 1,0 0-1,-1 1 0,1-1 0,-1-1 0,1 1 0,0 0 1,-1 0-1,1 0 0,0 0 0,-1 0 0,1 0 1,-1 0-1,1 0 0,0-1 0,-1 1 0,1 0 1,0 0-1,-1 0 0,1-1 0,0 1 0,0 0 1,-1-1-1,1 1 0,0 0 0,0 0 0,-1-1 1,1 1-1,0-1 0,0 1 0,0 0 0,0-1 1,-1 1-1,1 0 0,0-1 0,0 1 0,0 0 1,0-1-1,0 1 0,0-1 0,0 1 0,0 0 0,0-1 1,0 1-1,0-1 0,0 1-86,-5 37 887,8-19-887,2 0 1,0 0 0,1 0-1,0-1 1,2 0 0,0 0-1,1 0 1,2 1-1,-11-17 2,1 1 0,0-1 1,0 1-1,0-1 0,0 1 0,0-1 0,0 0 1,0 1-1,0-1 0,0 0 0,0 0 1,1 0-1,-1 0 0,1 0 0,-1 0 0,0 0 1,1 0-1,0-1 0,-1 1 0,1 0 1,-1-1-1,1 0 0,0 1 0,-1-1 0,1 0 1,0 0-1,-1 0 0,1 0 0,0 0 1,0 0-1,-1 0 0,1-1 0,0 1 0,-1 0 1,1-1-1,-1 0 0,1 1 0,-1-1 1,1 0-1,-1 0 0,1 0 0,-1 0 0,0 0 1,1 0-1,-1 0 0,0 0 0,0 0 1,1-2-3,7-15 19,-1 0-1,-1-1 1,-1 1 0,0-2 0,-2 1 0,0-1 0,-1 1 0,-1-1 0,-1-1-19,20 274-42,-16-215 71,-1 0 0,-3-1 1,-1 1-1,-4 30-29,2-52-1330,1-18-109</inkml:trace>
  <inkml:trace contextRef="#ctx0" brushRef="#br0" timeOffset="520.091">380 469 23069,'-4'8'320,"1"0"0,-1 0-1,1 0 1,1 0 0,-1 1 0,2-1 0,-1 1 0,1 0-1,0-1 1,1 1 0,0 7-320,0-17 12,0 1 0,0-1 0,0 0 0,0 0 0,0 1 0,0-1 0,0 0 0,0 1 0,1-1 0,-1 0 0,0 1 0,0-1 0,1 0 0,-1 1 0,0-1 0,1 1 0,-1-1 0,1 1 0,-1-1 0,1 1 0,-1-1 0,1 1 0,-1-1 0,1 1 0,-1-1 0,1 1 0,0 0 0,-1-1-1,1 1 1,-1 0 0,1 0 0,0-1 0,-1 1 0,1 0 0,0 0 0,0 0 0,-1 0 0,1 0 0,0 0 0,-1 0 0,1 0 0,0 0 0,-1 0 0,1 1 0,0-1 0,-1 0 0,1 0 0,0 0 0,-1 1 0,1-1 0,0 0 0,-1 1 0,1-1 0,-1 1 0,1-1 0,-1 1 0,1-1 0,-1 1 0,1-1 0,-1 1 0,0-1 0,1 1 0,-1 0-12,10-187 371,-16 157-329,0 30-31,1 10-9,0-1 0,1 1-1,0 0 1,0 0 0,1 0 0,1 0 0,0 1-1,1-1 1,0 1 0,0 0 0,1-1 0,1 1-1,0-1 1,1 7-2,18 70 7,-20-88-8,1 1 0,-1 0 0,1 0 0,0-1 0,-1 1 0,1 0 0,0-1 0,0 1 0,-1-1 0,1 1 0,0-1 0,0 1 0,0-1 0,0 0 0,0 1 0,-1-1 0,1 0-1,0 0 1,0 0 0,0 0 0,0 1 0,0-1 0,0 0 0,0-1 0,0 1 0,0 0 0,0 0 0,0 0 0,0 0 0,-1-1 0,1 1 0,0 0 0,0-1 0,0 1 0,0-1 0,-1 1 0,1-1 0,0 0 0,0 1 0,-1-1 0,1 0 0,0 1 0,-1-1 0,1 0 0,-1 0 0,1 1 0,-1-1 0,1 0 1,33-44-1029,-31 40 677,15-25-1023,-2-3-93</inkml:trace>
  <inkml:trace contextRef="#ctx0" brushRef="#br0" timeOffset="860.11">551 266 20636,'-2'6'2504,"-2"6"-2414,1 0 1,0 0 0,1-1 0,1 2 0,0-1 0,0 0 0,1 0 0,1 0 0,0 0-1,1 0 1,0 0 0,1 0 0,0 0 0,2 4-91,-4-14 4,0 1-1,0-1 1,1 0-1,-1 0 1,0 0 0,1 1-1,0-2 1,-1 1 0,1 0-1,0 0 1,0 0 0,0-1-1,0 1 1,0-1-1,0 0 1,1 1 0,-1-1-1,0 0 1,1 0 0,-1-1-1,1 1 1,-1 0 0,1-1-1,-1 0 1,1 1-1,-1-1 1,1 0 0,2 0-4,-3-1 1,0 1 1,1 0 0,-1 0-1,0 0 1,1 1-1,-1-1 1,1 1 0,-1-1-1,0 1 1,0 0-1,1-1 1,-1 1 0,0 1-1,0-1 1,0 0-1,0 0 1,0 1 0,0-1-1,0 1 1,-1-1-1,1 1 1,-1 0 0,1 0-1,-1 0 1,1 0-1,-1 0 1,0 0 0,0 0-1,0 0 1,0 1-1,0-1 1,-1 0 0,1 2-2,-1 3 93,0 1 0,0-1 1,-1 0-1,0 1 0,0-1 1,-1 0-1,0 0 0,0 0 1,-1 0-1,1 0 0,-2 0 1,1-1-1,-1 1 1,0-1-1,0 0 0,-1 0 1,1 0-1,-2-1 0,1 0 1,0 0-1,-1 0 0,0-1 1,0 1-1,0-1 0,-1-1 1,1 1-1,-3 0-93,8-4-27,0 1 1,0-1-1,0 1 0,0-1 1,0 1-1,0-1 0,0 0 1,0 0-1,0 1 0,0-1 1,0 0-1,-1 0 0,1 0 1,0 0-1,0 0 0,0 0 1,0-1-1,0 1 0,0 0 1,0 0-1,0-1 0,0 1 1,0-1-1,0 1 0,0-1 1,0 1-1,0-1 0,0 0 1,1 1-1,-1-1 0,0 0 1,0 0-1,1 1 0,-1-1 1,0 0-1,1 0 0,-1 0 1,1 0-1,-1 0 0,1 0 1,-1 0-1,1 0 0,0 0 1,0 0-1,-1 0 0,1 0 0,0 0 1,0 0-1,0-1 0,0 1 1,0 0-1,0 0 0,1 0 1,-1-1 26,2-15 2023</inkml:trace>
  <inkml:trace contextRef="#ctx0" brushRef="#br0" timeOffset="1653.179">612 34 18748,'1'3'2060,"31"101"1783,22 53-2847,-2-2-815,-9-39 81,-47-158 731,-12-2-896,-1 0-1,-3 2 1,-2 0 0,-5-5-97,35 59-31,-1 0 0,2-1 0,0 0 0,0 0 0,1-1 0,0 0 0,1-1 0,0 0 0,0-1 0,3 1 31,-12-8 3,-1-1 0,1 1-1,0-1 1,-1 0 0,1 1-1,0-1 1,-1 0-1,1 0 1,0 0 0,-1-1-1,1 1 1,0 0 0,-1-1-1,1 1 1,0-1-1,-1 1 1,1-1 0,-1 0-1,1 0 1,-1 1 0,1-1-1,-1 0 1,0 0-1,1-1 1,-1 1 0,0 0-1,0 0 1,0-1-1,0 1 1,0 0 0,0-1-1,0 1 1,-1-1 0,1 1-1,0-1 1,-1 0-1,1 1 1,-1-1 0,0 1-1,1-1 1,-1-1-3,9-72 101,3 91-207,49 131-45,-17-55 195,-44-93-40,-1 1 0,1 0 0,0-1 0,0 1-1,0-1 1,0 1 0,0 0 0,0-1-1,0 1 1,0-1 0,0 1 0,0 0-1,0-1 1,0 1 0,0-1 0,0 1-1,0 0 1,0-1 0,0 1 0,1-1 0,-1 1-1,0 0 1,0-1 0,0 1 0,1 0-1,-1-1 1,0 1 0,1 0 0,-1-1-1,0 1 1,0 0 0,1 0 0,-1-1-1,0 1 1,1 0 0,-1 0 0,1 0 0,-1 0-1,0-1 1,1 1 0,-1 0 0,1 0-1,-1 0 1,0 0 0,1 0 0,-1 0-1,1 0 1,-1 0 0,0 0 0,1 0 0,-1 0-1,1 0 1,-1 1 0,0-1 0,1 0-1,-1 0 1,1 0 0,-1 0 0,0 1-1,1-1-3,-1-41 236,0 31-168,-1-1 0,-1 1 0,1 0 0,-1-1 1,-1 1-1,0 0 0,-1 0 0,0 0 0,0 1 0,-1-1 0,0 1 0,-2-2-68,19 59-80,9 0-1932,-16-50 274</inkml:trace>
  <inkml:trace contextRef="#ctx0" brushRef="#br0" timeOffset="2433.306">1049 300 21557,'-2'15'326,"-4"19"344,3 0 0,0 0 0,2 0 0,2 0 0,3 23-670,-4-58 12,0 1-1,1-1 0,-1 1 0,0 0 0,1-1 0,-1 1 0,1 0 1,-1-1-1,1 1 0,-1 0 0,1 0 0,-1-1 0,1 1 0,-1 0 1,1 0-1,-1 0 0,1 0 0,-1 0 0,1 0 0,-1 0 0,1 0 1,-1 0-1,1 0 0,-1 0 0,1 0 0,-1 0 0,1 0 0,-1 0 1,1 0-1,-1 1 0,1-1 0,-1 0 0,1 0 0,-1 1 0,1-1 1,-1 0-1,0 0 0,1 1 0,-1-1 0,0 1 0,1-1 0,-1 0 1,0 1-1,1-1 0,-1 1-11,11-47 79,-2-1 1,-1 0-1,-3 0 1,-2 0-1,-3-22-79,-1 33 165,-1 1 0,-2 0 1,-1 0-1,-2 0 0,-5-15-165,0 37 207,12 50-121,34 237 466,-35-273-546,1 0-1,0 0 1,-1 0 0,1 0-1,0 0 1,0 0-1,-1 0 1,1 0 0,0 0-1,0 0 1,0 0-1,0 0 1,1 0 0,-1 0-1,0 0 1,0 0-1,1 0 1,-1 0 0,0 0-1,1 0 1,-1 0-1,1 0 1,-1 0 0,1-1-1,0 1 1,-1 0-1,1 0 1,0 0 0,0-1-1,-1 1 1,1-1-1,0 1 1,0 0 0,0-1-1,0 1 1,0-1-1,0 0 1,0 1 0,0-1-1,0 0 1,0 1-1,0-1 1,0 0 0,0 0-1,0 0 1,0 0-1,0 0 1,0 0 0,0 0-1,0-1 1,0 1-1,0 0 1,0 0 0,0-1-1,0 1 1,0-1-1,0 1 1,0-1 0,0 1-1,0-1 1,-1 1-1,1-1 1,0 0 0,0 0-1,-1 1 1,1-1-6,29-123-39,-26 91-172,-4 31 99,15 45-9,21 97 157,-35-139-34,-1-1 0,1 1 0,0-1 0,-1 0 0,1 0 0,0 1 0,0-1 0,-1 0 0,1 0 0,0 0 0,0 1 0,-1-1 0,1 0 0,0 0 0,0 0 0,-1-1 0,1 1 0,0 0 0,0 0 0,-1 0 0,1 0 0,0-1 0,0 1 0,-1 0 0,1-1 0,0 1 0,-1-1 0,1 1 0,-1-1 0,1 1 0,0-1 0,-1 1 0,1-1 0,-1 1 0,1-1 0,-1 0 0,0 1 0,1-1 0,-1 0 0,0 1 0,1-1 0,-1 0 0,0 1 0,0-1 0,1 0 0,-1 0 0,0 1 0,0-1 0,0 0 0,0 0 0,0 0 0,0 0-2,0 1 1,42-137 143,-42 136-146,1 0 0,-1 1 0,0-1-1,1 0 1,-1 1 0,1-1 0,-1 1 0,1-1-1,-1 1 1,1-1 0,-1 1 0,1-1-1,-1 1 1,1 0 0,-1-1 0,1 1 0,0 0-1,-1-1 1,1 1 0,0 0 0,-1 0-1,1 0 1,0-1 0,0 1 0,-1 0 0,1 0-1,0 0 1,-1 0 0,1 0 0,0 0-1,0 1 1,-1-1 0,1 0 0,0 0 0,-1 0-1,1 1 1,0-1 0,-1 0 0,1 1-1,-1-1 1,1 0 0,0 1 0,-1-1 0,1 1-1,-1-1 1,1 1 0,-1-1 0,1 1 0,-1-1-1,0 1 1,1 0 0,-1-1 0,0 1-1,1 0 1,-1-1 0,0 1 0,0 0 2,24 42-21,-23-42 22,47 136 10,19 38 227,-33-121-181,-22-38-56,-2 0 0,0 1 0,0 0 1,-2 0-1,0 1 0,5 18-1,-19 22 56,5-57-43,1 0 0,0 0 0,-1 1 0,1-1 0,-1 0 1,0 0-1,1 0 0,-1 0 0,0 0 0,1 0 0,-1 0 1,0 0-1,0 0 0,0 0 0,0-1 0,0 1 0,0 0 1,0-1-1,0 1 0,0 0 0,-1-1 0,1 1 0,0-1 0,0 0 1,0 1-1,-1-1 0,1 0 0,0 0 0,0 0 0,-1 0 1,1 0-1,0 0 0,-1 0 0,1 0 0,0-1 0,0 1 1,0 0-1,-1-1 0,1 1 0,0-1 0,0 1 0,0-1 0,-1 0-13,-4-4 33,1 0-1,0-1 0,0 0 0,0 0 0,1 0 0,0 0 0,0-1 0,0 0 0,1 0 0,0 0 0,0 0 0,1 0 1,0-1-1,0 1 0,1-1 0,0 1 0,0-7-32,-2-4-35,2 0 1,0 0-1,1 0 1,1 0-1,0 1 0,2-1 1,0 0-1,1 1 1,0-1-1,1 1 0,2 0 1,-1 1-1,2 0 1,0 0-1,3-4 35,6-9-1312</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5:10.963"/>
    </inkml:context>
    <inkml:brush xml:id="br0">
      <inkml:brushProperty name="width" value="0.025" units="cm"/>
      <inkml:brushProperty name="height" value="0.025" units="cm"/>
    </inkml:brush>
  </inkml:definitions>
  <inkml:trace contextRef="#ctx0" brushRef="#br0">0 1 20916,'0'0'982,"0"0"-4,9 1 714,208 30-1309,-167-19-349,0-3 1,1-1-1,1-3 0,-1-2 1,1-3-1,15-2-34,-46-1 112,1 1-1,0 1 0,-1 1 1,1 1-1,0 1 0,-1 1 0,1 1 1,-1 0-1,10 5-111,-12-2 175,-7-2-112,1 0 1,-1-1-1,1-1 0,0 0 0,0 0 1,1-2-1,-1 1 0,13-2-63,-17-2-1038,-9 0-191</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3:05.666"/>
    </inkml:context>
    <inkml:brush xml:id="br0">
      <inkml:brushProperty name="width" value="0.025" units="cm"/>
      <inkml:brushProperty name="height" value="0.025" units="cm"/>
    </inkml:brush>
  </inkml:definitions>
  <inkml:trace contextRef="#ctx0" brushRef="#br0">247 2490 21469,'7'2'133,"-1"-1"1,1 1 0,0-2 0,0 1-1,0-1 1,-1 0 0,1 0 0,0-1-1,0 0 1,-1 0 0,1-1-1,-1 0 1,1 0 0,-1 0 0,1-1-1,-1 0 1,0 0 0,0-1 0,-1 0-1,1 0 1,2-2-134,28-21 285,-25 17-172,0 0 0,1 1 0,0 0 0,0 0 0,1 1 0,1 1 0,-1 0 0,1 1 0,0 1 0,0 0 0,1 0 0,-1 2 0,1 0 0,0 0-1,0 2 1,0 0 0,0 0 0,0 2 0,8 0-113,70 10-820,-83-16-511</inkml:trace>
  <inkml:trace contextRef="#ctx0" brushRef="#br0" timeOffset="717.694">371 737 13643,'8'-74'13385,"2"186"-13189,-1 129-1078,-19-205-1081,2-28 2509</inkml:trace>
  <inkml:trace contextRef="#ctx0" brushRef="#br0" timeOffset="965.617">231 975 18284,'0'0'1586,"0"6"754,1 8-2239,2 0 1,-1-1-1,2 1 0,0-1 0,1 0 0,0 0 1,1 0-1,0-1 0,1 0 0,0 0 1,5 5-102,-11-15 27,-1 1 1,1-1-1,0 0 1,0 0-1,0 0 1,1 1 0,-1-1-1,0 0 1,1-1-1,-1 1 1,1 0-1,0 0 1,0-1-1,0 1 1,0-1-1,0 1 1,0-1 0,0 0-1,0 0 1,0 0-1,0 0 1,1 0-1,-1 0 1,0-1-1,1 1 1,-1-1 0,1 1-1,-1-1 1,1 0-1,-1 0 1,0 0-1,1 0 1,-1-1-1,1 1 1,-1-1 0,0 1-1,1-1 1,-1 0-1,0 0 1,0 0-1,1 0 1,-1 0-1,0-1 1,0 1-1,0-1 1,0 1 0,-1-1-1,1 0 1,0 0-1,-1 0-27,89-190 436,-81 167-176</inkml:trace>
  <inkml:trace contextRef="#ctx0" brushRef="#br0" timeOffset="1618.106">30 222 20636,'-3'-9'4209,"0"32"-2791,5 3-1390,0 1 0,2-1 0,1 0 0,1 0-1,1-1 1,2 0 0,0 0 0,2 0 0,0-1 0,2-1 0,0 0 0,2-1 0,0-1 0,2 1-28,-2 0-167,-31-30-78,0 0 0,0-1 1,1-1-1,1 0 0,0-1 0,0-1 0,1 0 1,-2-4 244,-27-21 106,39 35 40,9 3 88,19 6-241,-13-3-41,1 0 0,-1-1-1,1 0 1,-1-1 0,1-1 0,0 0-1,0 0 1,0-1 0,0-1 0,0 0-1,2-2 49,26-9-944</inkml:trace>
  <inkml:trace contextRef="#ctx0" brushRef="#br0" timeOffset="1934.102">384 235 18404,'-25'56'1973,"17"-44"-1738,1 0 0,1 1 0,0 0-1,1 0 1,1 0 0,0 1 0,0 0-1,2 0 1,-1 0 0,2 0 0,0 0-1,0 0 1,3 13-235,-2-24 23,0-1 1,1 1-1,-1-1 0,1 1 1,0-1-1,-1 1 0,1-1 1,1 0-1,-1 0 1,0 0-1,0 1 0,1-1 1,-1 0-1,1 0 0,0-1 1,0 1-1,-1 0 0,1-1 1,0 1-1,0-1 0,1 1 1,-1-1-1,0 0 0,0 0 1,1 0-1,-1 0 0,0 0 1,1-1-1,-1 1 1,1-1-1,-1 0 0,1 1 1,-1-1-1,1 0 0,-1 0 1,1-1-1,-1 1 0,1-1 1,-1 1-1,1-1 0,-1 0 1,0 1-1,1-1 0,-1-1 1,0 1-1,0 0 1,0 0-1,0-1 0,0 1 1,0-1-1,1-1-23,2-5 127,-1 0-1,-1-1 1,1 1 0,-1-1-1,-1 0 1,0 0 0,0 0-1,-1 0 1,0-1 0,0 1 0,-1 0-1,0-1 1,-1 1 0,0 0-1,0 0 1,-1-1 0,0 1-1,-1 1 1,0-1 0,0 0-1,-1 1 1,0-1 0,-1 1 0,-4-7-127,7 13 102,1 10-116,1 1 0,1 0 0,-1-1 0,2 1-1,-1-1 1,1 1 0,0-1 0,1 0 0,0 1 0,0-1 0,1-1-1,0 1 1,1 1 14,-4-7-85,-1-1-1,1 0 1,0 0 0,-1 1-1,1-1 1,0 0-1,0 0 1,0 0-1,0 0 1,0 0-1,0 0 1,0 0 0,0-1-1,0 1 1,0 0-1,1 0 1,-1-1-1,0 1 1,0-1 0,1 1-1,-1-1 1,0 0-1,1 1 1,-1-1-1,1 0 1,-1 0 0,0 0-1,1 0 1,-1 0-1,0 0 1,1-1-1,-1 1 1,1 0 0,0-1 85,18-11-1094</inkml:trace>
  <inkml:trace contextRef="#ctx0" brushRef="#br0" timeOffset="2774.184">682 181 21309,'-18'57'2007,"12"-42"-1868,0 0 1,1 1-1,0 0 1,2 0-1,0 0 1,1 0-1,0 1 1,1-1-1,1 1 1,2 14-140,-2-32 2,1 0 1,-1 0-1,1 0 1,-1 0-1,1 0 1,0 0-1,-1 0 1,1 0 0,0 0-1,0 0 1,0 1-1,-1-1 1,1 0-1,0 1 1,0-1-1,0 1 1,0-1-1,0 1 1,0-1 0,0 1-1,0-1 1,0 1-1,0 0 1,1 0-1,-1 0 1,0 0-1,0-1 1,0 1 0,0 1-1,0-1 1,0 0-1,0 0 1,1 0-1,-1 1 1,0-1-1,0 0 1,0 1-1,0-1 1,0 1 0,0-1-1,0 1 1,0 0-1,-1-1 1,1 1-1,0 0 1,0 0-1,0-1 1,-1 1 0,1 0-1,0 0 1,-1 0-1,1 0 1,-1 0-1,1 0 1,-1 0-1,1 0 1,-1 0-1,0 0 1,0 0 0,1 0-1,-1 0 1,0 1-1,0-1 1,0 0-1,0 0 1,0 0-1,0 0 1,-1 1-3,12-30 84,-2 0-1,-1 0 1,-1-1 0,-1 0-1,-2-1 1,-1 1-1,-1-3-83,1 7 311,-1-1 0,-2 1-1,0 0 1,-2-1-1,0 1 1,-2 0-1,-2-3-310,5 23 358,-12 18 23,10 60-264,3-39-109,1 0-1,2 1 0,1-1 0,2-1 0,3 9-7,-9-40-1,0-1 0,0 1 0,0 0 0,0-1 0,0 1-1,0 0 1,1-1 0,-1 1 0,1 0 0,-1-1 0,1 1-1,-1 0 1,1-1 0,0 1 0,0-1 0,0 1 0,0-1-1,0 0 1,0 1 0,0-1 0,0 0 0,0 0 0,1 0-1,-1 0 1,0 0 0,1 0 0,-1 0 0,1 0 0,-1 0-1,1-1 1,-1 1 0,1-1 0,0 1 0,-1-1 0,1 1-1,0-1 1,0 0 0,-1 0 0,1 0 0,0 0 0,-1 0-1,1 0 1,0-1 0,-1 1 0,1 0 0,0-1 0,-1 0-1,1 1 1,-1-1 0,1 0 0,-1 0 0,1 1 0,-1-1-1,1-1 1,-1 1 0,1-1 1,6-8-123,-1-1 1,0-1-1,0 1 0,-1-1 1,-1-1-1,0 1 0,-1-1 1,0 1-1,-1-1 0,0 0 0,-1-1 1,0-4 122,20-76-1542,-22 94 1532,1 0 1,-1-1-1,1 1 1,0 0-1,-1 0 0,1 0 1,-1 1-1,1-1 1,0 0-1,-1 0 0,1 0 1,0 0-1,-1 1 0,1-1 1,-1 0-1,1 0 1,-1 1-1,1-1 0,-1 0 1,1 1-1,-1-1 1,1 1-1,-1-1 0,1 1 1,-1-1-1,0 1 0,1-1 1,-1 1-1,0-1 1,1 1-1,-1-1 0,0 1 1,0-1-1,0 1 1,1 0-1,-1-1 0,0 1 1,0-1-1,0 1 0,0 0 1,0-1-1,0 1 1,0 0-1,0-1 0,0 1 1,-1-1-1,1 1 0,0 0 1,0-1-1,0 1 1,-1-1-1,1 1 0,0-1 1,-1 1-1,1-1 1,0 1-1,-1 0 10,2 17-18,0 6 35,1 0 0,1 0 1,1-1-1,2 1 0,0-1 0,1 0 1,9 19-18,-16-41 4,0 0 1,0 0 0,0 1-1,0-1 1,1 0 0,-1 0 0,0 0-1,1-1 1,-1 1 0,1 0-1,-1 0 1,1 0 0,-1 0-1,1 0 1,0 0 0,-1-1 0,1 1-1,0 0 1,0-1 0,-1 1-1,1 0 1,0-1 0,0 1-1,0-1 1,0 1 0,0-1-1,0 0 1,0 1 0,0-1 0,0 0-1,0 0 1,0 1 0,0-1-1,0 0 1,0 0 0,0 0-1,0 0 1,0-1 0,0 1 0,0 0-1,0 0 1,0-1 0,0 1-1,0 0 1,0-1 0,0 1-1,0-1 1,0 1 0,0-1 0,0 0-1,-1 1 1,1-1 0,0 0-1,0 1 1,-1-1 0,1 0-1,-1 0 1,1 0 0,0 0-1,-1 0-4,26-63 231,-25 60-223,27-192 327,-20 206-186,10 147 111,-17-126-105,1 0 0,1 0 0,2-1 0,1 0 0,2 0-1,2 5-154,-8-30 19,-1-1-1,1 1 0,0 0 0,0-1 0,0 1 0,1-1 0,-1 0 0,1 0 1,0 0-1,1 0 0,-1 0 0,0-1 0,1 1 0,0-1 0,0 0 1,0 0-1,0 0 0,1-1 0,-1 0 0,0 1 0,1-2 0,0 1 0,0 0 1,-1-1-1,1 0 0,0 0 0,1 0-18,6-1 14,69 13 35,-79-12-46,0 0-1,1 0 1,-1 0-1,0 0 0,-1 0 1,1 1-1,0-1 1,0 0-1,0 1 0,-1 0 1,1-1-1,-1 1 1,1 0-1,-1 0 0,0 0 1,0 0-1,1 0 1,-1 0-1,-1 0 0,1 0 1,0 0-1,0 0 1,-1 0-1,0 1 0,1-1 1,-1 0-1,0 1 1,0-1-1,0 0 0,0 0 1,0 1-1,-1-1 1,0 2-3,-1-1 27,0 0 1,0 0-1,-1-1 1,1 1 0,-1-1-1,0 0 1,1 1-1,-1-1 1,0 0 0,0-1-1,-1 1 1,1-1-1,0 1 1,0-1 0,-1 0-1,1 0 1,-1 0-1,1-1 1,-1 1-1,1-1 1,-1 0 0,1 0-1,-1 0 1,1 0-1,-1-1 1,1 1 0,-1-1-1,1 0 1,-3-1-28,-1 1 13,0 0 0,0 0 0,0-1 0,0 0-1,0 0 1,1-1 0,-1 0 0,1 0 0,0 0 0,-1-1 0,2 0 0,-1 0 0,0-1 0,1 0 0,0 1 0,0-2 0,0 1 0,1-1-1,0 1 1,0-1 0,0 0 0,0-1 0,0-3-13,5 4-6,0 0 0,1 0 0,0 0 0,0 0 0,0 0 0,1 1 0,0-1 0,0 1 0,0-1 0,1 1 0,-1 0 0,2 1 0,-1-1 0,0 1 0,1-1 0,0 1 0,-1 1 0,4-2 6,4-7-7,65-62-467,-35 35-345</inkml:trace>
  <inkml:trace contextRef="#ctx0" brushRef="#br0" timeOffset="133771.499">300 1149 12259,'0'0'1520,"-3"2"5359,-4 5-5011,-33 42-782,37-45-1018,1 1 0,-1 0 0,1 0 0,0 0 0,0 0 0,0 0 0,0 0 0,1 1 0,0-1 0,0 1 0,1-1 0,0 0 0,0 6-68,-1 0 17,-18 384 114,22-360-112,2 1 0,1-2 0,1 1-1,11 28-18,-4-14 13,15 134 4,-25-170-13,0-1-1,0 1 1,1-1 0,1 0-1,0 0 1,1-1-1,0 0 1,1 0-1,7 8-3,38 61 195,-28-37 370,-23-37-541,1 0 0,0 0 0,0-1 1,0 0-1,1 1 0,0-1 0,0 0 1,0-1-1,0 1 0,1-1 0,0 0 0,0 0 1,0 0-1,0-1 0,2 2-24,10 2 3,0-1 0,0 0-1,1-1 1,-1-1 0,1-1-1,0 0 1,0-1 0,0-1-1,0-1 1,0-1 0,5 0-3,-15-2 6,-1 1 0,0-1 1,0-1-1,-1 1 0,1-1 1,0 0-1,-1-1 0,0 1 1,0-1-1,-1-1 0,1 1 1,-1-1-1,0 0 1,-1 0-1,1 0 0,2-5-6,11-13 11,-13 16-7,0-1 1,-1 0 0,0 0 0,0 0 0,-1-1 0,0 1 0,-1-1 0,0 0-1,0 0 1,-1 1 0,-1-1 0,1-3-5,4-29 12,31-173 23,-34 198-25,-1-1 0,0 1 0,-2 0 0,0 0 0,0-1 1,-2 1-1,-2-8-10,9-165 56,-3 163-66,0 19 28,-1 0-1,1 1 1,-1-1 0,-1 0-1,1 0 1,-1 0 0,-1 1-1,1-1 1,-1 1 0,-1-1 0,1 1-1,-1 0 1,-1-1 0,1 2-1,-1-1 1,-3-4-18,-60-84 124,52 70-115,0 2-1,-2 0 1,-1 1-1,-1 0 1,-20-18-9,27 33 11,1 0 1,-1 1 0,-1 0-1,1 1 1,-1 0-1,0 1 1,0 0 0,0 1-1,-1 1 1,1 0 0,0 0-1,-1 2 1,0 0 0,-3 0-12,-89-11-685,79 5-384,1 0-373</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5:23.146"/>
    </inkml:context>
    <inkml:brush xml:id="br0">
      <inkml:brushProperty name="width" value="0.025" units="cm"/>
      <inkml:brushProperty name="height" value="0.025" units="cm"/>
    </inkml:brush>
  </inkml:definitions>
  <inkml:trace contextRef="#ctx0" brushRef="#br0">60 200 17708,'0'0'1300,"0"0"54,0 0-374,0 0-280,-10 9 2013,4 0-2573,1 0 0,0 0 0,0 0 0,1 1 0,0 0 0,1 0 0,0 0 0,1 0 0,0 0 0,0 5-140,-3 32 10,2 0-1,2 0 1,2 0 0,3 1 0,1-2 0,7 27-10,20 89 6,-27-117-2,2 0 0,1-1 0,3 0 0,1 0 0,2-1 0,3-1 0,1 0 0,1-1 0,3-1 0,1-1 0,5 2-4,-19-28 18,1-1 0,1 0-1,0-1 1,1 0-1,0 0 1,0-2 0,1 1-1,0-2 1,1 0 0,0 0-1,0-1 1,1-1-1,-1-1 1,5 1-18,-11-6 10,1 0 0,0-1 0,0-1 0,0 0 0,-1 0 0,1 0 1,-1-1-1,1 0 0,-1-1 0,0 0 0,0 0 0,-1-1 0,1 0 0,-1 0 0,0-1 0,-1 1 0,1-2 0,2-2-10,96-88 26,-88 78-23,0-1 1,-1 0 0,-1-1 0,-1-1-1,-1-1 1,-1 0 0,-1 0 0,-1-1-1,-1 0 1,5-24-4,31-128 41,-39 154-36,-1 0-1,0-1 1,-2 0-1,-1 1 1,-1-1 0,-1 0-1,0 0 1,-2 0-1,-2-8-4,-2-86 18,9 69-13,-1 33 50,-1-1 0,0 0 0,-1 0 0,-1 0 0,0 0 0,-1 0 0,-1 1-1,0-1 1,-1 1 0,-1-1 0,0 1 0,-3-3-55,-1 0 34,-1 1-1,0 0 0,-1 0 1,-1 1-1,-1 1 1,0 0-1,-1 1 1,-1 0-1,0 1 0,-1 1 1,0 0-1,-1 1 1,0 1-1,-1 1 0,0 0 1,0 1-1,-1 1 1,-8-1-34,-15-1 88,1 2 1,-1 1-1,0 3 1,-1 1-1,1 2 0,-2 2-88,28 1 2,1 1-1,0 0 1,-1 0-1,1 2 1,1 0-1,-1 1 0,1 0 1,1 1-1,-1 0 1,1 2-1,-1 1-1,-45 42-2463,41-31 608</inkml:trace>
  <inkml:trace contextRef="#ctx0" brushRef="#br0" timeOffset="2916.163">723 162 18652,'-40'0'4001,"37"1"-3923,0 0 0,1 0 0,0 0 1,-1 0-1,1 1 0,0-1 0,0 0 1,0 1-1,-1 0 0,2-1 0,-1 1 1,0 0-1,0 0 0,0 0 0,1 0 1,0 1-1,-1-1 0,1 0 0,0 1 1,0-1-1,0 1-78,-8 23 95,1-1 1,1 1 0,2 1-1,0-1 1,2 1-1,0 24-95,1-27 17,1 0-1,0 0 1,2-1-1,1 1 1,1 0-1,0 0 1,2-1-1,1 0 1,1 0-1,1 0 1,1-1-1,1 0 1,0-1-1,2 0 1,1-1-1,4 5-16,-14-20 14,1-1-1,0-1 1,0 1-1,1-1 1,-1 1-1,1-1 1,-1-1-1,1 1 1,0 0-1,0-1 1,0 0-1,0-1 1,1 1-1,-1-1 1,0 0-1,1 0 1,-1 0-1,1-1 1,-1 0-1,1 0 1,-1 0-1,0-1 1,1 0-1,-1 0 1,1 0-1,-1-1 1,0 1-1,3-3-13,2 0 17,-1-1-1,-1 1 0,1-2 0,-1 1 1,0-1-1,0-1 0,-1 1 0,0-1 0,0-1 1,0 1-1,-1-1 0,0 0 0,-1-1 1,0 1-1,2-5-16,2-9 136,0-1 0,-1 0 1,-2 0-1,0-1 0,-1 1 0,-2-1 1,0-1-1,-2 1 0,0 0 0,-2 0 1,-1-1-1,0 1 0,-2 0 0,-1 1 1,-1-1-1,-1 1 0,-1 0 0,-6-12-136,9 26 20,0-1 0,0 1 1,-1 0-1,-1 1 0,1-1 0,-1 1 0,-1 0 0,1 1 0,-2 0 0,1 0 0,-1 1 0,1 0 0,-2 0 0,1 1 0,-1 1 0,1-1 0,-1 1 0,-1 1 0,1 0 1,0 0-1,-1 1 0,1 1 0,-1-1 0,0 2 0,-8 0-20,-20 17-1376,27-3-360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5:28.306"/>
    </inkml:context>
    <inkml:brush xml:id="br0">
      <inkml:brushProperty name="width" value="0.025" units="cm"/>
      <inkml:brushProperty name="height" value="0.025" units="cm"/>
    </inkml:brush>
  </inkml:definitions>
  <inkml:trace contextRef="#ctx0" brushRef="#br0">17 88 19684,'-17'-87'4508,"19"86"-1286,8 12-3191,26 43 15,-3 2 1,-2 1 0,21 56-47,-10 16-3013,-37-109 1278</inkml:trace>
  <inkml:trace contextRef="#ctx0" brushRef="#br0" timeOffset="247.641">39 483 11851,'22'74'10061,"-15"-63"-9847,0-1 0,1 0 0,0 0 0,1-1 0,0 0 0,0-1 0,1 0 0,0 0 0,1-1 0,0 0 0,0-1 1,0 0-1,11 3-214,-17-7 81,1 0 1,-1-1 0,1 1 0,0-1 0,0-1 0,0 1 0,0-1 0,-1 0-1,1 0 1,0 0 0,0-1 0,0 0 0,0 0 0,-1-1 0,1 0 0,-1 0-1,1 0 1,-1 0 0,0-1 0,0 0 0,0 0 0,0 0 0,0-1-1,-1 0 1,1 0 0,-1 0 0,0 0 0,0-1 0,-1 1 0,1-1 0,-1 0-1,0 0 1,0 0 0,-1-1 0,0 1 0,2-5-82,7-23 9,-1-1 0,-2 1 0,-2-1 1,-1 0-1,-1-1 0,-2 1 0,-1-1 0,-4-27-9,-2 3-1365</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5:29.951"/>
    </inkml:context>
    <inkml:brush xml:id="br0">
      <inkml:brushProperty name="width" value="0.025" units="cm"/>
      <inkml:brushProperty name="height" value="0.025" units="cm"/>
    </inkml:brush>
  </inkml:definitions>
  <inkml:trace contextRef="#ctx0" brushRef="#br0">65 1100 18988,'0'0'1832,"0"0"-139,0 0-470,0 0-279,0 0-264,7-1 176,-2 0-820,-1 1-1,0-1 1,1 0-1,-1-1 0,0 1 1,0-1-1,0 0 1,0 0-1,0 0 1,-1 0-1,1-1 1,-1 0-1,1 1 0,-1-1 1,0 0-1,0-1 1,0 1-1,0-1 1,-1 1-1,1-1 0,-1 0-35,2-5 51,-1 1-1,0-1 0,0 1 0,-1-1 0,0 0 0,-1 0 0,0 0 0,0 0 1,-1 0-1,0 0 0,-1-5-50,1 11 21,0 0 1,-1 0 0,1 0-1,0 0 1,-1 0-1,0 0 1,0 0-1,0 1 1,0-1-1,0 0 1,0 1-1,-1-1 1,1 1-1,-1-1 1,0 1 0,1 0-1,-1-1 1,0 1-1,-1 0 1,1 0-1,0 0 1,0 1-1,-1-1 1,1 1-1,-1-1 1,0 1-1,1 0 1,-1 0 0,0 0-1,0 0 1,0 0-1,0 1 1,1-1-1,-1 1 1,0 0-1,-2 0-21,1 0 13,0 1-1,0-1 1,1 1-1,-1 0 1,0 0-1,0 0 0,1 1 1,-1-1-1,1 1 1,-1 0-1,1 0 1,0 0-1,-1 1 0,1-1 1,1 1-1,-1 0 1,0-1-1,0 1 1,1 0-1,0 1 0,0-1 1,0 0-1,0 1 1,0-1-1,0 1 1,1 0-1,0-1 0,0 1 1,-1 4-13,-10 116-26,12-121 26,-2 18 0,2 1 0,0-1-1,2 1 1,0-1 0,1 0 0,2 0 0,0 0 0,1 0 0,1-1 0,2 4 0,-8-23-2,0 1 1,0 0-1,0 0 1,0-1-1,0 1 1,1-1-1,-1 1 1,1-1-1,-1 1 0,1-1 1,-1 0-1,1 0 1,0 0-1,-1 0 1,1 0-1,0 0 1,0 0-1,0 0 1,0-1-1,0 1 1,0-1-1,0 0 0,0 1 1,0-1-1,0 0 1,0 0-1,0 0 1,0 0-1,0-1 1,0 1-1,0-1 1,0 1-1,0-1 1,0 1-1,-1-1 1,1 0-1,0 0 0,0 0 1,0 0-1,-1 0 1,1-1-1,-1 1 1,1 0-1,-1-1 1,1 1-1,0-2 2,60-75-2011,-38 34 197</inkml:trace>
  <inkml:trace contextRef="#ctx0" brushRef="#br0" timeOffset="248.481">374 663 23885,'-8'24'968,"-1"3"321,-1 14-809,2 6-96,1 7-272,3 4-72,1 2-40,0 1 0,1-7 8,2-7 24,0-16-64,-1-9-344,1-22-841,0 0-343</inkml:trace>
  <inkml:trace contextRef="#ctx0" brushRef="#br0" timeOffset="497.678">195 827 17260,'0'0'2744,"0"1"329,10 25-2281,2-5-344,8 7-352,5-1-64,6 1-24,4-2-8,5-8 16,7-4 0,3-8-152,-3-6-456</inkml:trace>
  <inkml:trace contextRef="#ctx0" brushRef="#br0" timeOffset="1119.51">552 681 19500,'2'6'3616,"99"161"-1977,-64-101-1042,-2 2 1,-4 1-1,-3 2 0,-2 1 1,1 18-598,-25-76 897,-9-22-577,-12-29-175,17 34-93,-39-79 25,3-2 0,4-1 1,-16-65-78,45 70-22,6 78 18,0 0-1,0 0 1,0-1 0,0 1 0,0 0 0,0 0-1,1 0 1,-1 1 0,1-1 0,-1 0 0,1 0-1,0 1 1,0-1 0,0 1 0,0 0 0,0-1-1,0 1 1,0 0 0,0 0 0,0 0-1,1 1 1,-1-1 0,0 0 0,1 1 0,-1-1-1,0 1 1,1 0 0,-1 0 0,0 0 0,3 0 4,-2 0-1,1 0 0,0 0 0,-1 0 0,1 0 0,0 1 0,-1 0 0,1-1 0,-1 1 0,1 1 0,-1-1 0,1 0 0,-1 1 0,0 0 0,1-1 0,-1 1 0,0 1 0,0-1 0,-1 0 0,1 1 0,0-1 0,-1 1 0,1 0 0,-1 0 1,0 0-1,0 0 0,0 0 0,-1 0 0,1 1 0,-1-1 0,1 1 0,-1-1 0,0 1 0,-1-1 0,1 1 0,-1 0 0,1-1 0,-1 1 0,0 0 0,0-1 0,-1 1 0,1 0 0,-1-1 0,0 2 1,-5 16 17,-1-1-1,-1 1 0,-1-2 0,-1 0 1,0 0-1,-2 0 0,0-2 1,-1 1-1,-8 8-16,-9 0-1994,30-25 1955,-1-1 0,1 0 0,-1 0 0,0 0 0,1 1 0,-1-1 0,1 0 0,-1 0 0,1 0 0,-1 0 0,1 0 0,-1 0 0,0 0 0,1 0 0,-1 0 0,1 0 0,-1 0 0,1-1 0,-1 1 0,1 0 0,-1 0 0,1-1 0,-1 1 0,1 0 0,-1 0 0,1-1 1,-1 1-1,1 0 0,0-1 0,-1 1 0,1-1 0,-1 1 0,1-1 0,0 1 0,0 0 0,-1-1 0,1 1 0,0-1 0,0 0 0,-1 1 0,1-1 0,0 1 0,0-1 0,0 1 0,0-1 0,0 1 0,0-1 0,0 1 0,0-1 0,0 0 0,0 1 0,0-1 0,0 1 0,1-1 0,-1 1 0,0-1 0,0 1 0,0-1 0,1 1 0,-1-1 0,0 1 0,1-1 0,-1 1 0,0-1 0,1 1 0,-1 0 0,1-1 1,-1 1-1,0 0 0,1-1 39,6-26-1162</inkml:trace>
  <inkml:trace contextRef="#ctx0" brushRef="#br0" timeOffset="1449.378">865 691 17708,'69'41'6715,"-68"-41"-6657,1 1-1,0-1 1,0 1 0,0-1 0,0 1 0,0-1 0,-1 0-1,1 0 1,0 0 0,0 0 0,0 0 0,0-1 0,0 1-1,-1-1 1,1 1 0,0-1 0,0 1 0,0-1 0,-1 0-1,1 0 1,0 0 0,-1 0 0,1 0 0,-1 0 0,0-1-1,1 1 1,-1 0 0,0-1 0,1 1 0,-1-1-1,0 1 1,0-1 0,0 0 0,-1 1 0,1-1 0,0 0-1,-1 0 1,1 1 0,-1-1 0,1 0 0,-1 0-58,1 0 30,0 0 0,-1 0-1,1-1 1,0 1 0,-1 0 0,0 0 0,1 0 0,-1 0 0,0-1 0,0 1 0,0 0-1,0 0 1,-1 0 0,1 0 0,-1-1 0,1 1 0,-1 0 0,0 0 0,0 0 0,0 0-1,0 0 1,0 0 0,0 0 0,0 1 0,-1-1 0,1 0 0,-1 1 0,1-1 0,-1 1-1,0-1 1,1 1 0,-1 0 0,0 0 0,0 0 0,0 0 0,0 0 0,0 0 0,0 0 0,0 1-1,0-1 1,0 1 0,-1-1 0,1 1 0,0 0 0,0 0 0,0 0 0,-1 0 0,1 0-1,0 0 1,0 1 0,0-1 0,0 1 0,0 0 0,-1-1 0,1 1 0,0 0 0,1 0-1,-3 1-29,-1 8 3,0-1 0,1 1 0,0 0-1,1-1 1,0 2 0,0-1 0,1 0 0,0 1-1,1-1 1,0 1 0,1-1 0,0 1-1,1-1 1,1 6-3,17 74 45,-18-88-58,0 0 0,0 0 0,0 0 0,0 0 0,0 0 0,0 0-1,1 0 1,-1 0 0,1-1 0,-1 1 0,1-1 0,0 1 0,0-1 0,-1 1 0,1-1-1,0 0 1,0 0 0,0 0 0,0 0 0,0 0 0,1 0 0,-1-1 0,0 1-1,0-1 1,1 0 0,-1 1 0,0-1 0,0 0 0,1 0 0,-1 0 0,0-1 0,0 1-1,1-1 1,-1 1 0,0-1 0,0 1 0,2-2 13,18-11-1067,1-7-755</inkml:trace>
  <inkml:trace contextRef="#ctx0" brushRef="#br0" timeOffset="1707.199">1185 647 22085,'-39'18'5851,"14"47"-5393,24-54-460,0 0 0,1 0 0,0 1 1,1-1-1,0 0 0,1 0 0,1 1 0,-1-1 0,1-1 0,1 1 1,0 0-1,1-1 0,0 0 0,1 0 0,6 9 2,-12-18-10,1 0 0,0 0 0,0 0 0,-1 0 0,1 0 0,0 0 0,0 0 0,0 0-1,0 0 1,0 0 0,1-1 0,-1 1 0,0 0 0,0-1 0,0 1 0,1-1 0,-1 1 0,0-1 0,1 1 0,-1-1 0,0 0 0,1 0-1,-1 0 1,1 0 0,-1 0 0,0 0 0,1 0 0,-1 0 0,0-1 0,1 1 0,-1 0 0,0-1 0,1 1 0,-1-1 0,0 1 0,0-1 0,0 0-1,1 0 1,-1 1 0,0-1 0,0 0 0,0 0 0,0 0 0,0 0 0,-1 0 0,1 0 0,0 0 0,0-1 0,0 0 10,28-65-2414,-16 19 480</inkml:trace>
  <inkml:trace contextRef="#ctx0" brushRef="#br0" timeOffset="2054.434">1215 197 21605,'0'0'79,"-1"0"0,1 0-1,0-1 1,-1 1 0,1 0 0,0 0 0,-1-1 0,1 1 0,-1 0 0,1 0 0,-1 0 0,1 0 0,-1 0 0,1 0 0,0 0 0,-1 0 0,1 0 0,-1 0 0,1 0 0,-1 0-1,1 0 1,-1 0 0,1 0 0,0 0 0,-1 0 0,1 1 0,-1-1 0,1 0 0,-1 0 0,1 0 0,0 1 0,-1-1 0,1 0 0,0 1 0,-1-1 0,1 0 0,0 1 0,-1-1-1,1 0 1,0 1 0,0-1 0,-1 1 0,1-1 0,0 0 0,0 1 0,0-1 0,0 1 0,0-1 0,0 1 0,0-1 0,-1 1 0,1-1 0,0 0 0,0 1 0,1-1 0,-1 1-1,0-1 1,0 1 0,0-1 0,0 1 0,0-1 0,0 0 0,1 1 0,-1-1 0,0 1-79,0 38 432,13 27-419,3-1-1,3-1 0,3 0 1,2-1-1,24 40-12,73 93 557,-114-188-334,-5-6-27,-4-5-67,-6-11-89,-1 0-1,-1 1 0,-1 0 0,1 1 0,-2 0 1,0 1-1,0 0 0,-1 1 0,0 0 1,-3 0-40,-27-23 38,-39-42 60,81 73-115,9 1-27,89-26-992,-62 12-381</inkml:trace>
  <inkml:trace contextRef="#ctx0" brushRef="#br0" timeOffset="2553.308">1539 590 18356,'0'0'2286,"0"0"30,0 0-878,0 0-573,6-2 240,-1-3-1057,0-1 1,0 0-1,0 0 0,-1 0 1,0-1-1,0 0 1,-1 1-1,0-1 1,0-1-1,0 1 0,-1 0 1,0-1-1,-1 1 1,0-1-1,0 1 1,0-1-1,-1 1 0,0-1 1,-1 0-1,0 1 1,0-1-1,-1-2-48,-17-35 209,18 45-199,1-1 1,-1 0-1,1 0 0,-1 1 1,1-1-1,-1 0 1,1 1-1,-1-1 1,1 1-1,-1-1 1,0 1-1,1-1 0,-1 1 1,0-1-1,0 1 1,1 0-1,-1-1 1,0 1-1,0 0 1,0 0-1,1-1 0,-1 1 1,0 0-1,0 0 1,0 0-1,0 0 1,0 0-1,1 0 1,-1 0-1,0 1 0,0-1 1,0 0-1,1 0 1,-1 1-1,0-1 1,0 0-1,0 1 1,1-1-1,-1 1 1,0-1-1,1 1 0,-1-1 1,0 1-1,1-1 1,-1 1-1,1 0 1,-1-1-1,1 1 1,-1 0-1,1-1 0,0 1 1,-1 0-1,1 0 1,0 0-1,-1-1 1,1 2-11,-3 8 10,1 0 0,0 1 0,0-1 0,1 1 0,1-1 0,0 1 0,0 0 0,1-1 0,0 1 1,1-1-1,0 1 0,4 9-10,-3-3 4,-1-6-6,0 3 3,0 1 0,1-1 0,1 1 0,0-1 0,1 0 0,1-1 0,0 1 0,0-1 0,2 0 0,4 6-1,-11-18-14,1 0 0,0 0 0,0 0 0,0 0 0,-1 0 0,1-1 0,0 1 0,0-1 0,0 1 0,0-1 0,0 0 1,0 0-1,0 0 0,0 0 0,0 0 0,0 0 0,0 0 0,0-1 0,0 1 0,0-1 0,0 1 0,0-1 0,-1 0 0,1 0 0,0 0 0,0 0 0,-1 0 0,1 0 0,-1 0 0,1-1 0,-1 1 0,1 0 0,-1-1 0,0 1 0,1-1 0,-1 0 1,0 1-1,0-1 0,0 0 0,-1 0 0,1 0 0,0 1 0,-1-1 0,1 0 0,-1 0 0,1 0 0,-1-1 14,21-42-1528</inkml:trace>
  <inkml:trace contextRef="#ctx0" brushRef="#br0" timeOffset="2927.059">1805 342 14723,'-7'25'3605,"-19"98"3302,25-118-6863,1 0-1,0 0 1,0 0 0,0 0-1,1 0 1,-1 0-1,1-1 1,0 1 0,1 0-1,-1 0 1,1-1 0,0 1-1,0-1 1,1 0 0,-1 1-1,1-1 1,0 0-1,0-1 1,0 1 0,1 0-1,-1-1 1,5 3-44,-7-4 10,0-1 0,1 0 0,-1 0-1,1 0 1,0 0 0,-1 0 0,1 0 0,0-1 0,-1 1 0,1 0-1,0-1 1,0 1 0,0-1 0,0 0 0,-1 0 0,1 0 0,0 0 0,0 0-1,0 0 1,0 0 0,0 0 0,-1-1 0,1 1 0,0-1 0,0 1-1,0-1 1,-1 0 0,1 0 0,0 0 0,-1 0 0,1 0 0,-1 0 0,1 0-1,-1 0 1,0-1 0,1 1 0,-1 0 0,0-1-10,26-69 542,-20 28-334,-3 0-1,-2 0 0,-2-1 0,-1 1 1,-2-1-1,-3 1 0,-1 0 0,-2 1 1,-2 0-1,-15-40-207,13 76 272,15 70-193,0-39-84,0 0 0,2 0 0,0 0 0,2 0 0,1-1 0,0 0 0,2-1 0,1 0 0,1 0 0,1-1 0,0 0 0,2-1 0,1 0 0,0-2 0,2 1 0,0-2 0,1 0 0,1-2 0,3 3 5,11-2-524,-5-9-915</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3:48.037"/>
    </inkml:context>
    <inkml:brush xml:id="br0">
      <inkml:brushProperty name="width" value="0.025" units="cm"/>
      <inkml:brushProperty name="height" value="0.025" units="cm"/>
    </inkml:brush>
  </inkml:definitions>
  <inkml:trace contextRef="#ctx0" brushRef="#br0">5126 75 23453,'-1'2'98,"-1"0"0,1 0-1,0 0 1,0 0 0,0 1 0,0-1-1,0 0 1,1 1 0,-1-1 0,1 1-1,0-1 1,-1 0 0,1 1 0,0-1-1,0 1 1,1-1 0,-1 1 0,0-1 0,1 1-1,0-1 1,-1 0 0,1 1 0,1-1-98,-1 8 160,73 351 1492,-64-308-1446,2 0-1,2-1 1,3-1 0,18 39-206,-34-88 165,-3-15 95,-17-42-177,-3 2 1,-3 0-1,-1 1 1,-32-45-84,57 95-20,1 5 7,0 0 0,0 0 0,0 0 1,1 0-1,-1 0 0,1 0 0,0-1 1,0 1-1,0 0 0,0 0 1,1-1-1,-1 1 0,1 0 0,0-1 1,-1 1-1,1-1 0,0 0 0,0 0 1,1 0-1,-1 0 0,0 0 1,1 0-1,-1 0 0,1-1 0,-1 1 1,1-1-1,0 0 0,0 0 0,0 0 1,-1 0-1,1 0 0,0-1 1,0 0-1,0 1 0,0-1 0,0 0 1,0 0-1,0 0 0,0-1 0,0 1 1,0-1-1,0 0 0,0 1 1,0-1-1,0 0 0,2-2 13,49-30-2366,-21 10 2712</inkml:trace>
  <inkml:trace contextRef="#ctx0" brushRef="#br0" timeOffset="297.995">5498 303 19348,'-15'124'5304,"13"-103"-5017,1-1 1,1 1-1,2-1 0,-1 0 1,2 1-1,1-1 1,1 0-1,1 2-287,-6-22 5,0 1-1,-1-1 0,1 1 1,0-1-1,0 1 1,0-1-1,0 1 1,0 0-1,0-1 0,0 1 1,0-1-1,0 1 1,1-1-1,-1 1 1,0-1-1,0 1 0,0-1 1,1 1-1,-1-1 1,0 1-1,0-1 1,1 0-1,-1 1 1,0-1-1,1 1 0,-1-1 1,1 0-1,-1 1 1,1-1-1,-1 0 1,0 1-1,1-1 0,-1 0 1,1 0-1,-1 0 1,1 1-1,-1-1 1,1 0-1,-1 0 1,1 0-1,0 0 0,-1 0 1,1 0-1,-1 0 1,1 0-1,-1 0 1,1 0-1,-1 0 0,1 0 1,-1 0-1,1-1 1,-1 1-1,1 0 1,-1 0-1,1-1 0,-1 1 1,1 0-1,-1-1 1,0 1-1,1 0 1,-1-1-1,1 1 1,-1 0-1,0-1 0,1 1 1,-1-1-1,0 0-4,17-37 130,-4-7-64,-2-1 1,-2 0-1,-2-1 1,-2 0-1,-1-27-66,-4 69-43,1 10-43,5 16 70,-2-1-1,-1 1 1,0 0 0,-2 0 0,0 0 0,-3 19 16,9 91-305,4-110-1978,-1-35-200</inkml:trace>
  <inkml:trace contextRef="#ctx0" brushRef="#br0" timeOffset="497.765">5805 288 21629,'-6'54'1064,"-1"3"184,-2 7-376,0-4-56,5-10-215,2-7-25,5-18-248,6-7-112,0-17-160,1-4-56,2-13 8,-1-6-48,2-8-648,1-5-377,-1-3 193</inkml:trace>
  <inkml:trace contextRef="#ctx0" brushRef="#br0" timeOffset="892.822">5927 0 19492,'0'4'1516,"-2"33"-574,1 1 0,2-1 0,2 0 0,1 0 0,6 19-942,-1 2 669,-3-8-340,2 0 0,2-1 0,2 0 0,19 45-329,-24-73 36,-2-21 119,-3-9-138,0-1 0,0 1-1,-1-1 1,0 0 0,-1 0 0,0 1 0,-1-1-1,0 0 1,0 0 0,-1 1 0,0-1-1,-1 1 1,0 0 0,0-1 0,-3-3-17,4 7 8,-72-173 177,72 174-177,-2 35-2,7-19 4,-2-2-3,1-1-1,-1 1 0,2-1 1,-1 0-1,1 1 0,1-2 1,-1 1-1,1 0 1,1-1-1,-1 1 0,1-1 1,1 0-1,0 0-6,-4-6-57,-1 0 0,1 0 0,0-1 0,0 1 0,-1 0 0,1-1-1,0 1 1,0-1 0,0 0 0,0 0 0,0 0 0,0 0 0,0 0 0,-1 0 0,1 0 0,0 0 0,0-1-1,0 1 1,0-1 0,0 1 0,-1-1 0,1 0 0,0 0 0,-1 0 0,1 0 0,0 0 0,-1 0 0,1 0 0,-1-1-1,0 1 1,2-1 57,24-21-878</inkml:trace>
  <inkml:trace contextRef="#ctx0" brushRef="#br0" timeOffset="1324.417">6202 244 16684,'20'156'7716,"-19"-152"-7689,0-1 1,0 1-1,0-1 1,0 1-1,1-1 1,-1 1-1,1-1 1,0 0-1,0 0 1,0 0-1,0 0 1,1 0-1,-1 0 1,1-1-1,0 1 1,-1-1-1,1 0 1,0 0-1,0 0 1,1 0-1,-1 0 1,0-1-1,1 1 1,-1-1-1,1 0 1,-1 0-1,1 0 1,0-1-1,-1 1 1,1-1-1,2 0-27,-3-1 2,0 0-1,0 0 1,0-1-1,-1 1 1,1-1-1,-1 0 1,1 1-1,-1-1 1,1 0-1,-1-1 1,0 1-1,0 0 1,0-1 0,0 1-1,-1-1 1,1 1-1,-1-1 1,1 0-1,-1 0 1,0 0-1,0 1 1,0-1-1,-1 0 1,1 0-1,-1 0 1,1 0-1,-1-3-1,5-12 42,8-12 64,-11 28-20,-2 2 66,0 0 120,0 0 73,0 0 61,0 0 44,-4 0-407,1 0 0,0 0 0,0-1 0,0 1 0,0-1 0,0 1 0,0-1 0,0 0 0,0 0 0,0-1 0,0 1 0,0 0 0,1-1 0,-1 0 0,0 0-1,1 0 1,-1 0 0,1 0 0,0 0 0,0 0 0,0-1 0,0 1 0,0-1 0,1 0 0,-1 1 0,1-1 0,-1 0 0,1 0 0,0 0 0,0 0 0,0 0-1,1 0 1,-1 0 0,1 0 0,0 0 0,-1 0 0,1-1 0,1 1 0,-1 0 0,0 0 0,1 0 0,0 0 0,0 0 0,0 0 0,0 0 0,0 0 0,0 0-1,1 0 1,-1 1 0,1-1 0,0 1 0,0-1 0,0 1 0,0-1 0,0 1 0,1-1-43,11-6-79,-1 1 1,1 0-1,0 1 0,1 0 1,0 2-1,0-1 0,0 2 1,1 0-1,0 0 0,-1 2 0,1 0 1,3 1 78,-1 3-3344</inkml:trace>
  <inkml:trace contextRef="#ctx0" brushRef="#br0" timeOffset="-3595.677">2596 284 24709,'-4'7'528,"-1"7"-64,4 10-383,2 9-73,2 7-8,2 8 40,2 3 16,2-1-40,2-2 8,-1-4 8,1-5-16,-7-4-248,0-3-313,-4-6-663,-1-4-400</inkml:trace>
  <inkml:trace contextRef="#ctx0" brushRef="#br0" timeOffset="-3333.835">2484 879 18140,'0'0'1168,"0"0"160,0 0-559,0 0-337,24-20 0,1-4 160,6-5 8,5-7-152,4-1-88,1-1-256,1-1-64,-7 4-40,-4 3-392,-9 4-528</inkml:trace>
  <inkml:trace contextRef="#ctx0" brushRef="#br0" timeOffset="-3067.567">2435 390 22853,'-4'-7'688,"3"-3"144,4-2-248,5-1-232,7-5-104,5-2-184,5-2-16,4 0-16,5 2-32,-3 5 41,-1 2-258,-4 10-655,-2 6-344,-2 9-2129</inkml:trace>
  <inkml:trace contextRef="#ctx0" brushRef="#br0" timeOffset="-2819.086">2857 533 11931,'17'38'9573,"-15"-33"-9386,-1 0 1,1 0-1,0 0 0,0-1 0,0 1 1,1-1-1,-1 1 0,1-1 0,0 0 1,0 0-1,1 0 0,-1 0 1,1-1-1,0 0 0,3 3-187,-5-6 19,1-1-1,-1 0 1,0 1-1,0-1 1,0 0-1,0 0 1,0 0-1,0 0 1,0 0-1,0-1 1,-1 1-1,1-1 1,0 1-1,-1-1 1,1 1 0,-1-1-1,0 0 1,1 0-1,-1 0 1,0 1-1,0-1 1,0-1-1,0 1 1,0-1-19,7-10 90,-7 11-87,0 0 0,0 1 0,0-1 0,0 0 0,0 1 0,1-1 0,-1 1 0,0-1 0,1 1 0,-1 0 0,1-1 0,0 1 0,-1 0 0,1 0 0,0 0 0,0 0 0,0 1 0,-1-1 0,1 0 0,0 1 0,0-1 0,0 1 0,0 0 0,0 0 0,0 0 0,0 0 0,0 0 0,0 0 0,0 0 0,0 0 0,0 1 0,0-1 0,0 1 0,0 0 0,0 0 0,0-1 0,0 1 0,-1 0 0,1 0 0,0 1 0,-1-1 0,1 0 0,-1 0 0,1 1 0,-1-1 0,0 1 0,1 0 0,-1-1 0,0 1 0,0 0 0,0-1 0,0 1 0,-1 0 0,1 0 0,0 2-3,32 90 384,-32-93-324,-1-1-18,4-6-2311,-2 3 204</inkml:trace>
  <inkml:trace contextRef="#ctx0" brushRef="#br0" timeOffset="-2314.02">3157 266 20780,'-3'-55'2978,"3"53"-2296,0 5-134,18 109 192,-3-9-671,4-1 0,16 39-69,35 71 721,-59-196-305,-6-22 54,-2-34-92,-41-228 78,6 80-434,32 149-89,0 40 64,0-1 1,-1 1-1,1-1 0,0 0 0,0 1 0,0-1 1,0 1-1,0-1 0,0 0 0,0 1 0,0-1 1,0 1-1,0-1 0,0 1 0,0-1 0,0 0 0,0 1 1,1-1-1,-1 1 0,0-1 0,0 0 0,0 1 1,1-1-1,-1 0 0,0 1 0,0-1 0,1 0 1,-1 1-1,0-1 0,1 0 0,-1 1 0,0-1 1,1 0-1,-1 0 0,0 0 0,1 1 0,-1-1 0,0 0 1,1 0-1,-1 0 0,1 0 0,-1 0 0,1 0 1,-1 0-1,0 0 0,1 0 0,-1 0 0,1 0 1,-1 0-1,1 0 0,-1 0 0,0 0 0,1 0 0,-1 0 1,1 0-1,-1-1 0,0 1 0,1 0 0,-1 0 1,0 0-1,1-1 0,-1 1 0,0 0 0,1-1 1,-1 1-1,0 0 0,1-1 3,14 36-79,-13-27 79,1-1 1,0 1 0,0-1 0,1 0-1,0 0 1,0 0 0,1 0 0,0-1 0,0 1-1,1-1 1,-1 0 0,1-1 0,1 1-1,-4-6-2,-1 0 1,1 0-1,0 0 1,-1-1-1,1 1 0,0-1 1,-1 1-1,1-1 1,-1 0-1,1 0 1,-1 0-1,1 0 1,-1 0-1,0-1 1,1 1-1,-1-1 1,0 0-1,0 1 0,0-1 1,0 0-1,-1 0 1,1 0-1,0-1 1,-1 1-1,0 0 1,1 0-1,-1-1 1,0 1-1,0-1 0,0 1 1,-1-1-1,1 1 1,0-1-1,-1 0 1,0 1-1,0-1 1,0 0-1,0 1 1,0-2 1,6-22 16,-2 0 1,0 0-1,-2 0 0,-1 0 1,-1 0-1,-1 0 1,-1 0-1,-1 0 1,-2 0-1,0 0 1,-2 1-1,-1-1-16,7 23-28,0 9-23,15 198-1,-10-160 80,-2-8 17,1 0 1,2 0-1,2-1 1,1 1-1,4 7-45,-12-41 2,0 0-1,0 0 1,0 0 0,1 0-1,-1 0 1,1 0 0,-1-1-1,1 1 1,-1 0 0,1 0-1,0-1 1,0 1 0,0 0-1,0-1 1,0 1 0,0-1 0,1 1-1,-1-1 1,0 0 0,1 1-1,-1-1 1,1 0 0,-1 0-1,1 0 1,0 0 0,-1 0-1,1 0 1,0-1 0,0 1-1,0-1 1,-1 1 0,1-1-1,0 1 1,0-1 0,0 0-1,0 0 1,0 0 0,0 0-1,0 0 1,0-1 0,-1 1-1,1-1 1,0 1 0,0-1-1,0 1 1,-1-1 0,2-1-2,24-54-1175,-13 15-478</inkml:trace>
  <inkml:trace contextRef="#ctx0" brushRef="#br0" timeOffset="-1273.334">3624 373 16371,'0'0'3430,"-1"15"-3127,0 84 836,4-75-658,-3-18-297,0 1 0,0-1 0,1 1 0,0 0 0,0-1 0,1 1 1,0-1-1,0 0 0,0 1 0,1-1 0,0 0 0,0-1 0,0 1 0,1 0 0,3 3-184,-4-9 19,-1 0 0,1 0 0,-1 0 0,1-1 0,0 1-1,-1-1 1,1 1 0,-1-1 0,1 0 0,-1 0 0,0 0 0,1 0 0,-1 0-1,0-1 1,0 1 0,0-1 0,0 1 0,0-1 0,0 0 0,0 0-1,0 0 1,-1 0 0,1 0 0,-1 0 0,1 0 0,-1 0 0,0-1 0,0 1-1,0 0 1,0-1 0,-1 1 0,1-1 0,0 1 0,-1-2-19,11-20-1,0-2 0,-2 0 0,-1 0 0,-1 0 1,-1-1-1,-2 0 0,-1 0 0,0-2 1,-1 8-193,-2 17-33,0 4 9,1 3 68,13 84 69,-10-98 17,42-259 190,-35 185-43,-11 84-31,24 78 1767,88 307-729,-102-339-1000,-10-43-24,0-2 63,-13-9 361,-50-54-443,53 51-50,1-1-1,0 0 1,1 0 0,0-1-1,1 0 1,0 0 0,2-1-1,-4-12 3,9 31 2,1-1-1,0 1 0,0 0 0,0 0 0,0-1 1,1 1-1,-1 0 0,1-1 0,0 1 1,0-1-1,0 0 0,1 0 0,-1 0 0,1 0 1,0 0-1,0-1 0,0 1 0,0-1 1,0 1-1,0-1 0,1 0 0,-1-1 1,1 1-1,-1 0 0,1-1 0,0 0 0,-1 0 1,1 0-1,0 0 0,0-1 0,0 1 1,0-1-1,0 0 0,-1 0 0,1-1 0,0 1 1,0-1-1,0 0 0,0 0 0,-1 0 1,1 0-1,0-1 0,-1 1 0,1-1 0,-1 0 1,0 0-1,1 0 0,-1-1 0,1-1-1,54-124 18,-58 128-18,0-1 0,0 1 0,1 0 0,-1-1 0,0 1 0,1 0 0,-1-1 0,0 1 0,1 0 1,-1 0-1,1-1 0,-1 1 0,0 0 0,1 0 0,-1 0 0,1-1 0,-1 1 0,1 0 0,-1 0 0,1 0 1,-1 0-1,0 0 0,1 0 0,-1 0 0,1 0 0,-1 0 0,1 0 0,-1 0 0,1 0 0,-1 1 0,1-1 0,-1 0 1,0 0-1,1 0 0,-1 1 0,1-1 0,-1 0 0,0 0 0,1 1 0,-1-1 0,0 0 0,1 1 0,-1-1 0,0 0 1,1 1-1,-1-1 0,0 1 0,0-1 0,1 0 0,-1 1 0,0-1 0,0 1 0,0-1 0,0 1 0,0-1 1,0 1-1,0-1 0,0 1 0,0-1 0,0 1 0,0-1 0,0 0 0,0 1 0,11 32-1,29 177 274,-34-191-177,-5-16-19,1-4-77,0 1-1,0-1 0,0 0 1,0 0-1,0 0 0,-1 0 0,1 0 1,0 0-1,-1 0 0,1-1 1,0 1-1,-1-1 0,0 1 0,1-1 1,-1 0-1,0 1 0,0-1 1,0 0-1,0 0 0,0 0 0,0 0 1,0 0-1,-1 0 0,1 0 0,-1 0 1,1 0-1,-1-1 1,1-1-43,7-25-960,1 0-749</inkml:trace>
  <inkml:trace contextRef="#ctx0" brushRef="#br0" timeOffset="-978.774">4154 173 24197,'0'0'712,"0"1"64,0 1-487,0-1-233,1 2-32,18 42-345,-19-45-519</inkml:trace>
  <inkml:trace contextRef="#ctx0" brushRef="#br0" timeOffset="-713.215">4354 364 11883,'-3'34'5422,"0"19"286,9-2-4290,-6-52-1407,0 1 1,1-1 0,-1 1-1,0-1 1,1 1-1,-1 0 1,0-1 0,1 1-1,-1-1 1,1 1 0,-1 0-1,1-1 1,-1 1 0,1 0-1,-1 0 1,1-1 0,-1 1-1,1 0 1,-1 0 0,1 0-1,-1 0 1,1 0 0,0 0-1,-1 0 1,1 0 0,-1 0-1,1 0 1,-1 0 0,1 0-1,-1 0 1,1 0 0,-1 0-1,1 0 1,0 1 0,-1-1-1,1 0 1,-1 0-1,0 1 1,1-1 0,-1 0-1,1 1 1,-1-1 0,1 0-1,-1 1 1,0-1 0,1 1-1,-1-1 1,0 1 0,1-1-1,-1 1 1,0-1 0,0 1-1,1-1 1,-1 1 0,0-1-1,0 1 1,0-1 0,0 1-1,0-1 1,0 1 0,0 0-1,0-1 1,0 1 0,0-1-1,0 1 1,0-1 0,0 1-1,-1 0-11,23-48 170,-19 37-130,46-84 124,-48 93-163,-1 0-1,0 0 0,1 1 0,-1-1 0,1 0 0,-1 0 1,1 1-1,-1-1 0,1 0 0,0 1 0,-1-1 0,1 1 0,0-1 1,0 0-1,-1 1 0,1 0 0,0-1 0,0 1 0,0-1 1,-1 1-1,1 0 0,0 0 0,0 0 0,0-1 0,0 1 0,0 0 1,0 0-1,0 0 0,-1 0 0,1 0 0,0 0 0,0 1 0,0-1 1,0 0-1,0 0 0,0 1 0,-1-1 0,1 0 0,0 1 1,0-1-1,0 1 0,-1-1 0,1 1 0,0 0 0,-1-1 0,1 1 1,0 0-1,-1-1 0,1 1 0,-1 0 0,1-1 0,-1 1 1,1 0-1,-1 0 0,0 0 0,1 0 0,-1-1 0,0 2 0,16 53 214,-16-54-199,18 86 1005,-18-87-1010,-1-1 0,1 1-1,0-1 1,0 1 0,0-1 0,0 1-1,0-1 1,0 1 0,0-1 0,0 1 0,0-1-1,1 1 1,-1-1 0,0 1 0,0-1-1,0 1 1,1-1 0,-1 1 0,0-1-1,0 1 1,1-1 0,-1 1 0,0 0-1,1-1 1,-1 1 0,0 0 0,1-1 0,-1 1-1,1 0 1,-1-1 0,1 1 0,-1 0-1,1 0 1,-1 0 0,1-1 0,-1 1-1,1 0 1,-1 0 0,1 0 0,-1 0 0,1 0-1,-1 0 1,1 0 0,-1 0 0,1 0-1,-1 0 1,1 0 0,-1 0 0,1 0-1,-1 1 1,1-1 0,-1 0 0,1 0 0,-1 1-1,0-1 1,1 0 0,-1 0 0,1 1-1,-1-1 1,0 0 0,1 1 0,-1-1-1,0 1 1,1-1 0,-1 0 0,0 1-1,1-1 1,-1 1-10,27-78 170,30-56-58,-57 132-114,0 0 0,0 0 0,0-1 0,0 1 0,1 0 0,-1 0 0,0 0 0,1 0 0,-1 1 0,1-1 0,-1 0 1,1 0-1,-1 0 0,1 0 0,0 0 0,-1 0 0,1 1 0,0-1 0,0 0 0,-1 1 0,1-1 0,0 0 0,0 1 0,0-1 1,0 1-1,0 0 0,0-1 0,0 1 0,0 0 0,0-1 0,0 1 0,0 0 0,0 0 0,0 0 0,0 0 0,0 0 0,0 0 1,0 0-1,0 0 0,0 1 0,0-1 0,0 0 0,0 0 0,0 1 0,0-1 0,0 1 0,0-1 0,0 1 0,0-1 0,0 1 1,0 0-1,-1-1 0,1 1 0,0 0 0,0 0 0,-1 0 0,1 0 0,-1-1 0,1 1 0,-1 0 0,1 0 0,-1 0 0,1 0 0,-1 0 1,0 0-1,1 1 2,12 70-92,-10 23-1172,-3-55-177</inkml:trace>
  <inkml:trace contextRef="#ctx0" brushRef="#br0" timeOffset="-18018.459">114 2526 11771,'0'0'1288,"0"0"1163,0 0-915,0 0-542,0 0-279,0 0-143,0 0 28,19 11 2629,128 46-2503,-49-61 201,25 4-87,98 30-627,-202-26-212,1-2 0,0 0 1,0-2-1,0 0 0,0-1 1,0-1-1,12-3-1,117 0 32,41 15-17,-42 3 11,-128-8-9,1-2-1,-1 0 0,1-1 1,-1-1-1,1-1 1,0-1-1,9-1-16,4 0 5,88-23 6,-18 9 45,-103 16-17,15-4 465,-14 2-1589</inkml:trace>
  <inkml:trace contextRef="#ctx0" brushRef="#br0" timeOffset="-5166.958">132 1218 15275,'-28'15'5686,"1"36"-5575,19-34 242,-6 16-331,2 0-1,2 1 1,0 1 0,3-1 0,1 1 0,1 0 0,2 1 0,1-1 0,2 1 0,2-1 0,1 1 0,2-1 0,7 30-22,97 331 64,-89-331-73,-14-39 13,1 0 1,0 0-1,2-1 1,2 0-1,0-1 1,1 0-1,1-1 1,1 0-1,1-1 1,2-1 0,0 0-1,1-2 1,0 0-1,2 0 1,19 13-5,70 20 100,-81-40-83,0 0 0,-1 3 1,0 0-1,-1 1 0,13 12-17,6 11 4,-31-24-1,1-1-1,0-1 1,1-1-1,1 0 0,0-1 1,0 0-1,1-2 1,0 0-1,1-1 1,0-1-1,0 0 1,8 0-3,-6-5 14,0-1 1,1-1-1,-1-1 1,0-1-1,0-1 1,0-1-1,0 0 1,16-7-15,7 0 12,172 1 45,-187 7-66,-1-2 0,0-1 0,0-1 1,0-1-1,-1-2 0,-1-1 0,0-1 0,0-1 0,-1-1 0,-1-1 0,0-1 0,8-9 9,-18 13 16,0 0-1,1 1 0,1 0 0,-1 2 1,2-1-1,-1 2 0,1 0 1,1 1-1,12-3-15,-26 9-1,-1 1 0,1-1 1,-1-1-1,1 1 0,-1 0 0,0-1 1,1 0-1,-1 0 0,0 0 0,0 0 1,0 0-1,-1-1 0,1 1 0,0-1 1,-1 0-1,0 1 0,0-1 1,0 0-1,0-1 0,0 1 0,0 0 1,-1 0-1,1-1 0,-1 1 0,0-1 1,0 1-1,-1-1 0,1 0 0,-1 0 1,45-267 111,-38 240-107,-3-1 0,0 0 0,-2 0 0,-1 0 0,-3-13-4,2-33 3,-15-173-2,11 227 6,0 1 0,-2-1 1,-1 1-1,0 0 0,-2 1 0,0 0 0,-2 0 1,0 1-1,-2 0 0,-8-11-7,-17-32 73,31 49-8,-1 2-1,0-1 1,-1 1-1,-1 0 0,0 0 1,0 1-1,-1 1 1,-1 0-1,1 0 0,-2 1 1,0 1-1,0 0 1,-1 1-1,-3-2-64,-47-14 107,0 3 0,-1 3 0,-1 3 0,-14 0-107,77 15 8,-311-53 478,250 49-286,0 3 0,0 2 0,0 4 0,0 2 0,1 3 0,0 3-1,-11 5-199,-82 15-9,-144 25-405,268-48-441,5 3-340</inkml:trace>
  <inkml:trace contextRef="#ctx0" brushRef="#br0" timeOffset="-4730.126">1453 973 21877,'-4'14'584,"4"-14"24,8 0-456,19-26-136,5-11-16,12-11 40,5-3-8,1 3 8,-1 3 0,-3 8-24,-5 7 8,-8 6-16,-4 8-128,-13 7-576,-4 4-184</inkml:trace>
  <inkml:trace contextRef="#ctx0" brushRef="#br0" timeOffset="-4417.657">1434 621 19428,'26'-39'3417,"-25"38"-3405,1-1 1,-1 1-1,1-1 0,0 1 0,0 0 0,0-1 0,0 1 1,0 0-1,0 0 0,0 0 0,0 1 0,0-1 0,0 0 1,0 1-1,1-1 0,-1 1 0,0 0 0,0 0 0,1 0 1,-1 0-1,0 0 0,0 0 0,1 1 0,-1-1 0,0 1 1,0 0-1,0-1 0,0 1 0,0 0 0,0 0 1,0 0-1,0 1 0,0-1 0,0 0 0,0 1 0,-1-1 1,1 1-1,-1 0 0,1-1 0,-1 1 0,1 0 0,-1 0 1,0 0-1,0 0 0,0 0 0,0 0-12,0 9 90,1 0 0,-2-1 0,0 1 0,0 0 0,-1 0 0,0-1-1,-1 1 1,0-1 0,0 1 0,-1-1 0,-1 0 0,0 0 0,0 0 0,-1 0 0,-6 8-90,10-16 30,-71 136 1174,47-96-880,2 0 1,2 2-1,2 0 1,2 1 0,2 1-1,1 3-324,13-48 0,1 0-1,-1 0 1,0 1-1,0-1 1,1 0 0,-1 1-1,1-1 1,-1 0-1,1 1 1,0-1-1,0 1 1,-1-1-1,1 1 1,0-1-1,0 0 1,0 1-1,0-1 1,1 1 0,-1-1-1,0 1 1,1-1-1,-1 0 1,1 1-1,-1-1 1,1 0-1,0 1 1,-1-1-1,1 0 1,0 0-1,0 1 1,0-1 0,0 0-1,0 0 1,0 0-1,0 0 1,0 0-1,1-1 1,-1 1-1,0 0 1,0 0-1,1-1 1,-1 1-1,0-1 1,1 1 0,-1-1-1,1 0 1,-1 0-1,1 1 1,-1-1-1,0 0 1,1 0-1,-1 0 1,109-59-823,-55 28-315</inkml:trace>
  <inkml:trace contextRef="#ctx0" brushRef="#br0" timeOffset="123915.387">745 4260 14291,'-41'2'6581,"0"44"-5312,36-38-917,-7 14-228,0 1 1,2 1-1,0 0 0,2 0 1,0 1-1,2 0 1,1 1-1,1-1 0,1 1 1,1 0-1,2 9-124,-6 43 3,3-1-1,4 1 1,3 0 0,9 40-3,-12-116 1,4 48 1,2 0 1,3-1 0,1 0 0,3-1 0,2 0 0,2-1-1,2-1 1,2-1 0,2-1 0,1-1 0,30 37-3,-5-28-11,3-2 0,2-3 1,1-2-1,47 26 11,-57-46-1,1-3 1,1-1-1,1-3 0,1-2 0,0-2 1,1-3-1,1-1 0,-1-3 1,1-2-1,1-2 0,45-5 1,-79 2 2,-1-1 0,0-1 1,-1-1-1,1 0 0,0-1 0,-1-1 0,0-1 0,0 0 0,0-2 0,-1 1 1,0-2-1,-1 0 0,1-1 0,-2-1 0,6-5-2,21-17 12,-18 12-6,1 1 1,0 2-1,2 0 0,0 2 1,1 1-1,0 1 0,18-6-6,0 9-3,-38 10 4,0 0 0,0 0-1,0 0 1,0-1 0,0 0-1,0 0 1,0-1 0,-1 1 0,1-2-1,-1 1 1,0-1 0,0 0-1,0 0 1,0 0 0,-1-1 0,0 0-1,0 0 1,0-1 0,0 1-1,-1-1 1,0 0 0,0 0-1,2-7 0,21-91-4,25-65 115,-45 150-94,-1 0 1,-1 0-1,0-1 0,-2 0 0,0 0 0,-1 1 1,-1-15-18,0 20 14,0-19 260,-1 0 1,-1 1-1,-2-1 1,-2 1-1,0-1 1,-10-27-275,-3-11 423,12 40-391,-2 0 0,-1 0 1,-2 1-1,0 0 1,-2 1-1,-1 1 0,-10-13-32,-141-156 106,148 176-78,-1 1 0,-1 0 0,-1 2 1,0 0-1,-1 1 0,-2 1 0,1 1 1,-2 1-1,0 1 0,0 2 0,-1 0 0,-3 0-28,-122-53 244,118 48-214,-1 1-1,0 1 1,-1 2 0,-1 1-1,0 2 1,0 1-1,-14 0-29,-4 8 65,0 2 1,0 3-1,1 2 0,-1 2 0,2 2 1,-1 3-1,2 2 0,0 2 0,1 2 0,1 2 1,-23 16-66,-90 43-1290,119-57-160</inkml:trace>
  <inkml:trace contextRef="#ctx0" brushRef="#br0" timeOffset="125036.066">2035 3918 18260,'80'-71'8934,"-33"27"-8641,-3-2 0,-2-1 0,25-40-293,-58 74 32,-4 5-20,-1 0 0,1 0 0,1 1 1,0 0-1,-1 0 0,2 1 0,-1-1 1,1 1-1,0 1 0,1-1 0,7-3-12,-14 9 1,1 0 0,0 1 0,0-1 0,-1 1 0,1-1 0,0 1 0,-1 0 0,1 0 0,-1 0 0,1 0 0,-1 0 0,1 0 0,-1 0 0,0 0-1,1 0 1,-1 1 0,0-1 0,0 0 0,0 1 0,0-1 0,0 1 0,0-1 0,0 1 0,-1 0 0,1-1 0,0 1 0,-1 0 0,0 0 0,1-1 0,-1 1-1,0 0 1,0 1-1,2 2 1,49 143-1215,-45-135-117</inkml:trace>
  <inkml:trace contextRef="#ctx0" brushRef="#br0" timeOffset="125990.716">2259 3386 15891,'-22'-52'8881,"21"50"-8784,1-1 0,0 0 1,0 1-1,0-1 1,0 0-1,1 0 1,-1 1-1,1-1 1,-1 0-1,1 1 1,0-1-1,0 1 1,0-1-1,0 1 0,1-1 1,-1 1-1,1 0 1,-1 0-1,1-1 1,0 1-1,0 0 1,0 1-1,0-1 1,0 0-1,0 1 1,1-1-1,-1 1 1,2-1-98,3-3 8,0 1 1,0 1 0,0-1 0,0 1 0,0 0-1,1 1 1,0 0 0,-1 0 0,1 1 0,0 0-1,0 0 1,0 1 0,0 0 0,-1 0 0,1 1 0,0 0-1,0 0 1,0 1 0,-1 0 0,1 0 0,-1 1-1,1 0 1,-1 0 0,0 0 0,0 1 0,-1 1-1,1-1 1,0 1-9,-1 4 4,-1 1-1,0-1 1,-1 1-1,0-1 1,0 1-1,-1 1 0,0-1 1,-1 0-1,0 1 1,0-1-1,-1 1 1,-1 0-1,0 4-3,0-14 1,3 32 32,-1-1 1,-2 1 0,-1 0-1,-2 0 1,-1-1 0,-2 1 0,-2 4-34,-16 7-603,15-40-801</inkml:trace>
  <inkml:trace contextRef="#ctx0" brushRef="#br0" timeOffset="126565.767">2733 3116 19900,'0'1'91,"1"0"-1,-1 1 0,0-1 1,1 0-1,-1 0 0,1 1 0,-1-1 1,1 0-1,0 0 0,0 0 1,-1 1-1,1-1 0,0 0 1,0 0-1,0 0 0,0-1 1,0 1-1,0 0 0,0 0 1,1 0-1,-1-1 0,0 1 1,0-1-1,1 1 0,-1-1 0,0 1 1,0-1-1,1 0 0,-1 1 1,1-1-1,-1 0 0,0 0 1,1 0-1,-1 0 0,0 0 1,1-1-1,-1 1 0,0 0 1,1-1-1,-1 1 0,0-1 1,1 1-1,-1-1 0,0 1 0,0-1 1,0 0-1,1 0-90,49-47 1143,-45 36-1014,0 0-1,-1 0 1,0 0 0,-1-1-1,0 1 1,-1-1-1,0 0 1,-2 0 0,1-1-1,-1 1 1,-1 0-1,0 0 1,-1-1 0,-1 1-1,0 0 1,-1 0-129,3 11 23,0 0-1,0-1 1,-1 1 0,1 0 0,-1 0-1,1 0 1,-1 0 0,0 0 0,0 0-1,0 0 1,0 0 0,0 1 0,0-1-1,0 0 1,-1 1 0,1-1 0,0 1-1,-1-1 1,0 1 0,1-1 0,-1 1-1,0 0 1,0 0 0,1 0 0,-1 0-1,0 0 1,0 0 0,0 1 0,0-1-1,-1 1 1,1-1 0,0 1 0,0 0-1,0 0 1,0 0 0,0 0-1,0 0 1,0 0 0,-1 1 0,1-1-1,0 0 1,0 1 0,0 0 0,0 0-1,0 0 1,0-1 0,1 2 0,-1-1-1,0 0 1,0 0 0,1 0 0,-1 1-1,1-1-22,-10 16 12,2 1-1,0 0 0,1 0 1,1 1-1,1-1 0,1 1 0,0 1 1,1-1-1,0 14-11,3-30 1,-3 20 2,0 1 0,1-1 0,1 1 1,1 0-1,1 0 0,1 0 0,2 0 0,0-1 0,3 10-3,-5-31-2,-1-1 0,0 1 1,0-1-1,0 1 0,1-1 0,-1 0 0,1 1 0,-1-1 1,1 1-1,0-1 0,-1 0 0,1 0 0,0 1 0,0-1 1,0 0-1,0 0 0,0 0 0,0 0 0,0 0 0,0 0 0,0 0 1,1 0-1,-1 0 0,0-1 0,1 1 0,-1 0 0,0-1 1,1 1-1,-1-1 0,1 0 0,-1 1 0,1-1 0,-1 0 1,1 0-1,-1 0 0,1 0 0,-1 0 0,0 0 0,1-1 1,-1 1-1,1 0 0,-1-1 0,1 1 0,-1-1 0,0 1 0,1-1 1,-1 0-1,0 0 0,1 1 0,-1-1 0,0 0 0,0 0 1,0 0-1,0 0 0,0 0 0,0-1 0,0 1 0,0 0 2,52-62-1811,-25 21 84</inkml:trace>
  <inkml:trace contextRef="#ctx0" brushRef="#br0" timeOffset="126862.389">3104 2740 19772,'0'0'1753,"0"0"23,0 15-616,-1 11-312,1 19-424,0 9-151,0 11-201,-2 0-32,2-3-16,0-8 0,0-15 16,0-8-8,0-12 24,2-6-88,-2-13-657,0 0-391,-14-12-1464</inkml:trace>
  <inkml:trace contextRef="#ctx0" brushRef="#br0" timeOffset="127020.625">2987 2948 20468,'6'-3'1393,"4"-2"159,3 5-856,5 2-272,7 5-328,3 3-56,4 2-32,3 1-16,-2-1-264,-2-2-488,-9-9-680</inkml:trace>
  <inkml:trace contextRef="#ctx0" brushRef="#br0" timeOffset="127360.964">3250 2767 19988,'1'39'962,"2"0"0,1-1 0,3 1 1,0-1-1,4 5-962,13 30 457,2-1 0,3-2 1,28 46-458,-26-43 360,-30-70-72,-29-120 678,19 85-920,-4-1-31,2 0-1,1 0 1,2-1 0,2 0-1,1-1 1,1 1 0,2-1 0,1 0-1,2 0 1,2 0 0,3-12-15,-6 42-10,1 0 0,0 0 0,0 0 1,1 0-1,0 0 0,-1 0 0,2 0 1,-1 1-1,0-1 0,1 1 0,0 0 1,0-1-1,0 1 0,1 0 1,0 1-1,-1-1 0,1 1 0,0 0 1,1-1-1,-1 2 0,0-1 0,1 0 1,0 1-1,-1 0 0,1 0 0,0 1 1,0-1-1,0 1 0,0 0 0,1 0 1,-1 1-1,0-1 0,2 1 10,-3 4 2,-1-1 0,1 0-1,-1 1 1,0 0 0,0 0 0,-1 0-1,1 0 1,-1 0 0,0 0 0,0 1-1,0-1 1,-1 1 0,1 0-1,-1-1 1,0 1 0,0 0 0,-1 0-1,0-1 1,0 1 0,0 0 0,0 0-1,-1 0 1,1-1 0,-1 1-1,0 0 1,-1-1 0,0 3-2,-1 11 60,-1-1 0,-1 0 0,-1 0 0,0 0-1,-1-1 1,-1 0 0,0 0 0,-1 0 0,-1-1 0,0-1 0,-1 0 0,-5 4-60,-4-8-1210,15-16-348</inkml:trace>
  <inkml:trace contextRef="#ctx0" brushRef="#br0" timeOffset="127722.79">3635 2723 20596,'1'2'142,"1"1"0,-1-1 0,0 1 0,1-1-1,-1 0 1,1 0 0,0 0 0,0 0-1,0 0 1,0 0 0,0 0 0,0 0 0,0-1-1,1 1 1,-1-1 0,0 0 0,1 0 0,-1 1-1,1-2 1,0 1 0,-1 0 0,1 0-1,0-1 1,-1 0 0,1 1 0,0-1 0,0 0-1,-1 0 1,1-1 0,0 1 0,0-1 0,-1 1-1,1-1 1,0 0 0,-1 0 0,1 0 0,-1 0-1,1 0 1,-1-1 0,0 1 0,2-2-142,0-3 66,0-1 1,-1 0-1,0 0 1,0 0-1,0 0 1,-1-1-1,0 1 1,-1 0 0,1-1-1,-1 0 1,-1 1-1,0-1 1,0 0-1,0 1 1,-1-1-1,0 0 1,0 1-1,-1-1 1,0 1 0,-3-6-67,4 11 22,0 0 1,0 1 0,0-1-1,-1 0 1,1 1 0,-1-1-1,1 1 1,-1 0-1,1-1 1,-1 1 0,0 0-1,0 0 1,1 0 0,-1 0-1,0 0 1,0 1 0,0-1-1,0 1 1,0-1 0,0 1-1,0 0 1,0-1 0,0 1-1,0 0 1,-1 0 0,1 1-1,0-1 1,0 0 0,0 1-1,0-1 1,0 1 0,0 0-1,0-1 1,1 1 0,-1 0-1,0 0 1,0 0 0,0 1-24,-52 60 159,47-42-156,2 0 0,1 0 0,0 1 0,1-1 0,1 1 0,2 0 0,0 0 0,0 0 0,2-1 0,1 1 0,2 8-2,-5-27-2,-1 0-1,1 0 1,-1 0 0,1 1 0,0-1-1,0 0 1,0 0 0,0 1 0,0-1-1,1 0 1,-1 0 0,1 1 0,-1-1-1,1 0 1,0 0 0,0 0 0,0 0-1,0 0 1,0 0 0,0 0 0,1 0 0,-1-1-1,1 1 1,-1 0 0,1-1 0,0 1-1,-1-1 1,1 0 0,0 1 0,0-1-1,0 0 1,0 0 0,0 0 0,0 0-1,0-1 1,0 1 0,1-1 0,-1 1-1,0-1 1,0 0 0,1 1 0,-1-1-1,0 0 1,0-1 0,1 1 0,-1 0 0,0-1-1,0 1 1,0-1 0,1 0 2,54-66-1394,-27 15-220</inkml:trace>
  <inkml:trace contextRef="#ctx0" brushRef="#br0" timeOffset="127997.996">3919 2577 19956,'-5'10'1713,"-1"5"303,1 2-880,-3 5-240,2 6-295,1 1-105,3 5-288,2 1-104,6 0-80,4 0 0,2-5-16,2-2-8,3-15 0,0-8-80,1-26-488,-1-15-369,3-23 657</inkml:trace>
  <inkml:trace contextRef="#ctx0" brushRef="#br0" timeOffset="128415.486">3981 2121 21565,'-9'13'3353,"9"22"-2882,3 6-337,3 0 0,1 0-1,2-1 1,1 0 0,3 0-1,1-1 1,1-1 0,3 0-1,1-1 1,1-1 0,3-1-1,0-1 1,28 29-134,-42-53 188,-8-9 39,0-6-26,-1-9-165,-1-1 0,0 0 0,-1 1 0,-1-1 0,0 1 0,-1-1 0,-1 1 0,0 1-1,-1-1 1,0 1 0,-1 0 0,-1 0 0,-8-11-36,14 21-8,2 3-24,1 2-19,-1 1 47,1 0 0,0 0-1,1 0 1,-1-1-1,0 1 1,1 0-1,0-1 1,-1 1 0,1-1-1,0 0 1,0 0-1,0 1 1,1-1 0,-1-1-1,0 1 1,1 0-1,-1 0 1,1-1 0,0 0-1,-1 1 1,1-1-1,0 0 1,0 0-1,0-1 1,0 1 0,0-1-1,0 1 1,0-1-1,0 0 1,0 0 0,0 0-1,0 0 1,1-1 4,2 0-1,0 0 0,1 0 0,-1-1 0,-1 1 0,1-1 0,0-1 0,0 1 1,-1-1-1,1 0 0,-1 0 0,0-1 0,0 1 0,0-1 0,0 0 0,-1-1 0,2-1 1,-3 2 10,0 0-1,-1 0 0,1 0 1,-1-1-1,1 1 0,-1-1 1,-1 1-1,1-1 0,-1 0 1,1 0-1,-2 0 0,1 0 1,0 0-1,-1 0 0,0 0 1,0 0-1,0 0 0,-1 0 1,0 1-1,0-1 0,0 0 1,0 0-1,-1 0 0,0 1 1,0-1-1,0 0 0,0 1 1,-4-4-10,5 8 4,0 0 1,0-1-1,-1 1 1,1 0 0,0 0-1,-1 0 1,1 0-1,0 0 1,-1 1 0,1-1-1,0 0 1,-1 1-1,1-1 1,0 1 0,0-1-1,-1 1 1,1-1-1,0 1 1,0 0 0,0 0-1,0 0 1,0-1-1,0 1 1,0 0 0,0 0-1,0 0 1,1 1-1,-1-1 1,0 0 0,1 0-1,-1 0 1,0 0-1,1 1 1,0-1 0,-1 0-1,1 1 1,0-1-1,-1 0 1,1 0 0,0 1-1,0-1 1,0 0-1,0 1 1,1-1 0,-1 0-1,0 1 1,0-1-1,1 0 1,-1 1-5,-1 17 8,-1 1 0,2-1 1,1 0-1,0 1 0,2-1 0,0 0 0,1 0 0,1 0 0,6 15-8,-11-32 0,0 0 0,1 0 0,-1 0 0,1 0 0,0 0 0,-1 0-1,1 0 1,0 0 0,0 0 0,0 0 0,0-1 0,1 1-1,-1 0 1,0-1 0,1 1 0,-1-1 0,1 1 0,-1-1 0,1 0-1,0 0 1,0 0 0,-1 0 0,1 0 0,0 0 0,0 0-1,0 0 1,0-1 0,0 1 0,0-1 0,0 0 0,0 1 0,0-1-1,1 0 1,-1 0 0,0-1 0,0 1 0,0 0 0,0-1-1,0 1 1,0-1 0,0 1 0,0-1 0,0 0 0,1-1 0,42-57-894,-23 10 2305</inkml:trace>
  <inkml:trace contextRef="#ctx0" brushRef="#br0" timeOffset="128762.626">4527 2276 21093,'-9'57'1023,"-9"154"2772,36-151-2971,-17-59-819,0 0-1,-1 0 1,1 0 0,0-1-1,-1 1 1,1 0-1,0 0 1,0-1-1,0 1 1,0 0 0,0-1-1,0 1 1,0 0-1,0-1 1,0 0-1,0 1 1,0-1 0,0 0-1,0 1 1,0-1-1,0 0 1,0 0-1,0 0 1,1 0 0,-1 0-1,0 0 1,0 0-1,0 0 1,0-1-1,0 1 1,0 0 0,0-1-1,0 1 1,0 0-1,0-1 1,0 0-1,0 1 1,0-1 0,0 1-1,0-1 1,0 0-1,0 0 1,-1 0-1,1 1 1,0-1 0,-1 0-1,1 0 1,0 0-1,-1 0 1,1 0-1,-1-1-4,10-15 25,-1-1-1,-1 1 1,0-2-1,-2 1 0,0-1 1,-1 0-1,-1 0 0,0 0 1,-1-12-25,0 16 14,2-19 11,0 1 0,-3-1 1,0 0-1,-3 0 1,0 0-1,-3 0 0,0 0 1,-2 1-1,-8-24-25,-13 4 87,12 71-2,12 8-73,1 0 1,1 0-1,1 0 1,1 0-1,1 0 1,2 0 0,0-1-1,2 1 1,1-1-1,1-1 1,1 1-1,1-1 1,5 7-13,-11-24-28,1 1 1,0-1 0,0 0 0,1-1 0,0 1 0,0-1 0,1 0 0,-1-1 0,1 0-1,0 0 1,1 0 0,-1-1 0,1 0 0,0 0 0,0-1 0,0 0 0,0 0 0,1-1 26,22 5-1133</inkml:trace>
  <inkml:trace contextRef="#ctx0" brushRef="#br0" timeOffset="129601.07">3046 4118 11338,'-22'-39'10229,"12"25"-8338,8 12-624,8 18 504,83 174-448,-89-189-1321,0 0 1,0 0-1,1-1 0,-1 1 0,0 0 0,0 0 1,1-1-1,-1 1 0,0 0 0,1 0 0,-1-1 1,1 1-1,-1 0 0,1-1 0,-1 1 0,1-1 1,-1 1-1,1-1 0,-1 1 0,1-1 0,0 1 0,0-1 1,-1 1-1,1-1 0,0 0 0,-1 1 0,1-1 1,0 0-1,0 0 0,0 0 0,-1 0 0,1 1 1,0-1-1,0 0 0,0 0 0,-1 0 0,1-1 1,0 1-1,0 0 0,-1 0 0,1 0 0,0-1 1,0 1-1,-1 0 0,1-1 0,0 1 0,0 0 0,-1-1 1,1 1-1,-1-1 0,1 1 0,0-1 0,-1 1 1,1-1-1,-1 0 0,1 1 0,-1-1 0,1 0 1,-1 1-1,0-1 0,1 0-2,14-54 108,-14 52-104,32-211 150,-33 214-154,0 1-1,0-1 1,0 1-1,0-1 1,0 0-1,0 1 1,0-1-1,1 1 0,-1-1 1,0 0-1,0 1 1,0-1-1,1 0 1,-1 1-1,0-1 1,1 0-1,-1 1 1,0-1-1,1 0 0,-1 1 1,0-1-1,1 0 1,-1 0-1,0 0 1,1 1-1,-1-1 1,1 0-1,-1 0 1,0 0-1,1 0 0,-1 0 1,1 0-1,-1 0 1,1 0-1,-1 0 1,1 0-1,-1 0 1,0 0-1,1 0 0,-1 0 1,1 0-1,-1 0 1,1 0-1,-1 0 1,0-1-1,1 1 1,-1 0-1,0 0 1,1-1-1,-1 1 0,0 0 1,1 0-1,-1-1 1,0 1-1,1 0 1,-1-1-1,0 1 1,0-1-1,1 1 1,-1 0-1,0-1 0,0 1 1,0-1-1,0 1 1,0 0-1,1-1 1,-1 1-1,0-1 1,0 1-1,0-1 1,19 35-44,-19-33 44,52 121 44,-52-122-40,0 0 0,0-1 0,1 1 0,-1 0 1,0-1-1,0 1 0,0 0 0,0-1 0,1 1 0,-1 0 1,0-1-1,0 1 0,1 0 0,-1 0 0,0-1 1,1 1-1,-1 0 0,0 0 0,0 0 0,1 0 0,-1-1 1,0 1-1,1 0 0,-1 0 0,1 0 0,-1 0 1,0 0-1,1 0 0,-1 0 0,0 0 0,1 0 0,-1 0 1,0 0-1,1 0 0,-1 0 0,1 0 0,-1 0 1,0 0-1,1 0 0,-1 1 0,0-1 0,1 0 0,-1 0 1,0 0-1,0 1 0,1-1 0,-1 0 0,0 0 0,1 1 1,-1-1-1,0 0 0,0 0 0,0 1 0,1-1 1,-1 0-1,0 1 0,0-1 0,0 0 0,0 1 0,0-1 1,0 0-1,1 1 0,-1-1 0,0 1 0,0-1 1,0 0-1,0 1-4,8-35 187,-7 27-180,38-116 120,-38 123-148,0-1 0,0 0-1,0 0 1,0 1 0,0-1 0,1 1-1,-1-1 1,0 1 0,0-1 0,0 1-1,0 0 1,1 0 0,-1-1-1,0 1 1,0 0 0,0 0 0,1 0-1,-1 0 1,0 1 0,0-1 0,1 0-1,-1 0 1,0 1 0,0-1 0,0 1-1,0-1 1,0 1 0,1-1 0,-1 1-1,0 0 1,0-1 0,0 1 0,-1 0-1,1 0 1,0 0 0,0 0-1,0 0 1,-1 0 0,1 0 0,0 0-1,-1 0 1,1 0 0,-1 0 0,1 0-1,-1 0 1,0 1 0,1-1 0,-1 0-1,0 0 1,0 0 0,0 1 0,0 0 21,8 24-1431</inkml:trace>
  <inkml:trace contextRef="#ctx0" brushRef="#br0" timeOffset="129865.076">3051 3667 19308,'3'5'784,"6"1"-136,-2 1-344,10 2-247,1-2-97</inkml:trace>
  <inkml:trace contextRef="#ctx0" brushRef="#br0" timeOffset="130365.709">3358 3419 19636,'6'44'713,"1"-1"0,2 0 0,2 0-1,2-1 1,2 0 0,2-2 0,1 0 0,2 0 0,16 21-713,21 49 1370,-41-73-1264,2 0 1,1-1-1,3-1 1,0-1-1,2-1 1,2-1 0,0-1-1,8 4-106,-34-35 4,0 0 0,0 0-1,-1 0 1,1-1 0,0 1 0,0 0-1,0-1 1,0 1 0,0 0 0,-1-1 0,1 1-1,0 0 1,0 0 0,0-1 0,0 1-1,0 0 1,0-1 0,0 1 0,0 0-1,0-1 1,0 1 0,0 0 0,0-1 0,0 1-1,0 0 1,0-1 0,1 1 0,-1 0-1,0-1 1,0 1 0,0 0 0,0 0-1,1-1 1,-1 1 0,0 0 0,0 0 0,1-1-1,-1 1 1,0 0 0,0 0 0,1 0-1,-1-1 1,0 1 0,0 0 0,1 0-1,-1 0 1,0 0 0,1 0 0,-1 0 0,0 0-1,1 0 1,-1-1 0,0 1 0,1 0-4,-17-36 49,-46-78 23,-47-112-88,105 214 15,2 1 0,-1-1 0,2 1 0,0-1 0,0 0 0,1 0 0,0 0 0,1 1 0,0-1 0,1 0 0,1 1 0,0-1 0,0 1 0,1 0 0,0 0 0,2-2 1,1-3 4,0-1-1,-1 0 0,-1-1 0,-1 1 0,-1-1 1,0 0-1,-1 0 0,-1 0 0,0-1 0,-2 1 1,0 0-1,-1 0 0,-1 0 0,0 0 0,-3-6-3,5 21 3,0 1-1,1 0 0,-1-1 0,0 1 0,0 0 0,-1-1 0,1 1 0,0 0 1,-1 0-1,1 0 0,-1 0 0,0 0 0,1 0 0,-1 1 0,0-1 0,0 0 1,0 1-1,-1 0 0,1-1 0,0 1 0,0 0 0,-3-1-2,-3 32 0,40 201 45,-31-224-40,1 12 29,1-1 0,1 0 0,0 0-1,1 0 1,1 0 0,1-1 0,0 0 0,1 0-1,1-1 1,1 0-34,-9-14 4,1-1 0,-1 1 0,0-1 0,1 1 0,-1-1 0,1 0 0,-1 0 0,1 0 0,0 0-1,-1 0 1,1 0 0,0 0 0,0 0 0,0-1 0,-1 1 0,1-1 0,0 1 0,0-1 0,0 0 0,0 0 0,0 0 0,0 0 0,0 0-1,0 0 1,0 0 0,0-1 0,0 1 0,0-1 0,0 1 0,0-1 0,-1 0 0,1 0 0,0 0 0,0 0 0,-1 0 0,1 0 0,-1 0-1,1 0 1,-1-1 0,1 1 0,-1-1 0,0 1 0,0-1 0,1 0-4,45-80-618,-45 72-182,-1 1 1969</inkml:trace>
  <inkml:trace contextRef="#ctx0" brushRef="#br0" timeOffset="130754.964">3913 3556 20364,'0'0'1437,"0"0"-41,-5 4-200,1 5-1097,-1 1-1,1-1 0,1 1 0,0 0 1,0 0-1,1 1 0,0-1 1,1 1-1,0-1 0,1 0 1,0 1-1,0-1 0,1 1 0,1-1 1,2 9-99,-4-18 20,0 6 120,0-2-56,0-1 0,1 0 0,-1 0 0,1 0 0,-1 0-1,1 0 1,0 0 0,1 0 0,-1 0 0,1-1 0,0 1-1,-1 0 1,2-1 0,-1 1 0,0-1 0,2 2-84,-2-5 11,-1 0 0,1 1 0,-1-1 0,1 0 0,-1 0 0,1-1 0,-1 1 0,1 0 0,-1 0 0,1-1 0,-1 1 0,1-1 0,-1 1 0,1-1 0,-1 0 0,0 0 0,1 1 0,-1-1 0,0 0 0,0 0 0,0 0 0,0 0 0,0 0 0,0-1 0,0 1 0,0 0 0,0 0 0,0-1 0,-1 1 0,1 0 0,0-1 0,-1 1 0,1-1 0,-1 1 1,0-1-1,1 1 0,-1-1 0,0 1-11,8-23 29,-1 1 0,-1-1 0,-1 0 0,-1 0 0,-1-1 0,-1 1 0,-1-1 0,-3-22-29,-7-5 74,8 49-52,-2 25-84,30 213 21,-25-228 42,20 51-18,-20-59-32,-1 0 1,1 0-1,-1 0 1,1 0-1,-1-1 0,0 1 1,1 0-1,-1-1 1,0 1-1,0-1 0,0 1 1,0-1-1,0 0 1,0 1-1,0-1 0,-1 0 1,1 0-1,-1 0 1,1 1-1,-1-1 0,0 0 1,1 0-1,-1 0 1,0-1 48,1-1-289,7-29-1217</inkml:trace>
  <inkml:trace contextRef="#ctx0" brushRef="#br0" timeOffset="131314.326">4012 3078 21365,'5'21'588,"0"1"1,2-1 0,0 1 0,2-2 0,0 1 0,11 17-589,3 7 674,106 242 1765,-82-206-2237,-45-78-120,-8-12 118,-126-190 7,121 180-205,15 20-51,13 26 4,47 52 15,-62-77 30,0 0-1,0-1 1,1 0 0,-1 1-1,1-1 1,-1 0 0,1 0-1,-1 0 1,1-1 0,-1 1-1,1 0 1,0-1 0,-1 0-1,1 0 1,0 0 0,0 0-1,-1 0 1,1 0 0,0-1 0,-1 1-1,1-1 1,0 0 0,-1 0-1,1 0 1,-1 0 0,1 0-1,-1 0 1,0-1 0,1 1-1,-1-1 1,0 0 0,0 1-1,0-1 1,0 0 0,-1 0 0,6-7 9,-1 1-1,0-1 1,-1 0 0,0-1 0,0 1 0,-1-1-1,0 0 1,-1 0 0,0 0 0,0 0 0,-1-1-1,-1 1 1,0-1 0,0 1 0,-1-1 0,0 1-1,-1-1 1,0 1 0,-1-1 0,-2-6-9,50 172-34,-7-45 105,-39-109-71,0-1 1,0 1-1,0 0 0,0-1 1,0 1-1,0 0 0,0-1 1,1 1-1,-1 0 0,0-1 0,0 1 1,1-1-1,-1 1 0,0 0 1,1-1-1,-1 1 0,1-1 1,-1 1-1,0-1 0,1 1 0,-1-1 1,1 1-1,-1-1 0,1 0 1,0 1-1,-1-1 0,1 0 1,-1 1-1,1-1 0,0 0 0,-1 0 1,1 0-1,0 1 0,-1-1 1,1 0-1,0 0 0,-1 0 1,1 0-1,0 0 0,-1 0 0,1 0 1,0-1-1,-1 1 0,1 0 1,0 0-1,-1 0 0,1-1 1,-1 1-1,1 0 0,0-1 0,-1 1 1,1 0-1,-1-1 0,1 1 1,-1-1-1,1 1 0,-1-1 1,1 1-1,-1-1 0,0 1 0,1-1 1,-1 1-1,0-1 0,10-42-1072,-10 8-475</inkml:trace>
  <inkml:trace contextRef="#ctx0" brushRef="#br0" timeOffset="131481.101">4354 3193 21965,'3'12'592,"1"-1"-24,3 2-344,2-5-352,-2-1-464</inkml:trace>
  <inkml:trace contextRef="#ctx0" brushRef="#br0" timeOffset="131793.014">4603 3295 20900,'4'154'4059,"-4"-155"-4032,1 0 1,-1 0 0,0 0 0,1 0-1,-1 1 1,1-1 0,-1 0 0,1 0 0,0 0-1,-1 1 1,1-1 0,0 0 0,0 1-1,-1-1 1,1 1 0,0-1 0,0 1-1,0-1 1,0 1 0,-1-1 0,1 1-1,0 0 1,0 0 0,0-1 0,0 1 0,0 0-1,0 0 1,0 0 0,0 0 0,0 0-1,0 0 1,0 0 0,0 0 0,0 1-1,0-1 1,0 0 0,0 1 0,0-1-1,-1 0 1,1 1 0,0-1 0,0 1 0,0-1-1,0 1 1,-1 0 0,1-1 0,0 1-1,-1 0 1,1 0 0,-1-1 0,1 1-1,0 0 1,-1 0 0,0 0 0,1 0 0,-1-1-1,1 1 1,-1 0 0,0 0 0,0 0-1,0 0-27,32-82 430,-28 66-411,1 0 1,0 0-1,1 0 1,1 1-1,0 0 1,1 0-1,1 1 1,0 0-1,0 0 1,3-1-20,-11 13-2,0 0 1,0-1 0,1 1-1,-1 0 1,0 0 0,0 0-1,0 0 1,1 0 0,-1 0-1,1 0 1,-1 1 0,1-1-1,-1 0 1,1 1 0,-1-1-1,1 1 1,-1 0 0,1-1-1,0 1 1,-1 0-1,1 0 1,0 0 0,-1 0-1,1 0 1,-1 0 0,1 1-1,0-1 1,-1 1 0,1-1-1,-1 1 1,1-1 0,-1 1-1,1 0 1,-1 0 0,0-1-1,1 1 1,-1 0 0,0 0-1,1 1 1,-1-1 0,0 0-1,0 0 1,0 1 0,0-1-1,0 0 1,-1 1 0,1-1-1,0 1 1,0 0 1,14 34 54,-14-28-13,2-1-1,-1 0 1,1 0 0,0 0-1,1-1 1,0 1 0,0-1-1,0 0 1,1 0 0,0 0 0,4 4-41,-7-10 23,0-1 1,0 1-1,0-1 1,0 1 0,0-1-1,0 0 1,0 0-1,0 0 1,-1 0-1,1 0 1,0-1 0,-1 1-1,1 0 1,-1-1-1,1 1 1,-1-1 0,0 1-1,0-1 1,1 0-1,-1 0 1,0 1-1,-1-1 1,1 0 0,0 0-1,0 0 1,-1 0-1,1 0 1,-1 0 0,0 0-1,0 0 1,0 0-1,0 0 1,0-2-24,1 1 14,3-11-99,-4 9-14,1 0 0,0 0 0,0 0 0,0-1 0,1 1 0,-1 0-1,1 1 1,1-1 0,-1 0 0,1 1 0,-1-1 0,1 1 0,1 0 0,-1 0 0,1 0 0,-1 0 0,1 0 0,0 1 0,4-3 99,5 5-1837</inkml:trace>
  <inkml:trace contextRef="#ctx0" brushRef="#br0" timeOffset="132561.271">4489 4245 21621,'-1'-3'135,"-3"-10"545,0 1 0,0-1 0,-1 1 0,-1 1 0,0-1 0,-1 1 0,0 0 1,-1 1-1,-2-3-680,10 12 22,-1 0 1,1 1-1,-1-1 1,1 0-1,0 0 1,-1 1-1,0-1 1,1 0-1,-1 1 0,1-1 1,-1 0-1,0 1 1,1-1-1,-1 1 1,0-1-1,0 1 1,1 0-1,-1-1 1,0 1-1,0 0 1,0-1-1,1 1 1,-1 0-1,0 0 1,0 0-1,0 0 1,0 0-1,0 0 1,1 0-1,-1 0 1,0 0-1,0 0 1,0 0-1,0 0 1,0 1-1,1-1 1,-1 0-1,0 1 1,0-1-1,1 1 1,-1-1-1,0 1 1,0-1-1,1 1 0,-1-1 1,1 1-1,-1 0 1,0-1-1,1 1 1,-1 0-1,1-1 1,-1 1-1,1 0 1,0 0-1,-1 0-22,-5 53 264,13-8-256,1 0 1,3-1-1,2 0 1,6 12-9,0 2 50,-2-1 17,-10-28-39,2-1 1,0 0-1,2 0 0,1-1 1,2 0-1,0-1 0,11 13-28,-25-40 4,1-1-1,-1 1 1,0-1-1,0 1 0,1-1 1,-1 1-1,0-1 1,1 1-1,-1-1 1,0 1-1,1 0 0,-1-1 1,1 1-1,-1 0 1,0-1-1,1 1 1,-1 0-1,1-1 1,-1 1-1,1 0 0,-1 0 1,1 0-1,0-1 1,-1 1-1,1 0 1,-1 0-1,1 0 0,-1 0 1,1 0-1,-1 0 1,1 0-1,0 0 1,-1 0-1,1 1 0,0-1-3,-184-181 127,181 180-128,1 0 0,-1 1 1,1-1-1,-1 0 0,1 0 0,0 0 0,0 0 1,-1 0-1,1 0 0,0 0 0,0 0 0,0-1 0,0 1 1,0 0-1,0-1 0,0 1 0,1-1 0,-1 1 1,0-1-1,1 1 0,-1-1 0,1 1 0,0-1 0,-1 0 1,1 1-1,0-1 0,0 1 0,0-1 0,0 0 1,0 1-1,1-1 0,-1 1 0,0-1 0,1 0 0,-1 1 1,1-1-1,-1 1 0,1-1 0,0 1 0,0 0 1,0-1-1,0 1 0,0 0 0,0-1 0,0 1 1,0 0-1,0 0 0,0 0 0,1 0 1,8-1-79,0 0-1,0-1 1,-1 0-1,1 0 1,-1-1-1,0 0 1,0-1-1,0 0 1,-1 0-1,1-1 1,-1 0 0,2-3 79,22-23-1733,-1-2-2189</inkml:trace>
  <inkml:trace contextRef="#ctx0" brushRef="#br0" timeOffset="133031.435">4708 4256 14675,'-30'48'10534,"27"-43"-10404,0 0 0,0 0 0,1 1-1,0-1 1,0 1 0,1-1 0,0 1-1,-1-1 1,2 1 0,-1 0-1,1 0 1,0-1 0,0 1 0,0 0-1,1 0 1,0-1 0,0 1 0,1 0-1,0-1 1,-1 1 0,2 0-130,-3-4 6,0-1 0,0 1 0,0-1 1,1 1-1,-1-1 0,0 1 0,0-1 0,1 0 0,-1 1 1,1-1-1,0 1 0,-1-1 0,1 0 0,0 0 0,0 1 1,0-1-1,-1 0 0,1 0 0,1 0 0,-1 0 0,0 0 0,0 0 1,0 0-1,0 0 0,1-1 0,-1 1 0,0 0 0,1-1 1,-1 1-1,0-1 0,1 1 0,-1-1 0,1 0 0,-1 0 1,1 1-1,-1-1 0,1 0 0,-1 0 0,1-1 0,-1 1 0,1 0 1,-1 0-1,0-1 0,1 1 0,-1-1 0,1 1 0,-1-1 1,0 1-1,1-1 0,-1 0 0,0 0 0,0 0 0,0 0 1,0 0-1,1 0-6,6-17 30,0 0 1,-2 0-1,0-1 0,-1 0 1,0 0-1,-2 0 1,0-1-1,-1 1 0,-2-1 1,0-12-31,0 29 12,2 4-27,0 0 0,-1-1 1,1 1-1,0 0 1,-1 0-1,1 0 0,0 1 1,-1-1-1,0 0 0,1 0 1,-1 1-1,0-1 0,1 1 1,-1-1-1,0 1 0,0 0 1,0-1-1,-1 1 0,1 0 1,0 0-1,-1 0 0,1-1 1,-1 1-1,1 0 1,-1 0-1,0 0 0,0 0 1,0 0-1,0 0 0,0 1 15,2 9-208,26 50-2555,-28-61 2678,1 0 0,0 0 0,0 0 0,0 0 0,0 0 0,0 0 0,0-1 0,0 1 0,0 0 0,0-1 0,0 1 0,0-1 0,0 1 0,0-1 0,0 1 0,1-1 0,-1 0 0,0 0 0,0 0 0,0 0 0,1 0 0,-1 0 0,0 0 0,0 0 0,1 0 0,-1 0 0,0 0 0,0-1 0,0 1 0,0-1 0,1 1 0,-1-1 0,0 1 0,0-1 0,0 0 0,0 1 0,0-1 0,0 0 0,0 0 0,-1 0 0,1 0 0,0 1 0,0-1 0,-1 0 0,1-1 0,0 1 0,-1 0 0,1 0 0,-1 0 0,0 0 0,1 0 0,-1 0 0,0-1 0,1 1 85,9-22-238,0 0-1,-2-1 0,0 0 0,-1 0 0,-2 0 0,-1-1 0,0 0 0,-1-25 239,-8 25 944,-5 34 1136,23 124-109,-10-103-1609,-4-23-245,1-1 0,1 0 0,-1 0 0,1 0 0,0 0 0,0 0 0,1 0-1,0 0 1,0 0 0,0 0 0,1-1 0,0 1 0,0-1 0,1 1-117,-3-6 11,0 0 1,1 0-1,-1 0 1,0 0 0,1 0-1,-1 0 1,0-1-1,1 1 1,-1 0-1,0-1 1,0 1 0,0-1-1,1 0 1,-1 1-1,0-1 1,0 0-1,0 0 1,0 1-1,0-1 1,0 0 0,0 0-1,0 0 1,-1 0-1,1 0 1,0 0-1,0-1 1,-1 1-1,1 0 1,-1 0 0,1 0-1,-1-1 1,1 1-1,-1 0 1,0-1-1,0 1 1,0 0-1,0-1 1,0 1 0,0 0-12,30-206-2772,-29 185 2183,3-59-3216</inkml:trace>
  <inkml:trace contextRef="#ctx0" brushRef="#br0" timeOffset="133744.22">4983 3663 15891,'-8'23'4784,"9"16"-2556,0-29-1850,6 41 176,2-1-1,3 0 1,2 0-1,1-1 1,4-1 0,1-1-1,2 0 1,18 25-554,-39-69 27,-1-3 10,0 0 6,0-5 10,-6-19 9,-2 1-1,0 0 1,-1 0 0,-1 0-1,-1 1 1,-1 0 0,-1 1-1,-6-7-61,16 24 95,13 2-24,78 25-123,-80-25-141,-1 0 0,1-1 1,-1 0-1,1-1 0,-1 0 1,0 0-1,0 0 0,0-1 0,-1 0 1,0 0-1,0-1 0,0 1 1,0-1-1,-1-1 0,0 1 0,-1-1 1,1 0-1,-1 0 0,0 0 1,-1-1-1,0 1 0,0-1 0,-1 0 1,0 1-1,0-1 0,0 0 1,-1-1-1,-1 1 0,1 0 1,-2-7 192,1 21 426,-1 14 63,2 0 0,-1-1 0,2 1 1,1-1-1,0 1 0,2-1 0,1 3-489,-6-21 64,19-4 32,45-39 2,-46 31-82,-8 5 2,0 0-1,0 0 1,0-1 0,-1-1 0,1 0 0,-2 0-1,1 0 1,-2-1 0,1 0 0,2-5-18,-10 12 56,0 1 0,-1 0 1,1-1-1,-1 1 0,1 0 1,-1 0-1,0-1 0,1 1 1,-1 0-1,0 0 0,0 0 0,0 0 1,0 0-1,0 0 0,0 0 1,0 0-1,0 0 0,0 1 1,0-1-1,0 0 0,-1 1 0,1-1 1,0 1-1,0-1 0,-1 1 1,1 0-1,0-1 0,-1 1 1,1 0-1,-1 0 0,1 0 1,0 0-1,-1 0 0,1 0 0,0 0 1,-1 1-1,1-1-56,-6-1 199,-103-27 465,109 28-664,0 0 1,0-1-1,0 1 0,1-1 1,-1 1-1,0-1 1,0 1-1,0-1 0,0 0 1,0 0-1,1 1 1,-1-1-1,0 0 1,1 0-1,-1 0 0,0 0 1,1 0-1,-1 0 1,1 0-1,0 0 0,-1 0 1,1 0-1,0 0 1,0 0-1,-1 0 1,1 0-1,0 0 0,0 0 1,0 0-1,0 0 1,0 0-1,1 0 0,-1 0 1,0 0-1,0-1 1,1 1-1,-1 0 1,0 0-1,1 1 0,-1-1 1,1 0-1,0 0 1,-1 0-1,1 0 0,0 0 1,0 0-1,39-38-16,-34 35 18,11-11-245,0 0 1,-1-1-1,-1 0 0,-1-2 0,0 1 1,-1-2-1,2-4 243,5-13-1988</inkml:trace>
  <inkml:trace contextRef="#ctx0" brushRef="#br0" timeOffset="134023.496">5463 2968 23069,'-3'18'1016,"6"3"873,6 13-1473,7 5 32,3 7-32,3-2-48,1-4-232,5 0-56,-3-1-64,-2 1-8,2 8-248,-3 4-1080</inkml:trace>
  <inkml:trace contextRef="#ctx0" brushRef="#br0" timeOffset="134285.743">5900 3889 25645,'3'9'1025,"1"1"351,0-5-944,-4-5-208,0 0-256,0 0-336,0 0 1968</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21T06:24:38.794"/>
    </inkml:context>
    <inkml:brush xml:id="br0">
      <inkml:brushProperty name="width" value="0.025" units="cm"/>
      <inkml:brushProperty name="height" value="0.025" units="cm"/>
    </inkml:brush>
  </inkml:definitions>
  <inkml:trace contextRef="#ctx0" brushRef="#br0">18 1 19188,'0'0'1471,"0"0"-95,1 6 685,17 55-1470,4-2 0,1 0 1,4-2-1,1-1 0,16 20-591,-43-74 7,116 161-498,-108-134-1693,-9-19 405</inkml:trace>
  <inkml:trace contextRef="#ctx0" brushRef="#br0" timeOffset="292.739">2 610 12099,'-2'-12'3104,"4"-6"2946,12-9-4754,10-7-88,17-19-88,5-8-239,13-3-377,0 4-120,-6 12-296,-8 10-88,-4 10-72,-6 2-208,2 6-713,1-2-495</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6:13.302"/>
    </inkml:context>
    <inkml:brush xml:id="br0">
      <inkml:brushProperty name="width" value="0.025" units="cm"/>
      <inkml:brushProperty name="height" value="0.025" units="cm"/>
    </inkml:brush>
  </inkml:definitions>
  <inkml:trace contextRef="#ctx0" brushRef="#br0">1 61 19404,'0'0'46,"0"0"1,1-1-1,-1 1 0,0 0 0,1 0 1,-1-1-1,0 1 0,1 0 0,-1-1 1,0 1-1,0 0 0,1-1 1,-1 1-1,0-1 0,0 1 0,0 0 1,0-1-1,0 1 0,1-1 0,-1 1 1,0-1-1,0 1 0,0 0 0,0-1 1,0 1-1,0-1 0,0 1 0,-1-1 1,1 1-1,0 0 0,0-1 0,0 1 1,0-1-1,0 1 0,-1 0 1,1-1-1,0 1 0,0 0 0,-1-1 1,1 1-1,0 0 0,0-1 0,-1 1 1,1 0-1,0-1 0,-1 1 0,1 0 1,-1 0-47,134-44 1009,-18 53-910,134 6-91,134-23 1031,288 17-1022,11 26-17,-198-41 32,-388 4-28,0-4 1,0-4-1,4-5-4,-25 4 18,4 8 1211,-79 3-874,0 0-82,0 0-23,0 0-21,-18 18 797,-14 0-1024,-26 16 58,51-26-1775,7-7 271</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6:19.702"/>
    </inkml:context>
    <inkml:brush xml:id="br0">
      <inkml:brushProperty name="width" value="0.025" units="cm"/>
      <inkml:brushProperty name="height" value="0.025" units="cm"/>
    </inkml:brush>
  </inkml:definitions>
  <inkml:trace contextRef="#ctx0" brushRef="#br0">13 46 12179,'-2'0'793,"-9"0"200,19-4 4533,145-37-4197,-67 57-938,-55-6-300,299 64 80,-273-62 67,0-2 0,1-3 1,52 0-239,9 1 181,378 84 370,-331-85-527,-1-7 1,1-7-1,16-9-24,52-2 44,113 26 87,-272-1-20,1-3 0,0-4 0,-1-2 1,1-5-1,65-13-111,-117 14 142,16-4-244,-14 7 3080,-40 15-1729,-20 9-1898,25-16-847</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6:24.681"/>
    </inkml:context>
    <inkml:brush xml:id="br0">
      <inkml:brushProperty name="width" value="0.025" units="cm"/>
      <inkml:brushProperty name="height" value="0.025" units="cm"/>
    </inkml:brush>
  </inkml:definitions>
  <inkml:trace contextRef="#ctx0" brushRef="#br0">252 63 15819,'-1'-4'227,"-1"1"-1,0-1 1,0 0-1,0 1 0,0-1 1,-1 1-1,0-1 1,1 1-1,-1 0 0,0 0 1,-1 1-1,1-1 1,0 1-1,-1-1 0,0 1 1,1 0-1,-1 0 1,0 1-1,0-1 1,0 1-1,0 0 0,0 0 1,0 0-1,0 1 1,0-1-1,-1 1 0,1 0 1,0 0-1,0 0 1,0 1-1,-1 0 0,1-1 1,0 1-1,0 1 1,0-1-1,0 1 0,1-1 1,-1 1-1,-1 1-226,-6 10 71,1 0-1,0 0 1,1 2-1,1-1 1,0 1-1,1 0 0,0 0 1,1 1-1,1 0 1,0 0-1,2 1 1,0-1-1,0 1 1,2-1-1,0 1 0,1 14-70,-3 4 70,-1-17-69,0 2 0,2-1 1,1 0-1,0 0 0,1 1 1,2-1-1,-1 0 0,2 0 1,1 0-1,0 0 0,2 0 1,0-1-1,0 0 0,2 0 1,0-1-1,2 0 0,-1 0 1,2-1-1,0 0 0,14 13-1,-20-22-3,0-1 0,1 0-1,0 0 1,0 0 0,1-1 0,-1 0-1,1 0 1,0-1 0,1 1 0,-1-2 0,1 1-1,-1-1 1,1 0 0,0-1 0,0 0-1,0 0 1,1 0 0,-1-1 0,0-1-1,0 1 1,1-2 0,-1 1 0,0-1-1,1 0 1,-1 0 0,0-1 0,0 0-1,0-1 1,0 0 0,-1 0 0,1-1-1,-1 0 1,1 0 0,-1 0 0,-1-1-1,1 0 1,1-2 3,5-14 17,-1 0-1,0 0 0,-2-1 1,-1 0-1,0-1 1,-2 0-1,-1 0 1,0-1-1,-2 1 0,-1-1 1,-1 0-1,-1 0 1,-1-6-17,2 16 4,-4-258 856,2 253-770,0 17-79,0 0 0,1 0 1,-1 0-1,0 0 0,0 0 0,0 1 0,0-1 0,-1 0 0,1 0 0,0 0 0,-1 0 1,1 1-1,-1-1 0,0 0 0,1 1 0,-1-1 0,0 0 0,0 1 0,0-1 0,0 1 0,-1-1 1,1 1-1,0 0 0,-1-1 0,1 1 0,0 0 0,-1 0 0,1 0 0,-1 0 0,0 0 0,-1 0-11,-125-28-996,94 27-307</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6:28.065"/>
    </inkml:context>
    <inkml:brush xml:id="br0">
      <inkml:brushProperty name="width" value="0.025" units="cm"/>
      <inkml:brushProperty name="height" value="0.025" units="cm"/>
    </inkml:brush>
  </inkml:definitions>
  <inkml:trace contextRef="#ctx0" brushRef="#br0">181 94 24397,'-3'0'165,"0"0"-1,0 0 1,0 0-1,0 1 1,1-1-1,-1 1 1,0 0-1,0-1 1,0 1-1,0 1 1,0-1-1,1 0 1,-1 1-1,1-1 1,-1 1-1,1 0 1,-1-1-1,1 1 1,0 1 0,0-1-1,0 0 1,0 0-1,0 1 1,1-1-1,-1 1 1,1-1-1,-1 1 1,1 0-1,0 1-164,-24 86-156,24-69 155,0 0 1,2 0-1,1 0 1,0-1-1,1 1 1,1 0 0,1-1-1,1 0 1,1 0-1,1-1 1,1 0 0,0 0-1,2 1 1,-9-17 2,-1 0-1,0 0 0,1 0 0,0-1 1,0 1-1,0-1 0,0 1 1,0-1-1,0 0 0,1 0 1,-1 0-1,1 0 0,-1 0 0,1 0 1,0-1-1,0 1 0,0-1 1,0 0-1,0 0 0,0 0 1,0 0-1,0-1 0,0 1 1,0-1-1,0 0 0,0 0 0,1 0 1,-1 0-1,0 0 0,0-1 1,0 1-1,0-1 0,0 0 1,0 0-1,0 0 0,0 0 0,0-1 1,0 1-1,0-1 0,-1 0 1,1 0-1,-1 0 0,1 0 1,-1 0-1,0 0 0,0 0 1,1-2-2,8-13 89,-1 0 1,-1-1 0,0 0 0,-2 0 0,0-1 0,-1 0 0,-1 0-1,0 0 1,-2-1 0,0 0 0,-1 1 0,-1-1 0,-2-15-90,2 25 29,-1 0 0,0 0 0,0 0 0,-1 0 0,0 0 0,-1 0 0,0 0 0,-1 1-1,0-1 1,0 1 0,-1-1 0,0 1 0,-1 0 0,0 1 0,0-1 0,-1 1 0,0 0 0,-1 0 0,1 1 0,-2 0 0,1 0 0,-1 0 0,0 1 0,0 1 0,0-1 0,-1 1 0,0 0 0,0 1 0,0 0 0,-1 1 0,1 0 0,-8-1-29,8 3-80,-1 0 1,1 1-1,-1 0 1,0 1-1,1 0 1,-1 1-1,1 0 1,0 0-1,0 1 0,0 0 1,0 0-1,0 1 1,0 1-1,1-1 1,0 1-1,-1 1 80,-9 8-1676</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6:26.592"/>
    </inkml:context>
    <inkml:brush xml:id="br0">
      <inkml:brushProperty name="width" value="0.025" units="cm"/>
      <inkml:brushProperty name="height" value="0.025" units="cm"/>
    </inkml:brush>
  </inkml:definitions>
  <inkml:trace contextRef="#ctx0" brushRef="#br0">0 146 19748,'3'-22'987,"24"-83"4033,-27 105-4996,1-1 0,-1 1-1,0 0 1,0-1 0,0 1 0,1 0 0,-1-1 0,0 1 0,1 0 0,-1-1 0,0 1-1,1 0 1,-1-1 0,0 1 0,1 0 0,-1 0 0,0 0 0,1-1 0,-1 1 0,1 0-1,-1 0 1,0 0 0,1 0 0,-1 0 0,1 0 0,-1 0 0,1 0 0,-1 0-1,1 0 1,-1 0 0,0 0 0,1 0 0,-1 0 0,1 0 0,-1 0 0,1 0 0,-1 1-1,0-1 1,1 0 0,-1 0 0,0 0 0,1 1 0,-1-1 0,0 0 0,1 1-1,-1-1 1,0 0 0,1 1 0,-1-1 0,0 0 0,0 1 0,1-1 0,-1 0 0,0 1-1,0-1 1,0 1 0,0-1 0,1 0 0,-1 1 0,0-1 0,0 1 0,0-1 0,0 1-1,0-1 1,0 1 0,0-1 0,0 0 0,0 1-24,6 36 158,-1 84-56,-5 0 0,-6 0 1,-5-1-1,-12 43-102,21-150 9,-2 5-278,0-25-729,1-34-429,5-21 467</inkml:trace>
  <inkml:trace contextRef="#ctx0" brushRef="#br0" timeOffset="274.979">92 4 18748,'1'-1'74,"0"1"0,0 0 0,0-1 0,0 1 0,0 0 1,0-1-1,0 1 0,0 0 0,0 0 0,0 0 0,0 0 0,0 0 0,0 0 0,0 0 0,0 0 0,0 0 0,0 1 1,0-1-1,0 0 0,0 1 0,0-1 0,0 1 0,0-1 0,0 1 0,0-1 0,0 1 0,-1 0 0,1-1 0,0 1 1,0 0-1,-1 0 0,1-1 0,-1 1 0,1 0 0,0 0 0,-1 0 0,1 0 0,-1 0 0,0 0 0,1 0 0,-1 0 1,0 0-1,0 0 0,1 0 0,-1 0 0,0 0 0,0 0 0,0 0 0,0 0 0,-1 0 0,1 0-74,2 3 56,37 86 1191,-23-47-1026,2-1 0,1 0 1,2-1-1,2-1 1,2-2-1,1 0 1,2-2-1,1 0 0,2-2 1,20 15-222,25 19-1412,-76-66 26</inkml:trace>
  <inkml:trace contextRef="#ctx0" brushRef="#br0" timeOffset="493.945">137 553 22621,'-35'-10'1072,"10"1"296,6 4-423,19 5-417,0 0-176,15 0-208,8 0-96,11-2-64,5-9-8,2-3 16,5-5 0,-3 0-1152,-2 0 3680</inkml:trace>
  <inkml:trace contextRef="#ctx0" brushRef="#br0" timeOffset="866.877">553 144 27054,'0'2'65,"-1"0"0,1 0 1,0 0-1,0 0 0,0 0 1,0 0-1,0 0 0,0 0 1,0 0-1,0 0 0,1 0 1,-1-1-1,1 1 0,0 0 1,-1 0-1,1 0 0,0 0 1,0-1-1,0 1 0,0 0 1,1-1-1,-1 1 0,0-1 1,1 0-1,-1 1 0,1-1 0,-1 0 1,1 0-1,-1 0 0,1 0 1,0 0-1,0 0 0,-1 0 1,1 0-1,0-1 0,0 1 1,0-1-1,0 0 0,0 1 1,0-1-1,2 0-65,82-17-164,-35-9 177,-43 20-9,1 0 0,-1 1 0,1 0 0,0 1-1,0 0 1,0 0 0,1 1 0,-1 0 0,1 1 0,0 0-1,0 0 1,0 1 0,0 1 0,0 0 0,0 0 0,0 0-1,1 2-3,-7 1 1,0 1-1,0 0 0,0 0 1,0 0-1,-1 1 0,0-1 1,0 1-1,0 0 0,0 0 1,-1 0-1,0 0 0,0 1 1,0-1-1,-1 0 0,1 1 0,-1-1 1,-1 1-1,1-1 0,-1 1 1,0 0-1,0-1 0,-1 1 1,1-1-1,-1 1 0,-1-1 1,1 2-1,0-1 1,-2 17 22,-1 0 1,-1 0 0,-1 0 0,-2-1 0,0 0-1,-1-1 1,-1 1 0,-1-2 0,0 1-1,-2-2 1,-1 0 0,-11 13-24,17-23-9,7-8-85,1-1-268,0-1-436</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36:25.534"/>
    </inkml:context>
    <inkml:brush xml:id="br0">
      <inkml:brushProperty name="width" value="0.025" units="cm"/>
      <inkml:brushProperty name="height" value="0.025" units="cm"/>
    </inkml:brush>
  </inkml:definitions>
  <inkml:trace contextRef="#ctx0" brushRef="#br0">142 298 16900,'-33'-296'9707,"33"294"-9294,15 41 104,23 66-438,-4 1 0,-5 2 0,-5 0 0,9 106-79,-25-128-1007,-8-85 956,1-1 8,-1 0 1,0 1-1,1-1 1,-1 0-1,0 1 1,0-1 0,1 0-1,-1 1 1,0-1-1,0 1 1,0-1-1,0 0 1,1 1-1,-1-1 1,0 1 0,0-1-1,0 0 1,0 1-1,0-1 1,0 1-1,0-1 1,0 1 0,0-1-1,0 0 1,0 1-1,-1-1 1,1 1-1,0-1 1,0 0-1,0 1 1,0-1 0,-1 0-1,1 1 1,0-1-1,0 0 1,-1 1-1,1-1 1,0 0-1,-1 1 1,1-1 0,0 0-1,-1 0 1,1 1-1,0-1 1,-1 0-1,1 0 1,-1 0 0,1 0-1,0 1 1,-1-1-1,1 0 1,-1 0-1,1 0 1,0 0-1,-1 0 1,1 0 0,-1 0-1,1 0 1,-1 0-1,1 0 1,0 0-1,-1-1 1,1 1-1,-1 0 43,-11-15-913</inkml:trace>
  <inkml:trace contextRef="#ctx0" brushRef="#br0" timeOffset="245.184">1 600 15347,'17'38'4815,"14"-10"-3468,-24-23-1205,-4 0-61,2 0 0,-1-1 1,0 1-1,1-1 0,0 0 1,0 0-1,0-1 1,1 1-1,-1-1 0,1 0 1,0-1-1,-1 1 0,1-1 1,0 0-1,1-1 1,-1 1-1,0-1 0,0 0 1,1-1-1,-1 0 0,0 0 1,1 0-1,-1-1 1,0 0-1,0 0 0,1 0 1,-1-1-1,0 0 0,0 0 1,0-1-1,-1 1 1,2-2-82,13-17 166,-2-1 1,0-1-1,-1 0 1,-1-1-1,-2-1 1,0-1-1,-2 0 1,-1-1-1,0 0-166,-4 11-21,8-20-516,1 0-493</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44:27.229"/>
    </inkml:context>
    <inkml:brush xml:id="br0">
      <inkml:brushProperty name="width" value="0.025" units="cm"/>
      <inkml:brushProperty name="height" value="0.025" units="cm"/>
    </inkml:brush>
  </inkml:definitions>
  <inkml:trace contextRef="#ctx0" brushRef="#br0">0 110 22245,'27'-15'-59,"0"0"1,1 1-1,0 2 1,1 1-1,0 1 1,12-1 58,0 3 32,0 2 0,1 2 1,0 1-1,-1 2 0,1 3 0,31 4-32,-48-4 31,37 4-15,-1 3-1,0 2 1,0 4-1,-1 1 1,-1 4-1,14 8-15,17 5 51,-47-21-188</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44:46.408"/>
    </inkml:context>
    <inkml:brush xml:id="br0">
      <inkml:brushProperty name="width" value="0.025" units="cm"/>
      <inkml:brushProperty name="height" value="0.025" units="cm"/>
    </inkml:brush>
  </inkml:definitions>
  <inkml:trace contextRef="#ctx0" brushRef="#br0">590 116 14747,'-12'0'368,"1"1"1,-1 0-1,1 0 0,-1 2 1,1-1-1,0 1 0,0 1 0,0 0 1,0 1-1,0 0 0,1 0 1,0 1-1,-7 5-368,14-8 32,-28 22 178,-1-1 1,0-2 0,-2-1 0,-22 10-211,44-26 149,-15 6 265,1 1 0,0 1-1,1 1 1,0 1 0,1 2 0,1 0 0,-13 14-414,34-27 0,-1 0 0,1 0 0,1 0 1,-1 1-1,0-1 0,1 0 0,0 1 1,0-1-1,0 1 0,1 0 1,0-1-1,0 1 0,0 0 0,0-1 1,0 1-1,1-1 0,0 1 0,0-1 1,1 1-1,-1-1 0,1 0 0,0 1 1,0-1-1,2 3 0,9 35-36,32 341 8,-40-371 18,1-1 0,0 0 0,0 0 0,1 0 0,1-1 0,0 0 0,0-1 1,1 0-1,0 0 0,0 0 0,1-1 0,0-1 0,1 0 0,0 0 0,0-1 0,0 0 0,1-1 0,-1 0 0,1-1 0,0-1 0,1 0 0,-1 0 0,1-1 0,-1-1 0,13 1 10,217 78-188,-223-74 185,1 0 1,0-2-1,0 0 1,0-1 0,0 0-1,0-2 1,1-1-1,-1 0 1,1-2-1,-1 0 1,0-1-1,0-1 1,0-1-1,-1-1 1,1 0-1,-1-2 1,-1 0-1,0-1 1,0-1 0,0-1-1,-1 0 1,-1-1-1,0-1 1,-1 0-1,0-2 1,-1 1-1,7-11 3,6-15-16,-1 0 0,-2-2 0,-2-1 0,-2-1 0,-2 0 0,-2-2 0,6-28 16,-10 34-1,-1-1 0,-2-1-1,-2 1 1,-2-1 0,-2-1-1,-1 1 1,-2 0 0,-3 0-1,-5-31 2,6 60 78,-1 1-1,-1 0 1,0 0 0,-1 1-1,0-1 1,-1 1 0,0 0-1,0 1 1,-1-1 0,-1 1-1,0 0 1,0 1 0,-1 0-1,0 1 1,0-1-1,-1 2 1,0-1 0,-1 1-1,0 1 1,0 0 0,0 1-1,0 0 1,-5-1-78,-25-4 148,0 1 0,0 2 0,0 2-1,-1 2 1,0 2 0,1 1 0,-1 3 0,-14 3-148,-233 22-1673,198-23 2228</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44:26.351"/>
    </inkml:context>
    <inkml:brush xml:id="br0">
      <inkml:brushProperty name="width" value="0.025" units="cm"/>
      <inkml:brushProperty name="height" value="0.025" units="cm"/>
    </inkml:brush>
  </inkml:definitions>
  <inkml:trace contextRef="#ctx0" brushRef="#br0">7546 13141 19004,'-6'-23'1502,"38"17"-443,453-46-990,368 74 504,-836-22-330,0 2 1,0 0-1,0 1 0,0 0 0,-1 2 0,1 0 0,-1 0 0,6 5-243,9 1-315,8 2-301</inkml:trace>
  <inkml:trace contextRef="#ctx0" brushRef="#br0" timeOffset="-439218.424">29432 164 23965,'-18'20'896,"-11"17"-272,-7 13-79,-10 14-89,-2 6-136,6-3-184,1-6-24,13-14-64,5-9-24,10-13 8,7-9-8,7-12-208,11-7-400,11-23-657,8-10-399</inkml:trace>
  <inkml:trace contextRef="#ctx0" brushRef="#br0" timeOffset="-439048.896">29390 186 23669,'-21'42'480,"-2"17"-168,2 5-32,10 4-40,5-2-88,13-7-120,6-7 0,5-11 0,1-7-24,-8-15-616,-2-6-488</inkml:trace>
  <inkml:trace contextRef="#ctx0" brushRef="#br0" timeOffset="-438858.477">29252 421 22213,'28'0'32,"9"0"-16,3 0-136</inkml:trace>
  <inkml:trace contextRef="#ctx0" brushRef="#br0" timeOffset="-438533.199">29632 237 27382,'-16'17'154,"10"-11"-106,-1 0 0,1 0 0,0 1 0,0 0 0,1 0 0,0 0 0,1 1 0,-1-1 0,1 1 0,1 0-1,-1 1 1,1-1 0,1 0 0,0 1 0,0 0 0,0 6-48,2-12 1,0-1-1,1 0 0,-1 1 0,1-1 0,0 0 1,0 1-1,0-1 0,0 0 0,0 0 0,1 0 1,-1 0-1,0 0 0,1 0 0,0 0 0,-1 0 1,1-1-1,0 1 0,0-1 0,0 1 0,0-1 1,0 0-1,0 0 0,0 0 0,1 0 0,-1 0 1,0 0-1,1-1 0,-1 1 0,0-1 0,1 1 1,2-1-1,85-1-15,-68-1 22,-14 2-6,19-3 5,0 2 1,0 0-1,1 2 1,-1 2 0,0 0-1,10 4-6,-36-7 0,1 0 0,-1 0 0,0 0 0,0 0 0,0 0 0,0 0 0,0 1 0,0-1 0,0 0 0,0 1 0,0-1 0,0 1 0,-1-1 0,1 1 0,0-1 0,0 1 0,0 0 0,0-1 0,-1 1 0,1 0 0,0 0 0,-1-1 0,1 1 0,0 0 0,-1 0 0,1 0 0,-1 0 0,0 0 0,1 0 0,-1 0 0,0 0 0,1 0 0,-1 0 0,0 0 0,0 0 0,0 0 0,0 0 0,0 0 0,0 0 0,0 0 0,0 0 0,-1 0 0,1 0 0,0 0 0,-1 0 0,1 0 0,0 0 0,-1 0 0,1 0 0,-1 0 0,-41 41 11,-10-5 121,-1-3 0,-2-2 0,-51 22-132,105-53-43,0-1 1,0 1 0,0 0 0,-1 0-1,1 0 1,0-1 0,0 1-1,-1 0 1,1-1 0,-1 1-1,1-1 1,0 0 0,-1 1-1,1-1 1,-1 0 0,1 0-1,-1 0 1,1 0 0,-1 0-1,1 0 1,-1-1 0,1 1-1,-1 0 1,1-1 0,0 1-1,-1-1 1,1 1 0,0-1 0,-1 0-1,0 0 43,5-12-1762</inkml:trace>
  <inkml:trace contextRef="#ctx0" brushRef="#br0" timeOffset="-438286.39">30271 1 27110,'-9'26'600,"2"4"-144,-3 11-288,0 10-88,-5 15-80,-2 6 0,-4 8 0,1-3 0,-1-8 16,1-5-16,1-13 16,0-6 0,6-14-200,4-10-840</inkml:trace>
  <inkml:trace contextRef="#ctx0" brushRef="#br0" timeOffset="-437953.938">30756 120 26438,'-23'32'872,"-17"16"-304,-4 8-128,-10 10-232,3-2-72,12-4-88,1-3-24,19-14-16,4-6 8,9-20 16,6-17-48,9-2-576,13-20-528,13-27-881</inkml:trace>
  <inkml:trace contextRef="#ctx0" brushRef="#br0" timeOffset="-437655.479">30743 182 24501,'-12'46'760,"5"1"-223,5-2-129,7-8-296,3-4-64,7-6-32,1-7 32,-1-5-608,-1-4-497</inkml:trace>
  <inkml:trace contextRef="#ctx0" brushRef="#br0" timeOffset="-437381.37">30619 383 24829,'48'-12'232,"3"1"-128,2 0 0,-7 4-848,-2-2 1120</inkml:trace>
  <inkml:trace contextRef="#ctx0" brushRef="#br0" timeOffset="-437145.508">31195 187 25685,'-3'43'105,"-5"6"7,5 2-48,3 2 32,-2-3-312,7-12-945,0-9 225</inkml:trace>
  <inkml:trace contextRef="#ctx0" brushRef="#br0" timeOffset="-436892.237">30982 138 25029,'60'0'78,"-1"3"-1,0 3 0,0 2 1,-1 2-1,0 4 0,0 1 1,9 7-78,-37-13 33,-15-5-19,-7-3 39,0 1 0,-1-1 0,1 1 0,-1 1 0,1 0 0,-1 0 0,0 0 0,0 1 0,0-1 0,-1 2 0,1-1 0,-1 1 0,0 0 0,0 0 0,-1 1 0,0 0 0,2 1-53,-7-1 108,-1 0 1,1 0-1,-1-1 1,0 1-1,-1 0 1,1-1-1,-1 1 1,0-1-1,0 1 0,-1-1 1,0 0-1,0 0 1,0 0-1,0 0 1,-1-1-1,0 1 1,0-1-1,0 0 0,0 0 1,-1-1-1,1 1 1,-3 0-109,-17 18 139,-1-1 1,0-1-1,-2-2 0,0 0 1,-1-2-1,0-1 1,-2-1-1,1-2 1,-2-1-1,0-1 0,0-2 1,0 0-1,-1-3 1,0-1-1,-29 1-139,-22-21-628,59 3-710</inkml:trace>
  <inkml:trace contextRef="#ctx0" brushRef="#br0" timeOffset="-348831.931">7223 2476 18452,'0'0'1032,"0"0"147,15 7 2194,126-1-1158,196-78-691,-109 36-1241,-204 28-271,-2 0 7,0 1 1,1 1 0,-1 0-1,1 2 1,0 1 0,1 0-1,8 2-19,9 3 153,-32 0-142,0-1-1,0 0 1,1-1 0,-1 0-1,0 0 1,1-1-1,-1 0 1,0-1 0,0 0-1,0-1 1,0 1 0,0-2-1,-1 1 1,1-1-1,0-1-10,28-30 114,-36 34-89,-48 5 32,-161 126 42,151-111-72,-1-2-1,-1-3 1,-1-3 0,-34 2-27,-71 14-33,-176 27 15,272-46 22,67-7-24,2-1-5,4-1-6,239-36-34,105-9 43,-297 36 22,1-3 0,-2-2-1,0-2 1,35-18 0,-62 24 2,0 1 0,1 1 0,1 1 1,-1 1-1,1 1 0,0 1 0,19 0-2,108-8 17,-142 12-8,-8 1 7,-2 0 6,-4 2-6,-383 79-16,330-66 14,0 3 1,2 3-1,0 2 1,-33 20-15,28-15 17,55-24-18,0-1 1,0 0 0,-1 0 0,1-1 0,-1 1 0,0-1 0,0-1 0,0 1 0,1-1 0,-1 0 0,0 0 0,-1-1 0,1 1 0,0-1 0,0-1 0,0 1 0,0-1 0,0 0-1,0-1 1,0 1 0,1-1 0,-1 0 0,0 0 0,-3-3 0,8 4-8,8-1-27,15-4 13,1 2-1,0 1 1,0 1-1,0 1 0,0 0 1,14 3 22,7-1-7,-8 1 4,1-2 1,-1-1-1,1-1 1,-1-3-1,0-1 0,0-1 1,0-2-1,-1-1 1,-1-2-1,0-2 1,-1-1-1,20-13 3,64-68 23,-109 89-21,-13 7 4,-145 33-52,-352 66-879,465-90-367,8 0-397</inkml:trace>
  <inkml:trace contextRef="#ctx0" brushRef="#br0" timeOffset="-347805.544">7653 1930 10842,'0'0'1658,"0"0"2029,0 0-1074,0 0-1105,0 0-415,0 0-399,0 0-207,0 0-191,-2 18 968,-6 34-318,9 52 170,-1-103-1069,0-1-14,0 0-6,0 0-58,0 0-307,0 0-351,0 0-191</inkml:trace>
  <inkml:trace contextRef="#ctx0" brushRef="#br0" timeOffset="-325582.39">5762 2124 18284,'0'0'1250,"0"0"200,0 5-433,0 54-43,-4 0 1,-2 0 0,-10 41-975,14-87 170,-50 201 1186,50-208-1345,1-1 0,-1 1 0,1 0-1,1 0 1,-1 0 0,1 0 0,0 0 0,0 0 0,0 0 0,1 0 0,0 0-1,0 0 1,1-1 0,-1 1 0,1 0 0,1-1 0,-1 1 0,1-1 0,0 0-1,0 0 1,0 0 0,1 0 0,0 0 0,0-1 0,0 0 0,0 0-1,1 0 1,-1 0 0,1 0 0,0-1 0,0 0 0,1 0 0,4 1-11,15 5 11,-1-2 1,1-1 0,1-1 0,-1-2-1,1 0 1,-1-1 0,1-2-1,0-1 1,15-2-12,17 1 27,685-20 75,-587 24-88,1 6 0,-2 8 0,0 6 0,17 10-14,-18-11 5,1-7 0,139-6-5,618 27 12,-515-15-8,743-24-14,109 8 20,-350-63-61,-184 44 92,7 22-37,-420-7 21,-139-2 0,152 17-25,-4 32 81,152 12 97,-454-58-214,1 0-9,1 0 0,-1 0 0,1-1 0,-1 0 0,1-1 0,0 0 0,-1-1 0,0 0 0,1-1 1,-1 0-1,0 0 0,9-5 45,-6-7-1161</inkml:trace>
  <inkml:trace contextRef="#ctx0" brushRef="#br0" timeOffset="-324744.1">5691 2183 13667,'-120'92'11288,"118"-91"-10546,2-1-147,0 0-176,0 0-150,0 0-130,0 0-59,2-4-31,90-144 324,2-8-268,-93 155-104,-1 0 0,1 0 0,-1 0 1,1-1-1,0 1 0,0 0 0,-1 0 0,1 1 0,0-1 1,0 0-1,0 0 0,0 0 0,0 0 0,0 1 0,0-1 1,0 1-1,0-1 0,1 1 0,-1-1 0,0 1 0,0-1 0,0 1 1,1 0-1,-1 0 0,0 0 0,0 0 0,1 0 0,-1 0 1,0 0-1,1 0 0,-1 0 0,0 0 0,0 1 0,0-1 1,1 1-1,-1-1 0,0 1 0,0-1 0,0 1 0,0-1 1,0 1-1,0 0 0,0 0 0,0 0 0,0-1 0,0 2-1,34 53 61,-30-47-50,8 18 27,-7-11-11,0 0 0,1-1 0,1 0 0,0-1-1,1 0 1,0 0 0,1-1 0,0 0 0,1 0 0,1-1-1,0-1 1,0 0 0,13 8-27,15-6 1512</inkml:trace>
  <inkml:trace contextRef="#ctx0" brushRef="#br0" timeOffset="-428401.082">29035 6802 17828,'0'-2'119,"1"1"1,-1 0 0,0 0-1,0-1 1,0 1-1,1 0 1,-1-1 0,0 1-1,-1 0 1,1 0-1,0-1 1,0 1 0,0 0-1,-1 0 1,1-1-1,-1 1 1,1 0 0,-1 0-1,1 0 1,-1 0-1,0-1 1,0 1 0,1 0-1,-1 0 1,0 1-1,0-1 1,0 0 0,0 0-1,0 0 1,0 0-1,0 1 1,0-1 0,-1 1-1,1-1 1,0 1-1,0-1 1,0 1 0,-1 0-1,1-1 1,0 1-1,0 0 1,-1 0 0,1 0-1,0 0 1,-1 0-1,1 0 1,0 0 0,0 1-1,-1-1 1,1 0 0,0 1-1,0-1 1,-1 1-1,1-1 1,0 1 0,0-1-1,0 1 1,0 0-1,0 0 1,0 0 0,0-1-1,0 1 1,0 0-1,0 0 1,1 0 0,-1 1-121,-8 17 148,1 1 0,0 0-1,2 1 1,0 0-1,1 0 1,1 0-1,2 0 1,0 1-1,1 18-146,-3 82 288,5 1-1,6-1 1,5 0-1,21 84-287,-24-152 88,-8-50-39,-19-24 45,-101-210-142,100 193 18,5 13 14,1-1 1,2 1 0,0-2 0,1 0 0,2 0 0,1-1 0,-2-11 15,9 36-3,-1 0 0,1 0 1,-1 0-1,1 0 0,0 0 1,0 0-1,0-1 0,0 1 0,0 0 1,1 0-1,-1 0 0,0 0 1,1 0-1,0 0 0,-1 0 1,1 1-1,0-1 0,0 0 1,0 0-1,0 0 0,0 1 0,1-1 1,-1 1-1,0-1 0,1 1 1,-1-1-1,1 1 0,0 0 1,-1 0-1,1-1 0,0 1 1,0 1-1,0-1 0,-1 0 0,1 0 1,0 1-1,0-1 0,0 1 1,0-1-1,0 1 0,0 0 1,1 0-1,-1 0 0,0 0 0,0 0 1,0 1-1,0-1 0,0 0 1,1 1 2,163 46-22,-54-42-1307,-54-9-244</inkml:trace>
  <inkml:trace contextRef="#ctx0" brushRef="#br0" timeOffset="-427637.505">29328 7120 21189,'-32'84'4351,"13"-50"-3692,9-15-497,0 0 1,2 1-1,0 1 1,1-1-1,1 1 1,1 0-1,1 1 0,1-1 1,1 1-1,1 3-162,1-24 2,1-1 0,0 1 0,-1 0 0,1 0 0,0 0 0,0-1 0,0 1 0,-1-1 0,1 1 0,0 0 0,0-1 0,0 1 0,0-1 0,0 0 0,0 1 0,0-1 0,0 0 0,0 0 0,0 1 0,0-1 0,0 0 0,0 0 0,0 0 0,1 0 0,-1 0 0,0-1 0,0 1 0,0 0 0,0 0 0,0-1 0,0 1 0,0-1 0,0 1 0,0-1 0,-1 1 0,1-1 0,0 1 0,0-1 0,0 0 0,0 1 0,-1-1 0,1 0 0,0 0 0,-1 0 0,1 0 0,-1 0 0,1 1 0,-1-1 0,1 0 0,-1 0 0,1-1-2,108-105 59,-80 75-35,2 1-1,1 2 1,1 1-1,1 2 1,2 1-24,-34 22 0,0 1 0,0 0 0,1 0 0,-1 0-1,1 0 1,-1 1 0,1-1 0,-1 0 0,1 1 0,0 0 0,0 0 0,-1 0 0,1 0 0,0 0-1,0 0 1,0 1 0,0-1 0,0 1 0,0 0 0,0 0 0,1 0 0,-1 0 0,0 1-1,0-1 1,0 1 0,-1 0 0,1 0 0,0 0 0,0 0 0,0 0 0,0 1 0,-1-1 0,1 1-1,-1 0 1,1 0 0,-1 0 0,0 0 0,0 0 0,0 7 12,0 0 0,0-1-1,-1 1 1,-1 0 0,0 0-1,0 0 1,-1 0 0,0 0 0,0 0-1,-1 0 1,-2 6-12,-3 31 80,7-43-18,3-7 11,146-213 168,-148 214-242,1 1 1,0-1-1,-1 1 0,1-1 0,0 1 0,1-1 0,-1 1 0,0 0 0,1 0 0,-1 0 0,1 0 0,-1 1 0,1-1 0,0 1 0,0-1 0,0 1 0,0 0 0,0 0 0,0 1 0,0-1 0,0 0 0,0 1 0,0 0 0,1 0 0,-1 0 0,0 0 0,0 0 0,0 1 0,0-1 0,0 1 0,0 0 0,0 0 0,0 0 0,0 0 0,0 1 1,0-1-1,0 1 0,-1-1 0,1 1 0,-1 0 0,1 0 0,-1 0 0,0 1 0,1 0 1,32 98 46,-34-100-45,1 0 0,0 0 0,-1 0 0,1 0 0,0 0 0,0 0 0,0 0 0,0-1 0,0 1 0,-1-1 0,1 0 0,0 1-1,0-1 1,0 0 0,0 0 0,0 0 0,0 0 0,0-1 0,0 1 0,0-1 0,0 1 0,0-1 0,0 1 0,0-1 0,0 0 0,-1 0-1,1 0 1,0 0 0,-1 0 0,1 0 0,-1-1 0,1 1 0,-1-1 0,1 1 0,-1-1 0,0 1 0,0-1 0,0 1 0,0-1-1,0 0 1,0 0-1,5-4 1,31-27 2,-26 20-1,1 1-1,0 1 1,0 0 0,1 0-1,1 1 1,0 1 0,0 1 0,1 0-1,0 0 1,0 1 0,1 1-1,-1 1 1,1 0 0,14-1-2,-26 7-1,0 1 0,0-1 1,0 1-1,0 0 0,0 0 0,0 1 1,0-1-1,-1 1 0,0-1 0,1 1 1,-1 1-1,0-1 0,0 0 0,0 1 1,-1-1-1,0 1 0,1 0 1,-1 0-1,0 0 0,-1 0 0,1 0 1,-1 0-1,1 0 0,-2 1 0,1-1 1,0 0-1,-1 1 0,1-1 0,-1 0 1,-1 1-1,1-1 0,0 1 1,-1-1-1,0 0 0,-1 2 1,4 25 30,-2-30-29,-1 1 1,1 0 0,0 0-1,0 0 1,-1 0 0,1-1-1,1 1 1,-1 0 0,0 0-1,0 0 1,1 0 0,-1-1-1,1 1 1,-1 0 0,1 0-1,0-1 1,0 1 0,0 0-1,0-1 1,0 1 0,0-1-1,0 1 1,0-1 0,0 0-1,1 0 1,-1 1 0,1-1-1,-1 0 1,1 0 0,-1 0-1,1 0 1,0-1 0,-1 1-1,1 0 1,0-1 0,0 1-1,-1-1 1,1 1 0,0-1-1,0 0 1,0 0 0,0 0-1,-1 0 1,1 0 0,0 0-1,0-1 1,0 1-1,0-1 1,0 1-2,152-124 82,-145 118-79,-4 0-1,1 0 0,1 0 0,-1 1 0,1 0 1,0 1-1,0 0 0,0 0 0,0 0 0,1 1 0,0 0 1,-1 0-1,1 1 0,0 0 0,0 0 0,1 1 0,-1 0 1,4 0-3,-9 4-1,1 0 0,-1-1 1,0 2-1,0-1 0,0 0 1,0 0-1,0 1 0,-1 0 0,0-1 1,0 1-1,0 0 0,0 0 1,0 0-1,-1 0 0,1 1 1,-1-1-1,0 0 0,-1 1 1,1-1-1,-1 0 0,0 4 1,9 29 33,-8-34-25,0-1 0,0 1 0,1-1 0,-1 1 0,0-1 1,1 0-1,0 1 0,0-1 0,-1 0 0,1 0 0,1 0 0,-1 0 0,0-1 0,0 1 0,1-1 0,-1 1 0,0-1 0,1 0 0,0 0 0,-1 0 0,1 0 1,0 0-1,-1 0 0,1-1 0,0 1 0,0-1 0,0 0 0,-1 0 0,1 0 0,0 0 0,0-1 0,0 1 0,-1-1 0,1 0 0,0 1 0,-1-1 0,1 0 0,0-1 1,-1 1-1,1 0 0,-1-1 0,0 1 0,0-1 0,1 0 0,-1 0 0,1-1-8,83-73-1378,-85 78-691</inkml:trace>
  <inkml:trace contextRef="#ctx0" brushRef="#br0" timeOffset="-427031.659">28671 8074 24573,'-1'19'568,"-1"18"81,2 14-433,-3 22-48,2 10-16,0 9-48,-1-1-40,2-8-24,3-7 0,4-18-16,-2-10 32,-4-15-496,-1-9-617</inkml:trace>
  <inkml:trace contextRef="#ctx0" brushRef="#br0" timeOffset="-426751.933">28401 8898 18868,'21'-7'1352,"3"-1"217,20-6-649,16-8 16,9-9-232,7-4-160,2 0-328,-5 3-128,-11 6-32,-10 2-16,-18 5-8,-11 2-432</inkml:trace>
  <inkml:trace contextRef="#ctx0" brushRef="#br0" timeOffset="-426502.168">28429 8139 25077,'6'-18'665,"8"-1"159,8-3-384,10 0-224,6 1-64,12-1-80,5 0-48,11 1-184,-2 2-712,1 8-673,-7 3-1807</inkml:trace>
  <inkml:trace contextRef="#ctx0" brushRef="#br0" timeOffset="-426301.298">29103 7939 18828,'0'2'2007,"-46"65"3312,23-41-4418,4-4-716,1 0-1,1 1 1,0 1 0,2 0-1,1 1 1,1 1 0,2 0-1,0 1 1,-3 16-185,13-42-1,1 0 1,-1 1-1,1-1 0,0 0 1,-1 0-1,1 1 1,0-1-1,0 0 1,0 0-1,0 1 0,0-1 1,0 0-1,1 1 1,-1-1-1,0 0 0,1 0 1,-1 0-1,0 1 1,1-1-1,0 0 1,-1 0-1,1 0 0,0 0 1,-1 0-1,1 0 1,0 0-1,0 0 1,0 0-1,0 0 0,0 0 1,0-1-1,0 1 1,0 0-1,0-1 0,0 1 1,1-1-1,-1 1 1,0-1-1,0 1 1,1-1-1,0 0 1,54-5-68,-51 4 66,11-2-4,7-3-41,0 0-1,0 2 1,0 1-1,1 1 1,0 0-1,-1 2 1,1 1-1,-1 1 1,1 1-1,11 4 48,-31-6-6,0 0 0,0 1 0,0 0 0,-1-1 1,1 2-1,-1-1 0,1 0 0,-1 1 0,0-1 0,0 1 0,0 0 0,0 0 0,0 0 1,-1 1-1,0-1 0,1 0 0,-1 1 0,-1 0 0,1-1 0,0 1 0,-1 0 0,0 0 0,0 0 1,0 0-1,0 0 0,0 0 0,-1 0 0,0 0 0,0 0 0,0 1 0,-1 1 6,-1 8 71,0 0-1,-1 0 0,-1-1 1,0 1-1,-1-1 0,0 0 1,-1 0-1,-1 0 0,0-1 1,0 0-1,-1 0 0,-1-1 1,0 0-1,-1-1 1,0 0-1,0 0 0,-1-1 1,0 0-1,-1-1 0,0-1 1,0 0-1,-1 0 0,1-1 1,-1-1-1,-1 0 0,1 0 1,-1-2-1,-7 2-70,-19-17-1135,31-2-477</inkml:trace>
  <inkml:trace contextRef="#ctx0" brushRef="#br0" timeOffset="-425973.163">29511 7585 24773,'-38'227'4075,"13"117"-3928,23-304 4,-5 145-815,13 112 664,-6-293-1564</inkml:trace>
  <inkml:trace contextRef="#ctx0" brushRef="#br0" timeOffset="-425599.372">29811 7607 23909,'0'0'926,"1"3"33,-2 52-681,-2 0 0,-2-1 0,-2 1 0,-3-1 0,-3-1 0,-1 0 0,-3-1 0,-2 0 1,-3-2-1,-7 11-278,-52 147 212,69-155-174,12-52-38,0 0 1,0 0-1,0 0 1,0 0-1,0 0 0,0 0 1,0 0-1,1 0 1,-1 0-1,0 0 1,0 0-1,1 0 0,-1 0 1,1 0-1,-1 0 1,1-1-1,-1 1 0,1 0 1,-1 0-1,1 0 1,0-1-1,-1 1 0,1 0 1,0-1-1,0 1 1,0-1-1,-1 1 1,1-1-1,0 1 0,0-1 1,0 0-1,0 1 1,0-1-1,0 0 0,0 0 1,0 1-1,0-1 1,0 0-1,0 0 0,0 0 1,0 0-1,0-1 1,0 1-1,0 0 1,0 0-1,0 0 0,0-1 1,0 1-1,125-58-30,-80 37-178,0 1-1,2 3 0,0 2 1,31-5 208,-50 14 1257</inkml:trace>
  <inkml:trace contextRef="#ctx0" brushRef="#br0" timeOffset="-425008.08">30335 7660 16251,'0'0'4000,"0"3"-38,-41 135-719,-8 74-2784,29-21-317,34-273 136,48-360-90,-40 384-208,-21 58 18,0-1 1,0 1-1,0 0 0,-1-1 0,1 1 0,0 0 0,0 0 0,0 0 0,0-1 0,0 1 0,-1 0 0,1 0 0,0 1 0,0-1 1,0 0-1,0 0 0,0 0 0,-1 0 0,1 1 0,0-1 0,0 0 0,0 1 0,-1-1 0,1 1 0,0-1 0,0 1 0,-1-1 1,1 1-1,0 0 0,-1-1 0,1 1 0,-1 0 0,1-1 0,-1 1 0,1 0 0,-1 0 0,1-1 0,-1 1 0,0 0 0,0 0 1,1 0-1,-1 0 0,0-1 0,0 1 0,0 0 0,0 0 0,0 0 0,0 0 0,0 0 0,0 0 2,14 52-25,-12-37 22,-1-4 5,1 0 0,0 0 0,0-1 0,1 1 0,1-1 0,0 0 0,0 1 0,1-2 0,1 1 0,-1-1 0,2 0 0,0 0 0,2 2-2,-7-10 2,-1-1 0,2 1 0,-1-1 0,0 1 0,0-1 0,0 0 0,1 0 0,-1 0 0,0 0 0,1-1 0,-1 1 0,1 0 0,-1-1 0,1 0 0,-1 0 0,1 0 0,-1 0 0,1 0 0,-1 0 0,1 0 0,-1-1 0,1 0 0,-1 1 0,0-1 0,1 0 0,-1 0 0,0 0 0,1 0 1,-1-1-1,2 0-2,62-54 77,-61 52-71,18-20 21,-1-1 0,-1 0 0,-1-2 0,-1 0 0,-1-1 0,-2-1 0,1-6-27,-3 1 53,-15 35-49,-19 57-9,2 0 0,3 1-1,3 0 1,-1 25 5,8-58-94,1-1 0,1 1-1,1 0 1,1 0 0,1 0 0,2-1-1,0 1 1,2 0 0,5 18 94,6-4-1520</inkml:trace>
  <inkml:trace contextRef="#ctx0" brushRef="#br0" timeOffset="-424281.754">31173 7873 29078,'0'0'464,"21"-4"-368,2 8-72,11-4-32,4 0 16,4-6-64,0-8-1376</inkml:trace>
  <inkml:trace contextRef="#ctx0" brushRef="#br0" timeOffset="-423154.646">29343 9435 11266,'0'-6'1000,"-10"-47"10300,-10 45-9749,19 8-1229,1 0-11,0 0 42,-20 10 2043,-5 92-2448,25 200 54,9-239 120,12-64 128,28-71-23,63-192-44,-51 104-114,-48 134-69,-13 26-2,1 0 1,0 0 0,-1 0 0,1 0-1,0 0 1,-1 0 0,1 1 0,0-1-1,0 0 1,-1 0 0,1 0-1,0 1 1,-1-1 0,1 0 0,-1 1-1,1-1 1,0 0 0,-1 1 0,1-1-1,-1 1 1,1-1 0,-1 1 0,0-1-1,1 1 1,-1 0 0,1-1 0,-1 1-1,0-1 1,1 1 0,-1 0 0,0-1-1,0 1 1,0 0 0,1-1 0,-1 1-1,0 0 1,0 0 0,0-1-1,0 1 1,0 0 0,0-1 0,0 1-1,-1 0 1,1-1 0,0 1 0,0 0-1,0-1 1,-1 1 0,1 0 0,0-1-1,-1 1 1,1-1 0,0 1 0,-1 0 1,-27 269 44,27-244-27,2-26-17,0 0 1,0 1-1,-1-1 0,1 0 1,0 0-1,0 1 1,0-1-1,0 0 0,0 0 1,-1 0-1,1 0 0,0 0 1,0 0-1,0 0 0,0-1 1,0 1-1,-1 0 1,1 0-1,0-1 0,0 1 1,0 0-1,-1-1 0,1 1 1,0-1-1,0 1 1,-1-1-1,1 1 0,-1-1 1,1 0-1,0 1 0,-1-1 1,1 0-1,-1 1 1,1-1-1,-1 0 0,0 0 1,1 1-1,-1-1 0,0 0 1,1 0-1,-1 0 1,0 0-1,0 1 0,0-1 1,0 0-1,0 0 0,0 0 1,0 0-1,0 0 0,1 0 1,36-60 10,-22 33 1,2 1 0,1 0 1,0 1-1,2 1 0,1 1 0,23-20-12,-44 43-1,1 1 1,-1-1 0,0 0-1,1 1 1,-1-1-1,0 1 1,1-1 0,-1 1-1,1-1 1,-1 1 0,1-1-1,-1 1 1,1-1 0,-1 1-1,1 0 1,-1-1-1,1 1 1,0 0 0,-1 0-1,1-1 1,-1 1 0,1 0-1,0 0 1,-1 0 0,1 0-1,0 0 1,-1 0-1,1 0 1,0 0 0,-1 0-1,1 0 1,0 0 0,-1 0-1,1 0 1,0 0 0,-1 1-1,1-1 1,-1 0-1,1 1 1,0-1 0,-1 0-1,1 1 1,-1-1 0,1 0-1,-1 1 1,1-1 0,-1 1-1,1-1 1,-1 1 0,2 36-20,-3-34 20,-32 218 122,32-217-253,0-6-827,-7-5-739</inkml:trace>
  <inkml:trace contextRef="#ctx0" brushRef="#br0" timeOffset="-422818.071">29950 9288 23717,'-7'4'280,"1"1"-1,-1 0 0,1 1 1,0 0-1,1 0 1,0 0-1,0 1 1,0-1-1,0 1 1,1 0-1,0 1 0,1-1 1,-3 6-280,2 1 56,0 0-1,1-1 1,0 1 0,1 0 0,1 1-1,0-1 1,1 0 0,0 0 0,1 1 0,1-1-1,2 11-55,-4-22 3,0-1-1,0 1 0,1-1 1,-1 1-1,1-1 0,-1 1 0,1-1 1,0 0-1,0 1 0,0-1 1,0 0-1,0 1 0,1-1 1,-1 0-1,1 0 0,-1 0 1,1 0-1,0-1 0,0 1 0,0 0 1,0-1-1,0 1 0,0-1 1,0 0-1,0 1 0,0-1 1,1 0-1,-1-1 0,0 1 1,1 0-1,-1-1 0,1 1 0,-1-1 1,1 0-1,-1 1 0,1-1 1,-1 0-1,1-1 0,-1 1 1,1 0-1,2-2-2,3-5 23,1 0 0,-1-1 0,-1 0 0,0-1 0,0 0 0,0 0 0,-1 0 0,-1-1 0,1 0 0,-2 0-1,1 0 1,-1-1 0,-1 1 0,0-1 0,0 0 0,-1 0 0,-1 0 0,0 0 0,0 0-23,1 2 14,0 1 0,-1 0 0,1-1 0,-2 1 0,1-1 0,-1 1 0,0-1 0,-1 1 0,0-1 0,0 1 0,-1 0 0,0-1 0,-1 1 0,0 0 0,0 0 0,0 1 0,-1-1 0,0 1 0,-1 0-1,0 0 1,-3-5-14,7 12 1,0-1 0,0 1 0,0-1 0,0 1 0,-1-1-1,1 1 1,0 0 0,0 0 0,0-1 0,0 1 0,0 0 0,-1 0-1,1 0 1,0 0 0,0 0 0,0 1 0,0-1 0,-1 0-1,1 0 1,0 1 0,0-1 0,0 1 0,0-1 0,0 1-1,0-1 1,0 1 0,0 0 0,0-1 0,0 1 0,0 0-1,1 0 1,-1 0 0,0 0 0,0 0 0,1 0 0,-1 0-1,1 0 1,-1 0 0,1 0 0,-1 0 0,1 0 0,-1 1-1,-15 49-16,16-50 16,-1 2-40,0 1 0,0-1 0,0 0 0,1 1 0,0-1 0,-1 1-1,1-1 1,1 0 0,-1 1 0,0-1 0,1 1 0,0-1-1,-1 0 1,1 0 0,1 1 0,-1-1 0,0 0 0,2 2 40,12 5-1583</inkml:trace>
  <inkml:trace contextRef="#ctx0" brushRef="#br0" timeOffset="-422430.112">30335 9146 22197,'-14'25'455,"1"2"0,1-1 0,1 1 0,1 1 0,1 0 0,2 0 0,1 1 0,1 0 0,0 21-455,5-48 38,-3 72 614,3-72-644,0-1 1,0 1 0,0 0-1,0-1 1,0 1 0,0-1-1,0 1 1,1-1 0,-1 1-1,0-1 1,1 1 0,-1-1-1,1 1 1,0-1 0,-1 0-1,1 1 1,0-1 0,0 0-1,0 0 1,0 1-1,0-1 1,0 0 0,0 0-1,1 0 1,-1 0 0,0 0-1,0 0 1,1-1 0,-1 1-1,1 0 1,-1-1 0,0 1-1,1-1 1,-1 1 0,1-1-1,0 0 1,-1 0 0,1 0-1,-1 0 1,1 0 0,0 0-9,56-44 321,-51 36-280,21-31 43,-2-1-1,-1-1 1,-3 0-1,-1-2 1,-2-1-1,-2-1 1,-2 0-1,-2-1 1,-2 0-1,4-37-83,-10 63 17,-2 1 0,0 0 0,-1-1-1,-1 1 1,-1-1 0,-1 0 0,0 1 0,-4-11-17,5 30 1,0 1-1,0-1 1,0 0 0,0 1 0,0-1 0,0 0-1,0 1 1,-1-1 0,1 0 0,0 1 0,0-1 0,-1 0-1,1 1 1,0-1 0,0 0 0,-1 0 0,1 1-1,0-1 1,-1 0 0,1 0 0,0 1 0,-1-1-1,1 0 1,0 0 0,-1 0 0,1 0 0,0 0 0,-1 0-1,1 1 1,-1-1 0,1 0 0,0 0 0,-1 0-1,1 0 1,-1 0 0,1-1 0,0 1 0,-1 0-1,1 0 1,-1 0 0,1 0 0,0 0 0,-1 0 0,1-1-1,0 1 1,-1 0 0,1 0 0,0 0 0,-1-1-1,1 1 1,0 0 0,0-1 0,-1 1 0,1 0-1,0-1 1,0 1 0,0 0 0,-1-1 0,1 1 0,0 0-1,0-1 1,0 1 0,0 0 0,0-1 0,0 1-1,0-1 0,-14 31-3,-4 25 52,4 0-1,1 1 1,4 0-1,1 1 1,3 0-1,3 4-48,1-55-1,0-1 0,1 1 0,-1 0 0,1-1 0,1 1-1,-1-1 1,1 1 0,0-1 0,0 0 0,1 1 0,-1-1 0,1 0-1,0 0 1,1 0 0,-1 0 0,1 0 0,0 0 0,0-1 0,1 1 0,-1-1-1,1 0 1,0 0 0,0 0 0,0-1 0,1 1 0,-1-1 0,1 0 0,0-1-1,0 1 1,0-1 0,0 0 0,0 0 0,3 1 1,28 0-908,3-3-727</inkml:trace>
  <inkml:trace contextRef="#ctx0" brushRef="#br0" timeOffset="-421920.55">30826 9149 23357,'12'-3'179,"-1"0"1,1 0-1,-1-1 0,0-1 0,0 1 1,-1-2-1,1 0 0,-1 0 1,0-1-1,-1 0 0,0-1 1,0 0-1,0 0 0,-1-1 0,-1 0 1,1 0-1,-1-1 0,-1 0 1,0 0-1,0-1 0,-1 1 1,0-1-1,-1 0 0,-1-1 0,1 1 1,-2-1-1,0 0-179,-2 10 16,0 0 1,-1 0-1,0 0 0,1 0 1,-1 0-1,0 1 0,0-1 1,0 0-1,0 1 0,0-1 1,0 1-1,-1-1 0,1 1 1,0-1-1,-1 1 1,1 0-1,-1 0 0,0 0 1,1 0-1,-1 0 0,0 0 1,0 0-1,1 1 0,-1-1 1,0 0-1,0 1 0,0 0 1,0-1-1,0 1 0,0 0 1,0 0-1,0 0 0,0 0 1,0 0-1,0 1 0,1-1 1,-1 1-1,0-1 0,0 1 1,0-1-1,0 1 0,1 0 1,-1 0-1,0 0 0,1 0 1,-1 0-1,1 1 1,-1-1-1,1 0 0,-1 1 1,1-1-1,0 1 0,0-1 1,0 1-1,-1 0-16,-14 14 4,1 1 1,0 1-1,1 0 1,1 1-1,0 0 1,2 1-1,0 0 0,2 1 1,0 0-1,1 1 1,1-1-1,-4 24-4,4 60 110,7-102-108,0 0 0,1-1 0,0 1 0,-1-1 0,1 1 0,0-1 0,0 1 0,1-1 0,-1 1-1,0-1 1,1 0 0,0 0 0,-1 0 0,1 0 0,0 0 0,0 0 0,0 0 0,0-1 0,0 1 0,0-1 0,1 1 0,-1-1 0,1 0-1,-1 0 1,1 0 0,-1 0 0,1 0 0,-1-1 0,1 1 0,0-1 0,-1 0 0,1 0 0,0 0 0,-1 0 0,1 0 0,0 0 0,0-1-2,16-4 9,0-2 1,0 0-1,-1-1 1,0-1-1,0 0 1,-1-2-1,0 0 1,-1-1-1,0 0 1,-1-2-1,-1 1 1,0-2-1,0 0 1,-2-1-1,0 0 0,-1 0 1,7-15-10,20-26 21,-2-2-1,-3-1 1,-3-2-1,-2-1 1,-3-1-1,-3-1 1,1-15-21,-9-28 41,-14 107-40,0 0-1,0 1 1,0-1-1,1 1 1,-1-1-1,0 0 0,0 1 1,0-1-1,0 1 1,0-1-1,0 0 1,0 1-1,-1-1 1,1 0-1,0 1 0,0-1 1,0 1-1,-1-1 1,1 1-1,0-1 1,0 1-1,-1-1 1,1 1-1,-1-1 0,1 1 1,0-1-1,-1 1 1,1-1-1,-1 1 1,1 0-1,-1-1 1,1 1-1,-1 0 0,1-1 1,-1 1-1,1 0 1,-1 0-1,0-1 1,1 1-1,-1 0 1,1 0-1,-1 0 0,0 0 1,1 0-1,-1 0 1,0 0-1,1 0 1,-1 0-1,-28 23 9,4 10-5,1 0 0,1 1 0,2 2 0,2 0 0,1 1 0,-11 36-4,22-55 4,0 0-1,2 1 1,1 0 0,0 0-1,1 0 1,1 0 0,1 1-1,0 3-3,1-17 1,1 0 1,-1 0-1,1 0 0,0 0 1,0 0-1,1 0 0,0 0 0,0 0 1,0-1-1,1 1 0,0-1 1,0 1-1,0-1 0,0 0 1,1 0-1,0 0 0,0-1 0,0 0 1,1 1-1,0-1 0,0-1 1,0 1-1,0-1 0,0 0 0,0 0 1,1 0-1,1 0-1,38 8 219,6-9 532</inkml:trace>
  <inkml:trace contextRef="#ctx0" brushRef="#br0" timeOffset="-441707.963">25755 1393 24853,'-4'101'1703,"-1"-71"-1604,-24 282-8,14 2 1,14 29-92,-6-191 34,-23 134-34,-5 58 27,34-309-14,-6 123 75,-6 0 0,-29 125-88,22-196 436,5-28-224,3 1 0,2 1 1,2 0-1,2 54-212,4-65 60,2-47-39,0-3-129,0 0-516,-1 0-532</inkml:trace>
  <inkml:trace contextRef="#ctx0" brushRef="#br0" timeOffset="-440730.527">24979 4183 20596,'0'0'609,"7"2"96,15 5-514,1-2-1,0 0 0,0-2 1,0 0-1,1-1 1,-1-2-1,1 0 1,-1-2-1,10-2-190,33 1 28,746 23 58,-687-17 384,0 7-1,0 4 0,23 11-469,-69-12-106,504 44 229,-488-53-56,-1-4 0,1-4 0,55-10-67,1009-119 1110,-1001 116-1061,0 8 0,35 6-49,404 78 1135,-558-75-1628,-28-1-1118,-25-3-335,-8 2 326</inkml:trace>
  <inkml:trace contextRef="#ctx0" brushRef="#br0" timeOffset="-440450.536">30046 3932 25597,'0'0'634,"0"0"6,10 1-29,-4 2-585,1-1 0,0 1 0,-1 0 0,0 0 0,0 1 0,0 0 0,0 0 0,0 0-1,-1 1 1,0 0 0,0 0 0,0 0 0,3 5-26,-3-2 20,1 0 0,-1 0 0,0 1 0,-1 0 0,0 0 0,-1 0 0,0 1 0,0-1 0,-1 1 0,0-1 0,0 1 0,-1 0 0,-1 0 0,0 0-1,0 0 1,-1-1 0,0 1 0,-1 0 0,0 0 0,0-1 0,-1 1 0,0-1 0,-1 1-20,-23 54 289,-4 0 1,-2-3-1,-3 0 1,-19 22-290,24-39-166,2-7-554</inkml:trace>
  <inkml:trace contextRef="#ctx0" brushRef="#br0" timeOffset="-439715.902">25305 1621 19388,'17'-7'5027,"55"-34"-3926,-34 12-1013,-2-1 1,-1-2-1,-1-1 0,-2-1 1,-1-2-1,-2-1 0,-1-2 1,-3-1-1,6-12-88,77-174 1796,-107 285-1498,-1-45-291,-1 0 0,2-1 1,0 1-1,0 0 1,1-1-1,1 1 0,0-1 1,1 1-1,1-1 0,0-1 1,0 1-1,2-1 0,-1 0 1,1 0-1,1-1 1,0 0-1,1 0 0,0-1 1,1 0-1,0 0 0,0-1 1,1-1-1,7 5-7,32 4-40</inkml:trace>
  <inkml:trace contextRef="#ctx0" brushRef="#br0" timeOffset="-435820.131">24198 1205 20596,'0'0'65,"1"1"-1,-1-1 0,0 1 1,0-1-1,1 1 0,-1-1 1,0 1-1,1-1 0,-1 1 0,0-1 1,1 1-1,-1-1 0,1 0 1,-1 1-1,0-1 0,1 0 1,-1 1-1,1-1 0,-1 0 0,1 0 1,-1 1-1,1-1 0,0 0 1,-1 0-1,1 0 0,-1 0 1,1 0-1,-1 0 0,1 0 0,-1 0 1,1 0-1,0 0 0,-1 0 1,1 0-1,-1 0 0,1 0 1,-1-1-1,1 1 0,-1 0 0,1 0 1,-1-1-1,1 1 0,-1 0 1,1 0-1,-1-1 0,1 1 1,-1-1-1,0 1 0,1 0 0,-1-1 1,0 1-1,1-1 0,-1 1 1,0-1-1,0 1 0,1-1 1,-1 1-1,0-1 0,0 1 0,0-1 1,0 0-1,1 1 0,-1-1 1,0 1-65,17 51 116,12 99 51,9 142-167,-36-272 27,0-10 52,-1 0 1,0 0-1,0 1 1,-1-1-1,-1 0 1,1 0-1,-2 0 1,1 0-1,-1 0 1,-1 0-1,0 0-79,1-9 41,1 0-1,0 0 1,0 0 0,-1-1-1,1 1 1,-1 0 0,1-1-1,0 0 1,-1 1-1,1-1 1,-1 0 0,1 1-1,-1-1 1,1 0 0,-1 0-1,1 0 1,-1-1-1,1 1 1,-1 0 0,1-1-1,-1 1 1,1 0 0,-1-1-1,1 0 1,0 1-1,-1-1 1,1 0 0,0 0-1,-1 1 1,1-1 0,0 0-1,0 0 1,0-1-1,0 1 1,0 0 0,0 0-1,0 0 1,1-1 0,-1 1-1,0 0 1,1-1-1,-1 1 1,0-1 0,1 1-1,0 0 1,-1-1 0,1 1-1,0-1 1,0 1-1,0-1 1,0 1 0,0-1-41,-10-26 28,1 0 1,2-1 0,1 0 0,1 0-1,1 0 1,2-1 0,0 1 0,3-1 0,0 1-1,2-1 1,1 1 0,1 0 0,2 0-1,0 1-28,1-1 2,0 1-1,2 1 1,1-1-1,1 2 1,2-1-1,0 2 0,2 0 1,0 1-1,2 0 1,1 2-1,0 0 1,2 1-1,4-2-1,-18 17-6,0 0 0,0 1-1,1 0 1,-1 0 0,1 1 0,0 0-1,1 0 1,-1 1 0,1 0 0,0 1-1,-1 0 1,1 0 0,0 1 0,0 0-1,0 0 1,0 1 0,0 0 0,1 1-1,-1 0 1,-1 0 0,1 1 0,0 1 0,0-1-1,-1 1 1,8 4 6,-13-5-1,0 1 1,-1 0-1,1-1 0,-1 1 1,0 1-1,0-1 0,0 0 1,0 0-1,0 1 0,-1-1 0,1 1 1,-1 0-1,0-1 0,0 1 1,-1 0-1,1-1 0,-1 1 1,1 0-1,-1 0 0,0 0 1,-1-1-1,1 1 0,-1 0 0,0 0 1,1-1-1,-2 3 1,-46 90 213,30-75-109,-1-1 1,-1 0-1,0-2 1,-2 0-1,0-2 1,-1 0-1,0-2 1,-20 9-105,41-21-9,0 0 1,0-1 0,0 1-1,0-1 1,0 1-1,0-1 1,-1 0-1,1 0 1,-1 0-1,1 0 1,-1-1-1,1 1 1,-1-1-1,1 1 1,-1-1-1,1 0 1,-1 0-1,0 0 1,1 0-1,-1 0 1,1-1 0,-1 1-1,1-1 1,-1 0-1,1 0 1,-1 0-1,1 0 1,0 0-1,-1 0 1,1 0-1,0-1 1,0 1-1,0-1 1,-1-1 8,-1-21-1155</inkml:trace>
  <inkml:trace contextRef="#ctx0" brushRef="#br0" timeOffset="-434941.781">29619 5086 23637,'-11'12'1096,"6"6"785,2 2-1129,3 11-392,3 7-16,5 5-48,6 3-144,9-3-136,3-3 0,5-15-8,-1-8-8,0-17 0,0-9-24,1-18-424,3-13-648,-1-15 560</inkml:trace>
  <inkml:trace contextRef="#ctx0" brushRef="#br0" timeOffset="-434666.129">29998 5041 23069,'-30'48'1192,"-8"9"433,-5 22-657,0 10-80,-12 18-472,4 1-128,2-2-192,4-5-56,18-22 56,8-16-232,12-26-472</inkml:trace>
  <inkml:trace contextRef="#ctx0" brushRef="#br0" timeOffset="-431950.717">26703 1513 11666,'0'0'2440,"0"0"1954,0 0-2419,0 0-1044,5 1 228,3 3-1083,0 1-1,-1 0 1,0 0 0,1 1-1,-2 0 1,1 1 0,-1-1-1,0 1 1,0 1 0,-1-1-1,0 1 1,0-1 0,-1 2 0,3 4-76,10 16 29,1-1-37,-7-8 12,1-1 0,0 0 0,2-1 0,0-1 0,0 0 0,2-1 0,0 0-1,1-1 1,1-1 0,0-1 0,0 0 0,3-1-4,54 19 26,-57-26-26,-1 1 0,0 1 0,-1 1-1,0 0 1,0 1 0,-1 1 0,0 0 0,0 1 0,-1 0 0,6 8 0,-2 5-2,-1 1-1,-1 0 1,-1 2-1,-1-1 1,-2 2-1,-1 0 1,2 9 2,70 139 248,-69-157 120,2-1 0,0 0 0,1-2 0,0 0 0,2-1 0,10 8-368,20 15-39,145 137 79,94 144 56,-52-60-54,-75-104-14,-35-78 139,-126-77-564</inkml:trace>
  <inkml:trace contextRef="#ctx0" brushRef="#br0" timeOffset="-431312.872">29684 3159 21205,'3'-15'3696,"-21"40"-2421,-43 87-447,-140 220-1,117-230-335,82-100-548,4-3-541,9-4-587</inkml:trace>
  <inkml:trace contextRef="#ctx0" brushRef="#br0" timeOffset="-431082.899">29622 3157 24157,'-2'8'568,"1"8"40,1 6-272,1 10-47,5 3-1,6 8-104,2 2-96,8 2-64,2 1-24,-3-6 16,1-2 0,-9-8 0,-2-6 16,-7-11 56,-4-15-136,0 0-969,0 0-295</inkml:trace>
  <inkml:trace contextRef="#ctx0" brushRef="#br0" timeOffset="-430863.983">29468 3390 21925,'5'-4'800,"3"-2"312,6-1-336,8-1-176,7 0-144,9-1-279,5 0-65,14 2-24,2-1-272,-1 4-481</inkml:trace>
  <inkml:trace contextRef="#ctx0" brushRef="#br0" timeOffset="-430659.8">30165 3123 22877,'-6'6'712,"-3"5"160,-1 8-296,-2 14-192,3 3-47,4 6-105,0 4-144,5-1-80,3-3 0,3-4-168,0-6-433,-3-11-767,0-8-224</inkml:trace>
  <inkml:trace contextRef="#ctx0" brushRef="#br0" timeOffset="-430385.068">29975 3155 20188,'21'-12'581,"0"0"-1,1 1 1,0 2-1,1 0 1,0 1-1,0 2 1,7-1-581,-11 3 52,0 1 0,0 1 1,0 1-1,0 0 0,1 1 1,-1 2-1,0 0 0,0 1 1,0 0-1,-1 2 0,1 0 0,-1 1 1,0 1-1,11 6-52,-24-10 44,1 0 0,-1 0 1,0 0-1,0 1 0,0-1 0,0 1 0,-1 0 0,1 1 1,-1-1-1,0 1 0,0 0 0,-1 0 0,1 0 1,-1 1-1,0-1 0,-1 1 0,1-1 0,-1 1 0,0 0 1,-1 0-1,0 0 0,1 0 0,-2 0 0,1 1 1,-1-1-1,0 0 0,0 0 0,-1 0 0,1 0 0,-1 0 1,-2 4-45,-6 15 202,-2-1 0,-1 0 0,-1 0 0,-1-1 1,-1-1-1,-1 0 0,-1-1 0,-1-1 0,0-1 0,-2 0 1,0-1-1,-1-2 0,-1 0 0,0-1 0,-1-1 0,-1-1 1,0-1-1,0-1 0,-1-2 0,-15 4-202,27-7 14,-2-1 0,1-1 0,0 0 0,-1-1 0,1 0 0,-1-1 0,0-1 0,0 0 0,-5-1-14,19 0-27,0 0 1,0 0-1,0 0 1,0 0 0,0 0-1,0 0 1,0-1-1,0 1 1,0 0 0,0-1-1,0 1 1,0 0 0,0-1-1,0 1 1,0-1-1,0 1 1,0-1 0,1 0-1,-1 1 1,0-1 0,0 0-1,1 0 1,-1 1-1,1-1 1,-1 0 0,0 0-1,1 0 1,0 0-1,-1 0 1,1 0 0,-1 0-1,1 0 1,0 0 0,0 0-1,0 0 1,-1 0-1,1 0 1,0 0 0,0 0-1,0 0 1,1 0 26,16-29-2443</inkml:trace>
  <inkml:trace contextRef="#ctx0" brushRef="#br0" timeOffset="-429445.872">30773 3638 21797,'43'79'171,"-3"1"0,-4 2 0,-4 1 0,-3 2 0,-4 0 0,-4 2 0,5 48-171,-26-63 68,-2 0-1,-4 0 1,-3-1-1,-3 1 1,-3-2-1,-3 0 1,-3-1-1,-3-1 1,-19 35-68,16-28 424,-11 25-23,-5-1 0,-3-2 0,-5-2-1,-48 66-400,-87 141 430,185-300-617,1-2-474,0 0-425</inkml:trace>
  <inkml:trace contextRef="#ctx0" brushRef="#br0" timeOffset="-429071.956">30159 5717 23277,'0'0'936,"-1"4"156,-29 530 937,30-514-2019,-1-12-3,1 1 0,-1 0 0,2-1 0,-1 1 0,1-1 0,1 0 0,-1 1 1,2-1-1,-1 0 0,1 0 0,0 0-7,-1-6 3,0-1 1,0 0 0,0 0-1,0 0 1,0 0 0,0 0-1,0 0 1,0 0-1,0-1 1,0 1 0,0-1-1,1 1 1,-1-1-1,0 0 1,0 0 0,1 0-1,-1 0 1,0-1 0,0 1-1,1-1 1,-1 1-1,0-1 1,0 0 0,0 1-1,0-1 1,0 0-1,0 0 1,0-1 0,0 1-1,0 0 1,-1-1 0,1 1-1,0-1 1,-1 1-1,1-1 1,-1 0 0,2-2-4,3 0 11,95-67 103,35-24 294,129-68-408,-207 134 1581</inkml:trace>
  <inkml:trace contextRef="#ctx0" brushRef="#br0" timeOffset="-418942.593">26657 3375 7154,'-56'23'12386,"55"-22"-11268,1-1-477,0 0-293,0 0-197,8-4 10,150-137 177,15 18-321,-39 30 57,-5-5-1,65-68-73,-122 96 22,163-142 34,140-75-29,-284 208 469,3 3-1,61-34-495,156-87 1042,-311 196-1017,0 1 0,-1 0 0,1 0 1,0 0-1,0 0 0,-1-1 1,1 1-1,0 0 0,0 0 1,-1 0-1,1-1 0,0 1 0,0 0 1,0 0-1,-1-1 0,1 1 1,0 0-1,0-1 0,0 1 0,0 0 1,0-1-1,-1 1 0,1 0 1,0-1-1,0 1 0,0 0 1,0-1-1,0 1 0,0 0 0,0-1 1,0 1-1,0 0 0,0 0 1,1-1-1,-1 1 0,0 0 0,0-1 1,0 1-1,0 0 0,0-1 1,0 1-1,1 0 0,-1 0 1,0-1-1,0 1 0,1 0 0,-1 0 1,0-1-1,0 1 0,1 0 1,-1 0-1,0 0 0,0-1 0,1 1-25,-27 4 300,9 9-887,5 2-485</inkml:trace>
  <inkml:trace contextRef="#ctx0" brushRef="#br0" timeOffset="-417281.631">29522 1367 18508,'4'-9'4861,"-24"40"-3285,-53 138-1264,51-112-300,-2-2 1,-2 0 0,-24 35-13,-69 58 214,119-148-220,0-1 0,0 1 0,-1 0 0,1-1 0,0 1 0,0 0 0,0-1 0,0 1 0,-1 0 0,1-1 0,0 1 0,0 0 0,-1 0 0,1-1 0,0 1 0,0 0 0,-1 0 0,1 0 0,0-1 0,-1 1 0,1 0 0,0 0 0,-1 0 0,1 0 0,0 0 0,-1 0 0,1 0 0,-1 0 0,1 0 0,0 0 0,-1 0 0,1 0 0,0 0 0,-1 0 0,1 0 0,0 0 0,-1 0 0,1 0 0,0 0 0,-1 0 0,1 1 0,0-1 0,-1 0 0,1 0 0,0 0 0,-1 1 0,1-1 0,0 0 6,7-26-912</inkml:trace>
  <inkml:trace contextRef="#ctx0" brushRef="#br0" timeOffset="-417002.912">29549 1278 19348,'-6'17'1264,"-4"5"265,1 13-1265,-1 6 56,4 7 16,4 3-56,4 3-96,5 0-64,8 2-80,-1-2-16,5-2 8,-1 0-8,-2-6 8,-3-3 16,-7-13-248,0-3-272,-6-14 416</inkml:trace>
  <inkml:trace contextRef="#ctx0" brushRef="#br0" timeOffset="-416738.838">29349 1773 21541,'0'0'688,"0"0"40,0 0-256,26-15-288,2 9-96,10-3-64,2-2 8,4 2 0,-3 2-416</inkml:trace>
  <inkml:trace contextRef="#ctx0" brushRef="#br0" timeOffset="-416303.032">30090 1368 18748,'11'-31'3521,"-10"29"-1980,-5 2-362,-6 4-1048,0 0-1,0 1 1,1 0-1,0 1 1,0 0-1,0 0 1,0 1-1,1 0 1,0 0-1,1 1 1,0 0-1,-4 6-130,-7 5 75,-7 6-31,1 1 1,1 1 0,1 1 0,1 1 0,-7 15-45,27-43 0,0 0 1,-1 0-1,1 0 0,0 1 1,0-1-1,-1 1 1,1-1-1,0 1 0,1-1 1,-1 1-1,0 0 1,0-1-1,1 1 0,-1 0 1,1-1-1,-1 1 1,1 0-1,0 0 0,0 0 1,0-1-1,0 1 1,0 0-1,0 0 0,0 0 1,0-1-1,1 1 1,-1 0-1,1 0 0,-1-1 1,1 1-1,0 0 1,0-1-1,0 1 0,0-1 1,0 1-1,0-1 1,0 1-1,0-1 0,1 0 1,-1 1-1,0-1 1,1 0-1,-1 0 0,1 0 1,-1 0-1,1 0 1,0-1-1,-1 1 0,1 0 1,0-1-1,0 1 1,-1-1-1,1 0 0,165-19 14,-145 13-11,1 2 1,-1 0-1,1 1 0,-1 2 1,1 0-1,0 1 0,1 1-3,-23-1-5,1 0-1,0 0 1,-1 1 0,1-1-1,0 0 1,-1 1-1,1-1 1,0 1-1,-1-1 1,1 1-1,-1 0 1,1 0-1,-1 0 1,1 0-1,-1 0 1,0 0-1,1 0 1,-1 0 0,0 0-1,0 1 1,0-1-1,0 0 1,0 1-1,0-1 1,0 1-1,0-1 1,-1 1-1,1-1 1,0 1-1,-1 0 1,0-1-1,1 1 1,-1 0 0,0-1-1,0 1 1,0 0-1,0 0 1,0-1-1,0 1 1,0 0-1,-1 1 6,-28 65-176,19-50 312,0 0 0,-1 0-1,0-1 1,-2-1-1,0 0 1,-1 0 0,0-1-1,-1-1 1,-1-1 0,0 0-1,-1-1 1,0-1-1,-1 0 1,0-1 0,-1-1-1,0-1 1,0-1 0,-1 0-1,0-2 1,-19 4-136,38-9-8,0 0 0,0 1 0,0-1 0,-1 0 1,1 0-1,0 0 0,0 1 0,0-1 0,0 0 0,0-1 0,0 1 0,-1 0 0,1 0 1,0 0-1,0-1 0,0 1 0,0 0 0,0-1 0,0 1 0,0-1 0,0 0 1,0 1-1,0-1 0,0 0 0,0 1 0,1-1 0,-1 0 0,0 0 0,0 0 1,1 0-1,-1 1 0,1-1 0,-1 0 0,0 0 0,1 0 0,0-1 0,-1 1 1,1 0-1,0 0 0,-1 0 0,1 0 0,0 0 0,0-1 8,11-16-1216</inkml:trace>
  <inkml:trace contextRef="#ctx0" brushRef="#br0" timeOffset="-323541.844">17042 2704 21661,'0'0'752,"3"5"48,3 12-610,-1 0 1,-1 1-1,0 0 1,-1 0-1,-1 0 1,-1 0-1,-1 0 1,-1 13-191,2 15 150,30 483 1503,-31-465 24,5-191-984,-3 104-664,8-111 50,6 0 0,10-21-79,-26 149-2,1 0 0,-1-1-1,1 1 1,1 0 0,-1 0 0,1 0 0,0 0-1,0 0 1,1 0 0,-1 1 0,2-1 0,-1 1 0,0 0-1,1 0 1,0 0 0,0 0 0,0 0 0,1 1 0,0 0-1,0 0 1,0 0 0,0 1 0,0-1 0,1 1-1,-1 1 1,1-1 0,0 1 0,0 0 0,0 0 0,5 0 2,-8 1-5,1 1 0,0-1 0,0 1 1,0 0-1,0 0 0,0 1 0,-1-1 1,1 1-1,0 0 0,0 0 1,-1 0-1,1 0 0,0 1 0,-1 0 1,1-1-1,-1 1 0,0 0 1,0 1-1,0-1 0,0 1 0,0-1 1,0 1-1,0 0 0,1 2 5,-31 39 20,-191 141 200,206-174-1511,12-11-554</inkml:trace>
  <inkml:trace contextRef="#ctx0" brushRef="#br0" timeOffset="-323170.732">17657 2713 22061,'-57'91'3987,"45"-67"-3778,1 1 0,2 0 0,0 0 1,1 1-1,2 0 0,1 1 1,1 0-1,0 9-209,18 45 363,-14-80-355,1 1-1,-1-1 0,1 1 0,0-1 1,-1 1-1,1-1 0,0 0 1,0 1-1,0-1 0,0 0 1,0 0-1,0 0 0,1 1 1,-1-1-1,0-1 0,0 1 0,1 0 1,-1 0-1,1 0 0,-1-1 1,1 1-1,-1 0 0,1-1 1,-1 0-1,1 1 0,-1-1 1,1 0-1,0 0 0,-1 0 1,1 0-1,0 0 0,-1 0 0,1 0 1,-1-1-1,1 1 0,-1 0 1,1-1-1,0 1 0,-1-1 1,0 0-1,1 0 0,-1 1 1,1-1-1,-1 0 0,0 0 0,0 0 1,1 0-1,-1-1 0,1 0-7,9-9 75,0 0-1,-1-2 1,0 1-1,-1-1 1,0 0-1,-1-1 1,-1 0-1,0 0 1,-1-1-1,0 0 1,-2 0-1,1 0 1,-2-1-1,0-1-74,0 6 42,-2 0 0,0-1-1,0 1 1,-1-1-1,0 1 1,-1 0 0,0-1-1,-1 1 1,0 0-1,-1 0 1,0 0 0,-1 0-1,0 1 1,0-1-1,-5-6-41,9 16 1,-1 0 0,1 1 0,0-1 1,0 1-1,0-1 0,0 0 0,-1 1 0,1-1 0,0 1 0,0-1 0,-1 1 0,1-1 0,0 1 0,-1-1 0,1 1 0,-1-1 0,1 1 0,-1 0 0,1-1 0,0 1 0,-1-1 0,0 1 0,1 0 0,-1 0 0,1-1 0,-1 1 0,1 0 0,-1 0 0,0 0 0,1 0 0,-1-1 0,1 1 0,-1 0 0,0 0 0,1 0 0,-1 0 0,1 0 0,-1 1 0,0-1 0,1 0 0,-1 0 0,1 0 0,-1 0 0,1 1 0,-1-1 0,0 0 0,1 1 0,-1-1 0,1 0 1,-1 1-1,1-1 0,0 1 0,-1-1 0,1 0 0,-1 1 0,1-1 0,0 1 0,-1 0-1,-10 39-9,9-19 10,0-1 1,2 1-1,0-1 0,2 0 1,0 1-1,1-1 0,1 0 1,1 0-1,1 0 0,6 12-1,-12-29-1,1-1 0,0 0 0,0 0-1,1 0 1,-1 0 0,0 0 0,1 0 0,-1 0-1,1 0 1,0 0 0,0-1 0,0 1-1,-1-1 1,1 1 0,0-1 0,1 0-1,-1 0 1,0 1 0,0-2 0,1 1-1,-1 0 1,0 0 0,1-1 0,-1 1 0,0-1-1,1 0 1,-1 0 0,1 0 0,-1 0-1,1 0 1,-1 0 0,0-1 0,1 1-1,-1-1 1,0 0 0,1 0 0,-1 0-1,0 0 1,0 0 0,0 0 0,2-2 1,38-37-516,-28 17-454</inkml:trace>
  <inkml:trace contextRef="#ctx0" brushRef="#br0" timeOffset="-322641.527">18271 2581 23133,'-53'30'3703,"-15"33"-2471,53-48-970,14-14-254,-8 7 41,0-1 0,1 2 0,0-1 0,0 1 1,1 1-1,0-1 0,0 1 0,1 0 0,0 1 1,1-1-1,0 1 0,1 0 0,0 1 0,1-1 1,-1 8-50,5-18 1,0 0 0,1 0 1,-1 0-1,0 0 1,1 0-1,-1 0 0,1 0 1,-1-1-1,1 1 1,-1 0-1,1-1 1,0 0-1,-1 1 0,1-1 1,0 0-1,-1 0 1,1 0-1,-1 0 1,1 0-1,0 0 0,-1 0 1,1 0-1,0-1 1,-1 1-1,1-1 0,-1 1 1,1-1-1,-1 0 1,1 0-1,-1 1 1,1-1-1,-1 0 0,1-1-1,8-1 7,-1 0-5,-1 0 0,0 1 0,1 0 0,0 0 0,-1 1 0,1 0 1,0 0-1,0 1 0,0 0 0,0 1 0,-1 0 0,1 0 0,0 1 0,-1 0 0,1 1 0,-1 0 1,0 0-1,1 1 0,-2 0 0,1 0 0,5 4-2,-11-3 1,1 0 1,-1 1 0,-1-1-1,1 1 1,-1-1-1,0 1 1,0 0 0,-1-1-1,1 1 1,-1 0-1,-1 0 1,1-1-1,-1 1 1,0 0 0,0-1-1,0 1 1,-1-1-1,0 1 1,0-1 0,-1 0-1,1 0 1,-1 0-1,0 0 1,0 0-1,-1-1 1,1 1 0,-1-1-1,0 0 1,0 0-1,-1-1 1,1 1 0,-5 2-2,-2 3-10,0-1 0,0 0 1,0-1-1,-1-1 1,0 1-1,-1-2 1,1 0-1,-1 0 1,0-1-1,0-1 0,0 0 1,-10 1 9,21-4-958,2 0-619</inkml:trace>
  <inkml:trace contextRef="#ctx0" brushRef="#br0" timeOffset="-322380.886">18528 2697 25902,'-1'36'656,"-6"7"88,-1 5-240,1 7-192,1-4-80,6-7-168,6-7-32,3-13 8,1-6-224,-1-11-688,-9-7-825</inkml:trace>
  <inkml:trace contextRef="#ctx0" brushRef="#br0" timeOffset="-321339.015">18721 2365 21981,'0'0'1655,"0"0"238,-1 4-635,-10 48-1016,3 1 0,1 0 0,3 0 0,2 0 0,3 1 0,2-1 0,2 0 0,5 10-242,14 36 423,-24-99-415,0-1-1,0 1 0,0-1 1,1 1-1,-1 0 1,0-1-1,0 1 0,0 0 1,0-1-1,1 1 1,-1-1-1,0 1 0,0 0 1,0-1-1,1 1 1,-1 0-1,0 0 0,1-1 1,-1 1-1,0 0 1,1 0-1,-1-1 0,0 1 1,1 0-1,-1 0 0,0 0 1,1 0-1,-1-1 1,1 1-1,-1 0 0,0 0 1,1 0-1,-1 0 1,1 0-1,-1 0 0,0 0 1,1 0-1,-1 0 1,1 0-1,-1 0 0,0 1 1,1-1-1,-1 0 1,1 0-1,-1 0 0,0 0 1,1 1-1,-1-1 1,0 0-1,1 0 0,-1 1 1,0-1-1,0 0 1,1 0-1,-1 1 0,0-1 1,0 0-1,1 1 0,-1-1 1,0 1-1,0-1 1,0 0-1,1 1 0,-1-1 1,0 0-1,0 1 1,0-1-8,9-36 189,-9 34-178,3-26 19,-2 1-1,-1-1 0,-1 0 0,-1 1 1,-2-1-1,0 1 0,-2 0 1,-8-20-30,2-3-16,12 47-52,0 8-27,-1 5 87,1 1 0,1 0-1,0 0 1,0-1 0,1 1-1,0-1 1,1 1 0,0-1-1,1 0 1,0 0 0,1 0-1,0-1 1,0 1 0,1-1-1,0-1 1,1 1 0,0-1-1,0 0 1,0 0 0,3 1 8,-5-8 0,-1-1 0,1 1 1,-1 0-1,1-1 0,-1 0 0,1 0 1,-1 0-1,1-1 0,-1 0 1,0 1-1,1-2 0,-1 1 0,0 0 1,1-1-1,-1 0 0,0 0 1,0 0-1,0 0 0,-1-1 1,1 1-1,0-1 0,-1 0 0,0 0 1,0-1-1,0 1 0,0-1 1,0 1-1,-1-1 0,1 0 0,-1 0 1,0 0-1,0 0 0,-1 0 1,1 0-1,-1-1 0,0 1 1,0-1-1,0 1 0,-1-1 0,1 1 1,-1-1-1,4-45 25,-4 52-26,-1 5-4,1 0-1,0 0 0,0 0 1,0-1-1,1 1 0,0 0 1,0 0-1,1-1 0,0 1 1,0-1-1,1 1 1,-1-1-1,1 0 0,1 0 1,2 5 5,-3-11-3,0 1 0,0 0 1,0-1-1,0 1 0,0-1 0,-1 0 1,1 0-1,0 0 0,0-1 1,0 1-1,0-1 0,0 1 0,0-1 1,-1 0-1,1 0 0,0 0 1,-1-1-1,1 1 0,0-1 1,-1 1-1,0-1 0,1 0 0,-1 0 1,0 0-1,0 0 0,0 0 1,0 0-1,0-1 0,0 0 3,0 1-1,109-97-25,-110 98 23,0 1-1,0-1 0,1 1 1,-1-1-1,0 1 0,0-1 0,1 1 1,-1 0-1,0-1 0,1 1 1,-1 0-1,0 0 0,1 0 1,-1 0-1,0 0 0,0 1 1,1-1-1,-1 0 0,0 0 1,1 1-1,-1-1 0,0 1 0,0-1 1,0 1-1,1 0 0,-1-1 1,0 1-1,0 0 0,0 0 1,0 0-1,0 0 0,0 0 1,-1 0-1,1 0 0,0 0 1,0 0-1,-1 0 0,1 0 0,0 0 1,-1 1-1,0-1 0,1 0 1,-1 0-1,0 1 0,1-1 1,-1 0-1,0 1 0,0-1 1,0 0 3,5 79-59,-5-65 74,9 81 156,-9-95-167,0 0 0,0 0 0,1-1 0,-1 1 0,0 0-1,0 0 1,1-1 0,-1 1 0,1 0 0,-1-1 0,1 1 0,-1 0 0,1-1 0,-1 1 0,1 0 0,-1-1-1,1 1 1,0-1 0,-1 1 0,1-1 0,0 0 0,0 1 0,-1-1 0,1 0 0,0 1 0,0-1 0,-1 0-1,1 0 1,0 0 0,0 0 0,0 0 0,-1 0 0,1 0 0,0 0 0,0 0 0,0 0 0,0 0 0,-1 0-1,1 0 1,0-1 0,0 1 0,-1 0 0,1-1 0,0 1 0,0-1 0,-1 1 0,1 0 0,0-1 0,-1 1-1,1-1 1,-1 0 0,1 1 0,-1-1 0,1 0-4,27-36 120,-23 28-99,3-2-12,0 0-1,-1-1 1,0 0 0,-1 0-1,-1-1 1,0 1-1,-1-1 1,0 0-1,-1-1 1,0 1 0,-1 0-1,0-1 1,-1 0-1,-1 1 1,-1-1-1,0-2-8,-12-6-18,12 21-13,1 1-5,13 19-23,-5-14 58,42 12 2,2-19 8,-46 3-10,1-1 0,0 0 0,-1 0 0,1 0 0,0-1 0,-1 1 0,1-2 0,0 1 0,-1-1 0,0 0 0,1 0 0,-1-1 0,0 0 0,0 0 0,0 0 0,-1-1 0,1 0 0,4-4 1,3-5 1,0 0 0,-1-1 0,0 0 0,-1-1 1,-1 0-1,-1-1 0,0 0 0,0-1 0,-2 0 0,0 0 0,-1-1-1,-5 17-1,-1 1 1,1-1-1,-1 0 1,1 1-1,-1-1 0,1 0 1,-1 0-1,1 1 1,-1-1-1,0 0 0,1 0 1,-1 1-1,0-1 1,0 0-1,0 0 0,1 0 1,-1 0-1,0 1 1,0-1-1,0 0 0,0 0 1,-1 0-1,1 0 1,0 1-1,0-1 0,0 0 1,-1 0-1,1 0 1,0 1-1,-1-1 0,1 0 1,-1 0-1,1 1 1,-1-1-1,1 0 0,-1 1 1,1-1-1,-1 1 1,0-1-1,1 1 0,-1-1 1,0 1-1,0-1 1,1 1-1,-1-1 0,0 1 1,0 0-1,1 0 1,-1-1-1,0 1 0,0 0 1,0 0-1,0 0 1,1 0-1,-1 0 0,0 0 1,0 0-1,0 0 1,0 0-1,1 0 0,-1 1 1,0-1-1,0 0 1,0 1-1,1-1 0,-1 0 1,0 1-1,0-1 1,0 1 0,-8 10-4,0 0 0,1 0 0,0 1 0,1 0 0,0 1 0,1 0 0,0 0 0,1 0 0,1 0 0,-1 5 4,1-10 10,1 1 0,0-1 0,0 1 0,1 0 0,0 0 1,0 0-1,1 0 0,0 0 0,1 0 0,0 0 0,0 0 0,1 0 0,1 0 1,-1 0-1,1 0 0,1 0 0,-1 0 0,2-1 0,-1 1 0,1-1 1,0 0-1,1 0 0,0-1 0,0 1 0,2 0-10,-3-6-32,0 1 0,0-1 0,0-1 0,0 1-1,0-1 1,1 1 0,-1-1 0,1 0 0,-1-1 0,1 1 0,-1-1 0,1 0-1,0 0 1,-1 0 0,1-1 0,-1 0 0,1 0 0,-1 0 0,0 0 0,1-1-1,-1 1 1,0-1 0,0 0 0,0 0 0,0-1 0,0 1 0,0-1 0,-1 0-1,0 0 1,1 0 0,-1 0 0,0-1 0,0 1 0,1-4 32,0-17-1667</inkml:trace>
  <inkml:trace contextRef="#ctx0" brushRef="#br0" timeOffset="-321088.704">19209 2173 24725,'-8'-3'1401,"8"3"1343,0 0-2160,0 0-272,0 0-224,0 0-64,0-2-232,0 1-1144</inkml:trace>
  <inkml:trace contextRef="#ctx0" brushRef="#br0" timeOffset="-320637.592">18343 2265 22605,'3'-8'1216,"3"1"1121,1 0-2025,-3 4-288,-4 3-8,0 0-24,6 17-128,-6 8-721,-6 6-535</inkml:trace>
  <inkml:trace contextRef="#ctx0" brushRef="#br0" timeOffset="-319455.701">20755 2216 20684,'-5'-9'339,"5"6"-165,-1-1 0,0 1 1,0-1-1,0 1 0,0 0 0,0-1 1,-1 1-1,1 0 0,-1 0 0,0 0 1,0 0-1,0 1 0,0-1 0,-1 0 1,1 1-1,-1-1 0,0 1 0,1 0 1,-1 0-1,0 0 0,0 0 0,0 1 1,-1-1-1,1 1 0,0 0 1,0 0-1,-1 0 0,1 0 0,-1 1 1,1-1-1,-1 1 0,1 0 0,-1 0 1,1 0-1,-1 0-174,-4 7 42,0 0-1,0 0 1,0 1 0,1 0 0,1 0 0,-1 1 0,1 0-1,1 0 1,-1 0 0,2 1 0,-1 0 0,1 0 0,1 0-1,0 0 1,0 1 0,1-1 0,0 1 0,1 0 0,0 5-42,-1-6 1,1 1 1,0-1-1,0 1 1,1 0-1,0 0 1,1-1 0,0 1-1,1 0 1,0-1-1,1 0 1,0 1-1,1 0-1,-3-10 2,1 0 0,-1 1 0,1-1 0,0 0 0,-1 0 0,1 0 0,0 0 0,-1 0-1,1-1 1,0 1 0,0 0 0,0-1 0,0 1 0,0-1 0,0 0 0,0 0 0,-1 0 0,1 0-1,0 0 1,0 0 0,0 0 0,0-1 0,0 1 0,0 0 0,0-1 0,0 0 0,-1 1 0,1-1-1,0 0 1,0 0 0,-1 0 0,1 0 0,-1-1 0,1 1 0,-1 0 0,1-1 0,-1 1 0,0 0-1,1-1 1,-1 0 0,0 1 0,0-1 0,0 0 0,-1 1 0,1-1 0,0 0 0,0-1-2,22-28 58,0-2-1,-3 0 1,0-1 0,-2-1 0,10-30-58,-16 35 116,-1 0 0,-1 0 0,-2-1 0,-1 0-1,-1-1 1,-2 0 0,-1 0 0,-2 0 0,-1-11-116,-6 110 57,1 336-41,20-308-246,-15-95 195,0 1 1,0 0-1,1-1 1,-1 1-1,0 0 1,0-1-1,0 1 1,1-1-1,-1 1 1,0 0-1,1-1 1,-1 1-1,0-1 1,1 1-1,-1-1 1,1 1-1,-1-1 1,1 1-1,-1-1 1,1 1-1,-1-1 1,1 0-1,-1 1 1,1-1-1,0 0 1,-1 0 0,1 1-1,-1-1 1,1 0-1,0 0 1,-1 0-1,1 0 1,0 0-1,-1 0 1,1 0-1,0 0 1,-1 0-1,1 0 1,0 0-1,-1 0 1,1 0-1,0 0 1,-1-1-1,1 1 1,-1 0-1,1-1 1,0 1-1,-1 0 1,1-1-1,-1 1 1,1-1-1,-1 1 1,1 0-1,-1-1 1,1 1 0,-1-1 33,18-18-1942</inkml:trace>
  <inkml:trace contextRef="#ctx0" brushRef="#br0" timeOffset="-319164.591">21007 2205 16540,'1'3'201,"-1"1"9,1 0-1,-1 0 1,1-1 0,0 1 0,0 0-1,0-1 1,0 1 0,0 0 0,1-1-1,0 1 1,-1-1 0,2 0-1,-1 0 1,0 0 0,0 0 0,1 0-1,0 0 1,-1 0 0,1-1-1,0 0 1,0 1 0,1-1 0,-1 0-1,0 0 1,1-1 0,-1 1-1,1-1 1,-1 0 0,1 0 0,0 0-1,0 0 1,-1-1 0,1 1-1,0-1 1,1 0-210,3-4 168,-1-1 0,0 0-1,0-1 1,-1 1 0,0-1 0,0 0 0,0-1-1,0 1 1,-1-1 0,0 0 0,-1-1-1,0 1 1,0-1 0,0 0 0,-1 0 0,0 0-1,-1 0 1,0-1 0,0 1 0,-1 0 0,0-1-1,0 0 1,-1 1 0,0-1 0,0 1-1,-2-5-167,1 10 17,-1 0 0,1 1 0,-1 0 0,1-1 0,-1 1 0,0 0-1,0 0 1,0 0 0,0 0 0,-1 0 0,1 1 0,0-1 0,-1 1 0,1-1-1,-1 1 1,0 0 0,1 0 0,-1 0 0,0 0 0,0 0 0,1 1-1,-1-1 1,0 1 0,0 0 0,0 0 0,0 0 0,0 0 0,0 1-1,1-1 1,-1 1 0,0-1 0,0 1 0,0 0 0,1 0 0,-1 0 0,1 1-1,-1-1 1,1 1 0,-1-1 0,1 1 0,0 0 0,0 0 0,0 0-1,0 0 1,0 0 0,0 0 0,0 1 0,-1 1-17,-6 12-2,1-1 1,1 1-1,0 0 1,1 0-1,1 1 1,0 0-1,2 0 1,-1 0-1,2 1 1,1-1-1,0 0 1,1 1-1,1-1 1,0 5 1,-1-10 0,0-8 0,-1 1 0,1-1 0,0 1 0,0-1 0,0 1 0,1 0 0,0-1 0,0 1 0,0-1 0,0 1 0,0-1 0,1 0 0,0 0 0,0 1 0,0-1 0,1 0 0,-1-1 0,1 1 0,2 2 0,-2-6-115,1 0 1,0 0-1,0 0 1,0 0 0,0 0-1,-1-1 1,1 0-1,0 1 1,0-2-1,-1 1 1,1 0 0,-1-1-1,1 1 1,-1-1-1,1 0 1,-1 0 0,0-1-1,0 1 1,0 0-1,0-1 1,-1 0-1,1 0 1,-1 0 0,1 0-1,-1 0 1,0 0-1,0-1 1,-1 1 0,2-4 114,25-33-1821</inkml:trace>
  <inkml:trace contextRef="#ctx0" brushRef="#br0" timeOffset="-318752.585">21242 2196 17924,'-41'388'8174,"42"-361"-8097,2 0 1,1 0-1,1-1 1,2 0 0,0 0-1,2 0 1,0-1-1,2 0 1,8 12-78,-6-7 75,-12-28 60,8-94 700,0-26-674,5 1-1,5 0 1,30-99-161,-48 211 1,0 1-2,0-1 1,0 0 0,0 1-1,1-1 1,0 1-1,-1 0 1,2-1-1,-1 1 1,0 0 0,1 0-1,0 1 1,0-1-1,0 0 1,0 1 0,0 0-1,1 0 1,1-1 0,-2 5-10,0 0 0,0 1 0,0 0 0,0-1 0,0 1 0,-1 0 0,1 0 0,-1 1 0,1-1 0,-1 0 0,0 1 0,0 0 0,0-1 0,0 1 0,0 0 0,-1 0 0,1 0 0,-1 0 0,0 0 0,0 1 0,0-1 0,0 0 0,0 0 0,-1 1 0,1-1 0,-1 2 10,3 10 0,0 1 1,0 0 0,-2 1 0,0-1-1,-1 0 1,0 0 0,-2 0 0,0 0-1,0 0 1,-2 0 0,0 0 0,-1 0-1,-1 0 0,3-8 18,0 0-1,-1 0 0,0 0 1,0 0-1,-1-1 0,0 1 1,0-1-1,-1-1 0,1 1 1,-2-1-1,1 0 0,-1 0 1,0-1-1,0 0 0,0 0 1,-1 0-1,0-1 0,0 0 0,0-1 1,0 0-1,-1 0 0,1-1 1,-1 0-1,-3 0-17,10-2-59,0 1 1,0-1-1,0 0 0,0 0 0,0-1 0,0 1 1,0 0-1,0-1 0,0 1 0,0-1 0,0 1 1,0-1-1,0 0 0,0 0 0,1 0 0,-1 0 1,0 0-1,1 0 0,-1-1 0,0 1 0,1-1 1,0 1-1,-1-1 0,1 1 0,0-1 0,0 0 1,0 1-1,0-1 0,0 0 0,0 0 0,0 0 1,1 0-1,-1 0 0,1 0 0,-1 0 0,1 0 1,0 0-1,0 0 0,0 0 0,0 0 0,0 0 1,0 0-1,1 0 0,-1 0 0,0 0 1,2-1 58,5-28-3757</inkml:trace>
  <inkml:trace contextRef="#ctx0" brushRef="#br0" timeOffset="-318310.904">21728 2301 21069,'25'-36'4678,"-18"-37"-4107,-7 71-543,0 0 0,0 1 1,0-1-1,0 0 1,0 0-1,-1 1 1,1-1-1,0 0 0,-1 0 1,1 1-1,-1-1 1,0 0-1,1 1 1,-1-1-1,0 1 0,0-1 1,0 1-1,0 0 1,0-1-1,-1 1 1,1 0-1,0 0 0,-1-1 1,1 1-1,0 0 1,-1 0-1,0 1 1,1-1-1,-1 0 0,1 0 1,-1 1-1,0-1 1,1 1-1,-1 0 1,0-1-1,0 1 0,1 0 1,-1 0-1,0 0 1,0 0-1,1 0 1,-1 0-1,0 1 0,0-1 1,1 1-1,-1-1 1,0 1-1,1 0 1,-1-1-1,1 1 0,-1 0 1,1 0-1,-1 0 1,1 0-1,-1 0 1,1 1-1,0-1 0,0 0 1,0 1-1,-1-1-28,-3 6 7,0 0-1,0 0 0,0 1 1,1-1-1,0 1 1,1 0-1,-1 0 0,2 1 1,-1-1-1,1 1 0,0-1 1,1 1-1,0 0 0,0-1 1,1 1-1,0 0 1,1 0-1,0-1 0,0 1 1,1 0-1,0-1 0,2 7-6,-3-13 3,0-1 0,0 0 0,0 0 0,-1 0 0,1 0 0,0 0-1,0 0 1,0 0 0,1 0 0,-1 0 0,0 0 0,0 0 0,0-1-1,1 1 1,-1 0 0,0-1 0,1 0 0,-1 1 0,0-1 0,1 0-1,-1 1 1,1-1 0,-1 0 0,0 0 0,1 0 0,-1 0 0,1 0-1,-1-1 1,0 1 0,1 0 0,-1-1 0,1 1 0,-1-1 0,0 1-1,0-1 1,1 1 0,-1-1 0,0 0 0,1 0-3,46-37 118,-46 36-113,145-167 192,-146 168-197,-1 0-1,1-1 0,-1 1 0,0 0 0,1-1-1,-1 1 1,1 0 0,0-1 0,0 1-1,-1 0 1,1 0 0,0-1 0,0 1 0,0 0-1,0 0 1,0 0 0,0 0 0,1 1-1,-1-1 1,0 0 0,0 0 0,1 1 0,-1-1-1,0 1 1,1-1 0,-1 1 0,1-1-1,-1 1 1,0 0 0,1 0 0,-1 0 0,1 0-1,-1 0 1,1 0 0,-1 0 0,1 0-1,-1 0 1,0 1 0,1-1 0,-1 1-1,1-1 1,-1 1 0,0-1 0,1 1 0,-1 0-1,0 0 1,0-1 0,0 1 0,0 0-1,1 1 2,7 120-29,-9-52 77,0-71-48,0 1 1,0 0-1,1-1 0,-1 1 1,0 0-1,0 0 0,1-1 1,-1 1-1,0 0 0,0 0 1,1-1-1,-1 1 0,0 0 1,1 0-1,-1 0 0,0 0 1,1-1-1,-1 1 0,0 0 1,1 0-1,-1 0 0,0 0 1,1 0-1,-1 0 0,0 0 1,1 0-1,-1 0 0,1 0 1,-1 0-1,0 0 0,1 0 1,-1 0-1,0 1 0,1-1 1,-1 0-1,0 0 0,1 0 0,-1 0 1,0 1-1,1-1 0,-1 0 1,0 0-1,0 0 0,1 1 1,-1-1-1,0 0 0,0 1 1,0-1-1,1 0 0,-1 1 1,0-1-1,0 0 0,0 1 1,0-1-1,0 0 0,1 1 1,-1-1-1,0 0 0,0 1 1,0-1-1,0 0 0,0 1 1,0-1-1,0 1 0,-1-1 0,21-28-14,-18 25 8,61-96-2187,-41 67 332</inkml:trace>
  <inkml:trace contextRef="#ctx0" brushRef="#br0" timeOffset="-317672.746">22223 2187 9386,'9'20'11815,"3"-23"-8978,15-34-5362,-22 28 3649,10-14-946,-1 0 0,-1-1 0,-1-1 0,-1 0 0,-1 0 0,-1-1 1,-1 0-1,-2-1 0,-1 0 0,-1 0 0,0-7-178,-9 34 851,-4 13-712,1-1-1,1 1 1,0 0 0,1 1 0,1 0 0,0 0 0,0 0 0,1 1-1,1-1 1,1 1 0,0 0 0,0 7-139,-1 1 177,2-15-126,-2 2 22,1-1-1,0 1 1,0-1 0,1 1 0,1 0 0,0-1 0,0 1-1,1 0 1,0-1 0,0 1 0,1-1 0,1 1 0,-1-1-1,2 0 1,-1 0 0,3 5-73,-4-12 2,0-1-1,-1 1 1,1 0-1,0-1 0,0 1 1,0-1-1,0 0 1,0 1-1,0-1 1,1 0-1,-1 0 1,0 0-1,1-1 1,-1 1-1,0-1 1,1 1-1,-1-1 1,1 0-1,-1 0 1,1 0-1,-1 0 1,0 0-1,1 0 1,-1-1-1,1 1 1,-1-1-1,0 0 0,1 0 1,-1 0-1,0 0 1,0 0-1,0 0 1,0 0-1,0-1 1,0 1-1,0-1 1,1-1-2,65-69 25,-61 63-16,-1 3 1,-1-1-1,1 0 0,-1 0 0,-1 0 0,1-1 1,-2 1-1,1-1 0,-1 0 0,0 0 1,0-1-1,1-6-9,-12 21-67,3 10 64,0 0-1,0 1 1,2-1-1,0 1 1,1-1-1,1 1 1,0 0-1,1 10 4,0-26 4,-1 0-1,1 0 1,0 0 0,-1 1-1,1-1 1,0 0 0,0 0-1,-1 0 1,1 1 0,0-1-1,0 0 1,0 0 0,1 1-1,-1-1 1,0 0 0,0 0-1,1 0 1,-1 1 0,1-1-1,-1 0 1,1 0 0,-1 0-1,1 0 1,0 0 0,-1 0-1,1 0 1,0 0 0,0 0-1,0 0 1,0 0 0,0-1-1,0 1 1,0 0 0,0-1-1,0 1 1,0-1 0,0 1-1,0-1 1,0 1 0,0-1-1,1 0 1,-1 1 0,0-1-1,0 0 1,1 0 0,-1 0-1,0 0 1,0 0 0,1 0-1,-1 0 1,0-1 0,0 1-1,0 0 1,0-1 0,1 1-5,103-96 174,-99 90-171,0 1 1,1 0 0,0 0 0,0 0-1,0 1 1,1 0 0,-1 0 0,1 1 0,0 0-1,0 1 1,8-2-3,-13 4-4,0 1 0,-1 0 0,1 0 1,-1 0-1,1 1 0,-1-1 0,0 1 0,1-1 0,-1 1 0,0 0 0,0 0 0,0 0 0,0 0 0,-1 0 1,1 0-1,0 0 0,-1 1 0,0-1 0,1 1 0,-1-1 0,0 1 0,0-1 0,0 1 0,-1 0 0,1-1 1,-1 1-1,1 0 0,-1 0 0,0-1 0,0 1 0,0 0 0,0 0 0,-1-1 0,1 1 0,-1 0 1,0-1-1,0 1 4,2 15 4,-1-16-5,-1-1-1,1 1 1,-1-1 0,1 1-1,0-1 1,-1 1 0,1 0-1,0-1 1,0 1 0,0-1-1,0 1 1,1 0 0,-1-1-1,0 1 1,1-1-1,-1 1 1,1-1 0,-1 1-1,1-1 1,0 1 0,-1-1-1,1 0 1,0 1 0,0-1-1,0 0 1,0 0 0,0 0-1,0 0 1,1 0 0,-1 0-1,0 0 1,1 0-1,-1 0 1,0 0 0,1-1-1,-1 1 1,1 0 0,-1-1-1,1 0 1,-1 1 0,1-1-1,0 0 1,-1 0 0,1 1-1,-1-1 1,1-1-1,0 1 1,-1 0 0,1 0-1,-1-1 1,1 1 0,-1 0-1,1-1 1,-1 0 0,1 1-1,-1-1 1,0 0 0,1 0-1,-1 0 1,0 1-1,2-2 2,61-103-2797,-41 64 1200</inkml:trace>
  <inkml:trace contextRef="#ctx0" brushRef="#br0" timeOffset="-317432.189">23011 2075 21245,'-28'78'4036,"30"-52"-1947,9 6-2112,0-26-1755,-4-10 1233,36-25-882</inkml:trace>
  <inkml:trace contextRef="#ctx0" brushRef="#br0" timeOffset="-316120.301">23185 2126 21509,'0'0'989,"6"5"2595,-3-5-3547,0-1 0,0 1 0,0 0 0,0-1 0,0 0 0,0 0 0,0 0 1,0 0-1,0 0 0,0 0 0,-1-1 0,1 0 0,0 1 0,-1-1 0,0 0 1,1 0-1,-1 0 0,0-1 0,0 1 0,0 0 0,0-1 0,-1 1 0,1-1 1,-1 0-1,1 0 0,0-2-37,31-83 690,-32 87-668,-1 0 1,1-1-1,0 1 1,-1-1 0,1 1-1,-1-1 1,0 1 0,0-1-1,1 1 1,-1-1-1,0 1 1,0-1 0,0 1-1,-1-1 1,1 0-1,0 1 1,-1-1 0,1 1-1,0 0 1,-1-1-1,0 1 1,1-1 0,-1 1-1,0 0 1,0-1 0,0 1-1,0 0 1,0 0-1,0 0 1,0 0 0,0 0-1,0 0 1,0 0-1,-1 0 1,1 0 0,0 0-1,-1 1 1,1-1-1,-1 1 1,1-1 0,-1 1-1,1-1 1,-1 1 0,1 0-1,-1 0 1,1 0-1,-1 0 1,1 0 0,-1 0-1,1 0 1,-1 0-1,1 0 1,-1 1 0,1-1-1,-1 1 1,1-1 0,-1 1-1,1 0 1,0-1-1,-1 1 1,1 0 0,0 0-1,0 0 1,-1 0-1,1 0 1,0 0 0,0 1-23,-6 7 13,0-1 1,1 1-1,1 0 0,0 1 1,0 0-1,0 0 1,1 0-1,1 0 1,0 0-1,0 1 1,1-1-1,0 1 1,1 0-1,0 0 1,1-1-1,0 1 0,1 0 1,0 0-1,1 0 1,0-1-1,3 11-13,-4-19-4,-1 1 0,1-1 0,-1 1 0,1 0 0,0-1 0,0 1 0,0-1 0,0 0 0,0 1 0,1-1 0,-1 0 0,1 0 0,0 0 0,-1 0 0,1 0 0,0 0 0,0 0 0,0-1 0,0 1 0,1-1 0,-1 1 0,0-1 0,1 0 0,-1 0 0,1 0 0,-1 0 0,1 0 0,-1-1 0,1 1 0,0-1 0,-1 0 0,1 0 0,-1 0 0,1 0 0,0 0 0,-1 0 0,1-1 0,0 1 0,-1-1 0,1 0 0,2 0 4,27-18-452</inkml:trace>
  <inkml:trace contextRef="#ctx0" brushRef="#br0" timeOffset="-315238.125">18308 3599 22309,'3'-50'2871,"3"61"-1159,35 268-943,-37-259-734,1 8 59,0-1 0,2 0-1,1-1 1,2 0 0,7 16-94,-16-41 4,0 0-1,0 0 1,0 0 0,0 0 0,1 0 0,-1 0-1,0 0 1,0-1 0,1 1 0,-1-1 0,0 1 0,1-1-1,-1 1 1,1-1 0,-1 1 0,0-1 0,1 0 0,-1 0-1,1 0 1,-1 0 0,1 0 0,-1 0 0,1 0 0,-1-1-1,0 1 1,1 0 0,-1-1 0,1 1 0,-1-1 0,0 0-1,0 1 1,1-1 0,-1 0 0,0 0 0,0 0-1,0 0 1,0 0 0,0 0 0,0 0 0,0 0 0,0 0-1,0 0 1,0-1 0,-1 1 0,1 0 0,0 0 0,-1-1-1,1 1 1,-1-1 0,0 1 0,1 0 0,-1-1 0,0 1-1,0-1 1,0 0-4,5-5 14,6-9 21,-7 8-29,1 0 0,-1 0 0,1 0 0,1 1 0,-1 0 1,1 0-1,1 1 0,-1-1 0,1 1 0,0 1 0,0-1 0,1 1 0,0 1 1,0-1-1,0 1 0,0 1 0,1-1 0,7-1-6,-13 5-2,0 0 1,-1 1-1,1-1 0,0 1 0,0-1 1,-1 1-1,1 0 0,-1 0 0,1 0 0,-1 0 1,1 1-1,-1-1 0,0 1 0,0-1 1,1 1-1,-1 0 0,0 0 0,-1 0 1,1 0-1,0 0 0,0 0 0,-1 1 0,0-1 1,1 0-1,-1 1 0,0-1 0,0 1 1,0-1-1,0 1 0,-1 0 0,1-1 1,-1 1-1,0 0 0,1 0 0,-1 0 2,1 5 41,-1 0 0,1 0-1,-1 0 1,-1 0 0,0 0-1,0 1 1,0-1 0,-1 0-1,0-1 1,-1 1 0,-1 3-41,0-3 40,0-1 0,0 1 0,-1-1 1,0 0-1,0 0 0,-1 0 1,0-1-1,0 0 0,0 0 1,-1-1-1,0 0 0,0 0 0,0 0 1,-1-1-1,0 0 0,1 0 1,-1-1-1,-1 0 0,1-1 1,0 0-1,-1 0 0,1 0 1,-1-1-1,1-1 0,-1 1 0,0-1 1,1-1-1,-1 0 0,1 0 1,-1 0-1,1-1 0,-1-1 1,1 1-1,0-1 0,0-1 1,-5-2-42,11 5-49,0 0 0,0 0 0,0 0 0,0 0-1,1-1 1,-1 1 0,0 0 0,1-1-1,-1 1 1,1-1 0,0 0 0,-1 1 0,1-1-1,0 0 1,0 0 0,0 0 0,0 0-1,1 0 1,-1 0 0,0 0 0,1 0 0,-1 0-1,1 0 1,0 0 0,0 0 0,0 0-1,0 0 1,0 0 0,0-1 0,0 1 0,1 0-1,-1 0 1,1 0 0,0 0 0,-1 0-1,1 0 1,0 0 0,0 0 0,0 1 0,0-1-1,1 0 1,-1 1 0,0-1 0,1 0 50,21-15-1129,7 0 1735</inkml:trace>
  <inkml:trace contextRef="#ctx0" brushRef="#br0" timeOffset="-313782.198">18899 3767 21549,'12'-5'861,"1"0"573,-4 3 2428,-13 4-3803,0 1-1,1-1 1,0 1 0,-1 0-1,1 0 1,0 0 0,1 1-1,-1-1 1,0 0 0,1 1-1,0 0 1,0 0 0,0 0-1,0 0 1,1 0 0,0 0-1,-1 0 1,1 0 0,1 0-1,-1 1 1,1-1 0,-1 0-1,1 1 1,0-1 0,1 0-1,-1 0 1,1 1 0,0-1-1,1 3-58,-2 14 79,-1-16-79,0 6 2,0 0-1,1 0 0,0 1 1,1-1-1,0 0 0,1 0 1,0 0-1,1 0 0,0-1 1,2 5-2,-4-13-1,-1-1 1,1 0 0,0 0-1,-1 1 1,1-1-1,0 0 1,0 0 0,0 0-1,0 0 1,0 0 0,0 0-1,0 0 1,0-1 0,0 1-1,0 0 1,1-1 0,-1 1-1,0 0 1,0-1-1,1 0 1,-1 1 0,0-1-1,1 0 1,-1 1 0,0-1-1,1 0 1,-1 0 0,0 0-1,1 0 1,-1 0-1,1-1 1,-1 1 0,0 0-1,1-1 1,-1 1 0,0-1-1,0 1 1,1-1 0,-1 0-1,0 1 1,0-1 0,0 0-1,1 0 1,43-47-12,-28 14-75,-1-1 1,-2 0 0,-2-1 0,0-1-1,-3 0 1,-1 0 0,-2 0-1,-2-1 1,-1 0 0,-2 0 0,-1 0-1,-2 0 1,-2 0 0,-1 0 0,-2 1-1,-10-30 87,6 30-537,4 95 74,1 23 428,0-36 201,3 1 0,1-1 0,3 1-1,1-1 1,2 0 0,3 0 0,3 10-166,59 69 154,-41-85 52,-27-37-56,-1-2 31,2-7-40,19-67 52,-15 45-173,2 1-1,0 0 1,2 0-1,1 1 1,2 0-1,0 1 1,2 1-1,7-9-19,-21 31-3,0 1-1,0 0 0,0 0 1,0 0-1,1 0 1,-1 0-1,1 0 0,-1 0 1,1 1-1,0-1 1,0 0-1,-1 1 0,1-1 1,0 1-1,1 0 1,-1 0-1,0 0 0,0 0 1,0 0-1,1 0 1,-1 0-1,0 1 0,1 0 1,-1-1-1,1 1 1,-1 0-1,1 0 0,-1 0 1,0 0-1,1 0 1,-1 1-1,1-1 0,-1 1 1,0 0-1,1-1 0,-1 1 1,0 0-1,0 1 1,0-1-1,0 0 0,0 0 1,0 1-1,0-1 1,0 1-1,0 0 0,-1 0 1,1-1-1,-1 1 1,1 0-1,-1 0 0,0 0 1,0 1-1,1-1 1,-1 0 3,4 15-8,0 0 1,-2 0 0,1 1-1,-2-1 1,0 1 0,-2 0 0,0-1-1,-2 19 8,3 51 21,-1-86-21,-1-1 1,1 1-1,0-1 0,0 1 0,0-1 0,0 1 0,-1-1 0,1 1 1,0-1-1,0 1 0,0-1 0,0 1 0,0 0 0,0-1 1,0 1-1,1-1 0,-1 1 0,0-1 0,0 1 0,0-1 0,0 1 1,1-1-1,-1 1 0,0-1 0,0 1 0,1-1 0,-1 1 1,1-1-1,-1 0 0,0 1 0,1-1 0,-1 0 0,1 1 0,-1-1 1,0 0-1,1 1 0,-1-1 0,1 0 0,-1 0 0,1 1 1,0-1-1,-1 0 0,1 0 0,-1 0 0,1 0 0,-1 0 0,1 0 1,-1 0-1,1 0 0,-1 0 0,1 0 0,0 0 0,-1 0 1,1 0-1,-1-1 0,1 1 0,-1 0 0,1 0 0,-1-1 0,1 1 1,-1 0-1,0 0 0,1-1 0,-1 1 0,1-1 0,26-30 14,-13 7 0,0-1 1,-1-1-1,-2 0 0,-1 0 0,-1-1 0,4-17-14,6-18 14,-19 62-16,0 0 1,1 1-1,-1-1 0,0 0 0,0 1 1,1-1-1,-1 0 0,0 1 1,1-1-1,-1 0 0,1 0 1,-1 0-1,0 1 0,1-1 1,-1 0-1,1 0 0,-1 0 1,0 0-1,1 0 0,-1 1 1,1-1-1,-1 0 0,1 0 0,-1 0 1,1 0-1,-1-1 0,0 1 1,1 0-1,-1 0 0,1 0 1,-1 0-1,1 0 0,-1 0 1,0-1-1,1 1 0,-1 0 1,0 0-1,1-1 0,-1 1 1,0 0-1,1 0 0,-1-1 0,0 1 1,1 0-1,-1-1 0,0 1 1,0-1-1,1 1 0,-1 0 1,0-1-1,0 1 0,0-1 1,0 1-1,1 0 0,-1-1 1,0 1-1,0-1 0,0 1 0,0-1 1,0 1 1,10 38-64,-1 19 43,-7-39 25,1 0-1,0 0 0,1 0 0,1 0 0,1 0 0,1-1 0,6 12-3,-12-27 1,1 1 0,0-1 0,0 1 1,-1-1-1,2 0 0,-1 0 0,0 0 1,0 0-1,1 0 0,-1 0 0,1-1 0,0 1 1,-1-1-1,1 0 0,0 0 0,0 0 0,0 0 1,0 0-1,-1-1 0,1 1 0,0-1 0,0 0 1,0 1-1,1-1 0,-1-1 0,0 1 0,0 0 1,-1-1-1,1 0 0,0 0 0,0 0 0,0 0 1,0 0-1,-1 0 0,1-1 0,0 1 0,-1-1 1,1 0-1,-1 0 0,0 0 0,2-2-1,3-2 13,0 0-1,0 0 0,-1-1 0,0 0 1,-1-1-1,0 1 0,0-1 1,0 0-1,-1-1 0,0 1 0,-1-1 1,0 1-1,0-1 0,-1 0 1,0 0-1,0 0 0,-1-1 1,0 1-1,-1 0 0,0 0 0,-1-1 1,1 1-1,-3-7-12,3 15 4,0 0 1,0-1-1,0 1 0,-1 0 1,1-1-1,0 1 0,-1 0 1,1 0-1,-1-1 1,1 1-1,-1 0 0,0 0 1,1 0-1,-1 0 0,0-1 1,0 1-1,0 0 0,0 1 1,0-1-1,0 0 0,0 0 1,0 0-1,0 0 1,0 1-1,0-1 0,-1 1 1,1-1-1,0 1 0,-1-1 1,1 1-1,0 0 0,0-1 1,-1 1-1,1 0 0,-1 0 1,1 0-1,0 0 1,-1 0-1,1 1 0,0-1 1,-1 0-1,1 1 0,0-1 1,0 0-1,-1 1 0,1 0 1,0-1-1,0 1 0,0 0 1,0-1-1,0 1 1,0 0-1,0 0 0,0 0 1,0 0-1,0 0 0,0 0 1,0 0-1,1 0 0,-2 2-4,2-3 0,0 1 0,-1 0 0,1 0 0,0 0 0,0 0 0,0 0 0,0 0 0,0 0 0,0 0 0,0 0 0,0 0 0,0 0 0,0 0 0,0 0 0,1 0 0,-1 0 0,0 0 0,1 0 0,-1 0 0,1 0 0,-1 0 0,1 0 0,-1 0 0,1-1 0,0 1 0,-1 0 0,1 0 0,0-1 0,0 1 0,-1 0 0,1-1 0,0 1 0,0-1 0,0 1 0,0-1 0,0 0 0,0 1 0,0-1 0,0 0 0,0 0 0,0 1 0,0-1 0,0 0 0,0 0 0,0 0 0,0 0 0,1-1 0,51-6 0,-50 6 0,151-58-28,-148 55 31,0 1-1,0-1 1,0 0-1,-1 0 0,1-1 1,-1 0-1,0 0 1,-1 0-1,1-1 1,-1 1-1,0-1 0,-1 0 1,1 0-1,-1 0 1,0-1-1,-1 1 1,1-1-1,-1 1 0,-1-1 1,1 0-1,-1 0 1,0-2-3,-1 5 3,-1 0 1,1 1-1,-1-1 1,0 1-1,0 0 1,0-1-1,0 1 1,-1 0-1,1-1 1,-1 1-1,0 0 1,0 0-1,0 0 1,0 0-1,-1 1 1,1-1-1,-1 1 1,1-1 0,-2 0-5,3 2 1,0 0 0,-1 0-1,1 1 1,0-1 0,0 0-1,-1 0 1,1 1-1,-1-1 1,1 1 0,0-1-1,-1 1 1,1 0-1,-1-1 1,1 1 0,-1 0-1,1 0 1,-1 0 0,1 0-1,-1 0 1,1 1-1,-1-1 1,1 0 0,-1 1-1,1-1 1,0 1-1,-1-1 1,1 1 0,0 0-1,-1 0 1,1-1-1,0 1 1,0 0 0,-1 0-1,1 0 1,0 0 0,0 0-1,0 1 1,1-1-1,-1 0 1,0 0 0,0 1-1,1-1 1,-1 0-1,0 1 1,1 0 0,-5 11-1,0 1 1,2 0-1,-1 0 0,2 1 0,0-1 0,1 1 1,0-1-1,1 1 0,1-1 0,0 1 1,1-1-1,0 1 0,1-1 0,4 8 1,-6-18 0,0-1-1,1 0 0,0 1 0,0-1 1,0 0-1,0 0 0,0 0 0,0 0 1,1 0-1,0-1 0,-1 1 0,1-1 1,0 0-1,0 1 0,0-1 1,1-1-1,-1 1 0,0 0 0,1-1 1,-1 0-1,1 1 0,0-1 0,-1-1 1,1 1-1,0-1 0,-1 1 0,1-1 1,0 0-1,0 0 0,-1-1 0,1 1 1,0-1-1,-1 0 0,1 0 0,-1 0 1,1 0-1,-1 0 0,1-1 0,-1 0 1,0 0-1,0 0 0,1 0 1,-2 0-1,1 0 0,2-2 1,121-138 81,-125 141-82,0 0 0,1 1 0,-1-1 0,0 1 0,1-1 0,-1 1 0,1 0-1,-1-1 1,1 1 0,-1 0 0,0 0 0,1 0 0,-1 0 0,1 1 0,-1-1 0,1 0-1,-1 0 1,0 1 0,1-1 0,-1 1 0,0-1 0,1 1 0,-1 0 0,0 0 0,0-1-1,1 1 1,-1 0 0,0 0 0,0 0 0,0 0 0,0 0 0,0 0 0,0 1 0,-1-1-1,1 0 1,0 0 0,-1 1 0,1-1 0,0 0 0,-1 1 0,0-1 0,1 1 0,-1-1-1,0 1 2,1 0 1,-1-1-1,1 1 0,0 0 0,0 0 1,0 0-1,0-1 0,0 1 0,0-1 1,0 1-1,1-1 0,-1 1 0,0-1 0,1 0 1,-1 1-1,1-1 0,0 0 0,-1 0 1,1 0-1,0 0 0,0-1 0,0 1 1,-1 0-1,1-1 0,0 1 0,0-1 0,0 0 1,1 0-1,3-3-4,1 0 0,-1-1 0,0 0 0,0 0 0,-1 0 1,1-1-1,-1 0 0,0 0 0,0 0 0,0-1 0,-1 0 0,0 0 1,1-1 3,12-14 4,-16 20-2,-1 0-3,0-1 0,0 1 0,1 0 0,-1 0 0,0 0 1,1 0-1,-1 0 0,1 0 0,-1 0 0,1 0 0,0 0 0,-1 0 0,1 1 1,0-1-1,0 0 0,0 0 0,-1 0 0,1 1 0,0-1 0,0 1 0,0-1 1,0 0-1,0 1 0,0 0 0,0-1 0,0 1 0,0 0 0,1-1 0,-1 1 1,0 0-1,0 0 0,0 0 0,0 0 0,0 0 0,0 0 0,1 0 0,-1 0 1,0 1-1,0-1 0,0 0 0,0 1 0,0-1 0,0 1 0,0-1 0,0 1 1,0-1-1,0 1 0,0 0 0,0-1 0,-1 1 0,1 0 0,0 0 0,0 0 1,-1 0-1,1 0 1,37 153-7,-38-154 7,0 1 1,0 0-1,0-1 1,0 1-1,0-1 1,0 1-1,0 0 1,0-1-1,0 1 1,0-1-1,1 1 1,-1 0-1,0-1 1,0 1-1,1-1 1,-1 1-1,0-1 1,1 1-1,-1-1 1,0 1-1,1-1 0,-1 1 1,1-1-1,-1 0 1,1 1-1,-1-1 1,1 1-1,-1-1 1,1 0-1,-1 0 1,1 1-1,0-1 1,-1 0-1,1 0 1,-1 0-1,1 0 1,0 0-1,-1 1 1,1-1-1,-1 0 1,1 0-1,0-1 1,-1 1-1,1 0 0,-1 0 1,1 0-1,0 0 1,-1 0-1,1-1 1,-1 1-1,1 0 1,-1-1-1,1 1 1,-1 0-1,1-1 1,-1 1-1,1 0 1,-1-1-1,1 1 1,-1-1-1,0 1 1,1-1-1,-1 1 1,0-1-1,1 1 0,-1-1 0,14-39 29,1-23-666,-3 29-453</inkml:trace>
  <inkml:trace contextRef="#ctx0" brushRef="#br0" timeOffset="-313522.916">20760 3469 19636,'21'0'5569,"-5"-12"-3500,-9 13-1385,-4 1-672,1 1-1,-1-1 1,0 1 0,-1 0-1,1 0 1,-1 1 0,1-1-1,-1 0 1,0 1 0,0-1-1,0 1 1,-1 0 0,1 0-1,-1-1 1,0 1 0,0 0-1,0 2-11,23 47 752,-23-53-744,0 0 1,0 0-1,0 0 1,0 0-1,0 0 1,0 0 0,0 0-1,0 0 1,0 0-1,0-1 1,0 1-1,0 0 1,0-1 0,0 1-1,0 0 1,0-1-1,0 1 1,0-1 0,0 0-1,-1 1 1,1-1-1,0 0 1,0 1-1,-1-1 1,1 0 0,0 0-1,-1 0 1,1 0-1,-1 1 1,1-1-1,-1 0 1,0 0 0,1 0-1,-1 0 1,0 0-1,0 0 1,0 0 0,1 0-1,-1 0 1,0 0-1,0 0 1,0 0-1,-1 0 1,1 0 0,0 0-1,0-1-8,1-3 20,28-75-110,-29 80 7,0 0 0,0 1 0,1-1 0,-1 0 1,0 0-1,0 1 0,0-1 0,0 0 0,0 0 0,1 0 1,-1 0-1,0 1 0,0-1 0,0 0 0,0 0 1,1 0-1,-1 0 0,0 0 0,0 0 0,1 1 1,-1-1-1,0 0 0,0 0 0,0 0 0,1 0 1,-1 0-1,0 0 0,0 0 0,1 0 0,-1 0 0,0 0 1,0 0 82,-3 19-1841</inkml:trace>
  <inkml:trace contextRef="#ctx0" brushRef="#br0" timeOffset="-312964.919">20363 3616 15627,'-1'1'7924,"-1"0"-4017,8 2-1897,-3-3-1997,-1 1-6,1-1 0,-1 1 0,1-1 0,-1 0 1,1 0-1,-1 0 0,0-1 0,1 1 0,-1 0 1,1-1-1,-1 0 0,0 1 0,1-1 0,-1 0 1,0 0-1,0 0 0,0-1 0,0 1 1,0 0-1,0-1 0,0 1 0,0-1 0,0 0-7,7-10 20,-1-1 0,0 0 0,-1-1 0,0 0 0,-1 0 0,-1 0 0,0-1 0,-1 0 0,-1 0-1,0 0 1,-1 0 0,0 0 0,-1-1 0,-1 1 0,-1-2-20,1 14 7,-1 1 0,1-1 0,-1 1 0,0-1 0,0 1 0,0-1-1,0 1 1,0 0 0,-1-1 0,1 1 0,-1 0 0,1 0 0,-1 0 0,0 0 0,0 0 0,0 1 0,0-1 0,0 0-1,0 1 1,0 0 0,0-1 0,-1 1 0,1 0 0,-1 0 0,1 0 0,0 1 0,-1-1 0,0 0 0,1 1 0,-1 0-1,1 0 1,-1-1 0,0 2 0,1-1 0,-1 0 0,1 0 0,-1 1 0,1-1 0,-1 1 0,1 0 0,-1 0 0,1 0-1,-1 0 1,1 0 0,0 1 0,0-1 0,0 1 0,0-1 0,0 1 0,0 0 0,0 0 0,0 0 0,0 0 0,1 0-1,-1 0 1,1 0 0,0 0 0,0 1 0,-1 0-7,-6 12 6,1 0-1,0 1 1,1-1 0,0 2-1,1-1 1,1 0-1,1 1 1,0 0 0,2 0-1,0 0 1,0 0 0,2 0-1,0-1 1,1 5-6,16 68 109,-17-86-108,0-1 1,0 1-1,1-1 1,-1 1 0,1-1-1,-1 1 1,1-1 0,0 0-1,0 0 1,0 0-1,0 0 1,0 0 0,0 0-1,0-1 1,1 1-1,-1-1 1,1 0 0,-1 1-1,1-1 1,-1 0-1,1 0 1,0-1 0,0 1-1,-1 0 1,1-1-1,0 0 1,0 0 0,0 0-1,-1 0 1,1 0 0,0 0-2,8-3-28,0-1 1,-1 0 0,0 0-1,1-1 1,-2 0 0,1 0-1,0-1 1,-1-1 0,0 0 0,-1 0 27,18-12-213,7-2 394</inkml:trace>
  <inkml:trace contextRef="#ctx0" brushRef="#br0" timeOffset="-312227.157">20813 3422 22957,'2'-10'7070,"0"47"-7721,0-18 1040,23 90-322,-23-108-63,-1 0 0,1-1 0,0 1-1,-1 0 1,1-1 0,0 1 0,0-1 0,0 0 0,-1 0 0,1 1 0,0-1 0,0 0 0,0-1 0,0 1 0,0 0 0,-1 0 0,1-1 0,0 1 0,0-1 0,-1 0 0,1 1 0,0-1-1,-1 0 1,1 0 0,0 0 0,-1 0 0,0 0 0,1-1 0,-1 1 0,1 0 0,-1-1 0,0 1 0,0-1 0,0 1 0,0-1 0,0 1 0,0-1 0,-1 0 0,1 1 0,0-1 0,-1 0-1,1 0 1,-1 0-4,1 0 4,119-159 179,-119 161-183,-1-1 1,1 0-1,-1 1 1,1-1-1,-1 0 1,1 1-1,-1-1 1,1 1 0,0-1-1,-1 1 1,1 0-1,0-1 1,0 1-1,-1 0 1,1-1-1,0 1 1,0 0-1,0 0 1,-1 0-1,1 0 1,0-1-1,0 1 1,0 0 0,0 1-1,-1-1 1,1 0-1,0 0 1,0 0-1,0 0 1,-1 1-1,1-1 1,0 0-1,0 1 1,-1-1-1,1 0 1,0 1-1,-1-1 1,1 1-1,0-1 1,-1 1 0,1-1-1,-1 1 1,1 0-1,-1-1 1,1 1-1,-1 0 1,1-1-1,-1 1 1,0 0-1,1 0 1,-1 0-1,10 44 46,-9-38-38,13 113 71,-14-121-104,1 1 0,-1 0 1,0-1-1,0 1 0,0 0 0,1 0 1,-1-1-1,0 1 0,0 0 1,1 0-1,-1-1 0,0 1 0,1 0 1,-1 0-1,0 0 0,0 0 1,1-1-1,-1 1 0,1 0 0,-1 0 1,0 0-1,1 0 0,-1 0 0,0 0 1,1 0-1,-1 0 0,0 0 1,1 0-1,-1 0 0,0 0 0,1 0 1,-1 0-1,0 0 0,1 1 0,-1-1 1,0 0-1,1 0 0,-1 0 1,0 0 24,6-22-3362</inkml:trace>
  <inkml:trace contextRef="#ctx0" brushRef="#br0" timeOffset="-310792.974">18563 4775 22645,'52'309'4489,"-31"-210"-3917,19 150 479,-48-234-533,-5-49-197,1-19-291,3-1 1,2 0-1,2-1 1,3 1-1,2-1 1,2 0-1,3 1 1,3 0-1,4-16-30,43-81 4,-53 146-9,0 1-1,1-1 1,0 1 0,0-1 0,0 1-1,0 0 1,1 0 0,-1 1 0,1-1 0,0 1-1,0 0 1,0 0 0,1 0 0,-1 0-1,1 1 1,-1 0 0,1 0 0,0 0 0,0 0-1,0 1 1,0 0 0,0 0 0,0 0-1,0 1 1,0 0 0,1 0 0,-1 0 0,0 0-1,3 1 6,-5 0-1,-1-1 0,0 1-1,1 0 1,-1-1 0,1 1-1,-1 0 1,0 1 0,0-1-1,0 0 1,1 1 0,-1-1-1,0 1 1,-1-1 0,1 1-1,0 0 1,0 0-1,-1 0 1,1 0 0,-1 0-1,0 0 1,0 1 0,1-1-1,-1 0 1,-1 1 0,1-1-1,0 0 1,-1 1 0,1-1-1,-1 1 1,1-1 0,-1 1-1,0-1 1,0 1 0,-1-1-1,1 1 1,0-1 0,-1 3 1,-34 91-1,-2-32 36,-3-2 0,-2-3 0,-20 20-35,57-73 0,2-3-32,5-8-181,40-90-2977,-17 49 4526</inkml:trace>
  <inkml:trace contextRef="#ctx0" brushRef="#br0" timeOffset="-310020.763">19047 4520 20276,'0'4'1949,"1"92"2318,-11 50-2313,0 57-1479,18-142-299,11-110 356,-15 11-463,-3 0 0,0-1 0,-3 1-1,-1 0 1,-1-1 0,-3 1 0,-1 1 0,-6-17-69,13 51 6,1 3-19,25 115-63,-25-115 76,0 2 2,0 1-1,0-1 1,0 0-1,0 0 1,0 1-1,1-1 1,-1 0-1,1 0 1,-1 0-1,1 0 1,0 0-1,0 0 1,0 0-1,0 0 1,0 0-1,0 0 1,1 0-1,-1 0 1,1-1-1,-1 1 0,1-1 1,0 1-1,-1-1 1,1 1-1,0-1 1,0 0-1,0 0 1,0 0-1,0 0 1,0 0-1,0-1 1,0 1-1,0-1 1,1 1-1,-1-1-1,3-5 3,-1 0 1,1 0-1,-1 0 1,0-1-1,-1 0 0,1 1 1,-1-1-1,0-1 0,-1 1 1,1 0-1,-1-1 0,-1 1 1,1-1-4,1-2 4,3-12-7,0-1 0,-2 0 1,0 0-1,-1 0 0,-2-1 0,0 1 0,-2-13 3,52 283-112,-49-236 119,25 68 22,-26-80-28,1 0 0,0 0 0,-1-1 0,1 1 0,0 0 0,-1-1 0,1 1 1,0-1-1,-1 1 0,1-1 0,-1 0 0,1 1 0,-1-1 0,1 0 0,-1 0 0,0 0 0,1 0 0,-1 0 0,0-1 0,0 1 0,0 0 0,0-1 0,0 1 0,0 0 1,0-1-1,0 1 0,-1-1 0,1 0 0,0 1 0,-1-1 0,1 1 0,-1-1-1,1 0 1,59-163 108,-59 164-114,0 0-1,1-1 1,-1 1-1,1 0 1,0 0 0,-1 0-1,1 0 1,0 0-1,0 0 1,-1 0 0,1 1-1,0-1 1,0 1-1,0-1 1,0 1-1,0 0 1,0 0 0,0 0-1,0 0 1,0 0-1,0 0 1,0 0-1,0 1 1,-1-1 0,1 1-1,0 0 1,0-1-1,0 1 1,0 0 0,-1 0-1,1 0 1,0 0-1,-1 0 1,1 0-1,-1 1 1,1-1 0,-1 0-1,0 1 1,1-1-1,-1 1 1,0 0 0,0-1-1,0 1 1,0 0-1,-1 0 1,1 0 5,12 9-22,-9-8 23,41 8 28,-43-1-41,3 36 44,-13-55-552,-3-29-2324,11 37 597</inkml:trace>
  <inkml:trace contextRef="#ctx0" brushRef="#br0" timeOffset="-309666.51">19569 4529 12955,'0'0'8802,"2"-14"-5898,9-28 633,-19 36-2338,5 5-1177,1-1-1,-1 1 1,-1 0 0,1-1-1,0 1 1,0 1 0,0-1-1,-1 0 1,1 1 0,0 0 0,0-1-1,-1 1 1,1 1 0,0-1-1,-1 0 1,1 1 0,0 0-1,0-1 1,0 1 0,-1 1-1,1-1 1,0 0 0,-2 2-22,-5 5 8,1 1 1,0 0-1,0 0 1,1 1 0,0 0-1,0 1 1,1-1-1,1 1 1,0 1-1,1-1 1,0 1 0,0 0-1,1 0 1,1 1-1,0-1 1,1 1-1,0-1 1,1 1 0,0 0-1,1 0 1,1 11-9,-1-20 1,0 0 0,1 0 0,-1 0 0,1 0 0,-1-1 0,1 1 0,0 0 1,0 0-1,1 0 0,-1-1 0,1 1 0,0-1 0,0 1 0,0-1 0,0 0 0,1 0 0,-1 0 1,1 0-1,0 0 0,0-1 0,0 1 0,0-1 0,0 0 0,0 1 0,1-2 0,-1 1 0,1 0 1,0-1-1,-1 1 0,1-1 0,0 0 0,0 0 0,0-1 0,-1 1 0,1-1 0,0 0 0,0 0 1,0 0-1,0 0 0,0-1-1,121-70-2490,-87 45 233</inkml:trace>
  <inkml:trace contextRef="#ctx0" brushRef="#br0" timeOffset="-309218.198">19797 4495 11731,'-4'6'1848,"-19"39"5394,19-39-6910,1 0 0,0 0 1,1 0-1,-1 1 0,1-1 1,1 0-1,-1 1 0,1 0 1,0-1-1,1 1 0,-1 0 0,1-1 1,0 1-1,1 0 0,0-1 1,1 5-333,-2-10 30,1 0 1,-1 0-1,1 0 1,-1 0 0,1 0-1,0 0 1,-1 0-1,1 0 1,0 0-1,-1 0 1,1-1 0,0 1-1,0 0 1,0-1-1,0 1 1,0 0 0,0-1-1,0 1 1,0-1-1,0 0 1,0 1-1,0-1 1,0 0 0,0 1-1,0-1 1,0 0-1,0 0 1,1 0 0,-1 0-1,0 0 1,0 0-1,0-1 1,0 1-1,0 0 1,0 0 0,0-1-1,0 1 1,0-1-1,0 1 1,0-1 0,0 1-1,0-1 1,0 0-1,0 1 1,0-1-31,41-33 413,-42 34-413,119-139 732,-115 130-674,0 0 0,0 1-1,-1-1 1,0 0-1,-1-1 1,0 1-1,-1 0 1,1-1 0,-2 1-1,1-1 1,-2 1-1,0-6-57,1 14 10,-1-1 1,1 1-1,-1-1 0,0 1 0,1 0 0,-1 0 1,0-1-1,0 1 0,0 0 0,0 0 0,0 0 1,0 0-1,0 0 0,-1 0 0,1 0 0,0 0 1,0 1-1,-1-1 0,1 0 0,-1 1 0,1-1 1,0 1-1,-1-1 0,1 1 0,-1 0 0,1 0 1,-1 0-1,1-1 0,-1 1 0,1 1 0,-1-1 1,1 0-1,-1 0 0,1 1 0,-1-1 0,1 0 0,-1 1 1,1 0-1,0-1 0,-1 1 0,1 0 0,0 0 1,0-1-1,-1 1 0,1 0 0,0 0 0,0 0 1,0 1-1,0-1 0,0 0 0,0 0 0,1 0 1,-1 1-1,0-1 0,0 0 0,1 1 0,-1-1 1,1 1-1,-1 1-10,-8 15 4,0 1 0,1 1 0,0 0 0,2 0 0,0 0 0,2 1 0,0 0 0,1-1 0,2 1 0,0 1 0,1-1 0,1 0 0,1 8-4,-2-26 0,0 1-1,0 0 1,0-1 0,0 1 0,0-1 0,1 1 0,-1 0 0,1-1 0,0 1-1,0-1 1,1 1 0,-1-1 0,1 0 0,0 1 0,-1-1 0,1 0 0,1 0-1,-1 0 1,0-1 0,1 1 0,-1 0 0,1-1 0,0 0 0,0 0 0,0 0-1,0 0 1,0 0 0,1 0 0,-1-1 0,0 1 0,1-1 0,-1 0 0,1 0-1,-1-1 1,1 1 0,0-1 0,-1 1 0,1-1 0,0 0 0,-1 0 0,1-1-1,0 1 1,1-1 0,1-2-98,-1 1 0,0-1 0,1 0 0,-1 0 0,0 0 0,0-1-1,-1 0 1,1 0 0,-1 0 0,0 0 0,0-1 0,0 0 0,-1 1-1,1-1 1,-1-1 0,0 1 0,-1 0 0,1-1 0,-1 1 0,0-1-1,-1 0 1,1-3 98,2-29-4698</inkml:trace>
  <inkml:trace contextRef="#ctx0" brushRef="#br0" timeOffset="-308935.27">19606 4221 23781,'-12'-5'1640,"0"1"1793,12 4-3017,0 0-200,0 0-192,0 0-288,21 1-1352</inkml:trace>
  <inkml:trace contextRef="#ctx0" brushRef="#br0" timeOffset="-308441.353">20353 4129 18956,'-3'-11'1197,"-31"-47"5573,32 59-6698,0 1 1,0-1-1,0 1 0,-1-1 0,1 1 1,1 0-1,-1 0 0,0 0 0,0 0 0,1 0 1,-1 0-1,1 0 0,0 0 0,-1 1 1,1-1-1,0 1 0,0-1 0,1 1 1,-1-1-1,1 1 0,-1-1 0,1 1 1,0 0-1,0 1-72,9 175 273,6 148-106,-13-320-759,-1-6 1709</inkml:trace>
  <inkml:trace contextRef="#ctx0" brushRef="#br0" timeOffset="-307055.407">20575 4393 16323,'-1'0'7740,"-1"2"-4409,8 12-2455,-3-11-848,-2-1-22,0-1 0,-1 0 0,1 1 0,1-1 0,-1 0 0,0 1 0,0-1 0,0 0 0,1 0 0,-1 0 0,0 0 0,1 0 0,-1-1 0,1 1 0,-1 0 0,1-1 0,-1 1 0,1-1 0,0 1 0,-1-1 0,1 0 0,0 1 0,-1-1 1,1 0-1,0 0 0,-1 0 0,1-1 0,0 1 0,-1 0 0,1-1 0,0 1-6,12-10 39,0 1 0,-1-2 0,0 0 0,-1 0 1,0-1-1,-1-1 0,0 0 0,-1-1 0,-1 0 0,0 0 1,2-7-40,-8 18 11,-1 0 1,1 0 0,-1-1 0,0 1 0,0-1 0,-1 0 0,1 1 0,-1-1 0,0 0-1,0 0 1,0 0 0,0 0 0,-1 0 0,1 0 0,-1 0 0,0 0 0,0 0 0,-1-1-1,1 1 1,-1 0 0,0 0 0,0 1 0,0-1 0,-2-2-12,0 5 15,0 1 0,0-1 0,0 1 1,0 0-1,0 0 0,0 1 0,0-1 0,0 0 0,0 1 1,0 0-1,0 0 0,0 0 0,0 0 0,0 0 0,1 1 1,-1-1-1,0 1 0,1-1 0,-1 1 0,1 0 0,0 0 1,-1 0-1,1 1 0,0-1 0,0 0 0,1 1 0,-1-1 1,0 1-1,1 0-15,-1-1 1,-13 14 23,2 1 0,0 1 0,0 0 0,2 0 0,0 1 0,1 1 0,1 0 0,1 0 0,1 1 0,0 0 0,2 0 0,1 0 0,-3 22-24,7-42 1,0 0 0,0 0 0,0 0 0,0 0 0,0 0 0,0 0 0,0 0 0,0 0 0,1 0 0,-1 0 0,0 0 0,0 0 0,1 0 0,-1 0 0,1-1 0,-1 1 0,1 0 0,-1 0 0,1 0-1,-1 0 1,1-1 0,0 1 0,0 0 0,-1-1 0,1 1 0,0-1 0,0 1 0,0 0 0,-1-1 0,1 0 0,0 1 0,0-1 0,0 0 0,0 1 0,0-1 0,0 0 0,0 0 0,0 0 0,0 0 0,0 0-1,0 0 1,0 0 0,0 0 0,0 0 0,0 0 0,0 0 0,0-1 0,0 1-1,55-21-984,-43 15-18,11-4-1006</inkml:trace>
  <inkml:trace contextRef="#ctx0" brushRef="#br0" timeOffset="-306195.624">20952 4177 21333,'-26'23'4031,"21"38"-2285,5-52-1462,-1 4-168,1 1 0,1-1 0,0 1 0,0-1 0,1 0 1,1 1-1,0-1 0,1 0 0,0-1 0,1 1 0,1-1 0,0 0 0,6 10-115,-10-21 7,0 1 0,-1 0 0,1 0 1,0-1-1,0 1 0,0-1 1,0 0-1,0 0 0,1 0 1,-1 0-1,0 0 0,0 0 1,1 0-1,-1-1 0,1 1 0,-1-1 1,0 0-1,1 1 0,-1-1 1,1 0-1,-1-1 0,1 1 1,-1 0-1,1-1 0,-1 1 1,0-1-1,1 0 0,-1 0 0,0 0 1,0 0-1,1 0 0,-1 0 1,0-1-1,0 1 0,0-1 1,-1 1-1,2-2-8,53-77 297,-45-28 154,-11 104-427,0 1-1,-1-1 1,1 0 0,-1 1 0,0-1-1,0 1 1,0-1 0,-1 1 0,1 0-1,-1-1 1,0 1 0,0 0 0,0 0-1,0 0 1,0 0 0,0 1 0,-1-1-1,0 0 1,1 1 0,-1 0 0,0 0-1,0 0 1,0 0 0,-1 0 0,1 0-1,0 1 1,-1 0 0,-1-1-24,4 2 1,0 0 1,0-1 0,0 1-1,0 0 1,0 0-1,0 0 1,0 0-1,-1 0 1,1 0-1,0 1 1,0-1-1,0 0 1,0 1 0,0-1-1,0 0 1,0 1-1,0-1 1,0 1-1,0 0 1,0-1-1,0 1 1,0 0 0,0-1-1,0 1 1,1 0-1,-1 0 1,0 0-1,1 0 1,-1 0-1,0 0 1,1 0-1,-1 0 1,1 0 0,0 0-1,-1 0 1,1 0-1,0 0 1,0 0-1,-1 0 1,1 0-1,0 1 1,0-1 0,0 0-1,0 0 1,1 0-1,-1 0-1,17 52-24,-13-51 22,0 0 0,1-1 1,-1 1-1,1-1 1,-1 0-1,1 0 1,0-1-1,-1 1 1,1-1-1,0 0 1,-1 0-1,1 0 0,0-1 1,-1 0-1,1 0 1,-1 0-1,1 0 1,-1-1-1,1 0 1,-1 0-1,0 0 0,0 0 1,0-1-1,0 1 1,0-1-1,-1 0 1,1 0-1,-1-1 1,0 1-1,0-1 1,1 0 1,135-154 86,-134 151-83,-5 6 4,0 1 1,-10 6-8,6-4-3,1 0 1,0 1 0,0-1 0,0 1 0,0 0 0,0 0 0,0 0-1,1 0 1,-1 0 0,1 1 0,0-1 0,0 1 0,0-1-1,1 1 1,-1 0 0,1 0 0,0 0 0,-1 2 2,1 4-2,-1 0 0,1 0 0,0 0 0,1 0 0,0 0 0,1 0 0,0 0 0,0 0 1,1 0-1,1-1 0,0 1 0,0 0 0,0-1 0,1 0 0,1 0 0,0 0 0,0 0 0,5 6 2,-8-13-1,0-1 1,0 1-1,0 0 0,0-1 0,0 0 0,0 1 0,1-1 1,-1 0-1,0 0 0,1 0 0,-1 0 0,1-1 0,-1 1 1,1-1-1,-1 1 0,1-1 0,-1 0 0,1 0 0,0 0 1,-1 0-1,1-1 0,-1 1 0,1-1 0,-1 1 0,1-1 1,-1 0-1,0 0 0,1 0 0,-1 0 0,0 0 0,0-1 1,0 1-1,0-1 0,0 0 0,0 1 0,0-1 0,1-1 1,58-76-23,-31 11 35,-3 0 0,-3-2 1,-3 0-1,5-37-12,-14-10 52,-13 116-53,1 0-1,-1 0 1,1 0 0,-1 0 0,0 0-1,1 0 1,-1 0 0,0 1 0,0-1-1,0 0 1,0 0 0,0 1 0,0-1-1,0 1 1,0-1 0,0 1 0,0-1-1,0 1 1,0-1 0,0 1 0,0 0-1,0 0 1,0 0 0,-1 0 0,1 0-1,0 0 1,0 0 0,0 0 0,0 0-1,0 0 1,0 0 0,-1 1 0,1-1-1,0 0 1,0 1 0,0-1 0,0 1-1,0 0 1,0-1 0,0 1 0,0 0-1,1-1 1,-1 1 0,0 0 0,0 0-1,1 0 1,-1 0 0,0-1 0,1 1-1,-1 0 1,1 0 0,-1 1 0,1-1-1,-1 0 1,1 0 0,0 0 0,-1 0 0,1 0-1,0 0 1,0 0 0,0 0 0,0 1 1,-12 23-8,1 0 1,2 1 0,0 1-1,2-1 1,1 1 0,1 1-1,1-1 1,2 1 0,0-1-1,2 1 1,1 0 0,3 14 7,-4-38-2,-1 0 0,1 0 0,0-1 1,0 1-1,0 0 0,0 0 1,1-1-1,-1 1 0,1 0 1,0-1-1,0 1 0,1-1 0,-1 1 1,1-1-1,-1 1 0,1-1 1,0 0-1,0 0 0,1 0 1,-1 0-1,1 0 0,-1-1 0,1 1 1,0-1-1,0 1 0,0-1 1,0 0-1,0 0 0,1-1 1,-1 1-1,1-1 0,-1 1 1,1-1-1,-1 0 0,1-1 0,0 1 1,-1 0-1,1-1 0,0 0 1,0 0-1,-1 0 0,1 0 1,0-1-1,0 0 2,35-14-202,3-8-266</inkml:trace>
  <inkml:trace contextRef="#ctx0" brushRef="#br0" timeOffset="-305116.405">19483 5686 22125,'0'-8'326,"1"6"-152,0 0 1,0-1 0,-1 0 0,1 1-1,-1-1 1,1 1 0,-1-1-1,0 0 1,0 1 0,0-1 0,-1 0-1,1 1 1,0-1 0,-1 1 0,0-1-1,0 1 1,0-1 0,0 1-1,0-1 1,0 1 0,0 0 0,-1-1-1,1 1 1,-1 0 0,0 0-1,0 0 1,1 0 0,-1 1 0,0-1-1,-1 0 1,1 1 0,0 0 0,0-1-1,-1 1 1,1 0 0,-1 0-1,1 0 1,-1 0 0,1 1 0,-1-1-1,0 1-174,-3 1 23,-1 1 0,1 0-1,-1 0 1,1 0 0,0 1 0,0 0-1,0 0 1,0 0 0,0 1-1,1 0 1,-1 0 0,1 1 0,0-1-1,1 1 1,-1 0 0,1 1-1,0-1 1,0 1 0,0-1-1,1 1 1,0 0 0,0 0 0,1 1-1,0-1 1,-1 3-23,-1 3-5,0 1 1,1 0-1,1 0 0,0 0 1,1 0-1,0 0 1,1 0-1,1 0 0,0 1 1,0-1-1,1 0 0,3 9 5,-5-21 0,0 0-1,0 1 1,0-1-1,0 0 1,0 1-1,0-1 1,0 1-1,0-1 1,1 0-1,-1 1 1,1-1-1,-1 0 1,1 1-1,-1-1 1,1 0-1,0 0 1,-1 0-1,1 1 1,0-1-1,0 0 1,0 0-1,0 0 0,0 0 1,0-1-1,0 1 1,0 0-1,1 0 1,-1-1-1,0 1 1,0 0-1,1-1 1,-1 1-1,0-1 1,1 0-1,-1 1 1,0-1-1,1 0 1,-1 0-1,1 0 1,-1 0-1,0 0 1,1 0-1,-1 0 1,0-1-1,1 1 1,-1 0-1,0-1 1,1 1-1,-1-1 0,0 0 1,0 1-1,1-1 1,-1 0-1,0 1 1,0-1-1,0 0 1,0 0-1,0 0 1,1-1 0,8-18 10,0 1 0,-1-2 0,-1 1 0,-1-1 0,-1 0 1,-1-1-1,-1 1 0,0-1 0,-2 0 0,0-19-10,-4-69 24,4 131-41,2 0 0,0-1 0,0 0 0,2 0 0,1 0 0,1 0 0,9 17 17,-13-26 0,0-3 2,28 52 16,-31-58-18,0-1-1,-1 0 1,1 0 0,0 0 0,0 0 0,0 0-1,0 0 1,0-1 0,0 1 0,0 0-1,0 0 1,0-1 0,1 1 0,-1-1 0,0 1-1,0-1 1,1 1 0,-1-1 0,0 0-1,1 1 1,-1-1 0,0 0 0,1 0 0,-1 0-1,0 0 1,0 0 0,1 0 0,-1-1-1,0 1 1,1 0 0,-1-1 0,0 1-1,0-1 1,1 1 0,-1-1 0,0 0 0,0 1-1,0-1 1,0 0 0,0 0 0,0 0-1,0 0 1,0 0 0,0 0 0,0 0 0,17-22 11,-1-1 0,-1-1 0,-1-1 0,-2 0 0,0-1-1,-2 0 1,6-22-11,-8 27 9,-9 23-10,0 0 1,1 0-1,-1 0 0,0-1 1,0 1-1,1 0 0,-1 0 0,1 0 1,-1 0-1,1-1 0,-1 1 1,1 0-1,0 0 0,-1-1 1,1 1-1,0 0 0,0-1 0,-1 1 1,1-1-1,0 1 0,0-1 1,0 0-1,-1 1 0,1-1 0,0 0 1,0 1-1,0-1 0,0 0 1,0 0-1,0 0 0,0 0 0,0 0 1,0 0-1,0 0 0,0 0 1,0 0-1,-1 0 0,1-1 1,0 1-1,0 0 0,0-1 0,0 1 1,0 0-1,0-1 0,-1 1 1,1-1-1,0 1 0,0-1 0,-1 0 1,1 1-1,0-1 0,-1 0 1,1 0-1,-1 1 0,1-1 1,-1 0-1,1 0 0,-1 0 0,1 0 1,-1 1-1,0-1 0,0 0 1,1 0-1,-1 0 0,0 0 0,0 0 1,81 177-37,-81-175 37,0 0 1,1 0-1,-1-1 0,0 1 1,1 0-1,-1 0 0,1 0 1,-1 0-1,1 0 0,-1 0 1,1-1-1,-1 1 0,1 0 1,0-1-1,0 1 0,-1 0 0,1-1 1,0 1-1,0-1 0,0 1 1,0-1-1,-1 1 0,1-1 1,0 0-1,0 1 0,0-1 1,0 0-1,0 0 0,0 0 1,0 1-1,0-1 0,0 0 0,0 0 1,0-1-1,0 1 0,0 0 1,0 0-1,0 0 0,0-1 1,0 1-1,0 0 0,0-1 1,-1 1-1,1-1 0,0 1 1,0-1-1,0 0 0,-1 1 1,1-1-1,0 0 0,-1 1 0,1-1 1,0 0-1,-1 0 0,1 0 1,-1 1-1,1-2 0,25-57 17,-24 55-13,70-175 73,-72 178-78,0 0 0,1 0-1,-1-1 1,1 1 0,-1 0-1,1 0 1,-1 0 0,1 0-1,0 0 1,-1 0 0,1 0 0,0 0-1,0 0 1,0 0 0,0 1-1,0-1 1,0 0 0,0 0 0,0 1-1,0-1 1,0 1 0,0-1-1,0 1 1,0-1 0,1 1 0,-1 0-1,0 0 1,0-1 0,0 1-1,1 0 1,-1 0 0,0 0-1,0 0 1,1 1 0,-1-1 0,0 0-1,0 0 1,0 1 0,1-1-1,-1 1 1,0-1 0,0 1 0,0-1-1,0 1 1,0 0 0,0-1-1,0 1 1,0 0 0,0 0-1,0 0 1,-1 0 0,1 0 0,0 0-1,0 0 1,-1 0 0,1 0-1,-1 0 1,1 0 0,-1 0 0,1 0-1,-1 1 1,0-1 0,0 0-1,1 0 1,-1 0 0,0 1 1,45 163-78,-45-163-162,1-5-474,15-49-2849,-1 15 1339</inkml:trace>
  <inkml:trace contextRef="#ctx0" brushRef="#br0" timeOffset="-304791.372">20296 5264 10778,'-17'9'8526,"-4"17"-3945,13-9-4143,1 2-1,0-1 1,1 1 0,2 0 0,0 1-1,0-1 1,2 1 0,1-1-1,0 1 1,2 11-438,9 34 432,-8-64-426,0-1 1,-1 1-1,1-1 1,0 1-1,0-1 0,-1 0 1,1 0-1,0 0 0,0 0 1,-1 0-1,1 0 0,0-1 1,0 1-1,-1 0 0,1-1 1,0 1-1,-1-1 0,1 0 1,-1 0-1,1 1 0,0-1 1,-1 0-1,0 0 0,1 0 1,-1-1-1,0 1 0,1 0 1,-1 0-1,0-1 0,0 1 1,0-1-1,0 1 0,0-1 1,-1 1-1,1-1 0,0 0 1,-1 1-1,1-1 1,-1 0-1,0 1 0,1-2-6,23-43 138,-1-1 1,-3-1-1,-2-1 0,-2-1 0,5-31-138,-17 63 43,0 1-1,-2-1 1,0 0-1,-1 0 1,-1 0-1,0-1 1,-2 1-1,0 0 1,-2-5-43,-3 21 72,11 66-59,0-21-10,3-1-1,1 0 0,2-1 1,2 0-1,13 29-2,-24-65-22,1-1 1,0 1-1,0-1 0,0 1 1,1-1-1,0 0 0,0 0 1,0 0-1,0-1 0,0 1 0,1 0 1,-1-1-1,1 0 0,0 0 1,0 0-1,0-1 0,0 1 1,1-1-1,-1 0 0,1 0 0,-1-1 1,1 1-1,0-1 0,0 0 1,0 0-1,2 0 22,14-9-1499</inkml:trace>
  <inkml:trace contextRef="#ctx0" brushRef="#br0" timeOffset="-302658.812">21327 5076 10394,'-4'-11'3016,"-4"-2"10418,-8 11-11995,-65 3-181,73-1-1249,-41 9 282,29 8-214,-5 19-77,16-12 16,0 82-56,10-101 40,-1 0-1,1 0 1,0 0-1,0 0 1,1-1-1,-1 1 1,1 0-1,0-1 1,0 1-1,1-1 1,0 0-1,-1 1 1,1-1-1,1-1 1,-1 1-1,0 0 1,1-1-1,1 2 1,0-6 1,-1 0-1,0 0 1,-1 0 0,1 0 0,0-1-1,0 1 1,0-1 0,-1 0-1,1 0 1,-1 0 0,0-1-1,1 1 1,-1-1 0,0 0-1,0 0 1,-1 0 0,1 0 0,-1-1-1,1 1 1,-1-1 0,0 1-1,-1-1 1,2-3-1,-2 6 1,8-13 13,-1-1 0,-1 0 0,0-1 0,-1 1 0,0-1 0,-2-1-1,0 1 1,0 0 0,-2-1 0,0 0 0,-1 0 0,-1 0 0,0 1 0,-1-1-1,-3-16-13,-12 4 42,-2 45-34,16-8-8,-1 0 1,2 1-1,-1-1 1,1 0-1,1 1 1,-1-1-1,1 1 1,1-1-1,0 1 1,0-1-1,0 1 1,1-1-1,0 0 1,1 0-1,0 0 1,1 0-1,-4-6 0,1-1 0,0 0-1,-1 0 1,1 0 0,0 0 0,0 0 0,0 0 0,0 0 0,0-1-1,0 1 1,0 0 0,0 0 0,0-1 0,1 1 0,-1-1 0,0 1 0,0-1-1,1 0 1,-1 1 0,0-1 0,0 0 0,1 0 0,-1 0 0,0 0 0,1 0-1,-1 0 1,0 0 0,1 0 0,-1 0 0,0-1 0,0 1 0,1 0-1,-1-1 1,0 1 0,0-1 0,0 0 0,1 1 0,-1-1 0,0 0 0,0 0-1,0 0 1,0 1 0,0-1 0,-1 0 0,1 0 0,0-1 0,45-56 5,-39 48 4,-1 3-2,0-1 0,-1 0 1,0 1-1,-1-2 0,1 1 1,-1 0-1,-1-1 0,0 0 1,0 0-1,-1 0 0,0 0 1,0 0-1,-1 0 0,0 0 1,-1-1-1,0-1-7,0 7 11,-2 23-15,1 0 1,0-1-1,2 1 0,0 0 1,1 0-1,1-1 0,0 0 1,2 2 3,-2-8 3,-3-8-1,0-1 0,1 0-1,-1-1 0,0 1 1,1 0-1,-1-1 0,1 1 0,0-1 1,0 1-1,0-1 0,0 1 1,0-1-1,1 0 0,-1 1 1,1-1-1,-1 0 0,1 0 1,0 0-1,0 0 0,0-1 0,0 1-1,1-3 6,-1 0-1,0-1 0,1 1 1,-1-1-1,0 0 1,0 1-1,0-1 0,0 0 1,0-1-1,-1 1 0,1 0 1,-1 0-1,1-1 0,-1 1 1,0-1-1,0 1 0,0-1 1,0 1-1,0-1 0,-1 0 1,1-1-6,2-3 12,58-210 122,-49 200-198,46 274-56,-58-256 120,0-1 0,0 1 0,0 0 0,0 0 0,1-1 0,-1 1 0,0 0 0,0 0 0,0-1 0,1 1 0,-1 0 0,0-1 0,1 1 0,-1 0 0,0-1 0,1 1 0,-1-1 0,1 1 0,-1 0 0,1-1 0,-1 1 0,1-1 0,0 0 0,-1 1 0,1-1 0,0 1 0,-1-1 0,1 0 0,0 1 0,-1-1 0,1 0 0,0 0 0,0 0 0,-1 0 0,1 0 0,0 1 0,0-1 0,-1 0 0,1-1 0,0 1 0,0 0 0,-1 0 0,1 0 0,0 0 0,-1-1 0,1 1 0,0 0 0,0 0 0,-1-1 0,1 1 0,-1-1 0,1 1 0,0-1 0,-1 1 0,1-1 0,0 1 0,27-40-43,-11 4-222,-1-1-1,-1 0 1,-3-1-1,-1-1 1,-1 0-1,-3 0 1,1-18 265,11-166-5172,-6 160 6389,-8 80 448,-5 153 524,1-139-2164,2 0-1,1 0 1,1 0-1,1-1 1,2 0-1,1 0 1,2-1-1,0 0 0,10 15-24,-16-36-429,-23-31-122,-162-157-20,179 178 617,-1 1-1,1-1 1,0 0-1,0 0 1,0 0-1,0 0 1,0 0-1,0 0 1,0 0-1,0 0 1,1 0-1,-1 0 0,1 0 1,0 0-1,-1-1 1,1 1-1,0 0 1,0 0-1,1 0 1,-1-1-1,0 1 1,1 0-1,-1 0 1,1 0-1,0 0 1,0 0-1,-1 0 0,1 0 1,1 0-1,-1 0 1,0 0-1,0 1 1,1-1-1,-1 0 1,1 1-1,-1-1 1,1 1-1,0-1 1,0 1-1,-1 0 1,1 0-1,0 0 0,0 0 1,0 0-1,0 0 1,0 1-1,1-1 1,-1 1-46,-1-2-11,28-17 62,1 0 0,0 2 0,1 1 0,0 1 1,21-5-52,-27 13-62</inkml:trace>
  <inkml:trace contextRef="#ctx0" brushRef="#br0" timeOffset="-301421.252">22101 4517 19684,'6'4'5493,"11"44"-5155,16 87 357,-6 2 1,-6 1 0,-2 52-696,-11-155 392,-2-49-187,-1-270 155,-11-116-214,6 396-146,9-55 2,-9 58-3,1 0 0,-1-1 0,1 1-1,0 0 1,0 0 0,0 0 0,0 0 0,0 0-1,0 0 1,0 0 0,0 0 0,0 0 0,0 0 0,0 1-1,0-1 1,1 0 0,-1 1 0,0-1 0,0 1-1,1 0 1,-1-1 0,0 1 0,1 0 0,-1 0 0,1-1-1,-1 1 1,0 0 0,1 1 0,-1-1 0,1 0 0,-1 0-1,0 0 1,1 1 0,-1-1 0,0 1 0,1-1-1,-1 1 2,6 1-2,0 1 0,-1 0 0,1 0-1,-1 0 1,0 0 0,0 1-1,0 0 1,-1 1 0,1-1 0,-1 1-1,0 0 1,0 0 0,-1 1-1,1-1 1,-1 1 0,-1 0-1,1 0 1,-1 1 0,0-1 0,0 1-1,-1-1 1,0 1 0,0 0-1,0 0 1,-1 0 0,0 0 0,-1 0-1,1 0 1,-1 0 0,-1 0-1,1 0 1,-1 0 2,-7 13 4,0 1-1,-2-2 1,0 0 0,-1 0-1,-1 0 1,0-2 0,-2 1-1,0-2 1,-1 0-1,-12 10-3,-12 17 24,16-19-237,21-23-383,2-1-405,3 1-384,38-12-1655,-14-6 1597</inkml:trace>
  <inkml:trace contextRef="#ctx0" brushRef="#br0" timeOffset="-300738.863">22508 4413 21181,'-1'4'868,"-3"28"-265,2 0 0,1 0 1,1-1-1,2 1 1,1 0-1,1-1 0,4 12-603,-8-41 17,0-1 0,-1 0-1,1 1 1,0-1 0,0 0 0,0 1-1,0-1 1,0 1 0,0-1-1,1 0 1,-1 1 0,0-1 0,1 0-1,-1 1 1,1-1 0,-1 0-1,1 0 1,0 0 0,-1 1 0,1-1-1,0 0 1,0 0 0,0 0-1,0 0 1,0 0 0,0 0 0,0-1-1,0 1 1,0 0 0,1 0-1,-1-1 1,0 1 0,0-1 0,1 1-1,-1-1 1,0 1 0,1-1-1,-1 0 1,0 0 0,1 0 0,-1 1-1,0-1 1,1-1 0,-1 1-1,1 0 1,-1 0 0,0 0 0,1-1-1,-1 1 1,0-1 0,0 1-1,1-1 1,-1 1 0,0-1 0,0 0-1,0 0 1,0 1 0,1-1-1,-1 0 1,0-1-17,8-12 119,-1-2 1,-1 1-1,0-1 0,-1-1 1,0 1-1,-1-1 0,-1 0 0,-1 0 1,0-6-120,-2 16 12,1 0 0,-1 1 1,-1-1-1,0 0 1,0 0-1,0 1 0,-1-1 1,1 0-1,-2 1 0,1-1 1,-1 0-1,0 1 0,0 0 1,-1-1-1,-2-3-12,1 32-36,4 3 27,1 0-1,1 0 1,1 0-1,1 0 1,1 0-1,2-1 1,0 0-1,1 0 1,6 8 9,-14-31 1,0 0 0,1 1 0,-1-1 0,1 0-1,-1 0 1,1 1 0,-1-1 0,1 0 0,0 0 0,0 0 0,-1 0 0,1 0 0,0 0 0,0 0 0,0 0 0,0 0 0,0 0 0,0 0 0,1-1 0,-1 1 0,0-1-1,0 1 1,1 0 0,-1-1 0,0 0 0,0 1 0,1-1 0,-1 0 0,0 0 0,1 0 0,-1 0 0,1 0 0,-1 0 0,0 0 0,1 0 0,-1 0 0,0-1 0,0 1-1,1 0 1,-1-1 0,0 0 0,0 1 0,1-1 0,-1 1 0,0-1 0,0 0 0,0 0 0,0 0 0,0 0 0,0 0 0,0 0-1,82-155 121,-66 122-104,-1-1 1,-1 0-1,-3-1 0,0-1 1,-3 0-1,-1 0 0,-1-1 1,-3 0-1,-1 0 0,-1 0 1,-2 0-1,-2 0 0,-2 0 1,-5-21-18,1 34 11,3 31-33,2 44-42,11 318 97,15-250 234,-21-114-259,-1 1-1,1-1 1,0 0-1,0 0 1,0 0-1,1 0 1,-1 0 0,1-1-1,0 1 1,0-1-1,0 0 1,1 1-1,-1-1 1,1-1 0,-1 1-1,1-1 1,0 1-1,0-1 1,0 0-1,1 0 1,-1-1-1,0 1 1,1-1 0,3 0-8,-7 0-1,0 0 1,0-1 0,0 0 0,0 1 0,0-1-1,1 0 1,-1 1 0,0-1 0,0 0 0,1 0-1,-1 0 1,0 0 0,0 0 0,0 0-1,1 0 1,-1-1 0,0 1 0,0 0 0,0-1-1,1 1 1,-1-1 0,0 1 0,0-1 0,0 0-1,0 1 1,0-1 0,0 0 0,0 0 0,0 0-1,-1 1 1,1-1 0,0 0 0,0 0 0,-1 0-1,1 0 1,0-1 0,-1 1 0,1 0 0,-1 0-1,0 0 1,1 0 0,-1 0 0,0-1-1,0 1 1,0 0 0,1 0 0,-1-1 0,-1 1-1,1 0 1,0 0 0,0 0 0,0-1 0,-1 1-1,1 0 1,0 0 0,-1 0 0,1 0 0,-1-1 0,-9-7-73,1 1 0,-1 0 0,-1 1 1,1 0-1,-1 0 0,-1 1 0,1 1 1,-11-4 72,-33-17-129,44 20 134,1 0 0,0-1 0,0 0 0,0 0 0,1-1 0,0 0 0,1-1 0,-8-9-5,17 11 270,7-2-249,0 0-1,1 1 1,0 0-1,0 1 0,1 0 1,0 0-1,0 1 0,1 0 1,0 1-1,0 0 0,11-3-20,6-4-23,29-14-490,6 1-580</inkml:trace>
  <inkml:trace contextRef="#ctx0" brushRef="#br0" timeOffset="-299508.914">20184 6441 13427,'-31'-49'11564,"28"46"-11385,1 1 1,-1-1-1,1 1 0,-1 0 0,0 0 0,0 0 0,0 1 0,0-1 1,0 0-1,0 1 0,0 0 0,0 0 0,-1 0 0,1 0 0,0 1 1,-1-1-1,1 1 0,-1 0 0,1 0 0,-1 0 0,1 0 0,0 0 1,-3 2-180,1-1 19,0 0 0,1 0 0,-1 1 0,1-1 0,-1 1 0,1 0 0,0 1 1,0-1-1,0 1 0,0 0 0,0 0 0,1 0 0,-1 0 0,1 0 1,0 1-1,0 0 0,0 0 0,1 0 0,-1 0 0,1 0 0,0 0 0,0 0 1,0 1-1,1-1 0,-1 1 0,1-1 0,0 1 0,1 0 0,-1 0 1,1 3-21,-1 6-5,0 0 0,2 0 0,-1-1-1,2 1 1,0 0 0,0-1-1,2 1 1,-1-1 0,2 0-1,1 3 7,-6-14 0,0 0-1,1 0 0,-1 0 1,1 0-1,-1 0 0,1 0 1,-1 0-1,1 0 0,0 0 1,0 0-1,0-1 0,0 1 1,0 0-1,1-1 0,-1 1 1,0-1-1,1 1 0,-1-1 1,1 0-1,-1 1 0,1-1 1,0 0-1,0 0 0,-1 0 1,1 0-1,0-1 0,0 1 1,0 0-1,0-1 0,0 0 1,0 1-1,0-1 0,0 0 1,0 0-1,0 0 0,0 0 1,0 0-1,0 0 0,0-1 1,0 1-1,0-1 0,0 1 1,0-1-1,0 0 0,-1 0 1,1 0 0,6-11 4,-1 0 0,0-1 0,-1 1 0,-1-1 0,0-1 0,0 1 0,-2-1 0,0 0 1,0 0-1,-1 0 0,-1 0 0,0 0 0,-1 0 0,-1-2-4,1-2 6,-1 0-1,-1 0 1,0-1 0,-1 1-1,-1 0 1,-1 1-1,-1-1 1,0 1 0,-2-1-6,-10 2-38,15 50-15,4-21 52,0 1-1,1-1 1,1 0-1,0-1 1,1 1-1,0 0 1,1-1 0,1 0-1,0 0 1,0-1-1,1 1 1,0-1-1,9 8 2,-15-17 1,0-1-1,0 0 0,-1 0 0,2 0 0,-1 0 1,0 0-1,0 0 0,0 0 0,0 0 0,1-1 1,-1 1-1,0 0 0,1-1 0,-1 1 0,0-1 1,1 1-1,-1-1 0,1 0 0,-1 0 0,1 1 1,-1-1-1,1 0 0,-1 0 0,0-1 0,1 1 1,-1 0-1,1 0 0,-1-1 0,1 1 0,-1-1 1,0 1-1,1-1 0,-1 1 0,0-1 0,1 0 1,-1 0-1,0 0 0,0 0 0,0 0 0,0 0 1,0 0-1,0 0 0,0 0 0,0 0 0,0 0 1,-1-1-1,1 0 0,28-67-3,-18 3-564,9-28-4929,-19 93 5111,0-1 0,0 1 0,0-1 0,1 1 0,-1 0 0,1 0 0,-1-1 0,1 1 0,-1 0 0,1 0 0,-1 0 0,1 1 0,0-1 0,0 0 0,-1 1 0,1-1 0,0 1 0,0-1 0,0 1 0,0 0 0,-1 0 0,1 0 0,0 0 0,0 0 0,0 0 0,0 0 0,0 1 0,-1-1 0,1 1 0,0-1 0,0 1 0,-1 0 0,1 0 385,1-1-48,4 2 757,-7-2 1800,0 0 2355,0 0-1806,0 0-1442,39 122 2126,8 16-2202,-47-137-1533,1 0-1,-1-1 0,0 1 0,0 0 0,1-1 0,-1 1 0,1-1 0,-1 1 0,0-1 0,1 1 0,-1 0 1,1-1-1,-1 0 0,1 1 0,0-1 0,-1 1 0,1-1 0,-1 0 0,1 1 0,0-1 0,-1 0 1,1 1-1,0-1 0,-1 0 0,1 0 0,0 0 0,-1 0 0,1 0 0,0 0 0,0 0 0,-1 0 0,1 0 1,0 0-1,-1 0 0,1 0 0,0-1 0,-1 1 0,1 0 0,0 0 0,-1-1 0,1 1 0,0 0 0,-1-1 1,1 1-1,-1-1 0,1 1 0,-1-1 0,1 1 0,-1-1 0,1 1 0,-1-1 0,1 1 0,-1-1 0,0 0 1,1 0-7,20-39 148,-21 39-142,73-234 305,-72 232-308,-2 3-3,1-1 0,0 0 0,0 1 0,0-1 0,0 0 0,-1 0 0,1 1 0,0-1 0,0 0 0,0 1 0,1-1 0,-1 0-1,0 0 1,0 1 0,0-1 0,0 0 0,1 1 0,-1-1 0,0 0 0,1 1 0,-1-1 0,0 0 0,1 1 0,-1-1 0,1 1 0,-1-1 0,1 1 0,-1-1 0,1 1 0,-1-1-1,1 1 1,0-1 0,-1 1 0,1 0 0,0-1 0,-1 1 0,1 0 0,0 0 0,-1 0 0,1-1 0,0 1 0,-1 0 0,1 0 0,0 0 0,0 0 0,-1 0 0,1 0 0,0 0-1,0 1 1,-1-1 0,1 0 0,0 0 0,-1 0 0,1 1 0,0-1 0,-1 0 0,1 1 0,0-1 0,-1 1 0,1-1 0,-1 0 0,1 1 0,-1 0 0,55 153-12,-26-11 50,-24-172-580,0-27-2078,0 24 853</inkml:trace>
  <inkml:trace contextRef="#ctx0" brushRef="#br0" timeOffset="-298761.8">20654 6431 19780,'-28'-21'6799,"27"-19"-4776,31-37-1549,-30 75-472,0 1 1,1-1 0,-1 1 0,0-1 0,1 1 0,-1-1 0,1 0-1,0 1 1,-1 0 0,1-1 0,0 1 0,0-1 0,0 1 0,0 0-1,0 0 1,0-1 0,0 1 0,0 0 0,1 0 0,-1 0 0,0 0-1,1 0 1,-1 1 0,1-1 0,-1 0 0,1 1 0,-1-1 0,1 1-1,-1-1 1,1 1 0,0 0 0,-1 0 0,1 0 0,-1 0 0,1 0-1,0 0 1,-1 0 0,1 0 0,0 0 0,-1 1 0,1-1 0,-1 1-1,1-1 1,-1 1 0,1 0 0,-1 0 0,0-1 0,1 1 0,0 1-3,9 9-69,0 0-1,-2 1 1,1 0 0,-1 0 0,-1 1 0,0 0 0,-1 1 0,-1 0 0,0 0 0,-1 0 0,3 13 69,-2-12-521,-1 0-1160</inkml:trace>
  <inkml:trace contextRef="#ctx0" brushRef="#br0" timeOffset="-297981.102">21101 5797 19500,'6'0'6743,"10"39"-5637,100 322 733,-61-256-1507,-54-104-329,0-1 0,0 1 0,0-1 0,0 1 0,0-1 0,0 0 0,0 1 0,0-1 0,0 0 0,0 0 0,0 0 1,0 0-1,0 0 0,0 0 0,0 0 0,0 0 0,0 0 0,0-1 0,0 1 0,0 0 0,0-1 0,0 1 0,0-1 1,0 1-1,-1-1 0,1 1 0,0-1 0,0 1 0,0-1 0,-1 0 0,1 0 0,0 1 0,0-1 0,-1 0 0,1 0 0,-1 0 1,1 0-1,-1 0 0,1 1 0,-1-1 0,0 0 0,1 0 0,-1 0 0,0 0 0,0 0 0,0 0 0,0 0 0,0-1 0,0 1 1,0 0-1,0 0 0,0 0 0,0 0 0,0 0 0,-1 0 0,1 0 0,0 0 0,-1 0 0,1 1 0,-1-1 0,1 0 0,-1 0 1,1 0-1,-1 0 0,0 0-3,-3-27 26,-2 0 0,-1 1 0,-1 0 0,-2 0 0,0 0 0,-2 1 0,-1 1 0,-1 0 0,-1 1 0,-14-17-26,27 38-18,3 10-44,61 72-4,-60-76 66,1-1 1,0 0-1,0 0 0,-1 0 0,1 0 0,0-1 1,1 1-1,-1-1 0,0 1 0,0-1 0,0 0 1,1-1-1,-1 1 0,1 0 0,-1-1 0,1 0 1,-1 0-1,0 0 0,1 0 0,-1 0 0,1-1 1,-1 0-1,0 1 0,1-1 0,-1-1 0,0 1 1,0 0-1,1-1 0,7-9 8,0 0-1,0 0 1,-1-1 0,0-1 0,-2 1 0,1-2-1,-1 1 1,-1-1 0,-1 0 0,0-1 0,0 1 0,-2-1-1,0 0 1,0-1 0,-1-5-8,1 7 11,-2 0 1,0 0-1,0 0 0,-1-1 0,-1 1 1,-1 0-1,0-1 0,0 1 1,-2 0-1,0 0 0,-1-4-11,3 18 0,1 1 0,0-1 0,0 1 1,-1-1-1,1 1 0,-1-1 0,1 0 0,0 1 0,-1-1 0,1 0 0,-1 1 0,1-1 1,-1 0-1,1 0 0,-1 1 0,1-1 0,-1 0 0,1 0 0,-1 0 0,0 0 0,1 0 1,-1 0-1,1 0 0,-1 0 0,1 0 0,-1 0 0,1 0 0,-1 0 0,1 0 0,-1 0 1,0 0-1,1-1 0,-1 1 0,1 0 0,-1 0 0,1-1 0,0 1 0,-1 0 0,1-1 1,-1 1-1,1 0 0,-1-1 0,1 1 0,0-1 0,-1 1 0,1 0 0,0-1 0,-1 0 0,14 194-86,-14-182 87,0-1 0,1 1 0,0-1 0,1 1 0,0-1-1,1 1 1,0-1 0,0 0 0,1 0 0,1 0 0,0 0 0,0 0 0,1-1 0,0 0 0,0 0 0,1 0 0,0-1 0,1 0 0,0 0 0,0 0 0,2 0-1,-4-7 0,1-1 0,-1 0 0,0 0 1,1 0-1,-1 0 0,0-1 0,1 0 0,-1 0 1,0 0-1,0-1 0,0 0 0,0 0 0,0 0 1,0-1-1,0 1 0,-1-1 0,1 0 0,-1 0 1,0-1-1,0 0 0,0 1 0,0-1 0,-1 0 1,0-1-1,0 1 0,1-2 0,5-4 8,-1 0 0,0 0 0,-1-1-1,0 1 1,0-2 0,-1 1 0,-1-1 0,0 0 0,0 0 0,-2-1-1,1 1 1,-1-1 0,-1 0 0,-1 1 0,0-1 0,0 0-1,-1-7-7,-9-4 6,0 34-37,8 7 26,1 0 0,0 1-1,1-1 1,1 0 0,1-1 0,0 1 0,1 0-1,1-1 1,0 0 0,2 0 0,-1 0-1,3 0 6,-8-13-20,1 0 0,0 0 0,-1 0 0,1-1 0,0 1 0,1-1 0,-1 1 0,0-1 0,1 0 0,-1 0 0,1 0 0,0 0 0,0 0 0,0 0 0,0-1 0,0 0 0,0 1 0,0-1 0,0 0 0,0-1 0,0 1 0,1 0 0,-1-1 0,0 0 0,1 0 0,-1 0 0,0 0 0,1 0 0,-1-1 0,0 0 0,1 1 20,22-12-1796</inkml:trace>
  <inkml:trace contextRef="#ctx0" brushRef="#br0" timeOffset="-297261.085">21502 6710 14483,'1'-5'461,"3"-9"1131,-1 0 0,0 0 0,-1-1 0,0 1-1,-1-1 1,-1 1 0,0-1 0,-2-10-1592,1 24 53,1-1 0,0 1 0,0 0 0,-1 0 0,1 0 0,-1 0 0,1 0 0,-1 0 0,1 1-1,-1-1 1,0 0 0,1 0 0,-1 0 0,0 0 0,0 1 0,1-1 0,-1 0 0,0 1 0,0-1 0,0 0 0,0 1 0,0 0 0,0-1-1,0 1 1,0-1 0,0 1 0,0 0 0,0 0 0,0 0 0,0-1 0,-1 1 0,1 0 0,0 0 0,0 1 0,0-1 0,0 0-1,0 0 1,0 0 0,0 1 0,0-1 0,0 1 0,0-1 0,0 1 0,0-1 0,0 1 0,0-1-53,-47 30 357,48-30-356,-10 10 1,0 1 1,1 0-1,0 0 1,1 1-1,0 1 1,1-1-1,0 1 0,1 0 1,1 1-1,0-1 1,1 1-1,0 0 1,1 0-1,1 1 1,0-1-1,1 0 0,0 1 1,1 5-3,0-19-2,-1 0 0,1 1 1,0-1-1,-1 0 0,1 0 0,0 0 1,0 1-1,0-1 0,0 0 0,0 0 1,0 0-1,0 1 0,0-1 0,0 0 1,0 0-1,1 0 0,-1 0 0,0 1 1,1-1-1,-1 0 0,1 0 0,0 0 1,-1 0-1,1 0 0,0 0 0,0 0 1,-1 0-1,1 0 0,0-1 0,0 1 1,0 0-1,0 0 0,0-1 0,0 1 1,0-1-1,0 1 0,0-1 0,1 1 1,-1-1-1,0 0 0,0 1 0,0-1 1,0 0-1,1 0 0,-1 0 0,0 0 1,0 0-1,1 0 2,39-6-39,-31 4 34,0 0 0,1 0 0,-1 1 0,1 0 0,0 0 0,-1 1 0,1 1 0,-1 0 0,1 1-1,-1 0 1,1 0 0,-1 1 0,0 0 0,0 1 0,0 0 0,4 3 5,-10-5 0,-1-1 0,0 1 0,1-1 1,-1 1-1,0 0 0,0 1 0,0-1 0,-1 0 1,1 1-1,0-1 0,-1 1 0,0 0 1,0 0-1,0 0 0,0 0 0,0 0 0,0 1 1,-1-1-1,0 0 0,1 1 0,-1-1 0,-1 1 1,1-1-1,0 1 0,-1 0 0,0-1 0,0 1 1,0 0-1,0-1 0,0 1 0,-1 0 1,0-1-1,1 1 0,-2-1 0,1 1 0,0-1 1,0 0-1,-1 1 0,-4 3-1,1 0 1,-1 0 0,-1 0-1,1-1 1,-1 0 0,0 0-1,-1-1 1,1 0 0,-1 0-1,0-1 1,0 0 0,-1-1-1,1 1 1,-1-1 0,0-1-1,1 0 1,-1 0 0,0-1-1,0 0 1,0 0 0,0-1-1,-1 0 1,1-1 0,0 0-1,0-1 1,0 1-1,-7-4 1,15 5-32,0 0-1,0 0 0,0 0 1,0 0-1,0-1 0,0 1 1,0 0-1,0-1 0,0 1 0,0-1 1,0 1-1,0-1 0,1 1 1,-1-1-1,0 0 0,0 1 0,0-1 1,1 0-1,-1 1 0,0-1 1,1 0-1,-1 0 0,1 0 0,-1 0 1,1 0-1,-1 0 0,1 0 1,0 0-1,-1 0 0,1 0 0,0 0 1,0 0-1,0 0 0,0 0 1,0 0-1,0 0 0,0 0 0,0 0 1,0 0-1,0 0 0,1 0 1,-1 0-1,0 0 0,1 0 1,-1 0-1,1 0 33,38-35-2897,-24 25 2179,24-23-812</inkml:trace>
  <inkml:trace contextRef="#ctx0" brushRef="#br0" timeOffset="-296907.388">21701 6539 19452,'0'0'89,"0"1"1,0-1-1,0 1 0,0-1 0,0 1 0,0-1 1,0 1-1,0-1 0,0 1 0,0-1 1,0 1-1,0-1 0,0 1 0,0-1 0,0 0 1,0 1-1,-1-1 0,1 1 0,0-1 0,0 1 1,-1-1-1,1 1 0,0-1 0,0 0 1,-1 1-1,1-1 0,-1 0 0,1 1 0,0-1 1,-1 0-1,1 0 0,-1 1 0,1-1 0,0 0 1,-1 0-1,1 0 0,-1 1 0,1-1 1,-1 0-1,1 0 0,-1 0 0,1 0 0,-1 0 1,1 0-1,-1 0 0,1 0 0,-1 0 0,1 0 1,-1 0-1,1 0 0,-1-1 0,1 1 1,0 0-1,-1 0 0,1 0 0,-1-1 0,1 1 1,-1 0-1,1 0 0,0-1 0,-1 1 0,1 0 1,0-1-1,-1 1 0,1-1 0,0 1 0,0 0 1,-1-1-1,1 1 0,0-1-89,-4 42 550,7-16-383,0 0 0,2 0 0,1 0 0,0-1 0,2 0 0,1-1 0,1 0 0,10 18-167,-19-39 17,-1 0 1,1 0-1,0 0 0,-1 0 1,1-1-1,0 1 0,0 0 0,1-1 1,-1 1-1,0-1 0,1 1 0,-1-1 1,0 1-1,1-1 0,0 0 0,-1 0 1,1 0-1,0 0 0,-1 0 0,1 0 1,0 0-1,0 0 0,0-1 0,0 1 1,0-1-1,0 0 0,0 1 0,0-1 1,0 0-1,0 0 0,0 0 1,0 0-1,0-1 0,-1 1 0,1 0 1,0-1-1,0 1 0,0-1 0,0 0 1,0 0-1,0 0 0,-1 0 0,1 0 1,0 0-1,-1 0 0,1 0 0,-1-1 1,1 1-1,-1-1 0,0 1 0,2-2-17,6-15 85,0 0-1,0-1 0,-2 0 1,0 0-1,-2-1 0,0 1 1,-1-1-1,-1 0 0,1-15-84,-8-89 315,64 420-250,-40-249-235,-10-51-382,12-69-2533,-12 10 1487</inkml:trace>
  <inkml:trace contextRef="#ctx0" brushRef="#br0" timeOffset="-296467.829">22029 6365 20092,'46'267'6179,"15"61"-4516,-21-162-1626,-31-156 187,-11-47 96,1 29-286,-58-512 591,58 510-624,1 0 0,0 0 0,0 0 0,1 0 0,1 0 0,0 0 0,0 0 0,1 0 0,0 1 0,0-1 0,1 1 0,1 0 0,-1 0 0,1 0 0,1 1-1,0 0 1,0 0 0,1 0 0,-1 0 0,2 1 0,6-5-1,55-31-94,-68 44 92,0-1 1,-1 0-1,1 0 1,0 0-1,-1 1 1,1-1-1,-1 0 1,1 1-1,0-1 1,-1 0-1,1 1 1,-1-1-1,1 1 1,-1-1-1,1 1 1,-1-1-1,0 1 1,1-1-1,-1 1 1,0 0-1,1-1 1,-1 1-1,0-1 1,0 1-1,1 0 1,-1-1-1,0 1 1,0 0-1,0-1 1,0 1-1,0 0 1,0-1-1,0 1 1,0 0-1,0-1 1,0 1-1,0 0 1,-1-1-1,1 1 1,0 0-1,0-1 1,-1 1-1,1-1 1,0 1-1,-1-1 1,1 1-1,0 0 1,-1-1-1,1 0 1,-1 1-1,1-1 1,-1 1-1,1-1 1,-1 1 1,1-1-1,-58 107-18,45-87 41,1 0 0,1 0 0,1 1 0,1 1 0,0 0 0,2 0 0,1 1 1,-2 11-23,12-23-1577,7-25-545,-10 12 2172,13-22-1692</inkml:trace>
  <inkml:trace contextRef="#ctx0" brushRef="#br0" timeOffset="-296066.815">22378 6269 22613,'21'148'4677,"1"74"-3484,-6-58-840,18 24-179,-34-185-156,0-6-22,-13-85-34,3-1 0,5-1 0,3 0 0,5 1 0,4-6 38,-7 82-21,1 0 0,1 0 0,0 1 0,1-1 0,1 1 0,-1-1 0,2 1 0,0 0 0,0 1 0,1-1 0,1 1 0,0 0 0,0 0 0,1 1 0,0 0 0,1 1 0,7-7 21,-14 16-4,0 0 0,-1 0 0,1 1 0,0-1 0,-1 0 0,1 1 0,0-1 1,-1 1-1,1 0 0,-1-1 0,1 1 0,-1 0 0,1 0 0,-1 0 0,0 0 0,1 0 0,-1 0 1,0 1-1,0-1 0,0 0 0,0 1 0,0-1 0,0 0 0,0 1 0,0-1 0,-1 1 0,1 0 1,-1-1-1,1 1 0,-1-1 0,1 1 0,-1 0 0,0-1 0,0 1 0,0 0 0,0-1 0,0 1 1,0 0-1,0 0 0,-1-1 0,1 1 0,0 0 0,-1-1 0,0 1 0,1-1 0,-2 2 4,3 1 4,-1 14-9,0 0 1,-1 1-1,0-1 1,-2 0 0,0 0-1,-1-1 1,0 1-1,-2-1 1,0 0 0,-1 0-1,-1 0 1,0-1-1,-1 0 1,-1-1-1,-1 0 1,-1 1 4,-9 5 1336</inkml:trace>
  <inkml:trace contextRef="#ctx0" brushRef="#br0" timeOffset="-295360.754">22574 5832 21397,'0'0'796,"0"0"104,-1 10 1464,32 136 504,17 225-2005,-26-297-805,-22-73-56,1-1 0,-1 1-1,1 0 1,-1-1 0,1 1 0,-1-1-1,1 1 1,0-1 0,-1 1 0,1-1-1,0 1 1,-1-1 0,1 0 0,0 1-1,0-1 1,-1 0 0,1 0 0,0 1-1,0-1 1,0 0 0,-1 0 0,1 0-1,0 0 1,0 0 0,0 0 0,-1 0-1,1 0 1,0-1 0,0 1 0,-1 0-1,1 0 1,0-1 0,0 1-1,-1 0 1,1-1 0,0 1 0,-1-1-1,1 1 1,0-1 0,-1 1 0,1-1-1,-1 1 1,1-1 0,-1 0 0,1 1-1,-1-1 1,1 0 0,-1 1 0,0-1-1,1 0 1,-1 0 0,0 1 0,0-1-1,1 0 1,-1 0-2,21-49 55,-20 47-50,25-170 37,-24 135-205,-2 38 129,1 0 1,-1 0-1,0 0 0,1 0 1,-1 0-1,1 0 1,-1 0-1,0 0 0,1 0 1,-1 0-1,0 0 1,1 0-1,-1 0 0,1 0 1,-1 0-1,0 0 1,1 0-1,-1 0 0,0-1 1,1 1-1,-1 0 1,0 0-1,1 0 0,-1-1 1,0 1-1,1 0 1,-1-1-1,0 1 0,0 0 1,1 0-1,-1-1 1,0 1-1,0 0 0,0-1 1,0 1-1,1 0 0,-1-1 1,0 1-1,0-1 1,0 1-1,0 0 0,0-1 1,0 1-1,0 0 1,0-1-1,0 1 0,0-1 1,0 1-1,0 0 1,0-1-1,0 1 0,-1-1 34,14 34-1905,17 109-2325,-30-141 4191,0 0 1,0 0-1,0 1 0,1-1 1,-1 0-1,0 0 0,0 0 1,0 0-1,1 0 0,-1 1 0,1-1 1,-1 0-1,1 0 0,-1 0 1,1 0-1,0 0 0,-1 0 1,1-1-1,0 1 0,0 0 1,0 0-1,0 0 0,-1-1 1,1 1-1,0 0 0,0-1 1,0 1-1,1-1 0,-1 1 1,0-1-1,0 0 0,0 1 1,0-1-1,0 0 0,0 0 1,1 0 38,8-12-218</inkml:trace>
  <inkml:trace contextRef="#ctx0" brushRef="#br0" timeOffset="-294973.261">22925 5933 16227,'0'0'3154,"-3"4"-165,-1 4-2702,1 1 1,0 1-1,0-1 0,1 0 1,0 1-1,1-1 0,0 1 1,0-1-1,1 1 0,0-1 0,1 1 1,0-1-1,0 1 0,1-1 1,1 2-288,1 24 454,15 96 710,-19-132-1158,0 1 0,1-1 0,-1 1-1,0-1 1,1 1 0,-1 0 0,0-1 0,1 1 0,-1-1-1,1 1 1,-1 0 0,1 0 0,-1-1 0,1 1 0,-1 0-1,1 0 1,-1-1 0,1 1 0,-1 0 0,1 0 0,0 0 0,-1 0-1,1 0 1,-1 0 0,1 0 0,-1 0 0,1 0 0,-1 0-1,1 0 1,0 0 0,-1 1 0,1-1 0,-1 0 0,1 0-1,-1 0 1,1 1 0,-1-1 0,1 0 0,-1 1 0,0-1-1,1 0 1,-1 1 0,1-1 0,-1 1 0,0-1 0,1 0 0,-1 1-1,0-1 1,1 1 0,-1-1 0,0 1 0,0 0 0,0-1-1,1 1 1,-1-1 0,0 1 0,0-1 0,0 1 0,0-1-1,0 1 1,0-1 0,0 1 0,0 0 0,0-1 0,0 1-1,-1-1 1,1 1-6,22-47 74,-19 40-54,-1 2-13,-2 2-4,0-1-1,1 0 1,-1 0-1,1 1 1,0-1-1,0 0 1,0 1-1,0-1 1,1 1-1,-1-1 1,1 1-1,-1-1 1,1 1-1,0 0 1,0 0-1,0 0 1,0 0-1,0 0 1,0 1 0,1-1-1,-1 1 1,0-1-1,1 1 1,0 0-1,-1 0 1,1 0-1,0 0 1,-1 0-1,1 1 1,0-1-1,0 1 1,-1 0-1,1-1 1,2 2-3,4 6-9,-1 1 1,0 0 0,-1 1-1,0 0 1,0 0 0,-1 0-1,0 1 1,-1 0 0,0 0-1,-1 0 1,0 1 0,0 0-1,2 10 9,-1-5-5,4 2 74,-2 0 1,0 1-1,-2 0 1,0 0-1,-1 1 0,0 0 1,-2-1-1,0 1 0,-2 0 1,0 0-1,-1 0 0,-1-1 1,-1 1-1,0 0 0,-2-1 1,-1 2-70,5-18 17,1-1 1,-1 0-1,0 1 1,0-1-1,0 0 1,0 0-1,-1 1 1,1-1-1,0 0 1,-1 0-1,0 0 1,1-1-1,-1 1 1,0 0 0,0-1-1,0 1 1,0-1-1,0 0 1,0 1-1,0-1 1,-1 0-1,1 0 1,0-1-1,-1 1 1,1 0-1,-1-1 1,1 1-1,-1-1 1,-1 0-18,-3-4 18,0-1 1,0 0-1,0-1 1,1 0-1,0 0 1,0 0-1,1 0 1,0-1-1,0 0 1,0 0-1,1 0 1,0-1-1,0 1 1,1-1-1,0-2-18,0 4-74,0 0 0,1-1 0,-1 1 0,2-1 0,-1 1 0,1-1 0,0 0 0,0 0 0,1 0 0,-1 1 0,2-1 0,-1 0 0,1 0 0,0 0 0,0 1 0,1-1 0,0 0 0,0 1 0,1 0 0,0-1 0,0 1 0,0 0 0,1 0 0,-1 1 0,1-1 0,5-4 74,13-10-2135</inkml:trace>
  <inkml:trace contextRef="#ctx0" brushRef="#br0" timeOffset="-294507.477">23347 5904 24301,'-3'-1'159,"0"0"1,0 1-1,0-1 0,0 1 1,0 0-1,-1 0 0,1 0 0,0 0 1,0 1-1,0-1 0,0 1 0,0 0 1,0 0-1,0 0 0,0 0 0,0 0 1,0 1-1,0-1 0,1 1 1,-1 0-1,1 0 0,-1 0 0,1 0 1,0 0-1,-1 0 0,1 1 0,0-1 1,1 1-1,-1 0 0,0-1 0,1 1 1,-1 0-1,0 2-159,-14 60 104,22-65-109,24-14 12,76-19 8,-98 34-17,0-1-1,0 1 1,0 0 0,1 1-1,-1 0 1,-1 0-1,1 1 1,0 0-1,-1 0 1,1 1-1,-1 0 1,0 0 0,6 5 2,-11-7 0,1 1 0,0-1 0,0 0 0,-1 1 1,0-1-1,1 1 0,-1 0 0,0-1 0,0 1 1,-1 0-1,1 1 0,0-1 0,-1 0 0,0 0 0,0 1 1,0-1-1,0 0 0,0 1 0,-1-1 0,0 1 1,0-1-1,0 1 0,0-1 0,0 1 0,0-1 1,-1 1-1,0-1 0,0 1 0,0-1 0,0 0 1,0 0-1,-1 1 0,-1 1 0,-1 4 28,-1-1-1,0 0 1,-1 0-1,0 0 1,0-1 0,-1 0-1,0 0 1,0-1-1,0 0 1,-1 0 0,0 0-1,0-1 1,-1 0-1,1-1 1,-1 0 0,0 0-1,0-1 1,0 0 0,-1-1-1,0 0-27,8-2-59,18-52-2222,2 25 358</inkml:trace>
  <inkml:trace contextRef="#ctx0" brushRef="#br0" timeOffset="-294230.47">23593 5831 22445,'-2'14'1032,"2"5"152,0 9-456,6 9-287,-3 2-105,3 5 8,-1-6-16,3-10-224,2-7 16,-3-19-592,1-6-433,-5-26 737</inkml:trace>
  <inkml:trace contextRef="#ctx0" brushRef="#br0" timeOffset="-293982.429">23537 5552 22493,'-3'28'984,"-1"4"432,2 1-952,4 1-424,1-2-40,11-11-96,7-5-408,6-13-832</inkml:trace>
  <inkml:trace contextRef="#ctx0" brushRef="#br0" timeOffset="-293765.766">23833 5720 18540,'-8'32'1186,"2"1"0,0 0-1,3 0 1,0 0 0,3 1 0,0-1-1,2 2-1185,-2-31 136,0-1-69,0 0 0,-1 0-1,1 0 1,0 0 0,0 0 0,0 0 0,1-1 0,-1 1-1,1 0 1,0 0 0,-1 0 0,1 0 0,1 0-1,-1-1 1,0 1 0,1 0 0,-1-1 0,1 1-1,0-1 1,0 0 0,0 0 0,0 1 0,0-1-1,0 0-66,27-39 202,-13-2-169,-2-1 0,-2 0 0,-2-1 1,-1-1-1,-2 1 0,-2-1 0,-2 0 0,-2 0 1,-2-1-1,-1-3-33,-22-91 63,14 182-73,17 241 444,-8-281-447,2 0 0,-1 0 1,0 0-1,1-1 0,0 1 1,0 0-1,1-1 0,-1 1 1,1 0-1,0-1 0,0 0 1,0 0-1,1 1 0,-1-1 1,1 0-1,0-1 0,1 1 1,-1-1-1,0 1 0,1-1 1,0 0-1,0 0 0,0-1 1,0 1-1,0-1 0,0 0 1,1 0-1,-1 0 0,1 0 1,-1-1-1,1 0 0,0 0 1,0 0-1,-1-1 0,1 1 1,0-1-1,0 0 0,3-1 13,11-7-1408</inkml:trace>
  <inkml:trace contextRef="#ctx0" brushRef="#br0" timeOffset="-293314.447">24226 5739 24469,'0'0'70,"-1"1"-1,1 0 0,0-1 1,0 1-1,-1-1 0,1 1 1,0 0-1,0-1 0,0 1 1,-1-1-1,1 1 0,0 0 0,0-1 1,0 1-1,0 0 0,0-1 1,1 1-1,-1 0 0,0-1 1,0 1-1,0-1 0,0 1 1,1 0-1,-1-1 0,0 1 1,1-1-1,-1 1 0,0-1 1,1 1-1,-1-1 0,1 1 1,-1-1-1,1 1 0,-1-1 1,1 1-1,-1-1 0,1 0 1,-1 1-1,1-1 0,-1 0 1,1 0-1,0 1 0,-1-1 1,1 0-1,0 0 0,-1 0 1,1 0-1,-1 0 0,1 0 1,0 0-1,-1 0 0,1 0 1,0 0-1,-1 0 0,1 0 1,0 0-1,-1-1 0,1 1 1,-1 0-1,1 0 0,0-1 1,-1 1-1,1 0 0,-1-1 1,1 1-1,-1-1 0,1 1-69,32-38 144,-25 23-109,0 0 0,0-1-1,-2 0 1,0 0 0,0 0-1,-2-1 1,0 0 0,-1 0-1,-1 0 1,0 0 0,-1-1-1,-1-9-34,-1 25 2,1 0 0,0-1 0,-1 1 0,0 0 0,1 0 0,-1 0 0,0 0 0,0 0 0,0 0 0,0 0 0,-1 0 0,1 0 0,0 0-1,-1 0 1,0 1 0,1-1 0,-1 1 0,0-1 0,0 1 0,0 0 0,1-1 0,-1 1 0,-1 0 0,1 0 0,0 0 0,0 1 0,0-1 0,0 1 0,-1-1-1,1 1 1,0-1 0,-1 1 0,1 0 0,0 0 0,0 0 0,-1 1 0,1-1 0,0 1 0,0-1 0,-1 1 0,1-1 0,0 1 0,0 0 0,0 0 0,0 0-1,0 1 1,0-1 0,0 0 0,0 1 0,1-1 0,-1 1 0,0-1 0,1 2-2,-9 7 3,0 0 1,1 2-1,1-1 1,0 1-1,0 0 1,1 0-1,1 1 0,0 0 1,1 0-1,0 1 1,1-1-1,0 1 1,1 0-1,1 0 0,0 0 1,1 1-1,1-1 1,0 0-1,1 0 0,1 1 1,0-1-1,0 0 1,4 7-4,-6-16 0,1 0 1,0 0 0,0 0 0,0 0-1,1 0 1,-1-1 0,1 1-1,0-1 1,1 1 0,-1-1-1,1 0 1,0 1 0,0-2 0,0 1-1,0 0 1,1 0 0,0-1-1,0 0 1,-1 0 0,2 0-1,-1 0 1,0-1 0,1 0 0,-1 1-1,1-1 1,0-1 0,-1 1-1,1-1 1,0 0 0,0 0-1,0 0 1,0-1 0,0 0 0,0 0-1,0 0 1,0-1 0,0 1-1,4-2 0,24-14-324,-1-5-676</inkml:trace>
  <inkml:trace contextRef="#ctx0" brushRef="#br0" timeOffset="-292363.527">22978 7337 22173,'-1'-3'185,"1"1"-1,-1-1 1,0 0 0,0 0 0,0 1 0,0-1 0,0 0 0,-1 1-1,1-1 1,-1 1 0,0 0 0,1-1 0,-1 1 0,0 0 0,-1 0-1,1 0 1,0 0 0,0 1 0,-1-1 0,1 1 0,-1-1 0,0 1 0,1 0-1,-1 0 1,0 0 0,0 0 0,1 0 0,-1 1 0,0 0 0,0-1-1,0 1 1,0 0 0,0 0 0,0 0 0,1 1 0,-1-1 0,0 1-1,0-1 1,0 2-185,-4 5 21,0 0-1,1 1 1,0 0 0,0 0-1,1 0 1,0 1-1,0 0 1,1 0-1,0 0 1,1 1-1,0-1 1,1 1 0,-1 0-1,2-1 1,0 1-1,0 0 1,0 0-1,2 0 1,0 10-21,-2-17 0,1 1 0,0 0-1,0-1 1,0 1 0,0-1 0,0 1-1,1-1 1,-1 1 0,1-1 0,0 1-1,0-1 1,1 1 0,-1-1 0,1 0 0,-1 0-1,1 0 1,0 1 0,0-2 0,0 1-1,1 0 1,-1 0 0,1-1 0,0 0-1,-1 1 1,1-1 0,0 0 0,0 0 0,0 0-1,1-1 1,23-39 36,-13-4 39,-1 0 0,-3-1-1,-2 0 1,-1-1 0,-2 1-1,-2-39-74,-19-23 136,9 109-196,37 107-61,26 25 117,-56-134 4,1-1 1,0 0-1,-1 1 0,1-1 1,0 0-1,0 0 0,0 0 1,0 0-1,0 0 0,0 0 0,0 0 1,0 0-1,1 0 0,-1 0 1,0-1-1,1 1 0,-1 0 1,0-1-1,1 1 0,-1-1 0,0 0 1,1 1-1,-1-1 0,1 0 1,-1 0-1,1 0 0,-1 0 0,1 0 1,-1 0-1,0 0 0,1-1 1,-1 1-1,1 0 0,-1-1 1,0 1-1,1-1 0,-1 0 0,0 1 1,1-1-1,-1 0 0,0 0 1,0 0-1,0 0 0,0 0 1,0 0-1,0 0 0,0 0 0,0 0 1,0 0-1,0 0 0,-1-1 1,1 1-1,0 0 0,-1-1 1,1 1-1,-1-1 0,0 1 0,1-1 0,12-30 24,0-2 0,-3 1 0,0-1 0,-3-1 0,0 0-1,-3 0 1,1-17-24,-2 19 25,-1 0 0,-1 0 0,-2 0 0,-1 0 0,-1 0 0,-2 0 0,-2 1 0,-1-1 1,-9-22-26,4 33-37,11 54-44,56 344-105,-40-300 189,-9-36 3,2 0-1,2 0 0,2-1 0,1 0 1,2-1-1,1-1 0,2 0 0,2-1 0,1 0 1,2-2-1,25 31-5,17 4 40,-62-66-16,-2-3 4,-1-1-7,-18-33 2,1 0-1,2-1 1,2-1 0,-9-32-23,11 31 4,10 34-7,-4-11-26,1 0 0,0-1 0,1 1 0,0-1 0,1 0 0,1 0 0,0 0 0,1 0 0,1 0 0,0-1 0,1 1 0,2-7 29,36-35-3766,-17 41 1320</inkml:trace>
  <inkml:trace contextRef="#ctx0" brushRef="#br0" timeOffset="-291663.081">23579 6515 19420,'0'0'146,"-1"0"-1,0-1 1,1 1-1,-1 0 0,0 0 1,0-1-1,1 1 1,-1 0-1,0 0 1,0 0-1,0 0 1,1 0-1,-1 0 0,0 0 1,0 0-1,1 0 1,-1 0-1,0 0 1,0 1-1,0-1 1,1 0-1,-1 0 1,0 1-1,1-1 0,-1 1 1,0-1-1,1 1 1,-1-1-1,1 1 1,-1-1-1,0 1 1,1-1-1,-1 1 1,1 0-1,0-1 0,-1 1 1,1 0-1,-1-1 1,1 1-1,0 0 1,0-1-146,3 57 1322,79 261 1320,-22-66-2112,-51-241-474,-4-33 0,-4-13-48,-2-1 0,-2 1-1,-1 0 1,-2 0 0,-1 0 0,-1 1-1,-3 0 1,0 0 0,-2 1-1,-2 1 1,-1 0 0,-1 1-1,-7-7-7,66 120-237,10-21 231,-51-60 7,1 1 0,0-1 0,0 0 0,0 0 0,-1 0 0,1 0 0,0-1 0,0 1 0,0 0 0,0-1 0,0 0 0,0 1-1,0-1 1,1 0 0,-1 0 0,0 0 0,0 0 0,0 0 0,0-1 0,0 1 0,0 0 0,0-1 0,0 0 0,0 0 0,0 1 0,0-1 0,0 0 0,-1 0-1,1-1 1,0 1 0,-1 0 0,1-1 0,-1 1 0,1-1 0,-1 1 0,1-2-1,8-10 19,-1-1 0,-1 0-1,-1 0 1,0-1 0,0 0 0,-2 0 0,0-1-1,0 0 1,-2 0 0,0 0 0,-1 0-1,1-13-18,-1 17 10,-1 0-1,0 0 0,-1 0 1,0 0-1,-1 0 0,0 0 1,-1 0-1,0 0 0,-1 1 1,0-1-1,-1 1 0,0-1 1,-1 1-1,0 0 0,-1 1 1,0-1-1,0 1 0,-8-7-9,14 16-1,-1 0 0,1 1 0,-1-1 0,1 0-1,-1 0 1,0 1 0,1-1 0,-1 1-1,0-1 1,0 1 0,0-1 0,1 1-1,-1-1 1,0 1 0,0-1 0,0 1-1,0 0 1,0 0 0,0 0 0,0-1 0,0 1-1,0 0 1,0 0 0,0 0 0,0 0-1,1 1 1,-1-1 0,0 0 0,0 0-1,0 0 1,0 1 0,0-1 0,0 0-1,0 1 1,1-1 0,-1 1 0,0-1-1,0 1 1,0 0 0,1-1 0,-1 1 0,0 0-1,1-1 1,-1 1 0,1 0 0,-1 0-1,1 0 1,-1-1 0,1 1 0,-1 0-1,1 0 1,0 0 0,0 0 0,-1 0-1,1 0 2,-10 56-72,5 33 68,4 0-1,9 66 5,12-72 79,-20-84-78,1 1-1,-1 0 1,1 0 0,0 0-1,-1 0 1,1-1 0,0 1 0,0 0-1,0-1 1,0 1 0,-1 0-1,1-1 1,0 0 0,0 1 0,0-1-1,0 1 1,0-1 0,0 0 0,0 0-1,0 1 1,1-1 0,-1 0-1,0 0 1,0 0 0,0 0 0,0 0-1,0-1 1,0 1 0,0 0 0,0 0-1,0-1 1,0 1 0,0 0-1,0-1 1,0 1 0,0-1 0,0 0-1,0 1 1,-1-1 0,1 0-1,0 1 1,0-1 0,-1 0 0,1 0-1,0 0 1,-1 1 0,1-1 0,-1 0-1,1 0 1,-1 0 0,1 0-1,-1 0 1,33-58-6,-31 55 6,102-200 19,-104 203-22,1 0 0,-1-1 0,0 1 0,1 0 0,-1 0 0,1 0 0,-1 0 0,1 0 0,0 0 0,-1 0 0,1 0 0,0 0 0,0 1 0,-1-1 0,1 0 0,0 0 0,0 1 0,0-1 0,0 0 0,0 1 0,0-1 0,0 1 0,0 0 0,1-1 0,-1 1 0,0 0 0,0-1 0,0 1 0,0 0 0,1 0 0,-1 0 0,0 0 0,0 0 0,0 0 0,0 1 0,0-1 0,1 0 0,-1 0-1,0 1 1,0-1 0,0 1 0,0-1 0,0 1 0,0-1 0,0 1 0,0 0 0,0 0 0,0-1 0,-1 1 0,1 0 0,0 0 0,0 0 0,-1 0 0,2 1 2,7 16-11,-1 1 0,0 1 0,-2-1 0,0 1 1,-1 0-1,-1 0 0,-1 1 0,-1-1 0,0 1 0,-2 0 0,-1 13 11,1-32-316,0-4-934,-2-10-823</inkml:trace>
  <inkml:trace contextRef="#ctx0" brushRef="#br0" timeOffset="-291394.682">24138 6577 23461,'2'2'121,"0"1"0,-1-1 1,1 0-1,0 1 0,0-1 0,0 0 0,0 0 1,0 0-1,1 0 0,-1-1 0,1 1 0,-1-1 1,1 1-1,-1-1 0,1 0 0,0 0 0,0 0 1,-1 0-1,1-1 0,0 1 0,0-1 0,0 0 1,0 0-1,0 0 0,0 0 0,0 0 0,0 0 1,-1-1-1,1 1 0,0-1 0,0 0 0,0 0 1,-1 0-1,1 0 0,0-1 0,-1 1 0,1-1 1,-1 0-1,0 1 0,1-1 0,-1 0 0,1-1-121,3-3 37,-1-1 0,0 1 0,0-1-1,0 0 1,-1 0 0,0 0 0,0-1 0,-1 1-1,0-1 1,0 0 0,-1 0 0,0 0-1,0 0 1,-1-1 0,0 1 0,0-6-37,-1 13 1,0 0 0,0 0 0,0 0 0,0 0 0,0 0 0,0 0 0,0 0 1,-1 0-1,1 0 0,0 0 0,-1 0 0,1 0 0,0 0 0,-1 0 1,1 0-1,-1 0 0,0 1 0,1-1 0,-1 0 0,0 0 0,1 1 0,-1-1 1,0 0-1,0 1 0,1-1 0,-1 1 0,0-1 0,0 1 0,0-1 0,0 1 1,0 0-1,0-1 0,0 1 0,0 0 0,0 0 0,0 0 0,0 0 1,0 0-1,0 0 0,0 0 0,0 0 0,0 0 0,0 0 0,0 0 0,0 1 1,0-1-1,0 0 0,1 1 0,-2-1-1,-41 30 15,37-21-15,1-1-1,1 2 1,-1-1 0,1 0-1,1 1 1,0 0-1,0 0 1,1 0 0,0 0-1,1 0 1,0 0-1,1 0 1,0 1 0,0-1-1,1 0 1,0 0-1,1 0 1,0 0 0,1 0-1,3 8 1,-5-15-52,0-1 0,0 0 0,0 1 0,1-1-1,-1 0 1,1 1 0,0-1 0,-1 0 0,1 0-1,0 0 1,0 0 0,0-1 0,0 1 0,1-1 0,-1 1-1,0-1 1,1 0 0,-1 0 0,1 0 0,-1 0 0,1 0-1,0 0 1,-1-1 0,1 1 52,16-1-2192</inkml:trace>
  <inkml:trace contextRef="#ctx0" brushRef="#br0" timeOffset="-290774.672">23861 7825 22877,'6'-2'2446,"5"-6"-2224,0-1 0,0-1-1,-1 1 1,0-2 0,-1 1 0,0-1 0,0-1 0,-1 0 0,-1 0 0,0 0 0,-1-1 0,0 0 0,-1 0 0,-1 0-1,3-10-221,-1 8 51,-1 0 0,0 0 0,-1 0 0,-1-1-1,0 0 1,-1 0 0,0 1 0,-2-1 0,0 0-1,-1 0 1,-2-13-51,3 27 13,0 0 1,-1-1-1,1 1 0,-1 0 0,0 0 0,0-1 0,0 1 0,0 0 1,0 0-1,-1 0 0,1 0 0,0 0 0,-1 1 0,0-1 0,1 0 1,-1 1-1,0-1 0,0 1 0,0-1 0,0 1 0,0 0 0,0 0 1,0 0-1,0 0 0,0 0 0,-1 0 0,1 1 0,0-1 0,-1 1 1,1 0-1,0-1 0,-1 1 0,1 0 0,0 0 0,-1 1 1,1-1-1,-1 0 0,1 1-13,-80 45 243,68-28-241,0 2 1,2-1-1,0 2 0,1-1 1,2 1-1,0 1 0,1 0 1,1 0-1,1 1 0,1-1 1,0 1-1,2 1 0,1-1 1,1 0-1,1 1 0,3 22-2,16 36 6,-18-80-9,0 0-1,0-1 1,0 1 0,0 0 0,1-1 0,-1 1-1,1-1 1,-1 1 0,1-1 0,-1 0 0,1 0-1,0 0 1,-1 0 0,1 0 0,0 0 0,0 0-1,0-1 1,0 1 0,0 0 0,0-1 0,0 0-1,0 1 1,0-1 0,0 0 0,0 0 0,0 0-1,0-1 1,0 1 0,0 0 0,0-1 0,0 1-1,0-1 1,0 0 0,0 1 0,-1-1 0,1 0-1,0 0 1,0 0 0,-1-1 0,1 1 3,74-62-800,-35 17 1698</inkml:trace>
  <inkml:trace contextRef="#ctx0" brushRef="#br0" timeOffset="-290491.258">24273 7247 25325,'-3'0'105,"0"-1"-1,0 1 0,1 0 0,-1 1 1,0-1-1,0 0 0,0 1 0,1-1 0,-1 1 1,0 0-1,1 0 0,-1 0 0,1 1 0,-1-1 1,1 0-1,-1 1 0,1 0 0,0-1 1,0 1-1,0 0 0,0 0 0,0 0 0,0 1 1,0-1-1,1 0 0,-1 1 0,1 0-104,-7 15 62,1 0 0,1 1 0,0 0 0,2 0 1,0 0-1,1 1 0,1 0 0,1-1 0,0 1 0,2 0 0,1 5-62,-2-23 7,0 9 27,-1 2-13,1-1 0,0 1 1,1 0-1,0-1 1,1 1-1,1-1 1,0 0-1,0 0 0,1 0 1,1 0-1,1 1-21,-4-11-26,0-1 0,1 0-1,-1-1 1,1 1 0,-1 0-1,1-1 1,-1 1 0,1-1-1,-1 0 1,1 0-1,0 0 1,-1 0 0,1 0-1,-1 0 1,1-1 0,-1 1-1,1-1 1,-1 0 0,1 0-1,-1 0 1,1 0 0,-1 0-1,0 0 1,0-1 0,0 1-1,0-1 1,0 0 0,0 1-1,0-1 1,0 0 0,0 0-1,-1 0 1,1 0 0,-1 0-1,0-1 1,1-1 26,29-33-816,2-7 2160</inkml:trace>
  <inkml:trace contextRef="#ctx0" brushRef="#br0" timeOffset="-289969.401">24501 7277 17852,'0'0'1379,"-15"4"3267,11-3-4480,-1 1 0,1 0 0,0 1 0,0-1 0,0 1 0,0 0 0,0 0 0,0 0 0,1 0 0,-1 1 0,1-1 1,0 1-1,0 0 0,1 0 0,-1 0 0,0 2-166,-4 8 181,2 0 0,0 0 1,0 1-1,1-1 1,1 1-1,0 0 0,1 0 1,1 1-1,0-1 0,1 0 1,1 0-1,0 0 0,1 0-180,-2-14 1,0 0 1,0 0 0,0 0 0,0 0 0,0 0 0,0-1 0,0 1 0,1 0 0,-1 0 0,0 0 0,0 0 0,1-1 0,-1 1 0,0 0 0,1 0 0,-1 0 0,1-1 0,-1 1 0,1 0 0,-1-1 0,1 1 0,-1 0 0,1-1 0,0 1 0,-1-1 0,1 1 0,0-1 0,0 1 0,-1-1 0,1 0 0,0 1 0,0-1 0,0 0 0,-1 0-1,1 1 1,0-1 0,0 0 0,0 0 0,0 0 0,0 0 0,-1 0 0,1 0 0,0 0 0,0-1 0,0 1 0,0 0 0,0 0 0,-1-1 0,1 1 0,0 0 0,0-1 0,-1 1 0,1-1 0,0 1 0,0-1 0,-1 1 0,1-1 0,-1 1 0,1-1 0,0 0 0,-1 1 0,1-1 0,-1 0 0,0 0 0,1 1 0,-1-1-3,34-51 125,8-35-42,65-102-27,-107 187-56,0 1 0,0-1 0,1 1 1,-1-1-1,1 1 0,-1-1 0,1 1 1,-1-1-1,1 1 0,0 0 0,0-1 1,0 1-1,0 0 0,0 0 0,0 0 0,0-1 1,0 1-1,0 0 0,0 1 0,1-1 1,-1 0-1,0 0 0,1 0 0,-1 1 1,1-1-1,-1 1 0,1-1 0,-1 1 1,1 0-1,-1-1 0,1 1 0,-1 0 1,1 0-1,-1 0 0,1 0 0,-1 0 1,1 0-1,-1 1 0,1-1 0,-1 1 1,1-1-1,-1 1 0,1-1 0,-1 1 1,0 0-1,1-1 0,-1 1 0,0 0 0,1 0 1,-1 0-1,0 0 0,0 0 0,0 0 1,0 1-1,0-1 0,35 201 203,-29-221-2,1-24-158,-6 24-25,2 0 1,0 1 0,0-1-1,2 1 1,1 0 0,0 0-1,1 1 1,1-1 0,5-7-19,-13 23-4,0 1 1,0 0-1,0-1 1,0 1-1,0 0 1,0-1-1,0 1 1,0 0 0,0 0-1,0 0 1,1 0-1,-1 0 1,0 0-1,1 0 1,-1 0-1,1 1 1,-1-1-1,1 1 1,-1-1-1,1 1 1,0-1-1,-1 1 1,1 0 0,-1 0-1,1 0 1,0 0-1,-1 0 1,1 0-1,0 0 1,-1 0-1,1 1 1,-1-1-1,1 1 1,-1-1-1,1 1 1,-1 0-1,1-1 1,-1 1 0,1 0-1,-1 0 1,0 0-1,1 0 1,-1 0-1,0 0 1,0 0-1,0 1 1,0-1-1,0 0 1,0 1-1,0 0 4,32 129-977,-30-122-338,0-8-642</inkml:trace>
  <inkml:trace contextRef="#ctx0" brushRef="#br0" timeOffset="-289330.424">24984 6964 21933,'-34'84'4784,"25"-65"-4496,0 0 0,2 1-1,0 0 1,1 1 0,1-1 0,1 1-1,1 3-287,4-24 4,-1 0-1,1-1 1,-1 1-1,1 0 0,-1-1 1,1 1-1,-1 0 0,1 0 1,0-1-1,-1 1 0,1 0 1,-1 0-1,1 0 0,0 0 1,-1 0-1,1 0 0,-1 0 1,1 0-1,0 0 0,-1 0 1,1 1-1,-1-1 0,1 0 1,0 0-1,-1 0 0,1 1 1,-1-1-1,1 0 0,-1 1 1,1-1-1,-1 0 0,1 1 1,-1-1-1,1 1 0,-1-1 1,0 1-1,1-1 1,-1 1-1,0-1 0,1 1 1,-1-1-1,0 1 0,0 0 1,1-1-1,-1 1 0,0-1 1,0 1-1,0 0 0,0-1 1,0 1-1,0-1 0,0 1 1,0 0-1,0-1 0,0 1 1,0-1-1,0 1 0,0 0 1,-1-1-1,1 1 0,0-1 1,0 1-1,-1-1 0,1 1 1,0-1-4,31-38 19,7-32 24,-31 54-36,1 0 0,1 0 0,0 1 0,1 0 0,1 1-1,0 0 1,1 0 0,8-5-7,-20 18 0,1 0-1,0 0 1,0 0-1,0 1 1,0-1-1,0 0 1,0 1-1,0-1 1,0 1-1,0-1 1,0 1 0,0 0-1,0-1 1,0 1-1,0 0 1,0 0-1,1 0 1,-1 0-1,0 0 1,0 0-1,0 0 1,0 0-1,0 0 1,1 0-1,-1 1 1,0-1-1,0 0 1,0 1-1,0-1 1,0 1 0,0-1-1,0 1 1,0 0-1,0-1 1,0 1-1,-1 0 1,1 0-1,0 0 1,0-1-1,-1 1 1,1 0-1,0 0 1,-1 0 0,23 52 6,-19-40-6,21 51 5,-25-64-1,1 0 1,-1 1 0,1-1-1,-1 0 1,1 1-1,-1-1 1,1 0-1,-1 0 1,1 0-1,-1 0 1,1 1-1,0-1 1,-1 0 0,1 0-1,-1 0 1,1 0-1,-1 0 1,1 0-1,0 0 1,-1 0-1,1-1 1,-1 1-1,1 0 1,-1 0 0,1 0-1,-1-1 1,1 1-1,-1 0 1,1 0-1,-1-1 1,1 1-1,-1-1 1,1 1-1,-1 0 1,0-1 0,1 1-1,-1-1 1,0 1-1,1-1 1,-1 1-1,0-1 1,0 1-1,1-1 1,-1 1-1,0-1 1,0 1 0,0-1-1,0 1 1,0-1-1,1 0 1,-1 1-1,0-1 1,0 1-1,-1-1 1,1 0-5,1 0 2,94-182 207,-95 182-214,0 0 0,0 0 0,0 0 0,0 0 0,1 0 0,-1 1 0,0-1 0,0 0 0,1 0 0,-1 0-1,1 1 1,-1-1 0,1 0 0,-1 0 0,1 1 0,-1-1 0,1 0 0,0 1 0,-1-1 0,1 1 0,0-1 0,0 1-1,-1-1 1,1 1 0,0-1 0,0 1 0,0 0 0,-1-1 0,1 1 0,0 0 0,0 0 0,0 0 0,0-1 0,0 1 0,0 0-1,0 0 1,-1 0 0,1 1 0,0-1 0,0 0 0,0 0 0,0 0 0,0 1 0,-1-1 0,1 0 0,0 1 0,0-1-1,0 1 1,-1-1 0,1 1 0,0-1 0,-1 1 0,1 0 0,0-1 0,-1 1 0,1 0 0,-1-1 0,1 1 0,-1 0 0,1 0-1,-1-1 1,1 1 0,-1 0 0,0 0 0,0 0 0,1 0 0,-1 0 0,0 0 5,47 129 244,-42-130 95,41-94-51,-45 93-288,1-6-30,1 0 1,1-1-1,-1 2 1,1-1-1,0 0 1,1 1 0,0 0-1,0 0 1,0 0-1,1 1 1,-1-1 0,1 2-1,1-1 1,3-2 29,-9 7-13,1-1 0,0 1 1,-1 0-1,1 0 0,-1 0 1,1 0-1,-1 0 0,1 1 1,-1-1-1,1 0 0,-1 1 1,1-1-1,-1 1 1,1-1-1,-1 1 0,0 0 1,1 0-1,-1-1 0,0 1 1,0 0-1,1 0 0,-1 0 1,0 1-1,0-1 0,0 0 1,0 0-1,-1 0 0,1 1 1,0-1-1,0 0 0,-1 1 1,1-1-1,-1 1 0,1-1 1,-1 1-1,1-1 1,-1 1-1,0-1 13,12 63-5,-10-34 35,-2-28-13,0-2 8,2-3-95,9-39-1890,-6 17-1071</inkml:trace>
  <inkml:trace contextRef="#ctx0" brushRef="#br0" timeOffset="-288584.403">25660 6768 18748,'0'0'2454,"-1"0"2130,15-10-3322,-5 4-1163,0 0 0,0-1-1,0 0 1,0 0-1,-1-1 1,-1 0-1,1 0 1,-1-1-1,2-5-98,-5 8 28,0 0 0,0-1-1,-1 1 1,0-1 0,-1 0 0,1 0-1,-1 0 1,-1 0 0,1 0-1,-1-1 1,-1 1 0,1 0 0,-1-1-1,0 1 1,-1 0 0,0-1-1,0 1 1,-1-1-28,1 7 14,0-1-1,-1 1 0,0 0 1,1-1-1,-1 1 1,1 0-1,-1 0 1,0 0-1,0 0 0,0 0 1,0 0-1,0 1 1,1-1-1,-1 1 1,0-1-1,-1 1 1,1 0-1,0-1 0,0 1 1,0 0-1,0 1 1,0-1-1,0 0 1,0 0-1,0 1 0,0 0 1,0-1-1,0 1 1,0 0-1,1 0 1,-1 0-1,0 0 0,0 0 1,1 0-1,-1 0 1,1 1-1,-1-1 1,1 0-1,-1 1 1,1 0-1,0-1 0,0 1 1,0 0-1,0-1 1,0 1-1,0 0 1,0 0-1,0 0 0,1 0 1,-1 0-1,1 0 1,0 0-1,-1 1-13,-4 11 32,1 1-1,0-1 0,1 1 1,0 0-1,1 1 1,1-1-1,0 0 0,1 0 1,1 1-1,0-1 1,3 8-32,-4-22 3,0 0 0,0 0 0,0-1 0,0 1 1,0 0-1,0-1 0,0 1 0,0 0 0,0-1 1,0 1-1,0 0 0,1-1 0,-1 1 1,0 0-1,1-1 0,-1 1 0,0-1 0,1 1 1,-1 0-1,0-1 0,1 1 0,-1-1 0,1 1 1,-1-1-1,1 1 0,0-1 0,-1 0 0,1 1 1,-1-1-1,1 0 0,0 1 0,-1-1 0,1 0 1,0 0-1,-1 0 0,1 1 0,0-1 0,-1 0 1,1 0-1,0 0 0,-1 0 0,1 0 0,0 0 1,-1 0-1,1-1 0,0 1 0,-1 0 0,1 0 1,0 0-1,-1-1 0,1 1 0,0 0 0,-1-1 1,1 1-1,0-1-3,26-32 50,113-232-132,-107 223-240,-32 42 315,0 0 0,0 0-1,0 0 1,0 1 0,0-1-1,0 0 1,0 1 0,0-1-1,0 0 1,0 1 0,0-1-1,0 1 1,0-1 0,0 1-1,0 0 1,-1-1 0,1 1-1,0 0 1,0 0 0,-1 0-1,1-1 1,0 1 0,-1 0-1,1 0 1,-1 0 0,1 0-1,-1 0 1,1 0 0,-1 0-1,0 0 1,0 0 0,1 0-1,-1 0 1,0 1 0,0-1-1,0 0 1,0 0 0,0 0-1,0 0 1,-1 0 7,1 0-3,24 170 387,-24-170-377,0 0-1,0 0 0,0 0 1,1 0-1,-1-1 0,0 1 1,0 0-1,1 0 0,-1 0 1,0 0-1,1 0 0,-1-1 1,1 1-1,-1 0 1,1 0-1,-1-1 0,1 1 1,-1 0-1,1-1 0,0 1 1,-1-1-1,1 1 0,0-1 1,0 1-1,-1-1 0,1 1 1,0-1-1,0 0 0,0 1 1,0-1-1,0 0 1,-1 0-1,1 0 0,0 0 1,0 0-1,0 1 0,0-2 1,0 1-1,0 0 0,0 0 1,-1 0-1,1 0 0,0 0 1,0-1-1,0 1 0,0 0 1,0-1-1,-1 1 1,1-1-1,0 1 0,0-1 1,-1 1-1,1-1 0,0 0-6,29-38 68,-24 28-72,-4 4-36,1 0 0,0 1 0,1 0 0,-1 0 0,1 0 0,1 0-1,-1 0 1,1 1 0,0 0 0,0 0 0,0 0 0,1 0 0,0 1 0,0 0 0,0 0 0,6-2 40,-7 7-29,0 1 0,-1 0 0,1 0 1,-1 0-1,1 1 0,-1-1 1,0 1-1,0 0 0,0 0 1,-1 1-1,1-1 0,-1 1 0,0 0 1,0 0-1,0 0 0,0 0 1,-1 0-1,0 1 0,1-1 1,-2 1-1,1 0 0,0-1 0,-1 4 29,12 23 41,-3 0 0,0 1 0,-2 1-1,-2-1 1,-1 1 0,-1 1 0,-2-1-1,-1 0 1,-3 17-41,-20 48 881,21-95-871,-1-1 1,1 1-1,0-1 1,-1 0-1,0 1 0,0-1 1,1 0-1,-1 0 0,0 0 1,-1-1-1,1 1 1,0 0-1,0-1 0,-1 0 1,1 1-1,-1-1 0,1 0 1,-1 0-1,0 0 1,1-1-1,-1 1 0,0-1 1,1 1-1,-1-1 0,0 0 1,0 0-1,1 0 1,-1 0-1,0-1 0,0 1 1,1-1-1,-1 1 0,0-1 1,0-1-11,-5-1 1,1 0 1,1 0-1,-1-1 0,0 0 1,1-1-1,0 1 0,0-1 1,0 0-1,1-1 0,-1 1 1,1-1-1,1 0 1,-1-1-1,1 1 0,0-1 1,1 1-1,-1-1 0,1-1 1,1 1-1,-1 0 1,1 0-1,0-1 0,1 0 1,0 1-1,0-1 0,1 0 1,0 1-1,0-1 0,1 0 1,0 1-1,0-1 1,0 1-1,1-1 0,1 1 1,-1 0-1,1-1 0,0 1 1,3-4-2,10-15-190,0 1-1,2 0 1,1 1 0,1 1 0,1 1 0,1 0-1,1 2 1,4-2 190,-18 14-312,36-31-2377</inkml:trace>
  <inkml:trace contextRef="#ctx0" brushRef="#br0" timeOffset="-277813.496">1899 2440 14027,'0'0'895,"12"-8"1453,64-9-301,-46 16-1693,-1-2-1,1-1 0,-1-1 0,0-2 0,-1 0 1,21-10-354,-8 7 286,1 2 1,1 2 0,-1 1-1,1 3 1,0 1 0,0 2-1,3 2-286,-4-1-46,39 5 55,-1 4 1,0 3-1,-2 4 1,59 22-10,-104-31 2,34 5 1,0-2 0,1-4 1,0-2-1,0-4 0,40-4-3,174 11 8,-120 8-6,0-7 0,142-10-2,-84-13-4,186 14 4,275 47 24,-375-47-19,-180-5 3,0 6-1,31 9-7,-14 6 47,2-5-1,-1-7 1,144-13-47,-266 5 4,76-8 208,0 4 0,0 4 0,1 5 0,1 4-212,447 29 475,-454-29-471,0-4 1,0-3-1,0-5 0,24-7-4,274-5 18,-332 22 367,-58-3-226,-1-1-37,0 0-59,0 0-33,0 0-9,0 0-9,0 0 1,0 0-3,4-140-188,-3 127 162,15-115-189,-6 0 1,-7-110 204,-24-72 1,12 247-8,4 1-1,2-1 0,4-55 8,-15 25 111,4 33-220,10 55 85,0 1-1,0-1 0,0 0 0,-1 0 0,0 0 0,0 1 0,0-1 0,0 0 0,-1 1 0,0-1 0,0 1 1,0-1-1,0 1 0,-1 0 0,1 0 0,-1 0 0,0 1 0,-1-1 0,1 0 0,-3-1 25,-14-6 15,-1 1-1,-1 1 0,1 1 1,-2 0-1,1 2 0,-1 1 1,0 0-1,0 2 0,0 1 1,0 0-1,-1 2 0,1 1 1,0 0-1,-14 4-14,3-3-186,-550 44 70,37-2 119,-201-22-3,-455-7 146,919-31-91,-31-17-55,100 10 9,-497-34-81,116 6-1631,318 34 1744,-1 11 0,-73 16-41,-584 33 1692,893-40-1600,0 1 0,0 3 0,1 1 0,0 2 0,1 2 0,-20 9-92,52-15 3,0 0 1,1 1-1,0 0 0,0 0 0,0 1 1,1 0-1,0 1 0,0-1 0,1 1 1,0 1-1,1-1 0,0 1 0,1 0 1,0 0-1,0 0 0,1 1 0,0-1 0,1 1 1,0 0-1,1 0 0,0 0 0,1 0 1,0-1-1,1 1 0,0 0 0,0 0 1,1 0-1,1-1 0,0 1 0,1 0-3,70 389-30,-57-222 51,29 204 67,-44-370-139,1-1 0,0 0-1,0 0 1,1 0 0,1 0 0,0-1-1,0 0 1,1 0 0,0 0 0,1 0-1,0-1 1,1-1 0,-1 1 0,4 1 51,36 23-810</inkml:trace>
  <inkml:trace contextRef="#ctx0" brushRef="#br0" timeOffset="-264081.585">1476 4167 11202,'1'1'8217,"2"3"-4305,6 7-1383,32 17-1722,-23-23-320,88-29-374,135-9-35,-229 30-77,0 0 1,0 1 0,0 0 0,0 1 0,0 1 0,1 0 0,-1 0 0,0 1 0,0 1 0,0 0 0,0 1 0,0 0 0,-1 1 0,1 0 0,8 5-2,-5-3 1,-1-1 0,1 0 0,0-1 0,0-1 0,1 0 0,-1-1 0,1-1 1,-1 0-1,1-1 0,0 0 0,-1-2 0,1 0 0,-1 0 0,0-2 0,0 0 0,10-4-1,20-4 4,1 1 0,0 2 0,1 2 0,-1 3 0,1 1 0,0 3 0,0 1 0,31 6-4,67-9 7,-135 1-6,0 1 0,0 1 0,1-1 0,-1 2 0,0-1 0,-1 2 0,1-1 0,0 1 0,-1 1 0,7 2-1,-6-2-7,-6-2 10,0-1 1,1 1 0,-1-1 0,0 0 0,1-1-1,-1 1 1,0-1 0,1 0 0,-1 0 0,1 0 0,-1 0-1,0-1 1,1 0 0,-1 0 0,0 0 0,1 0-1,-1-1 1,0 0 0,0 0 0,0 0 0,-1 0-1,1 0 1,0-1 0,-1 0 0,1 0 0,-1 0 0,0 0-1,0 0 1,1-2-4,-4 4 22,0 1-5,0 0 15,0 0 73,0 0 58,0 0 26,0 0-9,0 0-81,0 0-56,0 0-65,0 0-190,-1 0-1273,0 0 2881</inkml:trace>
  <inkml:trace contextRef="#ctx0" brushRef="#br0" timeOffset="-256540.874">3847 3847 20492,'-1'1'132,"0"0"-1,1 1 0,-1-1 0,0 0 1,1 1-1,-1-1 0,1 0 0,-1 1 1,1-1-1,0 1 0,0-1 0,0 1 1,0-1-1,0 1 0,0-1 1,0 0-1,0 1 0,0-1 0,1 1 1,-1-1-1,0 0 0,1 1 0,0-1 1,-1 0-1,1 1 0,0-1 0,-1 0 1,1 0-1,0 1 0,0-1 0,0 0 1,0 0-1,0 0 0,0 0 0,1 0 1,-1-1-1,0 1 0,0 0 1,1-1-1,-1 1 0,0 0 0,1-1 1,-1 1-1,1-1-131,69 4 466,-65-5-401,92-3-27,-1 3 0,1 5-1,16 6-37,0-1 323,0-4 0,96-10-323,-43 6 1257,-161 3-855,-7-3-1333</inkml:trace>
  <inkml:trace contextRef="#ctx0" brushRef="#br0" timeOffset="-253442.138">9577 4041 18748,'-2'1'3379,"12"8"-2800,74 15-125,336-3 1974,-349-21-2137,0-4-1,-1-2 0,0-3 1,4-5-291,-28 8 221,-1 1 1,1 3 0,0 2-1,0 1 1,-1 3-1,17 4-221,-49-5 45,0-1-1,0-1 1,-1 0-1,1-1 1,0 0-1,0-1 1,0 0-1,0-1 1,0-1-1,0 0 1,-1-1-1,0 0 1,0 0-1,9-6-44,-12 5 41,0-1 1,1 2-1,0-1 1,0 2-1,0-1 0,1 1 1,-1 1-1,1-1 0,-1 2 1,1 0-1,0 0 0,-1 1 1,1 0-1,0 1 0,0 0 1,-1 1-1,1 0 0,2 1-41,12 9-672,-49-1-560</inkml:trace>
  <inkml:trace contextRef="#ctx0" brushRef="#br0" timeOffset="-238205.367">5098 3456 19292,'0'0'1769,"0"0"87,0 0-318,0 0-385,0 0-254,14 10 516,19 2-1380,-6-11-190,4-8-841,-24 5-541</inkml:trace>
  <inkml:trace contextRef="#ctx0" brushRef="#br0" timeOffset="-237894.435">5184 3352 19988,'0'0'1919,"0"0"84,0 0-766,15-8 436,-12 6-1670,1 0-1,0 0 1,0 0-1,0 0 0,0 1 1,0-1-1,0 1 1,0 0-1,0 1 0,0-1 1,1 1-1,-1-1 1,0 1-1,1 0 0,-1 1 1,0-1-1,0 1 0,1 0 1,-1 0-1,0 0 1,0 1-1,0-1 0,0 1 1,0 0-1,-1 0 1,1 0-1,0 1 0,-1-1 1,0 1-1,0 0 1,1 0-1,-2 0 0,1 0 1,1 3-3,1 10 84,-1-1 1,0 2-1,-2-1 1,0 0-1,-1 0 1,0 1-1,-1-1 1,-1 0-1,-1 1 1,0-1-1,-1 0 1,-1 0-1,0 0 1,-1-1 0,-1 1-1,-5 8-84,-16 27-379,15-36-994</inkml:trace>
  <inkml:trace contextRef="#ctx0" brushRef="#br0" timeOffset="-234106.801">5530 3300 22253,'-2'3'6152,"0"34"-6171,26 298 234,-23-334-260,-1 0 0,1 0 0,-1 0-1,0 0 1,0 0 0,1 1 0,-1-1 0,0 0 0,0 0 0,0 0 0,0 0 0,0 0 0,-1 0 0,1 0 0,0 0-1,0 0 1,-1 0 0,1 0 0,0 0 0,-1 0 0,1 0 0,-1 0 0,1 0 0,-1-1 0,0 1 0,1 0 0,-1 0 0,0 0-1,0-1 1,1 1 0,-1 0 0,0-1 0,0 1 0,0-1 0,0 1 0,0-1 0,0 1 0,0-1 0,0 0 0,0 1-1,0-1 1,0 0 0,0 0 0,0 0 0,0 0 0,0 0 0,0 0 0,0 0 0,0 0 0,0 0 0,0-1 0,0 1 0,0 0-1,0-1 1,0 1 0,0 0 0,0-1 0,0 1 0,0-1 0,0 0 0,0 0 45,-20-11-942</inkml:trace>
  <inkml:trace contextRef="#ctx0" brushRef="#br0" timeOffset="-233799.9">5293 3405 18020,'2'-9'619,"0"1"-1,1-1 1,0 1 0,0 0 0,1 0 0,0 1 0,0-1-1,1 1 1,0 0 0,0 0 0,3-4-619,120-94 2017,-118 98-1887,-7 5-114,-1 0 1,0 0-1,1 0 1,-1 0-1,1 1 1,-1-1-1,1 1 0,0-1 1,0 1-1,0 0 1,0 0-1,-1 0 1,1 1-1,1-1 1,-1 1-1,0-1 1,0 1-1,0 0 0,0 0 1,0 0-1,0 1 1,0-1-1,0 1 1,0 0-1,0 0 1,0 0-1,0 0 1,0 0-1,-1 0 0,1 1 1,0 0-1,-1-1 1,1 1-1,-1 0 1,0 0-1,1 0 1,-1 1-1,0-1 1,0 0-1,-1 1 0,1-1 1,0 1-1,-1 0 1,1 0-1,-1-1 1,0 1-1,0 0-16,-2 11 154,0 0 0,0-1 0,-2 1 0,0-1 0,0 1 0,-1-1 0,-1 0 0,0-1 0,-1 1 0,0-1-1,-1 0 1,0 0 0,-1-1 0,0 0 0,-1-1 0,0 1 0,0-2 0,-2 1 0,-1 0-154,-33 6-37,44-16-186,5-6-1354,15-19-524</inkml:trace>
  <inkml:trace contextRef="#ctx0" brushRef="#br0" timeOffset="-232987.439">5664 3631 9762,'7'-26'10220,"0"10"-6574,-6 16-2386,-1 0-136,0 0-94,0 0-278,-9 79 249,-1-31-944,3-22-12,1 0 0,1 0 1,2 1-1,1-1 0,1 20-45,1-48-19,0-1 0,0 1 0,0 0 1,1 0-1,-1 0 0,1 0 0,-1 0 0,1 0 0,0 0 0,0 0 0,0 0 0,0 0 0,0 0 0,1 1 0,-1-1 0,0 0 1,1 1-1,-1-1 0,1 1 0,0 0 0,-1-1 0,1 1 0,0 0 0,0 0 0,0 0 0,0 0 0,0 0 0,0 1 0,0-1 1,0 0-1,0 1 0,0 0 0,0-1 0,0 1 0,0 0 0,1 0 0,-1 0 0,0 0 0,0 1 0,0-1 0,0 1 1,0-1-1,0 1 0,0 0 0,0 0 0,0 0 0,0 0 0,0 0 0,0 0 0,0 0 0,-1 0 0,1 1 0,-1-1 0,1 1 1,-1-1-1,1 1 0,-1 0 0,0 0 0,0-1 0,0 1 0,0 0 0,0 0 0,0 0 0,0 0 0,-1 0 0,1 0 0,-1 0 1,1 1-1,-1-1 19,0-17-1799</inkml:trace>
  <inkml:trace contextRef="#ctx0" brushRef="#br0" timeOffset="-232739.02">5555 3856 18780,'-5'6'2136,"5"-6"449,0 0-1025,0 0-503,2 0-153,33-2-528,-13-7-168,1-1-160,2-2-16,-3 1-424,-2 2-928</inkml:trace>
  <inkml:trace contextRef="#ctx0" brushRef="#br0" timeOffset="-232252.942">5730 3424 24269,'0'0'1024,"0"0"377,0-2-297,1 1-552,1-1-232,1 1-272,51-33-32,-53 34-16,1 0 0,1 0 0,46-4-8,-49 4-176,2 0-192,-1 0-752,1 1-545,-1 1 137</inkml:trace>
  <inkml:trace contextRef="#ctx0" brushRef="#br0" timeOffset="-232007.619">5764 3546 21485,'1'6'1128,"3"1"496,4-4-232,3-3-207,7 0-233,1-5-480,4-3-160,2 1-216,-3-2-16,-3 3-544,0 3-1032</inkml:trace>
  <inkml:trace contextRef="#ctx0" brushRef="#br0" timeOffset="-227947.182">6048 3726 12179,'0'0'1615,"0"0"498,0 0 25,2-3 2467,10-3-3066,-10 5-1520,0 1-1,0 0 1,0 0 0,0 1-1,0-1 1,0 0 0,0 1-1,0-1 1,0 1-1,0-1 1,0 1 0,-1 0-1,1 0 1,0 0 0,0 0-1,-1 0 1,1 0 0,-1 1-1,1-1 1,-1 1-1,1-1 1,-1 0 0,0 1-1,0 0 1,0-1 0,0 1-1,0 0 1,0 0-1,0 0 1,-1-1 0,1 1-1,-1 0 1,1 0 0,-1 2-19,5 7 25,1-1 0,-1 0 1,1 0-1,1 0 0,0-1 1,1 1-1,-1-2 0,2 1 1,-1-1-1,1-1 0,0 1 1,1-1-1,0-1 0,0 0 1,0 0-1,1-1-25,210 121 88,-51-87-103,-69-21 54,221 77-43,25-71 1,-125 25 29,71 9-36,162-24-14,-344-14 22,-50-7 8,2-3-1,-1-3 1,1-2-1,13-3-5,69-9-39,222 3 60,95 33-23,-311-33 10,0 8 0,55 11-8,358 30 24,127 16-16,-325-18-6,-289-35-1,0-3 0,1-4 1,-1-3-1,8-4-1,72-2 9,306 1-17,115 1 24,284 48-32,-605-28 31,141 28-15,-263-25 1,-14-1-12,0 5 0,98 33 11,-149-27-2,-1 2 0,-1 4 0,-2 3 0,-1 3 0,-2 2 0,9 12 2,47 27-4,-68-47 2,-1 1 1,-2 3 0,-1 2-1,-2 2 1,-2 2 0,-2 2-1,16 24 2,215 301 120,-84-156 114,-151-180-38,2-2 1,1-2-1,2-2 1,22 11-197,9 7 26,-55-33-12,0-1 1,1-1-1,0 0 0,1-2 1,-1 0-1,2-2 0,-1 0 1,1-1-1,0-1 1,1-1-1,-1-1 0,1-1 1,0 0-1,-1-2 0,1-1 1,0 0-1,8-3-14,15-10 103,-31 9-90,0 1 0,0 0 0,1 1 0,-1 0 0,1 1 0,-1 1 0,1 0 0,2 1-13,0 23-1497,-17-9 3426</inkml:trace>
  <inkml:trace contextRef="#ctx0" brushRef="#br0" timeOffset="-227544.105">18017 6054 24509,'0'0'1148,"0"0"283,0 0-758,0 0-368,5-3-181,1 0-124,1 0 0,1 1 0,-1-1-1,0 1 1,0 1 0,1-1 0,-1 1 0,1 1 0,0-1-1,-1 1 1,1 1 0,-1-1 0,1 1 0,-1 1 0,1-1-1,-1 1 1,0 1 0,0-1 0,0 1 0,0 0 0,0 1-1,-1 0 1,1 0 0,-1 0 0,0 1 0,0 0 0,-1 0-1,1 0 1,-1 1 0,0-1 0,-1 1 0,1 1 0,-1 0 0,-1 3 34,0 0 0,0 1 0,-1-1 0,-1 1 1,0-1-1,0 1 0,-1 0 0,0 0 0,-1-1 1,0 1-1,-1-1 0,0 1 0,-1-1 0,0 1 1,0-1-1,-1 0 0,-1 0-34,-94 159 884,91-158-872,-101 168-14,98-145-1120,10-6-2851</inkml:trace>
  <inkml:trace contextRef="#ctx0" brushRef="#br0" timeOffset="-225925.303">17013 8016 20812,'-17'33'4103,"27"-47"-1823,64-224-1202,35-149-1004,-108 381-66,8 21-37,8 104 6,-1 147 365,-7-233-211,-9-33-136,0 1 0,0-1 0,0 1 0,0-1 0,0 0 0,1 1-1,-1-1 1,0 1 0,0-1 0,0 1 0,0-1 0,0 1 0,1-1 0,-1 0 0,0 1 0,0-1 0,1 0 0,-1 1-1,0-1 1,0 1 0,1-1 0,-1 0 0,1 0 0,-1 1 0,0-1 0,1 0 0,-1 0 0,0 1 0,1-1-1,-1 0 1,1 0 0,-1 0 0,1 0 0,-1 0 0,1 0 0,-1 1 0,0-1 0,1 0 0,-1 0 0,1 0 0,-1-1-1,1 1 1,-1 0 0,1 0 0,-1 0 0,1 0 0,-1 0 0,0 0 0,1-1 0,-1 1 0,1 0 0,-1 0 0,0-1-1,1 1 1,-1 0 0,0-1 0,1 1 0,-1 0 0,0-1 0,1 1 0,-1 0 0,0-1 5,6-11-858,-3-4-883</inkml:trace>
  <inkml:trace contextRef="#ctx0" brushRef="#br0" timeOffset="-225187.401">17578 7331 11682,'0'0'4107,"-1"-2"4415,-1 9-5212,13 116-2285,61 90-972,-72-212-99,1-1 0,-1 1 0,0 0-1,1-1 1,-1 1 0,1 0 0,-1-1-1,0 1 1,1 0 0,-1 0-1,0-1 1,0 1 0,0 0 0,0 0-1,0-1 1,1 1 0,-1 0-1,0 0 1,-1-1 0,1 1 0,0 0-1,0 0 1,0-1 0,0 1 0,-1 0-1,1 0 1,0-1 0,-1 1-1,1 0 1,0-1 0,-1 1 0,1 0-1,-1-1 1,1 1 0,-1-1 0,1 1-1,-1-1 1,0 1 0,1-1-1,-1 1 1,1-1 0,-1 0 0,0 1-1,0-1 1,1 0 0,-1 0-1,0 1 1,0-1 0,1 0 0,-1 0-1,0 0 1,0 0 0,1 0 0,-1 0-1,0 0 1,0 0 46,-50-12-3523,39 8 2581,2 1 209,-71-29-6006,59 14 8234,7-4 4330,20 4-1761,29 5-2797,-24 10-937,19-7-481,0-1-1,-1-2 0,-1-1 0,0-1 1,23-18 151,-36 22-1837</inkml:trace>
  <inkml:trace contextRef="#ctx0" brushRef="#br0" timeOffset="-224900.765">17730 7348 15771,'0'0'1757,"0"0"22,5 5 429,5 10-1674,1 0 0,-2 1 0,0 1 0,-1-1 0,-1 1 0,-1 1-1,0-1 1,2 12-534,33 81 426,-1-29-1149,-32-71-433</inkml:trace>
  <inkml:trace contextRef="#ctx0" brushRef="#br0" timeOffset="-224619.156">17920 7291 19868,'0'0'1593,"0"1"23,0 1-752,-9 35-152,13-15-296,2 2-104,4 6-128,0 1-48,2 1-55,1 0-17,-1-3-40,0-4 8,-5-7 8,-1-5 8,-3-6 8,-3-7 40,0 0-440,-2 0-473</inkml:trace>
  <inkml:trace contextRef="#ctx0" brushRef="#br0" timeOffset="-224370.348">17591 7248 18476,'-6'-6'2793,"2"-2"303,8-3-2000,9 0-231,6-5-337,6-2-136,10 1-144,2-1-128,9 4-88,3-1-8,-7 3-408,-4 5-664</inkml:trace>
  <inkml:trace contextRef="#ctx0" brushRef="#br0" timeOffset="-224121.44">18125 7156 22533,'12'0'1192,"0"2"304,1 5-391,-3 12-425,0 6-288,-4 14-224,-1 4-56,0 11-56,1 0-8,6 0-24,0 0 0,2-8-8,4-3 0,-8-13-8,2-5-448,-8-10-744,-4-15-225,0 1 1921</inkml:trace>
  <inkml:trace contextRef="#ctx0" brushRef="#br0" timeOffset="-223917.386">18120 7591 15915,'0'-11'3377,"0"-3"488,5 1-2105,0-3-543,2-1-185,8-1-600,1-1-200,9 0-168,-1 0-48,3 2-56,-3-1-320,-2 8-1248,-7-2-3874</inkml:trace>
  <inkml:trace contextRef="#ctx0" brushRef="#br0" timeOffset="-223666.884">18242 6917 11947,'22'3'9182,"0"4"-4294,42 30-4197,-25-14-83,-30-19-602,-1-1-1,0 2 1,0-1-1,0 1 1,0 0-1,-1 1 0,0-1 1,0 1-1,0 1 1,-1 0-1,0 0 0,0 0 1,-1 0-1,0 1 1,0 0-1,-1 0 0,0 0 1,2 5-6,2 25 18,-2 0 0,-1 0 1,-2 0-1,-2 1 0,-1-1 0,-3 0 0,0 1 1,-3-1-1,-4 13-18,3-10-266,-1 0 1,-3-1 0,-1-1-1,-2 0 1,-13 25 265,-8-4-1526</inkml:trace>
  <inkml:trace contextRef="#ctx0" brushRef="#br0" timeOffset="-223263.133">16858 7032 20140,'-1'-1'168,"0"1"1,0-1-1,-1 0 0,1 1 0,0-1 0,-1 1 0,1-1 0,-1 1 0,1 0 1,0 0-1,-1-1 0,1 1 0,-1 0 0,1 0 0,-1 0 0,1 1 0,-1-1 1,1 0-1,0 0 0,-1 1 0,1-1 0,-1 1 0,1-1 0,0 1 0,0 0 1,-1 0-1,1-1 0,0 1 0,0 0 0,0 0-168,-38 62 652,34-53-450,-9 31-148,1 1 1,2 0 0,2 1-1,2 0 1,1 1 0,3-1-1,1 1 1,3 0 0,1-1-1,2 1 1,2-1 0,3 2-55,1 15 6,2-1 1,3 0 0,3-1 0,12 25-7,-20-59 7,1-1 1,1 0-1,1-1 1,1 0-1,1-1 1,0-1-1,2-1 1,0 0-1,2-1 1,0 0-1,17 11-7,26 11-247,0-8-768</inkml:trace>
  <inkml:trace contextRef="#ctx0" brushRef="#br0" timeOffset="-221796.466">18727 6845 14819,'0'0'1697,"0"0"67,8 2 2632,-4 3-4185,1 0 0,-1 1 0,-1-1 0,1 1 1,-1 0-1,0 0 0,0 1 0,-1-1 0,0 1 1,0-1-1,0 1 0,-1-1 0,0 1 0,0 0 1,-1 0-1,0 0 0,0 2-211,3 20 305,3 1-202,1-1 0,1 0 0,2 0 0,0-1-1,2 0 1,1-1 0,5 6-103,-16-30-64,0 0-30,0 1 0,1-1 0,-1 1 0,-1 0 0,1 0 0,0 0 0,-1 0 0,0 0 0,0 0 0,0 0 0,-1 0 0,1 0 0,-1 0 0,0 1 0,0-1 0,0 0 0,-1 2 94,-7 2-1528</inkml:trace>
  <inkml:trace contextRef="#ctx0" brushRef="#br0" timeOffset="-221475.69">18560 6955 22253,'0'-9'323,"1"1"0,-1 0 0,1-1 1,0 1-1,1 0 0,0 0 0,0 0 0,1 0 0,0 0 1,1 0-1,-1 1 0,2-1 0,-1 1 0,3-4-323,-1 3 21,1-1 0,-1 1 1,1 0-1,1 1 0,0-1 0,0 1 0,0 1 0,1 0 0,-1 0 0,2 1 0,-1 0 0,1 0 0,-1 1 0,1 0 0,0 1 0,0 0 0,11-1-21,-15 3 44,0 1 1,1 0-1,-1 1 0,0 0 1,0 0-1,0 0 0,1 1 1,-1-1-1,-1 2 0,1-1 0,0 0 1,0 1-1,-1 0 0,0 1 1,1-1-1,-1 1 0,0 0 0,-1 0 1,1 1-1,-1-1 0,0 1 1,0 0-1,0 0 0,-1 0 0,0 1 1,0-1-1,0 1 0,0 0 1,-1 0-1,0 0 0,-1 0 1,1 0-1,-1 0 0,0 0 0,-1 1 1,1-1-1,-1 0 0,0 0 1,-1 1-1,0-1 0,0 0 0,0 0 1,0 0-1,-1 0 0,0 0 1,-1 0-1,0 1-44,-2 2 35,-1 0 1,1-1-1,-2 0 0,1 0 1,-1-1-1,0 1 0,-1-1 1,0-1-1,0 0 0,0 0 1,-1 0-1,0-1 0,0-1 1,0 1-1,-1-1 0,1-1 1,-1 0-1,-7 1-35,15-3-447,2-1-836,0 0-722</inkml:trace>
  <inkml:trace contextRef="#ctx0" brushRef="#br0" timeOffset="-220980.433">19071 7099 18748,'-3'7'9062,"21"59"-8885,-12-50-175,20 59-64,3-1-1,4-2 1,3 1 62,-35-72-1011,-1-1-256,0 0 596</inkml:trace>
  <inkml:trace contextRef="#ctx0" brushRef="#br0" timeOffset="-220712.351">19006 7308 18916,'-5'-9'2032,"5"9"265,0-1-705,0-1-527,15-22-161,4 15-472,6-1-160,2-2-184,4-1-48,0-5 32,-1 1-104,-6-1-1384</inkml:trace>
  <inkml:trace contextRef="#ctx0" brushRef="#br0" timeOffset="-220135.356">19337 7277 17260,'0'6'2952,"0"-6"433,0 0-1561,0 0-343,0 2-305,2-2-536,-1 0-208,34-15-192,-16-5-80,3-5-104,4-3-16,-4 6-16,-3 3 0,-7 9 0,-8 1-16,-4 9-384,0 0-544,0 0-1264</inkml:trace>
  <inkml:trace contextRef="#ctx0" brushRef="#br0" timeOffset="-219887.628">19509 6905 23277,'0'0'1024,"0"0"200,-3 18-295,8 2-465,-2 5-200,7 3-152,9 1-40,-9 0-8,0 0-8,2-1-16,-2-2-32,5-1 136,-2-3-328,5 3-1392</inkml:trace>
  <inkml:trace contextRef="#ctx0" brushRef="#br0" timeOffset="-216653.747">2901 3865 11354,'2'59'7408,"44"14"-6352,40-8 1621,-69-56-2515,1-1 0,0-1 0,0 0-1,0-1 1,1-1 0,0-1 0,4 0-162,104 21 520,63 3 363,33-19-170,96-18 221,-291 10-926,1-1 1,-1-1-1,0-1 1,0-2-1,18-5-8,3 1 3,0 3-1,0 1 1,0 3-1,3 2-2,30-1-12,-60-2 16,0-1 0,1-1 0,-2-1 1,1-1-1,0 0 0,-1-2 0,1-2-4,-13 7 4,222-46 919,-138-36-647,-86 78-271,0 0-1,0 0 1,-1 0 0,0-1-1,-1 0 1,1 0 0,-2-1-1,1 0 1,-1 0 0,0 0-1,-1 0 1,0 0-5,54-103 40,-52 95-17,6-25-22,-2 23 15,-1-13-12,-6 24-5,-4 14-996,-5 15-400,0-1-357</inkml:trace>
  <inkml:trace contextRef="#ctx0" brushRef="#br0" timeOffset="-216358.809">5137 3688 21285,'0'0'1138,"0"0"221,2-11 1215,2-7-2525,1 0 0,0 1 0,2-1-1,0 2 1,1-1 0,0 1 0,2 0-1,0 1 1,0 0-49,-8 14 33,0 0 0,0 1 0,0 0 0,-1-1 0,1 1 0,0 0 0,0 0 0,0 0 1,0 0-1,0 0 0,0 1 0,-1-1 0,1 0 0,0 1 0,0 0 0,0-1 0,-1 1 0,1 0 0,0 0 0,-1 0 0,1 0 0,-1 0 0,1 0 0,-1 0 0,1 1 0,-1-1 0,0 1 0,0-1 1,0 1-1,0-1 0,0 1 0,0-1 0,0 1 0,0 1-33,5 3 47,10 13-7,-1 1 1,-1 0-1,-1 1 1,0 1-1,-2 0 1,-1 0-1,6 20-40,-1-6-4,-3-12-315</inkml:trace>
  <inkml:trace contextRef="#ctx0" brushRef="#br0" timeOffset="-211903.425">11336 3876 13027,'0'0'2275,"0"0"535,0 0-1155,0 0-494,0 0-431,15 17 3559,19 23-3798,-21-24-432,1 1 1,0-2 0,1 0-1,1-1 1,0 0 0,1-1-1,0-1 1,9 4-60,207 77 256,-201-82-222,-1-2-1,1-1 1,0-1-1,1-2 0,-1-1 1,1-2-1,0-1 1,0-2-1,0-1 1,0-1-1,12-4-33,-12 4 44,1 1 0,0 1 0,0 2 0,-1 2 0,1 1 0,-1 1 0,8 4-44,-3-2 16,1 0-1,0-3 1,0-1-1,1-2 1,5-3-16,148-49 48,-40 6 0,-117 40-22,1 1 0,0 2 0,0 2 0,31 3-26,-59-2 3,-1 0 1,0 0-1,1-1 0,-1 0 1,1-1-1,-1 0 1,1 0-1,-1-1 1,0 0-1,0-1 1,0 1-1,0-2 0,0 1 1,-1-1-1,1 0 1,-1 0-1,0-1 1,0 0-1,3-4-3,150-165 373,-10 74-329,-149 100-71,0 0-1,0 0 1,0-1-1,0 1 0,-1 0 1,1-1-1,0 1 1,0 0-1,0-1 0,-1 1 1,1-1-1,0 1 0,-1-1 1,1 0-1,0 1 1,-1-1-1,1 0 0,-1 1 1,1-1-1,-1 0 1,1 0-1,-1 1 0,0-1 1,1 0-1,-1 0 0,0 0 1,1 0-1,-1 1 1,0-1-1,0 0 0,0 0 1,0 0-1,0 0 1,0 0-1,0 0 0,0 0 1,0 1-1,-1-1 0,1 0 1,0 0-1,0 0 1,-1 0-1,1 1 0,-1-1 1,1 0-1,-1 0 1,1 1-1,-1-1 0,1 0 1,-1 1-1,1-1 0,-1 0 1,0 1-1,0-1 1,1 1-1,-1-1 0,0 1 1,0-1 27,-15-2-1681</inkml:trace>
  <inkml:trace contextRef="#ctx0" brushRef="#br0" timeOffset="-211580.268">13561 3659 18740,'0'0'123,"0"0"1,1 0-1,-1 0 1,0 0-1,1 0 0,-1 0 1,0 0-1,1 0 0,-1 0 1,0 0-1,1 0 1,-1 0-1,0 0 0,1 1 1,-1-1-1,0 0 0,1 0 1,-1 0-1,0 1 1,0-1-1,1 0 0,-1 0 1,0 1-1,0-1 0,1 0 1,-1 0-1,0 1 1,0-1-1,0 0 0,0 1 1,0-1-1,1 0 1,-1 1-1,0-1 0,0 0 1,0 1-1,0-1 0,0 0 1,0 1-1,0-1 1,0 0-1,0 1 0,0-1 1,0 0-1,0 1 0,0-1 1,-1 0-1,1 1 1,0-1-1,0 0 0,0 1 1,0-1-1,-1 0 0,1 1 1,0-1-1,0 0 1,0 0-1,-1 1 0,1-1 1,0 0-1,-1 0 1,1 1-1,0-1 0,0 0 1,-1 0-1,1 0-123,26-17 666,36-73-460,50-57-94,-111 146-109,-1 0 0,1 0-1,0 0 1,0 0 0,-1 0 0,1 0-1,0 0 1,0 1 0,0-1-1,0 0 1,0 1 0,0-1 0,0 0-1,0 1 1,0-1 0,1 1 0,-1-1-1,0 1 1,0 0 0,0 0-1,1-1 1,-1 1 0,0 0 0,0 0-1,0 0 1,1 0 0,-1 0-1,0 1 1,0-1 0,0 0 0,1 0-1,-1 1 1,0-1 0,0 1-1,0-1 1,0 1 0,0 0 0,0-1-1,0 1 1,0 0 0,0 0-1,0-1 1,0 1 0,0 0 0,0 0-1,-1 0 1,1 0 0,0 0 0,-1 0-1,1 0 1,-1 1-3,10 19 99,-1 0 1,-2 0-1,0 1 0,-1 0 1,-1 0-1,1 15-99,1 0 72,22 124 219,-29-148 902</inkml:trace>
  <inkml:trace contextRef="#ctx0" brushRef="#br0" timeOffset="-210890.282">12057 2983 20788,'-28'39'1320,"2"2"-1,2 0 0,1 2 0,2 3-1319,7-13 228,1 1 0,2 1 0,1 0 0,2 1 0,1-1 0,2 1 0,2 1 0,1 32-228,2-41 32,2-1 1,1 0 0,1 1 0,1-1-1,1-1 1,2 1 0,5 11-33,-10-29-35,1-1 1,0 0-1,0 1 0,1-2 1,-1 1-1,2 0 0,-1-1 1,1 0-1,0-1 0,1 1 1,0-1-1,0 0 0,0-1 1,0 1-1,1-2 0,0 1 1,0-1-1,0 0 0,1-1 1,-1 1-1,1-2 0,0 1 1,0-1-1,2 0 35,47-5-1327,6-10-339</inkml:trace>
  <inkml:trace contextRef="#ctx0" brushRef="#br0" timeOffset="-210350.016">13434 2832 21669,'0'0'929,"3"1"91,14 4-813,0 1 1,0 0-1,0 1 0,-1 1 0,0 1 0,-1 0 0,0 1 0,0 0 0,-1 1 0,0 1 1,-1 0-1,-1 1 0,0 0 0,0 1 0,-2 1 0,1-1 0,2 8-207,-2 1 104,-1 0 0,-1 0-1,0 1 1,-2 1 0,-1-1 0,-1 1 0,-2 0-1,0 0 1,-1 0 0,-2 0 0,0 0-1,-2 1 1,-1-1 0,0 0 0,-2 0-104,-4 14-45,-1 0 0,-3-1 0,0 0 0,-3-1 0,0-1 0,-3 0 0,-1-2 0,-1 0 0,-5 2 45,-25 25-1525</inkml:trace>
  <inkml:trace contextRef="#ctx0" brushRef="#br0" timeOffset="-209542.593">10377 4066 21461,'-4'24'3140,"31"-35"-1941,-6-9-950,0-1-1,-1-1 0,-2 0 1,0-2-1,-1 0 1,-1-1-1,1-6-248,289-494 862,-270 471-843,39-57 34,-5-2 0,16-42-53,-77 137-15,-11 47-1070,-2-2 1057</inkml:trace>
  <inkml:trace contextRef="#ctx0" brushRef="#br0" timeOffset="-208715.916">14073 2940 21669,'-1'-39'3134,"1"33"-757,0 25-1792,38 293-221,-7-102-278,-29-195-218,-6 84-1975,-5-88 3313</inkml:trace>
  <inkml:trace contextRef="#ctx0" brushRef="#br0" timeOffset="-208387.749">13873 3174 18828,'1'-21'280,"2"0"0,0 0 0,1 0 1,1 0-1,1 1 0,1 0 0,0 0 0,2 1 0,0 0 1,1 0-1,1 1 0,1 0 0,1 1 0,0 1 0,1 0 0,1 0 1,0 2-1,1 0 0,0 1 0,1 0 0,1 1 0,0 1 1,1 1-1,0 1 0,0 0 0,1 1 0,0 2 0,0 0 0,12-2-280,-27 7 4,0 0 0,0 0 0,0 1 0,0 0 0,0 0 0,0 0 0,0 0 0,0 1 0,0 0-1,0 0 1,0 0 0,-1 0 0,1 1 0,0 0 0,-1 0 0,1 0 0,-1 1 0,0-1-1,0 1 1,0 0 0,0 0 0,0 0 0,-1 1 0,1 0 0,-1-1 0,1 3-4,-1 1 80,0-1 1,-1 1-1,0 0 0,-1 0 1,1 0-1,-1 0 1,-1 1-1,1-1 1,-1 0-1,-1 0 0,1 0 1,-1 1-1,0-1 1,-1 0-1,0 0 1,0 0-1,0-1 0,-1 1 1,0 0-1,0-1 1,-1 0-1,0 0 1,0 0-1,0 0 0,-1 0 1,-2 2-81,-8 11 38,1 0 0,-2-1 1,-1 0-1,0-2 0,-1 0 0,-1-1 0,0 0 1,-1-2-1,0 0-38,18-13-476,3-2-795,5-10-697</inkml:trace>
  <inkml:trace contextRef="#ctx0" brushRef="#br0" timeOffset="-204957.758">14410 3321 20044,'-7'28'7333,"-3"48"-7332,5-32 574,0-7-363,1 0 0,2 0 0,1 0 0,2 0 0,4 19-212,-5-53 7,0-1 0,0 1 1,0-1-1,0 1 0,1-1 1,-1 0-1,1 1 0,-1-1 0,1 1 1,0-1-1,0 0 0,0 1 1,0-1-1,1 0 0,-1 0 0,1 0 1,-1 0-1,1 0 0,0 0 1,-1-1-1,1 1 0,0 0 0,0-1 1,0 1-1,0-1 0,1 0 1,-1 0-1,0 0 0,0 0 0,1 0 1,-1 0-1,1-1 0,-1 1 1,1-1-1,-1 0 0,0 1 0,1-1 1,-1 0-1,1-1 0,-1 1 1,1 0-8,7-4-40,0-1 1,-1 0 0,0-1 0,1 1-1,-2-2 1,1 1 0,-1-1-1,0-1 1,-1 1 0,1-1 0,-2-1-1,1 1 1,-1-1 0,0 0 0,-1-1-1,0 1 1,-1-1 0,3-7 39,-2-13-2210,-4 2-2780</inkml:trace>
  <inkml:trace contextRef="#ctx0" brushRef="#br0" timeOffset="-204690.472">14305 3545 20212,'0'0'1801,"0"0"631,0 0-1047,0 0-537,20-13-232,4 2-416,-1 1-80,1-1-112,3 0 16,-12 3 0,2-3-16,2 6-184,-4-3-536,10 4-785,-6-2-4416</inkml:trace>
  <inkml:trace contextRef="#ctx0" brushRef="#br0" timeOffset="-204133.647">14749 3491 22245,'0'0'1392,"0"0"616,0 0-271,0 0-817,0 0-272,0 0-384,20-10-64,1 2-104,4 1-32,1-2-40,0 3-16,2 1-8,-3-1 16,-6 4-48,-2 2-424,-17 0 1480</inkml:trace>
  <inkml:trace contextRef="#ctx0" brushRef="#br0" timeOffset="-202156.334">15185 3231 19308,'0'0'1688,"0"0"128,0 0-275,0 0-337,0 0-270,0 0-394,3 10-60,15 97-233,-17-76-156,2 1 0,1-1 0,1 0 1,2 0-1,1-1 0,1 1 0,2-2 0,1 2-91,-11-29 15,-1-2-74,0 0-439,0 0-641</inkml:trace>
  <inkml:trace contextRef="#ctx0" brushRef="#br0" timeOffset="-196405.885">17718 6873 9866,'0'0'1182,"0"0"994,0 0 94,0 1 1249,-3-17-2486,5-79-129,19-112-81,-7 36-350,-14 158-411,0-140 423,-19-141-485,17 283 16,-23-189 393,-8 1-1,-24-56-408,-37-58 92,-100-218-92,192 526 1,-36-91 22,-4 2 1,-4 2-1,-34-47-23,-17-12 62,31 45-41,-4 3 0,-74-82-21,-160-180 16,239 281-16,-3 3-1,-5 3 1,-2 3 0,-38-26 0,-422-309 460,214 177 291,-196-98-751,376 258 254,-4 7 1,-101-30-255,31 12 17,-23-5 401,-105-19-418,79 20 290,-81-47-290,-209-71 46,-353-64 9,785 226-96,-2 6 1,-2 4-1,-1 7 1,-1 5-1,-1 5 1,-27 5 40,-993-8 37,1084 22-35,-1 3 1,1 2-1,0 4 0,0 2 0,2 3 1,-16 8-3,-367 105 17,-26 70 359,460-195-365,0 0 1,1 0-1,-1 1 0,1 1 1,0 0-1,0 0 1,1 2-1,-1-1 0,2 1 1,-1 0-1,1 1 0,0 0 1,1 1-1,0-1 1,1 2-1,0-1 0,0 1 1,1 0-1,1 0 0,0 1 1,-2 4-12,-35 167-16,41-182-41,1 1-1,0-1 1,-1 0 0,1 1 0,-1-1-1,0 0 1,1 1 0,-1-1 0,0 0 0,0 0-1,1 0 1,-1 0 0,0 0 0,0 0-1,-1 0 1,1 0 0,0 0 0,0 0 0,0 0-1,0-1 1,-1 1 0,1 0 0,0-1-1,-1 1 1,1-1 0,-1 0 0,1 1 0,0-1-1,-1 0 1,1 0 0,-1 0 0,1 0-1,-1 0 1,1 0 0,0 0 0,-1-1-1,1 1 1,-1 0 0,1-1 0,0 1 0,-1-1-1,1 0 1,0 1 0,0-1 0,-1 0-1,1 0 1,0 0 0,0 1 0,0-1 0,0-1-1,0 1 1,0 0 0,0 0 0,0 0 57,-8-16-1639</inkml:trace>
  <inkml:trace contextRef="#ctx0" brushRef="#br0" timeOffset="-196013.957">7473 761 22109,'10'-26'2252,"-8"24"-1293,-2 2-276,0 7 176,-33 272 105,34-64-913,-1-213-46,-1 0 1,1 0 0,0 0 0,0 0 0,0 0-1,1 0 1,-1 0 0,0 0 0,1 0 0,-1-1-1,1 1 1,-1 0 0,1 0 0,0 0 0,0-1-1,0 1 1,0 0 0,0-1 0,0 1 0,0-1-1,1 1 1,-1-1 0,0 0 0,1 1 0,-1-1-1,1 0 1,0 0 0,-1 0 0,1 0 0,0 0-1,0-1 1,0 1 0,-1 0 0,1-1 0,0 0-1,0 1 1,0-1 0,0 0 0,0 0 0,1 0-6,66-62 182,-4-9-97,80-71-15,-96 122-41,-47 20-363,-2 0-689</inkml:trace>
  <inkml:trace contextRef="#ctx0" brushRef="#br0" timeOffset="-193780.873">13636 2638 14075,'0'0'1736,"0"0"294,0 0-536,2 1 3045,15-14-3022,-10 7-1437,27-51 225,-31 27-266,-1-1 0,-1 1-1,-2-1 1,-1 1 0,-2 0-1,0 0 1,-7-19-39,9 43 10,-1-1 1,0 1-1,0 1 1,-1-1-1,0 0 1,0 1-1,0 0 1,0 0-1,-1 0 1,0 0-1,0 1 1,0-1-1,0 1 1,-1 1-1,0-1 1,-5-1-11,-20-17 37,-9-9-19,5 3-9,0 1 1,-2 2 0,-1 1-1,-22-8-9,27 16 8,0-1 0,2-2 0,0-1-1,1-1 1,1-1 0,-9-11-8,-130-131 408,93 87-380,-3 3 0,-3 4 0,-72-47-28,-284-162 726,387 245-716,-1 1 1,-2 3 0,-1 1-1,-1 4 1,-1 1 0,-1 4-1,-16-3-10,-685-137 334,626 126-356,-2 7 0,-123-10 22,4 10-9,130 11-2,0 5-1,-1 5 1,-75 8 11,74 5 45,57-4-48,0 2 0,1 3 0,-40 11 3,60-7 3,1 1 0,1 3 0,0 1 0,1 3 1,1 1-1,0 2 0,2 2 0,1 2 0,0 2-3,15-9-2,2 1 1,0 1-1,2 0 1,0 2-1,1 1 0,2 0 1,0 1-1,2 1 1,1 1-1,-5 14 2,-27 64-2091,40-100 541</inkml:trace>
  <inkml:trace contextRef="#ctx0" brushRef="#br0" timeOffset="-193391.776">8336 885 24341,'0'0'694,"0"0"-229,-1 3-285,-7 85-77,-53 194 164,60-279-265,-1 1 0,0-1 0,1 0 0,0 0 0,0 1 0,0-1 0,0 1 0,0-1 0,1 1 0,-1 0 0,1-1 0,0 1 0,0-1 0,1 1 1,-1-1-1,1 1 0,-1-1 0,1 1 0,0-1 0,0 1 0,1-1 0,-1 0 0,1 1 0,0-1 0,0 0 0,0 0 0,0-1 0,0 1 0,0 0 0,1-1 1,0 1-1,-1-1 0,1 0 0,0 1 0,0-1 0,0-1 0,0 1 0,1 0 0,-1-1 0,0 0 0,1 0 0,1 1-2,9-4-3,1 1 1,0-2-1,-1 0 0,0-1 0,0 0 1,0-1-1,0-1 0,-1 0 0,0-1 1,0 0-1,0-1 0,-1 0 0,4-5 3,-10 9 0,205-144-940,-137 96 2242</inkml:trace>
  <inkml:trace contextRef="#ctx0" brushRef="#br0" timeOffset="-188759.511">5038 5523 16876,'-10'-1'6592,"32"19"-3759,-18-15-3443,6 3 688,0 0 0,1-1-1,-1-1 1,1 0 0,0 0 0,1-1 0,-1 0 0,1-1 0,-1 0-1,1-1 1,0-1 0,-1 1 0,1-2 0,0 0 0,-1 0 0,1-1-1,-1 0 1,1-1 0,-1-1 0,0 0 0,0 0 0,4-3-78,38-8 89,155-24 363,-207 39-279,11-2-694,-12 1-1014</inkml:trace>
  <inkml:trace contextRef="#ctx0" brushRef="#br0" timeOffset="-185172.951">6781 4714 5913,'-3'-6'-1148,"-1"-1"3954,-12 7 9569,4 9-10959,-20 20-1049,-1 23 513,-32 90 393,25 46 408,39-165-1651,0 1 1,2 0-1,1-1 0,0 1 1,2-1-1,1 0 0,1 0 1,1 0-1,0-1 0,2 0 1,1 0-1,0-1 1,13 18-31,80 152 32,-27-107 125,-74-81-151,1-1-1,0-1 1,0 1-1,0 0 1,0-1-1,1 0 1,-1 1 0,0-1-1,0-1 1,1 1-1,-1 0 1,1-1-1,-1 1 1,1-1-1,-1 0 1,0-1-1,1 1 1,-1 0-1,1-1 1,-1 0 0,0 0-1,1 0 1,-1 0-1,0 0 1,0-1-1,0 1 1,0-1-1,0 0 1,0 0-1,0 0 1,1-2-6,1-2 18,0-1 0,-1 1 0,0-1 0,-1 0 0,1 0 0,-1-1 0,0 1 0,-1-1-1,0 1 1,0-1 0,-1 0 0,0 0 0,0 0 0,-1-7-18,2-1 22,5-65 5,-4 0-1,-3 0 0,-4 0 0,-4 0 0,-2 1 1,-6-6-27,11 58 8,0 1 1,-2 0 0,-1 0-1,-1 1 1,-2 0 0,0 1-1,-2 0 1,-8-12-9,19 35-88,0-1 0,0 1 0,-1 0 0,1-1 0,-1 1 0,1 0 0,-1 1 0,0-1 1,1 0-1,-1 1 0,0-1 0,0 1 0,0 0 0,0 0 0,-1 0 0,1 1 0,0-1 0,0 1 0,-3-1 88,5 1-1407</inkml:trace>
  <inkml:trace contextRef="#ctx0" brushRef="#br0" timeOffset="-179633.855">9752 2072 16852,'-3'8'1216,"2"-6"-1103,1-1 0,-1 0 1,0 0-1,1 0 0,-1 1 0,1-1 1,-1 0-1,1 0 0,-1 1 1,1-1-1,0 0 0,0 1 1,0-1-1,0 1 0,0-1 1,0 0-1,0 1 0,0-1 0,0 0 1,0 1-1,1-1 0,-1 0 1,1 1-1,-1-1 0,1 0 1,0 1-1,-1-1 0,1 0 1,0 0-1,0 0 0,0 0 0,0 0 1,0 0-1,0 0 0,0 0 1,0 0-1,0 0 0,0-1 1,0 1-1,0 0 0,1-1 1,-1 1-1,0-1 0,1 1 0,-1-1 1,0 0-1,2 1-113,8 0 216,0 1 1,0-1-1,0-1 0,0 0 1,0 0-1,0-1 0,0 0 1,0-1-1,0-1 0,0 0 1,0 0-1,-1-1 0,9-4-216,58-15 277,-35 16-282,-7-1 110,2 1 1,-1 3 0,1 0-1,0 3 1,-1 0 0,1 3-1,17 3-105,-34 0 12,0-2 0,0 0-1,1-1 1,-1-1 0,0-1-1,1-1 1,-1-1 0,0 0-1,1-2 1,-2 0 0,1-1 0,6-4-12,-17 5 11,0 1 1,0-1 0,0 2 0,0-1-1,1 1 1,-1 1 0,1 0 0,-1 0-1,1 0 1,0 2 0,-1-1 0,1 1-1,-1 0 1,1 1 0,-1 0 0,0 1 0,4 1-12,-12-3 26,14 2-1371,-13-2 136</inkml:trace>
  <inkml:trace contextRef="#ctx0" brushRef="#br0" timeOffset="-163974.893">7569 5570 9602,'0'0'1076,"0"0"750,0 0 853,0 0-533,0 0-668,0 0-550,0 0-180,0 0-124,0 0-202,0 0-128,0 0-46,0 0-21,0 0 25,9 13 2307,35 3-2445,10-4 66,73 7 504,125-9-549,-91-9-97,-47 16 398,43-34-328,-89 14 1575,-68 3-1655,0 0-8,-5 0-2549,4 0 512</inkml:trace>
  <inkml:trace contextRef="#ctx0" brushRef="#br0" timeOffset="-161075.87">9266 5732 14243,'0'0'2191,"0"-3"4450,14-15-4076,19-3-2101,9 34 60,-19-1-489,1-1-1,0-2 1,0 0-1,1-1 1,0-1 0,0-2-1,1 0 1,0-2-1,13 0-34,-38-3-3,9 1 64,0 0 0,0-1 0,1-1-1,-1 0 1,0 0 0,0-1 0,0 0-1,0 0 1,-1-2 0,1 1-1,-1-1 1,0 0 0,3-2-61,-1 2-719,-11 4-779</inkml:trace>
  <inkml:trace contextRef="#ctx0" brushRef="#br0" timeOffset="-156279.696">10604 5641 11747,'0'0'6,"-10"4"11684,22 4-12044,18 2 417,1-2 0,0-1 0,1-2 0,-1 0 0,26-1-63,307-11 2036,-224 23-1901,80 0 508,-169-18-607,0 2 0,0 2 1,0 3-1,7 3-36,-57-8 1,6 2 37,-1-1 0,1 1 0,0-2 0,0 1-1,-1-1 1,1 0 0,0 0 0,0-1 0,-1 0 0,1 0-1,0-1 1,-1 1 0,1-1 0,4-3-38,51 0 949,-60 4-2621,-2 1 74</inkml:trace>
  <inkml:trace contextRef="#ctx0" brushRef="#br0" timeOffset="-150287.239">12885 5640 15203,'0'0'2944,"0"0"84,0 0-1573,10 6 1156,164 56-1266,-91-38-1165,-59-16-84,0 0 1,1-2 0,0 0-1,0-2 1,0-1 0,1-1 0,-1-1-1,3-1-96,22-20 926,-48 19-836,-4-8-1291,1 8-460</inkml:trace>
  <inkml:trace contextRef="#ctx0" brushRef="#br0" timeOffset="-148249.688">9245 4599 11715,'-2'-13'987,"-1"1"0,-1 0 1,0-1-1,0 2 0,-2-1 1,1 0-1,-1 1 0,-1 0 1,0 1-1,0-1 0,-4-2-987,9 11 77,0 1 0,0-1 0,0 1 0,0 0 0,0-1 0,-1 1 0,1 0 0,0 0-1,-1 1 1,1-1 0,-1 0 0,1 1 0,-1-1 0,1 1 0,-1 0 0,1 0-1,-1 0 1,1 0 0,-1 0 0,1 1 0,0-1 0,-1 1 0,1 0 0,-1-1-1,1 1 1,0 0 0,-1 0 0,1 1 0,0-1 0,0 0 0,0 1 0,0-1 0,0 1-1,0 0-76,-58 66 773,50-42-752,2-1 0,1 1 1,1 1-1,1-1 1,1 1-1,1 0 1,2 0-1,1 0 0,1 0 1,1 0-1,1 0 1,2-1-1,0 1 1,9 20-22,12 39-9,3-1 0,5-2 1,3-2-1,4-1 1,3-2-1,29 38 9,-61-96 2,12 21 8,1-1 0,2-1 0,2-1 0,1-2 0,27 25-10,-53-58 2,0 1 0,0-1 0,0 0 0,1 0 0,-1 0 0,1 0 0,-1-1 0,1 0 0,0 0 0,0 0 0,0-1 0,0 0 0,0 0 0,0 0 0,0 0 0,1-1 0,-1 0 0,0 0 0,0 0 0,1-1 1,-1 1-1,0-1 0,0-1 0,0 1 0,0-1 0,0 0 0,0 0 0,-1 0 0,1 0 0,-1-1 0,1 0 0,2-3-2,7-3 12,-1 0 1,0-1-1,0-1 0,-1 0 1,-1 0-1,0-2 0,0 1 1,-2-1-1,1-1 0,-2 0 1,1 0-1,-2 0 0,0-1 1,-1 0-1,0-1 0,-2 1 1,0-1-1,0 0 0,-1 0 1,0-14-13,-34-259 502,31 282-489,-3-41 62,-2 1 0,-2 1 0,-3-1 1,-1 1-1,-2 1 0,-2 0 0,-2 1 0,-2 0 0,-1 2 1,-11-13-76,-96-99 158,123 151-199,0-1 0,-1 1-1,1 0 1,-1 0 0,0 1-1,0-1 1,0 1 0,0 0 0,0 1-1,-1-1 1,1 1 0,0 0-1,-1 0 1,1 1 0,-1 0-1,1 0 1,-1 0 0,1 0 0,-1 1-1,1 0 1,0 0 0,-1 1-1,1-1 1,0 1 0,0 0-1,0 0 1,0 1 0,0 0 0,1 0-1,-1 0 1,1 0 0,0 1-1,0-1 1,-3 4 41,-21 23-2076,6 6-2439</inkml:trace>
  <inkml:trace contextRef="#ctx0" brushRef="#br0" timeOffset="-146759.965">12766 4577 20380,'-4'1'109,"0"1"0,0-1 0,0 1 0,0 0-1,0 0 1,1 0 0,-1 1 0,1-1 0,-1 1 0,1 0-1,0 0 1,0 0 0,0 1 0,0-1 0,1 1 0,0-1-1,-1 1 1,1 0 0,0 0 0,1 0 0,-1 0 0,1 0-1,0 0 1,0 0 0,0 1 0,0-1 0,1 0 0,0 0-1,-1 1 1,2-1 0,-1 0 0,0 1 0,1-1 0,0 0-1,0 1 1,0-1-109,-2 23 211,-17 128 39,10-107-71,2 1 1,2 0-1,2-1 0,2 1 0,6 41-179,60 143 437,-57-200-392,1 0-1,2-1 1,2 0 0,0-1-1,2-1 1,2 0-1,0-1 1,2-1 0,1-1-1,2-1 1,0-1-1,1-1 1,2-1 0,0-1-1,2-1 1,5 2-45,-11-9 14,2 0-1,0-2 1,0 0 0,1-2 0,0-1 0,1 0 0,0-2 0,0-1 0,1-2-1,4 1-13,-25-5 8,0 0-1,0 0 1,-1 0-1,1-1 0,0 0 1,0 0-1,-1 0 0,1-1 1,-1 1-1,1-1 1,-1-1-1,0 1 0,0-1 1,0 0-1,0 0 0,0 0 1,-1-1-1,1 0 1,-1 1-1,0-2 0,0 1 1,-1 0-1,1-1 0,-1 0 1,0 0-1,0 0 1,-1 0-1,1 0 0,-1 0 1,0-1-1,0 1 0,0-6-7,74-307 199,-69 255-193,-3-1-1,-2 1 1,-4-1-1,-2 0 1,-2 1-1,-13-48-5,5 13 11,10 70-8,-37-183 19,37 197-16,-1 1 0,-1 0 0,1 0 0,-2 0 0,0 1 0,0 0-1,-2 0 1,1 1 0,-1 0 0,-1 0 0,0 1 0,0 1 0,-12-9-6,1 3 12,-2 1 1,0 2-1,0 0 0,-1 1 1,0 1-1,-1 1 1,0 2-1,0 0 1,-1 2-1,0 1 1,0 0-1,0 3 1,0 0-1,-7 1-12,22 2-173,0 0 0,0 0 0,0 2-1,1-1 1,-1 1 0,1 0 0,-1 1-1,1 1 1,1 0 0,-7 4 173,-18 15 575</inkml:trace>
  <inkml:trace contextRef="#ctx0" brushRef="#br0" timeOffset="-141179.353">12870 4464 21789,'0'0'529,"0"0"21,0 0-41,0 0 74,0 0 57,0 0-11,0 0-14,-7 5 1300,-63-46-1819,48 26-99,0 2 0,-2 0 0,0 1 1,0 2-1,-1 1 0,0 0 0,0 2 0,-1 1 0,0 1 0,0 1 0,0 1 0,-1 2 0,1 0 0,-21 3 3,7-2-7,-1-2 1,1-1-1,0-3 0,0-1 1,1-2-1,-5-3 7,-346-171 0,-48 72 9,-8 19 63,379 81-65,0 4 0,0 2 0,0 3 0,-1 4-1,1 2 1,0 3 0,0 3 0,-9 5-7,1-1 24,1 3 1,0 4 0,-29 14-25,82-27 7,0 2 1,0 0 0,1 1-1,0 1 1,1 1 0,1 1-1,0 0 1,1 1 0,0 1-1,1 1 1,1 1 0,1 0-1,-8 13-7,13-19-83,2 0 0,-1 1 0,2 0 0,0 1 0,0-1 0,2 1 0,-1 0 0,2 1 0,0-1 0,1 1 0,0-1 0,1 1 0,0-1 0,2 1 0,-1 0 0,2-1 0,0 1 0,1-1 0,0 1 0,2 2 83,10 21-1738</inkml:trace>
  <inkml:trace contextRef="#ctx0" brushRef="#br0" timeOffset="-139728.622">9600 4126 13715,'-9'3'1725,"8"-2"-1572,-1 0 1,1 0-1,0-1 0,-1 1 0,1 0 0,-1 0 0,0-1 0,1 1 0,-1-1 0,0 0 0,1 1 0,-1-1 1,0 0-1,1 0 0,-1 0 0,0 0 0,1 0 0,-1-1 0,0 1 0,1 0 0,-1-1 0,1 1 0,-1-1 0,1 0 1,-1 1-1,1-1 0,-1 0 0,1 0 0,-1 0 0,1 0 0,0 0 0,0 0 0,-1 0 0,1-1 0,0 1 1,0 0-1,0-1 0,0 1 0,1-1 0,-1 1 0,0-1 0,0-1-153,-12-23 1233,9 17-1101,0 0 0,-1 0-1,0 0 1,0 1 0,-1 0 0,0 0 0,-1 1 0,1-1-1,-1 1 1,-4-2-132,-16-8 214,0 2 0,-2 0 0,1 2 0,-2 2 0,1 0 0,-2 2 0,1 1 0,-1 2 0,0 1 0,-1 1-1,1 2 1,-28 1-214,-329-50 415,366 49-408,-62-6 4,0 4-1,-68 5-10,-3 9-13,1 7 0,1 6-1,-25 13 14,-6-8 85,143-25-87,1 2-1,0 1 1,0 3-1,-32 10 3,60-16-9,0 1 1,0-1-1,0 2 0,1 0 1,0 0-1,0 1 1,0 0-1,0 1 0,1 0 1,0 1-1,1 0 1,0 1-1,0 0 0,1 0 1,0 0-1,0 1 1,1 1-1,0-1 0,1 1 1,1 0-1,-1 1 1,-1 6 7,-4 68-126,-26 110 301,8-88-295,29-107-382,0-1-656,0 0-368</inkml:trace>
  <inkml:trace contextRef="#ctx0" brushRef="#br0" timeOffset="-139385.866">6845 4355 10098,'-2'-12'1157,"0"0"0,0-1-1,1 1 1,0-1 0,2 1 0,-1-1-1,1 1 1,3-12-1157,-3 20 920,-1 4-33,0 0-200,-8 25 445,20 121-90,-3-98-875,52 270 251,-60-314-413,9 27 135,-10-30-137,1-1 0,-1 0 0,0 1 0,0-1-1,1 0 1,-1 1 0,0-1 0,0 0 0,1 1 0,-1-1-1,0 0 1,1 0 0,-1 1 0,0-1 0,1 0 0,-1 0-1,1 0 1,-1 1 0,0-1 0,1 0 0,-1 0-1,1 0 1,-1 0 0,1 0 0,-1 0 0,0 0 0,1 0-1,-1 0 1,1 0 0,-1 0 0,1 0 0,-1 0 0,0 0-1,1-1 1,-1 1 0,1 0 0,-1 0 0,0 0-1,1-1 1,-1 1 0,0 0 0,1 0 0,-1-1 0,0 1-1,1 0 1,-1-1 0,0 1 0,0 0 0,1-1 0,-1 1-1,0 0 1,0-1 0,0 1 0,0-1 0,1 1-1,-1 0 1,0-1 0,0 1 0,0-1 0,0 1 0,0-1-3,115-249 49,-88 213-290,-2 7 907</inkml:trace>
  <inkml:trace contextRef="#ctx0" brushRef="#br0" timeOffset="-135580.63">7080 5383 15443,'0'0'1763,"0"0"-85,0 0-638,-3 9 223,2 125-169,11-44-501,-4 1-1,-4-1 1,-4 1 0,-11 70-593,-19 267 1455,29-410-2403,1-18 994</inkml:trace>
  <inkml:trace contextRef="#ctx0" brushRef="#br0" timeOffset="-135207.377">6939 6259 13387,'-19'-85'9730,"19"83"-9110,0 2-146,3 15 39,81 440 553,-83-448-1068,13 40 81,-13-46-75,-1-1 0,0 1 0,1 0 0,-1 0 1,1-1-1,-1 1 0,1 0 0,-1-1 0,1 1 1,0-1-1,-1 1 0,1 0 0,-1-1 0,1 1 1,0-1-1,0 0 0,-1 1 0,1-1 0,0 0 1,0 1-1,0-1 0,-1 0 0,1 0 0,0 0 0,0 1 1,0-1-1,0 0 0,-1 0 0,1 0 0,0 0 1,0-1-1,0 1 0,0 0 0,-1 0 0,1 0 1,0-1-1,0 1 0,-1 0 0,1-1 0,0 1 1,0-1-1,-1 1 0,1-1 0,0 1 0,-1-1 0,1 1 1,-1-1-1,1 0 0,-1 1 0,1-2-4,106-110 154,-36 32-891,-46 58 785</inkml:trace>
  <inkml:trace contextRef="#ctx0" brushRef="#br0" timeOffset="-121341.828">7401 4780 11274,'-8'0'9937,"5"4"-5052,17 37-4325,183 185 507,-184-211-1083,29 36-41,3-2-1,1-2 1,2-1-1,3-3 0,1-3 1,27 16 57,-45-37-900,-11-4-597</inkml:trace>
  <inkml:trace contextRef="#ctx0" brushRef="#br0" timeOffset="-120410.005">10542 4664 21589,'1'7'1184,"6"8"-999,1-1 0,0 0 0,1 0 1,0 0-1,2-1 0,-1-1 0,1 0 0,1 0 0,0-1 1,6 3-186,8 11 239,357 298 1259,-213-187-1392,24 2-551,-167-120-677</inkml:trace>
  <inkml:trace contextRef="#ctx0" brushRef="#br0" timeOffset="-109078.606">1875 6028 13291,'0'0'2119,"0"0"611,4 3-764,12 8-1568,0 0 0,2-2-1,-1 1 1,1-2 0,0 0 0,1-2 0,-1 0 0,1-1 0,1 0 0,8 0-398,41-3 317,0-3 0,0-2 0,0-4 1,39-9-318,101-10 346,-145 21 85,0-3 0,0-4 0,-1-2 1,54-19-432,-50 11-1117,-68 22 2791</inkml:trace>
  <inkml:trace contextRef="#ctx0" brushRef="#br0" timeOffset="-107232.285">7183 2254 21453,'0'0'529,"6"4"345,15 3-680,-1-1 0,1-1 1,0-1-1,0-1 1,0-1-1,1-1 0,12-1-194,31 3 76,183 37-58,-175-24 3,0-4 0,1-3 0,2-3-21,-58-6 83,0 0 0,0-1-1,-1-1 1,1-1 0,0-1-1,-1 0 1,0-1 0,0-1-1,-1 0 1,1-1 0,-1-1-1,-1-1 1,0 0 0,0-1-1,0 0 1,-1-1 0,2-4-83,105-91 1031,-119 105-882,-3 5 2,-3 3-98,0 1 0,0-1 0,-1 0 1,0 0-1,0 0 0,-1-1 0,0 1 0,0-2 0,-1 1 1,0-1-1,1 1 0,-2-2 0,1 1 0,-1-1 0,1 0 1,-5 1-54,-56 25 121,-1-2 1,-1-3-1,-2-3 1,0-3-1,-1-4 1,-1-3-1,0-3 1,-38-1-122,-174 15 60,283-23-104,11-5-63,45-10 74,0 2 0,1 2 0,0 3 0,14 1 33,-2 2-508,1 2 0,0 4 0,0 2 1,-1 3-1,1 4 0,29 8 508,-4 5-1706</inkml:trace>
  <inkml:trace contextRef="#ctx0" brushRef="#br0" timeOffset="-105861.336">8180 7434 11899,'-15'5'7992,"25"-8"-3998,22-4-3340,29 2-537,0 3 1,1 2-1,-1 3 1,57 10-118,13 0 50,65 7-2,-118-9 58,0-4-1,0-2 0,0-4 0,1-4 1,-1-3-1,14-5-105,50-14 839,-169 33-730,-294 32 31,-194 19-137,504-58-1,1 0 0,0-1 1,0 0-1,0 0 0,0-1 1,0-1-1,0 0 0,0 0 0,0-1 1,0 0-1,1 0 0,-1-1 1,1 0-1,0-1 0,0 0 1,1-1-1,0 0 0,-1 0 0,2 0 1,-1-1-1,1-1 0,-6-7-2,11 13-24,21-6-100,48 19-13,1 4 128,0-2 0,1-3-1,0-4 1,0-2 0,1-4 0,-1-2 0,1-4 0,-2-2-1,2-4 10,62-9-1237,-92 22-1</inkml:trace>
  <inkml:trace contextRef="#ctx0" brushRef="#br0" timeOffset="-93437.335">6771 6289 10890,'0'0'1697,"-2"0"6043,-11 16-6578,-5 61-406,14-50-255,-2-1 0,0 1 0,-2-1 0,-1-1 0,-2 0 0,0 0 0,-6 9-501,10-22 28,0 0 0,1 1 0,0 0 0,2 0 0,-1 0 0,1 0 0,1 1 0,1 0 0,0-1 0,0 1 0,1 0 0,1 0 0,1 6-28,1 39-17,-3-44 70,1 1-1,0-1 1,2 1 0,-1-1 0,2 0-1,0 0 1,1 0 0,1 0 0,4 9-53,119 212 68,-115-214 198,1-1-1,1 0 1,1-1 0,1-1 0,0 0 0,16 12-266,-23-22 0,0-1 1,0 0-1,1 0 0,0-1 1,0-1-1,1 0 1,-1 0-1,1-1 1,1-1-1,-1 0 1,1-1-1,-1 0 0,1 0 1,0-2-1,0 0 1,0 0-1,0-1 1,0-1-1,0 0 1,0 0-1,4-2 0,92-16 48,-96 19-52,0 0 1,1-2-1,-1 1 1,0-1-1,0-1 0,-1-1 1,1 0-1,-1 0 1,1-1-1,-1 0 1,-1-2-1,1 1 1,-1-1-1,0-1 1,-1 0-1,0 0 1,0-1-1,3-4 4,59-74 88,-65 78-99,1 0 1,-2-1-1,1 0 1,-2 0-1,1 0 1,-1-1-1,-1 0 0,0 0 1,0 0-1,-1 0 1,-1-1-1,0 1 0,0-1 1,-1-7 10,4-11 76,-5 18-80,0 0-1,-1 0 1,-1 1 0,0-1-1,0 0 1,-1 1-1,-1 0 1,0 0 0,0 0-1,-1 0 1,-1 1 0,1-1-1,-2 2 1,0-1 0,0 1-1,0-1 1,-3 0 4,-23-37 66,-142-202-3,162 234-62,-1 1 0,0 0 0,-1 1 0,-1 1 0,0 0 0,-1 1 1,0 1-1,-1 0 0,0 2 0,0 0 0,-1 1 0,0 1 0,0 0 0,0 2 1,-1 0-1,0 1 0,0 1 0,1 1 0,-5 1-1,-135-4 89,155 4-148,0 0-1,0 1 1,1 0-1,-1 0 0,0 0 1,0 0-1,1 0 0,-1 1 1,1 0-1,-1 0 1,1 0-1,-1 0 0,1 0 1,0 0-1,0 1 1,0 0-1,1 0 0,-1-1 1,1 1-1,-2 2 60,-4 8-1494</inkml:trace>
  <inkml:trace contextRef="#ctx0" brushRef="#br0" timeOffset="-88139.79">7572 6456 18020,'-1'-1'112,"0"0"0,-1 0 1,1 0-1,-1 1 0,1-1 0,-1 1 1,1-1-1,-1 1 0,1 0 0,-1-1 0,1 1 1,-1 0-1,1 0 0,-1 0 0,0 0 1,1 0-1,-1 0 0,1 1 0,-1-1 1,1 1-1,-1-1 0,1 1 0,-1-1 1,1 1-1,-1 0 0,1 0 0,0-1 0,-1 1 1,1 0-1,0 0 0,0 0 0,0 1 1,0-1-1,0 0 0,0 0 0,0 1 1,0-1-1,0 0 0,1 1 0,-1-1 1,0 1-1,1-1 0,-1 1 0,1-1 1,0 1-113,-20 76 1826,28 146 192,-6-206-2009,0-1 0,1 0 0,1 0 0,1 0 0,1 0 0,0-1 0,0 0 0,2 0 0,1 1-9,109 233 228,-115-245-213,1-1-1,-1 1 1,1-1-1,0 0 1,0-1-1,0 1 0,1-1 1,-1 0-1,1 0 1,0 0-1,0 0 1,0-1-1,0 0 0,0 0 1,0 0-1,1-1 1,-1 0-1,1 0 0,-1 0 1,1-1-1,-1 1 1,1-1-1,-1-1 1,1 1-1,-1-1 0,1 0 1,-1 0-1,1 0 1,-1-1-1,0 0 0,0 0 1,4-3-15,-5 0 10,0 0 0,0-1 0,-1 1 0,0-1 0,0 0 0,0 0 0,-1-1 0,0 1 0,0 0 0,0-1 0,-1 1 0,0-1 0,-1 1 0,1-1 0,-1 0 0,0 1 0,-1-1 0,0 0 0,-1-4-10,2-4 17,-26-345 148,1 60-30,24 296-132,0-1 0,0 1 1,0 0-1,-1 0 1,1 0-1,-1 0 0,0 0 1,0 0-1,0 0 0,-1 0 1,1 1-1,-1-1 0,0 1 1,0 0-1,0 0 1,0 0-1,-1 0 0,1 1 1,-1-1-1,0 1 0,0 0 1,0 0-1,0 0 0,0 0 1,0 1-1,0 0 0,0 0 1,-1 0-1,1 0 1,0 0-1,-1 1 0,1 0 1,-1 0-1,1 0 0,0 1 1,-1 0-1,1-1 0,0 1 1,-1 1-1,1-1 1,0 1-1,0-1 0,0 1 1,0 0-1,0 1 0,-1 0-3,-45 46-1776,37-33 3307</inkml:trace>
  <inkml:trace contextRef="#ctx0" brushRef="#br0" timeOffset="-82732.046">7292 6472 13931,'0'0'1043,"0"0"-24,5-9 1187,46-46-131,160-78 1268,-184 119-3291,0 1-1,0 1 1,1 2-1,1 1 1,-1 1-1,2 1 1,-1 2-1,1 0 1,-1 3-1,22 0-51,-34 0 68,7-1 24,0-2 1,0-1-1,0-1 0,-1-1 1,0 0-1,4-4-92,39-14 67,-31 17 74,0 1-1,0 2 0,1 1 0,-1 3 1,1 0-1,0 2 0,34 5-140,40-1 99,201-24-59,-217 10 26,1 5 0,0 4 1,-1 3-1,1 5 1,19 8-67,-7-6 34,-57-6-18,-1 2-1,0 2 0,0 3 1,1 2-16,264 84 298,-197-73-294,23 4 251,-2 6 0,68 28-255,180 96 80,-296-111-43,-1 3 0,42 35-37,163 86 99,150 56 257,-377-194-196,0-3-1,2-2 1,1-4-1,1-3 1,68 11-160,-113-27-43,1 1 0,-1 1 0,0 2 0,0 1 0,-1 0 0,23 14 43,-36-14-597</inkml:trace>
  <inkml:trace contextRef="#ctx0" brushRef="#br0" timeOffset="-81809.429">7407 6186 19596,'-2'-6'549,"2"5"-461,0 0 0,0 0-1,0 0 1,0 0-1,0 0 1,-1 0 0,1 0-1,0 0 1,0 0-1,-1 0 1,1 0 0,-1 0-1,1 0 1,-1 0-1,1 1 1,-1-1 0,1 0-1,-1 0 1,0 0-1,1 1 1,-1-1 0,0 0-1,0 1 1,0-1-1,0 1 1,1-1 0,-1 1-1,0-1 1,0 1-1,0-1 1,0 1-1,0 0 1,0 0 0,0 0-1,0-1 1,0 1-1,0 0 1,0 0 0,0 0-1,0 0 1,0 1-1,0-1 1,0 0 0,0 0-1,0 1 1,0-1-1,-1 1-86,-59 98 2092,40-63-1673,1-6-288,1 1 0,1 1 0,2 1 0,2 0 0,0 1 1,3 0-1,0 1 0,3 0 0,-1 7-132,9-38 3,-2 8 4,0 0 1,0 0 0,2 1 0,-1-1 0,2 0-1,-1 0 1,2 0 0,0 0 0,0 0 0,1 0-1,0 0 1,1-1 0,0 1 0,4 4-8,-2-11-6,0-1 1,0 0 0,1-1-1,-1 1 1,1-1 0,0-1-1,0 1 1,0-1 0,0 0-1,0-1 1,0 0 0,1 0-1,-1 0 1,0-1 0,1 0-1,-1 0 1,1-1 0,-1 0-1,0-1 1,0 1 0,0-1-1,0-1 1,5-1 5,414-138-325,-309 126-1162</inkml:trace>
  <inkml:trace contextRef="#ctx0" brushRef="#br0" timeOffset="-80699.86">12657 7342 19868,'0'0'1142,"6"-1"167,271 5 18,-128 8-1243,-2 7 0,0 5-1,24 14-83,-109-20 123,0 3-1,-2 2 1,0 4 0,-2 1 0,2 5-123,78 35 155,2-6 1,3-6 0,122 29-156,-262-84 1,74 23 15,-1-3-5,0 3 0,-2 4-1,-1 3 1,-1 3-1,-2 3 1,9 10-11,16 26 63,-4 3 0,54 62-63,-112-108 5,-3 2 0,-1 1 0,-1 2 0,-1 0 0,-3 2 0,21 39-5,88 259 242,-98-235 68,4-1 0,4-2 0,24 35-310,-51-105 97,1-1 1,1 0-1,1-1 0,1-2 1,2 1-1,3 0-97,-16-16 48,0 0 0,0-1 0,1 0-1,0-1 1,0 0 0,1 0 0,0-1 0,-1 0 0,2-1 0,-1-1-1,0 0 1,1 0 0,0-1 0,-1 0 0,1-1 0,0-1 0,8 0-48,9-5 5,1-1 0,-1-1 1,0-2-1,0-1 0,-1-1 0,-1-1 1,24-15-6,7-1-699,-14 8-691</inkml:trace>
  <inkml:trace contextRef="#ctx0" brushRef="#br0" timeOffset="-79408.761">17324 8955 21685,'-1'-13'1072,"1"13"392,0 0-360,0 0-375,5 19-185,4 13-256,1 6-72,6 20-168,3 9-24,5 16-24,1 6 0,-2-5 8,-4-13-144,-7-18-688,-5-11-393</inkml:trace>
  <inkml:trace contextRef="#ctx0" brushRef="#br0" timeOffset="-79108.677">17052 9121 23205,'0'-10'126,"0"0"0,1 0 0,0 0 1,1 0-1,0 0 0,0 0 0,1 0 0,0 1 0,1-1 0,0 1 1,0 0-1,1 0 0,0 0 0,1 1 0,0 0 0,0 0 0,1 0 1,0 1-1,0 0 0,1 0 0,0 1 0,6-4-126,-4 2 0,1 0-1,1 1 0,-1 0 0,1 1 1,1 1-1,-1 0 0,1 0 0,-1 1 1,1 1-1,1 0 0,-1 1 1,0 0-1,0 1 0,1 1 0,-1 0 1,1 1-1,-1 0 0,0 1 1,0 0-1,1 1 0,-2 1 0,1 0 1,0 1-1,-1 0 0,0 1 1,1 1 0,-9-4 35,0 1 1,0-1 0,-1 1 0,1 0-1,-1 0 1,0 0 0,0 0 0,-1 1 0,1-1-1,-1 1 1,0-1 0,0 1 0,-1 0-1,1 0 1,-1 0 0,0 0 0,-1 0 0,1 0-1,-1 0 1,0 0 0,0 0 0,0 0-1,-1 1 1,0-1 0,0 1-36,-46 127 1246,33-104-1213,10-18-40,0-3-28,0 0-1,0 0 0,1 0 0,1 0 0,-1 1 0,1 0 0,1-1 1,-1 1-1,2 0 0,-1 0 0,1 0 36,6 7-428,8-6 1960</inkml:trace>
  <inkml:trace contextRef="#ctx0" brushRef="#br0" timeOffset="-78573.463">17864 9034 22845,'8'88'1724,"-5"-37"-1168,2 0 0,2 0 0,3 0-1,11 34-555,11-32 244,-28-98 24,-80-227-53,69 255-211,6 14-12,1 3-17,14 8-90,21 38 24,-33-41 104,0-1 0,0 1 0,0-1-1,1 0 1,0 0 0,0 0 0,0 0 0,0 0 0,1-1-1,-1 0 1,1 1 0,0-1 0,0 0 0,0-1-1,1 1 1,-1-1 0,0 0 0,1 0 0,0 0 0,3 0-13,-5-3 13,1 0 1,-1-1-1,1 0 1,-1 0-1,0 0 1,0 0-1,0 0 1,0-1-1,0 1 1,0-1-1,0 0 1,-1 0-1,0 0 1,1 0-1,-1 0 1,0 0-1,-1-1 1,1 1-1,0-1 1,-1 1-1,0-1 1,1-3-14,4-7 42,0 0-1,-2 0 1,1 0-1,-2 0 1,0-1 0,0 1-1,-1-1 1,-1 0-1,-1 0 1,0 1 0,-1-1-1,0 0 1,-1 0-1,-1 1 1,-3-11-42,5 24 124,4 16-89,76 174-3,-5-40 26,-74-148-72,0-1-1,0 1 0,0-1 0,0 1 0,0-1 0,0 1 0,1 0 0,-1-1 0,0 1 0,0-1 0,0 1 0,1-1 0,-1 1 0,0-1 0,1 0 0,-1 1 0,0-1 0,1 1 0,-1-1 0,1 0 0,-1 1 0,1-1 0,-1 0 0,1 1 1,-1-1-1,1 0 0,-1 0 0,1 1 0,-1-1 0,1 0 0,-1 0 0,1 0 0,-1 0 0,1 0 0,-1 0 0,1 0 0,0 0 0,-1 0 0,1 0 0,-1 0 0,1 0 0,-1 0 0,1 0 0,-1-1 0,1 1 0,-1 0 0,1 0 0,-1-1 0,1 1 1,-1 0-1,1-1 0,-1 1 0,1 0 0,-1-1 0,0 1 0,1-1 0,-1 1 0,0-1 0,1 1 0,-1-1 15,1-24-1616</inkml:trace>
  <inkml:trace contextRef="#ctx0" brushRef="#br0" timeOffset="-78321.611">18044 8585 25077,'-2'18'640,"-1"5"337,5 14-897,2 2-16,5 1-680,1-4-505</inkml:trace>
  <inkml:trace contextRef="#ctx0" brushRef="#br0" timeOffset="-78136.146">18463 8752 22533,'-60'143'3844,"56"-124"-3705,0 0 1,1 1-1,2-1 1,0 1-1,1 0 0,0-1 1,2 1-1,0 0 1,2-1-1,3 13-139,-7-29 11,0-1 0,0 1 0,0-1 0,0 1 0,1 0-1,-1-1 1,1 1 0,-1-1 0,1 1 0,0-1 0,0 1 0,0-1-1,0 0 1,1 1 0,-1-1 0,1 0 0,-1 0 0,1 0 0,0 0-1,0 0 1,0 0 0,0-1 0,0 1 0,0-1 0,0 1 0,0-1-1,1 0 1,-1 0 0,1 0 0,-1 0 0,1 0 0,-1 0 0,1-1-1,-1 1 1,1-1 0,0 0 0,-1 0 0,1 0 0,-1 0 0,1 0-1,0 0 1,1-1-11,86-110-1287,-68 74-360</inkml:trace>
  <inkml:trace contextRef="#ctx0" brushRef="#br0" timeOffset="-77854.545">18639 8835 22789,'0'2'50,"0"0"1,0 0-1,-1 0 1,1 0-1,1 0 1,-1 0-1,0 0 1,0 0-1,1 0 1,-1 0-1,1 0 1,0 0-1,-1 0 1,1 0-1,0-1 1,0 1-1,0 0 0,0-1 1,1 1-1,-1 0 1,0-1-1,1 0 1,-1 1-1,1-1 1,-1 0-1,1 0 1,0 1-1,0-1 1,-1-1-1,1 1 1,0 0-1,0 0 1,0-1-1,0 1 1,0-1-1,0 1 1,0-1-1,0 0 1,0 0-1,0 0 1,0 0-1,0 0 0,0 0 1,0-1-1,0 1 1,0-1-1,1 0-50,8-8 26,0 0-1,-1-1 1,1 0-1,-2-1 1,0 0-1,0 0 1,-1-1-1,0 0 0,-1-1 1,0 0-1,-1 0 1,-1-1-26,-1 8 66,0 0 0,-1 0 1,0 0-1,0 0 0,-1-1 1,0 1-1,0-1 0,0 0 1,-1 1-1,0-1 0,0 0 1,-1 0-1,0 0 0,0 1 1,0-1-1,-1 0 0,0 0 1,-1 1-1,1-1 0,-1 0 1,-1 1-1,1-1 0,-3-3-66,3 9 32,0-1 0,0 1-1,0 0 1,-1-1 0,1 1 0,0 0-1,-1 0 1,1 1 0,-1-1-1,1 0 1,-1 1 0,1 0-1,-1-1 1,0 1 0,1 0-1,-1 0 1,1 1 0,-1-1-1,1 0 1,-1 1 0,1 0-1,-1-1 1,1 1 0,-1 0-1,1 0 1,0 0 0,-1 1-1,1-1 1,0 1 0,0-1 0,0 1-1,0 0 1,0-1 0,1 1-1,-1 0 1,0 0 0,1 0-1,-1 1 1,1-1 0,0 0-1,0 0 1,0 1 0,0-1-1,0 1 1,0 1-32,-4 18 13,0 0 0,2 0 0,0 0 0,2 1 0,0-1 0,2 1 0,0-1 0,1 1 0,2-1 0,0 0 0,1 0 0,4 8-13,-6-20 14,1 0 0,0 0 0,0-1 0,1 1 0,0-1 0,0 0 0,1-1 0,0 1 0,1-1 0,3 3-14,-8-9-8,0 0 0,0 0-1,1 0 1,-1 0 0,1 0 0,0-1-1,-1 1 1,1-1 0,0 0 0,0 0 0,0 0-1,0 0 1,0 0 0,0 0 0,0-1-1,0 0 1,0 1 0,0-1 0,0 0 0,0-1-1,0 1 1,0-1 0,0 1 0,0-1-1,0 0 1,0 0 0,0 0 0,0 0 0,0-1-1,-1 1 1,1-1 0,0 1 0,-1-1 0,0 0-1,1 0 1,0-1 8,29-28-636</inkml:trace>
  <inkml:trace contextRef="#ctx0" brushRef="#br0" timeOffset="-77139.1">19226 8168 24517,'5'9'592,"5"11"153,4 9-249,7 17-64,1 6-48,2 11-224,3 5-80,1 7-32,4 1-16,-5-9-16,-2-10 16,-6-23 32,-6-13-144,-7-19-1160,-3-11-257</inkml:trace>
  <inkml:trace contextRef="#ctx0" brushRef="#br0" timeOffset="-76808.574">19518 8366 17660,'75'66'5403,"-72"-64"-5354,0-1 0,0 1 0,0-1-1,0 0 1,0 0 0,0 0 0,1 0-1,-1 0 1,0-1 0,0 0 0,1 1 0,-1-1-1,0 0 1,1-1 0,-1 1 0,0-1 0,0 1-1,1-1 1,-1 0 0,0 0 0,0 0-1,0-1 1,0 1 0,0-1 0,-1 0 0,1 1-1,0-1 1,1-2-49,0-1 87,0 1 0,0-1 0,-1-1 0,1 1 0,-1 0 0,-1-1 0,1 0 0,-1 0-1,0 1 1,0-1 0,0-1 0,-1 1 0,0 0 0,0 0 0,-1 0 0,0-1 0,0 1 0,0 0 0,-1 0-1,0 0 1,0-1 0,-1 1 0,1 0 0,-1 0 0,-1 1 0,1-1 0,-1 0 0,0 1 0,0-1 0,0 1 0,-1 0-1,0 0 1,0 0 0,0 1 0,-3-2-87,6 4 31,0 1 0,0 0 0,0 0 0,-1 0 0,1 0 0,0 0 0,-1 0 0,1 0-1,-1 1 1,1-1 0,-1 0 0,1 1 0,-1-1 0,1 1 0,-1-1 0,0 1 0,1 0 0,-1 0 0,1 0 0,-1 0-1,0 0 1,1 0 0,-1 0 0,0 0 0,1 1 0,-1-1 0,1 1 0,-1-1 0,1 1 0,-1 0 0,1-1 0,-1 1-1,1 0 1,0 0 0,-1 0 0,1 0 0,0 0 0,0 0 0,-1 1-31,-21 61 228,22-37-219,2-1 0,0 1 0,2 0 1,1-1-1,0 1 0,2-1 0,1-1 0,1 1 1,10 19-10,22 19-2,-39-61 1,1-1-1,-1 0 1,1 0 0,0 0 0,-1 0 0,1 0 0,0 0-1,0 0 1,-1 0 0,1-1 0,0 1 0,0-1 0,0 1-1,0-1 1,0 0 0,0 0 0,0 0 0,0 0 0,0 0-1,0 0 1,0 0 0,0-1 0,0 1 0,-1-1 0,1 0-1,0 1 1,0-1 0,0 0 0,-1 0 0,1 0 0,0 0-1,-1 0 1,1-1 0,-1 1 0,2-1 1,6-8-144,1-1 0,-2 0 1,1-1-1,-2 0 0,1 0 0,-2 0 1,1-1-1,-2 0 0,0 0 0,3-12 144,10-38-1725</inkml:trace>
  <inkml:trace contextRef="#ctx0" brushRef="#br0" timeOffset="-76035.947">19896 8164 21909,'16'76'3214,"56"24"-2847,-56-82-230,0 2-119,2-1 1,1 0-1,0-1 1,1-1-1,1-1 1,10 5-19,-30-20 24,0 0 0,0 0 1,0 0-1,0 0 0,0 0 1,0-1-1,0 1 0,1 0 1,-1-1-1,0 1 0,0-1 1,1 1-1,-1-1 0,0 0 1,1 1-1,-1-1 0,1 0 1,-1 0-1,0 0 0,1 0 1,-1 0-1,0 0 0,1-1 1,-1 1-1,0 0 0,1-1 1,-1 1-1,0-1 0,1 1 1,-1-1-1,0 0 0,0 1 1,0-1-1,0 0 0,0 0 1,0 0-1,0 0 0,0 0 1,1-1-26,9-53 1090,-10 40-984,-1 0 0,0 0 0,-1 1 0,0-1 0,-1 0 0,-1 0 0,0 1 0,-1-1 0,-1 1 0,0 0 0,-1 0 0,0 1 0,-1 0 0,-1 0 0,0 0 0,0 1 0,-2 1 0,1-1 0,-11-9-105,19 22-3,0 0 1,1 0-1,-1 0 0,1 0 0,-1 0 0,1 0 0,-1 0 0,1 0 0,0 0 1,-1 0-1,1 0 0,0 0 0,0 0 0,0 0 0,0 0 0,0 1 0,0-1 0,0 0 1,0 0-1,0 0 0,0 0 0,1 0 0,-1 0 0,0 0 0,1 0 0,-1 0 1,1 0-1,-1 0 0,1 0 0,0 0 0,-1 0 0,1-1 0,0 1 0,0 0 0,-1 0 1,1-1-1,1 1 3,-2 2-1,1-1 1,0 1 0,-1-1-1,1 0 1,0 1-1,0-1 1,1 0 0,-1 0-1,0 0 1,1 0 0,-1 0-1,1 0 1,0 0-1,-1 0 1,1-1 0,0 1-1,0-1 1,0 1 0,1-1-1,-1 0 1,0 0-1,0 0 1,1 0 0,-1 0-1,0 0 1,1-1 0,-1 1-1,1-1 1,-1 0-1,1 0 1,-1 0 0,1 0-1,-1 0 1,1 0 0,-1 0-1,0-1 1,1 0-1,-1 1 1,1-1 0,-1 0-1,0 0 1,0 0 0,2-1 0,8-10 2,-2 1 0,1-1 0,-2-1 0,1 0 0,-2-1 0,0 1 0,0-1 0,-2-1 0,0 0 0,0 0 0,-1 0 0,-1 0 0,-1-1 0,0 1 0,-1-1 0,0-5-2,-2 15 5,-16-51 39,5 67-100,-2 94 20,12-95 35,1 0 0,-1 0 0,1 0 0,1 0 0,0 0 0,0 0 0,1 0 0,0 0 0,0-1 1,1 1-1,0-1 0,1 1 0,0-1 0,0 0 0,1 0 0,0-1 0,0 1 0,1-1 0,0 0 0,0-1 0,0 1 0,1-1 0,0-1 0,0 1 0,1-1 0,0 0 0,-1-1 0,2 0 1,-1 0-1,0-1 0,6 2 1,-11-4-1,0-1 0,0 1 0,0 0 0,1-1 0,-1 0 0,0 1 0,0-1 0,0-1 0,1 1 0,-1 0 0,0-1 0,0 0 0,0 1 0,0-1 0,0-1 0,0 1 0,0 0 0,0-1 0,0 1 0,-1-1 0,1 0 0,0 0 0,-1 0 0,0 0 0,1 0 0,-1-1 0,0 1 0,0-1 0,0 1 0,-1-1 0,1 0 0,0 0 0,0-2 1,30-106 31,-23 64-16,-3-1 0,-1-1 0,-2 1 0,-3-1 0,-1 1 1,-3 0-1,-2-1 0,-2 2 0,-2-1 0,-2 1 0,-12-28-15,-14 15 14,36 61-16,1-1 0,0 0 0,0 1 0,0-1 0,0 1 0,0-1 0,0 1 0,0-1 0,0 1 0,0 0 0,0-1 0,0 1 0,0 0 0,0 0-1,0 0 1,1 0 0,-1 0 0,0 0 0,1 0 0,-1 0 0,1 0 0,-1 0 0,1 0 0,-1 0 0,1 0 0,0 0 0,-1 1 0,1-1 0,0 0 0,0 0-1,0 0 1,0 1 0,0 0 2,-6 41-20,2 1 0,2 0 0,1 0-1,3 1 1,1-1 0,10 42 20,-10-60 2,2 0 0,1 0 0,1-1 0,1 0 0,1 0 1,1 0-1,7 11-2,-15-33-19,-1 0 0,1 0 0,0 0 0,0 0 1,0-1-1,0 1 0,0 0 0,1-1 0,-1 0 0,1 1 1,0-1-1,0 0 0,0 0 0,0-1 0,0 1 0,0-1 1,0 1-1,0-1 0,0 0 0,1 0 0,-1 0 0,0-1 1,1 1-1,-1-1 0,1 0 0,-1 0 0,1 0 0,-1 0 1,0-1-1,1 1 0,-1-1 0,1 0 0,-1 0 1,1-1 18,37-17-974</inkml:trace>
  <inkml:trace contextRef="#ctx0" brushRef="#br0" timeOffset="-75236.718">19363 9184 26934,'2'4'647,"8"21"-551,0-2 1,1 1 0,2-1 0,0-1 0,2-1-1,0 0 1,2 0 0,0-2 0,1 0 0,10 7-97,-27-24 0,1-1 1,-1 1 0,1-1 0,0 0-1,0 1 1,0-1 0,0 0-1,0 0 1,0 0 0,0-1-1,0 1 1,0 0 0,0-1-1,0 1 1,0-1 0,0 0-1,0 0 1,1 0 0,-1 0-1,0 0 1,0 0 0,0 0-1,0-1 1,1 1 0,-1-1 0,0 0-1,0 1 1,0-1 0,0 0-1,0 0 1,-1-1 0,1 1-1,0 0 1,0 0 0,-1-1-1,1 1 1,-1-1 0,1 0-1,0-1 0,6-12 14,-1 0-1,0-1 1,-2 1-1,0-2 1,0 1-1,-2 0 1,0-1-1,0 0 0,-2 0 1,0 0-1,-1 0 1,-1 1-1,-1-3-13,-8-60 71,31 128-101,2 21 2,2 12 189,4-1 0,3-1 0,4-1-1,33 51-160,-46-93 93,-2 2 1,-2 0-1,-1 1 0,-2 0 0,-2 2 0,5 25-93,-19-66 14,0-1-1,1 1 1,-1-1 0,0 1-1,0 0 1,0-1-1,0 1 1,0-1 0,0 1-1,0 0 1,0-1-1,0 1 1,0 0 0,0-1-1,0 1 1,0-1 0,-1 1-1,1-1 1,0 1-1,0 0 1,-1-1 0,1 1-1,0-1 1,-1 1 0,1-1-1,0 1 1,-1-1-1,1 1 1,-1-1 0,1 0-1,-1 1 1,1-1-1,-1 0 1,1 1 0,-1-1-1,1 0 1,-1 0 0,1 1-1,-1-1 1,0 0-1,1 0 1,-1 0 0,1 0-1,-1 0 1,0 0 0,1 0-1,-1 0 1,1 0-1,-1 0 1,0 0 0,1 0-1,-1 0 1,1 0-1,-1-1 1,0 1 0,1 0-1,-1 0 1,1-1 0,-1 1-1,1 0 1,-1-1-1,1 1 1,-1-1 0,1 1-14,-42-24 123,21 8-143,1-1 1,0-1-1,1 0 1,1-2-1,1 0 1,0-1-1,2 0 0,1-1 1,0-1-1,2-1 1,0 0-1,1-2 20,10 20-239,-1 0 0,1-1 1,0 1-1,1-1 0,-1 1 0,1-1 0,1 1 0,-1-1 0,1 1 1,0 0-1,1-1 0,-1 1 0,1 0 0,1 0 0,-1 0 0,1 0 1,0 0-1,2-3 239,14-25-2077</inkml:trace>
  <inkml:trace contextRef="#ctx0" brushRef="#br0" timeOffset="-74973.522">19917 9117 21341,'1'-3'77,"0"1"1,1 0-1,0 0 1,-1 0-1,1 0 1,0 0-1,0 0 1,0 0 0,0 0-1,1 1 1,-1-1-1,0 1 1,1 0-1,-1-1 1,1 1-1,-1 0 1,1 1 0,0-1-1,-1 0 1,1 1-1,0-1 1,-1 1-1,1 0 1,0 0 0,0 0-1,-1 0 1,1 1-1,0-1 1,-1 1-1,1 0 1,0-1-1,0 2-77,-1-2 44,-2 0 123,0 0 257,-47 20 2598,43-18-2962,0 1-1,1-1 1,-1 1-1,1 1 1,-1-1-1,1 0 1,0 1-1,0 0 1,1-1-1,-1 1 1,1 0-1,0 0 1,0 1-1,0-1 0,0 0 1,1 1-1,0-1 1,0 1-1,0-1 1,0 1-1,1 0 1,-1-1-1,1 1 1,1-1-1,-1 4-59,1 4-5,0-1-1,0 0 0,1 1 0,1-1 0,0 0 1,0 0-1,1-1 0,1 1 0,5 9 6,-10-18-15,1 0 0,0 0-1,0-1 1,0 1 0,0 0-1,0-1 1,0 1 0,0 0 0,1-1-1,-1 0 1,0 1 0,1-1-1,-1 0 1,1 0 0,0 0-1,-1 0 1,1 0 0,0 0 0,0 0-1,-1 0 1,1-1 0,0 1-1,0-1 1,0 1 0,0-1-1,0 0 1,0 0 0,0 0 0,0 0-1,0 0 1,0 0 0,-1 0-1,1-1 1,0 1 0,0-1 0,0 1-1,0-1 1,0 0 0,-1 0-1,1 0 1,0 0 0,-1 0-1,1 0 1,-1 0 0,1-1 0,-1 1-1,1 0 1,-1-1 0,0 1-1,0-1 1,1-1 15,45-108-3565,-27 32-1352</inkml:trace>
  <inkml:trace contextRef="#ctx0" brushRef="#br0" timeOffset="-74668.141">20060 8923 15723,'-1'8'725,"0"3"-127,0 1 1,0-1-1,1 1 0,1 0 0,0-1 0,0 1 1,1-1-1,0 0 0,1 0 0,1 0 1,0 0-1,0 0 0,5 8-598,-7-18 34,1 0 0,-1-1 1,0 1-1,1-1 0,-1 1 0,1-1 0,-1 0 0,0 0 1,1 0-1,-1 0 0,1 0 0,-1 0 0,0-1 0,1 1 1,-1-1-1,0 0 0,1 0 0,-1 0 0,0 0 0,0 0 0,0 0 1,0 0-1,0-1 0,0 1 0,0-1 0,0 1 0,-1-1 1,1 0-1,0 0 0,-1 0 0,0 0 0,1 0 0,-1 0 0,0 0 1,0 0-1,0-1-34,12-10-174,-8 8 56,0 2 0,1-1 0,-1 1 1,1 0-1,0 0 0,0 0 0,0 1 0,0 0 0,0 0 0,1 0 0,-1 1 0,1 0 0,-1 0 0,1 1 0,-1 0 0,1 0 0,-1 0 0,1 1 0,-1 0 0,1 0 0,-1 1 0,0 0 0,2 1 118,-4-2 86,-1 1-1,1 0 1,0 0-1,-1 0 1,1 0-1,-1 1 1,1 0-1,-1-1 1,0 1-1,0 0 1,-1 1-1,1-1 1,-1 0-1,1 1 1,-1-1-1,0 1 1,0 0-1,-1 0 1,1 0-1,-1 0 1,0 0-1,0 0 1,1 4-86,-1 10 242,0 1 1,-1 0-1,0-1 1,-2 1 0,0-1-1,-1 1 1,-1-1-1,0 0 1,-2 0 0,0 0-1,-8 14-242,14-30-26,0-1-1,-1 1 1,1-1-1,0 0 0,-1 1 1,1-1-1,0 0 1,-1 1-1,0-1 1,1 0-1,-1 0 1,0 0-1,0 1 1,1-1-1,-1 0 0,0 0 1,0 0-1,0 0 1,0 0-1,-1-1 1,1 1-1,0 0 1,0 0-1,0-1 1,-1 1-1,1-1 1,0 1-1,-1-1 0,1 1 1,0-1-1,-1 0 1,1 0-1,0 0 1,-1 0-1,1 0 1,-1 0-1,1 0 1,0 0-1,-1 0 0,1-1 1,-1 1 26,-7-17-1262</inkml:trace>
  <inkml:trace contextRef="#ctx0" brushRef="#br0" timeOffset="-74306.529">20204 8546 22101,'5'38'436,"1"0"0,2 0 0,1-1-1,2 0 1,2-1 0,1 0 0,2-1 0,17 27-436,-13-31 298,1 0 0,2-2 0,1-1 1,2-1-1,0-1 0,29 21-298,-25-21 481,-3 1-81,-26-25-265,-11-7 67,-132-96 383,1 16-224,138 83-369,3 2-20,17 8-67,-8-6-83,-1-1-1,0 0 0,1-1 0,-1 0 1,1 0-1,-1-1 0,1 0 1,-1 0-1,0-1 0,0 0 1,1-1-1,-2 1 0,1-2 0,0 1 1,0-1-1,-1 0 0,0-1 1,3-2 178,30-19-2053</inkml:trace>
  <inkml:trace contextRef="#ctx0" brushRef="#br0" timeOffset="-73888.94">20625 8790 14771,'-14'25'7846,"0"0"-4925,-23 48-1803,35-69-1064,1 1 0,-1 0 0,1 0 1,0-1-1,1 1 0,-1 0 0,1 0 0,0 0 0,0 0 0,1 0 0,-1 0 0,1 0 0,0 0 0,1-1 0,1 5-54,-3-8 1,1 1 0,-1-1 1,1 0-1,0 1 0,0-1 0,0 1 1,0-1-1,0 0 0,0 0 0,0 0 1,0 0-1,0 0 0,1 0 0,-1 0 0,0 0 1,1 0-1,-1 0 0,1-1 0,-1 1 1,1-1-1,-1 1 0,1-1 0,-1 1 1,1-1-1,-1 0 0,1 0 0,0 0 0,-1 0 1,1 0-1,-1 0 0,1 0 0,0 0 1,-1-1-1,1 1 0,-1-1 0,1 1 0,-1-1 1,1 0-1,-1 1 0,0-1 0,1 0 1,-1 0-1,0 0 0,1 0 0,-1 0 1,0 0-1,0 0 0,0-1 0,0 1-1,178-164 102,-124 141-108,-54 24 7,0-1 0,0 1 0,0-1 0,0 1-1,0 0 1,0-1 0,0 1 0,0 0 0,1 0 0,-1 0-1,0 0 1,0 0 0,0 0 0,0 0 0,0 0 0,1 1-1,-1-1 1,0 0 0,0 1 0,0-1 0,0 1 0,0-1-1,0 1 1,0-1 0,0 1 0,0 0 0,0-1 0,0 1-1,-1 0 1,1 0 0,0 0 0,0 0 0,-1 0 0,1 0-1,-1 0 1,1 0 0,-1 0 0,1 0 0,-1 0 0,1 0-1,-1 0 1,0 0 0,0 0 0,1 0 0,-1 1 0,0-1-1,0 0 1,0 0-1,0 0 14,0-1 0,0 0 1,0 1-1,1-1 0,-1 1 0,0-1 0,0 1 0,0-1 0,0 1 0,0-1 0,0 1 0,0-1 1,0 1-1,0-1 0,0 0 0,0 1 0,0-1 0,-1 1 0,1-1 0,0 1 0,0-1 0,0 1 1,0-1-1,-1 0 0,1 1 0,0-1 0,-1 0 0,1 1 0,0-1 0,-1 0 0,1 1 0,0-1 1,-1 0-1,1 1 0,0-1 0,-1 0 0,1 0 0,-1 0 0,1 1 0,-1-1 0,1 0 0,-1 0 1,1 0-1,0 0 0,-1 0 0,1 0 0,-1 0 0,1 0 0,-1 0 0,1 0 0,-1 0 0,1 0 1,-1 0-1,1 0 0,-1-1 0,1 1 0,0 0 0,-1 0 0,1 0 0,-1-1 0,1 1 1,0 0-1,-1-1-14,-24-23 933,-2-11-524,-59-103-29,86 135-409,0 1 0,1-1 0,-1 0 0,1 0 0,-1 1 0,1-1 0,0 0 0,0 1 0,1-1 0,-1 1-1,0-1 1,1 1 0,0 0 0,-1 0 0,1-1 0,0 1 0,0 0 0,0 1 0,0-1 0,0 0 0,1 1-1,-1-1 1,1 1 0,-1-1 0,1 1 0,-1 0 0,1 0 0,0 0 0,-1 1 0,1-1 0,0 1-1,0-1 1,-1 1 0,1 0 0,0 0 0,0 0 0,0 1 29,17-7-849,16-5 330</inkml:trace>
  <inkml:trace contextRef="#ctx0" brushRef="#br0" timeOffset="-72876.261">21146 8562 11803,'-2'-33'4958,"-7"-67"5040,10 99-9944,-1 0-1,0 1 1,0-1-1,0 0 1,0 0-1,0 1 1,0-1-1,0 0 0,-1 0 1,1 1-1,0-1 1,0 0-1,0 1 1,-1-1-1,1 0 1,0 1-1,-1-1 1,1 0-1,-1 1 1,1-1-1,-1 1 1,1-1-1,-1 1 1,1-1-1,-1 1 1,1-1-1,-1 1 1,1-1-1,-1 1 1,0 0-1,1-1 1,-1 1-1,0 0 1,0 0-1,1-1 1,-1 1-1,0 0 1,1 0-1,-1 0 1,0 0-1,0 0 1,1 0-1,-1 0 1,0 0-1,0 0 1,1 0-1,-1 1 1,0-1-1,1 0 1,-1 0-1,0 1 1,1-1-1,-1 0 1,0 1-1,1-1 1,-1 1-1,1-1 1,-1 1-1,0-1-53,-27 38 487,23-21-482,0 0 0,1 0 0,1 0-1,1 0 1,1 1 0,0-1 0,1 1-1,1-1 1,1 1 0,0-1-1,3 8-3,-5-22-2,1 2-1,-1 1 1,1-1 0,-1 0-1,2 1 1,-1-1 0,1 0-1,-1 0 1,1 0-1,1 0 1,-1-1 0,1 1-1,-1 0 1,2-1 0,-1 0-1,0 0 1,3 3 1,-4-7-1,-1 0 1,0 0-1,0 0 1,0-1-1,0 1 1,0 0-1,0-1 1,0 1 0,0 0-1,0-1 1,0 0-1,0 1 1,0-1-1,0 0 1,0 1-1,0-1 1,0 0-1,-1 0 1,1 0-1,0 1 1,-1-1-1,1 0 1,0 0-1,-1 0 1,1 0-1,-1 0 1,0 0-1,1 0 1,-1-1-1,0 1 1,0 0 0,1 0-1,-1 0 1,0 0-1,0 0 1,0-1 0,1-2 0,10-43 11,-2 1 1,-1-2 0,-3 1-1,-2-1 1,-3-44-12,-1 47 20,-3-1-1,-1 2 1,-2-1 0,-2 1-1,-2 0 1,-1 0 0,-6-7-20,18 51-1,0 1 0,-1-1 0,1 0 0,0 0 0,0 0 0,0 1 1,0-1-1,0 0 0,0 0 0,0 0 0,-1 0 0,1 1 0,0-1 1,0 0-1,0 0 0,0 0 0,-1 0 0,1 0 0,0 0 1,0 0-1,0 1 0,0-1 0,-1 0 0,1 0 0,0 0 0,0 0 1,0 0-1,-1 0 0,1 0 0,0 0 0,0 0 0,-1 0 1,1 0-1,0 0 0,0 0 0,0 0 0,-1 0 0,1 0 0,0 0 1,0-1-1,0 1 0,0 0 0,-1 0 0,1 0 0,0 0 0,0 0 1,0 0-1,0-1 0,-1 1 0,1 0 0,0 0 0,0 0 1,0 0-1,0-1 0,0 1 1,23 121-131,-15-92 118,4 11 5,6 27 14,2-1-1,4-2 1,19 36-6,-6-52-20,-36-47 11,0-1 0,0 1 0,0 0 0,0-1 0,1 1 0,-1-1 0,0 1 0,0-1 0,0 0 0,1 1 0,-1-1 0,0 0 0,0 0 0,1 0 0,-1 0-1,0 0 1,1 0 0,-1 0 0,0 0 0,0-1 0,1 1 0,-1 0 0,0-1 0,0 1 0,0-1 0,0 0 0,0 1 0,1-1 0,-1 0 0,0 1 0,0-1-1,0 0 1,-1 0 0,1 0 0,0 0 0,0 0 0,0 0 0,-1 0 0,1 0 0,-1 0 0,1 0 0,-1-1 0,1 1 9,19-77-1835,-21 29-128</inkml:trace>
  <inkml:trace contextRef="#ctx0" brushRef="#br0" timeOffset="-72252.34">21406 8282 22701,'-12'32'2499,"9"-27"-2351,1 1 1,-1-1 0,1 1-1,0-1 1,0 1 0,0 0-1,1 0 1,0-1 0,0 1-1,1 0 1,-1 0-1,1 0 1,1 0 0,-1 0-1,1 0 1,0 0 0,0 0-1,1 0 1,-1-1 0,2 3-149,-2-7-1,0 1 0,0-1 0,0 0 1,0 0-1,0 0 0,0 0 0,0 0 0,0 0 1,1 0-1,-1 0 0,0 0 0,0 0 0,1 0 1,-1-1-1,1 1 0,-1-1 0,1 1 1,-1-1-1,1 0 0,-1 1 0,1-1 0,-1 0 1,1 0-1,-1 0 0,1 0 0,-1 0 0,1-1 1,-1 1-1,1 0 0,-1-1 0,1 1 1,-1-1-1,1 1 0,-1-1 0,1 0 0,-1 1 1,0-1-1,0 0 0,1 0 0,-1 0 0,0 0 1,0 0-1,0 0 0,0-1 0,0 0 1,33-62 61,-32 51-36,1 0 0,-2-1 1,0 1-1,0 0 0,-2 0 0,1-1 0,-2 1 0,-2-11-25,0 12 54,2 20 17,6 22 4,40 88 51,-44-118-124,0 1 0,0 0 0,1-1 0,-1 1 0,0-1 0,1 1-1,-1 0 1,0-1 0,1 1 0,-1-1 0,0 1 0,1-1 0,-1 1 0,1-1 0,-1 1 0,1-1 0,-1 1 0,1-1 0,0 0 0,-1 1 0,1-1 0,-1 0 0,1 1 0,0-1 0,-1 0 0,1 0 0,0 0-1,-1 0 1,1 0 0,0 0 0,-1 1 0,1-2 0,0 1 0,0 0 0,-1 0 0,1 0 0,0 0 0,-1 0 0,1 0 0,-1-1 0,1 1 0,0 0 0,-1-1 0,1 1 0,-1 0 0,1-1 0,0 1 0,-1-1 0,1 1-1,-1-1 1,0 1 0,1-1 0,-1 1 0,1-1 0,-1 0-2,18-38 109,21-185 64,-25 110-129,-14 114-45,0 0 0,1 0 0,-1 0 0,1 1 0,-1-1 0,0 0 0,1 0 0,-1 0 0,1 0 0,-1 0 0,1 0 0,-1 0 0,0 0 0,1 0 0,-1 0 0,1 0 0,-1 0 0,1 0 0,-1 0 0,0 0 0,1 0 0,-1 0 0,1-1 0,-1 1 0,0 0 0,1 0 0,-1 0 0,0-1 1,1 1-1,-1 0 0,0-1 0,1 1 0,-1 0 0,0 0 0,1-1 0,-1 1 0,0-1 0,0 1 0,0 0 0,1-1 0,-1 1 0,0-1 0,0 1 0,0 0 0,0-1 0,0 1 0,0-1 0,0 1 0,0-1 0,0 1 0,0 0 0,0-1 0,0 1 0,0-1 1,14 41-77,-13-38 74,32 125-42,38 107 366,-64-220-298,1-1 0,0-1-1,1 1 1,1-1 0,0-1 0,1 0 0,0 0-1,0-1 1,1 0 0,6 3-23,59 57-3,-73-66 5,-1 0 0,0 0 0,0 1-1,-1 0 1,1-1 0,-1 1 0,0 0-1,0 0 1,-1 0 0,0 1 0,0-1-1,0 0 1,0 0 0,-1 1 0,0-1-1,0 4-1,0-7 9,0 0-1,-1 0 0,1 1 0,-1-1 0,0 0 1,1 0-1,-1 1 0,0-1 0,0 0 0,-1 0 0,1 0 1,0 0-1,-1 0 0,1-1 0,-1 1 0,1 0 1,-1-1-1,0 1 0,0-1 0,0 1 0,0-1 0,0 0 1,0 0-1,0 0 0,0 0 0,0 0 0,0-1 0,-1 1 1,1-1-1,0 1 0,-1-1 0,1 0 0,0 0 1,-1 0-1,1 0 0,0 0 0,-2 0-8,-7-3 32,1 0-1,0-1 1,1 0-1,-1 0 1,0-1-1,1 0 1,0-1-1,1 0 1,-1 0-1,1-1 1,0 0 0,0 0-1,1-1 1,0 0-1,1-1 1,0 1-1,0-1 1,1 0-1,0-1 1,0 1-1,1-1 1,0 0 0,-1-8-32,-1 3-36,1 0 0,1 0 0,0-1-1,1 1 1,1-1 0,1 1 0,0-1 0,0 0 0,2 1 0,0-1 0,1 0 0,0 1 0,2-1 0,0 1 0,0 0 0,1 0 0,1 0 0,6-10 36,9-8-1400</inkml:trace>
  <inkml:trace contextRef="#ctx0" brushRef="#br0" timeOffset="-71216.851">20860 9683 11715,'-4'-162'15912,"0"164"-14593,1 5-1294,1 0-1,0 1 1,1-1-1,-1 1 1,2-1-1,-1 1 1,1-1-1,0 1 1,0 0-1,1-1 1,0 1 0,1-1-1,-1 1 1,1-1-1,1 0 1,-1 0-1,1 0 1,4 7-25,-2 0 29,61 127 14,-65-139-44,-1 0 1,1-1-1,0 1 1,0 0-1,0 0 1,0 0-1,0-1 1,0 1-1,0 0 1,0-1-1,0 1 1,1-1-1,-1 0 1,1 1-1,-1-1 1,1 0-1,0 0 1,-1 0 0,1 0-1,0 0 1,0 0-1,0-1 1,-1 1-1,1 0 1,0-1-1,0 0 1,0 1-1,0-1 1,0 0-1,0 0 1,0 0-1,0 0 1,0 0-1,0-1 1,0 1-1,0-1 1,0 1-1,0-1 1,1 0 0,6-13 10,0 1 1,-1-1-1,-1-1 0,0 0 1,-1 0-1,-1 0 0,0-1 1,-1 0-1,0 0 0,-2 0 1,0 0-1,0-7-10,0 2 24,-2 1 1,0-1-1,-1 0 0,0 1 1,-2 0-1,-1-1 0,0 1 1,-5-9-25,8 24 37,1 23-22,83 178-61,-73-177 45,-4-5 4,1 0 1,0 0-1,1-1 1,1 0-1,0 0 1,0-1-1,10 8-3,-18-19 0,0 0 1,0 0-1,0 0 1,0 0-1,0 0 1,0-1-1,0 1 1,1 0-1,-1-1 1,0 1-1,0-1 0,1 1 1,-1-1-1,1 1 1,-1-1-1,0 0 1,1 0-1,-1 0 1,0 0-1,1 0 1,-1 0-1,1 0 0,-1 0 1,0-1-1,1 1 1,-1 0-1,0-1 1,1 1-1,-1-1 1,0 0-1,0 1 0,1-1 1,-1 0-1,0 0 1,0 0-1,0 0 1,0 0-1,0 0 1,0 0-1,0 0 1,-1 0-1,1 0 0,0 0 1,0-1-1,23-60 149,-21 43-102,0 0 0,0 0 1,-2 0-1,0 0 0,-2 0 0,0 0 0,-1 0 0,0 1 0,-2-1 0,0 0 0,-2 1 0,0 0 0,0 0 0,-2 1 0,-4-7-47,1 6 9,6 36-81,8-4 69,1-1-1,0 0 1,1 0 0,0 0-1,1 0 1,0-1-1,1 0 1,1 0 0,0-1-1,0 0 1,3 2 3,-10-11-1,1-1 1,-1 0 0,0 0-1,0 0 1,1 0-1,-1 0 1,0 0 0,1 0-1,-1 0 1,1-1-1,-1 1 1,1 0-1,-1-1 1,1 0 0,0 1-1,-1-1 1,1 0-1,0 0 1,-1 1 0,1-1-1,0-1 1,-1 1-1,1 0 1,0 0-1,-1-1 1,1 1 0,-1 0-1,1-1 1,0 0-1,-1 1 1,1-1-1,-1 0 1,0 0 0,1 0-1,-1 0 1,0 0-1,1 0 1,-1 0 0,1-2 0,41-56-5,65-163 35,-107 221-28,0-1 0,1 1 0,-1-1 0,0 1 0,-1-1 0,1 1 0,0-1 0,0 0 0,-1 0 0,1 1 0,-1-1 0,1 0 1,-1 0-1,0 0 0,0 1 0,0-1 0,0 0 0,0 0 0,0 0 0,0 0 0,-1 0 0,1 1 0,-1-1 0,1 0 0,-1 0 0,0 1 0,1-1 0,-1 0 0,0 1 0,0-1 0,0 1 0,-1-1 0,1 1 0,0 0 0,0-1 0,-1 1 0,1 0 0,-1 0 0,1 0 0,-1 0 0,1 0 0,-1 0 0,0 0 0,1 1 0,-1-1 0,0 1 0,0-1 0,0 1 0,1-1 0,-1 1 0,0 0 0,0 0 0,0 0 0,0 0 0,0 0 1,0 1-3,0-1-2,0 1 0,0 0 0,0 0 0,1 0 0,-1 0 0,0 0 0,0 0 0,0 0 0,1 0 1,-1 1-1,1-1 0,-1 1 0,1-1 0,0 1 0,-1 0 0,1 0 0,0-1 0,0 1 1,0 0-1,0 0 0,0 0 0,1 0 0,-1 0 0,1 0 0,-1 0 0,1 0 0,0 0 0,0 0 1,0 1-1,0-1 0,0 0 0,0 2 2,7 74-73,-6-74 72,0 3-1,0 8-1,1 0 0,0-1 0,1 1 0,1 0 0,0-1 0,1 0 0,0 0 1,1 0-1,1-1 0,0 1 0,1-2 0,1 1 0,-1-1 0,5 3 3,-10-13-19,-1-1-1,1 1 1,0-1-1,0 0 1,0 0-1,0 0 1,0 0-1,0 0 1,0-1-1,0 1 1,0-1-1,1 0 1,-1 0-1,0 0 1,0 0-1,0-1 1,0 1-1,0-1 1,0 0-1,0 0 1,0 0-1,0 0 1,0 0-1,0-1 1,-1 1-1,1-1 1,0 0-1,-1 0 1,2-1 19,28-26-850</inkml:trace>
  <inkml:trace contextRef="#ctx0" brushRef="#br0" timeOffset="-70501.925">21775 8945 18620,'-14'-48'6945,"13"46"-5231,105 252 567,-27-74-2020,-76-174-252,-1 0-1,0-1 1,1 1 0,-1 0-1,1-1 1,0 1 0,-1-1-1,1 1 1,0-1 0,0 0-1,0 1 1,0-1 0,0 0-1,0 1 1,1-1 0,-1 0-1,0 0 1,1 0 0,-1 0-1,0 0 1,1-1 0,-1 1-1,1 0 1,0-1 0,-1 1-1,1-1 1,-1 1 0,1-1-1,0 0 1,-1 1 0,1-1-1,0 0 1,-1 0 0,1 0-1,0-1 1,-1 1 0,1 0-1,0-1 1,-1 1 0,1-1-1,-1 1 1,1-1 0,-1 0-1,1 0 1,-1 1 0,1-1-1,-1 0 1,0 0 0,1 0-1,-1-1-8,38-98 231,-27 43-204,-3 0 1,-2-1-1,-2 0 0,-4 0 0,-1 0 1,-3-1-1,-3 1-27,3 43-218,-3 25-1099,1 14-642</inkml:trace>
  <inkml:trace contextRef="#ctx0" brushRef="#br0" timeOffset="-70345.651">22029 9053 22613,'13'5'1304,"0"4"825,11 7-1321,-2 0-160,1 6-408,2 4-80,-5-5-104,1-1 16,-2-8-368,0-5-664,-6-7 360</inkml:trace>
  <inkml:trace contextRef="#ctx0" brushRef="#br0" timeOffset="-70001.272">22287 9004 22189,'4'54'3708,"57"58"-2170,-61-111-1529,0 0 0,0-1 0,1 1 0,-1 0 0,0 0 0,0-1-1,1 1 1,-1 0 0,0-1 0,1 1 0,-1 0 0,1-1 0,-1 1 0,1-1 0,-1 1-1,1 0 1,0-1 0,-1 1 0,1-1 0,-1 0 0,1 1 0,0-1 0,0 0 0,-1 1-1,1-1 1,0 0 0,0 0 0,-1 1 0,1-1 0,0 0 0,0 0 0,-1 0 0,1 0-1,0 0 1,0 0 0,-1 0 0,1 0 0,0-1 0,0 1 0,0 0 0,-1 0 0,1-1-1,0 1 1,-1 0 0,1-1 0,0 1 0,-1-1 0,1 1 0,0-1 0,-1 1 0,1-1-1,-1 1 1,1-1 0,-1 1 0,1-1 0,-1 0 0,0 1 0,1-1 0,-1 0 0,0 0-9,32-110 685,-29 93-661,1 0 0,1 0 0,0 0 0,1 1 0,1 0 0,1 0 0,3-5-24,-11 21-1,1 0 1,-1 0-1,1 0 0,-1 0 1,1 0-1,0 0 0,-1 0 1,1 0-1,0 0 0,0 0 1,0 0-1,0 0 0,0 1 0,-1-1 1,1 0-1,1 1 0,-1-1 1,0 0-1,0 1 0,0 0 1,0-1-1,0 1 0,0 0 0,1-1 1,-1 1-1,0 0 0,0 0 1,0 0-1,1 0 0,-1 0 1,0 0-1,0 0 0,0 1 0,1-1 1,-1 0-1,0 1 0,0-1 1,0 0-1,0 1 0,0 0 1,0-1-1,0 1 0,0 0 0,0-1 1,0 1-1,0 0 0,0 0 1,0 0-1,-1 0 0,2 0 1,32 57-18,-32-54 22,65 158 193,-65-158-173,-1-21 6,-7-9-371,-4-7-872</inkml:trace>
  <inkml:trace contextRef="#ctx0" brushRef="#br0" timeOffset="-69208.383">22741 8876 25005,'0'1'49,"1"0"-1,-1 0 0,-1 0 0,1-1 1,0 1-1,0 0 0,0 0 0,0 0 1,-1 0-1,1 0 0,0 0 0,-1-1 1,1 1-1,-1 0 0,1 0 0,-1 0 1,1-1-1,-1 1 0,1 0 0,-1-1 1,0 1-1,1 0 0,-1-1 0,0 1 1,0-1-1,0 1 0,1-1 0,-1 0 1,0 1-1,0-1 0,0 0 0,0 0 1,0 1-1,1-1 0,-1 0 0,0 0 1,0 0-1,0 0 0,0 0 0,0 0 1,0 0-1,0 0 0,0-1 0,0 1 1,1 0-1,-1 0 0,0-1 0,0 1 1,0-1-1,0 1 0,1-1 0,-1 1 1,0-1-1,0 1 0,1-1 0,-1 0 1,1 1-1,-1-1 0,0 0 0,1 1 1,-1-1-1,1 0 0,0 0 0,-1 0 1,1 0-1,-1 0-48,17 161 221,-5-114 142,0-68-37,14-73-73,-22 75-244,1 1-1,1-1 0,1 1 1,1 1-1,0-1 0,2 1 0,0 0 1,1 1-9,-10 16-2,1 0 1,-1 0 0,0 0 0,1 0 0,-1 0 0,1 0 0,-1 0 0,1 0-1,0 1 1,-1-1 0,1 0 0,0 0 0,0 1 0,-1-1 0,1 0 0,0 1-1,0-1 1,0 1 0,0-1 0,0 1 0,0-1 0,0 1 0,0 0 0,0 0-1,0-1 1,0 1 0,0 0 0,0 0 0,0 0 0,0 0 0,0 0 0,0 0-1,0 0 1,0 1 0,0-1 0,0 0 0,0 1 0,0-1 0,0 0 0,0 1-1,0-1 1,0 1 0,0-1 0,-1 1 0,1 0 0,0-1 0,0 1 0,0 0-1,-1 0 1,1-1 0,-1 1 0,1 0 0,0 0 0,-1 0 0,1 0 0,-1 0-1,0 0 1,1 0 1,72 188 58,-73-189-55,1-1 1,-1 1-1,0 0 1,0-1-1,0 1 1,0-1-1,0 1 1,1 0-1,-1-1 1,0 1-1,0 0 1,1-1-1,-1 1 1,0 0 0,0 0-1,1-1 1,-1 1-1,0 0 1,1 0-1,-1-1 1,0 1-1,1 0 1,-1 0-1,1 0 1,-1 0-1,0 0 1,1 0-1,-1-1 1,1 1-1,-1 0 1,0 0 0,1 0-1,-1 0 1,1 0-1,-1 0 1,0 1-1,1-1 1,-1 0-1,1 0 1,-1 0-1,0 0 1,1 0-1,-1 0 1,0 1-1,1-1 1,-1 0-1,0 0 1,1 1 0,-1-1-1,0 0 1,1 1-1,-1-1 1,0 0-1,0 0 1,0 1-1,1-1 1,-1 1-1,0-1 1,0 0-1,0 1 1,0-1-1,1 0 1,-1 1-1,0-1 1,0 1-4,6-37 160,-6 35-153,4-51 103,16-76-48,-20 127-63,0 1 0,0-1-1,0 1 1,0-1 0,1 1 0,-1-1 0,0 1 0,0 0 0,0-1 0,1 1 0,-1-1-1,0 1 1,0 0 0,1-1 0,-1 1 0,0 0 0,1-1 0,-1 1 0,0 0 0,1-1 0,-1 1-1,1 0 1,-1 0 0,0-1 0,1 1 0,-1 0 0,1 0 0,-1 0 0,1 0 0,-1 0-1,1 0 1,-1 0 0,0 0 0,1 0 0,-1 0 0,1 0 0,-1 0 0,1 0 0,-1 0 0,1 0-1,-1 0 1,1 0 0,-1 0 0,0 1 0,1-1 0,-1 0 0,1 0 0,-1 1 0,0-1-1,1 0 1,-1 0 0,1 1 0,-1-1 0,0 1 0,0-1 0,1 0 0,-1 1 0,0-1 0,0 0-1,1 1 1,-1-1 0,0 1 0,0-1 0,0 1 0,0-1 0,0 1 0,0-1 0,1 1 1,15 37-55,-14-35 54,54 153 18,-55-155-16,0-1 0,0 1-1,0-1 1,0 0 0,0 1-1,0-1 1,-1 0-1,1 1 1,0-1 0,0 0-1,0 0 1,0 0 0,0 0-1,0 0 1,0 0 0,0 0-1,0 0 1,0-1-1,0 1 1,0 0 0,0-1-1,0 1 1,0 0 0,0-1-1,-1 1 1,1-1 0,0 1-1,0-1 1,-1 0-1,1 1 1,0-1 0,0 0-1,-1 1 1,1-1 0,-1 0-1,1 0 1,-1 0 0,1 0-1,-1 1 1,1-1-1,-1 0 1,0 0 0,0 0-1,1 0 1,-1 0 0,0 0-1,0 0 1,0 0-1,0 0 1,0 0 0,0 0-1,0 0 1,0 0 0,-1 0-1,1 0 1,0 0 0,0 1-1,-1-1 1,0-1-1,3-4 2,10-37 25,34-68-92,-44 111 59,0-1 0,0 1 0,0 0 0,0 0 0,0 0 0,0 0 1,0 0-1,0 1 0,0-1 0,0 0 0,0 1 0,0 0 0,0-1 0,0 1 0,0 0 1,-1 0-1,1 0 0,0 0 0,-1 0 0,1 0 0,-1 1 0,1-1 0,-1 0 1,1 1-1,-1-1 0,0 1 0,0 0 0,0-1 0,0 1 0,0 0 0,0 0 0,0 0 1,-1 0-1,1-1 0,-1 1 0,1 0 0,-1 0 0,0 0 0,1 2 6,2 3-5,14 25-13,-11-19 25,0-1-1,0 0 1,1 0 0,0 0-1,1-1 1,1-1-1,0 1 1,0-1-1,9 7-6,-16-17 9,0 0 0,0 0 0,0 0 0,-1 0 0,1-1 0,0 1 0,0-1 0,-1 1 0,1-1-1,0 0 1,-1 1 0,1-1 0,0 0 0,-1 0 0,1 0 0,-1 0 0,0-1 0,1 1 0,-1 0 0,0-1 0,0 1-1,0 0 1,0-1 0,0 0 0,0 1 0,0-1 0,0 1 0,-1-1 0,1 0 0,-1 0 0,1 1 0,-1-1 0,0 0-1,1 0 1,-1 0 0,0 1 0,0-1 0,0 0 0,-1 0 0,1 0-9,1-4 19,39-188 171,-41 195-196,1 1 0,-1-1 0,1 1 0,0-1 0,0 1 0,-1-1 0,1 1 0,0-1 0,1 1 0,-1-1 0,0 1 1,0-1-1,1 0 0,-1 1 0,0-1 0,1 1 0,0-1 0,-1 1 0,1-1 0,0 0 0,0 0 0,-1 1 0,1-1 0,0 0 0,0 0 0,0 0 0,1 0 0,-1 0 1,0 0-1,0 0 0,1 0 0,-1-1 0,0 1 0,1 0 0,-1-1 0,0 1 0,1-1 0,-1 1 0,1-1 0,-1 0 0,1 0 0,-1 0 0,1 0 0,-1 0 1,1 0-1,-1 0 0,1 0 0,-1 0 0,1-1 0,-1 1 0,1-1 0,-1 1 0,2-1 6,7-10-783</inkml:trace>
  <inkml:trace contextRef="#ctx0" brushRef="#br0" timeOffset="-68758.007">22127 9991 26046,'-7'0'1120,"-2"0"264,9 0-456,0 0-488,0 0-88,10-13-135,10 1-73,11-4-64,6-3-48,12-5-32,4-3-8,5 1 16,3 1-40,-7 2-208,-4 1-225,-13 3-1207,-11-3 2816</inkml:trace>
  <inkml:trace contextRef="#ctx0" brushRef="#br0" timeOffset="-68507.349">22591 9526 23853,'0'0'1394,"4"0"346,58 6-46,-57-7-1661,0 0 0,0 0 0,0 1-1,0-1 1,0 1 0,0 1 0,0-1 0,0 1-1,0 0 1,0 0 0,0 0 0,0 0 0,-1 1 0,1 0-1,0 0 1,-1 1 0,1-1 0,-1 1 0,0 0-1,0 0 1,0 0 0,0 0 0,-1 1 0,1 0-1,-1-1 1,0 1 0,0 1 0,0-1 0,-1 0 0,1 1-1,0 1-32,0 19 45,-1 0 1,0 0-1,-2 0 0,-1 1 0,-1-1 0,-1 0 0,-2-1 0,0 1 0,-3 3-45,6-16 8,-17 67-427,11-54-452</inkml:trace>
  <inkml:trace contextRef="#ctx0" brushRef="#br0" timeOffset="-38848.637">11035 7955 12243,'0'-1'234,"0"0"1,0 1 0,-1-1 0,1 1-1,0-1 1,0 0 0,-1 1 0,1-1-1,0 1 1,-1-1 0,1 0-1,0 1 1,-1-1 0,1 1 0,-1-1-1,1 1 1,-1 0 0,1-1 0,-1 1-1,1-1 1,-1 1 0,0 0 0,1 0-1,-1-1 1,1 1 0,-1 0-1,0 0 1,1 0 0,-1 0 0,0-1-1,1 1 1,-1 0 0,0 0 0,1 0-1,-1 0 1,0 1 0,1-1 0,-1 0-1,0 0 1,1 0 0,-1 0 0,1 1-1,-1-1 1,0 0 0,1 1-1,-1-1 1,1 0 0,-1 1 0,1-1-1,-1 1-234,-7 13-447,-17 80 2802,16-34-2201,2 0 0,3 0 0,2 0 0,3 0 0,3 0 1,2 0-1,3-1 0,12 42-154,-12-48 66,12 136 59,-20-185-120,0 0 0,0-1 0,0 1 0,0-1 0,0 1 0,1-1 0,0 0 0,-1 1 0,1-1 0,1 0 0,-1 0 0,0 0 0,1-1 0,-1 1 0,1 0 0,0-1 0,0 0 0,0 0 0,0 1 0,0-2-1,0 1 1,1 0 0,-1-1 0,1 0 0,-1 1 0,1-1 0,-1-1 0,1 1 0,0 0-5,32 6-19,-1-1-1,1-2 0,0-1 0,0-2 1,0-1-1,1-2 0,-2-2 1,1-1-1,0-2 0,23-7 20,133-17 33,-150 28-23,1 2-1,0 2 1,-1 2-1,1 2 1,-1 1-1,0 2 1,0 3-1,-1 0 1,0 4-10,-15-6 23,12 6 101,2-2 1,-1-1 0,2-2 0,-1-2-1,15 0-124,176 37 480,43-24-65,-75 11-399,-191-29-15,0-1 0,1 0 0,-1-1 0,0 0 0,1 0 0,-1-1 0,1 0 0,-1 0 0,0-1 0,1 0 0,-1-1 0,0 0 0,0 0 0,0 0 0,0-1 0,1-1-1,-6 0 3,0-1-1,-1 1 1,1-1 0,-1 1-1,0-1 1,-1 0 0,1 0-1,-1 0 1,0 0 0,0 0-1,0 0 1,-1 0 0,1 0-1,-1 0 1,-1 0 0,1 0-1,-1-2-2,1-3 3,-1-41 1,-2-1 0,-2 1-1,-2 0 1,-9-29-4,-17-181-1051,22 129 1040,9-152 1,7 104 26,-5 177 26,0 3 14,0 0 8,0 0 2,-7 13 71,-12 21-102,0-19 41,14-14-76,0 1 2,0 0 1,-1-1-1,1 1 0,0-1 1,-1-1-1,1 1 1,-1-1-1,1 0 0,-1 0 1,1-1-1,-1 1 0,1-1 1,-1 0-1,-2-2-2,6 3 1,-31-14 16,0 2-1,-1 1 1,-1 2 0,0 2-1,-15-1-16,-273 1 71,224 9-45,0-4 0,1-4 0,-40-10-26,128 15 1,-48-11 32,-1 2 1,-1 4-1,1 2 1,-1 2-1,-15 4-33,6 8 13,0 3-1,1 4 1,0 2-1,-2 5-12,2-3 1,49-14-1,1-1 0,-1 0 0,0-2 0,-1 0-1,1-2 1,-1 0 0,1-1 0,-1-1 0,0 0 0,1-2 0,-1 0-1,1-1 1,-1-2 0,1 1 0,1-2 0,-1-1 0,1 0 0,0-1 0,-5-4 0,5 0-1130,18 12-578</inkml:trace>
  <inkml:trace contextRef="#ctx0" brushRef="#br0" timeOffset="-33782.34">2460 8387 25725,'12'37'511,"1"-1"0,2 0 0,2-1-1,15 23-510,-17-30 95,-4-6-88,-5-9-1,0 1 0,1-1 1,1-1-1,0 1 0,1-1 0,0-1 0,0 1 0,2-1 1,-1-1-1,1 0 0,9 6-6,-19-15-1,1-1 0,-1 1 0,0 0 0,1 0 0,-1-1 0,1 1 0,-1-1-1,1 1 1,-1-1 0,1 0 0,-1 0 0,1 1 0,-1-1 0,1 0 0,-1 0 0,1-1 0,-1 1 0,1 0 0,-1 0 0,1-1 0,-1 1 0,1-1-1,-1 1 1,1-1 0,-1 0 0,0 1 0,1-1 0,-1 0 0,0 0 0,0 0 0,1 0 0,-1 0 0,0 0 0,0 0 0,0-1 0,0 1 0,-1 0-1,2-2 2,19-60-1054,-19 56 815,29-112-3514,38-54-8724,-68 171 14935,0 6 3033,14 76 1575,-18 51-5180,2-110-1440,-11 90 173,-5-1 0,-31 105-619,30-136 30,-5 65 3,21-84-2532,2-58-1611</inkml:trace>
  <inkml:trace contextRef="#ctx0" brushRef="#br0" timeOffset="-33453.693">3080 8712 19404,'0'16'1929,"0"6"-17,0 10-448,-1 6-303,-1 9-297,-2 4-240,3 8-256,-5 2-64,3 2-64,3-1-48,-3-6-120,3-6-24,0-11-16,0-7-8,0-10-48,-3-6-256,3-16-1312,0 0 3576</inkml:trace>
  <inkml:trace contextRef="#ctx0" brushRef="#br0" timeOffset="-33191.735">2877 8965 24981,'2'12'777,"2"-2"303,4 0-280,6-3-352,2-1-112,19-6-184,3-3-64,12-7-64,4-2-16,-2 1-8,2-2 64,-7 4-456,-3 4-992</inkml:trace>
  <inkml:trace contextRef="#ctx0" brushRef="#br0" timeOffset="-27894.67">2391 7826 16227,'-14'-108'3016,"8"106"-833,-1 6-2003,0 0 0,0 1 1,1-1-1,0 1 0,0 1 0,0-1 1,1 1-1,0 0 0,0 1 0,0-1 1,1 1-1,0 0 0,0 0 0,1 0 1,0 0-1,0 1 0,1-1 0,-1 3-180,-33 150 577,20-9-480,4 146-97,-3 42 8,11-300-11,-2 15 6,2 1 1,3-1 0,2 1-1,2 0-3,-2-39 2,2-1-1,0 1 0,1 0 0,0-1 0,1 0 0,1 0 0,0 0 0,1-1 0,1 0 1,0 0-1,0-1 0,2 0 0,0-1 0,0 0 0,12 11-1,2-3-10,1-1-1,0-1 1,1-1 0,1-2-1,0 0 1,1-2 0,1-1-1,0-1 1,0-1 0,1-2-1,1-1 1,13 0 10,295 52 103,-255-39-109,2-5 0,-1-3 0,1-4 1,1-3-1,-1-5 0,31-5 6,394-32 73,-274 36-71,163 22-2,-293-10-1,77 8 1,1-8 0,0-7-1,10-10 1,483-20 7,-426 13-6,0-11 0,-2-12 0,29-16-1,-203 36 0,1 4 0,1 3 0,77 2 0,-38 10 4,-51 1 4,0-4 1,1-2-1,-1-3 1,-1-2-1,30-10-8,-19-3-2,-6 1 11,1 2 0,0 4 0,1 2 0,19 3-9,40 11 10,-96 0-4,0-1 0,0-2 0,0-2 0,0-1 0,28-7-6,74-28 45,-132 33-43,0-1 0,0 0 0,0 1 0,0-2 0,-1 1 0,0-1 0,0 1-1,-1-1 1,0 0 0,0 0 0,-1-1 0,0 1 0,0 0 0,-1-1 0,1-1-2,4-15 19,58-87 30,-49 66-36,-2 1-1,-2-1 1,-1-1-1,-3 0 1,-2 0-1,-2-1 1,-2 1-1,-2-1 1,-5-28-13,4 31 11,-2 1 1,-1-1 0,-3 1 0,-1 1 0,-3-1 0,-1 2-1,-2-1 1,-2 2 0,-10-18-12,20 50 11,0 0 0,0 0 0,-1 1 1,0-1-1,-1 2 0,1-1 0,-1 1 0,0 1 0,-1 0 0,1 0 0,-1 0 0,0 1 0,0 1 1,-1 0-1,1 0 0,-1 1 0,1 1 0,-1-1 0,0 2 0,-3-1-11,-58-12 85,-25-12-46,-52-14 96,-1 6 0,-24 4-135,-770-43 371,678 57-462,-868-66 43,401 37 77,-203-18-43,906 59 20,-761-61-168,622 60 72,0 7 0,1 8 1,-116 23 89,168-12-10,48-7-129,-1-4 1,0-2-1,-29-2 139,82-9-223,6-2 2344</inkml:trace>
  <inkml:trace contextRef="#ctx0" brushRef="#br0" timeOffset="-26897.511">9492 9047 19700,'0'0'1174,"0"0"-127,3 0-606,96 5 638,-65 5-1040,0 1-1,-1 2 1,-1 2-1,0 1 1,0 1-1,-2 1 1,0 2-1,-1 1 1,12 13-39,65 49 25,-53-38-14,3-2 0,1-3 0,2-2 0,59 27-11,-39-35 168,1-3 1,2-4-1,0-4 0,2-3 1,13-1-169,144 9 575,-147-17-521,0 4 1,0 4-1,0 4-54,-76-15 39,-15-3 30,-4-4-11,-11-11-205,-13-9-312</inkml:trace>
  <inkml:trace contextRef="#ctx0" brushRef="#br0" timeOffset="-26461.14">9559 9356 10530,'13'51'9998,"-12"-47"-9837,0-1 1,1 1-1,-1-1 0,1 0 0,0 0 0,0 1 0,0-1 0,0-1 0,1 1 0,-1 0 1,1 0-1,0-1 0,0 0 0,0 1 0,0-1 0,0 0 0,0 0 0,1-1 0,-1 1 1,1-1-1,-1 0 0,1 0 0,-1 0 0,1 0 0,0 0 0,-1-1 0,1 0 0,0 0 1,0 0-1,-1 0 0,2 0-161,-3-1 52,0 1 1,0-1-1,0 1 0,-1-1 1,1 0-1,0 0 1,-1 0-1,1 0 0,-1 0 1,1 0-1,-1 0 1,0 0-1,1-1 0,-1 1 1,0 0-1,0-1 0,0 1 1,0-1-1,0 0 1,0 1-1,0-1 0,0 0 1,-1 1-1,1-1 1,-1 0-1,1 0 0,-1 0 1,0 1-1,0-1 1,0 0-1,0 0 0,0 0 1,0 0-1,0-1-52,-14-71 809,13 70-781,-18-57 66,-3 1 1,-3 1-1,-2 1 1,-3 1-1,-2 2 1,-3 1-1,-22-26-94,54 76-25,5 3-30,58 12-131,-43-4 171,61 19-519,2-3 1,0-3-1,33 2 534,-9-7-1707</inkml:trace>
  <inkml:trace contextRef="#ctx0" brushRef="#br0" timeOffset="-25292.401">11946 9666 20948,'-2'-11'414,"0"1"0,-1 0-1,0 0 1,0 0-1,-1 0 1,-1 0 0,1 1-1,-2 0 1,1 0-1,-1 0 1,-1 0 0,1 1-1,-1 0 1,-1 1-1,0 0 1,-3-3-414,9 9 27,0 0 1,1 0-1,-1 0 1,0 0-1,0 0 1,0 0-1,0 1 1,0-1-1,0 1 1,1 0-1,-1-1 1,0 1-1,0 0 1,0 0-1,0 0 1,0 0-1,0 1 1,0-1-1,0 0 1,0 1-1,0-1 1,0 1-1,0 0 1,0 0-1,0 0 1,1 0-1,-1 0 1,0 0-1,1 0 1,-1 0-1,1 1 1,-1-1-1,1 1 1,0-1-1,-1 1 1,1-1-1,0 1 1,0 0-1,0 0 1,0-1-1,1 1 1,-1 0-1,0 0-27,-20 87 72,18-56-79,2-1 0,2 1 1,1 0-1,1-1 1,2 0-1,1 1 1,2-2-1,1 1 1,11 25 6,8-20 10,-27-37-8,-1 1 0,1-1 0,0 0 0,0 0 0,0 0 0,0 1 0,0-1 0,0 0 0,0 0 0,-1 0 0,1-1-1,0 1 1,0 0 0,0 0 0,0 0 0,0-1 0,0 1 0,-1 0 0,1-1 0,0 1 0,0-1 0,-1 1 0,1-1 0,0 1 0,0-1 0,-1 1 0,1-1 0,-1 0 0,1 1-1,0-1 1,-1 0 0,1 0 0,-1 1 0,0-1 0,1 0 0,-1 0 0,0 0 0,1 0 0,-1 1 0,0-1 0,0 0 0,0-1-2,35-131 151,-23 79-117,-3 0 1,-1 0-1,-4-1 1,-1 0-1,-3 0 1,-2 0-1,-3 0 1,-2 1-1,-13-49-34,22 134-69,71 419-71,-41-270 117,-19-127-304,1-35-753,0-19-669</inkml:trace>
  <inkml:trace contextRef="#ctx0" brushRef="#br0" timeOffset="-24967.017">12121 9612 12115,'3'9'1039,"28"58"9048,-11-50-8421,-16-18-1578,-1 0 1,0 0 0,0 0 0,1-1 0,-1 1-1,0-1 1,0 0 0,-1 1 0,1-1 0,0-1-1,-1 1 1,1 0 0,-1-1 0,1 1-1,-1-1 1,0 0 0,0 0 0,-1 0 0,1 0-1,-1 0 1,1 0 0,-1 0 0,0 0 0,0-1-1,0 1 1,0-3-89,-1 5 13,3-3 26,0-1 0,-1-1 0,1 1-1,-1 0 1,-1-1 0,1 1-1,-1-1 1,0 1 0,0-1-1,0 1 1,-1-1 0,0 0-1,0 1 1,-1-1 0,1 0-1,-1 1 1,0-1 0,-1 1-1,1-1 1,-1 1 0,0 0-1,-1-1 1,1 1 0,-3-3-39,3 7 15,1 1 0,-1 0 0,0-1 1,1 1-1,-1 0 0,0 0 0,0 0 1,1 0-1,-1 0 0,0 0 1,0 0-1,1 1 0,-1-1 0,0 1 1,1-1-1,-1 1 0,1 0 0,-1 0 1,1-1-1,-1 1 0,1 0 0,-1 0 1,1 0-1,0 1 0,-1-1 0,1 0 1,0 0-1,0 1 0,0-1 0,0 1 1,0-1-1,0 1 0,1-1 0,-1 1 1,0 0-1,1-1 0,-1 1 0,1 0 1,0-1-1,-1 1 0,1 0 0,0-1 1,0 1-1,0 0 0,0 0 1,1-1-1,-1 1 0,0 0 0,1-1 1,-1 2-16,0 35-7,1 1 0,2 0 0,1 0 1,2-1-1,5 13 7,-7-34 0,0 4-2,-3-7 1,1-1-1,1 0 1,0 0 0,1-1 0,0 1-1,1-1 1,0 0 0,1 0 0,0 0-1,1-1 1,4 5 1,-10-15-12,0 1 0,0 0 0,1-1-1,-1 1 1,0-1 0,1 0 0,-1 1 0,1-1 0,0 0-1,-1 0 1,1 0 0,0 0 0,0 0 0,0-1 0,0 1-1,-1-1 1,1 1 0,0-1 0,0 1 0,0-1-1,0 0 1,0 0 0,0 0 0,0 0 0,0 0 0,0-1-1,0 1 1,0-1 0,0 1 0,0-1 0,0 0-1,0 1 1,-1-1 0,1 0 0,0 0 0,0 0 0,-1-1-1,1 1 1,-1 0 0,1 0 0,-1-1 0,0 1 0,1-1-1,-1 0 1,0 1 0,0-1 12,24-41-1323,-2-13-315</inkml:trace>
  <inkml:trace contextRef="#ctx0" brushRef="#br0" timeOffset="-24527.704">12448 9584 16155,'4'141'6471,"9"124"-2319,-13-253-4094,1 0 0,1 0 0,-1 0 0,2 0 0,0 0 0,0-1 0,1 1 0,1-1 1,0 0-1,0 0 0,1-1 0,0 1 0,1-1 0,0-1 0,1 1 0,1 0-58,-7-9 22,11-43 224,27-428-2,-38 455-243,-3 10-4,1-1 1,0 0-1,0 0 1,1 0-1,0 1 1,0-1-1,0 0 1,1 1-1,0-1 0,0 1 1,0 0-1,0 0 1,1-1-1,0 1 1,0 1-1,1-1 0,-1 0 1,1 1-1,2-3 3,-3 8-5,0-1-1,0 1 1,0-1 0,0 1-1,0 0 1,0 0-1,-1 1 1,1-1-1,0 0 1,-1 1-1,1 0 1,-1-1-1,0 1 1,1 0-1,-1 0 1,0 1 0,0-1-1,0 0 1,-1 1-1,1-1 1,0 1-1,-1-1 1,0 1-1,1 0 1,-1 0-1,0 0 1,-1-1 0,1 1-1,0 2 6,0-1-2,6 13 65,0 0 0,-2 1 0,0-1 0,-1 1 0,-1 1 0,-1-1 0,0 0-1,-1 1 1,-1-1 0,-1 0 0,-1 1 0,0-1 0,-4 14-63,5-28 29,1 0 1,-1 0 0,0-1 0,1 1-1,-2 0 1,1-1 0,0 1-1,-1-1 1,1 1 0,-1-1-1,0 0 1,0 0 0,-1 0-1,1 0 1,-1 0 0,1 0-1,-1-1 1,0 1 0,0-1-1,0 0 1,0 1 0,0-2-1,-1 1 1,1 0 0,-1-1-1,1 1 1,-1-1 0,1 0-1,-1 0 1,0 0 0,0-1-1,1 0 1,-1 1 0,0-1-1,0 0 1,1-1 0,-1 1-1,0-1 1,0 1 0,0-2-30,-1 1-98,1-1 0,-1 0 0,0 0 0,1-1 0,-1 0 1,1 0-1,0 0 0,0 0 0,0 0 0,0-1 0,1 0 0,-1 0 1,1 0-1,0 0 0,0 0 0,1 0 0,-1-1 0,1 0 1,0 1-1,0-1 0,0 0 0,1 0 0,0 0 0,-1-5 98,7-4-2094</inkml:trace>
  <inkml:trace contextRef="#ctx0" brushRef="#br0" timeOffset="-24001.082">12848 9634 23669,'49'3'3810,"-46"-4"-3790,-1 0 0,0 0 0,0 0 0,0-1 0,0 1 0,0 0 0,0-1 0,0 1-1,0-1 1,0 0 0,-1 0 0,1 0 0,0 1 0,-1-2 0,0 1 0,0 0 0,1 0 0,-1 0 0,0 0-1,-1-1 1,1 1 0,0-1 0,-1 1 0,1 0 0,-1-1 0,0 1 0,0-1 0,0-1-20,1 3 9,-1 0 1,0 0-1,0 0 0,0-1 1,0 1-1,0 0 1,0 0-1,0 0 0,0 0 1,0 0-1,0 0 1,0 0-1,-1 0 1,1 0-1,0 0 0,-1 0 1,1 0-1,-1 0 1,1 0-1,-1 0 1,0 0-1,1 0 0,-1 0 1,0 0-1,0 1 1,1-1-1,-1 0 1,0 1-1,0-1 0,0 0 1,0 1-1,0-1 1,0 1-1,0 0 0,0-1 1,0 1-1,0 0 1,0-1-1,0 1 1,0 0-1,0 0 0,0 0 1,-1 0-1,1 0 1,0 0-1,0 0 1,0 1-1,0-1 0,0 0 1,0 1-1,0-1 1,0 0-1,0 1 1,0-1-1,0 1 0,0-1 1,0 1-1,0 0 1,1 0-1,-1-1 0,0 1-9,-1 8 12,0-1-1,0 1 0,1-1 1,1 1-1,0 0 0,0-1 0,0 1 1,1 0-1,0-1 0,1 1 1,0-1-1,0 0 0,2 4-11,-4-8 2,1 0 0,-1 0 1,0 0-1,1 0 0,0 0 0,0 0 0,0 0 0,0-1 1,1 1-1,-1 0 0,1-1 0,0 1 0,0-1 0,0 0 0,1 1 1,-1-1-1,1 0 0,0-1 0,0 1 0,0 0 0,0-1 1,0 1-1,0-1 0,1 0 0,-1 0 0,1-1 0,-1 1 0,1-1 1,0 1-1,0-1 0,0 0 0,0-1 0,-1 1 0,1-1 1,0 0-1,0 1 0,0-2 0,0 1 0,1-1-2,11-9 19,0-1 0,-1 0 0,0-1 0,-1-1 0,0-1 0,-1 0 0,-1 0 0,0-1 0,-1-1 0,8-15-19,3-2 13,-16 26-9,-6 4-5,1 1-1,-1-1 0,1 1 1,0 0-1,0 0 1,0-1-1,0 1 0,0 0 1,0 0-1,1 0 1,-1 0-1,1 0 0,-1 0 1,1 1-1,0-1 1,0 0-1,-1 1 0,1-1 1,0 1-1,1 0 1,-1 0-1,0 0 0,0 0 1,0 0-1,1 0 1,-1 0-1,0 1 0,1-1 1,-1 1-1,1 0 1,-1 0-1,0 0 0,1 0 1,-1 0-1,1 0 1,-1 0-1,0 1 0,1 0 1,-1-1-1,0 1 1,1 0-1,-1 0 0,0 0 1,0 0-1,0 0 1,1 2 1,61 132 26,-64-134-20,0-1 0,0 1 0,0 0 0,0-1 0,0 1 0,0-1 0,0 1 0,1 0 0,-1-1 0,0 1 0,0-1 0,1 1 0,-1-1 0,0 1 0,1 0 0,-1-1 0,0 0 0,1 1 0,-1-1-1,1 1 1,-1-1 0,1 1 0,-1-1 0,1 0 0,-1 1 0,1-1 0,-1 0 0,1 0 0,0 1 0,-1-1 0,1 0 0,-1 0 0,1 0 0,0 0 0,-1 0 0,1 0 0,0 0 0,-1 0 0,1 0 0,-1 0 0,1 0 0,0 0 0,-1 0 0,1 0 0,-1-1 0,1 1 0,0 0 0,-1 0-1,1-1 1,-1 1 0,1 0 0,-1-1 0,1 1 0,-1-1 0,1 1 0,-1-1 0,0 1 0,1-1-6,16-35 261,-16 33-268,5-14 34,-4 8-76,1 1 0,0-1 0,0 1-1,1 0 1,0 0 0,0 0 0,1 1 0,0-1 0,1 1 0,-1 0 0,3-1 49,-6 7-125,-1 0-1,0 0 1,1 1 0,-1-1-1,1 1 1,-1-1 0,1 1 0,-1-1-1,1 1 1,-1 0 0,1 0 0,-1 0-1,1 0 1,-1 0 0,1 0-1,0 0 1,-1 1 0,1-1 0,-1 0-1,1 1 1,-1-1 0,0 1-1,1 0 1,-1-1 0,1 1 0,-1 0-1,0 0 1,0 0 0,1 0-1,-1 0 1,0 0 0,0 0 0,0 0-1,0 1 1,0-1 0,-1 0-1,1 1 1,0-1 0,-1 0 0,1 1-1,0-1 1,-1 2 125,1-1-152,0 0-1,-1-1 1,1 1 0,0-1-1,0 1 1,0-1 0,0 1-1,0-1 1,0 1 0,1-1-1,-1 0 1,0 0 0,1 0 0,-1 1-1,1-1 1,-1-1 0,1 1-1,-1 0 1,1 0 0,0 0-1,-1-1 1,1 1 0,0-1-1,0 0 1,0 1 0,-1-1-1,1 0 1,0 0 0,0 0-1,0 0 1,-1 0 0,1-1-1,0 1 1,0-1 152,7-5-3877</inkml:trace>
  <inkml:trace contextRef="#ctx0" brushRef="#br0" timeOffset="-22076.832">13931 9235 21773,'-1'-2'107,"-1"-1"1,1 1 0,-1 0 0,0 0 0,0 0 0,0 0-1,0 1 1,0-1 0,0 0 0,0 1 0,-1-1 0,1 1-1,0 0 1,-1 0 0,1 0 0,-1 0 0,0 0-1,1 1 1,-1-1 0,0 1 0,1-1 0,-1 1 0,0 0-1,0 0 1,1 0 0,-1 1 0,0-1 0,1 1 0,-1-1-1,0 1 1,1 0 0,-1 0 0,1 0 0,-1 0-1,1 1 1,0-1 0,0 1 0,-1-1 0,1 1 0,-1 1-108,-4 5 60,-1 2 1,2-1-1,-1 1 1,1 0-1,1 0 1,0 0-1,0 1 1,1 0-1,0 0 1,1 0-1,0 0 1,1 1 0,1-1-1,-1 1 1,2-1-1,0 1 1,0 0-1,1-1 1,0 1-1,1-1 1,0 1-1,1-1 1,1 2-61,-4-12 4,0 1 1,-1-1-1,1 0 1,0 1-1,1-1 1,-1 1-1,0-1 1,0 1-1,0-1 1,1 0-1,-1 1 1,1-1-1,-1 1 1,1-1-1,0 0 0,-1 0 1,1 1-1,0-1 1,0 0-1,0 0 1,0 0-1,0 0 1,0 0-1,0 0 1,0 0-1,0 0 1,1-1-1,-1 1 1,0 0-1,0-1 1,1 1-1,-1-1 1,1 1-1,-1-1 1,0 1-1,1-1 1,-1 0-1,1 0 0,-1 0 1,1 0-1,-1 0 1,0 0-1,1 0 1,-1-1-1,1 1 1,-1 0-1,1-1 1,-1 1-1,0-1 1,1 1-1,-1-1 1,0 0-1,0 0 1,0 1-1,1-1 1,-1 0-1,0 0 1,0 0-1,0-1-4,8-17 62,-2-1-1,0 0 1,-1-1 0,-1 1-1,-1-1 1,-1 0-1,0-4-61,-1 8 17,4-19 102,-2 0 0,-1 0 1,-2-1-1,-2 1 0,-1 0 0,-2 0 0,-1 0 1,-8-27-120,8 68 149,30 91-181,4 44 32,-21-91 6,3 0 0,1 0-1,3-1 1,8 17-6,-19-57 0,34 41-10,-36-50-6,0 0-1,1 0 0,-1 0 1,0 0-1,0-1 0,0 1 1,-1-1-1,1 1 0,0-1 1,0 0-1,-1 0 0,1 0 1,-1 0-1,0 0 0,0 0 1,1 0-1,-1 0 0,0 0 1,-1-1-1,1 1 0,0 0 1,-1 0-1,1-1 0,-1 1 1,0-1-1,0 1 0,0 0 1,0-1-1,0 1 0,0-1 1,-1 1-1,0-1 17,-1-47-1012,-6-7-623</inkml:trace>
  <inkml:trace contextRef="#ctx0" brushRef="#br0" timeOffset="-21720.676">14045 9276 20260,'46'115'4505,"-46"-114"-4448,1 1-1,0-1 0,-1 0 1,1 0-1,0 0 0,0 0 1,0 1-1,0-1 0,0-1 1,0 1-1,0 0 0,0 0 1,0 0-1,0 0 0,1-1 1,-1 1-1,0-1 1,0 1-1,1-1 0,-1 1 1,0-1-1,1 0 0,-1 1 1,0-1-1,1 0 0,-1 0 1,1 0-1,-1 0 0,0 0 1,1-1-1,-1 1 0,0 0 1,1 0-1,-1-1 0,0 1 1,1-1-1,-1 0 0,0 1 1,0-1-1,0 0 0,0 0 1,1 1-1,-1-1 1,0 0-1,0 0 0,-1 0 1,1 0-1,0 0 0,0-1 1,0 1-1,-1 0 0,1 0 1,0 0-1,-1-1 0,1 0-56,27-73 681,-25 62-659,0 1 0,-1-1 1,-1 0-1,0 0 1,0 0-1,-1 0 0,-1 0 1,-1 0-1,1 0 0,-2 0 1,0 1-1,0-1 0,-2 1 1,1 0-1,-1 0 0,-1 0 1,-2-3-23,7 14 8,0 0 1,1 0-1,-1 0 1,0 0-1,0 0 1,0 0-1,0 0 1,0 0-1,0 0 1,-1 1-1,1-1 1,0 0-1,0 1 1,0-1-1,-1 1 1,1-1 0,0 1-1,-1 0 1,1-1-1,0 1 1,-1 0-1,1 0 1,0 0-1,-1 0 1,1 0-1,0 0 1,-1 1-1,1-1 1,0 0-1,-1 1 1,1-1-1,0 1 1,0-1-1,-1 1 1,1-1-1,0 1 1,0 0-1,0 0 1,0 0-1,0-1 1,0 1-1,0 0 1,0 0-1,0 1 1,0-1-1,1 0 1,-1 0-1,0 0 1,1 0-1,-1 1 1,1-1-1,-1 0 1,1 1-1,0-1 1,-1 0-1,1 1 1,0-1-1,0 0 1,0 1-1,0-1 1,0 0-1,0 1 1,1 0-9,-4 27 20,2 1 0,2 0 1,0-1-1,2 1 0,2-1 0,7 29-20,-10-48 17,-1 1 14,1 0 0,0 1-1,1-1 1,1 0-1,0 0 1,0-1-1,1 1 1,0-1-1,1 0 1,1 1-31,-6-10 4,0 0 0,0 0-1,0 0 1,0 0 0,0 0-1,0 0 1,0 0 0,0 0 0,1 0-1,-1-1 1,0 1 0,1 0 0,-1-1-1,0 1 1,1-1 0,-1 1-1,1-1 1,-1 0 0,1 0 0,-1 0-1,1 0 1,-1 0 0,1 0-1,-1 0 1,1 0 0,-1 0 0,0-1-1,1 1 1,-1-1 0,1 1 0,-1-1-1,0 1 1,1-1 0,-1 0-1,0 0 1,0 1 0,0-1 0,1 0-1,-1 0 1,0 0 0,0-1 0,0 1-1,-1 0 1,2-1-4,40-60 72,-40 58-67,55-114-275,-55 117 146,0 0 0,0 0 0,0 0 1,0 1-1,0-1 0,0 1 0,0-1 1,1 1-1,-1 0 0,0 0 0,0 0 1,0 0-1,1 0 0,-1 1 0,0-1 1,0 1-1,0-1 0,0 1 0,0 0 1,0-1-1,0 1 0,0 1 0,0-1 1,0 0-1,0 0 0,0 1 0,-1-1 1,1 0-1,-1 1 0,1 0 0,-1-1 1,0 1-1,1 0 0,-1 0 0,0 0 1,0 0-1,0 0 0,0 0 0,0 1 124,10 16-1716</inkml:trace>
  <inkml:trace contextRef="#ctx0" brushRef="#br0" timeOffset="-21476.19">14610 9090 21301,'-30'60'6765,"21"-36"-6188,4-15-547,0-1 0,1 1 0,0 0 0,0 0 0,1 0 0,0 1 0,1-1 0,0 1 0,0 0 0,1-1 0,0 1 0,1 0 0,0 0 0,1-1 0,0 1-1,1 0 1,-1 0 0,2-1 0,-1 0 0,5 10-30,-5-18-70,0 1-1,-1 0 1,1-1-1,0 1 1,1-1 0,-1 0-1,0 0 1,0 0-1,0 0 1,1 0-1,-1 0 1,1 0-1,-1-1 1,0 1 0,1-1-1,-1 0 1,1 0-1,-1 0 1,1 0-1,-1 0 1,1 0-1,-1-1 1,1 1 0,-1-1-1,0 0 1,1 1-1,-1-1 1,0 0-1,1-1 1,-1 1-1,0 0 1,0 0-1,0-1 1,0 0 70,21-16-1858</inkml:trace>
  <inkml:trace contextRef="#ctx0" brushRef="#br0" timeOffset="-21165.32">14721 9123 24229,'0'6'385,"-1"-5"-307,1 0 0,-1 1 0,1-1 0,0 0 0,-1 0 0,1 1 0,0-1 0,0 0 0,0 1 0,-1-1 0,1 0 0,1 1 0,-1-1 0,0 0 0,0 1 0,0-1 0,1 0 0,-1 1 0,1-1 0,-1 0 0,1 0 0,-1 0 0,1 0 0,0 1 0,0-1 0,-1 0 0,1 0 0,0 0 0,0 0 1,0-1-1,0 1 0,0 0 0,0 0 0,1 0 0,-1-1 0,0 1 0,0-1 0,0 1 0,1-1 0,-1 1 0,0-1 0,0 0 0,1 0 0,-1 1 0,0-1 0,1 0 0,0 0-78,7-5 58,0 0 0,-1-1 0,0 0-1,1 0 1,-2-1 0,1 1 0,-1-2 0,0 1 0,-1-1 0,0 0 0,3-5-58,-7 11 8,-1 0-5,9-10 15,0-1 1,0 0-1,-2 0 0,0-1 0,0 0 0,-1-1 0,-1 1 0,1-4-18,-8 19 4,1-1 0,-1 1 0,1-1-1,-1 0 1,1 1 0,0-1 0,-1 0-1,1 0 1,-1 1 0,0-1 0,1 0 0,-1 0-1,1 0 1,-1 0 0,1 1 0,-1-1 0,1 0-1,-1 0 1,0 0 0,1 0 0,-1 0-1,1-1 1,-1 1 0,1 0 0,-1 0 0,0 0-1,1 0 1,-1-1 0,1 1 0,-1 0-1,1 0 1,-1-1 0,1 1 0,0 0 0,-1-1-1,1 1 1,-1-1 0,1 1 0,0 0 0,-1-1-1,1 1 1,0-1 0,-1 1 0,1-1-1,0 1 1,0-1 0,-1 1 0,1-1 0,0 0-4,-11 21 38,1 0 0,1 1 0,0 0 0,2 0 0,0 1 0,2 0 0,0 0 1,2 0-1,0 1 0,2-1 0,0 1 0,2 18-38,17 43 172,-17-82-185,0 0 0,0 0 0,0 0-1,0 0 1,0 0 0,0-1 0,1 1 0,-1 0-1,1-1 1,-1 1 0,1-1 0,-1 1-1,1-1 1,0 0 0,0 0 0,0 1-1,0-1 1,0-1 0,0 1 0,0 0-1,0 0 1,0-1 0,0 1 0,0-1 0,0 0-1,0 1 1,1-1 0,-1 0 0,0-1-1,0 1 1,0 0 0,0 0 0,0-1-1,1 1 1,-1-1 0,2-1 13,20-9-991</inkml:trace>
  <inkml:trace contextRef="#ctx0" brushRef="#br0" timeOffset="-20353.859">11295 10217 20348,'-3'3'6755,"4"10"-6297,53 175-68,-47-162-376,36 83 32,-42-108-44,-1 0 0,1 0 0,0 0-1,-1 0 1,1-1 0,0 1 0,0 0 0,0 0-1,-1 0 1,1-1 0,0 1 0,0-1-1,0 1 1,0 0 0,0-1 0,1 0 0,-1 1-1,0-1 1,0 0 0,0 1 0,0-1-1,0 0 1,0 0 0,1 0 0,-1 0 0,0 0-1,0 0 1,0 0 0,0-1 0,0 1-1,0 0 1,1-1 0,-1 1 0,0-1 0,0 1-1,0-1 1,0 1 0,0-1 0,0 0-1,-1 1 1,1-1 0,0 0 0,1 0-2,37-48 112,-25 29-86,-12 16-28,0 0-1,0 1 1,0-1 0,1 0-1,-1 1 1,1 0-1,0 0 1,0-1 0,0 2-1,1-1 1,-1 0-1,0 1 1,1-1 0,0 1-1,0 0 1,-1 0-1,1 1 1,0-1 0,1 1-1,-1 0 1,0 0 0,0 0-1,0 0 1,1 1-1,-1 0 1,0 0 0,1 0-1,-1 0 1,0 1-1,0 0 1,1-1 0,-1 2-1,0-1 1,0 0 0,0 1-1,0 0 1,0 0-1,1 1 3,1 4 50,0-1-1,-1 2 0,0-1 0,0 0 1,-1 1-1,0 0 0,-1 0 0,1 0 1,-2 0-1,1 1 0,-1-1 0,0 1 1,-1 0-1,0-1 0,0 1 1,-1 0-1,0 0 0,-1-1 0,0 1 1,0 0-1,-1-1 0,0 1 0,0-1 1,-1 1-1,0-1 0,0 0 0,-1 0 1,-1 0-1,1-1 0,-1 0 0,0 1 1,-1-2-1,1 1 0,-1-1 1,-1 1-1,1-2 0,-1 1 0,0-1 1,0 0-1,-1 0 0,0-1 0,1 0 1,-1-1-1,-1 1 0,1-2 0,0 1 1,-1-1-1,1 0 0,-4 0-49,7-2-40,-1-1 0,1 1-1,0 0 1,0-1 0,-1 0 0,1-1-1,0 1 1,0-1 0,0 0 0,0 0-1,1 0 1,-1-1 0,0 0 0,1 0-1,0 0 1,0 0 0,0-1 0,0 0-1,0 0 1,1 0 0,-1 0 0,0-2 40,4 5-126,0-1 0,0 1 0,0-1 0,0 1 0,1-1 0,-1 1 0,0-1 0,1 1 0,-1-1 0,1 1 0,-1 0 0,1-1 0,0 1 0,0 0 0,0-1 0,-1 1 0,1 0 0,0 0 0,1 0 0,-1 0 1,0 0-1,0 0 0,0 0 0,1 0 0,-1 0 0,0 0 0,1 1 0,-1-1 0,0 1 0,1-1 0,-1 1 0,1-1 0,-1 1 0,1 0 126,2-1-289,22-11-1934</inkml:trace>
  <inkml:trace contextRef="#ctx0" brushRef="#br0" timeOffset="-18380.115">11858 10486 20180,'35'-25'4516,"-35"24"-3732,-9-13 1077,8 13-1859,1 1 1,-1 0-1,1-1 1,-1 1-1,1-1 1,-1 1-1,1 0 1,-1-1-1,0 1 1,1 0-1,-1 0 1,1 0 0,-1-1-1,0 1 1,1 0-1,-1 0 1,0 0-1,1 0 1,-1 0-1,0 0 1,1 0-1,-1 0 1,1 0-1,-1 1 1,0-1 0,1 0-1,-1 0 1,1 0-1,-1 1 1,0-1-1,1 0 1,-1 1-1,1-1 1,-1 0-1,1 1 1,-1-1-1,1 1 1,-1-1 0,1 1-1,0-1 1,-1 1-1,1-1 1,0 1-1,-1 0 1,1-1-1,0 1 1,0-1-1,-1 1 1,1 0-1,0-1 1,0 1 0,0 0-3,4 47 60,-1-30-50,-2-11-5,0 7 10,0-1 0,1 1 0,1-1-1,0 1 1,1-1 0,0 0 0,1 0 0,1-1 0,0 0-1,0 0 1,6 7-15,-11-18 3,0 0 0,0 0 0,0 0 0,0 0 0,0 0 1,0 0-1,0 0 0,0-1 0,0 1 0,0 0 0,1-1 0,-1 1 0,0-1 0,0 1 0,1-1 0,-1 0 0,0 1 0,1-1 0,-1 0 0,0 0 0,1 0 0,-1 0 0,0 0 0,1 0 0,-1-1 0,0 1 0,0 0 0,1-1 0,-1 1 1,0-1-1,0 1 0,1-1 0,-1 1 0,0-1 0,0 0 0,0 0 0,0 1 0,0-1 0,0 0 0,0 0 0,0 0 0,0 0 0,0 0 0,-1-1 0,1 1-3,29-62 167,-20 25-113,-2 1-1,-1-1 0,-2-1 0,-1 1 1,-2-1-1,-3-13-53,1 35 24,-1 0 0,-1 0 0,-1 0 0,0 0 0,-1 0 0,-1 0 0,-1 1 0,0 0-1,-1 0 1,-1 1 0,0 0 0,-1 0 0,-1 0 0,0 2 0,-5-6-24,15 20 0,0-1 1,0 0-1,0 1 1,0-1-1,0 0 0,-1 1 1,1-1-1,0 1 0,0-1 1,0 0-1,0 1 1,-1-1-1,1 0 0,0 1 1,0-1-1,-1 0 0,1 0 1,0 1-1,-1-1 1,1 0-1,0 0 0,-1 1 1,1-1-1,0 0 0,-1 0 1,1 0-1,0 0 0,-1 0 1,1 1-1,0-1 1,-1 0-1,1 0 0,-1 0 1,1 0-1,0 0 0,-1 0 1,1 0-1,-1 0 1,1 0-1,0-1 0,-1 1 1,1 0-1,0 0 0,-1 0 1,1 0-1,0 0 0,-1-1 1,1 1-1,0 0 1,-1 0-1,1-1 0,0 1 1,-1 0-1,1 0 0,0-1 1,0 1-1,-1 0 1,1-1-1,0 1 0,0 0 1,0-1-1,0 1 0,-1 0 1,1-1-1,0 1 0,0-1 1,0 1-1,0 0 1,0-1-1,2 30-23,56 237-57,-3-26 144,-54-236-61,0-1 1,0 1-1,0-1 1,1 1-1,-1-1 1,1 0-1,0 1 1,0-1-1,0 0 1,0 0-1,1 0 1,-1 0-1,1-1 1,-1 1 0,1-1-1,0 1 1,0-1-1,0 0 1,1 0-1,-1-1 1,0 1-1,4 1-3,-5-5 5,0 0 0,0 1 0,0-1 0,-1 0 1,1 0-1,0 0 0,-1 0 0,1 0 0,-1-1 0,0 1 0,1 0 0,-1-1 0,0 1 0,-1-1 0,1 1 0,0-1 1,-1 1-1,1-1 0,-1 1 0,0-1 0,0 0 0,0 1 0,0-1 0,0 1 0,-1-1 0,1 0 0,-1 1 0,0-2-5,1-3 8,-6-62 25,5-57-29,1 125-8,0 0 1,0 0-1,0-1 0,0 1 1,0 0-1,0 0 0,1 0 1,-1 0-1,0 0 0,1 0 1,-1 0-1,1 0 1,-1 0-1,1 0 0,-1 1 1,1-1-1,0 0 0,0 0 1,-1 0-1,1 1 0,0-1 1,0 0-1,0 1 0,0-1 1,0 1-1,0-1 1,0 1-1,0-1 0,0 1 1,0 0-1,0-1 0,0 1 1,0 0-1,0 0 0,0 0 1,0 0-1,0 0 1,0 0-1,0 0 0,0 0 1,0 0-1,0 0 0,0 1 1,0-1-1,1 0 0,-2 1 1,1-1-1,0 1 0,1 0 4,48 37-106,-35-24 89,63 56-111,-29-17 113,-48-52 14,0 0 0,0 0 0,0 0-1,1 0 1,-1 0 0,0 0 0,1-1 0,-1 1 0,1 0-1,-1-1 1,0 0 0,1 1 0,-1-1 0,1 0 0,0 1-1,-1-1 1,1 0 0,-1 0 0,1 0 0,-1 0 0,1-1-1,-1 1 1,1 0 0,-1-1 0,1 1 0,-1-1 0,1 1-1,-1-1 1,0 0 0,1 1 0,-1-1 0,0 0 0,0 0-1,1 0 1,-1 0 0,0 0 0,0 0 0,0 0 0,0-1-1,0 1 1,-1 0 0,1-1 0,0 1 0,0-1 1,6-13 3,-1 1 0,0-2 0,0 1 0,-2 0 0,0-1 0,-1 0-1,-1 0 1,0 0 0,-1-7-3,11 43-61,15 61-5,-24-65 65,1-1 0,1 0 0,1 0 0,0 0 0,1 0 1,0-1-1,1 0 0,3 2 1,-10-14 2,1-1 0,-1 0 1,0 1-1,0-1 0,1 0 0,-1 0 1,1 0-1,-1 0 0,1 0 1,-1 0-1,1-1 0,-1 1 1,1 0-1,0-1 0,-1 0 0,1 1 1,0-1-1,0 0 0,-1 0 1,1 1-1,0-1 0,0-1 1,0 1-1,-1 0 0,1 0 0,0-1 1,-1 1-1,1-1 0,0 1 1,-1-1-1,1 0 0,0 0 0,-1 0 1,1 1-1,-1-2 0,0 1 1,1 0-1,-1 0 0,0 0 1,0-1-1,1 1 0,-1 0 0,0-1 1,0-1-3,43-68 211,-40 61-196,-1-1 1,0 0-1,-1 1 0,0-1 1,-1 0-1,0 0 0,0 0 1,-1 0-1,0 0 1,-1 0-1,-1 0 0,0 0 1,0 0-16,2 11 1,-1 1 1,1-1-1,0 0 1,-1 1-1,1-1 1,0 0-1,0 1 1,-1-1-1,1 0 1,0 1-1,-1-1 1,1 0 0,-1 0-1,1 1 1,0-1-1,-1 0 1,1 0-1,-1 0 1,1 0-1,-1 0 1,1 0-1,-1 1 1,1-1-1,0 0 1,-1 0-1,1 0 1,-1 0-1,1-1 1,-1 1-1,1 0 1,-1 0-1,1 0 1,0 0-1,-1 0 1,1-1-1,-1 1 1,1 0-1,0 0 1,-1 0-1,1-1 1,-1 1-1,1 0 1,0-1-1,0 1 1,-1 0-1,1-1 1,0 1-1,-1-1 1,1 1 0,0 0-1,0-1 1,0 1-1,0-1 1,-1 1-1,1 0 1,0-1-1,0 1 1,0-1-1,0 1-1,-1 3-1,0 1 0,1 0 0,-1 0 1,1 0-1,0 0 0,0-1 0,0 1 0,1 0 0,-1 0 0,1 0 0,0 0 0,0-1 1,1 1-1,-1 0 0,1-1 0,-1 1 0,1-1 0,0 0 0,0 1 0,1-1 0,-1 0 0,1 0 1,-1 0-1,1-1 0,0 1 0,0-1 0,0 0 0,1 1 0,-1-1 0,0-1 0,1 1 0,-1 0 1,1-1-1,0 0 0,-1 0 0,1 0 0,0 0 0,0 0 0,0-1 0,0 0 0,0 0 0,-1 0 1,1 0-1,0 0 0,0-1 0,0 0 0,0 0 0,-1 0 0,1 0 0,0-1 0,-1 1 0,1-1 2,11-11 14,-1-1 0,0 0 0,-2-1 0,1-1 0,-2 0 0,0 0 0,-1-1 0,6-14-15,-14 29 2,-1 0 0,1-1 0,-1 1 0,0 0 0,1-1 0,-1 1 0,-1 0 0,1-1 0,0 1 0,0-1 0,-1 0 1,0 1-1,1-1 0,-1 1 0,0-1 0,0 0 0,-1 1 0,1-1 0,0 0 0,-1 1 0,0-1 0,1 1 1,-2-2-3,0 4 0,0 1 0,0 0 1,0 0-1,0 0 0,0 1 1,0-1-1,1 0 1,-1 1-1,0-1 0,1 1 1,-1 0-1,1-1 0,0 1 1,-1 0-1,1 0 1,0 0-1,0 0 0,0 0 1,0 0-1,1 0 1,-1 0-1,1 0 0,-1 0 1,1 1-1,0-1 0,-1 0 1,1 0-1,0 2 0,-2 11-1,1 0 0,0-1-1,1 1 1,0 0 0,1-1-1,1 1 1,0 0 0,1-1-1,0 0 1,2 1 0,2 4 1,-7-17 0,0-1 1,1 0 0,-1 0 0,1 0 0,0 0 0,-1-1 0,1 1 0,-1 0 0,1 0-1,0 0 1,0 0 0,0-1 0,-1 1 0,1 0 0,0-1 0,0 1 0,0 0 0,0-1-1,0 1 1,0-1 0,0 0 0,0 1 0,0-1 0,1 0 0,-1 0 0,0 0 0,0 1 0,0-1-1,0 0 1,0 0 0,0-1 0,0 1 0,1 0 0,-1 0 0,0-1 0,0 1 0,0 0-1,0-1 1,0 1 0,0-1 0,0 1 0,0-1 0,0 0 0,0 1 0,-1-1 0,1 0-1,0 0 1,0 1 0,-1-1 0,1 0 0,0 0 0,-1 0 0,1 0 0,-1 0 0,1 0-1,37-59 98,-36 55-93,-1 3-3,35-54 20,-35 55-23,0 0-1,-1 0 1,1 0-1,0 0 1,0 0 0,0 0-1,0 0 1,0 0-1,0 0 1,0 0-1,0 0 1,0 0 0,1 1-1,-1-1 1,0 1-1,0-1 1,1 1-1,-1-1 1,0 1-1,1 0 1,-1-1 0,0 1-1,1 0 1,-1 0-1,0 0 1,1 0-1,-1 0 1,0 0-1,1 1 1,-1-1 0,0 0-1,1 1 1,-1-1-1,0 1 1,1-1-1,-1 1 1,0 0 0,0-1-1,0 1 1,0 0-1,0 0 1,0 0-1,0 0 1,1 1 1,61 91-121,-62-92-77,5-15-799,13-31 935,24-46 432,-41 85-341,-1-1 1,0 1-1,0-1 1,0 1-1,-1-1 1,0 1-1,0-1 0,0 0 1,-1 1-1,0-1 1,-1 1-1,1 0 1,-1-1-1,0 1 1,-1 0-1,1 0 1,-1 0-1,-1 1 1,1-1-1,-3-2-29,4 8 5,1 0-1,-1 0 1,0 0 0,0 0-1,1 1 1,-1-1-1,0 1 1,1-1 0,-1 1-1,1 0 1,-1-1-1,1 1 1,-1 0 0,1 0-1,-1 0 1,1 0-1,0 0 1,-1 1 0,1-1-1,0 0 1,0 1 0,0-1-1,0 0 1,0 1-1,0 0 1,1-1 0,-1 1-1,0-1 1,1 1-1,-1 0 1,1-1 0,0 1-1,-1 0 1,1-1-1,0 1 1,0 0 0,0 0-1,0-1 1,1 3-5,-3 1 0,-2 9 19,1 0-1,0 0 0,1 1 1,0-1-1,1 1 1,1-1-1,0 1 1,1 0-1,1-1 0,0 1 1,4 12-19,-6-25 1,0-1 1,1 0-1,-1 1 0,1-1 1,-1 0-1,0 1 1,1-1-1,0 0 0,-1 0 1,1 0-1,0 0 1,0 1-1,-1-1 0,1 0 1,0 0-1,0 0 1,0-1-1,0 1 0,1 0 1,-1 0-1,0 0 1,0-1-1,0 1 0,0-1 1,1 1-1,-1-1 1,0 1-1,1-1 0,-1 0 1,0 0-1,1 0 1,-1 1-1,0-1 0,1 0 1,-1-1-1,1 1 0,-1 0 1,0 0-1,1-1 1,-1 1-1,0 0 0,0-1 1,1 1-1,-1-1 1,1 0-2,53-44 76,-44 33-60,78-58-510,-88 69 477,0 1 0,0-1 0,0 1 0,0-1-1,1 1 1,-1-1 0,0 1 0,0 0 0,0 0 0,1 0-1,-1 0 1,0 0 0,0 0 0,0 0 0,1 0 0,-1 0-1,0 1 1,0-1 0,0 0 0,1 1 0,-1-1 0,0 1-1,0-1 1,0 1 0,0-1 0,0 1 0,0 0 0,0 0-1,0 0 1,0-1 0,0 1 0,-1 0 0,1 0 0,0 0-1,-1 0 1,1 0 0,0 1 0,-1-1 17,7-5-87,-1-14-92,0 0 0,-1 0-1,0 0 1,-2-1-1,0 0 1,0-18 179,-1 18-96,1-2-13,-1 8 41,-1 0 0,0-1 0,-1 1 0,0 0 0,-1-1 0,0 1 0,-1 0 0,-1 0 0,0 0 0,-1-1 68,3 11-34,-6 18 18,20 111 510,-11-114-441,2 1 1,-1-1 0,1 0-1,1 0 1,1-1-1,-1 1 1,2-1 0,-1-1-1,2 1 1,-1-1 0,1 0-1,1-1 1,0 0-1,0 0 1,1-1 0,0 0-1,0-1 1,1 0 0,5 2-54,-15-8 10,-1-1-40,-6-4-61,-177-143 871,182 146-759,0 1 0,1-1 1,-1 1-1,1 0 0,-1-1 0,0 1 1,1-1-1,-1 1 0,1-1 0,-1 0 1,1 1-1,0-1 0,-1 0 0,1 1 0,0-1 1,-1 0-1,1 1 0,0-1 0,0 0 1,-1 0-1,1 1 0,0-1 0,0 0 1,0 0-1,0 1 0,0-1 0,0 0 0,0 0 1,0 1-1,1-1 0,-1 0 0,0 1 1,0-1-1,1 0 0,-1 0 0,0 1 1,1-1-1,-1 0 0,0 1 0,1-1 0,-1 1 1,1-1-1,-1 1 0,1-1 0,0 1 1,-1-1-1,1 1 0,-1-1 0,1 1 1,0 0-1,-1-1 0,1 1 0,0 0-21,42-19-5,-40 18 20,81-24-1021,-56 12-107</inkml:trace>
  <inkml:trace contextRef="#ctx0" brushRef="#br0" timeOffset="-17442.242">13400 10057 17756,'-1'-31'1615,"0"-4"3698,9 63-2650,5 38-2294,43 157-19,-55-220-123,-5-125 826,6 41-1013,0 80-43,-1 1-1,1 0 0,-1-1 0,1 1 1,-1 0-1,1 0 0,-1 0 0,1 0 0,-1 0 1,1 0-1,-1 0 0,1 1 0,-1-1 1,1 0-1,-1 1 0,0 0 0,1-1 1,-1 1-1,0 0 0,1-1 0,-1 1 1,0 0-1,0 0 0,0 0 0,0 0 1,0 0-1,0 0 0,0 1 0,0-1 1,0 0-1,0 0 0,0 1 0,-1-1 1,1 0-1,-1 1 0,1-1 0,-1 1 1,1 0 3,10 16-22,0 0 1,-2 1 0,0 1-1,-1-1 1,-1 2 0,0-1-1,-2 1 1,0 3 21,-4-21-987,-1-3-757</inkml:trace>
  <inkml:trace contextRef="#ctx0" brushRef="#br0" timeOffset="-16804.803">14047 10088 20044,'12'-74'5958,"-11"72"-4989,-1 2-242,-12 33 285,6-21-1001,2 0-1,-1 0 1,1 0 0,1 1-1,0-1 1,1 1 0,0 0-1,1 0 1,1 0 0,0 0 0,0 0-1,1 0 1,1 0 0,1-1-1,-1 1 1,2 0 0,0-1-1,0 0 1,1 0 0,1 0-1,3 6-10,-7-17 8,0 0-1,0 0 1,0 0-1,0 0 1,1 0-1,-1 0 1,0-1-1,0 1 0,1-1 1,-1 0-1,0 1 1,0-1-1,1 0 1,-1 0-1,0-1 1,1 1-1,-1 0 1,0-1-1,0 1 1,0-1-1,1 0 1,-1 0-1,0 0 1,0 0-1,0 0 1,0 0-1,0 0 1,-1-1-1,1 1 1,0-1-1,0 1 0,-1-1 1,1 0-1,-1 0 1,0 0-1,1 1 1,-1-1-1,0 0 1,0-1-1,0 1 1,-1 0-1,1 0 1,0 0-1,-1 0 1,1-1-1,-1 1 1,0 0-1,0-1 1,0 1-1,0 0 1,0-2-8,2-9 34,0 0 0,0 0 0,-1-1 0,-1 1 0,-1 0 0,1 0 0,-2-1 0,0 1 1,-1 0-1,0 0 0,-1 0 0,0 1 0,-1 0 0,0-1 0,-1 1 0,-1 1 1,0-1-1,0 1 0,-5-5-34,12 17-32,0-1-1,0 0 1,-1 0 0,1 1 0,0-1 0,0 0 0,0 0-1,0 1 1,0-1 0,-1 0 0,1 0 0,0 1 0,0-1 0,0 0-1,-1 0 1,1 0 0,0 0 0,0 1 0,0-1 0,-1 0-1,1 0 1,0 0 0,-1 0 0,1 0 0,0 0 0,0 0-1,-1 0 1,1 0 0,0 0 0,0 0 0,-1 0 0,1 0 0,0 0-1,-1 0 1,1 0 0,0 0 0,0 0 0,-1 0 0,1 0-1,0 0 1,0 0 0,-1 0 0,1-1 0,0 1 0,0 0 0,-1 0-1,1 0 1,0 0 0,0-1 0,0 1 0,0 0 0,-1 0-1,1-1 33,0 3-1941</inkml:trace>
  <inkml:trace contextRef="#ctx0" brushRef="#br0" timeOffset="-16056.49">14355 10069 13171,'0'0'3922,"-1"-1"4428,-15 8-5938,11-4-2313,3-2-79,1 0 1,-1 0 0,0 0-1,0 0 1,1 0-1,-1 1 1,1-1-1,-1 1 1,1-1 0,-1 1-1,1-1 1,0 1-1,0 0 1,0-1-1,0 1 1,0 0 0,0 0-1,0 0 1,1 0-1,-1 0 1,1 0-1,-1 0 1,1 0 0,0 0-1,0 0 1,0 2-21,2 7 23,0 0 0,1 0 0,0-1 0,1 1 0,1-1 0,-1 0 1,2 0-1,-1 0 0,1-1 0,1 1 0,-1-1 0,7 5-23,-12-13 9,0 0 1,0 0-1,1-1 0,-1 1 1,0 0-1,0-1 0,0 1 1,1-1-1,-1 0 0,0 1 0,0-1 1,1 0-1,-1 0 0,0 0 1,1 1-1,-1-1 0,0-1 0,1 1 1,-1 0-1,0 0 0,1 0 1,-1-1-1,0 1 0,0-1 1,1 1-1,-1-1 0,0 1 0,0-1 1,0 0-1,0 0 0,0 1 1,0-1-1,0 0 0,0 0 0,0 0 1,0 0-1,0 0 0,-1 0 1,1 0-1,0-1 0,-1 1 1,1 0-1,-1 0 0,1 0 0,-1-1 1,1 0-10,26-62 279,-21 35-254,-1 0 0,-2 0 0,0-1 0,-3 1 1,0-1-1,-3-8-25,10 67-9,1-1 1,1-1 0,2 1-1,0-2 1,2 1-1,1-2 1,4 6 8,-18-30 0,0 0 1,0 0-1,1-1 0,-1 1 1,0 0-1,1 0 0,-1 0 1,1 0-1,-1 0 0,1 0 1,0-1-1,-1 1 1,1 0-1,0 0 0,-1-1 1,1 1-1,0 0 0,0-1 1,0 1-1,0-1 0,0 1 1,-1-1-1,1 0 0,0 1 1,0-1-1,0 0 0,0 0 1,0 1-1,0-1 0,0 0 1,0 0-1,0 0 1,0 0-1,0 0 0,0 0 1,0-1-1,0 1 0,0 0 1,0 0-1,0-1 0,0 1 1,0-1-1,0 1 0,0-1 1,0 1-1,-1-1 0,1 1 1,0-1-1,0 0 0,-1 1 1,1-1-1,0 0 1,-1 0-1,1 0 0,-1 0 1,1 1-1,-1-1 0,1 0 1,-1 0-1,1-1 0,19-65 46,-19 61-42,9-55 9,-3 0 1,-3 0-1,-2-1 1,-3 1-1,-3-1 1,-2 1-1,-4-5-13,40 172-154,33 195 159,-62-294-5,0 0 0,1 0 1,0 0-1,0-1 0,0 1 0,1 0 1,0-1-1,0 0 0,1 0 0,0 0 1,0 0-1,0 0 0,1-1 0,0 0 0,0 0 1,0 0-1,1 0 0,-1-1 0,1 0 1,0 0-1,0-1 0,1 1 0,2 0 0,-7-4 19,-3-5-2,-1 1-21,-1-1-1,0 1 1,0 0-1,0-1 1,-1 1-1,1 1 1,-1-1-1,0 1 0,0-1 1,0 1-1,0 0 1,-1 0-1,1 1 1,-1 0-1,0-1 5,-18-11-12,-152-118 36,173 130 7,2 2-7,4-1-12,148-11-655,-110 8-797</inkml:trace>
  <inkml:trace contextRef="#ctx0" brushRef="#br0" timeOffset="-15325.203">14861 9765 22109,'54'90'3933,"-10"4"-2867,-4 2 0,-4 2 1,11 58-1067,-38-111 129,-8-42-25,-1-3 16,-1-4-14,-70-202 119,65 184-224,1 1 0,1-1-1,1 0 1,1 0 0,1 0 0,1-16-1,0 30-4,1 0 0,0-1 0,1 1-1,-1 0 1,2 1 0,-1-1 0,1 0 0,0 1 0,0-1 0,1 1 0,0 0 0,1 0 0,-1 0 0,1 1 0,0 0 0,1 0 0,0 0 0,0 0 0,5-3 4,-10 9-1,-1-1-1,1 0 0,0 0 1,0 1-1,0-1 1,0 1-1,0-1 1,0 1-1,1-1 1,-1 1-1,0 0 1,0 0-1,0-1 1,0 1-1,0 0 0,1 0 1,-1 0-1,0 0 1,0 0-1,0 0 1,0 1-1,0-1 1,1 0-1,-1 1 1,0-1-1,0 0 1,0 1-1,0-1 0,0 1 1,0 0-1,0-1 1,0 1-1,0 0 1,-1 0-1,1-1 1,0 1-1,0 0 1,-1 0-1,1 0 1,0 0-1,-1 0 0,1 0 1,-1 0-1,1 0 1,-1 0 1,15 53-16,-13-28 23,-1 0 1,-1 0 0,-1-1-1,-2 1 1,-1 0-1,0-1 1,-6 14-8,-12 8 105,21-46-132,1 0-1,0 0 1,-1-1-1,1 1 1,-1 0-1,1 0 1,-1 0-1,1 0 1,-1-1-1,0 1 0,1 0 1,-1-1-1,0 1 1,0 0-1,1-1 1,-1 1-1,0-1 1,0 1-1,0-1 1,0 0-1,0 1 1,0-1-1,0 0 1,1 0-1,-1 0 1,0 1-1,0-1 1,0 0-1,0 0 1,0 0-1,0 0 1,0-1-1,0 1 1,0 0-1,0 0 1,0-1-1,0 1 0,0 0 1,0-1-1,0 1 1,1-1-1,-1 1 1,0-1-1,0 1 1,0-1-1,1 0 1,-2 0 27,-3-35-3522,10 9 1248</inkml:trace>
  <inkml:trace contextRef="#ctx0" brushRef="#br0" timeOffset="-14675.2">15191 9791 16948,'2'4'2984,"15"92"2295,-9-37-4402,-6-46-696,1 4 54,-1-1-1,2 0 1,0 0-1,1-1 0,1 1 1,0-1-1,1 0 1,6 10-235,-12-25 7,-1 1 1,1 0-1,-1 0 0,1 0 1,-1-1-1,1 1 1,0 0-1,-1 0 1,1-1-1,0 1 0,-1-1 1,1 1-1,0 0 1,0-1-1,0 0 0,0 1 1,-1-1-1,1 1 1,0-1-1,0 0 1,0 0-1,0 0 0,0 1 1,0-1-1,0 0 1,0 0-1,0 0 1,0 0-1,0-1 0,0 1 1,0 0-1,0 0 1,0-1-1,0 1 1,-1 0-1,1-1 0,0 1 1,0-1-1,0 1 1,0-1-1,-1 1 1,1-1-1,0 1 0,-1-1 1,1 0-1,0 0 1,-1 1-1,1-1 1,-1 0-1,1 0 0,-1 0 1,1 0-1,-1 1 1,0-1-1,1 0 1,-1 0-1,0 0 0,0 0 1,0 0-1,1-1-7,17-61 240,-14 38-208,0 0 0,-2 0 0,-1 0-1,-1 0 1,-1-1 0,-2-13-32,9 77-134,0-1 118,1 0-1,2-1 1,1 0-1,2-1 1,3 5 16,-15-39 3,0 1-1,0-1 1,0 0 0,0 1-1,0-1 1,0 0 0,1 1-1,-1-1 1,0 0 0,1 0-1,-1 1 1,1-1 0,0 0-1,-1 0 1,1 0 0,0 0 0,0 1-1,-1-1 1,1 0 0,0 0-1,0-1 1,0 1 0,0 0-1,0 0 1,1 0 0,-1-1-1,0 1 1,0 0 0,0-1-1,1 1 1,-1-1 0,0 0 0,0 1-1,1-1 1,-1 0 0,0 0-1,1 0 1,-1 0 0,0 0-1,1 0 1,-1 0 0,0 0-1,1-1 1,-1 1 0,0 0 0,1-1-1,-1 1 1,0-1 0,0 1-1,0-1 1,1 0 0,-1 0-1,0 1 1,0-1 0,0 0-1,0 0 1,0 0 0,0 0-1,-1 0 1,1 0 0,0 0 0,0-1-1,-1 1-2,11-23 38,-2 0-1,0 0 0,-2-1 0,-1 0 1,-1-1-1,-1 0 0,-1-1-37,0 12 3,3-32 4,-1 0 1,-3-1-1,-1 1 0,-3 0 0,-2 0 1,-2 0-1,-9-37-7,14 79-27,3 24-37,2 5 84,1 0-1,1-1 0,2 0 0,0 0 1,1-1-1,1 0 0,1 0 0,0-1 1,2-1-1,1 0 0,6 7-19,127 179 6,-145-204-5,-8-2-14,1-1-1,-1 0 1,1-1 0,0 1 0,-1-1-1,1 0 1,0 0 0,0-1 0,0 1-1,0-1 1,1 0 0,-1-1-1,1 1 1,0-1 0,-2-1 13,-17-14-21,-28-16 17,19 14 17,2-1 1,0-2 0,1-1 0,-18-20-14,48 45 0,-1 1 0,1-1 0,0 0 0,0 1 0,0-1 1,0 0-1,-1 1 0,1-1 0,0 0 0,0 0 1,0 0-1,0 1 0,0-1 0,-1 0 0,1 0 0,0-1 1,0 1-1,0 0 0,0 0 0,0 0 0,0 0 0,-1-1 1,1 1-1,0 0 0,0-1 0,0 1 0,-1-1 1,1 1-1,0-1 0,0 1 0,-1-1 0,1 0 0,-1 1 1,1-1-1,0 0 0,-1 1 0,1-1 0,-1 0 0,0 0 1,1 1-1,-1-1 0,1 0 0,-1 0 0,0 0 0,0 0 1,0 0-1,1 1 0,-1-1 0,0 0 0,0 0 1,0 0-1,0 0 0,-1 0 0,1 0 0,0 0 0,0 1 1,0-1-1,-1 0 0,1 0 0,0 0 0,-1 0 0,1 1 1,-1-1-1,1 0 0,-1 1 0,1-1 0,-1 0 1,0 0-1,130-16-187,-69-3 960</inkml:trace>
  <inkml:trace contextRef="#ctx0" brushRef="#br0" timeOffset="-13721.773">16397 9793 23461,'0'-5'316,"1"4"-218,-1 0-1,1 0 1,-1 0 0,1 0 0,-1 0-1,1-1 1,-1 1 0,0 0 0,0 0-1,0 0 1,1 0 0,-1 0 0,0 0-1,0 0 1,-1-1 0,1 1 0,0 0-1,0 0 1,0 0 0,-1 0 0,1 0-1,0 0 1,-1 0 0,1 0 0,-1 0-1,0 0 1,1 0 0,-1 0 0,0 0-1,1 0 1,-1 1 0,0-1 0,0 0-1,0 0 1,0 1 0,0-1 0,0 0-1,0 1 1,0-1 0,0 1 0,0 0-1,0-1 1,0 1 0,0 0 0,0-1-1,0 1 1,0 0 0,-1 0-98,-7 8 80,1 0 1,0 1-1,1 0 1,0 0-1,0 1 1,1-1-1,0 2 0,1-1 1,0 0-1,1 1 1,0 0-1,0 0 1,2 0-1,-1 1 1,1 0-81,-1-5 0,1 1 1,-1-1-1,2 1 1,-1-1-1,1 1 1,0 0-1,0-1 1,1 1-1,0 0 1,1 0-1,0-1 0,0 1 1,0-1-1,1 1 1,0-1-1,1 1 1,0-1-1,0 0 1,0 0-1,1 0 1,0-1-1,0 1 0,-3-6 1,0 0-1,0-1 0,0 1 1,0 0-1,0-1 1,0 1-1,0-1 0,0 1 1,0-1-1,0 1 1,1-1-1,-1 0 0,0 0 1,0 0-1,0 1 0,0-1 1,1 0-1,-1 0 1,0-1-1,0 1 0,0 0 1,0 0-1,1 0 1,-1-1-1,0 1 0,0-1 1,0 1-1,0-1 0,0 1 1,0-1-1,0 0 1,0 1-1,0-1 0,0 0 1,0 0-1,-1 0 1,1 1-1,0-1 0,0 0 1,-1 0-1,1 0 0,-1 0 1,1-1-1,-1 1 1,1 0-1,-1 0 0,1 0 0,18-59 40,-18 56-40,4-13 6,-1 0 1,-1 0 0,-1 0-1,-1-1 1,0 1 0,-1-1-1,0 1 1,-2-1 0,-2-8-7,16 76-28,2-1 0,2 0 1,2-1-1,3 1 28,-21-47 0,0 0 0,1 0 0,-1 1 0,1-1 1,-1 0-1,1 0 0,0 0 0,0 0 0,0 0 0,0 0 0,0 0 0,0 0 0,0-1 1,1 1-1,-1 0 0,0-1 0,1 1 0,0-1 0,-1 1 0,1-1 0,0 0 0,0 0 1,0 0-1,0 0 0,0 0 0,0 0 0,0 0 0,0-1 0,0 1 0,0-1 0,0 1 1,0-1-1,1 0 0,-1 0 0,0 0 0,0 0 0,0 0 0,0 0 0,1-1 0,-1 1 0,0-1 1,0 0-1,0 1 0,0-1 0,0 0 0,0 0 0,0 0 0,-1-1 0,3 0 0,3-9 10,-1-1 1,1 1-1,-2-1 0,0 0 0,0-1 0,-1 1 0,-1-1 1,2-12-11,2-4 9,38-143 23,-37 149-32,6 32-31,56 273-6,-56-257 91,-3-36 31,0-48 41,-10 55-124,25-169 19,-26 171-36,0 1 0,-1 0 0,1 0 0,0 0 0,0 0 0,1 0 0,-1 0 0,0 0 0,0 0 0,0 0 0,1 0-1,-1 0 1,1 0 0,-1 0 0,1 0 0,-1 0 0,1 0 0,-1 0 0,1 0 0,0 0 0,-1 0 0,1 1 0,0-1 0,0 0 0,0 0 0,0 1 0,-1-1 0,1 1 0,0-1 0,0 1 0,0-1-1,0 1 1,0 0 0,1-1 0,-1 1 0,0 0 0,0 0 0,0 0 0,0 0 0,0 0 0,0 0 0,0 0 0,0 0 0,0 0 0,0 0 0,0 1 0,1-1 0,-1 0 0,0 1 15,24 60-2117,-15-18 255</inkml:trace>
  <inkml:trace contextRef="#ctx0" brushRef="#br0" timeOffset="-13336.671">17071 9677 19572,'-23'30'4828,"10"32"-3487,12-58-1183,-1 8 29,-3 20 278,1 1 0,1-1-1,2 1 1,1 0 0,1 0-1,5 18-464,-7-50 7,1-1-1,0 1 0,0 0 1,-1 0-1,1 0 0,0-1 1,0 1-1,0 0 0,0 0 1,0 0-1,0 0 0,0-1 1,0 1-1,0 0 0,0 0 1,1 0-1,-1-1 0,0 1 1,0 0-1,1 0 0,-1 0 1,1-1-1,-1 1 0,1 0 1,-1-1-1,1 1 0,-1 0 1,1-1-1,-1 1 0,1-1 1,0 1-1,-1-1 0,1 1 1,0-1-1,0 0 0,-1 1 1,1-1-1,0 0 0,0 1 1,0-1-1,-1 0 0,1 0 1,0 0-1,0 0 0,0 0 1,0 0-1,-1 0 0,1 0 1,0 0-1,0 0 0,0 0 1,-1 0-1,1-1 0,0 1 1,0 0-1,0-1 0,-1 1 1,1-1-1,0 1 0,0-1-6,11-24 74,-2-1 0,0 0 0,-2-1 0,-1 0 0,-1 0 0,2-20-74,-4 23 14,4-19-2,-2 0 1,-2 0 0,-2 0 0,-1-1 0,-3-6-13,-15-15 21,17 65-21,0 0 0,0 0 0,0 1-1,0-1 1,0 0 0,0 1 0,0-1 0,0 0 0,-1 0 0,1 1 0,0-1-1,0 0 1,0 0 0,0 1 0,0-1 0,0 0 0,-1 0 0,1 1-1,0-1 1,0 0 0,0 0 0,-1 0 0,1 1 0,0-1 0,0 0-1,-1 0 1,1 0 0,0 0 0,0 0 0,-1 0 0,1 1 0,0-1-1,0 0 1,-1 0 0,1 0 0,0 0 0,0 0 0,-1 0 0,1 0-1,0 0 1,-1 0 0,1 0 0,0 0 0,0 0 0,-1-1 0,1 1 0,0 0-1,0 0 1,-1 0 0,1 0 0,0 0 0,0 0 0,-1-1 0,1 1-1,0 0 1,0 0 0,0 0 0,-1-1 0,1 1 0,0 0 0,0 0-1,0-1 1,0 1 0,-1 0 0,1 0 0,0-1 0,0 1 0,7 119-47,-3-74 38,34 191 11,-37-231-26,0 1 0,0-1 0,0 0-1,1 0 1,0 0 0,0-1-1,0 1 1,1 0 0,0-1 0,0 0-1,0 1 1,0-1 0,0 0-1,1-1 1,0 1 0,0 0 0,0-1-1,0 0 1,1 0 0,-1 0-1,1-1 1,-1 0 0,1 0 0,0 0-1,0 0 1,0-1 0,0 1-1,0-1 1,1 0 24,21-2-1168</inkml:trace>
  <inkml:trace contextRef="#ctx0" brushRef="#br0" timeOffset="-12771.68">17838 9845 22101,'-1'-3'294,"-7"-29"3128,3 26-1539,2 21-689,30 237-822,18 78-1323,-50-287-2768,-3-39-305</inkml:trace>
  <inkml:trace contextRef="#ctx0" brushRef="#br0" timeOffset="-12513.971">17635 10308 20900,'3'12'1305,"3"-2"247,2 2-376,9-5-576,4-1-159,9-8 47,6-7 112,5-5 16,3-4-184,0-5-192,-4-2-88,-5 0-120,-5-2-8,-13 2-24,-5 1-112,-12 3-1056,-5 2-537</inkml:trace>
  <inkml:trace contextRef="#ctx0" brushRef="#br0" timeOffset="-12328.12">17477 9720 22109,'0'0'1856,"0"0"1385,0 0-2321,27-9-392,3 9-408,5 0-80,8 0-32,-3-3 8,1-1 16,2-5 32,-5 4-784,-5 4-920</inkml:trace>
  <inkml:trace contextRef="#ctx0" brushRef="#br0" timeOffset="-12073.212">17974 10074 23645,'2'20'702,"-2"-10"-352,1 1 0,0-1 0,0 0 0,1 0 0,1 0 0,-1-1 0,2 1 0,-1 0 0,2-1 0,-1 0 0,3 3-350,-6-11 3,1-1 0,-1 1 0,1-1 0,0 1 0,-1-1 0,1 0 1,-1 1-1,1-1 0,0 0 0,-1 0 0,1-1 0,-1 1 0,1 0 1,0 0-1,-1-1 0,1 1 0,-1-1 0,1 1 0,-1-1 0,1 0 0,-1 1 1,0-1-1,1 0 0,-1 0 0,0 0 0,0 0 0,1 0 0,-1 0 0,0-1 1,0 1-1,0 0 0,0-1 0,-1 1 0,1 0 0,0-1 0,0 1 1,-1-1-1,1 1 0,-1-1 0,0 1 0,1-1 0,-1 0 0,0 1 0,0-1 1,0 1-1,0-2-3,26-70 84,35-65-24,-60 136-61,-1 1 1,1 0 0,0 0 0,-1 0-1,1 0 1,0 0 0,0 0-1,0 1 1,0-1 0,0 0 0,0 0-1,0 0 1,0 1 0,0-1-1,0 1 1,0-1 0,0 1 0,0-1-1,1 1 1,-1 0 0,0-1-1,0 1 1,1 0 0,-1 0-1,0 0 1,0 0 0,1 0 0,-1 0-1,0 0 1,0 1 0,0-1-1,1 0 1,-1 1 0,0-1 0,0 0-1,0 1 1,0 0 0,0-1-1,1 1 1,-1 0 0,-1-1 0,1 1-1,1 1 1,32 46 7,20 118 256,-36-92-160,-14-91-350,-9-19-684,-3-8-658</inkml:trace>
  <inkml:trace contextRef="#ctx0" brushRef="#br0" timeOffset="-11665.749">18264 9600 20236,'5'68'6110,"15"34"-4948,-12-65-531,6 30-468,4-1-1,3 0 1,2-2-1,3 0 1,3-2-1,20 30-162,-6-18 172,-245-348-312,198 269 125,0 1 5,1 0 1,1 0 0,-1 0-1,0 0 1,1 0 0,0-1-1,0 1 1,0-1-1,1 0 1,-1 1 0,1-1-1,0 0 1,1 0 0,-1 1-1,1-3 10,1 7-2,-1-1-1,1 0 0,0 1 1,0-1-1,0 1 1,0-1-1,0 1 0,0-1 1,0 1-1,0 0 1,0-1-1,0 1 0,0 0 1,0 0-1,0 0 1,0 0-1,0 0 0,0 0 1,0 0-1,0 0 1,0 0-1,0 1 0,0-1 1,0 0-1,0 1 1,0-1-1,0 0 0,0 1 1,0-1-1,0 1 0,0 0 1,0-1-1,0 1 1,-1 0-1,2 0 3,-1 0-1,18 9-15,93 39 24,-109-48-9,1-1 0,-1 1 0,1 0 0,-1-1 0,1 0 0,-1 0 0,1 0 1,-1 0-1,1 0 0,-1-1 0,1 0 0,-1 0 0,1 0 0,-1 0 0,0 0 0,0 0 1,1-1-1,-1 0 0,0 1 0,0-1 0,-1-1 0,1 1 0,0 0 0,-1-1 0,1 1 1,-1-1-1,0 0 0,0 1 0,0-1 0,0 0 0,1-3 1,5-15-557,-3-2-566</inkml:trace>
  <inkml:trace contextRef="#ctx0" brushRef="#br0" timeOffset="-11342.403">18485 9413 22973,'2'3'1512,"3"6"737,-1 17-1201,4 11-408,2 12-304,1 11-16,3 14-64,0 13-64,-1 10-120,2 0-32,2-14-32,4-14 0,1-30 0,-3-13-16,-6-24-120,-4-10-144,-8-16-728,-1-10-760</inkml:trace>
  <inkml:trace contextRef="#ctx0" brushRef="#br0" timeOffset="-10452.117">18788 9804 22661,'1'-5'282,"0"2"-19,0-1 0,-1 1 1,1-1-1,-1 1 1,1 0-1,-1-1 0,0 1 1,0-1-1,-1 1 0,1-1 1,-1 1-1,0 0 0,0-1 1,0 1-1,0 0 1,0 0-1,-1 0 0,1 0 1,-1 0-1,0 0-263,0 3 41,1 1 1,-1-1-1,0 1 0,1 0 1,-1 0-1,1 0 0,-1 0 0,1 0 1,0 0-1,-1 0 0,1 0 1,0 0-1,0 1 0,0-1 0,0 0 1,0 1-1,0-1 0,0 1 1,0 0-1,1-1 0,-1 1 1,0-1-1,1 1 0,0 0 0,-1 0 1,1-1-1,0 1 0,0 0 1,0-1-1,0 2-41,-3 17 15,0 1 0,2-1 0,0 1 0,2-1 0,0 1 0,1-1 0,1 1-1,1-1 1,1 0 0,6 18-15,-10-36 0,-1 0 0,0 0 0,0-1 0,1 1 0,-1 0 0,1 0 0,-1 0-1,1 0 1,0-1 0,0 1 0,0 0 0,0-1 0,0 1 0,0-1 0,0 1 0,1-1-1,-1 1 1,0-1 0,1 0 0,-1 0 0,1 1 0,0-1 0,-1 0 0,1-1 0,0 1 0,-1 0-1,1 0 1,0-1 0,0 1 0,0-1 0,0 0 0,0 1 0,0-1 0,-1 0 0,1 0-1,0 0 1,1 0 0,2-6 5,-1 0 1,0 0-1,0 0 0,0 0 0,-1-1 0,1 1 0,-2-1 1,1 0-1,-1 0 0,0 0 0,0 0 0,-1-1 0,0 1 1,0-6-6,2-5 10,3-13-4,-1-1 1,-1 0-1,-2 1 1,-2-1-1,0 0 1,-2 0-1,-3-10-6,8 41-145,40 196-167,-37-163 293,-5-23 6,0 0 0,1 1 0,0-1-1,0 0 1,1 0 0,0-1 0,1 1-1,0 0 1,0-1 0,1 0 0,0 0 13,-4-7-12,-1-1 0,0 1 0,1-1 0,-1 1 0,1 0 0,-1-1 0,1 1 0,-1-1 0,1 1 0,-1-1 0,1 0 1,0 1-1,-1-1 0,1 0 0,0 1 0,-1-1 0,1 0 0,0 0 0,-1 1 0,1-1 0,0 0 0,0 0 0,-1 0 0,1 0 0,0 0 0,0 0 0,-1 0 0,1 0 0,0 0 0,-1-1 1,1 1-1,0 0 0,-1 0 0,1-1 0,0 1 0,-1 0 0,1-1 0,0 1 0,-1-1 0,1 1 0,-1 0 0,1-1 0,-1 0 0,1 1 0,-1-1 0,1 1 0,-1-1 0,1 1 0,-1-1 1,0 0-1,1 1 0,-1-1 0,0 0 12,15-45-483,-5-2 461,-3-1 0,-1 1-1,-3-1 1,-2 0 0,-2 0 0,-3 0 0,-1 1 0,-3-1 0,-1 1 0,-3 1 0,-11-27 22,9 53-115,12 46 51,56 312 468,-47-282-190,-5-30-80,2 1 0,0-1 0,1 0 0,2 0 0,0-1 0,2 0 1,6 12-135,-15-37 2,0 0 0,0 0 0,0 0 0,0 0 0,1 0 0,-1 0 0,0 0 0,1 0 0,-1 0 0,1 0 0,-1 0 0,1 0 0,-1 0 0,1 0 0,-1 0 0,1 1 0,0-1 0,0 0 1,-1 0-1,1 1 0,0-1 0,0 1 0,0-1 0,0 1 0,0-1 0,0 1 0,0-1 0,0 1 0,0 0 0,0-1 0,0 1 0,0 0 0,0 0 0,0 0 0,0 0 0,0 0 0,0 0 1,0 0-1,0 0 0,0 0 0,0 1 0,0-1 0,0 0 0,0 1 0,0-1 0,0 0 0,0 1 0,0-1 0,0 1 0,-1 0 0,1-1 0,0 1 0,0 0 0,-1-1 0,1 1 0,0 0 1,-1 0-1,1 0 0,0 0 0,-1 0 0,1-1 0,-1 1 0,0 1-2,1-19 12,-2 0 1,0 0-1,-1 0 0,0 0 1,-2 0-1,0 1 0,-1-1 1,0 1-1,-1 1 1,-1-1-1,-1 1 0,0 0 1,-1 0-1,0 1 0,-6-5-12,12 27-53,59 121 25,-56-126 30,0-1 0,1 1 0,0-1 0,0 1 0,0-1 0,0 1 0,0-1 0,0 0 0,0 0 0,1 1 0,-1-1 0,1 0 0,0 0 0,0 0 0,-1-1 0,1 1 0,0 0 0,1-1 0,-1 1 0,0-1 0,0 0 0,1 1 0,-1-1 0,0 0 0,1-1 0,-1 1 0,1 0 0,0-1 0,-1 1 0,1-1 0,-1 0 0,1 0 0,0 0 0,-1 0 0,1 0 0,-1-1 0,1 1-1,0-1 1,-1 0 0,1 1 0,-1-1 0,0 0 0,1 0 0,-1-1 0,0 1 0,1-1 0,-1 1 0,0-1 0,0 1 0,0-1 0,-1 0 0,1 0 0,0 0-2,9-20 19,-1 0-1,-1-1 1,-1 0 0,0 0-1,-2 0 1,-1-1-1,-1 0 1,-1-4-19,3-4-25,0 26-178,-1 38 162,-4-23 23,6 56 23,38 190 352,-34-241-264,-7-37-56,-14-76-357,-1 33-446</inkml:trace>
  <inkml:trace contextRef="#ctx0" brushRef="#br0" timeOffset="-10253.511">19209 9384 23901,'0'48'1064,"-2"-3"649,4-10-1233,2-7-80,5-18-336,1-5-144,5-11-632,1-4-328,1-5-593,1-1-3888</inkml:trace>
  <inkml:trace contextRef="#ctx0" brushRef="#br0" timeOffset="-9991.796">19397 9523 17116,'25'143'8178,"-7"-31"-5381,5-65-1836,-22-46-950,0-1-1,0 1 1,0-1-1,-1 1 0,1-1 1,0 1-1,0-1 0,0 1 1,0-1-1,0 0 1,0 0-1,0 1 0,0-1 1,0 0-1,0 0 0,0 0 1,0 0-1,0 0 1,0 0-1,0 0 0,0-1 1,0 1-1,0 0 0,0 0 1,0-1-1,-1 1 0,1-1 1,0 1-1,0-1 1,0 1-1,0-1 0,0 1 1,-1-1-1,1 0 0,0 1 1,-1-1-1,1 0 1,0 0-1,-1 0 0,1 1 1,-1-1-1,1 0 0,-1 0 1,0 0-1,1 0 1,-1 0-1,0 0 0,0 0-10,23-112 236,9 20-242,-31 93 1,1 0 0,-1 0 0,0 0 0,1 0 0,-1 0 0,1 0 0,-1 0 1,1 0-1,-1 1 0,0-1 0,1 1 0,-1-1 0,0 1 0,0 0 0,1-1 0,-1 1 1,0 0-1,0 0 0,0 0 0,0-1 0,0 1 0,0 1 0,0-1 0,0 0 0,0 0 1,0 0-1,0 0 0,-1 1 0,1-1 0,-1 0 0,1 0 0,-1 1 0,1-1 0,-1 1 1,0-1-1,0 0 0,1 1 0,-1-1 0,0 1 0,0-1 0,-1 0 0,1 1 0,0-1 1,0 1-1,-1-1 0,1 1 5,1 3-6,3 15 16,37 89 217,-41-108-222,1 0-1,-1 0 0,1-1 1,-1 1-1,1 0 0,0 0 1,-1 0-1,1-1 1,0 1-1,0 0 0,0-1 1,-1 1-1,1-1 0,0 1 1,0-1-1,0 1 0,0-1 1,0 1-1,0-1 0,0 0 1,0 0-1,0 0 0,0 1 1,0-1-1,0 0 0,0 0 1,0 0-1,0 0 1,0-1-1,0 1 0,0 0 1,0 0-1,0-1 0,0 1 1,0 0-1,0-1 0,0 1 1,0-1-1,-1 1 0,1-1 1,0 0-1,0 1 0,0-1 1,-1 0-1,1 1 1,0-1-1,-1 0 0,1 0 1,-1 0-1,1 0 0,-1 0 1,1 1-1,-1-1 0,0 0 1,1 0-1,-1 0 0,0 0 1,0 0-1,1 0 0,-1 0 1,0 0-1,0 0 1,0 0-1,-1-1 0,1 0-4,10-17 52,2 32-300,-4 23-417,1 16-649</inkml:trace>
  <inkml:trace contextRef="#ctx0" brushRef="#br0" timeOffset="-6081.524">505 10931 8890,'-27'-66'2327,"24"62"-1887,1 0 0,-1 0 0,1 0 1,-1 0-1,-1 0 0,1 1 0,0-1 1,-1 1-1,0 0 0,1 0 0,-1 0 1,0 1-1,-1-1 0,1 1 0,0 0 1,-1 0-1,1 1 0,-1-1 0,0 1 1,-4-1-441,0 1 257,1 1 1,-1 0-1,0 0 1,0 1 0,1 0-1,-1 0 1,1 1 0,-1 0-1,1 1 1,-1 0-1,1 0 1,0 0 0,1 1-1,-1 1 1,-5 3-258,0 1 68,1 1 0,0 0 0,1 1 0,0 0 0,1 0 0,0 1 0,1 1 0,0-1-1,1 2 1,0-1 0,1 1 0,1 0 0,-2 8-68,-5 16 9,1 1 0,3 0-1,1 1 1,1-1-1,3 1 1,1 1 0,2-1-1,2 0 1,2 1 0,1-1-1,2 0 1,2-1 0,1 0-1,3 0 1,1-1-1,1 0 1,2-1 0,2-1-1,3 2-8,34 42 10,4-2 0,3-3 0,50 46-10,-91-96-5,2-1 0,0-1 1,2-1-1,0-1 0,2-2 0,0 0 1,1-2-1,0-1 0,2-1 0,0-1 1,0-2-1,1-1 0,19 3 5,-43-12-7,1-1 0,0 0 0,1 0 0,-1-1 0,0 0 0,0 0 0,0 0 0,0-1 0,0-1 0,0 1 0,0-1 0,0-1 0,-1 0 0,1 0 0,-1 0 0,0-1-1,0 0 1,0 0 0,0 0 0,0-1 0,3-4 7,0-7-17,0 0 0,0-1 0,-2 0 0,0-1 0,-1 0-1,0 0 1,-2 0 0,0-1 0,-1 0 0,-1 0 0,-1 0 0,0 0-1,-2 0 1,0-5 17,3-67 15,-4 1-1,-4-1 0,-3 1 1,-5 0-1,-4 0 0,-3 2 1,-4 0-1,-4 2 1,-26-52-15,38 101 18,-2 0 1,-2 2 0,0 0-1,-3 1 1,-1 1 0,-22-23-19,35 44-20,1 1 0,-2 1 0,0 0 0,0 0 0,-1 1 1,0 1-1,0 0 0,-1 1 0,0 0 0,0 1 0,-1 1 0,1 0 0,-1 1 1,0 1-1,-1 0 0,1 1 0,0 1 0,-1 0 0,-1 1 20,-90 14-1049,51-4 838</inkml:trace>
  <inkml:trace contextRef="#ctx0" brushRef="#br0" timeOffset="1935.341">50 12617 19636,'-48'38'2029,"46"-36"-1773,2-2-60,0 0-76,19-7 44,172-102-363,-155 83 190,-2-1-1,-1-2 0,-1-1 1,-2-2-1,-1-1 1,-1-1-1,-2-1 0,-2-1 1,-1-2-1,-2 0 1,3-11 9,40-62 64,5 4 0,5 2 0,5 3-64,-70 91-2,8-12-7,2 1 0,0 1 1,2 0-1,0 2 0,16-11 9,-16 15-382</inkml:trace>
  <inkml:trace contextRef="#ctx0" brushRef="#br0" timeOffset="15751.537">11782 10944 5585,'1'-5'241,"-2"1"-1,1-1 1,0 0-1,-1 0 1,0 0-1,0 0 1,-1 0-1,1 1 1,-1-1-1,0 1 0,0-1 1,0 1-1,-1 0 1,0-1-1,0 1 1,0 1-1,0-1 1,0 0-1,-1 1 1,0 0-1,0-1 1,1 2-1,-2-1 1,1 0-1,0 1 1,-1 0-1,1 0 1,-3-1-241,-53 0 5019,56 4-4953,0 0 1,0 0-1,0 0 1,0 1-1,0-1 1,1 1-1,-1 0 1,1 0-1,-1 1 1,1-1-1,-1 1 1,1-1-1,0 1 1,1 0-1,-1 0 1,0 0 0,1 1-1,-1-1 1,1 1-1,-1 1-66,-124 235 1588,109-200-1486,3 1 0,1 1-1,2 0 1,2 0-1,-2 22-101,-59 365 250,62-376-47,4-30-125,0 0 0,2 0-1,0 1 1,2 0-1,1-1 1,0 1 0,2 0-1,1-1 1,1 1 0,0-1-1,6 12-77,-4-15 3,1-1 0,1-1-1,0 1 1,2-1-1,0-1 1,1 0-1,1 0 1,1-1-1,0 0 1,0-2 0,2 1-1,0-2 1,1 0-1,0 0 1,1-2-1,0 0 1,0-1-1,2-1 1,-1 0 0,1-1-1,0-2 1,0 0-1,1 0 1,0-2-1,6 0-2,-1-2 12,0-2 0,0 0-1,1-2 1,-2 0 0,1-2-1,0-1 1,-1-1 0,0-1-1,0-1 1,-1-1 0,0-1-1,0-1 1,-1-1-1,-1-1 1,19-15-12,-15 0 23,-2-2 0,-1 0 0,-1-1 0,-2-2 1,-1 0-1,-1 0 0,-2-2 0,-2 0 0,-1-1 0,-1 0 0,-3 0 0,-1-1 0,2-23-23,7-13 20,-3-1 1,-4 0-1,-2-1 0,-4 1 0,-3-1 1,-10-72-21,8 130 99,-1 0 0,-1 0 0,-1 1 0,0 0 0,-1-1 0,0 2 0,-2-1 0,0 1 0,0 0 0,-2 1 0,0 0 0,0 0 0,-1 1 0,-1 0 0,0 1 0,-1 1 0,0 0 0,-1 0 0,0 2 0,-12-7-99,10 8-68,-1 0 1,0 1-1,-1 1 1,1 1-1,-1 0 1,-1 1-1,1 1 1,0 1-1,-1 1 1,1 0-1,-1 2 1,1 0-1,-1 0 1,1 2-1,0 1 0,0 0 1,0 1-1,0 1 1,1 0-1,0 2 1,0 0-1,-2 2 68,-68 37-1365</inkml:trace>
  <inkml:trace contextRef="#ctx0" brushRef="#br0" timeOffset="25482.039">6692 8018 10226,'-2'-7'511,"-6"-2"9303,-5 10-8932,-19 7-777,16 4 32,-50 61 22,59-63-80,0 1 0,0-1 1,1 1-1,1 0 0,0 0 0,0 1 1,1-1-1,1 1 0,0 0 0,0 0 0,1 0 1,1 1-1,0-1 0,1 0 0,0 1 1,1-1-1,0 0 0,1 1-79,-1 26 13,-1-16-5,0-1 1,2 1-1,1-1 0,0 1 1,2-1-1,1 0 0,0-1 0,2 1 1,0-1-1,1-1 0,2 0 1,0 0-1,3 3-8,57 69 26,-51-69-16,-1 0-1,-1 1 0,-2 1 1,0 1-1,2 9-9,34 47 7,-50-81-5,0-1 0,1 1 0,-1 0 0,0-1 0,0 1 0,0-1-1,1 0 1,-1 0 0,0 0 0,0 0 0,1 0 0,-1 0 0,0 0 0,0-1 0,0 1 0,1-1 0,-1 0 0,0 0 0,0 0-1,0 0 1,0 0 0,0 0 0,0 0 0,-1 0 0,1-1 0,0 1 0,-1-1 0,1 0 0,-1 1 0,1-1 0,-1 0 0,0 0 0,0 0-1,1 0 1,-1 0 0,-1 0 0,1 0 0,0 0 0,0 0 0,-1 0 0,1-2-2,7-8 9,2-5 108,0-1 0,-1 0-1,-1-1 1,-1 0 0,-1 0 0,0 0-1,-2-1 1,0 0 0,-1 0 0,0-17-117,8-34 198,8-20-126,-10 52-30,-1 1 0,-1-1 0,-3 0 0,-1-1 0,-2-16-42,-3 45 68,-1 0-1,0 0 1,-1 1-1,0-1 1,-1 1-1,0 0 1,0 0-1,-1 0 1,0 1-1,-1 0 1,0 0-1,-1 1 1,0 0-1,0 0 1,0 1-1,-1 0 1,0 0-1,-1 1 1,1 0-1,-1 1 1,0 0-1,-7-2-67,-84-64 369,100 69-425,0 1-1,0-1 1,0 1-1,0-1 1,-1 1-1,1 0 1,0-1-1,-1 1 1,1 0-1,-1 0 1,1 0-1,-1 0 1,0 0-1,1 0 1,-1 1-1,0-1 1,1 0-1,-1 1 1,0-1 0,0 1-1,0 0 1,0 0-1,1 0 1,-1 0-1,0 0 1,0 0-1,0 0 1,0 0-1,1 1 1,-1-1-1,0 1 1,0-1-1,0 1 1,1 0-1,-1 0 1,1-1-1,-1 1 1,0 1-1,1-1 1,-1 0 56,-10 19-1499</inkml:trace>
  <inkml:trace contextRef="#ctx0" brushRef="#br0" timeOffset="27292.786">13080 8943 11322,'0'0'6070,"0"-11"-3270,0 8-2644,0 1-97,-1 0 1,1 0-1,0 0 0,0 0 1,0 0-1,0 0 0,1 1 1,-1-1-1,1 0 0,-1 0 1,1 0-1,-1 1 0,1-1 1,0 0-1,0 0 0,0 1 1,0-1-1,0 1 0,0-1 1,0 1-1,1-1 0,-1 1 1,0 0-1,1 0 0,0-1-59,13-9 148,2 0 0,-1 1-1,1 0 1,1 2 0,0 0-1,0 1 1,1 0 0,-1 2-1,1 0 1,0 2 0,1 0-1,-1 0 1,1 2 0,-1 1-1,7 0-147,114 11 8,121 0-9,-205-19 7,0-3-1,-1-2 1,0-2 0,-1-2-1,0-3 1,10-8-6,31-10 7,-84 34-3,65-12 3,-89 36-96,-26 8 117,-2-3-1,0-1 1,-2-2 0,-1-2 0,-5 0-29,-14 1 47,-1-4-1,0-2 1,-1-3-1,0-2 0,-1-4 1,0-2-1,-2-4-45,6 5 23,0 2 0,0 4 0,0 1 0,2 4 0,0 2 0,1 3 0,1 2 0,0 3 0,-1 4-23,53-27 7,-35 32-36,95-11-21,-46-23 48,33 5-345,-1-2 0,1-2-1,0-2 1,0-1 0,0-2-1,-1-3 1,5-1 347,17-2-217</inkml:trace>
  <inkml:trace contextRef="#ctx0" brushRef="#br0" timeOffset="38113.704">16203 14490 21357,'-1'6'1849,"2"14"-1732,1 0-1,0 0 1,2 0 0,0-1-1,1 0 1,1 0-1,1 0 1,1 0-1,0-1 1,8 10-117,-11-17 45,41 68 87,-44-79-120,-1 0 0,0 0 1,1 0-1,-1-1 0,0 1 0,1 0 0,-1-1 0,0 1 0,0-1 0,1 1 0,-1-1 0,0 0 1,0 1-1,0-1 0,0 0 0,0 0 0,0 0 0,0 0 0,0 0 0,0 0 0,0 0 0,-1 0 1,1 0-1,0-1 0,-1 1 0,1 0 0,-1 0 0,1-1 0,-1 1 0,0 0 0,1-1 0,-1 1 1,0 0-1,0-1 0,0 1 0,0 0 0,0-1 0,0 0-12,1-1 34,6-36 201,17-33-149,-21 71-90,-1 0 0,1 0 0,-1 1 0,1 0-1,-1-1 1,1 1 0,0 0 0,-1 0 0,1 0 0,-1 1 0,1-1-1,-1 1 1,1-1 0,-1 1 0,1 0 0,-1 0 0,1 0 0,-1 0-1,0 0 1,0 1 0,0-1 0,1 1 0,-1-1 0,-1 1 0,1 0-1,0 0 1,0 0 0,-1 0 0,1 0 0,0 0 4,-1 0-1,61 57-3,-61-59 8,1 0-1,-1 0 1,0 0 0,1 0 0,-1 0 0,0 0 0,1 0 0,-1 0-1,0-1 1,1 1 0,-1 0 0,0-1 0,1 1 0,-1-1 0,0 0-1,0 1 1,0-1 0,0 0 0,0 0 0,0 1 0,0-1 0,0 0-1,0 0 1,0 0 0,0 0 0,0-1 0,0 1 0,-1 0 0,1 0-1,-1 0 1,1-1 0,-1 1 0,1 0 0,-1 0 0,0-1 0,1 1-1,-1 0 1,0-1 0,0 1 0,0 0 0,0-1 0,0 1 0,0 0-1,-1-1 1,1 1 0,0-1-4,1-6 19,3-7 4,-4 9-19,1 0 0,0 1 0,1-1-1,-1 1 1,1-1 0,0 1 0,0-1-1,1 1 1,0 0 0,-1 0 0,2 1-1,-1-1 1,1 0 0,2-2-4,-3 7-1,0 1 1,0-1-1,0 1 1,0 0-1,0 0 1,0 0-1,0 0 0,0 1 1,0-1-1,-1 1 1,1 0-1,-1-1 1,1 1-1,-1 0 1,0 1-1,1-1 1,-1 0-1,-1 1 0,1-1 1,0 1-1,0-1 1,-1 1-1,1 0 1,-1 0-1,0 0 1,0 0-1,0 2 1,40 99 603,-40-101-280,-1-3 19,7-41-575,-10 19-825</inkml:trace>
  <inkml:trace contextRef="#ctx0" brushRef="#br0" timeOffset="38394.282">16531 14179 23149,'0'0'792,"0"2"592,18 21-1344,-5-1-40,-1 4-184,-1-1-544</inkml:trace>
  <inkml:trace contextRef="#ctx0" brushRef="#br0" timeOffset="38658.514">16934 14359 17068,'0'0'2708,"0"-1"461,-1 7-2382,-50 70 2092,47-64-2828,1 1-1,-1 0 1,2 0-1,0 0 1,1 0 0,0 0-1,1 0 1,0 0-1,1 1 1,0-1 0,1 0-1,1 0 1,0-1 0,1 1-1,0 0 1,1-1-1,0 0 1,1 0 0,2 2-51,-7-11 1,0 0 0,0 0 0,0-1 0,1 1 0,-1-1 0,1 1 0,-1-1-1,1 0 1,0 0 0,-1 1 0,1-1 0,1 0 0,-1-1 0,0 1 0,0 0 0,1-1 0,-1 1 0,1-1 0,-1 0 0,1 1 0,-1-1 0,1 0 0,0-1 0,0 1 0,-1 0 0,1-1 0,0 0 0,0 0 0,0 0 0,0 0 0,-1 0 0,1 0 0,0-1 0,0 1 0,0-1 0,-1 0 0,1 0 0,0 0 0,0 0-1,49-66-873,-26 18-492</inkml:trace>
  <inkml:trace contextRef="#ctx0" brushRef="#br0" timeOffset="39053.864">17155 14213 21789,'0'77'3126,"40"101"-1617,-39-172-1485,1 0 0,0 0 0,1 0-1,-1 0 1,1-1 0,0 1 0,1-1-1,-1 0 1,1 0 0,0 0 0,1 0-1,-1-1 1,1 0 0,-1 0 0,1 0-1,1 0 1,-1-1 0,0 0 0,1 0-1,0 0 1,0-1-24,-5-3 20,1-1 0,0 0 0,-1 1 0,1-1 1,-1 0-1,0 0 0,1 0 0,-1 0 0,0 0 0,0 0 0,0-1 0,-1 1 0,1 0 0,-1 0 0,1-1 0,-1 1 1,1 0-1,-1-1 0,0 1 0,0 0 0,0-1 0,-1 1 0,1 0 0,-1-1 0,1 1 0,-1 0 0,0 0 0,1 0 1,-1-1-1,0 1 0,-1 0 0,1 0 0,0 0 0,-1 0-20,1-2 15,-3-10 1,0-1 0,-2 0 0,0 1 1,0 0-1,-1 1 0,-1-1 0,0 1 1,-1 1-1,-1 0 0,0 0 0,-6-6-16,14 16-33,2 6 29,0-1 0,0 1 0,1-1 0,0 1 0,0-1 0,0 0 0,0 1 0,0-1 0,0 0 0,1 0 0,0 0 0,0 0 0,0 0 0,0 0 0,0 0 0,0-1 0,1 1 1,-1-1-1,1 0 0,0 1 0,-1-1 0,1 0 0,0-1 0,0 1 0,1 0 0,-1-1 0,0 0 0,0 0 0,1 0 0,-1 0 0,1 0 0,-1-1 0,0 1 0,1-1 0,-1 0 0,1 0 0,-1-1 0,1 1 0,-1-1 0,1 1 4,11-11 1,-2-1 0,1 0 0,-1 0 0,-1-1 0,0-1 0,-1 0-1,-1-1 1,0 0 0,-1 0 0,0-1 0,-2 0 0,5-12-1,14-57 67,-26 85-67,0 1 1,0 0 0,-1-1-1,1 1 1,0 0 0,0-1-1,-1 1 1,1 0 0,0-1-1,-1 1 1,1-1 0,0 1-1,-1-1 1,1 1 0,-1-1 0,1 1-1,-1-1 1,1 1 0,-1-1-1,1 1 1,-1-1 0,0 0-1,1 1 1,-1-1 0,0 0-1,1 0 1,-1 0 0,0 1-1,1-1 1,-1 0 0,0 0 0,1 0-1,-1 0 1,0 0 0,1 0-1,-1 0 1,0 0 0,1 0-1,-1-1 1,0 1 0,1 0-1,-1 0 1,0-1 0,1 1-1,-1 0 1,0-1 0,1 1-1,-1 0 1,1-1 0,-1 1 0,1-1-1,-1 1 1,1-1 0,-1 1-1,1-1 1,0 1 0,-1-1-1,1 0 1,0 1 0,-1-1-1,1 0 1,0 1 0,0-1-1,0 0 1,-1 1 0,1-1 0,0 0-1,0 1 1,0-1 0,0 0-1,-4 13-5,1-1 0,0 1 0,1 0 0,0 0 0,1-1 0,0 1 0,1 1 0,0-1 0,1 0 0,2 6 5,-2 2 7,-1-20-7,0 12 14,0-1-1,1 1 1,0-1 0,0 1-1,2-1 1,-1 0 0,2 0-1,-1 0 1,1 0 0,1-1-1,0 1 1,4 4-14,-8-14-26,1 0 0,0 0-1,0 0 1,0 0 0,0-1 0,0 1 0,0-1-1,0 1 1,1-1 0,-1 0 0,0 0 0,0 1-1,0-2 1,0 1 0,1 0 0,-1 0 0,0-1-1,0 1 1,0-1 0,0 1 0,0-1 0,0 0-1,0 0 1,0 0 0,0 0 0,-1 0 0,1-1-1,0 1 1,-1 0 0,1-1 0,0 1 0,-1-1-1,0 0 1,1 0 0,-1 1 0,0-1 0,0 0-1,0 0 1,0 0 0,0 0 0,-1 0 0,1 0-1,-1 0 1,1 0 0,-1-1 26,24-42-1502</inkml:trace>
  <inkml:trace contextRef="#ctx0" brushRef="#br0" timeOffset="39383.776">17639 13994 19452,'-1'13'903,"-8"84"3224,6 125-1979,3-221-2142,0 0 10,0 0 0,-1 0 0,1 1-1,0-1 1,0 0 0,0 1 0,0-1 0,0 0 0,0 0 0,0 1 0,0-1 0,0 0 0,0 1 0,1-1 0,-1 0 0,1 0 0,-1 0 0,1 1 0,-1-1 0,1 0 0,0 0 0,-1 0 0,1 0 0,0 0-1,0 0 1,0 0 0,0 0 0,0 0 0,0-1 0,0 1 0,0 0 0,0-1 0,0 1 0,1 0 0,-1-1 0,0 0 0,0 1 0,1-1 0,0 1-16,4-10 26,0 0 0,-1 1 0,0-2 0,-1 1 0,0 0 1,0-1-1,-1 0 0,-1 0 0,2-10-26,2-2 34,53-253 156,-59 275-190,0 0 0,0 0 1,1 0-1,-1 0 1,0 0-1,0 0 0,0 0 1,1 0-1,-1 0 1,0 0-1,0 0 1,1 0-1,-1 0 0,0 0 1,0 0-1,0 0 1,0 0-1,1-1 0,-1 1 1,0 0-1,0 0 1,0 0-1,0 0 0,1 0 1,-1-1-1,0 1 1,0 0-1,0 0 1,0 0-1,0-1 0,5 28 9,2 47 153,-4-35 20,1 0 0,2 0 1,2-1-1,10 29-182,-18-66 1,0 0 1,-1-1-1,1 1 1,0 0-1,0 0 1,0-1-1,0 1 1,0 0-1,0 0 1,0-1-1,0 1 1,0 0-1,0 0 0,0-1 1,0 1-1,0 0 1,1 0-1,-1-1 1,0 1-1,0 0 1,1-1-1,-1 1 1,1 0-1,-1-1 1,0 1-1,1 0 1,0-1-1,-1 1 1,1-1-1,-1 1 1,1-1-1,-1 1 1,1-1-1,0 0 1,-1 1-1,1-1 0,0 0 1,0 1-1,-1-1 1,1 0-1,0 0 1,0 0-1,-1 0 1,1 0-1,0 0 1,0 0-1,-1 0 1,1 0-1,0 0 1,0 0-1,-1 0 1,1 0-1,0-1 1,0 1-1,-1 0 1,1 0-1,0-1 1,-1 1-1,1-1 0,0 1 1,-1-1-1,1 1 1,-1-1-1,1 1 1,-1-1-1,1 1 1,-1-1-1,1 0 1,-1 0-2,20-57-405,-6-10-843</inkml:trace>
  <inkml:trace contextRef="#ctx0" brushRef="#br0" timeOffset="39708.621">17953 13857 22549,'-26'281'5257,"26"-281"-5245,1-1 0,-1 1 0,0 0 0,1 0 0,-1 0 0,0 0 0,0 0 1,1-1-1,-1 1 0,0 0 0,1 0 0,-1 0 0,0 0 0,1 0 0,-1 0 0,0 0 0,1 0 0,-1 0 0,0 0 0,1 0 0,-1 0 1,0 0-1,1 0 0,-1 1 0,0-1 0,1 0 0,-1 0 0,0 0 0,0 0 0,1 1 0,-1-1 0,0 0 0,0 0 0,1 0 0,-1 1 1,0-1-1,0 0 0,0 0 0,1 1 0,-1-1 0,0 0 0,0 1 0,0-1 0,0 0 0,0 1-12,22-45-65,-16 33 102,-2 3-34,-1 0-7,0 0 0,1 0 1,0 0-1,0 0 0,1 0 1,0 1-1,1 0 0,-1 0 0,1 1 1,1-1-1,-1 1 0,1 0 1,0 1-1,0 0 0,1 0 1,6-3 3,-12 8-1,0 0-1,1 0 1,-1 0 0,0 0 0,0 0 0,0 0 0,0 1-1,0-1 1,0 1 0,0-1 0,0 1 0,0 0 0,0 0-1,0 0 1,0 0 0,0 0 0,0 0 0,-1 0 0,1 1 0,-1-1-1,1 1 1,-1-1 0,1 1 0,-1-1 0,0 1 0,0 0-1,1 0 1,-1 0 0,-1 0 0,1 0 0,0 0 0,0 0-1,-1 0 1,1 2 1,10 74 438,-16-47-258,-1 0 0,-2-1-1,-1 0 1,-1 0-1,-2-1 1,-8 15-180,19-40 1,0-2-3,0 1 0,0 0 0,0 0 0,0 0 0,0-1 0,-1 1 0,1-1 0,-1 1 0,0-1 0,0 1 0,0-1 0,0 0 0,0 0 0,0 0 0,0 0 0,-1 0 0,1-1 0,-1 1 0,1-1 0,-1 0 0,0 1 0,0-1 2,-12-34-1264,13-1-404</inkml:trace>
  <inkml:trace contextRef="#ctx0" brushRef="#br0" timeOffset="40094.769">18149 13864 22021,'50'122'4921,"-15"-53"-3756,-34-69-1159,0 0-1,0 0 0,0 0 1,0 0-1,0 0 0,0-1 1,1 1-1,-1 0 0,0-1 1,0 1-1,0 0 0,0-1 1,0 1-1,0-1 0,0 0 0,-1 1 1,1-1-1,0 0 0,0 0 1,0 1-1,-1-1 0,1 0 1,0 0-1,-1 0 0,1 0 1,-1 0-1,1 0 0,-1 0 1,1 0-1,-1 0 0,0 0 1,1 0-1,-1 0 0,0 0 1,0 0-1,0 0 0,0-1 1,0 1-1,0 0 0,0 0-5,3-7 22,8-23 27,-8 20-44,0 1 0,1-1 0,0 1 1,1-1-1,0 1 0,0 0 1,1 1-1,1 0 0,-1 0 1,1 0-1,1 0 0,0 1 0,6-5-5,-12 12-2,0 0 0,-1 0-1,1 1 1,0-1-1,-1 0 1,1 1-1,0-1 1,0 1 0,-1-1-1,1 1 1,0 0-1,0 0 1,0 0-1,0 0 1,0 0-1,-1 0 1,1 1 0,0-1-1,0 0 1,0 1-1,-1 0 1,1-1-1,0 1 1,-1 0 0,1 0-1,-1 0 1,1 0-1,-1 0 1,1 0-1,-1 0 1,1 1 0,-1-1-1,0 0 1,0 1-1,0-1 1,0 1-1,0 0 1,0-1 0,0 1-1,0 0 3,33 78 99,-30-67-19,28 73 699,-31-86-772,0 0 1,-1 1 0,1-1 0,0 0 0,-1 1 0,1-1 0,0 0 0,-1 0 0,1 0-1,0 1 1,-1-1 0,1 0 0,0 0 0,0 0 0,-1 0 0,1 0 0,0-1 0,0 1-1,-1 0 1,1 0 0,0 0 0,-1-1 0,1 1 0,0 0 0,-1-1 0,1 1 0,0 0-1,-1-1 1,1 1 0,-1-1 0,1 1 0,-1-1 0,1 1 0,-1-1 0,1 0 0,-1 1-1,1-1 1,-1 1 0,0-1 0,1 0 0,-1 1 0,0-1 0,0 0 0,0 0-1,1 1 1,-1-1 0,0 0 0,0 1 0,0-1 0,0 0 0,0 0 0,0 1 0,0-1-1,-1 0 1,1 0 0,0 1 0,0-1 0,-1 0-8,2-1 9,23-90 69,-15 54-421,1 1 0,1 1 0,2-1 0,2 2 0,4-6 343,-17 38-1175,-2 8-1498,-9 32 391,-4-24 1452</inkml:trace>
  <inkml:trace contextRef="#ctx0" brushRef="#br0" timeOffset="40313.428">18473 13471 17164,'-3'10'2624,"3"2"593,-2 6-1761,2 2-432,-1 3-279,2 1-385,1-2-144,4-8-584,4-2-665</inkml:trace>
  <inkml:trace contextRef="#ctx0" brushRef="#br0" timeOffset="40622.397">18768 13646 21277,'-2'27'1007,"8"68"2050,49-77-2745,-35-16-282,-7 1 54,1 1 0,-1 1 1,0 0-1,0 0 0,0 1 1,-1 1-1,0 0 0,0 1 0,-1 0 1,0 0-1,0 2 0,-1-1 1,-1 1-1,1 1 0,-1-1 0,-1 2 1,0-1-1,-1 1 0,0 0 1,-1 1-1,0-1 0,-1 1 1,0 1-1,-1-1 0,-1 0 0,0 1 1,-1 0-1,0 0 0,-1 0 1,-1 0-1,0 0 0,0 0 0,-2-1 1,0 1-1,-1 0 0,0 0 1,0-1-1,-2 0 0,0 2-84,3-11 23,0-1-1,0 1 0,0-1 1,-1 0-1,1 0 1,-1 1-1,0-2 1,0 1-1,0 0 0,0-1 1,0 1-1,0-1 1,-1 0-1,1 0 1,-1 0-1,0 0 0,1-1 1,-1 0-1,0 1 1,0-1-1,0-1 1,0 1-1,0-1 0,0 1 1,0-1-1,0 0 1,0 0-1,0-1 1,0 1-1,-2-2-22,-3 0 12,1-1-1,-1 0 1,1 0-1,0-1 1,0 0-1,1 0 1,-1-1-1,1 0 1,0 0-1,0-1 1,0 0-1,1 0 1,-3-4-12,2 2-25,0 0 1,1 0-1,0 0 1,1-1-1,-1 0 1,2 0-1,-1 0 1,1-1-1,1 0 0,0 0 1,0 0-1,1 0 1,0 0-1,0 0 1,1 0-1,1-1 1,0 1-1,0 0 0,1-1 1,1 1-1,-1 0 1,2 0-1,-1 0 1,1 0-1,1 0 1,0 1-1,0-1 0,1 1 1,3-4 24,22-28-1499</inkml:trace>
  <inkml:trace contextRef="#ctx0" brushRef="#br0" timeOffset="37259.983">15260 15191 20292,'-8'-2'1353,"8"2"399,0 0-1152,0-1-120,18-24-24,4 12-88,7-6-80,8 0-47,5-1-145,5-1-64,-1 4-8,3 2-8,-3 3-216,-6 2-553</inkml:trace>
  <inkml:trace contextRef="#ctx0" brushRef="#br0" timeOffset="37513.811">15533 14641 22189,'38'-21'1918,"-30"19"-1794,148-14-125,-149 16 11,-1 0 1,0 1-1,0 0 1,0 0-1,0 1 0,0-1 1,0 1-1,0 1 0,0-1 1,-1 1-1,1 0 0,-1 0 1,0 1-1,1-1 0,-2 1 1,1 0-1,0 1 0,-1-1 1,0 1-1,0 0 1,0 0-1,-1 0 0,0 0 1,1 3-11,3 14 114,-1 1 0,0-1 0,-2 1 0,-1 1 0,-1-1 0,-1 0 0,-1 1 0,-1-1 0,0 0 0,-2 1 1,-4 11-115,-22 105-161,19-113-639</inkml:trace>
  <inkml:trace contextRef="#ctx0" brushRef="#br0" timeOffset="41249.326">19779 13153 19820,'-90'-7'5015,"85"9"-4935,-1-1 1,1 1-1,0 0 1,0 0 0,0 1-1,1-1 1,-1 1 0,1 0-1,-1 0 1,1 1 0,0-1-1,0 1 1,1 0-1,-1 0 1,1 0 0,0 0-1,0 1 1,0 0 0,0-1-1,1 1 1,0 0-1,0 0 1,0 0 0,0 1-81,-1 5 48,0 0 0,0 0 0,1 0 0,1 0 0,0 1 0,0-1 0,1 1 0,1-1 0,0 0 0,0 1 0,1-1 0,0 0 0,1 0 0,1 0 0,3 8-48,-6-19 6,0 1 0,0 0 0,0-1 1,0 1-1,0 0 0,0-1 0,0 1 0,0-1 1,0 0-1,0 1 0,0-1 0,1 0 0,-1 0 1,0 0-1,0 0 0,0 0 0,0 0 0,1 0 1,-1 0-1,0 0 0,0 0 0,0-1 0,0 1 0,1 0 1,-1-1-1,0 1 0,0-1 0,0 1 0,0-1 1,0 0-1,0 0 0,0 1 0,0-1 0,-1 0 1,1 0-1,0 0 0,0 0 0,-1 0 0,1 0 1,0 0-1,-1 0 0,1 0 0,-1 0 0,1 0 0,-1 0 1,0 0-1,0 0 0,1-1 0,-1 1 0,0 0 1,0 0-1,0 0 0,0 0 0,0-1 0,0 1 1,-1-1-7,22-58 56,-3 0 0,-2-2 0,-3 0 0,-3 0 0,-3-1 0,-1-25-56,0-91 50,2 184-99,31 182-26,-32-133 107,2 9 37,35 152 229,-14-177-781,-21-51-430</inkml:trace>
  <inkml:trace contextRef="#ctx0" brushRef="#br0" timeOffset="41530.288">20022 12890 23277,'36'159'3917,"-36"-156"-3513,1-9-373,0 0 1,0 0-1,-1 0 1,0 0-1,0 0 1,-1 0-1,0 0 0,0 0 1,0 0-1,-1 1 1,0-1-1,0 0 1,0 1-1,-1-1 1,1 1-1,-1 0 0,-1-1 1,1 2-1,-1-1 1,0 0-1,0 1 1,0-1-1,0 1 1,-1 0-1,0 1 0,-2-2-31,6 5 1,-1 0-1,0 0 0,1 0 0,-1 1 1,1-1-1,-1 0 0,0 1 0,1-1 1,-1 1-1,1-1 0,-1 1 0,1 0 1,-1 0-1,1-1 0,0 1 0,-1 0 1,1 0-1,0 1 0,0-1 0,-1 0 1,1 0-1,0 0 0,0 1 0,0-1 1,1 1-1,-1-1 0,0 1 1,1-1-1,-1 1 0,0-1 0,1 1 1,0-1-1,-1 1 0,1 0 0,0-1 1,0 1-1,0 0 0,0-1 0,0 1 1,0 0-1,1-1 0,-1 1 0,-3 22 4,0 1 0,2-1 0,1 1-1,1-1 1,1 0 0,1 1 0,1-1 0,1 0 0,4 6-4,-9-28-4,0 0 1,0 1 0,1-1 0,-1 0-1,1 1 1,0-1 0,-1 0-1,1 0 1,0 0 0,0 0 0,1 0-1,-1 0 1,0 0 0,1 0-1,-1 0 1,1 0 0,0-1 0,-1 1-1,1-1 1,0 1 0,0-1-1,0 0 1,0 0 0,0 1 0,0-1-1,0-1 1,1 1 0,-1 0-1,0-1 1,1 1 0,-1-1 0,0 1-1,1-1 1,-1 0 0,0 0-1,1 0 1,-1-1 0,0 1 0,1 0-1,-1-1 1,0 1 0,0-1-1,2-1 4,20-28-982,1-14-702</inkml:trace>
  <inkml:trace contextRef="#ctx0" brushRef="#br0" timeOffset="41932.788">20155 12734 18940,'12'177'5858,"-10"-111"-5016,4 0 0,2-1 1,9 29-843,-12-77 43,1-1 1,1-1-1,0 1 1,1-1-1,1-1 1,0 1-1,1-2 1,1 1-1,0-1 1,1-1-1,0 0 1,1-1-1,0 0 1,2 0-44,-9-6 16,1-1-1,-1 2 1,0-1-1,-1 1 1,1 0 0,-1 0-1,0 1 1,-1-1-1,1 1 1,-1 0-1,-1 1 1,1-1 0,-1 2-16,-3-9 18,0 1 0,-1 0 1,1-1-1,0 1 0,0-1 1,-1 1-1,1-1 0,0 1 1,-1 0-1,1-1 0,-1 0 0,1 1 1,-1-1-1,1 1 0,-1-1 1,1 0-1,-1 1 0,1-1 1,-1 0-1,0 1 0,1-1 1,-1 0-1,1 0 0,-1 0 1,0 1-1,1-1 0,-1 0 0,0 0 1,1 0-1,-1 0 0,0 0 1,1 0-1,-1 0 0,1-1 1,-1 1-1,0 0 0,1 0 1,-1 0-1,0-1 0,1 1 1,-1 0-1,1-1 0,-1 1 0,1 0 1,-1-1-1,1 1 0,-1-1 1,1 1-1,-1-1 0,1 1 1,0-1-1,-1 1 0,1-1 1,0 1-1,-1-1 0,1 0-18,-9-8 46,0-1 0,0 0 0,1-1 1,1 0-1,0 0 0,0-1 0,1 1 0,1-1 0,0-1 0,0 1 0,1-4-46,-10-30-19,3-1 0,1 0 0,3 0 0,2-1 0,2 1 0,2-1 0,2 0 0,2 0 0,9-46 19,-12 93-2,1-9-26,-1 1-1,2 0 0,-1 0 1,1 0-1,1 0 0,0 0 1,0 0-1,1 1 0,0-1 1,0 1-1,1 0 0,0 0 1,0 1-1,1-1 0,0 1 1,0 1-1,1-1 29,-5 6-8,-1 0-1,1 0 1,0 0 0,-1 0 0,1 0 0,0 1-1,0-1 1,0 1 0,0 0 0,0-1 0,-1 1-1,1 0 1,0 0 0,0 0 0,0 0 0,0 1-1,0-1 1,0 0 0,0 1 0,-1-1 0,1 1-1,0 0 1,0 0 0,-1-1 0,1 1 0,0 0-1,-1 1 1,1-1 0,-1 0 0,1 0 0,-1 1-1,0-1 1,1 0 0,-1 1 0,0-1 0,0 1-1,0 0 1,0-1 0,0 1 0,-1 0 0,1 0-1,0 0 1,-1-1 0,0 1 0,1 0 0,-1 1 8,15 92-5,-16-69 113,0 0 0,-1 1-1,-2-1 1,-1 0 0,-1-1-1,-1 1 1,-1-1-1,-1 0 1,-1-1 0,-7 10-108,17-32-19,-1 0 1,0 0 0,1 0 0,-1 0-1,0 0 1,0-1 0,0 1-1,0 0 1,0 0 0,0-1-1,0 1 1,0-1 0,-1 1 0,1-1-1,-1 1 1,1-1 0,-1 0-1,0 0 1,1 1 0,-1-1 0,0-1-1,0 1 1,0 0 0,0 0-1,0-1 1,0 1 0,0-1 0,0 1-1,0-1 1,0 0 0,0 0-1,0 0 1,0 0 0,0 0 0,0-1-1,0 1 1,0 0 0,0-1-1,0 0 1,0 1 0,0-1-1,0 0 1,1 0 0,-1 0 0,0 0-1,1 0 1,-1-1 0,0 1-1,0-1 19,-11-30-1793</inkml:trace>
  <inkml:trace contextRef="#ctx0" brushRef="#br0" timeOffset="42355.236">20458 12696 19700,'25'31'4376,"26"27"-1126,-50-58-3234,-1 1 1,1 0 0,-1-1-1,1 1 1,-1 0 0,1-1-1,0 1 1,-1-1-1,1 1 1,0-1 0,-1 1-1,1-1 1,0 0-1,0 1 1,0-1 0,-1 0-1,1 0 1,0 1 0,0-1-1,0 0 1,0 0-1,-1 0 1,1 0 0,0 0-1,0 0 1,0 0-1,0 0 1,0-1 0,-1 1-1,1 0 1,0 0 0,0-1-1,-1 1 1,1-1-1,0 1 1,0 0 0,-1-1-1,1 1 1,0-1 0,-1 0-1,1 1 1,-1-1-1,1 1 1,0-1 0,-1 0-1,0 0 1,1 1-1,-1-1 1,1 0 0,-1 0-1,0 1 1,0-1 0,1 0-1,-1 0 1,0 0-1,0 0 1,0 0-17,10-52 106,-14-9-34,3 59-78,-1 18-45,3-2 81,0 0 1,2 1-1,-1-1 1,1 0-1,1 0 1,1-1-1,-1 1 0,2-1 1,0 0-1,3 5-30,-8-16 9,-1 0-1,1 0 1,0 0 0,-1 0 0,1 0-1,0 0 1,-1 0 0,1 0-1,0 0 1,0 0 0,0-1-1,0 1 1,0 0 0,0-1-1,0 1 1,0 0 0,0-1-1,0 0 1,0 1 0,0-1-1,0 1 1,1-1 0,-1 0-1,0 0 1,0 0 0,0 0 0,1 0-1,-1 0 1,0 0 0,0 0-1,0 0 1,0-1 0,1 1-1,-1 0 1,0-1 0,0 1-1,0-1 1,0 1 0,0-1-1,0 1 1,0-1 0,0 0-1,0 0 1,0 1 0,0-1-1,-1 0 1,2-1-9,35-52 105,-30 43-86,99-162 44,-106 172-66,0 0 0,0 0 0,1 0 0,-1 0 1,1 0-1,-1 0 0,1 0 0,-1 0 0,1 0 0,-1 1 0,1-1 1,0 0-1,0 0 0,-1 0 0,1 1 0,0-1 0,0 0 0,0 1 1,0-1-1,0 1 0,-1-1 0,1 1 0,0 0 0,0-1 0,0 1 1,0 0-1,1-1 0,-1 1 0,0 0 0,0 0 0,0 0 0,0 0 1,0 0-1,0 0 0,0 0 0,0 1 0,0-1 0,0 0 0,0 1 1,0-1-1,0 0 0,0 1 0,0-1 0,0 1 0,0 0 0,0-1 1,-1 1-1,1 0 0,0-1 0,0 1 0,-1 0 0,1 0 0,0 0 1,-1-1-1,1 1 0,-1 0 0,1 0 0,-1 0 0,1 0 0,-1 0 1,0 0-1,1 0 0,-1 1 3,34 128-76,-34-130 43,0-1-1,-1 1 1,1-1 0,0 1-1,0-1 1,1 1 0,-1 0-1,0-1 1,0 1 0,0-1-1,0 1 1,0-1 0,0 1-1,0 0 1,1-1 0,-1 1-1,0-1 1,0 1 0,1 0 0,-1-1-1,0 1 1,0 0 0,1-1-1,-1 1 1,0 0 0,1 0-1,-1-1 1,1 1 0,-1 0-1,0 0 1,1 0 0,-1-1-1,1 1 1,-1 0 0,0 0-1,1 0 1,-1 0 0,1 0-1,-1 0 1,1 0 0,-1 0 0,1 0-1,-1 0 1,0 0 0,1 0-1,-1 0 1,1 0 0,-1 0-1,1 1 1,-1-1 0,0 0-1,1 0 1,-1 0 0,0 1-1,1-1 1,-1 0 0,0 1-1,1-1 1,-1 0 33,13-28-1906</inkml:trace>
  <inkml:trace contextRef="#ctx0" brushRef="#br0" timeOffset="42703.641">21083 12353 22973,'-22'246'4585,"32"-204"-3886,-9-42-694,-1 1 1,1-1-1,0 0 0,-1 1 1,1-1-1,0 0 1,0 0-1,-1 0 0,1 1 1,0-1-1,-1 0 0,1 0 1,0 0-1,0 0 0,-1 0 1,1 0-1,0 0 0,0 0 1,-1-1-1,1 1 0,0 0 1,0 0-1,-1-1 1,1 1-1,0 0 0,-1-1 1,1 1-1,-1-1 0,1 1 1,0-1-1,-1 1 0,1-1 1,-1 1-1,1-1 0,-1 1 1,1-1-1,-1 0 0,0 1 1,1-1-1,-1 0 1,0 1-1,0-1 0,1 0 1,-1 1-1,0-1 0,0 0 1,0 0-1,0 1 0,0-1 1,0 0-1,0 0-5,17-38-36,-2-1 0,-2 0-1,-1 0 1,-3-1 0,-1-1 0,-1 0 0,-1-30 36,-3 28-106,-1 1 0,-2-1 1,-3 1-1,-1-1 1,-3-6 105,-4 59 280,14 163 405,-1-128-495,-1 4 50,2 0 1,2-1 0,2 0-1,7 23-240,14-16 89,-28-53-88,1 0 0,0 0-1,0-1 1,0 1-1,1 0 1,-1 0-1,0-1 1,0 1-1,0 0 1,0-1-1,1 1 1,-1-1-1,0 0 1,0 1-1,1-1 1,-1 0-1,0 0 1,1 0 0,-1 0-1,0 0 1,1 0-1,-1 0 1,0 0-1,0-1 1,1 1-1,-1 0 1,0-1-1,0 1 1,1-1-1,-1 1 1,0-1-1,0 0 1,0 0-1,0 1 1,0-1-1,0 0 1,0 0 0,0 0-1,0 0 1,0 0-1,0 0 0,41-75-923,-23 19-597</inkml:trace>
  <inkml:trace contextRef="#ctx0" brushRef="#br0" timeOffset="42996.415">21426 12144 22365,'0'4'239,"-1"3"191,1 1 0,0-1 0,0 1-1,0-1 1,1 1 0,1-1 0,-1 0 0,1 1-1,0-1 1,0 0 0,1 0 0,0 0-1,4 6-429,-5-13 16,-1 1 0,0-1 0,1 0 0,-1 0-1,1 0 1,-1 0 0,0 0 0,1 0-1,-1-1 1,0 1 0,1 0 0,-1-1 0,0 1-1,1-1 1,-1 1 0,0-1 0,0 1 0,1-1-1,-1 0 1,0 0 0,0 0 0,0 0 0,0 0-1,0 0 1,0 0 0,0 0 0,0 0-1,-1 0 1,1 0 0,0 0 0,-1-1 0,1 1-1,-1 0 1,1-1 0,-1 1 0,0 0 0,1-1-1,-1 1 1,0 0 0,0-1 0,0 1 0,0-1-1,0 1 1,0-1-16,28-130 135,-29 133-132,1-1 0,-1 0 0,1 1 1,-1-1-1,1 0 0,-1 0 0,1 1 0,-1-1 1,1 0-1,-1 0 0,0 0 0,1 0 0,-1 0 1,1 1-1,-1-1 0,1 0 0,-1-1 0,0 1 1,1 0-1,-1 0 0,1 0 0,-1 0 0,1 0 1,-1 0-1,1-1 0,-1 1 0,0 0 0,1 0 1,0-1-1,-1 1 0,1-1 0,-1 1 0,1 0 1,-1-1-1,1 1 0,0-1 0,-1 1 0,1-1 0,0 1 1,-1-1-1,1 1 0,0-1 0,-1 1-3,-9 31 113,0 0 0,2 1 1,2 0-1,0 0 0,3 1 0,0 0 0,2-1 0,2 5-113,-2 4 107,5 0-6,-4-40-101,1-1-1,-1 1 1,1-1-1,-1 1 0,1-1 1,-1 1-1,1-1 1,-1 0-1,1 1 0,-1-1 1,1 0-1,-1 0 0,1 1 1,0-1-1,-1 0 1,1 0-1,-1 0 0,1 0 1,0 1-1,-1-1 1,1 0-1,0 0 0,-1 0 1,1-1-1,0 1 0,-1 0 1,1 0-1,-1 0 1,1 0-1,0 0 0,-1-1 1,1 1-1,-1 0 1,1-1-1,-1 1 0,1 0 1,-1-1-1,1 1 0,-1-1 1,1 1-1,-1-1 1,1 1-1,-1-1 0,0 1 1,1-1-1,-1 1 1,0-1-1,1 1 0,-1-1 1,0 0-1,0 1 0,0-1 1,1 0-1,-1 1 1,0-1-1,0 1 0,0-1 1,0 0 0,41-77-1048,-20 22-582</inkml:trace>
  <inkml:trace contextRef="#ctx0" brushRef="#br0" timeOffset="43311.403">21671 12054 21941,'-1'28'3924,"0"-25"-3839,0 0 1,1 1-1,-1-1 1,1 0-1,0 0 1,0 0-1,0 0 1,0 0-1,0 0 0,1 0 1,0 0-1,-1 0 1,1 0-1,0 0 1,0 0-1,1 0 1,-1 0-1,1 0 1,-1-1-1,1 1 1,0-1-1,0 1 1,0-1-1,0 0 1,1 0-1,-1 0 1,0 0-1,2 1-85,-1-2 6,1 0 0,-1-1 0,0 1 1,1 0-1,-1-1 0,1 0 0,-1 0 0,1 0 0,-1-1 0,1 1 1,-1-1-1,0 1 0,1-1 0,-1 0 0,0 0 0,0-1 0,0 1 0,0-1 1,0 0-1,0 1 0,0-1 0,0-1 0,0 1 0,-1 0 0,1-1 1,-1 1-1,0-1 0,0 1 0,0-1 0,0 0 0,0 0 0,-1 0 1,1 0-1,-1-1 0,1-2-6,15-16 46,-16 21-45,-1 0 0,1 1-1,-1-1 1,1 0 0,-1 1 0,1-1-1,-1 0 1,1 1 0,0-1-1,-1 1 1,1-1 0,0 1-1,-1-1 1,1 1 0,0 0-1,0-1 1,0 1 0,-1 0 0,1-1-1,0 1 1,0 0 0,0 0-1,0 0 1,-1 0 0,1 0-1,0 0 1,0 0 0,0 0-1,0 0 1,0 0 0,-1 1 0,1-1-1,0 0 1,0 0 0,0 1-1,-1-1 1,1 1 0,0-1-1,0 1 1,-1-1 0,1 1-1,0-1 1,-1 1 0,1-1 0,-1 1-1,1 0 1,-1-1 0,1 1-1,-1 0 1,1 0 0,-1-1-1,0 1 1,1 0 0,-1 0-1,0 0 1,0 0 0,1 0-1,15 56 166,-14-47-96,10-31-627,-5-13-739</inkml:trace>
  <inkml:trace contextRef="#ctx0" brushRef="#br0" timeOffset="43531.592">22066 11835 24557,'-2'7'1040,"-7"6"425,-1 5-521,0 5-464,1 3-128,2-1-72,1 2-56,2-1-176,1-3-24,4-4-16,6-3-8,2-10-8,0-3-16,6-7 0,-5-8-128,4-10-936,4-6-848</inkml:trace>
  <inkml:trace contextRef="#ctx0" brushRef="#br0" timeOffset="43836.819">22187 11803 20468,'0'0'1833,"-3"6"1530,-6 55-1016,9-60-2330,-1 0 0,1 0 0,0 0 0,0 0 0,0 1 0,0-1 0,0 0 1,0 0-1,0 0 0,0 0 0,0 1 0,1-1 0,-1 0 0,0 0 0,1 0 0,-1 0 1,1 0-1,-1 0 0,1 0 0,0 0 0,-1 0 0,1 0 0,0 0 0,0 0 0,0 0 1,-1-1-1,1 1 0,0 0 0,0-1 0,0 1 0,0 0 0,0-1 0,1 1 0,-1-1 1,0 0-1,0 1 0,0-1 0,0 0 0,0 0 0,1 0 0,-1 1 0,0-1 0,0-1 1,0 1-1,0 0 0,1 0 0,-1 0 0,0 0 0,0-1 0,0 1 0,0-1 0,0 1 1,0-1-1,0 1 0,0-1 0,1 0-17,9-7 15,0 0-1,0-1 1,-1-1 0,0 0 0,-1 0 0,0-1-1,0 0 1,-1 0 0,-1-1 0,5-10-15,35-84 53,-47 107-53,-1-1 0,1 0 1,0 1-1,-1-1 0,1 0 0,0 1 0,-1-1 0,1 0 0,-1 1 1,1-1-1,-1 0 0,1 0 0,-1 0 0,1 1 0,-1-1 0,1 0 0,-1 0 1,1 0-1,-1 0 0,1 0 0,-1 0 0,1 0 0,-1 0 0,1 0 1,-1 0-1,1 0 0,-1 0 0,1-1 0,-1 1 0,1 0 0,-1 0 0,1 0 1,-1-1-1,1 1 0,-1 0 0,1 0 0,0-1 0,-1 1 0,1-1 1,0 1-1,-1 0 0,1-1 0,0 1 0,-1-1 0,1 1 0,0-1 0,0 1 1,-1 0-1,1-1 0,0 1 0,0-1 0,0 1 0,0-1 0,0 1 1,0-1-1,-1 0 0,1 1 0,1-1 0,-1 1 0,0-1 0,0 1 0,0-1 1,0 1-1,0-1 0,0 1 0,0-1 0,1 1 0,-34 30 19,23-18 22,1 2 1,0-1-1,1 1 0,1 1 0,0-1 0,1 1 1,0 0-1,2 1 0,-1-1 0,2 1 0,0 0 0,1 0 1,1 0-1,0 0 0,1 0 0,1 0 0,1 5-41,-2-19 3,0 0-1,0 0 0,1 1 1,-1-1-1,1 0 0,-1 0 1,1 0-1,0 0 0,0 0 0,0 0 1,0 0-1,0 0 0,0 0 1,0 0-1,1-1 0,-1 1 1,1 0-1,-1-1 0,1 1 1,-1-1-1,1 0 0,0 1 0,0-1 1,0 0-1,0 0 0,0 0 1,0 0-1,0-1 0,0 1 1,0 0-1,0-1 0,1 0 1,-1 1-1,0-1 0,0 0 0,0 0 1,1 0-1,-1-1 0,0 1 1,0 0-1,0-1 0,0 1 1,1-1-1,-1 0 0,0 0 1,0 0-1,0 0 0,-1 0 1,1 0-1,0 0 0,0-1 0,0 0-2,34-24 110,0-13 449</inkml:trace>
  <inkml:trace contextRef="#ctx0" brushRef="#br0" timeOffset="44683.783">16921 15287 21837,'0'-5'2665,"13"17"-1948,0 8-653,-1 0 0,0 1 0,-2 1 0,-1 0 1,0 0-1,-1 1 0,-2 0 0,4 21-64,-3-15 71,52 174 392,-54-227-193,-4 13-256,0 0-1,1 1 1,0-1-1,1 1 0,0 0 1,1 0-1,0 0 1,0 0-1,1 1 0,1-1 1,-1 1-1,2 0 1,-1 1-1,1 0 0,0 0 1,1 0-1,0 1 1,4-3-14,-9 10-1,1 0 0,-1 0 1,1 1-1,-1 0 0,0 0 0,1 0 1,-1 0-1,0 0 0,0 1 1,0-1-1,0 1 0,0 0 1,0 0-1,-1 0 0,1 0 0,0 0 1,-1 1-1,0-1 0,1 1 1,-1 0-1,0 0 0,-1-1 1,1 1-1,0 0 0,-1 1 0,1-1 1,-1 0-1,0 0 0,0 1 1,-1-1-1,1 0 0,-1 1 0,1-1 1,-1 2 0,3 6 136,-1 0 0,0 0 0,-1 1 0,0-1 0,0 0 0,-1 0 0,-1 1 0,0-1 0,0 0 0,-2 0 0,1 0 0,-2 5-136,2-11 44,0-1 0,0 1 1,0 0-1,0-1 0,-1 0 0,1 1 0,-1-1 1,0 0-1,-1 0 0,1-1 0,-1 1 0,1-1 1,-1 0-1,0 0 0,0 0 0,-1 0 0,1 0 1,-1-1-1,1 0 0,-1 0 0,0 0 0,1-1 1,-1 0-1,0 0 0,0 0 0,0 0 0,0-1 1,-4 0-45,-76-15-1,82 15-140,0-1 1,1 0-1,-1 0 0,1 0 0,-1-1 1,1 1-1,-1 0 0,1-1 1,0 0-1,-1 0 0,1 1 0,0-1 1,0 0-1,0-1 0,1 1 0,-1 0 1,0 0-1,1-1 0,0 1 1,-1-1-1,1 0 0,0 1 0,0-1 1,1 0-1,-1 1 0,0-1 1,1 0-1,-1-2 141,5-19-2950</inkml:trace>
  <inkml:trace contextRef="#ctx0" brushRef="#br0" timeOffset="44975.526">17358 15413 17972,'8'-3'472,"1"1"1,0 0-1,0 1 1,0 0-1,0 0 0,0 1 1,0 0-1,0 0 1,0 1-1,0 0 1,0 1-1,5 2-472,4-9 1435,-36-17-689,16 20-708,0 0 0,-1-1 1,1 1-1,-1 0 1,0 1-1,0-1 0,0 0 1,0 1-1,0-1 1,0 1-1,0 0 1,0 0-1,0 1 0,0-1 1,-1 0-1,1 1 1,0 0-1,0 0 0,-1 0 1,1 0-1,0 0 1,-1 1-1,1-1 1,0 1-1,0 0 0,0 0 1,0 0-1,0 1 1,0-1-1,0 1 0,0-1 1,0 1-1,0 0 1,1 0-1,-1 0 1,0 2-40,0 9 3,1-1-1,0 0 0,1 1 1,1 0-1,0-1 0,1 1 1,0-1-1,1 1 0,0-1 1,1 0-1,0 0 0,1 0 1,3 5-2,-3-5 7,1 0 1,1 0 0,0 0-1,1-1 1,0 0 0,0 0-1,1 0 1,9 7-8,-15-15-31,0-1 0,1 1 0,-1-1 0,1 1 0,0-1 0,-1 0 0,1 0 0,0-1 0,0 1 0,0 0 0,1-1 0,-1 0 0,0 0 0,1 0 0,-1 0 0,0 0 0,1-1 0,-1 0 0,1 1 0,-1-1 0,1 0 0,-1-1 1,1 1-1,-1-1 0,1 1 0,-1-1 0,0 0 0,1 0 0,-1-1 0,0 1 0,0-1 0,0 1 0,0-1 0,0 0 0,2-2 31,27-30-1202</inkml:trace>
  <inkml:trace contextRef="#ctx0" brushRef="#br0" timeOffset="46259.131">17568 14943 21309,'0'28'582,"2"-1"1,1 1 0,1-1 0,1 1 0,2-1 0,4 11-583,10 46 261,-1 17 98,-5-19 252,4 0 0,28 75-611,-44-148 31,0 0 0,0 0-1,1 0 1,0-1-1,1 1 1,0-1-1,0 0 1,1-1 0,0 1-1,1-1 1,-1 0-1,1 0 1,8 4-31,-15-11 8,1 0 1,0 0 0,0 0-1,0 0 1,0 0 0,-1-1-1,1 1 1,0 0 0,0-1-1,-1 1 1,1-1 0,0 1-1,-1-1 1,1 1 0,0-1-1,-1 1 1,1-1 0,-1 1-1,1-1 1,-1 0 0,1 1-1,-1-1 1,1 0 0,-1 0-1,0 1 1,1-1 0,-1 0-1,0 0 1,0 0 0,0 1-1,1-1 1,-1 0 0,0 0-1,0 0 1,0 0 0,0 1-1,0-1 1,-1 0 0,1 0-1,0 0 1,0 1 0,0-1-1,-1 0 1,1 0 0,-1 1-1,1-1 1,0 0 0,-1 0-1,1 1 1,-1-1 0,1 0-1,-1 1 1,0-1 0,1 1 0,-1-1-1,0 1 1,1-1 0,-1 1-1,0-1 1,1 1 0,-1 0-9,0-2 7,-23-52 108,-1 1 1,-4 1 0,-1 1-1,-5-2-115,-14-24 22,47 73-45,2 4-11,4-1 4,88-42-31,-68 18 50,-19 19 10,-1 0 0,1 0 1,0 0-1,0 1 0,0 0 0,1 0 0,0 0 1,0 1-1,0 0 0,0 0 0,1 1 1,0-1-1,0 1 0,0 1 0,0-1 0,0 1 1,0 1-1,0-1 0,1 1 0,4 0 1,-6 5-6,0 0-1,0 0 0,-1 1 0,1 0 1,-1 0-1,0 0 0,0 1 1,-1-1-1,0 1 0,0 0 0,0 1 1,-1-1-1,1 1 0,-2-1 1,1 1-1,-1 0 0,0 0 0,0 0 1,-1 0-1,1 6 7,1-1 5,47 141 226,-50-153-228,1 1 1,-1-1 0,0 0-1,1 0 1,-1 1 0,1-1-1,-1 0 1,0 0 0,1 0-1,-1 0 1,1 1 0,-1-1-1,0 0 1,1 0 0,-1 0-1,1 0 1,-1 0 0,1 0-1,-1 0 1,0 0 0,1 0-1,-1 0 1,1 0 0,-1-1-1,1 1 1,-1 0 0,0 0-1,1 0 1,-1 0 0,0-1-1,1 1 1,-1 0-1,1 0 1,-1-1 0,0 1-1,0 0 1,1-1 0,-1 1-1,0 0 1,1-1 0,-1 1-1,0 0 1,0-1 0,0 1-1,0-1 1,1 1 0,-1 0-1,0-1 1,0 1 0,0-1-1,0 1 1,0-1 0,0 1-1,0 0 1,0-1 0,0 1-1,0-1 1,0 1 0,0-1-1,0 1 1,0 0 0,-1-1-1,1 1-3,7-40 37,-3-1 0,-1 0 0,-2 1 0,-1-1 0,-3 0 0,-2-6-37,2 0-3,6 33-77,9 31-36,40 86-64,34 50 203,-86-152-20,1 1 1,0 0 0,0-1 0,0 0 0,-1 1-1,1-1 1,0 0 0,1 1 0,-1-1-1,0 0 1,0 0 0,0 0 0,1 0-1,-1 0 1,1 0 0,-1 0 0,1 0 0,-1-1-1,1 1 1,-1-1 0,1 1 0,-1-1-1,1 1 1,0-1 0,-1 0 0,1 0-1,0 0 1,-1 0 0,1 0 0,0 0 0,-1 0-1,1-1 1,0 1 0,-1 0 0,1-1-1,-1 0 1,1 1 0,-1-1 0,1 0 0,-1 0-1,1 0 1,-1 0 0,0 0 0,1 0-1,-1 0 1,0 0 0,1-1-4,26-74 163,-25 47-137,-2 0 1,0 0-1,-2 0 1,-1 0-1,-1 0 1,-2 0-1,-1 1 1,-4-11-27,9 36-6,7 17-54,57 119 162,-63-132-97,1 0 0,-1 0 0,1 1 0,0-1 0,0 0 0,0 0 0,0 0 0,-1 0 0,1 0 0,1 0 0,-1-1 1,0 1-1,0 0 0,0 0 0,0-1 0,0 1 0,1-1 0,-1 1 0,0-1 0,1 1 0,-1-1 0,0 0 0,1 1 0,-1-1 0,0 0 0,1 0 0,-1 0 1,1 0-1,-1-1 0,0 1 0,1 0 0,-1 0 0,0-1 0,1 1 0,-1-1 0,0 1 0,0-1 0,1 0 0,-1 1 0,0-1 0,0 0 0,0 0 0,0 0 1,0 0-1,0 0 0,0 0 0,0 0 0,-1 0 0,1 0 0,0 0 0,0-1-5,38-72 98,-34 61-87,14-29 13,-11 29-18,0-1 0,-2-1 0,1 1 0,-2-1 0,0 0 0,-1 0 0,0-1 0,-2 1 0,1-1 0,-2 1 0,0-14-6,-1 28 1,-1-1-1,1 1 1,0 0-1,-1 0 1,1 0-1,-1-1 1,1 1-1,-1 0 1,0 0 0,1 0-1,-1 0 1,0 0-1,0 0 1,0 0-1,1 1 1,-1-1-1,0 0 1,0 0-1,0 1 1,-1-1-1,1 0 1,0 1-1,0-1 1,0 1-1,0-1 1,-1 1 0,1 0-1,0 0 1,0-1-1,0 1 1,-1 0-1,1 0 1,0 0-1,0 0 1,-1 1-1,1-1 1,0 0-1,0 0 1,-1 1-1,1-1 1,0 1-1,0-1 1,0 1 0,0-1-1,0 1 1,0 0-1,0 0 1,0-1-1,0 1 1,0 0-1,0 0 1,0 0-1,0 0 1,1 0-1,-1 0 1,0 0-1,1 0 1,-1 0-1,1 1 1,-1-1 0,1 0-1,0 0 1,-1 1-1,-3 8-3,1 0 1,0 0 0,0 1 0,1-1 0,1 1 0,-1-1 0,2 1-1,-1 0 1,2-1 0,0 5 2,-1 10 10,0-15-6,-2 0 8,1-1 0,1 0 0,-1 1 0,2-1-1,-1 1 1,1-1 0,1 0 0,0 1 0,0-1-1,0 0 1,2 0 0,-1 0 0,1-1 0,0 1 0,1-1-1,-1 0 1,2 0 0,0 0-12,-4-6 0,0-1-1,1 1 1,-1-1 0,0 0 0,1 0-1,-1 0 1,1-1 0,-1 1 0,1 0-1,-1-1 1,1 1 0,-1-1 0,1 0 0,0 0-1,-1 0 1,1 0 0,-1-1 0,1 1-1,-1-1 1,1 0 0,-1 1 0,1-1-1,-1 0 1,1 0 0,-1 0 0,0-1-1,0 1 1,1-1 0,-1 1 0,1-2 0,56-56 24,-42 38-7,-9 14-12,-1 0 0,0-1-1,0 0 1,-1 0 0,0 0 0,0 0-1,-1-1 1,0 0 0,-1-1 0,0 1-1,0-1 1,-1 1 0,0-1-1,-1 0 1,0 0 0,-1 0 0,1-8-5,-2 16-1,0 0 0,0 0 0,0 0 0,0 1 1,-1-1-1,1 0 0,-1 0 0,1 0 0,-1 0 1,1 0-1,-1 1 0,0-1 0,0 0 0,0 1 1,0-1-1,0 1 0,0-1 0,0 1 0,-1-1 1,1 1-1,-1 0 0,1-1 0,-1 1 1,1 0-1,-1 0 0,1 0 0,-1 0 0,0 1 1,0-1-1,0 0 0,1 1 0,-1-1 0,0 1 1,0 0-1,0-1 0,0 1 0,0 0 0,0 0 1,1 0-1,-1 0 0,0 1 0,0-1 0,0 1 1,0-1-1,0 1 0,1-1 0,-1 1 0,0 0 1,0 0-1,1 0 0,-1 0 0,1 0 0,-1 0 1,1 0-1,-1 1 0,1-1 0,0 1 0,-1-1 1,1 1-1,0-1 0,0 1 0,0 1 1,-2 9-4,2-1-1,0 1 1,0 0-1,1 1 1,0-1-1,1 0 1,0 0-1,1-1 0,1 1 1,0 0-1,0-1 1,1 1-1,1-1 1,0 0-1,4 6 5,-7-16-1,-1 0 0,1 0 0,0-1 1,0 1-1,0-1 0,0 1 0,0-1 0,0 0 0,0 0 0,-1 0 0,1 0 0,0 0 0,0 0 0,0 0 0,0-1 0,0 1 1,0-1-1,0 1 0,0-1 0,-1 0 0,1 1 0,0-1 0,0 0 0,-1-1 0,1 1 0,-1 0 0,1 0 0,-1 0 0,0-1 0,1 1 1,-1-1-1,0 1 0,0-1 0,0 0 0,0 1 0,0-1 0,0 0 0,0 0 0,-1 0 0,1 1 0,-1-1 0,1 0 0,-1 0 0,0 0 1,0 0-1,0-1 1,16-30-4,-1-1 1,-2 0 0,-1-1-1,-2-1 1,-1 0 0,-1-7 3,-1 51-94,88 231 20,-89-238 138,6-12 458</inkml:trace>
  <inkml:trace contextRef="#ctx0" brushRef="#br0" timeOffset="47934.54">19614 14534 18428,'-1'-14'1227,"-10"-51"3199,11 63-4333,0 1 0,-1 0 0,1 0 0,-1 0 0,1-1 0,-1 1 0,0 0 0,1 0 0,-1 0 0,0 0 0,0 0 0,0 0 0,0 0 0,1 0 0,-2 0 0,1 0 0,0 1 0,0-1 0,0 0 0,0 1 0,0-1 0,0 1 0,-1-1 0,1 1 0,0 0 0,0-1 0,-1 1 0,1 0 0,0 0 0,-1 0 0,1 0 0,0 0 0,-1 0 0,1 0 0,0 0 0,0 1 0,-1-1-1,1 0 1,0 1 0,0-1 0,-1 1 0,1-1 0,-1 2-93,-5 3 40,-1 1 0,1 0 0,0 1 0,0 0 0,1 0-1,0 0 1,0 1 0,0 0 0,1 0 0,1 1 0,-1-1-1,1 1 1,1 0 0,0 0 0,0 0 0,0 0 0,1 1-1,1-1 1,0 1 0,0-1 0,1 1 0,0-1 0,0 2-40,1-2 3,-1-1 0,1 1 1,1 0-1,-1 0 0,2-1 1,-1 1-1,1-1 1,0 0-1,1 0 0,0 0 1,0 0-1,1-1 0,0 1 1,0-1-1,5 5-3,-8-12 2,0 0-1,0 1 1,0-1-1,0 0 1,0-1-1,0 1 1,0 0-1,0 0 1,-1-1-1,1 1 1,0-1-1,0 0 1,0 1-1,-1-1 1,1 0-1,0 0 1,-1 0-1,1-1 1,0 1-1,-1 0 1,0 0-1,1-1 1,-1 1-1,0-1 1,0 1-1,0-1 1,0 0-1,0 1 1,0-1-1,0 0 1,0 0 0,-1 1-1,1-1 1,-1 0-1,1 0 1,-1-2-2,2 0 4,9-19 9,-2 0 0,0 0 0,-2-1 0,0-1 0,-2 1 0,-1-1 0,0 0 0,-2 0-1,-1 0 1,-1 0 0,-1 0 0,-2 0 0,0 0 0,-2 0-13,-14-25-1,18 93-123,70 188 100,-70-230 28,1 0-1,0 0 1,0 0-1,0 0 1,0 0 0,1 0-1,-1 0 1,0 0 0,0 0-1,0 0 1,1-1-1,-1 1 1,1 0 0,-1 0-1,0 0 1,1 0 0,0-1-1,-1 1 1,1 0 0,-1 0-1,1-1 1,0 1-1,-1-1 1,1 1 0,0 0-1,0-1 1,0 1 0,-1-1-1,1 0 1,0 1-1,0-1 1,0 0 0,0 1-1,0-1 1,0 0 0,0 0-1,-1 0 1,1 0-1,0 0 1,0 0 0,0 0-1,0 0 1,0 0 0,0 0-1,0-1 1,0 1 0,0 0-1,0-1 1,-1 1-1,1 0 1,0-1 0,0 1-1,0-1 1,-1 1 0,1-1-1,0 0 1,-1 1-1,1-1 1,0 0 0,-1 0-1,1 1 1,-1-1 0,1 0-1,-1 0 1,1 0-4,11-31 32,0 1 0,-3-1 0,-1-1 0,-1 0 0,-1 0 0,-1-19-32,-4 45 1,14-167-442,-2 239 66,42 218 459,-35-242 185,-19-40-262,0-1-1,-1 0 1,1 1 0,0-1-1,-1 0 1,1 0 0,0 1 0,0-1-1,-1 0 1,1 0 0,0 0-1,0 0 1,-1 0 0,1 0-1,0 0 1,0 0 0,-1 0 0,1-1-1,0 1 1,0 0 0,-1 0-1,1-1 1,0 1 0,-1 0 0,1-1-1,0 1 1,-1 0 0,1-1-1,0 1 1,-1-1 0,1 0-1,-1 1 1,1-1 0,-1 1 0,1-1-1,-1 0 1,0 1 0,1-1-1,-1 0 1,0 1 0,1-1 0,-1 0-1,0 0 1,0 1 0,0-1-1,0 0 1,0 0 0,0 1-1,0-1 1,0 0 0,0 0 0,0 1-1,0-2-6,75-283 126,-43 142-393,-31 141 244,-1 2 6,0 0-4,0 0 3,0 0 6,0 0 18,0 0 7,0-5-2,4-258 19,1 194-31,-12 131-52,13-17 76,3-1 1,1 1 0,3-2-1,11 28-23,-11-40 27,1-1-1,1 0 1,2-1-1,1-1 1,1-1-1,17 17-26,-35-42 20,-6 12 96,-4-38-761,23-623 1201,-21 553-403,7 92-140,0 2-17,-1 6-10,1 24 14,1 0 0,2 0 0,1 0 0,1 0 0,1-1 0,2 0 0,1 0 0,5 7 0,-2 1 5,3 0 0,1-1 0,1-1 0,2-1 0,1 0 0,2-2 0,2 0 0,15 15-5,-37-45 6,-2-2-2,-2-3-24,-85-78-638,62 63 452,-105-90-169,130 106 402,0 0 0,0 1 0,0-1 0,0 0 0,0 1-1,0-1 1,1 1 0,-1-1 0,1 1 0,-1-1-1,1 0 1,-1 1 0,1 0 0,0-1 0,0 1 0,0-1-1,0 1 1,0 0 0,0 0 0,0 0 0,0-1 0,0 1-1,1 0 1,-1 0 0,0 1 0,1-1 0,-1 0-1,0 0 1,1 1 0,-1-1 0,1 1 0,0-1 0,-1 1-1,1-1 1,-1 1 0,1 0-27,6-4 49,88-52-342,-60 31-926</inkml:trace>
  <inkml:trace contextRef="#ctx0" brushRef="#br0" timeOffset="48558.217">20448 13775 20916,'0'-1'30,"-1"0"54,1 1 1,-1-1-1,1 0 1,-1 1-1,1-1 1,-1 0 0,1 0-1,0 0 1,-1 0-1,1 1 1,0-1 0,0 0-1,-1 0 1,1 0-1,0 0 1,0 0 0,0 0-1,0 0 1,0 1-1,0-1 1,1 0-1,-1 0 1,0 0 0,0 0-1,1 0 1,-1 0-1,0 1 1,1-1 0,-1 0-1,1 0 1,-1 1-1,1-1 1,-1 0 0,1 0-1,0 1 1,-1-1-1,1 1 1,0-1-1,-1 1 1,1-1 0,0 1-1,0-1 1,0 1-1,-1-1 1,1 1 0,0 0-1,0 0 1,0-1-1,0 1 1,0 0 0,0 0-1,-1 0 1,1 0-1,0 0 1,0 0-1,0 0 1,0 0 0,0 1-1,0-1-84,63 81 1218,-52-62-1046,31 61 363,-3 3 0,27 80-535,11 25 421,-67-172-107,-15-41-119,-37-150 55,18 89-243,5-1 0,3-1 0,2-19-7,11 101-6,0-1-1,1 1 1,0 0-1,0-1 1,1 0-1,0 1 1,0-1 0,0 1-1,1-1 1,0 1-1,1-1 1,-1 1 0,1 0-1,0-1 1,0 1-1,1 0 1,0 1-1,0-1 1,1 0 0,-1 1-1,1-1 1,0 1-1,1 0 1,-1 1 0,1-1-1,0 1 1,0 0-1,0 0 1,1 0-1,-1 1 1,1 0 0,4-2 6,-8 5-4,0-1 1,-1 1-1,1-1 1,0 1 0,0 0-1,0 0 1,0 0-1,0 0 1,0 0-1,0 0 1,0 0 0,0 1-1,0-1 1,0 1-1,0-1 1,-1 1 0,1 0-1,0 0 1,0 0-1,-1 0 1,1 0 0,-1 0-1,1 0 1,-1 0-1,1 1 1,-1-1-1,1 1 1,-1-1 0,0 1-1,0-1 1,0 1-1,0 0 1,0-1 0,0 1-1,-1 0 1,1 0-1,-1 0 1,1 0-1,-1 0 1,1 0 0,-1 1 3,-4 86-39,-7-49 126,-2-1 1,-2 1-1,-1-2 1,-2 0-1,-2-2 1,-1 0-1,-3 1-87,25-36-3,-1-1 1,0 1-1,0-1 0,0 1 0,0-1 1,0 1-1,0-1 0,0 1 1,0-1-1,0 1 0,0-1 1,0 1-1,0 0 0,0-1 0,-1 1 1,1-1-1,0 1 0,0-1 1,0 1-1,-1-1 0,1 0 0,0 1 1,-1-1-1,1 1 0,0-1 1,-1 1-1,1-1 0,-1 0 0,1 1 1,-1-1-1,1 0 0,0 0 1,-1 1-1,1-1 0,-1 0 0,1 0 1,-1 0-1,0 1 0,1-1 1,-1 0-1,1 0 0,-1 0 0,1 0 1,-1 0-1,1 0 0,-1 0 1,1 0-1,-1 0 0,1 0 0,-1-1 1,1 1-1,-1 0 0,0 0 1,1 0-1,0-1 0,-1 1 1,1 0-1,-1-1 0,1 1 0,-1 0 1,1-1-1,0 1 0,-1 0 1,1-1-1,-1 1 0,1-1 3,-1-40-939,10-4-704,3-5-248</inkml:trace>
  <inkml:trace contextRef="#ctx0" brushRef="#br0" timeOffset="49245.479">20857 13554 23317,'42'168'3449,"-32"-139"-3157,-5-15-156,-4-9-92,0 0 0,0 0 0,1 0 0,0 0-1,0 0 1,0 0 0,0 0 0,1-1 0,0 1-1,0-1 1,0 0 0,1 0 0,-1 0 0,1 0 0,0 0-1,1-1-43,-3-3 9,1-1-1,-1 0 1,1 0 0,-1-1-1,0 1 1,1 0-1,-1-1 1,0 1-1,0-1 1,0 0-1,0 0 1,0 1-1,-1-1 1,1-1 0,0 1-1,-1 0 1,0 0-1,1 0 1,-1-1-1,0 1 1,0-1-1,0 1 1,-1-1 0,1 1-1,0-1 1,-1 0-1,0 1 1,0-1-1,0 0-8,11-50 2,-3-1-1,-2 1 0,-3-1 1,-2 0-1,-4-26-1,5 66-255,3 20 121,7 28 14,-10-29 86,66 236 436,-68-240-389,-1 0 0,1 0 0,0-1-1,-1 1 1,1 0 0,0 0 0,0 0 0,0 0 0,0-1 0,0 1 0,0 0 0,0 0 0,0 0 0,0 0 0,1 0 0,-1-1 0,0 1 0,0 0 0,1 0 0,-1-1 0,1 1 0,-1 0 0,0 0 0,1-1 0,-1 1 0,1 0 0,0-1-1,-1 1 1,1-1 0,0 1 0,-1-1 0,1 1 0,0-1 0,-1 1 0,1-1 0,0 1 0,0-1 0,-1 0 0,1 0 0,0 1 0,0-1 0,0 0 0,0 0 0,-1 0 0,1 0 0,0 0 0,0 0 0,0 0 0,0 0 0,0 0 0,-1-1-1,1 1 1,0 0 0,0 0 0,0-1 0,-1 1 0,1-1 0,0 1 0,-1 0 0,1-1 0,0 1 0,-1-1 0,1 0 0,0 1 0,-1-1 0,1 1 0,0-2-13,10-34 73,-1-2 0,-2 1 0,-2-1 1,-1 0-1,-1-21-73,-1 21 18,4-72-37,-6 1 0,-4 0 0,-16-104 19,17 194-113,5 39 39,45 395 214,-47-407-125,27 97 123,-27-102-135,0 0-1,1 0 0,0 0 0,-1 0 1,1 0-1,1 0 0,-1 0 0,0-1 1,1 1-1,-1-1 0,1 1 0,0-1 0,0 0 1,0 0-1,0 0 0,0-1 0,0 1 1,0-1-1,1 1 0,-1-1 0,0 0 1,1-1-1,-1 1 0,1 0 0,-1-1 0,1 0 1,-1 0-1,2 0-2,72-1 51,-95 11-25,4-12-9,-1 0-1,1-1 0,0-1 0,-1 0 0,2 0 1,-1-2-1,1 0 0,-1 0 0,2-1 0,-1-1 1,1 0-1,0-1 0,-3-4-16,9 10 1,1 0-1,0 1 0,0-1 0,0 0 0,0 0 0,0-1 0,1 1 0,0-1 0,-1 0 0,1-1 0,1 1 0,-1-1 0,1 1 0,-1-1 0,2 0 0,-1 0 0,0 0 0,1-1 0,0 1 0,0-1 0,0 1 0,1-1 0,0 1 0,0-7 0,5 6-103,1 0-1,0 0 1,0 0-1,0 1 1,1-1-1,0 1 0,0 1 1,0-1-1,1 1 1,-1 0-1,1 1 1,0-1-1,0 1 1,0 1-1,1-1 1,-1 1-1,6 0 104,22-8-3865</inkml:trace>
  <inkml:trace contextRef="#ctx0" brushRef="#br0" timeOffset="50116.167">19212 15743 19540,'12'-50'5403,"-11"49"-4288,-10 21 413,8-18-1510,-10 16 43,1 1 0,1 0 0,1 1 0,0 0 0,1 0-1,2 1 1,0-1 0,1 1 0,1 0 0,1 1-1,0-1 1,2 0 0,1 1 0,0-1 0,2 4-61,-1-18 2,-2-3-2,1-1-1,-1 1 1,1-1 0,0 1 0,0-1 0,0 0-1,0 1 1,1-1 0,-1 0 0,1 0 0,0 0 0,0 0-1,0 0 1,0 0 0,0 0 0,1-1 0,0 1-1,0 0 1,-2-3 0,0-1-1,0 1 1,0 0-1,0-1 1,0 1-1,-1 0 0,1-1 1,0 1-1,0-1 1,0 1-1,-1-1 0,1 0 1,0 1-1,0-1 1,-1 0-1,1 0 1,-1 1-1,1-1 0,0 0 1,-1 0-1,0 0 1,1 0-1,-1 1 0,1-1 1,-1 0-1,0 0 1,0 0-1,0 0 1,0 0-1,1 0 0,-1 0 1,0 0-1,0 0 1,-1 0-1,1 0 0,0 0 1,1-4 0,2-27 9,-1-1-1,-2 1 1,-1-1 0,-1 1-1,-6-29-8,-5-80 17,24 146-76,51 117-155,-52-97 218,1 0-1,1-1 1,1-1-1,1 0 1,2-1-1,6 7-3,-22-28 4,0 0 0,1 0-1,-1 0 1,1 0 0,-1 0-1,1-1 1,-1 1 0,1 0 0,0 0-1,-1 0 1,1-1 0,0 1 0,0 0-1,0 0 1,0-1 0,0 1 0,-1-1-1,1 1 1,0-1 0,0 1 0,0-1-1,0 0 1,0 0 0,1 1 0,-1-1-1,0 0 1,0 0 0,0 0 0,0 0-1,0 0 1,0 0 0,0 0 0,0 0-1,0-1 1,0 1 0,0 0-1,0-1 1,0 1 0,0-1 0,0 1-1,0-1 1,0 1 0,0-1 0,0 0-1,-1 1 1,1-1 0,0 0 0,0 0-1,-1 1 1,1-1 0,0 0 0,-1 0-1,1 0 1,-1 0 0,1 0 0,-1 0-1,0 0 1,1 0 0,-1 0 0,0 0-1,0 0 1,0-1-4,8-27 48,-1 0-1,-2 0 0,-1 0 1,-1-1-1,-2-13-47,20-119 31,-21 161-32,-1 0-1,1 0 1,0 0-1,1 0 0,-1 0 1,0 0-1,0 0 1,0 0-1,0 0 1,1 1-1,-1-1 1,0 0-1,1 0 1,-1 0-1,1 0 1,-1 1-1,1-1 0,-1 0 1,1 0-1,0 1 1,-1-1-1,1 1 1,0-1-1,0 0 1,-1 1-1,1-1 1,0 1-1,0 0 1,0-1-1,-1 1 0,1 0 1,0-1-1,0 1 1,0 0-1,0 0 1,0 0-1,0 0 1,0 0-1,0 0 1,0 0-1,-1 0 1,1 0-1,0 0 0,0 0 1,0 1-1,0-1 1,0 0-1,0 1 2,31 33-86,46 160 250,-60-179 325,-10-52-227,-8 33-257,2-19-8,0 0 1,2-1-1,0 1 1,2 1-1,0-1 1,1 1-1,2 0 1,0 1-1,1 0 1,5-5 2,-15 25-12,1-1 0,-1 1 0,1 0-1,0 0 1,-1 0 0,1 0 0,0-1 0,0 1 0,0 0-1,0 0 1,0 1 0,0-1 0,0 0 0,0 0 0,1 0-1,-1 1 1,0-1 0,0 1 0,1-1 0,-1 1 0,0-1 0,1 1-1,-1 0 1,0-1 0,1 1 0,-1 0 0,1 0 0,-1 0-1,0 0 1,1 1 0,-1-1 0,0 0 0,1 0 0,-1 1-1,0-1 1,1 1 0,-1-1 0,0 1 0,0 0 0,1-1 0,-1 1-1,0 0 1,0 0 0,0 0 0,0 0 0,0 0 0,0 0-1,0 0 13,29 61-210,17 104 156,-42-178-1072,-4-17-535</inkml:trace>
  <inkml:trace contextRef="#ctx0" brushRef="#br0" timeOffset="50460.033">19892 15408 20148,'-14'139'6175,"14"-113"-5892,2-1 0,0 1 0,2-1 0,1 0-1,1 0 1,1 0 0,2 1-283,-10-25 11,1 1-1,0-1 0,0 1 1,0-1-1,0 0 0,0 1 1,1-1-1,-1 1 1,0-1-1,1 1 0,-1-1 1,1 0-1,-1 1 0,1-1 1,0 0-1,-1 1 0,1-1 1,0 0-1,0 0 0,0 0 1,0 0-1,0 0 0,0 0 1,0 0-1,0 0 0,1 0 1,-1 0-1,0-1 1,0 1-1,1 0 0,-1-1 1,1 1-1,-1-1 0,0 0 1,1 1-1,-1-1 0,1 0 1,-1 0-1,1 0 0,-1 0 1,1 0-1,-1 0 0,0 0 1,1-1-1,-1 1 0,1 0 1,-1-1-1,0 1 0,1-1 1,-1 0-11,21-81 144,-18 38-123,-1 0 0,-2 0 0,-3 0 0,-1 0 0,-2 1-1,-2-1 1,-2 1 0,-2 1 0,-1 0 0,-6-8-21,-15-11 19,35 104-132,115 271 79,-59-221 176,-28-69-532</inkml:trace>
  <inkml:trace contextRef="#ctx0" brushRef="#br0" timeOffset="51040.011">20607 14857 14099,'-3'-46'5033,"3"8"520,3 19-4288,3 12-161,7 22-560,3 12-280,8 25-152,0 9 0,8 12-8,-1 1-8,0-2-48,1-5-8,-4-9-8,-4-7-8,1-13 48,-4-5-16,-8-15-672,-6-3-888</inkml:trace>
  <inkml:trace contextRef="#ctx0" brushRef="#br0" timeOffset="51296.743">20622 15581 22653,'-6'4'1176,"6"-4"528,0 0-847,0 0 7,20-10-248,-1-5-136,9-10-152,9-7-112,9-12-160,1-2-40,6-4-16,-7 1 8,-6 2-80,-7 2-168,-15 1-784,-9 1-784</inkml:trace>
  <inkml:trace contextRef="#ctx0" brushRef="#br0" timeOffset="51468.467">20289 15001 22357,'-26'-7'1176,"2"0"488,17-5-711,10 0-105,11-4-208,10-1-240,11-7-192,1-1-40,13-7-136,3-3-16,2 0 0,3-4 72,-6 5-728,-3 2-720,-11 9-929</inkml:trace>
  <inkml:trace contextRef="#ctx0" brushRef="#br0" timeOffset="51831.449">20858 14912 21949,'45'76'4161,"41"21"-2481,-85-95-1667,0-1 0,1 0 0,-1 0 0,1 0 0,0 0 0,-1 0 0,1-1 0,0 1 0,-1 0 0,1-1 0,0 1 0,0-1 0,-1 0 1,1 1-1,0-1 0,0 0 0,0 0 0,0 0 0,0 0 0,-1-1 0,1 1 0,0 0 0,0-1 0,-1 1 0,1-1 0,0 0 0,0 0 0,-1 1 0,1-1 0,-1 0 0,1 0 0,-1-1 0,1 1 0,-1 0 0,0 0 0,1-1 0,-1 1 0,0-1-13,31-64 133,-30 62-124,65-191 146,-67 194-155,0 0 0,0 0 0,0 0 0,1 1-1,-1-1 1,0 0 0,0 1 0,1-1 0,-1 0 0,0 0 0,1 1-1,-1-1 1,1 1 0,-1-1 0,1 0 0,-1 1 0,1-1 0,-1 1 0,1-1-1,0 1 1,-1-1 0,1 1 0,0 0 0,-1-1 0,1 1 0,0 0-1,-1 0 1,1-1 0,0 1 0,0 0 0,-1 0 0,1 0 0,0 0-1,0 0 1,-1 0 0,1 0 0,0 0 0,0 0 0,0 0 0,-1 0-1,1 1 1,0-1 0,-1 0 0,1 1 0,0-1 0,0 0 0,-1 1 0,1-1-1,-1 1 1,1-1 0,0 1 0,-1-1 0,1 1 0,-1-1 0,1 1-1,-1 0 1,1-1 0,-1 1 0,0-1 0,1 1 0,-1 0 0,23 48 3,-23-48-2,82 241 339,-91-275-1061,-3-8-622</inkml:trace>
  <inkml:trace contextRef="#ctx0" brushRef="#br0" timeOffset="52355.95">21158 14208 24109,'0'28'540,"2"0"0,1 0 0,1 0 0,2 0 0,0-1 0,10 24-540,-3-8 366,-4 2-219,3 0 1,1-1-1,2 0 0,3-1 0,1 0 0,2-2 1,2 0-1,1-2 0,2 0 0,2-2 0,17 17-147,-42-52 1,47 24 14,-50-28-13,1 0 0,0 0 0,-1 1-1,0-1 1,1 0 0,-1 0 0,0 1 0,0-1-1,0 0 1,0 0 0,0 0 0,0 1 0,-1-1 0,1 0-1,0 0 1,-1 0 0,0 1 0,1-1 0,-1 0-1,0 1 1,0-1 0,0 1 0,0-1 0,0 1-1,-1-1-1,1 0 3,-196-315-295,195 316 288,1-1 1,-1 1-1,1-1 0,0 1 0,-1-1 0,1 1 0,0-1 0,0 0 1,0 0-1,0 1 0,0-1 0,0 0 0,1 0 0,-1 0 0,0 0 1,1 0-1,0 0 0,-1 0 0,1 0 0,0 0 0,0 0 0,0 0 1,1 0-1,-1 0 0,0 0 0,1 0 0,-1 0 0,1 0 0,0 0 1,-1 0-1,1 0 0,0 0 0,0 1 0,0-1 0,1 0 0,-1 1 1,0-1-1,0 1 0,1-1 0,-1 1 0,1-1 0,0 1 1,-1 0-1,1 0 0,2-1 4,0 2-3,2 0 7,-1 1-1,1-1 0,0-1 0,-1 1 1,1-1-1,-1 0 0,1 0 0,-1 0 1,1-1-1,-1 0 0,0 0 0,0 0 1,0-1-1,0 0 0,0 0 0,-1 0 1,1 0-1,-1-1 0,0 1 0,0-1 1,0 0-1,0-1 0,-1 1 0,0-1 1,1-1-4,7-21 36,-2-2 1,-1 1-1,-1-1 1,-2 0 0,-1 0-1,-1-1 1,-1 1-1,-2-1 1,-2-17-37,2 42 4,1-10 13,-1 0 0,0 0 0,-1 0 1,-1 0-1,0 0 0,-1 1 0,-1-1 0,0 1 0,-1 0 0,0 0 0,-2-1-17,7 14 2,0 0-1,0 0 1,0 0 0,-1 0-1,1 0 1,0 1 0,0-1-1,-1 0 1,1 0 0,-1 0-1,1 0 1,0 1 0,-1-1-1,0 0 1,1 0 0,-1 1-1,1-1 1,-1 0 0,0 1 0,0-1-1,1 1 1,-1-1 0,0 1-1,0-1 1,0 1 0,1-1-1,-1 1 1,0 0 0,0-1-1,0 1 1,0 0 0,0 0-1,0 0 1,0 0 0,0 0-1,1 0 1,-1 0 0,0 0-1,0 0 1,0 0 0,0 1-1,0-1 1,0 0 0,0 0-1,0 1 1,1-1 0,-1 1 0,0-1-1,0 1 1,1-1 0,-1 1-1,0-1 1,0 1 0,1 0-1,-1 0 1,1-1 0,-1 1-1,1 0 1,-1 0 0,1-1-1,-1 1 1,1 0 0,0 0-1,-1 0 1,1 0 0,0 1-2,-3 15 0,2 0 0,0 0 1,1 0-1,0 0 0,2 0 1,0 0-1,0 0 0,4 6 0,-3-6 0,66 348 251,-66-350-235,0 0-1,1 1 0,0-2 1,1 1-1,1 0 1,1-1-1,0 0 1,0-1-1,2 0 1,2 4-16,-10-16-2,-1 0 1,1 0-1,0 1 0,0-1 1,-1 0-1,1 0 0,0 0 1,0 0-1,0-1 1,0 1-1,0 0 0,0 0 1,1-1-1,-1 1 1,0 0-1,0-1 0,0 1 1,1-1-1,-1 0 1,0 1-1,1-1 0,-1 0 1,0 0-1,1 0 1,-1 0-1,0 0 0,1 0 1,-1 0-1,0 0 0,1 0 1,-1-1-1,0 1 1,0 0-1,1-1 0,-1 1 1,0-1-1,0 0 1,0 1-1,0-1 0,1 0 1,-1 0-1,0 0 2,29-53-694,-11-4-886</inkml:trace>
  <inkml:trace contextRef="#ctx0" brushRef="#br0" timeOffset="53152.773">21741 14296 23717,'4'242'3964,"1"-225"-3721,0-25-129,0-31-49,-15-169 94,12 182-142,1 32-25,76 158 119,-75-156-87,-1-2 1,-1-1-1,1 1 1,0 0-1,1-1 1,-1 0-1,1 0 1,0 0-1,1-1 1,-1 1-1,1-1 1,0 0-1,0 0 1,0 0-1,0-1 1,1 0-1,2 2-24,-5-6 18,0 0 0,0 0 0,0-1 0,-1 1 1,1 0-1,0-1 0,-1 0 0,1 1 0,-1-1 0,1 0 0,-1 0 0,0-1 0,0 1 0,0 0 0,0-1 0,-1 1 1,1-1-1,-1 1 0,1-1 0,-1 0 0,0 0 0,0 0 0,0 0 0,0 0 0,-1 0 0,1 0 0,-1 0 0,0 0 1,1 0-1,-1 0 0,-1 0 0,1 0 0,0 0-18,0-1 17,9-52 17,-3 0 1,-2-1 0,-3 1-1,-2-1 1,-3 1 0,-2-1-1,-2 1 1,-3 1 0,-10-28-35,-61-103-232,82 186 228,0 0 0,0 0 0,0-1 1,0 1-1,0 0 0,0-1 1,-1 1-1,1 0 0,0-1 0,0 1 1,0 0-1,0 0 0,-1-1 0,1 1 1,0 0-1,0 0 0,0-1 0,-1 1 1,1 0-1,0 0 0,-1 0 1,1 0-1,0-1 0,0 1 0,-1 0 1,1 0-1,0 0 0,-1 0 0,1 0 1,0 0-1,-1 0 0,1 0 1,0 0-1,-1 0 0,1 0 0,0 0 1,-1 0-1,1 0 0,0 0 0,-1 0 1,1 0-1,0 0 0,0 0 1,-1 1-1,1-1 0,0 0 0,-1 0 1,1 0-1,0 0 0,0 1 0,-1-1 1,1 0-1,0 0 0,0 1 0,0-1 1,-1 0-1,1 0 0,0 1 1,0-1-1,0 0 0,0 1 0,0-1 1,0 0-1,-1 1 0,1-1 0,0 0 1,0 1-1,0-1 0,0 0 4,15 87-132,90 323 855,-54-282-534,-51-130-186,0 1-1,1-1 0,-1 1 0,0-1 1,0 1-1,1-1 0,-1 1 1,1 0-1,-1-1 0,1 1 0,0 0 1,0-1-1,-1 1 0,1 0 0,0 0 1,0 0-1,0 0 0,0 0 0,0 0 1,0 0-1,1 0 0,-1 0 1,0 0-1,0 0 0,1 1 0,-1-1 1,0 1-1,1-1 0,-1 1 0,1-1 1,-1 1-1,1 0 0,-1 0 0,1-1 1,-1 1-1,1 0 0,-1 0 1,0 1-1,1-1 0,-1 0 0,1 0 1,-1 1-1,1-1 0,-1 1 0,0-1 1,1 1-1,-1 0 0,0 0 0,1-1 1,-1 1-1,0 0 0,0 0 0,0 0 1,0 0-1,0 0 0,0 0 1,0 1-1,0-1 0,0 0 0,-1 0 1,1 1-1,0-1 0,0 1-2,1-19 10,1-1-1,-2 1 1,-1-1 0,0 0-1,-1 0 1,-1 1-1,0-1 1,-1 1 0,-1 0-1,-1 0 1,-1 0 0,0 0-1,-1 1 1,-1 0-1,0 0 1,-1 1 0,-1 0-1,0 1 1,-4-4-10,-3 6-42,16 25-13,18 33-14,-15-40 73,5 11 2,1 1-1,0-1 0,1 0 1,0 0-1,2-1 0,0-1 1,11 12-6,-21-26 3,1 0 0,0-1 0,0 1 1,0 0-1,0-1 0,0 1 0,0-1 0,0 0 1,0 0-1,1 0 0,-1 0 0,0 0 1,0 0-1,0-1 0,0 1 0,0 0 0,0-1 1,0 0-1,0 1 0,0-1 0,-1 0 0,1 0 1,0 0-1,0 0 0,-1-1 0,1 1 0,0 0 1,-1-1-1,1 1 0,-1-1 0,0 1 1,0-1-1,1 0 0,-1 0 0,0 1 0,0-1 1,-1 0-1,1 0 0,0 0 0,-1 0 0,1 0 1,-1 0-1,1 0 0,-1 0 0,0 0 0,0 0 1,0 0-1,0 0 0,-1-2-3,11-35 12,-2 1 0,-2-1-1,-1 0 1,-3 0 0,-1 0 0,-1-6-12,15 66-115,34 120 61,11 17 136,-60-158-81,0 0 0,0-1 0,0 1-1,0 0 1,1-1 0,-1 1 0,0 0 0,0 0 0,0-1-1,1 1 1,-1 0 0,0 0 0,0-1 0,0 1 0,1 0-1,-1 0 1,0 0 0,1-1 0,-1 1 0,0 0-1,0 0 1,1 0 0,-1 0 0,0 0 0,1 0 0,-1-1-1,0 1 1,1 0 0,-1 0 0,0 0 0,1 0 0,-1 0-1,0 0 1,1 0 0,-1 1 0,0-1 0,1 0-1,-1 0 1,0 0 0,1 0 0,-1 0 0,0 0 0,0 1-1,1-1 1,-1 0 0,0 0 0,0 0 0,1 1 0,-1-1-1,0 0 1,0 0 0,1 1-1,-3-36-199,-6-6-517,-4-9-763</inkml:trace>
  <inkml:trace contextRef="#ctx0" brushRef="#br0" timeOffset="53418.869">22118 13484 26614,'0'0'1088,"0"2"104,-7 26-624,5-11-448,2-1-96,0-1-16,2-4 24,-1 0-128,-1-3-960</inkml:trace>
  <inkml:trace contextRef="#ctx0" brushRef="#br0" timeOffset="53967.41">22436 13791 14291,'3'-11'2545,"4"-63"5728,-7 72-8183,0 1 0,0-1 0,-1 1 0,1 0 0,0-1 1,0 1-1,-1 0 0,1 0 0,-1-1 0,1 1 0,-1 0 0,0 0 0,1 0 0,-1-1 1,0 1-1,0 0 0,0 0 0,0 0 0,0 0 0,0 1 0,0-1 0,0 0 0,0 0 1,0 1-1,0-1 0,-1 0 0,1 1 0,0-1 0,0 1 0,-1 0 0,1-1 0,0 1 1,-1 0-1,1 0 0,0 0 0,-1 0 0,1 0 0,-1 0 0,1 0 0,0 0 0,-1 1 1,1-1-1,0 0 0,0 1 0,-1-1 0,1 1 0,0 0 0,-1 0-90,-3 1 36,1 0-1,-1 0 0,0 1 0,1 0 1,0 0-1,0 0 0,0 0 0,0 1 1,0 0-1,1 0 0,-1 0 0,1 0 1,0 0-1,0 0 0,1 1 1,-1 0-1,1-1 0,0 1 0,0 0 1,1 0-1,-1 0 0,1 3-35,-11 115-20,13-117 22,-2-3 1,1 1-1,0 0 1,0-1 0,0 1-1,0 0 1,1-1 0,-1 1-1,1-1 1,0 1-1,0-1 1,1 1 0,-1-1-1,1 1 1,-1-1 0,1 0-1,0 0 1,2 2-3,-3-5 1,1 0 1,-1 0-1,0 0 1,1 0-1,-1-1 0,0 1 1,1 0-1,-1-1 0,0 1 1,0-1-1,1 1 1,-1-1-1,0 0 0,0 1 1,0-1-1,0 0 0,0 0 1,0 0-1,0 0 1,0 0-1,0 0 0,0 0 1,-1 0-1,1 0 0,0 0 1,-1-1-1,1 1 1,-1 0-1,1 0 0,-1-1 1,0 1-1,1 0 0,-1-1 1,0 1-1,0-2-1,88-217 48,-86 217-48,-2 2-2,0 0 1,0 0-1,1 0 1,-1 0-1,0-1 0,1 1 1,-1 0-1,0 0 1,1 0-1,0 0 1,-1 0-1,1 0 1,-1 1-1,1-1 1,0 0-1,0 0 1,-1 0-1,1 1 1,0-1-1,0 0 1,0 1-1,0-1 1,0 0-1,0 1 1,0 0-1,0-1 1,0 1-1,0-1 0,0 1 1,0 0-1,0 0 1,0 0-1,1 0 1,-1 0-1,0 0 1,0 0-1,0 0 1,0 0-1,0 0 1,0 0-1,0 1 1,0-1-1,1 1 1,-1-1-1,0 1 1,0-1-1,0 1 2,51 113-45,-19-29 161,-23-97 39,2-103 2,-11 96-154,0 4-7,0 1 0,1-1 0,0 0 0,1 0 0,1 1 0,0 0 1,1-1-1,0 2 0,1-1 4,-5 13-3,0 1 0,0 0 0,0-1 0,0 1 0,1 0 0,-1 0 0,0 0 0,0 0 1,0-1-1,0 2 0,0-1 0,0 0 0,0 0 0,0 0 0,0 0 0,0 1 0,0-1 0,0 0 0,0 1 0,0-1 0,0 1 1,0-1-1,0 1 0,0 0 0,0-1 0,-1 1 0,1 0 0,0 0 0,0-1 0,-1 1 0,1 0 0,0 0 0,-1 0 0,1 0 1,-1 0-1,1 0 0,-1 0 0,0 0 0,1 0 0,-1 0 0,0 0 0,0 0 0,0 0 0,0 1 3,1-1-2,10 22 3,-1-1 0,0 2-1,-2-1 1,-1 1 0,-1 1-1,0 2 0,-6-25-9,-2-6-95,-13-52-1083,1 14-528</inkml:trace>
  <inkml:trace contextRef="#ctx0" brushRef="#br0" timeOffset="54185.078">22546 12820 20380,'0'0'2049,"0"0"847,0 21-1567,3 9-801,3 5-128,1 11-56,2 3 72,5-1 0,-1-1-80,5-3-176,4-2-64,-2-1-80,-1-3 0,-1-7 72,-8-8-312,-1-8-1440</inkml:trace>
  <inkml:trace contextRef="#ctx0" brushRef="#br0" timeOffset="54368.536">22901 13649 23717,'5'32'1320,"3"-2"601,0-4-377,3-7-680,-3 0-408,1-7-296,-3-2-96,-6-10-40,0 0-8,0 0-240,0 0-912</inkml:trace>
  <inkml:trace contextRef="#ctx0" brushRef="#br0" timeOffset="59249.004">19000 12845 17588,'1'-1'143,"1"-1"1,0 1-1,-1 0 0,1 0 1,0 0-1,0 0 1,-1 0-1,1 1 0,0-1 1,0 0-1,0 1 0,0-1 1,0 1-1,0 0 1,0 0-1,0 0 0,0 0 1,0 0-1,0 0 1,0 0-1,0 1 0,0-1 1,0 1-1,0-1 1,0 1-1,0 0 0,0 0 1,0 0-1,-1 0 1,1 0-1,0 0 0,-1 0 1,1 1-1,0 0-143,14 5 507,1-3-448,-1-1 0,1 0 0,0-2-1,-1 0 1,1 0 0,0-2 0,0 0-1,0-1 1,0 0 0,-1-2 0,0 0 0,1 0-1,-1-2 1,12-6-59,9-2 30,-1 2 1,2 1-1,0 2 0,0 2 1,0 1-1,1 2 0,7 1-30,224 2 1426,-265 1-1417,-1 0 0,1 0 1,0-1-1,-1 0 0,1 0 1,0 0-1,-1-1 0,0 1 1,1-1-1,-1 0 0,0 0 1,0-1-1,0 1 0,0-1 1,0 0-10,-3-3-190,-9 3-570</inkml:trace>
  <inkml:trace contextRef="#ctx0" brushRef="#br0" timeOffset="98575.656">2310 9420 14051,'0'0'1431,"0"0"-45,2 0-773,23 1-178,0 1 0,-1 1 0,1 1 0,0 1 0,-1 1 0,0 1 0,15 8-435,1-4 75,0-1 0,1-2 0,0-2 0,0-2 0,1-1 0,-1-3 0,30-3-75,95 5 247,336 57 1052,263-47-768,-506-19 3,127-24-534,-259 21 81,0 5 0,1 5 0,75 13-81,-168-10 70,142 15 467,175-7-537,126-26 383,225 3 175,136 24-500,-633-6 258,-126-1-189,1-4-1,-1-3 1,34-7-127,233-50 205,-277 49-200,-1-4 1,0-3-1,-1-2 0,-1-4 0,-1-2 0,-2-4 0,0-2 1,28-20-6,-50-1 378,-41 51-303,-1 1 29,-8-23 484,-8-2-609,14 20 17,1 1-2,-1 1-1,1-1 1,0 0-1,0 1 1,0-1-1,0 0 1,1 0-1,0 0 1,0 1 0,0-1-1,0 0 1,0 0-1,1 0 1,-1 1-1,1-1 1,0 0 0,1 0 6,11-34-80,-1 0 1,-3-1-1,0-1 1,-3 1 0,-1-1-1,-2-1 1,-2 1 0,-1 0-1,-3 0 1,-3-18 79,-28-280 47,8 205-58,24 128 30,-1 0 0,1-1 0,-1 1-1,0 1 1,0-1 0,-1 0 0,0 1 0,0 0 0,0 0 0,0 0-1,0 0 1,-1 0 0,0 1 0,0 0 0,1 0 0,-2 0 0,1 1-1,0 0 1,-1 0 0,1 0 0,-1 1 0,0-1-19,-101-22-394,8-10 232,-2 3 0,-1 5 0,-1 4 0,-1 5 0,-58 0 162,-173 4-64,-245 26 64,-381 53-459,534-38-981,-88-18 1440,190-6-157,-596-9-872,549-27-173,-79-1 745,-305 71 3431,125-12-2714,614-23-384,0-2 0,-1 0 1,1-1-1,-1-1 0,1-1 1,0 0-1,-1-1 0,1-1 0,1 0 1,-1-2-1,1 0 0,-1 0 1,-4-5 123,10 6-18,9 4 89,-3 9 318,23 65-386,26 29 141,-4 1 0,-5 1 0,-4 3 0,8 62-144,5 161 442,-40-293-852</inkml:trace>
  <inkml:trace contextRef="#ctx0" brushRef="#br0" timeOffset="426019.211">2203 9197 15155,'3'-7'6111,"17"-80"-6152,0-151 87,3-115 84,-22 334-125,0 0 1,2 0-1,0 0 1,1 0-1,1 1 0,1-1 1,0 1-1,2 1 1,8-18-6,22-53 9,-5-2-1,15-69-8,-47 156 38,0 0 0,0 0 0,1 0 0,-1 0 1,1 0-1,0 0 0,0 0 0,0 1 0,0-1 0,0 1 0,0-1 0,1 1 0,-1 0 0,1 0 0,0 0 0,0 0 0,-1 0 0,1 1 0,0-1 0,1 1 0,-1 0 0,0 0 0,0 0 1,0 0-1,1 0 0,-1 1 0,0 0 0,2-1-38,11-2-130,197-51 124,14 17-22,1 11 0,60 7 28,303 40-24,-147-4 24,170 5-18,-415 4-42,312 25 67,62-43 24,-181-8-3,305-43-28,-147 26-4,-407 16 7,20 2 13,-1-6-1,-1-9 0,45-12-15,173-39 47,-225 19 1,-151 46-44,3 8 217,-6 1-175,32 330 523,75 320 813,-101-610-1319,-3 0-1,-2 0 1,-3 1 0,-1-1 0,-7 33-63,8-76 12,1 0-1,-1 0 0,0 0 0,-1 0 0,0 0 1,0 0-1,0-1 0,0 1 0,-1-1 1,0 0-1,0 0 0,0 0 0,-2 1-11,5-5 6,-24 29 34,15-16-37,-1 0 0,-1-1 0,0 0 0,-1-1-1,0-1 1,-1 0 0,0 0 0,-1-2 0,0 1-1,0-2-2,-202 51-3,151-46-12,-137 24 14,-1-9 0,-7-9 1,-553 63-150,689-78 144,-278 12-151,-40-16 157,-275-35-56,-362-67 72,-76 39 32,-15 29-64,608 59-49,456-28-95,55 2-48,2 1-210,0 0-377,3 2-362,11 5-448</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46:30.693"/>
    </inkml:context>
    <inkml:brush xml:id="br0">
      <inkml:brushProperty name="width" value="0.025" units="cm"/>
      <inkml:brushProperty name="height" value="0.025" units="cm"/>
    </inkml:brush>
  </inkml:definitions>
  <inkml:trace contextRef="#ctx0" brushRef="#br0">20182 1128 23653,'-7'10'1120,"-3"6"1025,1 16-1497,2 8-192,-2 8-48,3 3-104,6-1-144,6-4-40,9-11-88,2-8-24,4-19-16,0-8-48,3-25-232,4-10-376,1-20-1064,0-5-257</inkml:trace>
  <inkml:trace contextRef="#ctx0" brushRef="#br0" timeOffset="200.552">20466 1131 19900,'-9'30'1617,"-9"23"95,-4 8-376,-8 18-376,-1 6-119,-1-2-73,6 2-160,4-12-264,4-11-128,8-19-176,1-11 0,6-19-8,3-13-56,0 0-376,0 0-392,0 0-937,0 0-231</inkml:trace>
  <inkml:trace contextRef="#ctx0" brushRef="#br0" timeOffset="1058.63">20857 874 24957,'-25'81'971,"-3"0"-1,-4-2 0,-3-2 0,-35 54-970,69-128 120,1-7-73,4-20-65,2-1 0,1 1-1,0 0 1,2 1 0,1 0 0,3-4 18,-3 4-42,97-205-541,-107 228 579,0 1 0,1-1 0,-1 1 0,0-1 0,0 1 0,1-1 0,-1 0 0,0 1 0,1-1 0,-1 1 0,1-1 0,-1 0 0,1 0 0,-1 1 0,0-1 0,1 0 0,-1 0 0,1 1 0,-1-1 0,1 0 0,-1 0 0,1 0 0,0 0 0,-1 0 0,1 0 0,-1 0-1,1 0 1,-1 0 0,1 0 0,-1 0 0,1 0 0,-1 0 0,1 0 0,-1 0 0,1-1 0,-1 1 0,1 0 0,-1 0 0,1-1 0,-1 1 0,1 0 0,-1 0 0,0-1 0,1 1 0,-1-1 0,1 1 0,-1 0 0,0-1 0,0 1 0,1-1 0,-1 1 0,0-1 0,0 1 0,1-1 0,-1 1 0,0-1-1,0 1 1,0-1 0,0 1 0,0-1 0,0 1 0,0-1 0,0 1 0,0-1 0,0 1 0,0-1 4,3 46-158,-35 246 142,32-287 22,-1-1 0,1 0-1,0 0 1,-1 1 0,1-1-1,1 0 1,-1 0 0,0 1-1,1-1 1,0 0 0,-1 0 0,1 0-1,1 0 1,-1 0 0,0 0-1,1 0 1,-1 0 0,1 0-1,0-1 1,0 1 0,0-1-1,0 1 1,1-1 0,-1 0 0,1 0-1,-1 0 1,1 0 0,0 0-1,0 0 1,2 0-6,-5-6 55,-3-9-31,0 1-1,-1 0 1,0 0 0,-1 0 0,-1 0 0,0 1 0,0 0-1,-1 0 1,0 0 0,-4-2-24,-1-5 4,11 16-4,-9-15-2,0 1 0,-1 0 0,0 1 0,-2 0 0,0 0 0,0 2-1,-2-1 1,1 2 0,-1 0 0,-5-2 2,21 15-3,-1 0 0,0-1 1,1 1-1,-1 0 0,0 0 0,0-1 1,0 1-1,0 0 0,1 0 0,-1-1 0,0 1 1,0 0-1,0 0 0,-1-1 0,1 1 0,0 0 1,0-1-1,0 1 0,0 0 0,-1 0 0,1-1 1,0 1-1,-1 0 0,1-1 0,0 1 1,-1-1-1,1 1 0,-1 0 0,1-1 0,-1 1 1,0-1-1,1 1 0,-1-1 0,1 0 0,-1 1 1,0-1-1,1 0 0,-1 1 0,0-1 0,1 0 1,-1 1-1,0-1 0,0 0 0,1 0 1,-1 0-1,0 0 0,1 0 0,-1 0 0,0 0 1,0 0-1,1 0 0,-1 0 0,0 0 0,0-1 1,1 1-1,-1 0 0,0-1 0,1 1 0,-1 0 1,0-1-1,1 1 0,-1 0 0,1-1 1,-1 1-1,0-1 0,1 0 3,5 10-12,1 0 0,1-1 0,-1 0 0,1 0 0,1-1 0,-1 0 0,1 0 0,0-1 0,1 0 0,0 0 0,0-1 0,0 0-1,0 0 1,1-1 0,0-1 0,4 2 12,165 26-68,-82-37 177,-95 6-81,-2 0 16,-7-6 71,-14-4-105,-2 2 1,1 0-1,-1 2 0,-1 0 1,1 2-1,-1 0 1,-10 1-11,-18-4 19,-101-21 137,154 28-157,-1 0 0,0 1 0,1-1 0,-1 0 0,0 0 0,1 0 0,-1 0 0,0 0 1,1 0-1,-1 1 0,1-1 0,-1 0 0,0 0 0,1 0 0,-1 0 0,0 0 0,1-1 0,-1 1 0,1 0 1,-1 0-1,0 0 0,1 0 0,-1 0 0,0 0 0,1-1 0,-1 1 0,0 0 0,1 0 0,-1 0 0,0-1 1,1 1-1,-1 0 0,0-1 0,0 1 0,1 0 0,-1-1 0,0 1 0,0 0 0,0-1 0,1 1 0,-1 0 1,0-1-1,0 1 0,0 0 0,0-1 0,0 1 0,0-1 0,0 1 0,0 0 0,0-1 0,0 1 0,0-1 0,0 1 1,0 0-1,0-1 0,0 1 0,0 0 0,0-1 0,-1 1 0,1 0 0,0-1 0,0 1 0,0 0 0,-1-1 1,1 1-1,0-1 1,269-67-1133,-207 54 91</inkml:trace>
  <inkml:trace contextRef="#ctx0" brushRef="#br0" timeOffset="-500.333">19311 1596 18020,'-4'5'417,"0"0"1,0-1-1,1 1 0,0 1 1,0-1-1,0 0 0,1 1 1,-1-1-1,1 1 0,1 0 1,-1 0-1,1 0 0,0 0 1,0 0-1,1 0 0,0 0 1,0 0-1,0 3-417,2-8 40,-1 0-1,1 0 1,-1 0-1,1 0 1,-1 0-1,1 0 1,0-1 0,-1 1-1,1 0 1,0-1-1,-1 1 1,1-1-1,0 0 1,0 0 0,0 0-1,-1 0 1,1 0-1,0 0 1,0 0-1,0 0 1,-1-1 0,1 1-1,0 0 1,0-1-1,-1 0 1,1 1-1,0-1 1,-1 0-1,1 0 1,-1 0 0,1 0-1,-1 0 1,1-1-1,-1 1 1,0 0-1,0 0 1,0-1 0,0 1-1,0-1 1,0 1-1,0-1 1,1-1-40,25-30 80,-2-2 1,-1-1 0,-1-1-1,-2-1 1,-1-3-81,12-18 28,5-11-12,16-28 11,4 1-1,26-28-26,-47 90 13,-35 36-12,1 1-1,-1-1 1,0 1-1,0 0 0,0 0 1,0-1-1,0 1 1,0 0-1,0 0 1,-1 0-1,1 0 0,0 0 1,-1 0-1,0 0 1,0 0-1,1 0 1,-1 1-1,0-1 0,-1 0 1,1 0-1,0 0 1,-1 0-1,1 0 1,-1 0-1,1 0 0,-1 5 7,-39 384 482,38-379-448,0-5-21,1 0-1,0 0 0,0 0 1,0 0-1,1 0 0,0 1 1,0-1-1,1 0 0,0 0 1,1 0-1,-1 0 0,1 0 1,0 0-1,2 3-19,-3-10-17,-1 0 0,0 0 0,1 1 0,-1-1 0,0 1 0,1-1 0,-1 0 0,0 1 0,0-1 0,1 1 1,-1-1-1,0 0 0,0 1 0,0-1 0,0 1 0,1-1 0,-1 1 0,0-1 0,0 1 0,0-1 0,0 1 0,0-1 0,0 1 0,0-1 0,0 1 0,0-1 0,-1 1 0,1-1 0,0 1 0,0-1 0,0 0 0,0 1 0,-1-1 0,1 1 1,0-1-1,-1 1 0,1-1 0,0 0 0,-1 1 0,1-1 0,0 0 0,-1 1 0,1-1 0,0 0 0,-1 0 0,1 1 0,-1-1 0,1 0 0,-1 0 0,1 0 0,-1 0 0,1 1 0,0-1 0,-1 0 0,1 0 0,-1 0 0,1 0 0,-1 0 1,1 0-1,-1 0 0,1 0 0,-1 0 0,1-1 0,-1 1 0,1 0 0,-1 0 0,0 0 17,-17-4-1689</inkml:trace>
  <inkml:trace contextRef="#ctx0" brushRef="#br0" timeOffset="-334.85">19448 1389 21957,'0'0'1112,"0"2"432,-6 21-864,16-8-143,8-1-81,7-2 0,8-6-112,4-5-88,4-7-176,0-8-16,-1-8-1160,-2-5 3448</inkml:trace>
  <inkml:trace contextRef="#ctx0" brushRef="#br0" timeOffset="63574.074">20006 3126 17492,'19'-46'5379,"47"-3"-5187,-43 35 143,-5 1-315,-5 3-16,0 1 0,0 0 0,1 0 0,1 1 1,-1 1-1,1 1 0,1 0 0,-1 1 0,1 0 1,0 1-1,12-1-4,-25 5 11,1 1 0,0-1 1,-1 0-1,1 1 0,0 0 1,-1 0-1,1 0 0,-1 0 0,0 1 1,1-1-1,-1 1 0,0 0 1,0 0-1,0 0 0,0 0 1,0 0-1,0 1 0,-1-1 1,1 1-1,-1 0 0,0 0 1,0 0-1,0 0 0,0 0 0,0 0 1,1 4-12,24 100 1117,-16-50-260,28 29 42,-37-83-883,-1-1 0,1 1 0,0-1 0,0 1 0,0-1 0,1 0 0,-1 0 1,1 0-1,-1 0 0,1-1 0,-1 1 0,1-1 0,0 1 0,0-1 0,0 0 0,0 0 0,0 0 1,0 0-1,0-1 0,0 1 0,0-1 0,0 0 0,0 0 0,0 0 0,0 0 0,0 0 1,0-1-1,0 0 0,3 0-16,15-10-23,-1 0-1,0-2 1,-1 0 0,0-1-1,-1-1 1,0-1 0,-2 0 0,0-1-1,1-2 24,23-28-1195</inkml:trace>
  <inkml:trace contextRef="#ctx0" brushRef="#br0" timeOffset="63852.476">20804 2907 21133,'0'0'1104,"0"0"1008,2 0-1480,23 10-88,-11 12-71,2 8-41,-3 10-104,0 10-56,-7 13-128,-3 7-72,-7 7-32,-6 1 0,-5-7 192,-2-2-616</inkml:trace>
  <inkml:trace contextRef="#ctx0" brushRef="#br0" timeOffset="13002.758">28557 1214 21997,'-4'-5'3152,"-9"20"-2608,-18 113 290,-100 722-596,117-739-219,3-14 10,4-1 0,4 1 0,9 87-29,6-68 18,-6 1 0,-4-1 0,-6 1 0,-9 43-18,-7-50-293,9-73-351</inkml:trace>
  <inkml:trace contextRef="#ctx0" brushRef="#br0" timeOffset="13701.841">28057 3290 19548,'0'0'1320,"5"1"86,195-3 88,-143-3-1370,836-43 61,-696 26-177,-50 3-1,1 7-1,1 6 1,-1 6 0,21 8-7,32 20 37,-124-14-2,0-3 0,1-4 0,0-3 0,0-3 0,55-8-35,125-53 240,-253 58-132,0 1 0,0 0 0,0 0-1,0 0 1,0 0 0,0 1 0,0 0 0,0 0 0,0 1 0,0-1 0,0 1 0,0 0-1,0 0 1,0 1 0,0-1 0,-1 1 0,1 0 0,0 1 0,-1-1 0,4 3-108,-7-4-468,-1-1-381</inkml:trace>
  <inkml:trace contextRef="#ctx0" brushRef="#br0" timeOffset="13994.15">31427 2931 26294,'229'35'542,"-225"-34"-538,0 0-1,0 0 1,0 1-1,-1-1 0,1 1 1,0 0-1,-1 0 0,1 0 1,-1 1-1,0-1 1,0 1-1,0 0 0,0-1 1,0 1-1,-1 1 0,1-1 1,-1 0-1,0 1 0,0-1 1,0 1-1,0-1 1,0 1-1,-1 0 0,0 0 1,0 0-1,0 0 0,0 0 1,-1 0-1,1 0 1,-1 0-1,0 0 0,-1 0 1,1 0-1,-1 4-3,-6 14 154,-1-1 0,-2 0 0,0 0 0,0-1 0,-2 0 0,-1-1 0,0 0 0,-2-1 0,0-1 0,0 0-1,-16 12-153,21-18 63,-231 213-108,214-200-1211</inkml:trace>
  <inkml:trace contextRef="#ctx0" brushRef="#br0" timeOffset="14690.624">28141 1392 19364,'32'8'2911,"-11"-16"-2690,0 0 0,0-2 0,-1-1 0,-1 0 0,0-1 0,0-1 0,-1-1 0,-1-1 0,9-10-221,-24 23 8,85-81 159,-3-4 1,-5-3 0,26-44-168,-60 87 617,-43 48-593,-1 0-1,0 0 1,1 0-1,-1 0 1,0 0-1,1 0 0,-1 0 1,0 0-1,0 0 1,0 1-1,0-1 1,0 0-1,0 1 1,-1-1-1,1 1 1,0-1-1,-1 1 1,1-1-1,-1 1 1,0 0-1,1-1 1,-1 1-1,0-1 1,0 1-1,0 0 1,0-1-1,0 1 1,0 0-1,-1 1-23,2 1 27,4 40 39,-6-30-62,1 0 1,1 0-1,0 0 1,1 0-1,0 0 1,1 0-1,1-1 1,0 1-1,1-1 0,0 0 1,1 0-1,1-1 1,0 0-1,1 0 1,0 0-1,0-1 1,1 0-1,1-1 0,0 0 1,5 4-5,19-1-818</inkml:trace>
  <inkml:trace contextRef="#ctx0" brushRef="#br0" timeOffset="16831.21">27311 1034 25830,'-20'14'133,"2"0"0,-1 1 0,2 1 0,0 1 0,1 0 0,1 1 0,0 1 0,2 0 0,0 1 0,1 0 0,1 1 0,1 1 0,-7 21-133,11-32 4,0 0 0,1 0 0,1 1 0,0 0 0,0 0 0,1 0 0,1 0 0,0 0 0,0 1 0,1-1 0,1 1 0,0-1 0,1 1 0,0-1 0,1 0 0,2 8-4,-2-17 2,-1 0 0,1 0 0,0 0-1,0 0 1,0 0 0,0-1 0,0 1-1,1-1 1,-1 1 0,1-1 0,0 0 0,0 0-1,-1 0 1,1 0 0,1-1 0,-1 1-1,0-1 1,0 0 0,0 1 0,1-2 0,-1 1-1,1 0 1,-1-1 0,1 1 0,-1-1-1,1 0 1,-1 0 0,0 0 0,1-1-1,-1 1 1,1-1 0,-1 0 0,0 0 0,1 0-1,-1-1 1,2 0-2,111-66 46,-109 63-35,-1-1 1,0 0-1,0 0 1,-1-1 0,1 0-1,-1 0 1,-1 0 0,1 0-1,-1-1 1,-1 0-1,1 0 1,-1 0 0,-1 0-1,2-6-11,-4 13 3,0 0 0,0 0-1,0 0 1,0 0 0,0 0 0,0 0-1,0 0 1,0 1 0,0-1 0,-1 0-1,1 0 1,0 0 0,-1 0 0,1 0-1,0 0 1,-1 0 0,1 1-1,-1-1 1,0 0 0,1 0 0,-1 1-1,0-1 1,1 0 0,-1 1 0,0-1-1,0 1 1,1-1 0,-1 1-1,0-1 1,0 1 0,0-1 0,0 1-1,0 0 1,0 0 0,0-1 0,1 1-1,-1 0 1,0 0 0,0 0 0,0 0-1,0 0 1,0 0 0,0 0-1,0 1 1,0-1 0,0 0 0,0 0-1,0 1 1,0-1 0,0 0 0,1 1-1,-1-1 1,0 1 0,0-1-1,0 1 1,1 0 0,-1-1 0,0 1-1,1 0 1,-1-1 0,1 1 0,-1 0-1,0 0-2,-2 3 0,-1 0 0,1 0-1,0 1 1,0 0 0,0-1-1,0 1 1,1 0 0,0 0-1,0 0 1,0 0 0,1 1 0,0-1-1,0 0 1,0 1 0,0-1-1,1 1 1,0 3 0,0-8 0,0 0 0,0 0 0,0 0 1,1-1-1,-1 1 0,0 0 0,0 0 0,0-1 0,1 1 0,-1 0 1,0 0-1,1-1 0,-1 1 0,1 0 0,-1-1 0,1 1 0,-1-1 1,1 1-1,0-1 0,-1 1 0,1-1 0,-1 1 0,1-1 0,0 1 1,0-1-1,-1 0 0,1 1 0,0-1 0,-1 0 0,1 0 0,0 0 1,0 1-1,0-1 0,-1 0 0,1 0 0,0 0 0,0 0 0,0 0 1,-1 0-1,1-1 0,0 1 0,0 0 0,-1 0 0,1-1 0,0 1 1,0 0-1,-1-1 0,1 1 0,0 0 0,-1-1 0,1 0 0,41-26 14,-38 24-12,211-169 52,-214 172-55,-1 0 0,1-1 0,0 1-1,-1 0 1,1 0 0,-1 0 0,1 0 0,0 0-1,-1 0 1,1 0 0,-1 0 0,1 0-1,0 0 1,-1 0 0,1 1 0,-1-1-1,1 0 1,-1 0 0,1 1 0,-1-1 0,1 0-1,-1 1 1,1-1 0,-1 0 0,1 1-1,-1-1 1,1 1 0,-1-1 0,0 0-1,1 1 1,-1-1 0,0 1 0,1-1 0,-1 1-1,0 0 1,0-1 0,0 1 0,1-1-1,-1 1 1,0-1 0,0 1 0,0 0 0,0-1-1,0 1 1,0-1 0,0 1 0,0 0-1,0-1 1,0 1 0,-1-1 0,1 1-1,0-1 1,0 1 0,0 0 0,-1-1 0,1 1-1,0-1 1,-1 1 0,1-1 0,0 1-1,-1-1 1,1 0 0,-1 1 0,1-1 1,-10 50-54,-25 101-100,35-151 129,0-1 0,0 1 0,0-1 1,0 1-1,0-1 0,0 1 1,1 0-1,-1-1 0,0 1 0,0 0 1,1-1-1,-1 1 0,0 0 0,0-1 1,1 1-1,-1 0 0,0-1 1,1 1-1,-1 0 0,0 0 0,1-1 1,-1 1-1,0 0 0,1 0 1,-1 0-1,1 0 0,-1 0 0,0-1 1,1 1-1,-1 0 0,1 0 0,-1 0 1,1 0-1,-1 0 0,0 0 1,1 0-1,-1 0 0,1 0 0,-1 1 1,0-1-1,1 0 0,-1 0 0,1 0 1,-1 0-1,0 1 0,1-1 1,-1 0-1,0 0 0,1 1 0,-1-1 1,0 0-1,1 0 0,-1 1 1,0-1-1,0 0 0,1 1 0,-1-1 1,0 1-1,0-1 0,0 0 0,1 1 1,-1-1-1,0 1 25,21-28-1530</inkml:trace>
  <inkml:trace contextRef="#ctx0" brushRef="#br0" timeOffset="17082.746">27683 1132 24813,'-15'56'336,"10"-7"-56,5-3-112,10-10-544,1-7-472</inkml:trace>
  <inkml:trace contextRef="#ctx0" brushRef="#br0" timeOffset="17284.06">27489 1126 15771,'-1'-49'7737,"34"9"-5611,66-6-1352,-88 45-770,-1 0 0,0 1 0,1 0 0,-1 1 0,0 0-1,0 1 1,1 0 0,-1 0 0,-1 1 0,1 1 0,0 0-1,-1 0 1,0 0 0,1 1 0,-2 1 0,1 0 0,-1 0-1,0 0 1,0 1 0,-1 0 0,0 1 0,0 0 0,-1 0-1,1 0 1,-2 1 0,1 0 0,-2 0 0,1 0 0,-1 1 0,0-1-1,-1 1 1,0 0 0,0 6-4,1-8 45,-1 1 0,-1 0-1,1 0 1,-2 0 0,1 0 0,-1 0 0,0 0-1,-1 0 1,0 0 0,-1 1 0,0-1 0,0 0-1,-1 0 1,0 0 0,0 0 0,-1-1 0,0 1-1,-1-1 1,0 1 0,0-1 0,-1 0 0,-3 4-45,-3-1 91,1 0 1,-2 0-1,0-1 0,0 0 1,-1-1-1,0-1 1,0 0-1,-1 0 1,0-2-1,0 0 1,-1 0-1,0-1 1,0-1-1,0-1 1,-6 1-92,19-3-32,-1-1 0,0 1 0,0-1 0,0 0-1,0 0 1,1 0 0,-1 0 0,0 0 0,0-1 0,0 1 0,0-1 0,1 0 0,-1 0 0,0 0 0,1 0 0,-1 0 0,1-1 0,-1 1 0,1-1-1,-1 1 1,0-2 32,-11-22-1141</inkml:trace>
  <inkml:trace contextRef="#ctx0" brushRef="#br0" timeOffset="17488.358">27990 1010 25077,'-12'68'689,"2"4"-105,4-2-272,1-2-152,8-8-120,2-6-24,2-19 48,0-7-112,-4-19-640,-1-9-321,-5-10 225</inkml:trace>
  <inkml:trace contextRef="#ctx0" brushRef="#br0" timeOffset="17767.314">28025 805 24973,'58'0'560,"3"12"-239,-2 7-89,-8 7-160,-16 6 0,-16 2 96,-6-2 168,-20 3 200,-7 0-8,-19 4-112,-5 5-136,-26-4-176,-3-2-56,2-6-160,1-7-920</inkml:trace>
  <inkml:trace contextRef="#ctx0" brushRef="#br0" timeOffset="18605.725">28918 2663 16684,'13'18'3117,"50"-23"-1451,117-76-444,-71 25-1153,77-15-20,-111 45-34,-1-4 0,63-35-15,-14-12 26,-3-6 0,45-44-26,-88 67 9,851-682 574,-613 487 999,-263 207-373,-52 47-670,-50 42 188,32-20-1190,0 0-654</inkml:trace>
  <inkml:trace contextRef="#ctx0" brushRef="#br0" timeOffset="15676.001">31498 3757 26078,'7'16'1000,"-19"13"-424,-2 9-192,-8 15-200,-8 5-88,3 6-72,-5 0 8,5-7-8,11-4-8,5-14 16,6-5 0,7-14-8,5-6 0,13-10-8,-1-7-8,12-15-320,0-8-456,-5-18-3201</inkml:trace>
  <inkml:trace contextRef="#ctx0" brushRef="#br0" timeOffset="15845.015">31267 3955 26734,'39'-1'352,"5"-6"-24,16-11-176,3-8-776</inkml:trace>
  <inkml:trace contextRef="#ctx0" brushRef="#br0" timeOffset="19811.997">29111 2685 10426,'-1'1'7247,"15"-3"-4992,71-29 106,302-177-1040,-262 147-1089,-3-5 0,-3-6 1,39-34-233,338-278 177,-387 304 70,-4-5-1,-3-3 1,-4-6 0,-5-3-247,-65 64 66,0 2 1,2 1-1,2 1 1,0 1-1,2 2 1,9-4-67,28-17 717,-69 38-980,-2 9-1016</inkml:trace>
  <inkml:trace contextRef="#ctx0" brushRef="#br0" timeOffset="21445.68">29011 2513 14651,'0'1'1005,"-4"0"-959,2-8 8759,37-103-7580,51-41-927,-74 137-291,11-19 43,1 2-1,2 1 1,1 0 0,2 2 0,0 2 0,2 0 0,1 2 0,1 2 0,19-10-50,-26 21 159,0 0 0,1 2-1,1 1 1,-1 2 0,1 0 0,21 0-159,29-9 97,-63 11-86,-1 0 0,0 1 0,1 0 0,0 2 0,-1-1 0,1 2 0,0 0 0,0 1 0,-1 0 0,1 1 0,7 2-11,-10 3 22,0 1 0,0 0 0,0 0 1,-1 1-1,0 1 0,-1-1 1,0 2-1,0 0 0,-1 0 0,-1 0 1,0 1-23,0-2-7,17 25 20,2-2 0,1 0 0,2-3 0,1 0 0,1-2 0,1-1 0,2-2-1,0-1 1,22 10-13,-45-31 27,0-1-1,0 0 1,0-1 0,0 0-1,0-1 1,0 0-1,0-1 1,0 0-1,0-1 1,0-1-1,-1 1 1,1-2 0,-1 0-1,1 0 1,-1-1-1,0 0 1,-1-1-1,1-1 1,-1 1-1,-1-1 1,1-1 0,-1 0-1,2-3-26,5-4 17,0-1 0,-1-1 0,-1 0-1,-1-1 1,0-1 0,-2 0 0,0 0-1,-1-1 1,0-1 0,0-6-17,21-38 21,-11 25-12,-1-1-1,-2-1 1,-2-1-1,-2 0 1,-2-1-1,2-23-8,-9 37 12,0-5-3,2 1 0,1 0 1,1 0-1,2 1 1,13-29-10,38-109 85,-60 167-1868,-1 4-1643</inkml:trace>
  <inkml:trace contextRef="#ctx0" brushRef="#br0" timeOffset="22603.395">31407 1 25605,'-1'0'609,"-32"12"-177,16 12-336,2 7-64,-5 8-40,-3 5 0,8 6 8,2-1 24,4-5 48,6-4 32,5-11 16,3-10-16,11-6-24,8-6 8,15-10-464,2-5-568,19-17-529</inkml:trace>
  <inkml:trace contextRef="#ctx0" brushRef="#br0" timeOffset="23227.754">31503 293 26094,'-28'62'910,"27"-61"-905,1 0 0,-1 0 0,1 1 0,0-1 0,-1 0 0,1 0 0,0 0 0,0 0 0,0 0 0,0 0-1,0 0 1,0 1 0,0-1 0,0 0 0,0 0 0,1 0 0,-1 0 0,0 0 0,1 0 0,-1 0 0,1 0 0,-1 0 0,1 0-1,-1 0 1,1 0 0,0 0 0,-1 0 0,1 0 0,0-1 0,0 1 0,0 0 0,0 0 0,-1-1 0,1 1 0,0-1 0,0 1-1,0-1 1,0 1 0,1-1 0,-1 1 0,0-1 0,0 0 0,0 0 0,0 0 0,0 0 0,0 0 0,0 0 0,1 0 0,-1 0-1,0 0 1,0 0 0,0 0 0,0-1 0,0 1 0,0 0 0,0-1 0,0 1 0,1-1-5,15-7 13,0 1 1,0-2-1,-1 0 1,0-1-1,-1-1 1,0-1-1,-1 0 1,0 0-1,-1-1 0,-1-1 1,9-12-14,-14 19 15,37-42 62,-36 61 106,-23 74-95,15-86-87,0 1 0,0-1 0,0 1 0,1-1 0,-1 1 0,0-1 0,0 1 0,1-1 0,-1 1 0,0-1 0,1 1 0,-1-1 0,1 0 0,-1 1 0,0-1 0,1 1 0,-1-1 0,1 0 0,-1 0 0,1 1 0,-1-1 0,1 0 0,-1 0 0,1 1 0,0-1 0,-1 0 1,1 0-1,-1 0 0,1 0 0,-1 0 0,1 0 0,-1 0 0,1 0 0,0 0 0,-1 0 0,1 0 0,-1-1 0,1 1 0,-1 0 0,1 0 0,-1 0 0,1-1 0,-1 1 0,1 0 0,-1-1 0,1 1 0,-1 0 0,1-1 0,-1 1 0,0 0 0,1-1 0,-1 1 0,0-1 0,1 1 0,-1-1 0,0 1 1,0-1-1,1 1 0,-1-1-1,31-26 8,88-127-2905,-118 152 2456,-21 35 264,16-27 223,0 0 1,1 0 0,0 1-1,0-1 1,1 1 0,0-1 0,0 1-1,0 0 1,1 0 0,0-1 0,1 1-1,-1 0 1,1 0 0,0 0 0,1 0-1,0 0 1,0 0 0,0 0-1,1 0 1,0-1 0,0 1 0,1-1-1,0 1 1,2 3-47,22 22 34,-14-20-22,0 2 0,-1 0 1,-1 0-1,0 1 1,-1 1-1,-1 0 0,0 0 1,-1 0-1,-1 1 1,-1 1-1,0-1 0,-1 1 1,2 13-13,-7-26 91,0 0 0,0 0 0,0 1 0,-1-1-1,0 0 1,0 0 0,0 0 0,-1 0 0,1 0 0,-1-1 0,0 1 0,-1 0 0,1-1 0,-1 0 0,0 1 0,0-1 0,0 0 0,-1 0 0,1-1-1,-1 1 1,0-1 0,0 0 0,0 0 0,-1 0 0,1 0 0,0-1 0,-1 0 0,0 1 0,0-2 0,0 1 0,0-1 0,0 0 0,0 0-1,0 0 1,0 0 0,0-1 0,0 0 0,-2 0-91,2-3 36,0-1 0,0 1 0,0-1 0,1 0 0,0 0 1,-1 0-1,1-1 0,1 0 0,-1 0 0,1 0 0,-1 0 0,2 0 0,-1 0 0,0-1 0,1 0 0,0 1 0,1-1 0,-1 0 0,1 0 0,0 0 0,0 0 0,1 0 0,0 0 1,0 0-1,0 0 0,1 0 0,0 0 0,0 0 0,1 0-36,0-8-58,1 0 0,1 1 0,0-1 0,1 1-1,0 0 1,1 0 0,0 1 0,1 0 0,1 0 0,0 1 0,0-1 0,1 2 0,1-1 0,-1 1 0,2 1 0,-1 0 0,2 0 0,-1 1-1,1 1 1,0 0 0,0 0 0,1 1 0,0 1 0,13-4 58,5-4-1812</inkml:trace>
  <inkml:trace contextRef="#ctx0" brushRef="#br0" timeOffset="23945.549">30960 592 25517,'0'2'939,"3"72"223,-4 11-1087,-1-30-61,2 1 0,3-1-1,2-1 1,2 1 0,5 8-14,12-4 95,-24-58-49,-36-73-1491,-94-129-4127,129 200 5644,1 0 0,-1 0 0,0 0 0,1 0 1,-1 0-1,1 0 0,-1 0 0,1-1 0,0 1 1,-1 0-1,1 0 0,0 0 0,0 0 0,0-1 0,0 1 1,0 0-1,0 0 0,0 0 0,0-1 0,1 1 0,-1 0 1,0 0-1,1 0 0,-1 0 0,1 0 0,-1-1 0,1 1 1,-1 0-1,1 0 0,0 0 0,0 1 0,-1-1 1,1 0-1,0 0 0,0 0 0,0 0 0,0 1 0,0-1 1,0 1-1,0-1 0,0 0 0,0 1 0,0 0 0,1-1 1,-1 1-1,0 0 0,0-1 0,0 1 0,1 0 0,-1 0 1,0 0-1,0 0 0,0 0 0,1 0 0,-1 1 1,0-1-1,0 0 0,0 1 0,1-1-72,39-4 194,-1-3-1,-1-1 1,1-2 0,36-14-194,-46 12-610</inkml:trace>
  <inkml:trace contextRef="#ctx0" brushRef="#br0" timeOffset="24551.291">31194 877 25733,'6'-1'50,"0"-1"0,0 1 0,0-1-1,0-1 1,0 1 0,0-1 0,0 0-1,-1 0 1,0 0 0,1-1 0,-1 0-1,-1 0 1,1 0 0,-1-1 0,1 1-1,-1-1 1,0 0 0,-1 0 0,1-1-1,-1 1 1,0-1 0,-1 1 0,1-1-1,-1 0 1,0 0 0,-1 0 0,1-1-1,-1 1 1,0 0 0,0-7-50,-14 20-16,10-2 15,1 1 0,1-1 1,-1 1-1,1-1 0,0 1 0,0-1 0,1 1 1,-1 0-1,1-1 0,1 1 0,-1 0 1,1 0-1,0-1 0,0 2 1,0-6 2,-1 1 0,1 0 0,0-1 0,-1 1 0,1-1 1,0 1-1,0-1 0,0 1 0,0-1 0,1 0 0,-1 1 0,0-1 0,0 0 0,1 0 0,-1 0 0,1 0 0,-1 0 0,1 0 0,-1 0 0,1-1 0,0 1 0,-1 0 1,1-1-1,0 1 0,0-1 0,-1 0 0,1 0 0,0 0 0,0 0 0,-1 0 0,1 0 0,0 0 0,0 0 0,0-1 0,-1 1 0,1-1 0,0 1 0,-1-1 1,1 0-1,-1 1 0,2-2-2,69-34 75,-71 36-75,98-51 71,-98 51-68,0 1 0,0-1 0,0 1 0,0 0 0,0 0 0,0-1 0,-1 1 0,1 0 0,0 0 0,0 0 0,-1 0 0,1 0 0,0 0 0,-1 0 0,1 0 0,-1 0 0,0 0 0,1 1 0,-1-1 0,0 0 0,1 0 0,-1 0 0,0 0 0,0 1 0,0-1 0,0 0 0,0 0 0,-1 0 0,1 0 0,0 1 0,0-1 0,-1 0 0,1 0 0,-1 0 0,1 0 0,-1 0 0,1 0 0,-1 1-3,-1 7 22,-3 53 138,17-67 32,36-35-6,-41 32-181,1 1-1,0 0 1,0 0 0,0 1-1,1 0 1,0 1 0,0 0-1,1 0 1,-1 1 0,1 0-1,9-2-4,-17 7-2,1 0 0,-1 0 0,0 1 0,-1-1 0,1 1 0,0-1 0,0 1 0,-1 0 0,1 0 0,-1 0 0,1 0 0,-1 0 0,0 0 0,0 0 0,0 0 0,0 0 0,0 1 0,0-1 0,0 0 0,-1 1 0,1-1 0,-1 0 0,0 1 0,0-1 0,0 1 0,0-1 0,0 0 0,0 1 0,-1-1 0,0 2 2,2 7 0,-1-7-2,0-3 3,-1-1 0,1 1 1,0 0-1,-1-1 0,1 1 0,0-1 0,0 1 0,0 0 0,-1-1 0,1 1 0,0 0 0,0-1 0,0 1 0,0 0 0,0 0 0,0-1 0,0 1 0,0 0 1,1-1-1,-1 1 0,0 0 0,0-1 0,0 1 0,1-1 0,-1 1 0,0 0 0,1-1 0,-1 1 0,1-1 0,-1 1 0,0-1 0,1 1 0,-1-1 0,1 1 0,-1-1 1,1 1-1,0-1 0,-1 0 0,1 1 0,-1-1 0,1 0 0,0 0 0,-1 1 0,1-1 0,0 0 0,-1 0 0,1 0 0,0 0 0,-1 0 0,1 0 0,0 0 1,-1 0-1,1 0 0,0 0 0,-1 0 0,1 0 0,0-1 0,-1 1 0,1 0 0,0 0 0,-1-1 0,1 1 0,-1 0 0,1-1 0,0 1 0,-1-1-1,23-21-1224,-10 10-374</inkml:trace>
  <inkml:trace contextRef="#ctx0" brushRef="#br0" timeOffset="24802.489">31947 637 22045,'0'0'200,"0"0"-80,0 0-104,0 0-8,0 0 0,0 0 0,0 0 8,0 0-16,0-1-272,0-1-200</inkml:trace>
  <inkml:trace contextRef="#ctx0" brushRef="#br0" timeOffset="25534.82">32192 456 25629,'-12'47'160,"1"0"0,3 0 0,1 1 0,3 0 0,2 0 0,2 0-1,3 13-159,-3-60 4,0 11 69,0 1 0,1-1 0,0 1 0,1-1-1,1 0 1,0 1 0,0-1 0,5 9-73,-7-19 110,-3-29-67,-1 0 0,-2 1 0,-1 0 0,-1-1 0,-1 2 0,-1-1 0,-1 1 0,-6-7-43,6 7 17,-16-48-21,49 85-88,-16-4 97,0-1 0,1 0 0,0-1-1,0 0 1,1 0 0,-1-1 0,1 0 0,1 0 0,-1-1 0,0 0 0,1-1 0,0 0-1,0-1 1,0 0 0,0 0 0,0-1 0,0 0 0,3-1-5,-12 0-20,0-1 0,0 0 0,0 1-1,0-1 1,0 1 0,0-1 0,0 0 0,-1 0 0,1 1 0,0-1-1,0 0 1,-1 0 0,1 0 0,-1 0 0,1 0 0,-1 0 0,1 0-1,-1 0 1,1 0 0,-1 0 0,0 0 0,0 0 0,0 0 0,1 0 0,-1 0-1,0 0 1,0 0 0,0 0 0,-1-1 0,1 1 0,0 0 0,0 0-1,-1 0 1,1 0 0,0 0 0,-1 0 0,1 0 0,-1 0 0,1 0-1,-1 0 1,0 0 0,0 0 20,-29-40-3176,6 41 1833,14 6 4643</inkml:trace>
  <inkml:trace contextRef="#ctx0" brushRef="#br0" timeOffset="26575.564">32280 596 26774,'-19'76'684,"11"-49"-649,1 1 1,1-1-1,2 1 1,0 0-1,2 18-35,17 52 83,-13-98-74,-1 0 0,1 1 0,-1-1 0,1 0 0,-1 0 1,1 0-1,-1 0 0,1-1 0,-1 1 0,1 0 0,-1-1 0,0 1 0,1 0 0,-1-1 1,1 0-1,-1 1 0,0-1 0,0 0 0,1 0 0,-1 0 0,0 0 0,0 0 0,0 0 0,0 0 1,0 0-1,0 0 0,0 0 0,0-1 0,-1 1 0,1 0 0,0 0 0,-1-1 0,1 1 1,-1-1-1,1 1 0,-1-1-9,1 1 5,11-23 21,0-1-1,-2-1 1,-1 0 0,-1 0-1,-1-1 1,-1 1-1,-1-2 1,-2 1 0,-1 0-1,0-1 1,-3-4-26,1 27-10,0 5-16,-2 16-69,5 71 57,-3-85 40,0 0 0,1-1 0,-1 1 0,1 0 0,-1 0 0,1-1 0,-1 1 0,1 0 0,0-1 1,0 1-1,0-1 0,0 1 0,0-1 0,0 1 0,0-1 0,0 1 0,1-1 0,-1 0 0,1 0 0,-1 0 0,1 0 0,-1 0 0,1 0 0,-1 0 0,1-1 1,0 1-1,-1 0 0,1-1 0,0 1 0,0-1 0,-1 0 0,1 0 0,0 0 0,0 1 0,0-2 0,0 1 0,-1 0 0,1 0 0,0-1 0,0 1 0,-1 0 1,1-1-1,0 0 0,-1 1 0,2-2-2,101-79 130,-104 82-130,0-1 0,0 0 0,0 1 0,0-1 0,0 0 0,0 1 0,0-1 0,0 0 0,0 1 0,0-1 0,0 0 0,0 0 0,0 1 0,0-1 0,1 0 0,-1 1 0,0-1 0,0 0 0,0 1 0,0-1 0,1 0 0,-1 0-1,0 1 1,0-1 0,0 0 0,1 0 0,-1 0 0,0 1 0,1-1 0,-1 0 0,0 0 0,0 0 0,1 0 0,-1 1 0,0-1 0,1 0 0,-1 0 0,0 0 0,1 0 0,-1 0 0,0 0 0,1 0 0,-1 0 0,0 0 0,0 0 0,1 0 0,-1 0 0,0 0-1,1 0 1,-1-1 0,0 1 0,1 0 0,-1 0 0,0 0 0,0 0 0,1 0 0,-1-1 0,0 1 0,1 0 0,-1 0 0,0-1 0,0 1 0,0 0 0,1 0 0,-1-1 0,-7 37 0,4-25 8,0 4 2,-3 77 109,8-91-115,-1 0 1,1 0-1,0 0 0,-1 0 0,1 0 1,-1 0-1,1-1 0,0 1 0,0 0 1,0-1-1,-1 0 0,1 1 0,0-1 1,0 0-1,0 0 0,0 0 0,-1 0 1,1 0-1,0 0 0,0-1 0,0 1 1,0 0-1,-1-1 0,1 0 1,0 1-1,0-1 0,-1 0 0,1 0 1,-1 0-1,1 0 0,-1 0 0,1 0 1,0-1-5,-2 2 0,133-102 87,-85 60-82,-47 57-259,-5-5 187,-5 13-428,22-27-1694,98-104-1679,-125 122 4133,0 0 1,1 1-1,1 0 1,0 1-1,1 0 1,1 1-1,1 0 1,0 1-1,1 0 1,1 0-1,0 1 0,2 0 1,0 0-1,1 0 1,1 1-1,1-1 1,1 1-1,0 0 1,2-1-1,1 15-265,78 168 79,-77-197-75,-1 1 0,0-1 1,0 1-1,0 0 0,-1 0 1,1-1-1,-2 1 0,1 0 1,-1 0-1,1 0 0,-2 0 1,1 0-1,-1 0 0,0 0 1,0 0-1,0-1 0,-2 3-4,3-7 12,-1 1 0,0-1 0,0 0 0,1 0-1,-1 0 1,0 0 0,0 0 0,0-1 0,0 1 0,0 0 0,0 0-1,0-1 1,-1 1 0,1 0 0,0-1 0,0 1 0,0-1 0,-1 0-1,1 1 1,0-1 0,-1 0 0,1 0 0,0 0 0,-1 0 0,1 0 0,0 0-1,0 0 1,-1 0 0,1 0 0,0-1 0,-1 1 0,1 0 0,0-1-1,0 0 1,0 1 0,-1-1 0,1 1 0,0-1 0,0 0 0,0 0-1,0 0 1,0 0 0,0 0-12,-43-44 749,36 34-728,1-1 0,0 0 0,1 0 0,0-1 0,1 0 0,0 0 0,1 0 0,1 0 0,0-1 0,1 1 0,0-1 0,1 0 0,1 1 0,0-1 0,1 0 0,0 1 0,1-1-1,0 0 1,2 1 0,-1 0 0,2 0 0,-1 0 0,2 0 0,0 1 0,1-2-21,3 3-182,0 0 1,0 1-1,1 0 0,1 1 0,0 0 0,0 1 0,0 1 0,1 0 1,0 0-1,1 1 0,4-1 182,27-12-4209</inkml:trace>
  <inkml:trace contextRef="#ctx0" brushRef="#br0" timeOffset="28585.528">31832 1347 26126,'6'14'952,"0"13"-416,-1 6-200,1 8-88,0 0-40,3 0-40,0-5-16,-1-5-56,4-3-16,1-11 0,3-5-24,3-12-16,2-7 24,2-14-136,3-5-456,-2-18-1336</inkml:trace>
  <inkml:trace contextRef="#ctx0" brushRef="#br0" timeOffset="28854.055">32026 1558 26622,'-34'65'904,"-1"2"-312,5 1-280,6 0-104,5-7-152,8-9-40,5-17 0,4-10 16,8-25-288,6-17-496,10-30 1576</inkml:trace>
  <inkml:trace contextRef="#ctx0" brushRef="#br0" timeOffset="29411.591">32411 1090 26542,'-6'8'61,"1"1"0,-1 0 0,1 1 1,1-1-1,0 1 0,0 0 0,1 0 1,0 0-1,1 1 0,0-1 0,0 10-61,-5 14 39,-12 47 588,-5-2-1,-2 0 1,-21 38-627,46-116 7,-9 25 68,10-26-72,0 0 1,0 0 0,1 0-1,-1 0 1,0 0-1,0 0 1,0 0 0,0 0-1,1 0 1,-1 1 0,0-1-1,0 0 1,0 0-1,0 0 1,1 0 0,-1 0-1,0 0 1,0 0 0,0 1-1,0-1 1,0 0-1,1 0 1,-1 0 0,0 0-1,0 0 1,0 1-1,0-1 1,0 0 0,0 0-1,0 0 1,0 1 0,0-1-4,19-28-80,-1-1 0,-1 0 0,-1-1 0,-2-1 0,-2 0-1,0-1 1,-2-1 0,-2 1 0,-1-1 0,-1-1 0,0-19 80,-5-8-556,-15 72 123,5 12 458,0 0 1,2 0-1,0 1 1,2-1-1,1 1 1,0 1-1,2-1 0,1 0 1,0 1-1,2-1 1,1 1-1,1-1 1,3 7-26,-6-28 17,0 0 0,0 0 1,0 0-1,1 0 0,-1 0 1,1 0-1,0 0 0,0 0 1,0 0-1,0 0 0,0 0 1,1-1-1,-1 1 0,1 0 1,0-1-1,-1 1 0,1-1 1,1 0-1,-1 1 0,0-1 1,0 0-1,1-1 0,-1 1 1,1 0-1,0-1 0,-1 1 1,1-1-1,0 0 0,0 0 1,0 0-1,0 0 0,0 0 1,0-1-1,0 1 0,0-1 1,0 0-1,0 0 0,1 0-17,-3-1 127,-8-7 369,-138-107-82,27 9-393,121 104-53,87 7-121,28-3-206,-47-7-408</inkml:trace>
  <inkml:trace contextRef="#ctx0" brushRef="#br0" timeOffset="65295.873">21485 2925 22709,'-1'-2'69,"1"1"-5,1 0 0,-1 1 1,0-1-1,1 0 0,-1 0 1,0 0-1,0 0 0,0 0 1,0 0-1,0 0 0,0 1 0,0-1 1,0 0-1,0 0 0,0 0 1,-1 0-1,1 0 0,0 0 0,0 1 1,-1-1-1,1 0 0,-1 0 1,1 0-1,-1 1 0,1-1 0,-1 0 1,1 1-1,-1-1 0,0 0 1,1 1-1,-1-1 0,0 1 0,0-1 1,1 1-1,-1-1 0,0 1 1,0 0-1,0-1 0,0 1 0,1 0 1,-1 0-1,0-1 0,0 1 1,0 0-1,0 0 0,0 0 0,0 0 1,0 0-1,1 0 0,-1 1 1,0-1-1,0 0 0,0 0 1,0 1-1,0-1 0,1 0 0,-1 1 1,0-1-1,0 1-64,-4 10 30,1 0 1,0 0-1,1 0 1,1 1-1,-1-1 1,2 1-1,0-1 1,0 1-1,1 0 1,0-1-1,1 1 0,2 9-30,-2-3 6,1 1-1,0-1 0,1 0 1,1 0-1,1-1 0,0 1 1,6 11-6,-10-28 3,0 1-1,-1 0 1,1-1 0,0 1 0,0 0 0,0-1-1,0 1 1,1-1 0,-1 0 0,0 1 0,1-1 0,-1 0-1,1 0 1,-1 0 0,1 0 0,-1 0 0,1 0-1,0 0 1,-1-1 0,1 1 0,0 0 0,0-1-1,-1 0 1,1 1 0,0-1 0,0 0 0,0 0 0,0 0-1,0 0 1,-1 0 0,1 0 0,0-1 0,0 1-1,0-1 1,-1 1 0,1-1 0,0 0 0,0 1-1,0-2-2,56-49 101,-49 38-78,-1-1 0,0 0 0,-1 0 0,0 0 0,-1-1 0,-1 0 0,0 0 0,-1 0 0,1-15-23,4 42-52,-3 23 27,-6-29 27,0 0 1,0 0-1,1 0 1,-1 0-1,1 0 1,1 0-1,-1 0 1,1 0-1,0 0 1,0-1-1,1 1 1,-1-1-1,1 1 1,1-1 0,-1 0-1,1 0 1,0-1-1,0 1 1,0-1-1,0 1 1,1-1-1,0-1 1,0 1-1,0-1 1,0 0-1,2 1-2,-1-5 20,0 0 0,-1 0-1,1-1 1,0 0 0,-1 0 0,1 0-1,-1-1 1,0 0 0,0 0 0,0 0-1,0 0 1,0-1 0,-1 0-1,0 0 1,1 0 0,-2 0 0,1-1-1,0 0 1,-1 0 0,0 0 0,0 0-1,0 0 1,-1 0 0,0-1 0,1-1-20,3-3 69,-1 1 1,0-1-1,0 0 1,-1 0-1,0-1 1,-1 1-1,0-1 1,-1 0-1,0 0 1,-1 1-1,0-1 1,-1 0-1,0 0 1,0 0-1,-1 0 1,-1 0-1,0 0 1,-1 0 0,1 1-1,-2-1 1,0 1-1,0 0 1,-4-7-70,8 16 3,-1 1 0,1-1 0,0 1 0,0-1 0,-1 1 0,1-1 0,0 1 0,-1-1 0,1 1 0,0 0 0,-1-1 0,1 1 0,-1-1 0,1 1 0,-1 0 1,1-1-1,-1 1 0,1 0 0,-1 0 0,1-1 0,-1 1 0,1 0 0,-1 0 0,1 0 0,-1-1 0,1 1 0,-1 0 0,0 0 0,1 0 0,-1 0 0,1 0 0,-1 0 0,1 1 0,-1-1 1,0 0-1,1 0 0,-1 0 0,1 0 0,-1 1 0,1-1 0,-1 0 0,1 0 0,-1 1 0,1-1 0,-1 0 0,1 1 0,-1-1 0,1 1 0,0-1 0,-1 1 0,1-1 0,0 1 1,-1-1-1,1 1 0,0-1 0,0 1 0,-1-1 0,1 1 0,0-1 0,0 1 0,0-1 0,0 1 0,0 0 0,0-1 0,0 1 0,0-1 0,0 1 0,0-1 0,0 1-3,-2 44 11,2-43-11,-1 0 0,1 1 0,0-1 0,0 0 0,0 0 1,0 1-1,0-1 0,0 0 0,0 0 0,1 0 0,-1 1 0,1-1 0,0 0 0,0 0 0,-1 0 0,1 0 0,1 0 0,-1 0 1,0 0-1,0 0 0,1 0 0,-1-1 0,1 1 0,-1-1 0,1 1 0,0-1 0,0 1 0,0-1 0,0 0 0,0 0 1,0 0-1,0 0 0,0 0 0,0 0 0,0-1 0,0 1 0,0-1 0,1 0 0,-1 1 0,0-1 0,0 0 0,1 0 1,-1 0-1,0-1 0,0 1 0,1 0 0,-1-1 0,0 0 0,2 0 0,7-6 8,0-1-1,-1 0 1,0-1 0,-1 0-1,1-1 1,-2 0-1,0 0 1,0-1 0,0 0-1,-2 0 1,1 0 0,-1-1-1,1-4-7,33-54 30,-40 70-31,1 0 0,-1 0-1,1 0 1,-1-1 0,1 1-1,-1 0 1,1 0 0,-1 0-1,1 0 1,-1 0 0,1 0-1,-1 0 1,1 0 0,-1 0-1,1 0 1,-1 0 0,1 0-1,-1 1 1,0-1 0,1 0-1,-1 0 1,1 0 0,-1 1-1,1-1 1,-1 0 0,0 1-1,1-1 1,-1 0 0,0 1-1,1-1 1,-1 0 0,0 1-1,1-1 1,-1 0 0,0 1-1,0-1 1,1 1 0,-1-1-1,0 1 1,0-1 0,0 1-1,0-1 1,0 1 0,0-1-1,1 1 1,-1-1 0,0 1-1,0-1 1,-1 1 0,1-1-1,0 1 1,0-1 0,0 1-1,0-1 1,0 0 0,0 1-1,-1-1 1,1 1 0,0-1-1,0 1 1,-1-1 0,1 1 1,0 0-2,2 41-26,-2-28 33,1 0 0,0-1 0,0 1 0,1-1 0,1 1 0,0-1 0,1 0-1,1 0 1,2 5-5,-5-18 2,-1 1-1,1-1 1,0 1-1,-1-1 1,1 0-1,0 1 1,-1-1-1,1 0 0,0 0 1,0-1-1,-1 1 1,1 0-1,0 0 1,-1-1-1,1 1 1,0-1-1,-1 1 1,1-1-1,-1 0 0,1 0 1,-1 0-1,1 0 1,-1 0-1,0 0 1,1 0-1,-1 0 1,0 0-1,0-1 1,0 1-1,0 0 0,0-1 1,0 1-1,0-1 1,0 1-1,-1-1 1,1 0-1,-1 1 1,1-1-1,-1 0 0,1 1 1,-1-1-1,0 0 1,0 0-2,3-3 8,37-47 11,-39 52-23,0 0 0,0 1 1,0-1-1,-1 1 0,1-1 0,0 1 1,0-1-1,0 1 0,0-1 1,0 1-1,-1 0 0,1 0 0,0-1 1,-1 1-1,1 0 0,-1 0 1,1 0-1,0 0 0,-1 0 1,0 0-1,1-1 0,-1 1 0,0 0 1,1 0-1,-1 1 0,0-1 1,0 0-1,0 0 0,0 0 0,0 0 1,0 0-1,0 0 0,0 0 1,0 0-1,-1 0 0,1 0 0,0 0 1,-1 0-1,1 0 0,0 0 1,-2 0 3,-34 165-62,35-164-383,1-2-554</inkml:trace>
  <inkml:trace contextRef="#ctx0" brushRef="#br0" timeOffset="66009.564">22312 2348 18748,'12'-39'5421,"-7"49"-3408,-5 134-1051,-6-19-825,1-63-57,2 1-1,3-1 0,3 0 1,3 0-1,3 6-79,-8-64 16,-1-1 8,0 1-1,1-1 1,-1 1-1,1-1 1,0 0-1,0 1 1,0-1 0,0 0-1,1 0 1,-1 0-1,1 0 1,0 0-1,0 0 1,0 0-1,0-1 1,0 1-1,0-1 1,1 1-1,0-1 1,1 2-24,-1-7 35,1 0 1,-1 0-1,0 0 1,0-1 0,0 1-1,0-1 1,-1 1 0,0-1-1,1 0 1,-1 0-1,-1 0 1,1 0 0,-1 0-1,1 0 1,-1-1-1,0 1 1,-1 0 0,1-1-1,-1 1 1,0 0-1,0-1 1,0 1 0,-1-5-36,14-138 172,-13 145-174,0 0 0,0 0 0,0 0 0,0 0 0,0 0 0,0 0 0,1 0 0,-1-1 0,1 1 0,0 0 0,-1 1 0,1-1 0,0 0 0,0 0 1,0 0-1,0 0 0,1 1 0,-1-1 0,0 0 0,1 1 0,-1-1 0,1 1 0,0 0 0,-1 0 0,1-1 0,0 1 0,0 0 0,-1 0 0,1 0 1,0 1-1,0-1 0,0 0 0,0 1 0,0 0 0,1-1 0,-1 1 0,0 0 0,0 0 0,0 0 0,2 0 2,10 5-31,-12-4 29,0 0 1,1 1-1,-1-2 0,1 1 0,0 0 0,-1 0 1,1-1-1,-1 1 0,1-1 0,0 0 0,0 0 1,-1 0-1,1 0 0,0 0 0,-1-1 0,1 1 1,0-1-1,-1 0 0,1 0 0,-1 0 0,1 0 1,-1 0 1,10-10 7,0-1 0,-1 1 0,-1-2 0,0 0 1,-1 0-1,0-1 0,-1 0 0,0 0 1,-1-1-1,-1 0 0,-1 0 0,1-2-7,-1 6 6,0-1-1,0 0 1,-1 0-1,-1 0 1,0 0-1,0-1 0,-1 1 1,-1-1-1,0 1 1,-1-1-1,-1 1 1,1-1-1,-2 1 1,0-1-1,0 1 1,-1-1-1,-1 1 1,0 0-1,-1 1 1,-3-8-6,7 18-2,1 0 1,-1 0 0,1 0-1,-1 0 1,0 0 0,1 1-1,-1-1 1,0 0 0,0 0 0,1 1-1,-1-1 1,0 0 0,0 1-1,0-1 1,0 1 0,0-1-1,0 1 1,0 0 0,0-1 0,0 1-1,0 0 1,0 0 0,0-1-1,0 1 1,0 0 0,0 0 0,-1 0-1,1 1 1,0-1 0,0 0-1,0 0 1,0 0 0,0 1-1,0-1 1,0 0 0,0 1 0,0-1-1,0 1 1,0 0 0,1-1-1,-1 1 1,0 0 0,0-1-1,0 1 1,1 0 0,-1 0 0,0 0-1,1-1 1,-1 1 0,1 0-1,-1 0 1,1 0 0,-1 0-1,1 0 1,-1 0 1,-23 63-51,16-35 46,1 0 0,2 1 0,1 0 0,2 0 0,0 0 0,2 0 0,3 20 5,-3-46-1,0-1 0,0 1 0,0-1 0,0 1-1,1-1 1,0 1 0,-1-1 0,1 1 0,0-1 0,1 0-1,-1 1 1,1-1 0,-1 0 0,1 0 0,0 0 0,0 0-1,0 0 1,1-1 0,-1 1 0,1-1 0,-1 1 0,1-1-1,0 0 1,0 0 0,0 0 0,0 0 0,0-1 0,1 1-1,-1-1 1,0 0 0,1 0 0,2 1 1,2-4 2,0 1 0,0-2 1,0 1-1,0-1 0,0 0 0,-1 0 1,1-1-1,-1 0 0,0-1 0,0 0 1,0 0-1,-1 0 0,5-6-2,0 3 12,98-69 24,-108 77-39,0 0 0,0-1 0,0 1 0,0-1 0,0 1-1,0 0 1,1 0 0,-1 0 0,0 0 0,0 0 0,0 0 0,0 0-1,0 0 1,0 0 0,1 0 0,-1 1 0,0-1 0,0 0 0,0 1-1,0-1 1,0 1 0,0-1 0,0 1 0,0-1 0,0 1 0,0 0-1,-1 0 1,1-1 0,0 1 0,0 0 0,-1 0 0,1 0 0,0 0-1,-1 0 1,1 0 0,-1 0 0,1 0 0,-1 0 0,1 0 0,-1 0-1,0 0 1,0 0 0,1 0 0,-1 1 0,0-1 0,0 0 0,0 1 3,-3 58-90,-2-36 74,0 0 0,-1 0 1,-1 0-1,-2-1 0,0 0 0,-1-1 1,-1 0-1,-2-1 0,0 0 0,-4 4 16,-14 2-212,-5-14 1467</inkml:trace>
  <inkml:trace contextRef="#ctx0" brushRef="#br0" timeOffset="66259.416">22096 2353 20452,'0'0'1169,"2"0"407,28 8-1032,-8 11-392,3 5-24,4 2-72,6 3-152</inkml:trace>
  <inkml:trace contextRef="#ctx0" brushRef="#br0" timeOffset="66557.124">22953 2707 22485,'24'143'3737,"-22"-140"-3725,0-1 0,0 0 1,0 1-1,1-1 1,-1 0-1,1 0 0,-1 0 1,1-1-1,0 1 1,0-1-1,0 1 0,0-1 1,0 0-1,0 0 1,0 0-1,0-1 1,0 1-1,0-1 0,0 1 1,1-1-1,-1 0 1,0 0-1,0-1 0,0 1 1,1-1-1,-1 1 1,0-1-1,0 0 0,0 0 1,0-1-1,0 1 1,0-1-1,-1 1 0,1-1 1,0 0-1,-1 0 1,1 0-1,-1 0 1,0 0-1,0-1 0,0 1 1,0-1-1,0 1 1,0-1-1,0 0 0,-1 0-12,148-146 166,-149 148-164,1 0 1,0 0-1,-1 0 0,1 0 1,0 0-1,0 0 0,-1 1 1,1-1-1,0 0 0,0 0 1,0 1-1,0-1 1,0 1-1,0-1 0,0 1 1,0-1-1,0 1 0,0 0 1,0-1-1,0 1 1,0 0-1,0 0 0,1 0 1,-1 0-1,0 0 0,0 0 1,0 0-1,0 0 1,0 1-1,0-1 0,0 0 1,0 0-1,0 1 0,0-1 1,0 1-1,0-1 1,0 1-1,0 0 0,0-1 1,0 1-1,0 0 0,0-1 1,-1 1-1,1 0 1,0 0-1,0 0 0,-1 0 1,1 0-1,-1 0 0,1 0 1,-1 0-1,1 0 1,-1 0-1,0 0 0,1 0 1,-1 0-1,0 0 0,0 0 1,0 1-3,0 205 1843,0-206-1835,0 0 0,0 0-1,0 0 1,0 0 0,0 0 0,1 0 0,-1 0-1,0 0 1,0 0 0,1 0 0,-1 0 0,1 0 0,-1-1-1,1 1 1,-1 0 0,1 0 0,-1 0 0,1 0 0,0-1-1,-1 1 1,1 0 0,0-1 0,0 1 0,0-1 0,-1 1-1,1-1 1,0 1 0,0-1 0,0 1 0,0-1 0,0 0-1,0 0 1,0 1 0,0-1 0,0 0 0,0 0-1,0 0 1,0 0 0,0 0 0,0 0 0,0 0 0,0 0-1,0-1 1,0 1-8,38-30 135,39-68-2,-58 70-322,1 1 1,2 0 0,0 2 0,2 1-1,3-2 189,-28 27-18,0-1-1,0 1 0,0-1 0,0 1 0,0-1 0,0 1 0,0-1 0,0 1 0,1-1 0,-1 1 1,0-1-1,0 1 0,1-1 0,-1 1 0,0-1 0,1 1 0,-1-1 0,0 0 0,1 1 0,-1-1 0,1 0 1,-1 1-1,0-1 0,1 0 0,-1 1 0,1-1 0,-1 0 0,1 0 0,-1 0 0,1 1 0,-1-1 1,1 0-1,-1 0 0,1 0 0,0 0 0,-1 0 0,1 0 0,-1 0 0,1 0 0,-1 0 0,1 0 0,-1 0 1,1-1-1,-1 1 0,1 0 0,-1 0 0,1 0 0,-1-1 0,1 1 0,-1 0 0,1-1 0,-1 1 1,0 0-1,1-1 0,-1 1 0,0 0 0,1-1 0,-1 1 0,0-1 0,1 1 0,-1-1 0,0 1 1,0-1-1,1 1 0,-1-1 0,0 1 0,0-1 0,0 0 19,-12 44-1028,-5-8 62,-2-3-377</inkml:trace>
  <inkml:trace contextRef="#ctx0" brushRef="#br0" timeOffset="66725.772">23556 2207 24533,'-3'14'1040,"-1"7"633,2 5-1233,-1 0-136,3-2-152,2-4-152</inkml:trace>
  <inkml:trace contextRef="#ctx0" brushRef="#br0" timeOffset="68657.552">21971 3830 21541,'-2'-3'145,"0"-1"0,0 1 0,0 0 0,0 0 0,0 1 0,0-1 0,-1 0 1,1 1-1,-1-1 0,0 1 0,0 0 0,0 0 0,0 0 0,0 0 0,0 0 0,-1 1 1,1 0-1,0-1 0,-1 1 0,1 1 0,-1-1 0,0 0 0,1 1 0,-1 0 1,1 0-1,-1 0 0,0 0 0,1 0 0,-1 1 0,1-1 0,-1 1 0,1 0 0,-1 0 1,1 1-1,0-1 0,-1 1 0,1-1 0,0 1 0,0 0 0,0 0 0,0 1 1,0-1-1,0 1-145,-4 13 12,0 0 0,1 0 0,1 1 0,0-1 0,2 1 1,0 0-1,0 0 0,2 0 0,0 1 0,1-1 1,1 0-1,0 0 0,1 1 0,1-1 0,4 12-12,11 16 19,-17-44-15,-1-1-1,1 1 0,0 0 0,0 0 0,-1-1 0,1 1 1,0-1-1,0 1 0,0-1 0,-1 1 0,1-1 0,0 1 1,0-1-1,0 0 0,0 0 0,0 1 0,0-1 0,0 0 0,0 0 1,0 0-1,0 0 0,0 0 0,0 0 0,0 0 0,0 0 1,0-1-1,0 1 0,-1 0 0,1 0 0,0-1 0,0 1 1,0-1-1,0 1 0,0-1 0,-1 1 0,1-1 0,0 1 1,0-1-1,-1 0 0,1 0 0,0 1 0,-1-1 0,1 0 0,-1 0 1,1 0-4,11-14 21,-1-1 1,0-1 0,-2 0 0,0 0 0,0-1-1,-2 0 1,0 0 0,-1-1 0,-1 0 0,-1 0-1,-1 0 1,0-1 0,-1 1 0,-2-1-1,0 1 1,0-1 0,-2 1 0,-2-7-22,-9-24 24,1 102-92,10-26 67,2 0 1,1 0-1,1 1 1,1-1 0,2 0-1,1 1 1,-6-25 2,0 0 0,0 0 0,0-1 0,1 1-1,-1 0 1,1-1 0,-1 1 0,1-1 0,-1 1 0,1 0 0,0-1 0,0 0-1,0 1 1,0-1 0,0 1 0,0-1 0,0 0 0,0 0 0,1 0 0,-1 1 0,0-1-1,1-1 1,-1 1 0,1 0 0,-1 0 0,1 0 0,-1-1 0,1 1 0,0-1-1,-1 1 1,1-1 0,0 0 0,-1 0 0,1 1 0,0-1 0,-1 0 0,1 0-1,0-1 1,0 1 0,-1 0 0,1-1 0,0 1 0,-1-1 0,1 1 0,-1-1-1,1 0 1,0 0-2,57-56 141,-44 32-119,-2-2-1,-1 0 1,-2 0-1,0-1 1,-2 0-1,-1-1 1,-1 1-1,1-20-20,-1 235 20,-6-186-20,0 0 0,0 1 0,0-1 1,0 0-1,0 0 0,0 1 0,1-1 0,-1 0 0,0 0 1,0 1-1,1-1 0,-1 0 0,1 0 0,-1 0 1,1 1-1,0-1 0,-1 0 0,1 0 0,0 0 1,0 0-1,0 0 0,0-1 0,0 1 0,0 0 0,0 0 1,0-1-1,0 1 0,0 0 0,0-1 0,0 1 1,1-1-1,-1 1 0,0-1 0,0 0 0,0 1 0,1-1 1,-1 0-1,0 0 0,1 0 0,-1 0 0,0 0 1,0 0-1,1-1 0,-1 1 0,0 0 0,0-1 0,1 1 1,-1 0-1,0-1 0,0 0 0,0 1 0,0-1 1,0 0-1,0 1 0,0-1 0,0 0 0,0 0 0,0 0 1,0 0-1,0 0 0,-1 0 0,1 0-1,10-12 18,-2 0 1,1-1-1,-2-1 0,0 1 0,-1-1 0,0-1 1,-1 1-1,-1-1 0,0 0 0,-1 0 1,0-7-19,7-20 17,-7 73-104,10 131 99,-14-159-11,0 0 0,0 0 0,1 0 0,-1 0 0,1-1 0,-1 1 1,1 0-1,0 0 0,-1-1 0,1 1 0,0 0 0,0-1 0,0 1 0,1-1 0,-1 1 0,0-1 0,0 1 1,1-1-1,-1 0 0,1 0 0,-1 0 0,1 0 0,0 0 0,-1 0 0,1 0 0,0-1 0,0 1 1,-1 0-1,1-1 0,0 0 0,0 1 0,0-1 0,0 0 0,0 0 0,0 0 0,-1 0 0,1 0 0,0 0 1,1-1-2,10-4 16,0 0 1,0 0 0,0-1-1,-1-1 1,0 0 0,0-1 0,-1 0-1,8-8-16,26-17 32,-44 33-32,7-7 1,1 0 0,0 2-1,0-1 1,0 1-1,0 0 1,1 1 0,0 0-1,0 0 1,0 1-1,1 1 1,-1 0-1,0 0 1,1 1 0,0 0-1,1 1 0,-9 2 15,-1 0 0,1 0 0,-1 0 0,0 1 0,0-1 0,0 1-1,0-1 1,0 1 0,0 0 0,-1 0 0,1 0 0,-1 0 0,0 0 0,0 0 0,0 0-1,0 0 1,-1 0 0,1 1 0,-1-1 0,0 0 0,0 1 0,0-1 0,0 0-1,0 0 1,-1 1 0,0-1 0,1 0 0,-1 0 0,-1 0 0,1 0 0,0 1-15,-5-7 647,-7-14-548,2 0 0,0-1 0,1 0 0,0-1 0,2 0 1,0 0-1,2-1 0,-3-12-99,6 26-16,-9-46 64,11 51-56,1 0 0,0 0-1,0 0 1,0 1 0,0-1-1,0 0 1,0 0-1,0 0 1,0 0 0,0 1-1,0-1 1,0 0 0,1 0-1,-1 0 1,0 1 0,1-1-1,-1 0 1,0 0-1,1 1 1,-1-1 0,1 0-1,-1 1 1,1-1 0,-1 0-1,1 1 1,0-1 0,-1 1-1,1-1 1,0 1 0,-1-1-1,1 1 1,0 0-1,0-1 1,-1 1 0,1 0-1,0-1 1,0 1 0,0 0-1,-1 0 1,1 0 0,0 0-1,0 0 1,0 0-1,0 0 1,-1 0 0,1 0-1,0 0 1,0 0 0,0 1-1,-1-1 1,1 0 0,0 1-1,0-1 9,19 7-544,4 2-603</inkml:trace>
  <inkml:trace contextRef="#ctx0" brushRef="#br0" timeOffset="69276.947">23229 3319 23861,'28'413'4298,"-28"-413"-4297,0 2 9,-1 0 0,1 0-1,0 0 1,0 0 0,0 0 0,0 0-1,0 0 1,1 0 0,-1 0 0,1 0 0,-1 0-1,1 0 1,0 0 0,0 0 0,0 0 0,0 0-1,0 0 1,0-1 0,0 1 0,0 0-1,1-1 1,-1 1 0,1-1 0,-1 0 0,1 1-1,0-1 1,-1 0 0,1 0 0,0 0 0,0 0-1,0 0 1,0 0 0,0-1 0,0 1-1,0-1 1,0 1 0,0-1 0,0 0 0,0 0-1,0 0-9,6-5 18,-1-1 0,0 0 0,-1-1 0,1 0 0,-1 0 0,-1 0 0,1 0 0,-1-1 0,-1 0-1,1 0 1,-1-1 0,-1 1 0,2-5-18,2-2 19,101-234 134,-92 221-147,-16 27-7,1 1 1,0 0-1,0 0 0,0 0 0,-1 0 1,1 0-1,0 0 0,0 0 0,-1 0 0,1 0 1,0 0-1,0 0 0,-1 1 0,1-1 1,0 0-1,0 1 0,-1-1 0,1 0 0,0 1 1,-1-1-1,1 1 0,0-1 0,-1 1 1,1-1-1,-1 1 0,1-1 0,-1 1 0,1-1 1,-1 1-1,1 0 0,-1-1 0,0 1 1,1 0-1,-1 0 0,0-1 0,0 1 0,1 0 1,-1 0-1,0-1 0,0 1 0,0 0 1,0 0-1,0-1 0,0 1 0,0 0 1,0 0-1,0 0 0,-1-1 0,1 1 0,0 0 1,0 0-1,-1-1 0,1 1 0,0 0 1,-1-1-1,0 2 1,1-1-1,-3 204 236,3-204-229,0 0 0,0 0 0,-1 0 0,1 0 0,0 0 0,0 0 0,0 0 0,0-1 0,0 1 1,0 0-1,1 0 0,-1 0 0,0 0 0,0 0 0,0 0 0,1-1 0,-1 1 0,1 0 0,-1 0 0,1 0 0,-1-1 0,1 1 0,-1 0 0,1-1 0,-1 1 0,1 0 1,0-1-1,-1 1 0,1-1 0,0 1 0,0-1 0,0 1 0,-1-1 0,1 0 0,0 1 0,0-1 0,0 0 0,0 0 0,0 1 0,-1-1 0,1 0 0,0 0 0,0 0-6,33-28 156,32-59-91,-45 55-435,2 1-1,2 2 1,0 0-1,2 1 1,22-16 370,-48 43-95,-1 0 1,1 0-1,-1 1 0,1-1 0,-1 0 1,1 0-1,0 1 0,-1-1 1,1 0-1,0 1 0,0-1 0,-1 0 1,1 1-1,0-1 0,0 1 1,0 0-1,0-1 0,0 1 1,-1 0-1,1-1 0,0 1 0,0 0 1,0 0-1,0 0 0,0 0 1,0 0-1,0 0 0,0 0 0,0 0 1,0 0-1,0 0 0,0 1 1,0-1-1,0 0 0,0 1 1,0-1-1,-1 0 0,1 1 0,0-1 1,0 1-1,0 0 0,-1-1 1,1 1-1,0 0 0,-1-1 0,1 1 1,0 0-1,-1 0 0,1-1 1,-1 1-1,1 0 0,-1 0 1,0 0-1,1 0 0,-1 0 0,0 0 1,1 0-1,-1 0 0,0 0 1,0-1-1,0 1 0,0 0 0,0 0 1,0 0-1,0 0 0,0 0 1,-1 0-1,1 0 0,0 0 1,-1 1 94,-1 33-4469</inkml:trace>
  <inkml:trace contextRef="#ctx0" brushRef="#br0" timeOffset="69604.289">23915 3369 14915,'2'-88'6610,"-17"93"-3910,7 8-2483,1 0-1,0 1 0,1 0 1,1 1-1,0 0 1,1-1-1,1 1 0,0 0 1,1 1-1,0-1 1,2 0-1,0 1 0,0-1 1,2 0-1,1 10-216,-3-23 13,0 0-1,0 0 1,0 0-1,0 0 0,1 0 1,-1 0-1,1 0 1,-1 0-1,1 0 1,0 0-1,0 0 0,0 0 1,0 0-1,0-1 1,0 1-1,0 0 1,0-1-1,1 1 1,-1-1-1,1 1 0,-1-1 1,1 0-1,-1 1 1,1-1-1,0 0 1,0 0-1,0 0 1,0-1-1,-1 1 0,1 0 1,0-1-1,0 1 1,0-1-1,0 0 1,0 1-1,1-1 0,-1 0 1,0 0-1,0 0 1,0-1-1,0 1 1,0-1-1,0 1 1,0-1-1,0 1 0,0-1 1,-1 0-1,1 0 1,0 0-1,0 0 1,0 0-1,0-1-12,7-6 16,0-1-1,0 0 1,-1 0-1,0-1 1,0 0-1,-1-1 1,0 1 0,-1-1-1,-1-1 1,0 1-1,0-1 1,-1 0-1,0 0 1,-1 0 0,-1-1-1,0 1 1,0 0-1,-1-1 1,-1 0-1,0 1 1,-1-1 0,0 1-1,-1-1 1,-1 1-1,0 0 1,0-1 0,-1 1-1,-3-5-15,7 16 0,0-1 0,0 1-1,-1 0 1,1 0 0,0 0 0,0 0-1,-1 0 1,1 1 0,0-1 0,-1 0 0,1 0-1,-1 0 1,1 0 0,-1 0 0,1 0-1,-1 1 1,0-1 0,0 0 0,1 0-1,-1 1 1,0-1 0,0 1 0,0-1 0,1 1-1,-1-1 1,0 1 0,0-1 0,0 1-1,0 0 1,0-1 0,0 1 0,0 0-1,0 0 1,0 0 0,0 0 0,0 0-1,0 0 1,0 0 0,0 0 0,0 0 0,0 0-1,0 1 1,0-1 0,0 0 0,0 1-1,0-1 1,0 1 0,0-1 0,0 1-1,0-1 1,1 1 0,-1-1 0,0 1 0,0 0-1,1 0 1,-1-1 0,0 1 0,1 0-1,-1 0 1,1 0 0,-1 0 0,1 0-1,-1 0 1,1 0 0,0 0 0,-19 66-32,18-64-12,0 0-1,1 0 0,-1 0 1,1 0-1,0 0 0,0 0 1,0 0-1,0 0 0,1 0 1,-1 0-1,1 0 0,0 0 1,-1 0-1,1 0 0,1-1 1,-1 1-1,0 0 0,1 0 1,-1-1-1,1 1 0,0-1 1,0 1-1,0-1 0,1 1 45,16 1-1493</inkml:trace>
  <inkml:trace contextRef="#ctx0" brushRef="#br0" timeOffset="69976.085">24355 3096 22445,'-22'28'627,"-5"6"251,1 1-1,2 1 1,1 1 0,2 2 0,-11 29-878,17 15 1128,15-82-1124,0 1 1,1-1 0,-1 0 0,1 0-1,-1 1 1,1-1 0,-1 0-1,1 0 1,-1 0 0,1 0-1,0 0 1,0 0 0,0 0-1,0 0 1,-1 0 0,1 0 0,0 0-1,1 0 1,-1-1 0,0 1-1,0 0 1,0-1 0,0 1-1,0-1 1,1 1 0,-1-1-1,0 0 1,0 1 0,1-1 0,-1 0-1,0 0 1,1 0 0,-1 0-1,0 0 1,1 0 0,-1 0-1,0-1 1,0 1 0,1 0-1,-1-1 1,0 1 0,0-1-1,0 1 1,1-1 0,-1 0 0,1 0-5,56-36-8,-32 9 12,0-1 0,-2 0-1,-1-2 1,-1-1 0,-2-1 0,-1 0 0,-2-2 0,-1 0 0,-2-1-1,5-20-3,-6 17-10,-2 0 0,-2 0-1,-2-1 1,-1 0-1,-2-1 1,-2 1-1,-3-40 11,-9 78-4,-8 89 31,-3 15-19,11-64 8,2 1-1,2 0 1,1 0-1,2 1 1,1-1-1,3 12-15,-1-47-3,-1 0-1,1 0 0,0 1 1,0-1-1,1 0 1,-1 1-1,1-1 1,0 0-1,0 0 0,0 0 1,1 0-1,-1 0 1,1 0-1,0 0 0,0 0 1,1-1-1,-1 1 1,1-1-1,-1 0 1,1 0-1,0 1 0,1-2 1,-1 1-1,0 0 1,1-1-1,-1 1 1,1-1-1,0 0 0,0-1 1,0 1-1,0 0 1,0-1-1,0 0 0,0 0 1,0 0-1,1-1 1,-1 1-1,1-1 4,36-19-1117,4-11-815</inkml:trace>
  <inkml:trace contextRef="#ctx0" brushRef="#br0" timeOffset="70472.789">24757 3042 24509,'-6'17'584,"3"-13"-393,1 1 0,0 0-1,0-1 1,0 1 0,0 0 0,1 0 0,0 0-1,0 1 1,0-1 0,1 0 0,0 0 0,0 0 0,0 1-1,1-1 1,-1 0 0,2 3-191,-1-7 18,0 1-1,0-1 1,1 1-1,-1-1 1,0 0-1,1 1 1,-1-1-1,1 0 1,-1 0-1,1 0 1,0 0 0,-1-1-1,1 1 1,0 0-1,0-1 1,-1 1-1,1-1 1,0 1-1,0-1 1,0 0-1,0 0 1,0 0-1,-1 0 1,1 0 0,0 0-1,0-1 1,0 1-1,0-1 1,-1 1-1,1-1 1,0 0-1,0 1 1,-1-1-18,61-28 17,-48 21-12,0-1-1,0 0 1,-1-1 0,0 0-1,0-1 1,-1-1-1,-1 0 1,0-1 0,-1 0-1,0 0 1,-1-1 0,0 0-1,-1-1 1,-1 0-1,-1 0 1,0-1 0,0 0-1,-2 0 1,0 0 0,-1 0-1,0-1 1,-2 1-1,0-1 1,-1 1 0,0-1-1,-1 0 1,-1 1 0,-2-6-5,4 23-2,0 0 0,-1 0 0,1-1 0,0 1 0,-1 0 0,1 0 1,-1 0-1,1-1 0,-1 1 0,0 0 0,1-1 0,-1 1 0,1-1 1,-1 1-1,0 0 0,0-1 0,1 1 0,-1-1 0,0 0 1,0 1-1,0-1 0,1 0 0,-1 1 0,0-1 0,0 0 0,0 0 1,0 0-1,0 0 0,0 0 0,0 0 0,1 0 0,-1 0 1,0 0-1,0 0 0,0-1 0,0 1 0,0 0 0,1 0 0,-1-1 1,0 1-1,0-1 0,0 1 0,1-1 0,-1 1 0,0-1 1,1 1-1,-1-1 0,0 1 0,1-1 0,-1 0 0,1 0 0,-1 1 1,1-1-1,-1 0 0,1 0 0,0 1 0,-1-1 0,1 0 0,0 0 1,0 0-1,-1 0 0,1 0 0,0 0 0,0 1 0,0-1 1,0 0-1,0 0 0,0 0 0,0 0 0,1-1 2,-16 30 2,2 0 0,0 0 0,2 1 0,1 1 0,2 0 0,1 0 0,1 1 0,0 12-2,5-39 4,-1 0 0,1 0 0,1 0 0,-1 1 0,0-1 0,1 0 0,0 1 0,0-1 0,0 0 0,0 0 0,1 1 0,0-1 0,0 0 0,0 0 0,0 0 0,1 0 0,0 0 0,-1 0 0,1 0 0,1 0 0,-1-1 0,0 1 0,1-1 0,0 1 0,0-1 0,0 0 0,0 0 0,0-1 0,1 1 0,-1-1 0,1 1 0,0-1 0,0 0 0,0 0 0,0-1 0,0 1 0,0-1 0,4 1-4,7-5 5,1-1-1,-1-1 1,0 0 0,0-1-1,-1 0 1,1-1-1,-2-1 1,1 0-1,-1-1 1,0-1 0,-1 0-1,0 0 1,0-1-1,-1-1 1,-1 0 0,1-1-5,8-8-6,0-1 0,-2 0 0,-1-1 0,0-1 0,-2-1 0,-1 0 0,0 0 1,-2-1-1,-2-1 0,0 0 0,-1 0 0,-2-1 0,-1 0 0,-1 0 1,-1-5 5,-20-80-82,17 112 81,-1-1 0,1 1 0,0-1 0,-1 1 0,0-1 0,1 1 0,-1-1 0,0 1 0,0 0 0,0-1-1,0 1 1,0 0 0,0 0 0,0-1 0,0 1 0,-1 0 0,1 0 0,0 1 0,-1-1 0,1 0 0,0 0 0,-1 0 0,1 1 0,-1-1 0,1 1 0,-1-1 0,0 1-1,1 0 1,-1 0 0,1 0 0,-1 0 0,0 0 0,1 0 0,-1 0 0,1 0 0,-1 0 0,0 1 0,1-1 0,-2 1 1,-47 44 13,34-20-14,0 0 0,2 1 0,1 0 0,2 1 0,0 1 0,2 0 0,0 0 0,2 0 0,2 1 0,0 0 0,2 1 0,1 3 1,2-27-2,-1 0-1,1 0 0,0-1 1,0 1-1,1 0 1,0 0-1,0-1 1,0 1-1,1-1 1,0 1-1,0-1 0,0 1 1,1-1-1,-1 0 1,1 0-1,0-1 1,1 1-1,-1 0 0,1-1 1,0 0-1,0 0 1,0 0-1,1 0 1,0-1-1,-1 0 0,6 3 3,39 0-536,5-12-733</inkml:trace>
  <inkml:trace contextRef="#ctx0" brushRef="#br0" timeOffset="72608.676">21854 4713 19172,'-8'7'6729,"8"30"-6635,0-25 523,1 19-481,-2-3-101,1 1 0,2-1-1,1 0 1,1 0 0,2-1-1,7 26-34,-13-51 3,1-1 0,-1 0 0,0 1 0,0-1-1,1 1 1,-1-1 0,1 1 0,-1-1-1,1 0 1,0 1 0,0-1 0,-1 0-1,1 0 1,0 0 0,0 1 0,0-1 0,0 0-1,0 0 1,1 0 0,-1 0 0,0-1-1,0 1 1,1 0 0,-1 0 0,0-1-1,1 1 1,-1-1 0,1 1 0,-1-1 0,0 0-1,1 0 1,-1 1 0,1-1 0,-1 0-1,1 0 1,-1 0 0,1-1 0,-1 1 0,1 0-1,-1 0 1,1-1 0,-1 1 0,0-1-1,1 1 1,-1-1 0,0 0 0,1 0-1,-1 1 1,0-1 0,0 0 0,1-1-3,13-17 52,-1 0 1,-1-1 0,-1-1 0,-1 0-1,-1 0 1,0-1 0,-2 0-1,0-1 1,2-16-53,-9 35 3,51-216 288,-45 238-127,-2 48-158,-2-17-8,2 1 1,2 0-1,2-1 1,3 2 1,-12-48 3,0 0 0,1 1 0,-1-1 0,1 0 0,0 0-1,0 0 1,0 0 0,0 1 0,1-1 0,-1-1 0,1 1 0,0 0 0,-1 0 0,2-1 0,-1 1 0,0-1 0,0 1 0,1-1-1,-1 0 1,1 0 0,0 0 0,-1 0 0,1-1 0,0 1 0,0-1 0,0 1 0,0-1 0,1 0 0,-1-1 0,0 1-1,0 0 1,3-1-3,4-5 55,0-2 1,-1 1-1,1-1 0,-2-1 0,1 1 0,-1-2 0,0 1 1,0-1-1,-1 0 0,-1 0 0,1-1 0,-1 0 0,-1 0 0,0-1 1,-1 0-1,0 0 0,3-9-55,0 4 32,-1 0 1,0 0-1,-1-1 0,-1 1 1,-1-1-1,0 0 0,-1 0 1,-1 0-1,0-1 1,-1 1-1,-1 0 0,-1 0 1,-1 0-1,0 0 0,-1-1-32,-3 2 28,9 28-20,9 29-16,-8-30 7,36 86-30,-38-94 32,1 0-1,0 0 1,-1 0-1,1-1 1,0 1 0,1-1-1,-1 0 1,0 1-1,1-1 1,-1 0-1,1 0 1,-1 0-1,1-1 1,0 1 0,0-1-1,0 1 1,0-1-1,0 0 1,0 0-1,0 0 1,0-1-1,1 1 1,-1-1 0,0 0-1,0 0 1,0 0-1,1 0 1,-1 0-1,2-1 0,9-6 8,0 0 1,0-1-1,-1 0 0,0-1 0,-1-1 0,1 0 0,-2-1 1,0 0-1,0-1 0,-1 0 0,0-1 0,-1 1 0,-1-2 1,0 0-1,0 0 0,4-13-8,-7 19 6,-1 0 1,0-1-1,0 0 0,0 0 1,-1 0-1,0 0 0,-1-1 1,0 1-1,-1-1 0,0 1 1,0-1-1,-1 0 0,0 1 1,-1-1-1,0 0 0,-1-2-6,2 11 3,-1 0 0,1 0 0,0 0 0,-1 0 0,1-1 0,-1 1 0,1 1 0,-1-1 0,1 0 0,-1 0 0,0 0 0,0 0 0,1 0 0,-1 0 0,0 1 0,0-1 0,0 0 0,0 1 0,0-1 0,0 1 0,0-1 0,0 1 0,0-1-1,0 1 1,0 0 0,0-1 0,0 1 0,0 0 0,-1 0 0,1 0 0,0 0 0,0 0 0,0 0 0,0 0 0,0 0 0,0 1 0,-1-1 0,1 0 0,0 1 0,0-1 0,0 1 0,0-1 0,0 1 0,0-1 0,0 1 0,0 0 0,1-1 0,-1 1 0,0 0 0,0 0-1,0 0 1,1-1 0,-1 1 0,0 1-3,-36 50 136,29-34-141,1 1 0,1 1 0,0-1 0,1 1 0,2-1 0,0 1 0,0 1 0,2-1 0,1 0 0,0 0-1,2 4 6,-1-20-2,-1-1-1,1 1 0,0-1 1,1 1-1,-1-1 0,0 1 1,1-1-1,0 0 0,0 1 1,0-1-1,0 0 0,0 0 1,1-1-1,-1 1 0,1 0 1,0-1-1,0 0 0,0 1 1,0-1-1,0 0 0,0 0 1,0-1-1,1 1 0,-1-1 1,1 0 2,28 7-358</inkml:trace>
  <inkml:trace contextRef="#ctx0" brushRef="#br0" timeOffset="73592.497">23467 4399 21717,'0'-3'171,"-1"1"1,1-1 0,-1 0-1,1 1 1,-1-1 0,0 1-1,0-1 1,0 1 0,-1-1-1,1 1 1,0 0 0,-1-1-1,0 1 1,1 0 0,-1 0-1,0 0 1,0 0 0,0 1-1,0-1 1,0 0 0,-1 1-1,1 0 1,-1-1 0,1 1-1,-1 0 1,1 0 0,-1 0-1,1 1 1,-1-1 0,0 1-1,1-1 1,-1 1 0,0 0-1,1 0 1,-1 0 0,0 0-1,0 1 1,1-1 0,-1 1-1,-1 0-171,-5 3 26,0 1 0,1 1 0,-1-1-1,1 1 1,0 1 0,1 0 0,-1 0 0,1 0-1,1 1 1,-1 0 0,1 0 0,1 1-1,-1 0 1,2 0 0,-1 0 0,1 0-1,0 1 1,1-1 0,0 1 0,1 0-1,0 0 1,0 9-26,-2-7-1,1 1-1,0-1 0,1 1 1,1 0-1,0 0 1,0 0-1,1-1 0,1 1 1,0 0-1,4 12 2,-5-24 0,0 0 0,0-1 0,0 1-1,0 0 1,0 0 0,1 0 0,-1 0 0,0-1 0,1 1-1,-1 0 1,0 0 0,1-1 0,-1 1 0,1 0-1,-1-1 1,1 1 0,0 0 0,-1-1 0,1 1-1,0-1 1,-1 1 0,1-1 0,0 1 0,-1-1-1,1 0 1,0 1 0,0-1 0,0 0 0,-1 0-1,1 1 1,0-1 0,0 0 0,0 0 0,0 0 0,0 0-1,-1 0 1,1 0 0,0 0 0,0-1 0,0 1-1,0 0 1,-1 0 0,1 0 0,0-1 0,0 1-1,0-1 1,33-31 32,-9-6-8,-2-1 0,-2-1-1,-2-1 1,-1-1 0,-2-1 0,-2 0 0,0-10-24,0-16 2,-23 101-152,-20 243 78,29-274 72,2 33 15,-2-33-13,0-1-1,0 1 1,0-1 0,0 1 0,0-1 0,0 1 0,0-1 0,0 1 0,1-1 0,-1 1 0,0-1 0,0 0 0,0 1-1,0-1 1,1 1 0,-1-1 0,0 1 0,1-1 0,-1 0 0,0 1 0,1-1 0,-1 1 0,0-1 0,1 0 0,-1 0-1,0 1 1,1-1 0,-1 0 0,1 1 0,-1-1 0,1 0 0,-1 0 0,1 0 0,-1 0 0,1 0 0,-1 0 0,1 1-1,-1-1 1,1 0 0,-1 0 0,1 0 0,-1-1 0,1 1 0,-1 0 0,1 0 0,-1 0 0,1 0 0,-1 0 0,0 0-1,1-1 1,-1 1 0,1 0 0,-1 0 0,1-1 0,-1 1 0,0 0 0,1-1 0,-1 1 0,0 0 0,1-1 0,-1 0-2,86-129 230,-72 105-224,2 2 0,1-1 0,1 2 0,0 0 0,2 1 0,7-4-6,-26 23-4,0 0 0,0 0 0,0 1-1,1-1 1,-1 1 0,1-1 0,-1 1-1,1 0 1,0 0 0,-1 0 0,1 0 0,0 0-1,0 0 1,0 0 0,0 0 0,0 0-1,0 1 1,0-1 0,0 1 0,0 0 0,0 0-1,0 0 1,0 0 0,0 0 0,0 0-1,0 0 1,0 0 0,0 1 0,0-1 0,0 1-1,0 0 1,0-1 0,0 1 0,0 0-1,-1 0 1,1 0 0,0 0 0,-1 1-1,1-1 1,0 0 0,-1 1 0,0-1 0,1 1-1,-1 0 1,0-1 0,0 1 0,0 0-1,0 0 1,0-1 0,0 1 0,0 0 0,-1 0-1,1 0 1,-1 0 0,1 0 0,-1 0-1,0 0 1,0 0 0,0 1 4,17 223-56,-3-205 143,2-53 75,-9 12-143,-1-2 1,-1 1-1,-1 0 0,-1-1 0,-1 0 0,-1 0 0,0 0 1,-2 0-1,-1 0 0,0 1 0,-6-20-19,14 75-101,-5-29 98,1-1 0,-1 1 0,1 0 0,-1-1 0,2 1 1,-1-1-1,0 1 0,1-1 0,0 0 0,0 0 0,0 0 0,0 0 1,1-1-1,-1 1 0,1-1 0,0 0 0,0 0 0,0 0 0,1-1 1,-1 0-1,0 1 0,1-1 0,0-1 0,-1 1 0,1-1 1,0 0-1,0 0 0,0 0 0,4 0 3,2-5 4,-1-1 1,0 1-1,0-1 1,0-1-1,0 0 1,-1-1-1,0 1 1,0-2-1,-1 1 1,0-1-1,0-1 1,-1 1-1,0-1 1,0 0-1,-1-1 1,-1 0-1,1 0 1,-1 0-1,0-4-4,-1 8 4,-1 0-1,-1 0 0,1-1 1,-1 1-1,0 0 1,0-1-1,-1 0 0,0 1 1,0-1-1,-1 0 1,1 1-1,-2-1 0,1 0 1,-1 0-1,0 1 0,0-1 1,0 1-1,-1-1 1,0 1-1,-1 0 0,1-1 1,-1 1-1,-1 0 1,1 1-1,-1-1 0,-3-4-3,6 10 0,1-1-1,-1 0 1,1 1 0,-1-1-1,0 0 1,1 1-1,-1-1 1,0 1-1,1-1 1,-1 1-1,0 0 1,0-1-1,0 1 1,1 0 0,-1 0-1,0-1 1,0 1-1,0 0 1,0 0-1,0 0 1,1 0-1,-1 0 1,0 0 0,0 0-1,0 0 1,0 0-1,0 1 1,1-1-1,-1 0 1,0 1-1,0-1 1,0 0 0,1 1-1,-1-1 1,0 1-1,1-1 1,-1 1-1,0-1 1,1 1-1,-1 0 1,1-1-1,-1 1 1,0 0 0,1-1-1,0 1 1,-1 0-1,1 0 1,-1-1-1,1 1 1,0 0-1,0 0 1,-1 0 0,-8 49-40,9-48 39,-3 26-20,2 0-1,1 1 0,1-1 0,2 1 0,0-1 1,4 11 21,9-3-846,5-11-794</inkml:trace>
  <inkml:trace contextRef="#ctx0" brushRef="#br0" timeOffset="73985.223">24541 3715 23461,'0'16'784,"2"10"64,-2 12-376,0 20-175,0 9-17,-3 11-16,-1 3 24,2-8-128,5-7-72,15-21-48,5-14 56,9-25-416,2-12-592</inkml:trace>
  <inkml:trace contextRef="#ctx0" brushRef="#br0" timeOffset="74292.385">24874 3874 22741,'-6'14'169,"-13"25"479,2 1 1,2 1-1,1 1 0,2-1 0,2 2 0,-2 28-648,11-70 25,1 1 0,0-1 0,-1 0 0,1 1 0,0-1 0,0 1 0,0-1 0,0 1 0,0-1 0,0 0 0,0 1 0,1-1 0,-1 1 0,0-1 0,1 0 0,-1 1 0,1-1 0,0 0 0,-1 0 0,1 1 0,0-1 0,0 0 0,0 0 0,-1 0 0,1 0 0,0 0 0,1 0 0,-1 0 0,0 0 0,0 0 0,0-1 0,0 1 0,1 0 0,-1-1 0,0 1 0,1-1 0,0 1-25,48-23 369,-38 14-351,-1-2 0,0 1 0,0-2 0,-1 1 0,0-1 0,-1-1 0,-1 0 0,1 0 0,-2-1 1,0 1-1,0-2 0,-2 1 0,1-1 0,-2 0 0,0 0 0,0 0 0,-1-1 0,-1 1 0,-1-1 0,0 1 0,-1-1 1,0 0-1,-1 1 0,-1-1 0,-1-4-18,3 16 5,-1 1 1,0 0 0,1-1 0,-1 1-1,0 0 1,-1-1 0,1 1-1,0 0 1,0 0 0,-1 0-1,0 0 1,1 0 0,-1 1-1,0-1 1,0 0 0,0 1-1,0-1 1,0 1 0,0 0 0,0 0-1,0-1 1,0 1 0,-1 1-1,1-1 1,0 0 0,-1 1-1,1-1 1,-1 1 0,1 0-1,-1-1 1,1 1 0,-1 0-1,1 1 1,-1-1 0,1 0 0,0 1-1,-1-1 1,1 1 0,-1 0-1,1 0 1,0 0 0,0 0-1,-1 0 1,1 1 0,0-1-1,0 0 1,0 1 0,1 0-1,-1-1 1,0 1 0,0 0 0,1 0-1,-1 1-5,-3 6-4,1 1-1,1-1 1,-1 1-1,2 0 1,-1-1-1,1 1 1,1 1-1,0-1 1,0 0-1,1 0 1,0 0-1,1 0 0,1 7 5,-2-15-32,1-1 0,-1 1-1,0-1 1,0 1 0,1-1-1,-1 1 1,1-1 0,-1 0-1,1 1 1,-1-1 0,1 0-1,0 1 1,0-1 0,0 0-1,0 0 1,0 0-1,0 0 1,0 0 0,0 0-1,0 0 1,0 0 0,1 0-1,-1 0 1,0-1 0,1 1-1,-1 0 1,0-1 0,1 1-1,-1-1 1,1 0-1,-1 1 1,1-1 0,-1 0-1,1 0 1,-1 0 0,1 0-1,-1 0 1,1 0 0,-1-1-1,0 1 1,1 0 0,-1-1-1,1 1 1,-1-1 0,0 1-1,1-1 1,-1 0-1,0 0 1,1 1 0,-1-2 32,31-21-1621</inkml:trace>
  <inkml:trace contextRef="#ctx0" brushRef="#br0" timeOffset="74654.523">25155 3398 23669,'-31'181'2735,"22"-152"-2565,2 1 0,0 0 0,2 0 0,2 0 0,0 1 0,2-1 0,2 1 0,0-1 0,2 1 0,1-1 0,2 0 0,1 0 0,1-1-1,9 21-169,25-4 94,-41-45-78,0-1 0,0 1 0,0 0 0,0-1 0,0 1 0,0-1 1,0 1-1,0-1 0,1 1 0,-1-1 0,0 0 0,0 1 0,0-1 0,1 0 0,-1 0 0,0 0 0,0 0 0,0 0 1,1 0-1,-1-1 0,0 1 0,0 0 0,0-1 0,1 1 0,-1 0 0,0-1 0,0 0 0,0 1 0,0-1 0,0 1 1,0-1-1,0 0 0,0 0 0,0 0 0,-1 0 0,1 0 0,0 1 0,0-1 0,-1-1 0,1 1 0,0 0 0,-1 0 1,1 0-1,-1 0 0,0 0 0,1 0 0,-1-1 0,0 1-16,45-159 356,-44 157-364,-1 3-5,0 0 2,0 0 0,-5 6-2206,4-5 29</inkml:trace>
  <inkml:trace contextRef="#ctx0" brushRef="#br0" timeOffset="75066.195">25353 3817 20540,'1'-1'133,"0"-1"0,-1 1 0,1 0 0,0-1 0,-1 1 0,0 0 0,1-1 0,-1 1 0,0 0 0,1-1 0,-1 1 0,0-1 0,0 1-1,0-1 1,0 1 0,0 0 0,-1-1 0,1 1 0,0-1 0,-1 1 0,1 0 0,-1-1 0,1 1 0,-1 0 0,1-1 0,-1 1 0,0 0 0,0 0-1,0 0 1,0 0 0,0 0 0,0 0 0,0 0 0,0 0 0,0 0 0,0 0 0,-1 1 0,1-1 0,0 0 0,0 1 0,-1-1 0,1 1 0,0-1-1,-1 1 1,1 0 0,-1-1 0,1 1 0,0 0 0,-1 0 0,1 0 0,-1 0 0,1 0 0,-1 1 0,1-1 0,0 0 0,-2 1-133,-7 2 67,0-1 0,0 2 1,1-1-1,-1 2 1,1-1-1,0 1 0,0 0 1,1 1-1,0 0 0,0 1 1,0-1-1,0 2 1,1-1-1,0 1 0,1 0 1,0 0-1,0 1 0,1-1 1,0 1-1,-3 8-67,-1 2-3,1 0 1,1 1-1,1-1 0,1 1 1,0 0-1,2 1 0,0-1 0,1 1 1,2 19 2,-1-38 2,1 0 1,-1 0 0,1 0 0,0 0 0,0 0 0,-1 0 0,2 0 0,-1 0 0,0 0 0,0 0-1,1 0 1,-1-1 0,1 1 0,-1 0 0,1 0 0,0 0 0,0 0 0,0-1 0,0 1 0,0 0-1,0-1 1,0 1 0,0-1 0,1 0 0,-1 1 0,1-1 0,-1 0 0,1 0 0,-1 1 0,1-1-1,0-1 1,-1 1 0,1 0 0,0 0 0,0-1 0,0 1 0,0-1 0,0 1 0,-1-1 0,2 0-3,8-4 13,-1-1 0,1 0 0,-1-1 1,-1-1-1,1 1 0,-1-1 0,0-1 1,-1 0-1,1 0 0,-2-1 1,1 1-1,-1-2 0,0 1 0,-1-1 1,-1 0-1,1 0 0,-1-1 0,-1 0 1,3-10-14,1 3 5,-1 1 1,0-1 0,-2-1-1,0 1 1,-1-1 0,-1 0-1,-1 0 1,0 0-1,-2 0 1,0 0 0,-1 0-1,-1 0 1,-2-7-6,4 24-2,0 1 0,0-1 0,0 1 0,0-1 0,-1 1-1,1-1 1,0 1 0,-1-1 0,0 1 0,1-1 0,-1 1 0,0 0 0,0-1 0,1 1 0,-1 0-1,0-1 1,0 1 0,-1 0 0,1 0 0,0 0 0,0 0 0,0 0 0,-1 0 0,1 1 0,0-1 0,-1 0-1,1 1 1,-1-1 0,1 1 0,-1-1 0,1 1 0,-1 0 0,1-1 0,-1 1 0,1 0 0,-1 0-1,1 0 1,-1 0 0,0 1 0,1-1 0,-1 0 0,1 1 0,-1-1 0,1 1 0,-1-1 0,1 1 0,0 0-1,-1-1 1,0 2 2,-7 45-523,9-46 461,0 0 0,0 0 1,0 0-1,0-1 0,0 1 1,0 0-1,0 0 0,0 0 1,0 0-1,1 0 0,-1 0 1,0 0-1,1-1 0,-1 1 1,0 0-1,1 0 0,-1 0 1,1-1-1,-1 1 0,1 0 0,-1-1 1,1 1-1,0 0 0,-1-1 1,1 1-1,0-1 0,0 1 1,-1-1-1,1 1 0,0-1 1,0 1-1,0-1 0,0 0 1,-1 0-1,1 1 0,0-1 1,0 0-1,0 0 0,0 0 1,0 0-1,0 0 0,0 0 1,0 0-1,-1 0 0,1 0 1,0-1-1,0 1 0,0 0 1,0-1-1,0 1 62,22-12 679</inkml:trace>
  <inkml:trace contextRef="#ctx0" brushRef="#br0" timeOffset="75364.193">25543 3285 18828,'0'0'3187,"0"9"-1670,-46 214 1374,30-158-2320,2 1 0,3 0 0,3 1 0,1 36-571,7-99 16,0 6-2,-1-1 1,1 1-1,0 0 0,1-1 1,0 1-1,1-1 0,0 1 1,0-1-1,1 0 0,0 0 1,1 0-1,0 0 0,0-1 1,5 8-15,-7-15 3,-1 0 1,1 0 0,0 1 0,-1-2 0,1 1 0,0 0 0,0 0-1,-1 0 1,1-1 0,0 1 0,0-1 0,0 0 0,0 1-1,0-1 1,0 0 0,-1 0 0,1 0 0,0 0 0,0-1 0,0 1-1,0 0 1,0-1 0,0 1 0,0-1 0,-1 0 0,1 0 0,0 0-1,-1 1 1,1-2 0,0 1 0,-1 0 0,1 0 0,-1 0 0,1-2-4,47-49 150,-29 17-106,-1 0 1,-2-1-1,-1-1 1,-2 0-1,-2-1 1,-1 0-1,2-24-44,51-149-1134,-62 208-714</inkml:trace>
  <inkml:trace contextRef="#ctx0" brushRef="#br0" timeOffset="75642.057">25660 3827 21004,'7'35'1145,"-1"0"319,7-6-592,-1-5-192,10-13-376,4-6-48,2-14-352,4-10-600</inkml:trace>
  <inkml:trace contextRef="#ctx0" brushRef="#br0" timeOffset="76078.867">25934 3669 23189,'-5'35'762,"2"-18"-352,0 0 0,1-1 0,1 1 0,0 0 0,2 0 1,0 0-1,2 11-410,-3-27 23,0 0 1,1 0-1,-1 0 1,0 0-1,1 1 1,-1-1-1,1 0 1,-1 0-1,1 0 1,-1 0-1,1 0 1,0 0-1,0 0 1,-1 0-1,1 0 1,0 0-1,0-1 1,0 1-1,0 0 1,0 0-1,0-1 1,0 1-1,0-1 1,0 1-1,0-1 1,1 1-1,-1-1 1,0 0-1,0 0 1,0 1 0,1-1-1,-1 0 1,0 0-1,0 0 1,0 0-1,1 0 1,-1-1-1,0 1 1,0 0-1,0 0 1,0-1-1,1 1 1,-1-1-1,0 1 1,0-1-24,50-33 186,12-25-68,-40 36-283,1 1 1,0 1 0,2 1-1,0 1 1,19-10 164,-44 28-9,0 0 0,1 0 0,-1 0-1,0 1 1,0-1 0,0 0 0,1 0 0,-1 1 0,1-1 0,-1 1 0,0-1 0,1 1 0,-1-1-1,1 1 1,-1 0 0,1 0 0,-1 0 0,1 0 0,-1 0 0,1 0 0,-1 0 0,1 0 0,-1 0-1,1 1 1,-1-1 0,1 1 0,-1-1 0,0 1 0,1 0 0,-1-1 0,0 1 0,1 0 0,-1 0-1,0 0 1,0 0 0,0 0 0,0 0 0,0 0 0,0 0 0,0 1 0,0-1 0,-1 0-1,1 1 1,0-1 0,-1 0 0,1 1 0,-1-1 0,1 1 0,-1-1 0,0 1 0,1-1 0,-1 1-1,0-1 1,0 1 0,0-1 0,0 1 0,-1 0 9,11 109 747,-10-111-732,1 1 1,-1 0-1,1 0 1,-1-1-1,1 1 1,-1 0-1,1 0 1,-1-1-1,1 1 0,0-1 1,-1 1-1,1-1 1,0 1-1,0-1 1,-1 1-1,1-1 1,0 1-1,0-1 1,0 0-1,0 0 0,0 1 1,-1-1-1,1 0 1,0 0-1,0 0 1,0 0-1,0 0 1,0 0-1,0 0 1,0 0-1,-1-1 1,1 1-1,0 0 0,0 0 1,0-1-1,0 1 1,-1-1-1,1 1 1,0 0-1,0-1 1,-1 1-1,1-1 1,0 0-1,-1 1 0,1-1 1,0 0-1,0 0-15,38-35 303,-35 31-279,159-171-385,-163 176 350,1-1 0,-1 1 0,0-1-1,0 1 1,0-1 0,0 1 0,1-1 0,-1 1 0,0-1 0,0 1 0,1-1-1,-1 1 1,0-1 0,1 1 0,-1 0 0,1-1 0,-1 1 0,1-1-1,-1 1 1,0 0 0,1-1 0,-1 1 0,1 0 0,-1 0 0,1 0-1,0-1 1,-1 1 0,1 0 0,-1 0 0,1 0 0,-1 0 0,1 0-1,-1 0 1,1 0 0,0 0 0,-1 0 0,1 0 0,-1 0 0,1 0 0,-1 1-1,1-1 1,-1 0 0,1 0 0,-1 0 0,1 1 0,-1-1 0,1 0-1,-1 1 1,1-1 0,-1 0 0,1 1 0,-1-1 0,0 1 0,1-1-1,-1 1 1,0-1 0,1 0 0,-1 1 0,0-1 0,0 1 0,0 0-1,1-1 1,-1 1 0,0-1 0,0 1 0,0-1 0,0 1 0,0 0 11,-4 45-49,3-35 11,-1 8 84,0 1 1,2-1-1,1 1 1,0-1-1,1 1 1,1-1 0,1 0-1,1 0 1,1-1-1,0 1 1,1-1-1,1 0 1,1-1-1,0 0 1,2 0-1,0-1 1,2 1-47,10 13 8,40 63-15,-61-89 14,-1 0-1,0 0 1,0 0-1,0 0 0,0 1 1,0-1-1,-1 0 1,0 0-1,0 0 0,0 1 1,0-1-1,-1 0 0,0 0 1,0 0-1,0 0 1,0 0-1,0 0 0,-1 0 1,0 0-1,0 0 1,0-1-1,0 1 0,0-1 1,-1 1-1,0-1-6,0 1 48,0 0-1,0 0 0,0-1 1,0 1-1,-1-1 1,1 0-1,-1 0 1,0 0-1,0-1 1,0 1-1,0-1 1,-1 0-1,1 0 1,0-1-1,-1 1 1,0-1-1,1 0 1,-1 0-1,0 0 1,1-1-1,-1 0 1,0 0-1,0 0 0,1 0 1,-1-1-1,0 0 1,1 0-1,-1 0 1,1 0-1,-1-1 1,1 1-1,-1-1 1,1-1-1,0 1 1,0-1-1,0 1 1,0-1-1,1 0 1,-1 0-1,1-1 1,-1 1-1,1-1 1,0 0-1,1 1 1,-3-5-48,-4-6-40,1-1 1,1 0-1,0-1 1,1 0 0,0 0-1,2 0 1,0-1 0,0 1-1,2-1 1,0 0-1,1 0 1,1 0 0,0 0-1,1 0 1,1 0 0,1 0-1,0 1 1,1-1-1,1 1 1,1 0 0,4-10 39,11-31-1495,-3 1-416</inkml:trace>
  <inkml:trace contextRef="#ctx0" brushRef="#br0" timeOffset="76298.259">26318 3136 26118,'-7'0'768,"7"0"0,0 0-424,0 0-320,0 0-840</inkml:trace>
  <inkml:trace contextRef="#ctx0" brushRef="#br0" timeOffset="78556.599">22120 5764 19260,'0'0'1239,"-13"-4"2734,7 4-3840,0-1 0,1 1-1,-1 0 1,0 0 0,0 1 0,0 0 0,0 0 0,1 0 0,-1 1-1,0 0 1,1 0 0,0 0 0,-4 2-133,3 1 59,-1 1 0,1-1 0,0 1 1,1 0-1,-1 1 0,1-1 0,0 1 0,1 0 0,0 0 0,0 1 1,1-1-1,-1 1 0,2 0 0,-1-1 0,1 1 0,0 1 0,1-1 1,0 0-1,0 0 0,1 1 0,0-1 0,0 0 0,2 7-59,-2-16 2,1 0-1,0 0 1,-1 0-1,1 0 0,0 1 1,0-1-1,0 0 1,0 0-1,0 0 1,0 1-1,0-1 0,0 1 1,1-1-1,-1 1 1,0-1-1,0 1 1,0-1-1,1 1 0,-1 0 1,0 0-1,0 0 1,1 0-1,-1 0 1,0 0-1,0 0 0,1 0 1,-1 0-1,0 0 1,0 1-1,0-1 1,1 0-1,-1 1 0,0-1 1,0 1-1,0 0 1,0-1-1,0 1 1,0 0-1,0 0 0,0 0 1,0-1-1,0 1 1,0 0-1,-1 0 1,1 0-1,0 0 0,0 0 1,-1 1-1,1-1 1,-1 0-1,1 0 1,-1 0-1,0 1 0,1-1 1,-1 0-1,0 0 1,0 0-1,0 1 1,0-1-1,0 0 0,0 1 1,0-1-1,0 0 1,-1 0-1,1 0 1,0 1-1,-1-1 0,1 0 1,-1 1-2,16-26 38,0 1 0,-2-2 0,0 0 0,-2-1-1,-1 0 1,-1 0 0,6-28-38,20-104 64,-30 140-98,-2 44-57,15 260-37,-17-278 127,23 47-1,-23-55 5,1 1-1,-1-1 1,0 0-1,1-1 1,-1 1 0,1 0-1,-1 0 1,0 0-1,1-1 1,-1 1-1,1-1 1,-1 1 0,0-1-1,0 0 1,1 1-1,-1-1 1,0 0-1,0 0 1,0 0-1,0 0 1,0 0 0,0 0-1,0 0 1,0 0-1,0 0 1,0-1-1,-1 1 1,1 0-1,-1 0 1,1-1 0,-1 1-1,1-1 1,-1 1-1,0 0 1,1-1-1,-1 1-2,2-4 11,36-79 76,-4-1 0,-4-2 0,1-19-87,-6 8 34,-5-1 0,6-98-34,-20 160-21,-1 37-39,5 87-96,-1 72 116,26 222-8,-7-287 52,-27-93-2,-1 0 0,0-1-1,1 1 1,-1 0 0,0 0 0,1 0 0,-1-1 0,1 1-1,-1 0 1,1-1 0,-1 1 0,1 0 0,0-1 0,-1 1-1,1-1 1,0 1 0,-1-1 0,1 1 0,0-1 0,0 1-1,-1-1 1,1 0 0,0 0 0,0 1 0,0-1-1,0 0 1,-1 0 0,1 0 0,0 0 0,0 0 0,0 0-1,0 0 1,0 0 0,0 0 0,-1 0 0,1 0 0,0-1-1,0 1 1,0 0 0,-1-1 0,1 1 0,0 0 0,0-1-1,-1 1 1,1-1 0,0 1 0,-1-1 0,1 0 0,0 1-1,-1-1 1,1 0 0,-1 1 0,1-1 0,-1 0-1,1 0 1,-1 1 0,0-1 0,1 0 0,-1 0-2,17-53 111,-17 34-151,0-1 0,-2 0 0,0 0 0,-2 0 0,0 1 0,-1 0 0,-1 0 0,-1 0 0,-1 1 0,-1 0 0,0 0 0,-1 1 0,-1 0 0,-1 1 0,-1 0 0,0 1 0,-1 1-1,-10-9 42,21 20 30,0 0 0,-1 1 1,1-1-1,-1 1 1,0 0-1,0 0 1,0 0-1,0 1 1,-1 0-1,1-1 1,-1 1-1,1 1 1,-1-1-1,0 1 1,0 0-1,1 0 1,-1 0-1,-1 1-31,5 1 14,-1 1 0,1-1-1,0 1 1,0 0-1,0-1 1,0 1 0,0 0-1,0 0 1,1 0-1,-1 0 1,1 0 0,-1 0-1,1 0 1,-1 0-1,1 0 1,0 0 0,0 0-1,0 0 1,0 0-1,1 0 1,-1 0 0,0 0-1,1-1 1,0 1-1,-1 0 1,1 0 0,0 0-1,0 0 1,0 0-1,0-1 1,0 1 0,0-1-1,1 1 1,-1-1-1,1 2-13,2 2-5,1 0 0,-1 0 0,1 0-1,-1-1 1,1 0 0,1 0 0,-1 0 0,1 0-1,-1-1 1,1 0 0,0 0 0,0-1-1,0 0 1,0 0 0,1 0 0,-1-1 0,1 1-1,-1-2 1,1 1 0,-1-1 0,1 0-1,-1 0 1,1-1 0,-1 1 0,6-3 5,38-10-1111</inkml:trace>
  <inkml:trace contextRef="#ctx0" brushRef="#br0" timeOffset="79023.206">23143 5532 21445,'0'-4'210,"-11"-69"4039,10 72-4167,1-1 1,-1 0-1,1 0 1,-1 1-1,0-1 1,0 1-1,0-1 1,0 0 0,0 1-1,0 0 1,0-1-1,0 1 1,-1 0-1,1-1 1,0 1-1,-1 0 1,1 0 0,-1 0-1,0 0 1,1 0-1,-1 1 1,0-1-1,1 0 1,-1 1-1,0-1 1,0 1 0,1 0-1,-1 0 1,0-1-1,0 1 1,0 0-1,1 1 1,-1-1-1,0 0 1,0 0 0,-1 1-84,-2 2 17,1-1 1,-1 1-1,1 0 0,0 0 0,0 1 0,0-1 0,1 1 0,-1 0 0,1 0 0,0 0 0,0 0 0,0 1 0,0-1 0,1 1 0,0 0 0,0 0 0,0 0 0,1 0 0,-1 0 0,1 2-16,-6 11-3,1-1 1,0 1 0,1 1 0,1-1 0,1 1 0,1 0 0,1 0-1,0-1 1,1 1 0,2 9 2,-2-27 1,0 1-1,0-1 1,0 0-1,1 0 1,-1 0-1,0 0 1,0 0-1,1 0 1,-1 0-1,1 0 0,-1 0 1,1 0-1,-1-1 1,1 1-1,0 0 1,-1 0-1,1 0 1,0-1-1,0 1 1,-1 0-1,1-1 1,0 1-1,0 0 1,0-1-1,0 1 1,0-1-1,0 0 1,0 1-1,0-1 1,0 0-1,0 1 0,0-1 1,0 0-1,0 0 1,0 0-1,0 0 1,0 0-1,0 0 1,0 0-1,0-1 1,1 1-1,-1 0 0,65-79 86,-32 21-67,-2-1 0,-3-1 0,-2-1 0,-4-2 0,-2 0 0,9-51-19,-18-2-217,-13 408-16,1-233 231,12 153 20,-13-211-39,1 0 0,0 0 1,0 1-1,0-1 1,0 0-1,0 0 1,0 0-1,0 0 0,0 0 1,1 0-1,-1 1 1,0-1-1,1 0 0,-1 0 1,1 0-1,-1 0 1,1 0-1,-1 0 1,1 0-1,0-1 0,0 1 1,-1 0-1,1 0 1,0 0-1,0-1 1,0 1-1,0 0 0,0-1 1,0 1-1,0-1 1,0 1-1,0-1 1,0 1-1,0-1 0,0 0 1,0 1-1,0-1 1,0 0-1,1 0 1,-1 0-1,0 0 0,0 0 1,0 0-1,0 0 1,0-1-1,0 1 1,1 0-1,-1 0 0,0-1 1,0 1-1,0-1 1,0 1-1,0-1 1,0 0-1,0 1 0,0-1 1,-1 0-1,1 1 1,0-1-1,0 0 1,-1 0-1,1 0 0,0 0 1,-1 0-1,1 0 1,-1 0-1,1 0 1,-1 0 20,28-33-2652</inkml:trace>
  <inkml:trace contextRef="#ctx0" brushRef="#br0" timeOffset="80352.351">23505 5406 22669,'-10'85'2775,"10"-85"-2749,0-1-1,1 1 0,-1-1 1,0 1-1,0 0 1,0-1-1,0 1 1,0-1-1,0 1 0,1-1 1,-1 1-1,0 0 1,0-1-1,1 1 1,-1-1-1,0 1 0,1 0 1,-1-1-1,0 1 1,1 0-1,-1 0 1,0-1-1,1 1 0,-1 0 1,1 0-1,-1-1 1,1 1-1,-1 0 1,0 0-1,1 0 0,-1 0 1,1 0-1,-1 0 1,1 0-1,-1 0 1,1 0-1,-1 0 0,1 0 1,-1 0-1,1 0 1,-1 0-1,1 0 1,-1 0-1,0 0 0,1 1 1,-1-1-1,1 0 1,-1 0-1,0 1 1,1-1-1,-1 0 1,1 1-1,-1-1 0,0 0 1,0 1-1,1-1 1,-1 0-1,0 1 1,1-1-1,-1 0 0,0 1 1,0-1-1,0 1 1,0-1-1,1 1 1,-1-1-1,0 1 0,0-1 1,0 1-26,23-36 583,-18 26-553,0 0 0,0-1 0,-1 1 0,0-1 0,0 0 0,-2-1 1,1 1-1,-1 0 0,0-1 0,-1 1 0,-1-1 0,1 0 0,-2 1 0,1-1 0,-1 1 0,-1-2-30,1 12 1,1-1 0,-1 0 0,0 0 0,0 1 1,1-1-1,-1 0 0,0 1 0,0-1 0,0 1 0,1-1 0,-1 1 0,0 0 0,0-1 0,0 1 0,0 0 0,0-1 0,0 1 0,0 0 0,0 0 0,0 0 0,0 0 0,0 0 0,0 0 0,0 0 0,0 0 0,0 1 0,0-1 0,0 0 0,0 0 0,1 1 0,-1-1 0,0 1 0,0-1 0,0 1 0,0-1 0,0 1 0,1-1 0,-1 1 1,0 0-1,1 0 0,-1-1 0,0 1 0,1 0 0,-1 0 0,1 0 0,-1-1 0,1 1 0,0 0 0,-1 0 0,1 0 0,0 0 0,-1 0 0,1 0 0,0 0 0,0 0 0,0 0 0,0 0-1,-10 23-4,2 0 1,1 1-1,0 0 0,2 0 0,1 1 1,1-1-1,2 1 0,0 0 0,1 0 1,3 7 3,-4-32 4,1 1 1,0-1-1,-1 0 1,1 0 0,0 0-1,0 0 1,0 0-1,0 1 1,0-1 0,0 0-1,0 0 1,1 0-1,-1 0 1,0 0 0,1 1-1,-1-1 1,0 0-1,1 0 1,0 0 0,-1 0-1,1 0 1,-1 0-1,1 0 1,0-1 0,0 1-1,0 0 1,-1 0-1,1 0 1,0-1 0,0 1-1,0-1 1,0 1-1,0 0 1,0-1-1,0 0 1,1 1 0,-1-1-1,0 0 1,0 1-1,0-1 1,0 0 0,0 0-1,1 0 1,-1 0-1,0 0 1,0 0 0,0 0-1,0-1 1,0 1-1,1 0 1,-1-1 0,0 1-1,0 0 1,0-1-5,78-101 231,-68 82-221,96-198-685,-107 217 655,0-1 0,0 1-1,0 0 1,1-1 0,-1 1-1,0 0 1,1-1-1,-1 1 1,1 0 0,-1 0-1,1-1 1,-1 1 0,1 0-1,0 0 1,0 0 0,0 0-1,0 0 1,0 0 0,0 0-1,0 0 1,0 0 0,0 1-1,0-1 1,0 0-1,0 0 1,1 1 0,-1-1-1,0 1 1,0 0 0,1-1-1,-1 1 1,0 0 0,1-1-1,-1 1 1,0 0 0,1 0-1,-1 0 1,2 1 20,0 10-25,-1 1 1,0-1-1,-1 1 0,0 0 1,0 0-1,-1-1 1,-1 1-1,0 0 1,-1 0-1,0-1 0,-1 2 25,0 8-7,-13 143 406,17-163-390,-1 0 1,1-1-1,0 1 0,0 0 0,1 0 0,-1 0 1,0-1-1,0 1 0,0-1 0,0 1 0,1-1 1,-1 1-1,0-1 0,0 0 0,1 0 0,-1 1 1,0-1-1,0 0 0,1 0 0,-1 0 0,0 0 1,1-1-1,-1 1 0,0 0 0,0 0 0,1-1 1,-1 1-1,0-1 0,0 1 0,0-1 0,1 0 1,-1 1-1,0-1 0,0 0 0,0 0 0,0 1 1,0-1-1,0 0 0,-1 0 0,1 0 1,0 0-1,0-1 0,-1 1 0,1 0 0,-1 0 1,1 0-1,-1-1-9,5-1 26,97-117 51,-102 119-76,1 1-1,-1-1 0,0 1 0,0-1 1,1 0-1,-1 1 0,0-1 0,1 1 1,-1 0-1,1-1 0,-1 1 0,0-1 1,1 1-1,-1-1 0,1 1 0,0 0 1,-1-1-1,1 1 0,-1 0 1,1 0-1,-1 0 0,1-1 0,0 1 1,-1 0-1,1 0 0,-1 0 0,1 0 1,0 0-1,-1 0 0,1 0 0,-1 0 1,1 0-1,0 0 0,-1 0 0,1 1 1,-1-1-1,1 0 0,0 0 0,-1 0 1,1 1-1,-1-1 0,1 0 0,-1 1 1,1-1-1,-1 1 0,1-1 1,-1 0-1,1 1 0,-1-1 0,0 1 1,1-1-1,-1 1 0,0-1 0,1 1 1,-1 0-1,0-1 0,0 1 0,0-1 1,1 1-1,-1 0 0,0-1 0,0 1 1,0-1-1,0 1 0,0 0 0,0-1 1,0 1-1,0 0 0,8 46 24,-7 32 520,0-78-539,0-1 0,1 0 0,-1 1 0,0-1 0,1 0 0,-1 1 0,1-1 0,-1 0-1,0 0 1,1 0 0,-1 0 0,1 0 0,-1-1 0,0 1 0,1 0 0,-1-1 0,0 1 0,1 0 0,-1-1 0,0 0 0,0 1 0,1-1 0,-1 0 0,0 0 0,0 0 0,0 1 0,0-1 0,0 0 0,0-1 0,0 1 0,0 0 0,0 0 0,-1 0 0,1 0 0,0-1 0,-1 1 0,1 0 0,-1 0 0,0-1 0,1 1-6,5-14 19,0 1 0,-1-1 0,-1 0 0,0 0 0,-1 0 0,-1 0-1,0 0 1,-1-1 0,0 1 0,-2-1 0,0 1 0,0-1-1,-1 1 1,-1 0 0,-1 0 0,-4-11-18,29 25 1,18-9 6,-10-20 2,20-41 14,-54 72-39,1 3 14,0-1 1,0 0 0,0 1-1,0-1 1,1 1-1,0 0 1,0 1 0,0-1-1,0 0 1,1 1-1,-1-1 1,1 1-1,0 0 1,1 0 0,-2 4 1,-3 13 5,1 0 1,1 0 0,1 1 0,1-1 0,1 1 0,1 0 0,1 0-1,1-1 1,1 1 0,1 1-6,-4-21 4,0 0 1,1 0-1,-1 0 0,1 0 0,0 0 1,0 0-1,0 0 0,0-1 0,0 1 0,0 0 1,1-1-1,-1 1 0,1-1 0,0 1 0,0-1 1,0 0-1,0 0 0,0 0 0,0 0 0,1 0 1,-1 0-1,1-1 0,-1 1 0,1-1 1,0 1-1,-1-1 0,1 0 0,0 0 0,0-1 1,0 1-1,0-1 0,0 1 0,0-1 0,0 0 1,0 0-1,0 0 0,0 0 0,0-1 1,0 1-1,0-1 0,-1 1 0,1-1 0,0 0 1,2-1-5,7-4 7,0 0 0,0 0 1,0-1-1,-1 0 0,0-1 1,0-1-1,-1 0 0,0 0 0,-1-1 1,0 0-1,-1 0 0,1-1 1,-2 0-1,0-1 0,0 1 1,-1-1-1,-1-1 0,0 1 1,2-8-8,7-26 0,-3-1-1,-1-1 1,-3 1 0,2-40 0,12-194-76,-26 242-5,5 39 79,0 0-1,-1-1 1,1 1 0,-1-1 0,1 1 0,-1 0 0,1-1 0,-1 1 0,1 0 0,-1 0 0,1-1 0,-1 1 0,0 0 0,1 0 0,-1 0 0,1 0 0,-1-1 0,0 1 0,1 0 0,-1 0 0,1 0 0,-1 1 0,0-1 0,1 0 0,-1 0 0,1 0 0,-1 0 0,1 0 0,-1 1 0,0-1 0,1 0 0,-1 1 0,1-1 0,-1 0 0,1 1 0,0-1 0,-1 0 0,1 1 0,-1-1 0,1 1 0,0-1 0,-1 1 0,1-1 0,0 1 0,-1-1 0,1 1 0,0-1 0,0 1 0,-1 0 0,1-1 0,0 1 0,0 0 2,-12 17-16,1 0 0,0 1 0,1 0 0,1 1 0,1 0 0,1 0 0,1 1 0,-3 16 16,4-6-1,2-1 0,1 0 0,1 1 0,2-1 1,1 1-1,1-1 0,2 0 0,0 0 0,3 0 1,0 0 0,31 57 38,-38-85-51,0 0 1,0-1-1,1 1 1,-1 0-1,0 0 1,1-1-1,-1 1 1,1-1-1,0 1 1,0-1-1,-1 1 1,1-1-1,0 0 1,0 0-1,0 0 1,0 0-1,0-1 1,0 1 0,0 0-1,0-1 1,1 1-1,-1-1 1,0 0-1,0 0 1,0 0-1,1 0 1,-1 0-1,0 0 1,0-1-1,0 1 1,1-1-1,-1 1 1,0-1-1,0 0 1,0 0-1,0 0 1,0 0 0,-1 0-1,1 0 1,0-1-1,0 1 13,22-21-1360</inkml:trace>
  <inkml:trace contextRef="#ctx0" brushRef="#br0" timeOffset="81085.248">24686 5025 20420,'-71'109'5185,"64"-95"-4947,1 0 1,1 0 0,0 1-1,1 0 1,0 0-1,1 0 1,1 1-1,1-1 1,0 0-1,1 1 1,1 7-239,-2-21 12,1 0 0,0 0 0,0 0 0,0 0 0,0 0 0,0 0 0,0 1 0,0-1 0,0 0 0,1 0 0,-1 0 0,1 0 0,0 0 0,-1 0 0,1-1 0,0 1 0,0 0 0,0 0 0,1 0 0,-1-1 0,0 1 0,1-1 0,-1 1 0,1-1 0,-1 1 0,1-1 0,0 0 1,-1 0-1,1 0 0,0 0 0,0 0 0,0 0 0,0 0 0,0-1 0,0 1 0,0-1 0,0 1 0,0-1 0,0 0 0,0 0 0,0 0 0,0 0 0,0 0 0,0 0 0,0-1 0,0 1 0,0-1 0,0 1 0,0-1 0,2 0-12,8-11 34,0-1-1,0 1 1,-1-2-1,-1 0 0,0 0 1,-1-1-1,-1 0 1,0 0-1,-1-1 1,-1 0-1,4-13-33,-6 17-4,1 1 0,-2-1 0,0 0-1,0 0 1,-1 0 0,0-1 0,-1 1 0,-1 0 0,0-1-1,0 1 1,-1-1 0,-1 1 0,0 0 0,-3-9 4,4 20-7,1 0 0,-1 0 1,0 0-1,0 0 0,1 0 1,-1 0-1,0 1 1,0-1-1,0 0 0,0 1 1,0-1-1,0 0 0,0 1 1,0-1-1,0 1 1,0 0-1,0-1 0,0 1 1,0 0-1,-1 0 0,1-1 1,0 1-1,0 0 1,0 0-1,0 0 0,0 1 1,-1-1-1,1 0 0,0 0 1,0 0-1,0 1 1,0-1-1,0 1 0,0-1 1,0 1-1,0-1 0,0 1 1,0 0-1,0-1 0,0 1 1,0 0-1,0 0 1,1 0-1,-1-1 0,0 1 1,0 0-1,1 0 0,-1 0 1,1 0-1,-1 0 1,1 0-1,-1 1 0,1-1 1,0 0-1,0 0 0,-1 0 1,1 0-1,0 0 1,0 1-1,0-1 0,0 0 1,0 0-1,1 0 0,-1 0 1,0 0-1,1 2 7,-5 8-9,2 0 0,0 1 0,0 0 0,1 0 0,0-1 0,1 1 0,1 0 0,0 0 0,0 0-1,3 9 10,-4-19-16,0-1-1,1 0 0,-1 0 1,0 0-1,0 0 0,1 0 1,-1 0-1,0 0 1,1 0-1,-1 0 0,1 0 1,0 0-1,-1 0 0,1 0 1,0 0-1,-1 0 0,1-1 1,0 1-1,0 0 0,0 0 1,0-1-1,0 1 0,0-1 1,0 1-1,0-1 0,0 1 1,0-1-1,0 1 0,0-1 1,0 0-1,0 0 0,0 0 1,0 0-1,0 1 0,0-1 1,1 0-1,-1-1 0,0 1 1,0 0-1,0 0 0,0 0 1,0-1-1,0 1 1,0-1-1,0 1 0,0-1 1,0 1-1,0-1 0,0 1 1,0-1-1,0 0 0,0 0 1,-1 1-1,1-1 0,0 0 1,0 0-1,0-1 17,41-53-1622,32-87-3204,-74 142 4817,0 1 1,0-1-1,0 1 1,0-1-1,0 1 1,0-1-1,0 0 1,1 1-1,-1-1 1,0 1-1,0-1 1,0 1-1,0-1 1,1 0-1,-1 1 1,0-1-1,0 1 1,1-1-1,-1 0 1,0 1-1,1-1 1,-1 0-1,0 1 1,1-1-1,-1 0 1,1 0-1,-1 1 1,0-1-1,1 0 1,-1 0-1,1 0 1,-1 0 0,1 1-1,-1-1 1,1 0-1,-1 0 1,0 0-1,1 0 1,-1 0-1,1 0 1,-1 0-1,1 0 1,-1-1-1,1 1 1,-1 0-1,1 0 1,-1 0-1,0 0 1,1 0-1,-1-1 1,1 1-1,-1 0 1,0-1-1,1 1 9,9 550 6912,-9-535-6824,0 2-31,0-1 0,1 0 0,1 1 0,1-1 0,0-1 0,1 1 0,5 11-57,-21-34 397,8 1-356,0 0 0,0 0-1,0 0 1,1-1-1,0 1 1,0 0-1,1-1 1,-1 1 0,1-1-1,1 0 1,0 1-1,-1-1 1,2 0-1,-1-1-40,0-8 33,0-17-80,0 0 0,3 1 1,0-1-1,3 1 1,0 0-1,2 0 0,2 1 1,0 0-1,2 1 1,2 0-1,0 0 1,2 2-1,1 0 0,12-14 47,-24 37-10,-3 1 0,-1 1 1,1 0 0,1 0-1,-1 0 1,0 1 0,1-1 0,-1 1-1,1-1 1,0 1 0,0 0 0,0 0-1,0 0 1,0 0 0,0 1 0,1-1-1,-1 1 1,1 0 0,-1 0 0,1 0-1,3-1 10,-6 4-4,0 0 0,0 0 0,0 0 0,-1 1 0,1-1-1,0 0 1,-1 0 0,1 0 0,-1 0 0,0 1-1,0-1 1,0 0 0,0 0 0,0 1 0,0-1 0,-1 0-1,1 0 1,-1 0 0,1 1 0,-1-1 0,0 0 0,0 0-1,0 0 1,0 0 0,0 0 0,-1 0 0,1-1 0,0 1-1,-1 0 1,1-1 0,-1 1 0,-1 0 4,-1 5-3,-129 183 413,117-175-326,10-24-902,12-14-659</inkml:trace>
  <inkml:trace contextRef="#ctx0" brushRef="#br0" timeOffset="81536.126">25318 4893 23197,'-59'285'4336,"58"-284"-4322,1 0 1,-1 0 0,1 0 0,-1 0 0,1 1 0,0-1 0,0 0-1,-1 0 1,1 0 0,0 0 0,0 0 0,0 1 0,0-1 0,0 0 0,0 0-1,1 0 1,-1 0 0,0 0 0,1 0 0,-1 1 0,0-1 0,1 0-1,-1 0 1,1 0 0,0 0 0,-1 0 0,1 0 0,0-1 0,-1 1-1,1 0 1,0 0 0,0 0 0,0-1 0,0 1 0,0 0 0,0-1 0,0 1-1,0-1 1,0 1 0,0-1 0,1 1-15,50-96 171,28-52-1138,-80 147 960,0-1 1,0 1-1,0-1 1,1 1 0,-1 0-1,0-1 1,0 1-1,0 0 1,0-1-1,1 1 1,-1-1-1,0 1 1,0 0-1,1 0 1,-1-1-1,0 1 1,1 0 0,-1 0-1,0-1 1,1 1-1,-1 0 1,0 0-1,1 0 1,-1-1-1,1 1 1,-1 0-1,0 0 1,1 0-1,-1 0 1,1 0 0,-1 0-1,0 0 1,1 0-1,-1 0 1,1 0-1,-1 0 1,0 0-1,1 0 1,-1 0-1,1 0 1,-1 0-1,0 1 1,1-1 0,-1 0-1,0 0 1,1 0-1,-1 1 1,0-1-1,1 0 1,-1 0-1,0 1 1,1-1-1,-1 0 1,0 1 0,0-1-1,1 0 1,-1 1-1,0-1 1,0 1-1,0-1 1,0 0-1,1 1 1,-1-1-1,0 0 1,0 1-1,0-1 1,0 1 0,0-1-1,0 1 1,0-1 6,1 36-91,-1-33 82,-5 121 670,6-124-653,-1 1 0,0-1 0,1 1-1,-1 0 1,0-1 0,1 1 0,-1-1 0,0 1-1,1-1 1,-1 1 0,1-1 0,-1 0-1,1 1 1,-1-1 0,1 0 0,-1 1 0,1-1-1,0 0 1,-1 1 0,1-1 0,-1 0 0,1 0-1,0 0 1,-1 0 0,1 0 0,0 0-1,-1 0 1,1 0 0,-1 0 0,1 0 0,0 0-1,-1 0 1,1 0 0,0 0 0,-1 0 0,1-1-1,-1 1 1,1 0 0,0-1 0,-1 1 0,1 0-1,-1-1 1,1 1 0,-1 0 0,1-1-1,-1 1 1,0-1 0,1 1 0,-1-1 0,1 1-1,-1-1 1,0 1 0,1-1 0,-1 0 0,0 1-1,0-1 1,0 1 0,1-1 0,-1 0 0,0 1-1,0-1 1,0 0 0,0 1 0,0-1-1,0 0 1,0 1 0,0-1 0,0 1 0,-1-1-8,23-31 133,-6 5-521,2 2-1,0 0 1,1 1 0,2 1 0,0 0-1,2 2 1,18-14 388,-40 34-20,0 0-1,0 0 0,0 0 1,-1 0-1,1 0 1,0 0-1,0 0 1,0 0-1,1 1 1,-1-1-1,0 0 1,0 1-1,0-1 1,0 1-1,1-1 0,-1 1 1,0-1-1,1 1 1,-1 0-1,0 0 1,0 0-1,1 0 1,-1 0-1,0 0 1,1 0-1,-1 0 1,0 0-1,1 0 0,-1 1 1,0-1-1,0 1 1,1-1-1,-1 1 1,0-1-1,0 1 1,0 0-1,0 0 1,0-1-1,0 1 1,0 0-1,0 0 0,0 0 1,0 0-1,0 0 1,0 0-1,-1 0 1,1 1-1,0-1 1,-1 0-1,1 0 1,-1 0-1,0 1 1,1-1-1,-1 0 0,0 1 1,0-1-1,1 0 1,-1 0-1,0 1 1,-1-1-1,1 0 1,0 1-1,0-1 1,0 0-1,-1 1 21,-3 204 4233,8-198-3872,6-21-679,-7 9 42,14-24-2080</inkml:trace>
  <inkml:trace contextRef="#ctx0" brushRef="#br0" timeOffset="82564.147">26051 5021 23941,'4'-7'97,"1"1"0,-1-1 0,-1 0 0,1 0 0,-1-1 0,0 1-1,-1-1 1,0 0 0,0 0 0,-1 1 0,0-1 0,0 0 0,-1 0 0,0 0 0,0 0 0,-1 0 0,0 0-1,0 0 1,-1 0 0,0 0 0,0 1 0,-1-1 0,0 1 0,0 0 0,-1 0 0,0 0 0,0 0-97,2 5 21,1 1 0,0-1 1,-1 1-1,0-1 0,1 1 0,-1 0 1,0 0-1,1 0 0,-1 0 0,0 0 1,0 0-1,0 0 0,0 1 1,0-1-1,0 1 0,0-1 0,0 1 1,0 0-1,0 0 0,0 0 1,0 0-1,0 0 0,0 0 0,0 1 1,0-1-1,-1 1 0,2-1 1,-1 1-1,0 0 0,0 0 0,0 0 1,0 0-1,0 0 0,1 0 0,-1 0 1,0 1-1,1-1 0,-1 0 1,1 1-1,0-1 0,-1 1 0,1 0 1,0 0-1,0-1 0,0 2-21,-36 88-65,35-83 71,0 0 1,1-1-1,0 1 1,0 0-1,1 0 1,-1 0-1,2 0 1,-1 0-1,1 0 1,0-1-1,1 1 1,0 0-1,0-1 1,4 8-7,-4-15 11,0 1 0,0 0 0,0 0 0,0-1 0,0 0 0,0 1 0,0-1 0,0 0 0,0 0 0,1 0 0,-1 0 0,0 0 0,0-1 1,0 1-1,0-1 0,0 1 0,0-1 0,0 0 0,0 0 0,0 0 0,0 0 0,0 0 0,0 0 0,-1 0 0,1-1 0,0 1 0,-1-1 0,1 1 1,-1-1-1,1 1 0,-1-1 0,0 0-11,0 1 4,205-212 254,-206 211-261,1 1 1,-1 0 0,1 0-1,0-1 1,-1 1 0,1 0-1,0 0 1,0 0 0,0 0 0,0 0-1,0 0 1,0 0 0,0 0-1,0 0 1,0 1 0,0-1-1,1 0 1,-1 1 0,0-1-1,0 1 1,1-1 0,-1 1-1,0 0 1,1-1 0,-1 1 0,0 0-1,1 0 1,-1 0 0,1 0-1,-1 0 1,0 0 0,1 1-1,-1-1 1,0 0 0,1 1-1,-1-1 1,0 1 0,0-1-1,1 1 1,-1-1 0,0 1-1,0 0 1,0 0 0,0 0 0,0 0-1,0 0 1,0 0 0,0 0-1,0 0 1,0 0 0,0 0-1,-1 0 1,1 0 0,0 1-1,-1-1 1,1 0 0,-1 1-1,0-1 1,1 0 0,-1 1 0,0-1-1,0 0 1,0 1 0,0-1-1,0 1 1,0-1 0,0 0-1,0 1 3,30 186 7,-30-187 0,0 0 0,0 0 1,0-1-1,0 1 0,0 0 0,0-1 1,1 1-1,-1 0 0,0-1 0,0 1 1,0 0-1,1-1 0,-1 1 0,0 0 1,1-1-1,-1 1 0,0-1 0,1 1 1,-1 0-1,1-1 0,-1 1 0,1-1 1,-1 0-1,1 1 0,0-1 0,-1 1 1,1-1-1,-1 0 0,1 1 0,0-1 1,-1 0-1,1 0 0,0 1 0,0-1 1,-1 0-1,1 0 0,0 0 0,-1 0 1,1 0-1,0 0 0,-1 0 0,1 0 1,0 0-1,0-1 0,-1 1 0,1 0 1,0 0-1,-1-1 0,1 1 0,0 0 1,-1-1-1,1 1 0,0-1-7,30-31 326,-28 29-324,27-37-49,-3-1 1,-1-1-1,-2-1 0,-2-2 1,-1 0-1,-3-1 0,-2-1 1,-2-1-1,-2 0 0,0-14 47,14-49-734,-18 109 454,-9 22 177,-27 108 368,28-98-234,0 0-1,2 0 0,2-1 1,0 1-1,2-1 1,1 0-1,2 0 1,0-1-1,2 0 0,1-1 1,2 2-31,10 31 120,-42-90 48,4 6-99,0 0-1,-1 1 1,-2 1-1,0 0 1,-1 1 0,-2 1-1,0 1 1,0 1-1,-11-6-68,31 23 5,0 1 0,1 0 0,-1 0 0,0-1-1,0 1 1,1 0 0,-1-1 0,0 1-1,1 0 1,-1-1 0,0 1 0,0 0 0,0-1-1,1 1 1,-1-1 0,0 1 0,0 0 0,0-1-1,0 1 1,0-1 0,0 1 0,0-1-1,0 1 1,0 0 0,0-1 0,0 1 0,0-1-1,0 1 1,0 0 0,0-1 0,0 1-1,-1-1 1,1 1 0,0 0 0,0-1 0,0 1-1,-1 0 1,1-1 0,0 1 0,-1 0-1,1-1 1,0 1 0,0 0 0,-1-1 0,1 1-1,0 0 1,-1 0 0,1 0 0,-1-1 0,1 1-1,0 0 1,-1 0 0,1 0 0,-1 0-1,1 0 1,0 0 0,-1 0 0,1 0 0,-1 0-1,1 0 1,-1 0-5,41 6-23,-24-3 40,98-8-868,-66-6-553</inkml:trace>
  <inkml:trace contextRef="#ctx0" brushRef="#br0" timeOffset="82860.247">27073 4450 23077,'-194'265'4877,"179"-242"-4620,15-23-252,1 1-1,-1-1 1,1 1-1,-1-1 1,1 1-1,-1-1 1,1 0-1,-1 1 1,1-1-1,0 0 1,-1 1-1,1-1 1,-1 0-1,1 0 1,0 0-1,-1 1 1,1-1-1,0 0 1,-1 0-1,1 0 1,0 0-1,-1 0 1,1 0-1,0 0 1,-1-1-1,1 1 1,0 0-1,-1 0 1,1 0-1,0-1 1,-1 1-1,1 0 1,-1-1-1,1 1 1,-1 0-1,1-1 1,-1 1-1,1-1 1,-1 1-1,1-1 1,-1 1-1,1-1 1,-1 1-1,0-1 1,1 0-1,-1 1 1,0-1-1,1 0-4,121-100-1547,-8 55-805,-114 46 2349,1 0-1,0-1 1,0 1 0,-1 0-1,1 0 1,0 0 0,0 0 0,-1 0-1,1 0 1,0 0 0,0 0-1,0 0 1,-1 0 0,1 0-1,0 0 1,0 1 0,-1-1 0,1 0-1,0 0 1,-1 1 0,1-1-1,0 1 1,-1-1 0,1 1-1,0-1 1,-1 1 0,1-1 0,-1 1-1,1-1 1,-1 1 0,1 0-1,-1-1 1,1 1 0,-1 0-1,0-1 1,1 1 0,-1 0 0,0-1-1,0 1 1,1 0 0,-1 0-1,0 0 1,0-1 0,0 1-1,0 0 1,0 0 0,0-1 0,0 1-1,0 0 1,-1 0 0,1 0-1,0-1 1,0 1 3,-16 42 745,15-42-728,-15 25 373,-1 0 1,-2-1 0,0-1 0,-2-1-1,0 0 1,-2-2 0,0-1 0,-4 1-391,-61 34 178,48-44-695</inkml:trace>
  <inkml:trace contextRef="#ctx0" brushRef="#br0" timeOffset="83809.515">27705 4347 14651,'-5'-2'8047,"2"5"-5026,-3 17-4013,5-18 1698,0 180 403,2-171-1028,-1 0 24,1 0-1,0 0 0,0 0 1,1 0-1,1-1 1,0 1-1,0-1 0,1 0 1,0 1-1,1-1-104,-3-9 16,1 1 1,-1-1-1,1 0 0,-1 0 0,1-1 0,0 1 1,-1 0-1,1-1 0,0 0 0,0 1 0,-1-1 0,1 0 1,0 0-1,-1-1 0,1 1 0,0-1 0,-1 1 1,1-1-1,0 0 0,-1 0 0,1 0 0,-1 0 0,1 0 1,-1-1-1,0 1 0,1-1 0,-1 1 0,0-1 1,0 0-1,0 0 0,0 0 0,-1 0 0,1 0 0,-1 0 1,1-1-1,-1 1 0,1-1-16,251-308 345,-212 278-338,-40 33-9,0 0 1,0 0-1,0 0 1,0 0-1,0 0 1,0 0-1,0 0 1,0 1-1,0-1 1,0 0-1,0 1 1,0-1-1,-1 1 1,1-1-1,0 1 1,0-1-1,0 1 1,-1 0-1,1-1 1,0 1-1,0 0 1,-1-1-1,1 1 1,-1 0-1,1 0 1,-1 0-1,1 0 1,-1 0-1,1-1 1,-1 1-1,0 0 1,0 0-1,1 0 1,-1 0-1,0 0 1,0 0-1,0 0 1,0 0-1,0 0 1,0 0-1,0 0 1,-1 0-1,1 0 1,0 0-1,0 0 2,3 74-7,-4-58 9,1 0 0,1 0 0,1 0 1,0 1-1,1-2 0,1 1 0,3 7-2,-7-23 3,0 0 1,0 1-1,1-1 0,-1 0 0,0 0 0,1 0 1,-1 1-1,1-1 0,-1 0 0,1 0 1,-1 0-1,1 0 0,0 0 0,0 0 0,-1 0 1,1 0-1,0 0 0,0 0 0,0 0 1,0-1-1,0 1 0,0 0 0,0-1 0,0 1 1,1-1-1,-1 1 0,0-1 0,0 1 1,0-1-1,1 0 0,-1 0 0,0 1 0,0-1 1,1 0-1,-1 0 0,0 0 0,0-1 0,1 1 1,-1 0-1,0 0 0,0-1 0,1 1 1,-1 0-1,0-1 0,0 1 0,0-1 0,0 0 1,0 1-1,0-1 0,0 0 0,0 0 1,0 0-1,1 0-3,135-172 284,-121 150-276,-11 16-10,-1 1 0,1-1 1,0 1-1,0 0 0,1 0 1,0 0-1,0 1 0,0 0 1,0 0-1,1 1 0,4-3 2,-10 7-3,1-1 0,-1 1 0,0 0-1,1 0 1,-1 0 0,0 0 0,1 0 0,-1 0-1,0 0 1,1 0 0,-1 0 0,0 0 0,1 1 0,-1-1-1,0 1 1,0-1 0,1 1 0,-1-1 0,0 1-1,0 0 1,0 0 0,0-1 0,0 1 0,0 0-1,0 0 1,0 0 0,0 0 0,0 0 0,0 0-1,-1 1 1,1-1 0,0 0 0,-1 0 0,1 1-1,-1-1 1,1 0 0,-1 0 0,0 1 3,16 57-33,-15-51 33,8 42-1149,-13-72-592</inkml:trace>
  <inkml:trace contextRef="#ctx0" brushRef="#br0" timeOffset="84091.382">28191 3793 24141,'0'0'864,"0"2"785,3 34-1553,-3-14-104,-2-1-288,2-2-833</inkml:trace>
  <inkml:trace contextRef="#ctx0" brushRef="#br0" timeOffset="84768.252">23061 6541 18188,'-32'-46'8308,"-7"51"-6339,28 2-1944,1 1 0,0 0 0,0 1 0,1-1 0,0 2 0,0-1 0,1 2 0,0-1 0,1 1 0,0 0 0,1 0 0,0 1 0,1-1 0,0 1 0,1 1 0,0-1 0,1 1 0,1-1 0,0 1-25,2-12-2,1 1 0,-1-1 1,1-1-1,0 1 1,0 0-1,0 0 1,0 0-1,-1 0 1,1 0-1,0-1 1,0 1-1,0 0 0,0-1 1,1 1-1,-1-1 1,0 1-1,0-1 1,0 0-1,0 1 1,1-1-1,-1 0 0,0 0 1,0 0-1,0 0 1,1 0-1,-1 0 1,0 0-1,0 0 1,0-1-1,1 1 1,-1 0-1,0-1 0,0 1 1,0-1-1,0 1 1,0-1-1,0 1 1,1-2 1,14 0-19,-2 1 14,-1 2 0,1 0 0,0 0 0,-1 1 0,1 1 0,-1 0 0,0 1-1,0 0 1,0 1 0,0 1 0,-1 0 0,0 0 0,0 1 0,-1 1 0,1 0 0,-1 1 5,-9-7-1,1 1 1,-1 0-1,0 0 0,0 0 1,0 1-1,0-1 1,0 0-1,-1 1 0,1-1 1,-1 1-1,0-1 1,0 1-1,0 0 0,-1 0 1,1-1-1,-1 1 1,0 0-1,0 0 0,0-1 1,-1 1-1,1 0 1,-1-1-1,0 1 1,0 0-1,0-1 0,-1 1 1,1-1-1,-1 1 1,0-1-1,0 0 0,0 0 1,0 0-1,-1 1 1,-3 5 9,-1 0 0,0 0 1,-1-1-1,0 0 0,0-1 0,-1 0 0,1 0 0,-2-1 1,1 0-1,-9 4-9,-114 27 153,131-37-179,0 0 0,0 0 0,0 0-1,1 0 1,-1 0 0,0 0 0,0 0-1,0 0 1,1 0 0,-1-1 0,0 1-1,0 0 1,1-1 0,-1 1 0,0 0 0,0-1-1,1 1 1,-1-1 0,0 1 0,1-1-1,-1 1 1,1-1 0,-1 1 0,1-1 0,-1 0-1,1 1 1,-1-1 0,1 0 0,0 0-1,-1 1 1,1-1 0,0 0 0,0 0-1,-1 1 1,1-1 0,0 0 0,0 0 0,0 1-1,0-1 1,0 0 0,0 0 0,0 0-1,0 1 1,0-1 0,1 0 0,-1 0-1,0 0 1,0 1 0,1-1 0,-1 0 0,0 1-1,1-1 1,-1 0 0,1 0 26,12-38-1143,7-13 2534</inkml:trace>
  <inkml:trace contextRef="#ctx0" brushRef="#br0" timeOffset="85119.297">23279 6066 21277,'-2'4'1181,"-7"135"1308,5-31-2080,-1 2 421,4 0 1,6 0-1,6 17-830,16-20 311,-27-106-308,0 0 0,0 0 0,0-1 1,0 1-1,0 0 0,0 0 0,0 0 0,1 0 0,-1 0 0,0 0 0,1-1 1,-1 1-1,1 0 0,-1 0 0,1 0 0,-1-1 0,1 1 0,-1 0 0,1-1 1,0 1-1,0 0 0,-1-1 0,1 1 0,0-1 0,0 1 0,-1-1 0,1 0 1,0 1-1,0-1 0,0 0 0,0 0 0,0 1 0,0-1 0,-1 0 0,1 0 1,0 0-1,0 0 0,0 0 0,0 0 0,0 0 0,0 0 0,0-1 0,0 1 1,-1 0-1,1 0 0,0-1 0,0 1 0,0-1 0,0 1 0,-1-1 0,1 1 1,0-1-1,0 1 0,-1-1 0,1 0 0,0 0-3,27-50 144,76-311 96,-75 306-272,-28 56 30,0 0-1,-1 0 1,1 0 0,0 0 0,0 0 0,0 0-1,0 1 1,-1-1 0,1 0 0,0 1 0,0-1-1,0 0 1,-1 1 0,1-1 0,0 1 0,-1-1-1,1 1 1,0-1 0,-1 1 0,1-1 0,-1 1-1,1 0 1,-1-1 0,1 1 0,-1 0 0,1 0-1,-1-1 1,1 1 0,-1 0 0,0 0 0,0 0-1,1-1 1,-1 1 0,0 0 0,0 0 0,0 0-1,0 0 3,1 1-4,11 42 3,-1 1-1,-3 1 1,-1 0 0,-3 0-1,-1 13 2,-1-31 6,2 75 51,-9-114-1206,4-15-591</inkml:trace>
  <inkml:trace contextRef="#ctx0" brushRef="#br0" timeOffset="85932.001">23752 6487 13451,'1'1'489,"18"18"4564,-13-4 2242,-21-17-4864,-20-2-2249,23 8-93,3 13-82,0 1 1,0-1-1,2 1 0,0 1 1,2-1-1,0 1 0,0 0 0,2 1 1,-1 19-8,3-38 0,1 0 1,-1 0 0,1 0 0,-1 0 0,1 0 0,-1 0 0,1 1 0,0-1 0,0 0 0,-1 0 0,1 0 0,0 1 0,0-1 0,0 0 0,0 0-1,1 1 1,-1-1 0,0 0 0,0 0 0,1 0 0,-1 0 0,1 1 0,-1-1 0,1 0 0,-1 0 0,1 0 0,0 0 0,-1 0 0,1 0-1,0 0 1,0 0 0,0-1 0,0 1 0,0 0 0,0 0 0,0-1 0,0 1 0,0-1 0,0 1 0,0-1 0,0 1 0,1-1 0,-1 0 0,0 1-1,0-1 1,0 0 0,1 0 0,-1 0 0,0 0 0,0 0 0,1 0 0,-1 0 0,0 0 0,0-1 0,0 1 0,1 0 0,-1-1 0,0 1 0,0-1-1,0 1 1,0-1 0,0 0 0,1 0-1,181-104 48,-180 104-48,5-2 0,-1 0 0,1 0-1,0 1 1,0 0 0,-1 1 0,1 0-1,1 0 1,-1 0 0,0 1 0,0 0 0,7 2 0,-15-2 9,0 0 14,-3-2 10,-14-14 28,0 0 1,2-1 0,-1 0-1,2-2 1,1 1-1,-9-17-61,22 35-1,0 0 0,1 0 0,-1 0 0,0 0 0,0 0-1,1-1 1,-1 1 0,0 0 0,1 0 0,-1 0 0,0 0 0,0 0-1,0-1 1,1 1 0,-1 0 0,0 0 0,0 0 0,0-1 0,1 1-1,-1 0 1,0 0 0,0-1 0,0 1 0,0 0 0,0 0 0,1-1-1,-1 1 1,0 0 0,0-1 0,0 1 0,0 0 0,0 0 0,0-1-1,0 1 1,0 0 0,0-1 0,0 1 0,0 0 0,0 0 0,-1-1-1,1 1 1,0 0 0,0-1 0,0 1 0,0 0 0,0 0 0,0-1-1,-1 1 1,1 0 0,0 0 0,0 0 0,-1-1 1,33 19-31,-18-9 15,-10-8 13,0 1 1,0-1 0,0 0 0,0 0 0,0-1-1,0 1 1,0-1 0,0 0 0,0 0 0,1 0-1,-1 0 1,0-1 0,0 0 0,0 0-1,0 0 1,0 0 0,0 0 0,-1-1 0,1 0-1,0 0 1,-1 0 0,1 0 0,-1 0 0,1-1-1,-1 0 1,0 0 0,0 1 0,0-3 2,67-98 0,-60 84 8,0 0 1,-2-1-1,0 0 0,-1 0 0,-1-1 0,-1 0 1,-1 0-1,-1 0 0,-1 0 0,-1-1 0,0 1 1,-2 0-1,0-1 0,-4-16-8,-5 17 7,3 28-27,-1 37-27,5 15 29,3 0 0,2-1 0,3 1-1,2-1 1,13 52 18,-19-102-1,0-1 1,1 1-1,-1-1 0,2 1 0,-1-1 0,1 0 0,0 0 1,0 0-1,1 0 0,-1 0 0,2-1 0,-1 0 1,1 0-1,0 0 0,0 0 0,1-1 0,-1 0 0,1 0 1,0 0-1,1-1 0,1 1 1,-6-5 2,1-1-1,-1 1 1,1-1-1,-1 1 1,0-1 0,1 0-1,-1 0 1,0 0-1,0-1 1,0 1 0,0 0-1,0-1 1,0 1-1,0-1 1,0 0 0,-1 0-1,1 1 1,-1-1-1,1 0 1,-1 0 0,0-1-1,1 1 1,-1 0-1,0 0 1,-1-1 0,1 1-1,0 0 1,-1-1-1,1 1 1,-1 0 0,0-1-1,0 1 1,0-1-1,0 1 1,0-1 0,0 1-1,-1-1 1,1 1-1,-1 0 1,0-1 0,1 1-1,-1 0 1,0-1-1,0 1 1,-1-1-2,-7-17-20,-1 0 0,0 0 0,-2 1 0,0 1 1,-1 0-1,-1 1 0,0 0 0,-2 1 0,0 1 0,0 0 0,-1 1 0,-15-9 20,-9-11 26,59 31-26,62 1-675,-43-8-780</inkml:trace>
  <inkml:trace contextRef="#ctx0" brushRef="#br0" timeOffset="86802.187">24857 6311 10490,'0'0'1498,"0"0"1631,0 0-865,0 0-601,0 0-435,-1-14 1086,1 3-2101,-1-5 23,1-2 3145,-15 8-924,-17-1-2366,17 10-34,6 6-55,-1 0 0,1 0 1,0 1-1,0 0 0,0 0 0,1 1 1,0 0-1,0 1 0,1-1 0,0 2 1,0-1-1,1 1 0,0 0 0,1 0 0,-1 1 1,2-1-1,0 1 0,0 0 0,0 0 1,2 1-1,-1-1 0,1 1 0,1-1 1,0 1-1,0 10-2,13 49-42,-11-69 42,0 1 0,0-1 0,0 0-1,0 1 1,0-1 0,0 0 0,1 0 0,-1 1 0,0-1-1,1 0 1,-1 0 0,1-1 0,-1 1 0,1 0-1,-1 0 1,1-1 0,-1 1 0,1-1 0,0 1-1,0-1 1,-1 0 0,1 1 0,0-1 0,-1 0-1,1 0 1,0 0 0,0-1 0,-1 1 0,1 0-1,0-1 1,-1 1 0,1-1 0,0 1 0,-1-1-1,1 0 1,-1 0 0,1 1 0,-1-1 0,0 0 0,2-2 0,16-10 13,0-2 1,-1 0 0,-1-1 0,0-1 0,-1 0 0,-1-1 0,4-8-14,12-12 15,-13 17-10,-13 14-6,0-1 1,1 1-1,0 1 1,0-1-1,1 1 1,0 0-1,0 1 1,0-1-1,0 2 1,7-4 0,-11 8-2,-1 0 1,0 1-1,0 0 1,0-1 0,1 1-1,-1 0 1,0 0 0,0 0-1,-1 1 1,1-1-1,0 0 1,0 1 0,0-1-1,-1 1 1,1 0 0,-1-1-1,1 1 1,-1 0-1,0 0 1,0 0 0,0 0-1,0 0 1,0 0 0,0 0-1,0 0 1,-1 1-1,1-1 1,-1 0 0,0 0-1,0 1 1,1-1 0,-1 0-1,-1 0 1,1 1-1,0-1 1,-1 1 1,3 6 3,4 129 161,-6-135 28,-6-22 224,-1-171-85,-34 10-290,41 180-43,0 0 0,0-1 0,1 1-1,-1 0 1,0-1 0,1 1 0,-1 0 0,0-1 0,1 1 0,-1 0-1,1 0 1,-1-1 0,0 1 0,1 0 0,-1 0 0,1 0-1,-1 0 1,1-1 0,-1 1 0,0 0 0,1 0 0,-1 0-1,1 0 1,-1 0 0,1 0 0,-1 0 0,1 0 0,-1 0-1,1 1 1,-1-1 0,0 0 0,1 0 0,-1 0 0,1 0-1,-1 1 1,0-1 0,1 0 0,-1 0 0,1 1 0,-1-1-1,0 0 1,1 1 0,-1-1 0,0 0 0,0 1 0,1-1 0,-1 1-1,0-1 1,0 0 0,1 1 0,-1-1 0,0 1 0,0-1-1,0 1 1,0-1 0,0 1 0,0-1 0,0 0 2,5 5-24,0 0 1,0 0-1,0-1 0,1 0 1,-1 0-1,1 0 0,0-1 1,0 0-1,1 0 1,-1 0-1,0-1 0,1 0 1,0 0-1,3 0 24,22 1-775</inkml:trace>
  <inkml:trace contextRef="#ctx0" brushRef="#br0" timeOffset="87595.443">25611 6056 21965,'6'-1'3557,"13"48"-2952,33 224-14,-52-271-589,0 2 8,0 0 1,-1-1 0,1 1 0,0 0 0,0 0-1,1-1 1,-1 1 0,0 0 0,1-1 0,-1 1-1,0-1 1,1 1 0,0 0 0,-1-1 0,1 1-1,0-1 1,0 0 0,0 1 0,0-1 0,0 0-1,0 1 1,0-1 0,1 0 0,-1 0 0,0 0 0,1 0-1,-1 0 1,1 0 0,-1 0 0,1-1 0,-1 1-1,1-1 1,-1 1 0,1-1 0,0 1 0,-1-1-1,1 0 1,0 0 0,-1 0 0,1 0 0,0 0-1,-1 0 1,1 0 0,0 0 0,1-1-11,10-13 76,0 0 0,-1 0-1,-1-2 1,0 1 0,-1-2 0,-1 1 0,0-1 0,3-10-76,0 2 32,124-283 128,-137 307-162,1 0 1,0 0-1,0 0 0,0 1 1,0-1-1,0 0 1,0 0-1,0 0 1,0 0-1,1 0 1,-1 0-1,0 0 1,0 1-1,1-1 1,-1 0-1,0 0 0,1 0 1,-1 1-1,1-1 1,-1 0-1,1 0 1,0 1-1,-1-1 1,1 0-1,0 1 1,-1-1-1,1 1 0,0-1 1,0 1-1,-1-1 1,1 1-1,0 0 1,0-1-1,0 1 1,0 0-1,0-1 1,-1 1-1,1 0 0,0 0 1,0 0-1,0 0 1,0 0-1,0 0 1,0 0-1,0 0 1,0 1-1,-1-1 1,1 0-1,0 0 1,0 1-1,0-1 0,0 0 1,-1 1-1,1-1 1,0 1-1,0-1 1,-1 1-1,1 0 1,0-1-1,-1 1 1,1 0-1,0-1 0,-1 1 1,1 0 1,34 213 39,-17-187 365,8-54 12,6-28-281,-20 32-117,1 1 1,0 0-1,2 1 1,0 0-1,2 1 0,0 1 1,7-5-19,-23 23-2,0-1 1,0 1-1,0-1 0,1 1 1,-1 0-1,0 0 1,1-1-1,-1 1 0,1 0 1,0 0-1,-1 0 0,1 0 1,0 1-1,-1-1 1,1 0-1,0 1 0,0-1 1,0 1-1,-1 0 1,1 0-1,0-1 0,0 1 1,0 0-1,0 1 0,0-1 1,-1 0-1,1 0 1,0 1-1,0-1 0,0 1 1,-1 0-1,1-1 1,0 1-1,-1 0 0,1 0 1,0 0-1,-1 0 0,1 1 3,25 124-3,-8-38 213,-6-77-140,8 21-754,-12-7 1724</inkml:trace>
  <inkml:trace contextRef="#ctx0" brushRef="#br0" timeOffset="88160.128">26521 6079 21149,'0'0'1324,"13"2"2563,-9-1-3845,-1 0 4,-1 0 1,1 0-1,-1 0 1,1-1 0,-1 1-1,1-1 1,-1 0-1,1 0 1,-1 0-1,1 0 1,-1 0-1,1-1 1,0 1-1,-1-1 1,1 1-1,-1-1 1,0 0-1,1 0 1,-1 0-1,0 0 1,1-1 0,-1 1-1,0-1 1,0 1-1,0-1 1,0 0-1,0 1 1,-1-1-1,2-1-46,5-11 94,0 0 0,-1 0 0,0 0-1,-1-1 1,-1 0 0,0 0 0,-1 0-1,-1-1 1,0 0 0,-1 1 0,-1-1-1,0 0 1,-2-15-94,1 28 16,0 0 0,0 0 0,-1 0 0,1 0 0,-1 0 0,0 0 0,0 0 0,0 0 0,0 0 0,0 1 0,-1-1 0,1 0 0,-1 1 0,0-1 0,0 1 0,0 0 0,0-1 0,0 1 0,0 0 0,0 0 0,-1 0 0,1 1 0,-1-1 0,0 1 0,1-1 0,-1 1 0,0 0 0,0 0 0,0 0 0,0 0 0,0 1 0,0-1 0,0 1 0,0-1 0,0 1 0,0 0 0,0 0 0,0 1 0,0-1 0,0 1 0,0-1 0,0 1-16,-4 4-1,1 1 0,0-1 0,0 1 0,1 0 0,-1 0-1,1 0 1,1 1 0,-1 0 0,1 0 0,0 0 0,1 1 0,0-1-1,0 1 1,0 0 0,1-1 0,0 1 0,1 0 0,0 0-1,0 1 1,0-1 0,1 0 0,1 4 1,-4 8-3,1 0 0,1 0 1,1 0-1,0 0 0,2 0 0,0 0 1,2 0-1,0 0 0,1-1 0,1 0 0,0 0 1,2 1 2,-7-17-10,0-1 1,0 0-1,0 1 1,0-1-1,0 0 1,0 1-1,1-1 1,-1 0-1,1 0 1,0 0-1,-1 0 1,1-1-1,0 1 1,0 0-1,0-1 1,0 1-1,1-1 1,-1 0-1,0 0 1,1 0-1,-1 0 1,0 0-1,1 0 1,-1-1-1,1 1 1,-1-1-1,1 0 1,-1 1-1,1-1 1,0 0-1,-1-1 1,1 1-1,-1 0 1,1-1 0,-1 1-1,1-1 1,-1 0-1,1 0 1,-1 0-1,0 0 1,0 0-1,1-1 1,-1 1 9,17-16-391,-2 0 0,0-1 0,-1 0 0,0-2 0,-2 1 1,-1-2-1,7-13 391,-3 7-590,41-68-1502,-5 0-381</inkml:trace>
  <inkml:trace contextRef="#ctx0" brushRef="#br0" timeOffset="88683.043">27022 5627 20068,'-60'356'4727,"52"-262"-3739,8-94-977,1 1 1,-1-1 0,0 1-1,0-1 1,1 1-1,-1 0 1,0-1-1,1 0 1,-1 1 0,0-1-1,1 1 1,-1-1-1,1 1 1,-1-1-1,0 0 1,1 1 0,-1-1-1,1 0 1,0 1-1,-1-1 1,1 0-1,-1 0 1,1 1 0,-1-1-1,1 0 1,-1 0-1,1 0 1,0 0-1,-1 0 1,1 0 0,-1 0-1,1 0 1,0 0-1,-1 0 1,1 0-1,-1-1 1,1 1 0,-1 0-1,1 0 1,0 0-1,-1-1 1,1 1-1,-1 0 1,1-1 0,-1 1-1,1 0 1,-1-1-1,0 1 1,1-1-1,-1 1 1,1-1 0,-1 1-1,0-1 1,0 1-1,1-1 1,-1 1-1,0-1 1,0 1 0,1-1-1,-1 1 1,0-1-1,0 0-11,14-17 139,-1-1-1,0-1 0,-2 0 1,0 0-1,-2-1 1,3-8-139,-2 5 31,10-23 0,-2 0 0,-3-1 0,-1-1 0,-3-1 1,-2 0-1,-2 0 0,-2-1 0,-2 1 0,-3-1 0,-2 0 1,-7-43-32,0 67 125,6 54-62,25 273-131,-20-265 67,-3-14 16,2-1 1,0 1 0,1-1-1,1 1 1,1-1 0,1 0 0,1 0-1,1-1 1,0 0 0,1 0 0,4 5-16,-11-22 6,0 0 0,1 0 1,-1 1-1,0-2 1,1 1-1,0 0 1,-1 0-1,1 0 0,0-1 1,0 1-1,0-1 1,0 1-1,0-1 1,0 0-1,0 0 0,0 0 1,1 0-1,-1 0 1,0 0-1,1-1 1,-1 1-1,1-1 0,-1 0 1,0 0-1,1 0 1,-1 0-1,1 0 0,-1 0 1,1 0-1,-1-1 1,0 1-1,1-1 1,-1 0-1,0 0 0,1 0 1,-1 0-1,0 0 1,1-1-7,9-9 16,-1-1-1,0-1 1,-1 0 0,0 0 0,-1-1 0,-1 0 0,0 0 0,-1-1 0,0 0 0,-1-1-1,1-8-15,27-132 42,-39 178-148,8 290 44,20-212 271,-22-98-198,-1-1-1,1 1 1,0-1 0,0 1-1,0-1 1,0 1 0,0-1-1,0 0 1,0 1 0,1-1-1,-1 0 1,0 0 0,1 0 0,-1 0-1,1 0 1,-1-1 0,1 1-1,-1 0 1,1-1 0,0 1-1,-1-1 1,1 1 0,0-1-1,-1 0 1,1 0 0,0 1-1,0-1 1,-1-1 0,1 1-1,0 0 1,-1 0 0,1-1-1,0 1 1,-1-1 0,1 1-1,0-1 1,-1 1 0,1-1-1,-1 0 1,1 0 0,-1 0-1,0 0 1,1 0 0,-1 0-1,0-1 1,0 1 0,1 0-1,-1-1 1,0 1 0,0-1-11,47-71 292,-43 66-355,0 0 1,-1-1 0,0 1 0,0-1 0,-1 0 0,0 0-1,-1-1 1,0 1 0,0-1 0,0 1 0,-1-1 0,-1 1 0,1-1-1,-2 0 1,1 1 0,-1-1 0,0 0 0,-1 1 0,0 0-1,0-1 1,-1 1 0,0 0 0,-1-2 62,-5 4-1840</inkml:trace>
  <inkml:trace contextRef="#ctx0" brushRef="#br0" timeOffset="88947.208">27432 5211 21709,'0'0'1320,"0"0"544,0 0-831,0 1-585,-2 1-184,1-1-224,0 1-32,-1-1 160,1 1-304,-1-1-1185,1 2-2615</inkml:trace>
  <inkml:trace contextRef="#ctx0" brushRef="#br0" timeOffset="89465.02">27703 5510 24429,'-2'-20'1685,"1"18"-957,1 7-204,22 275 665,-1-225-1016,-20-54-168,0 0 0,-1 0 0,1 0 0,0 0 0,0 0 0,0 0 0,0-1-1,0 1 1,0 0 0,0-1 0,0 1 0,0-1 0,0 1 0,0-1 0,0 1 0,0-1 0,1 0 0,-1 0 0,0 1 0,0-1 0,0 0 0,1 0 0,-1 0-1,0 0 1,0 0 0,0-1 0,1 1 0,-1 0 0,0 0 0,0-1 0,0 1 0,0-1 0,0 1 0,0-1 0,0 0 0,0 1 0,0-1 0,0 0 0,0 0-1,0 1 1,0-1 0,0 0 0,-1 0 0,1 0 0,0-1-5,15-17 41,-2-1 0,0 0 0,-1-1-1,-1 0 1,-1-1 0,4-14-41,6-7 18,42-84 2,-62 127-21,-1-1 0,1 1 0,-1-1 0,0 1-1,1 0 1,-1-1 0,1 1 0,-1 0 0,1-1 0,-1 1 0,1 0 0,-1 0 0,1-1-1,0 1 1,-1 0 0,1 0 0,-1 0 0,1 0 0,0 0 0,-1 0 0,1 0 0,-1 0 0,1 0-1,0 0 1,-1 0 0,1 0 0,-1 0 0,1 0 0,-1 1 0,1-1 0,0 0 0,-1 0 0,1 1-1,-1-1 1,1 0 0,-1 1 0,0-1 0,1 1 0,-1-1 0,1 0 0,-1 1 0,0-1 0,1 1-1,-1-1 1,0 1 0,1-1 0,-1 1 0,0 0 0,0-1 0,1 1 0,-1-1 0,0 1 0,0-1-1,0 1 1,0 0 0,0-1 0,0 1 0,0-1 0,0 1 0,0 0 0,0-1 0,0 1 0,-1-1-1,1 1 1,0-1 0,0 1 0,0 0 0,-1-1 1,2 3-1,7 32-26,43 117 23,-50-150 7,0 0-1,0 0 1,0-1 0,0 1-1,0 0 1,0-1-1,1 1 1,-1-1-1,0 1 1,1-1 0,-1 0-1,1 0 1,-1 0-1,1 0 1,0 0 0,0 0-1,-1 0 1,1 0-1,0-1 1,0 1-1,0-1 1,0 1 0,0-1-1,0 0 1,0 1-1,-1-1 1,1 0 0,0 0-1,0-1 1,0 1-1,0 0 1,0-1-1,0 1 1,0-1 0,0 0-1,0 1 1,-1-1-1,1 0 1,0 0-1,-1 0 1,1 0 0,0-1-3,58-61 153,52-91-65,-111 153-90,0 1 0,-1-1 1,1 0-1,0 0 0,0 0 1,0 0-1,-1 1 0,1-1 0,0 0 1,0 1-1,0-1 0,0 1 1,0-1-1,0 1 0,0-1 1,0 1-1,1 0 0,-1 0 1,0-1-1,0 1 0,0 0 1,0 0-1,0 0 0,0 0 0,1 0 1,-1 0-1,0 1 0,0-1 1,0 0-1,0 0 0,0 1 1,0-1-1,0 1 0,0-1 1,0 1-1,0 0 0,0-1 1,0 1-1,0 0 0,0-1 0,0 1 1,-1 0-1,1 0 0,0 0 1,-1 0-1,1 0 0,-1 0 1,1 0-1,-1 0 0,1 0 1,-1 0-1,1 0 0,-1 0 1,0 0-1,0 0 0,0 0 0,1 1 1,-1-1-1,0 0 0,0 0 1,-1 0-1,1 0 0,0 0 1,0 1 1,3 12-1,31 73-5,-33-85 14,0 0 0,0 0 0,1 0 0,-1-1 0,0 1 0,1 0 0,0 0 0,-1-1 0,1 1 0,0-1 0,0 1 0,0-1 0,-1 0 0,2 0 0,-1 0 1,0 0-1,0 0 0,0 0 0,0 0 0,0-1 0,1 1 0,-1-1 0,0 0 0,1 1 0,-1-1 0,0 0 0,1-1 0,-1 1 0,0 0 0,0-1 0,1 1 0,-1-1 0,0 1 0,0-1 0,0 0 0,1-1-8,45-29 169,-42 26-266,0 0-1,0 0 0,1 1 0,0 0 0,0 0 0,0 1 1,1-1-1,-1 1 0,1 1 0,0 0 0,5-1 98,5 2-1297</inkml:trace>
  <inkml:trace contextRef="#ctx0" brushRef="#br0" timeOffset="90727.076">29276 4855 19404,'0'0'1737,"-2"3"-54,-7 141 48,10-109-1595,1 62 410,3 1 0,5-1 1,16 62-547,3-70 870,-27-86-267,-3-8-15,-6-27-405,-1 1-1,-2 0 0,-1 1 0,-2 0 0,-5-7-182,-31-86-4,55 127-72,16 29 7,-20-27 66,1 1 0,0 0 1,1-1-1,-1 0 0,1 0 0,1 0 1,-1 0-1,1-1 0,0 1 0,0-1 0,0 0 1,1-1-1,0 1 0,0-1 0,0 0 1,0-1-1,1 0 0,-1 0 0,1 0 1,0 0-1,0-1 0,0-1 0,0 1 1,0-1-1,0 0 0,0 0 0,1-1 1,2 0 2,-3-3 1,1 0 1,-1 0-1,0 0 1,0-1 0,0 0-1,-1 0 1,1-1-1,-1 0 1,0 0 0,-1 0-1,1-1 1,-1 0-1,0 0 1,0 0 0,-1 0-1,0-1 1,0 0 0,0 0-1,0-2-1,4-8 13,-2 0 1,1-1-1,-2 1 1,0-1-1,-1 0 0,-1-1 1,0-13-14,-2 26 3,0 0 1,-1-1 0,0 1-1,0 0 1,0 0 0,-1 0 0,0 0-1,0 0 1,-1 0 0,1 0-1,-1 0 1,-1 0 0,1 1 0,-2-3-4,2 8-3,1 0 1,-1 1 0,1-1 0,-1 1-1,1 0 1,-1-1 0,1 1 0,0 0-1,-1 0 1,1 0 0,0 0 0,0 0 0,-1 0-1,1 0 1,0 0 0,0 1 0,1-1-1,-1 0 1,0 1 0,0-1 0,0 1-1,1-1 1,-1 1 0,1-1 0,-1 1 0,1-1-1,0 1 1,0-1 0,-1 1 0,1-1-1,0 1 1,0 0 0,1 1 2,-1-2-1,-9 36-4,2 1 1,2 0 0,2 0-1,1 0 1,2 1-1,1 2 5,13 4 37,-13-44-35,0-1 0,0 1 0,1-1 0,-1 1 0,0-1 0,0 0 0,0 1 1,1-1-1,-1 0 0,0 0 0,0 0 0,1 0 0,-1 0 0,0 0 0,0 0 0,1-1 0,-1 1 0,0 0 0,0-1 0,0 1 0,1-1 1,-1 1-1,0-1 0,0 0 0,0 1 0,0-1 0,0 0 0,0 0 0,0 0 0,-1 0 0,1 1 0,0-1 0,0 0 0,-1-1 1,2 0-3,255-285 161,-257 286-162,1 0 0,0 0 0,0 0 1,0 0-1,-1 0 0,1 0 0,0 0 0,1 0 0,-1 0 0,0 0 0,0 0 1,0 1-1,0-1 0,1 0 0,-1 1 0,0-1 0,0 1 0,1 0 1,-1-1-1,0 1 0,1 0 0,-1 0 0,1 0 0,-1 0 0,0 0 1,1 0-1,-1 0 0,0 0 0,1 0 0,-1 1 0,0-1 0,1 1 1,-1-1-1,0 1 0,1-1 0,-1 1 0,0 0 0,0 0 0,0-1 1,0 1-1,0 0 0,0 0 0,0 0 0,0 0 0,0 0 0,0 0 1,-1 1-1,1-1 0,0 1 1,15 68-12,-15-65 13,15 165 36,-16-169-34,0-1 0,0 1 0,0-1-1,0 1 1,1 0 0,-1-1 0,0 1 0,0-1 0,1 1 0,-1-1 0,0 1 0,0 0-1,1-1 1,-1 1 0,1-1 0,-1 0 0,1 1 0,-1-1 0,0 1 0,1-1-1,0 0 1,-1 1 0,1-1 0,-1 0 0,1 1 0,-1-1 0,1 0 0,-1 0 0,1 0-1,0 1 1,-1-1 0,1 0 0,0 0 0,-1 0 0,1 0 0,-1 0 0,1 0-1,0 0 1,-1-1 0,1 1 0,0 0 0,-1 0 0,1 0 0,-1-1 0,1 1 0,-1 0-1,1 0 1,-1-1 0,1 1 0,-1-1 0,1 1 0,-1 0 0,1-1 0,-1 1-1,1-1 1,-1 1 0,0-1 0,1 1 0,-1-1 0,0 1 0,1-1 0,-1 0 0,0 1-1,0-1 1,0 0-3,29-42 125,-27 40-121,26-50 65,-19 33-64,1 1 1,1 0-1,1 0 0,0 1 0,2 1 0,0 0 1,0 0-1,3 1-5,-17 15-2,0 1 1,1-1-1,-1 0 1,1 1-1,-1-1 1,1 1-1,-1-1 1,1 1-1,0-1 1,-1 1 0,1-1-1,0 1 1,-1-1-1,1 1 1,0 0-1,-1-1 1,1 1-1,0 0 1,0 0-1,-1-1 1,1 1-1,0 0 1,0 0-1,0 0 1,-1 0-1,1 0 1,0 0-1,0 0 1,-1 1 0,1-1-1,0 0 1,0 0-1,-1 0 1,1 1-1,0-1 1,0 1-1,-1-1 1,1 0-1,0 1 1,-1-1-1,1 1 1,-1-1-1,1 1 1,-1-1-1,1 1 1,-1 0-1,1-1 1,-1 1 0,1 0 1,6 41-50,-7-37 48,0 42-3,-1-37 5,0 0 1,1 0 0,0 0 0,1 0 0,0 0 0,1 0 0,0 0 0,0 0 0,1-1 0,0 1 0,0-1-1,1 0 1,3 4-1,-5-12 4,0-1-1,0 1 0,0-1 0,0 0 0,0 1 1,0-1-1,0 0 0,0 0 0,0-1 0,0 1 1,0 0-1,0-1 0,0 1 0,0-1 0,0 1 1,0-1-1,0 0 0,0 0 0,0 0 0,0 0 1,-1 0-1,1-1 0,0 1 0,-1 0 1,1-1-1,-1 1 0,0-1 0,1 1 0,-1-1 1,0 0-1,0 0 0,0 0 0,0 1 0,0-1 1,-1 0-1,1 0 0,0 0 0,-1 0 0,0 0 1,1 0-1,-1-1-3,8-10 11,142-205 54,-150 218-66,0-1 0,0 0 0,0 1-1,1-1 1,-1 0 0,0 0-1,0 1 1,1-1 0,-1 0 0,0 1-1,1-1 1,-1 1 0,0-1 0,1 0-1,-1 1 1,1-1 0,-1 1 0,1-1-1,-1 1 1,1 0 0,-1-1-1,1 1 1,0-1 0,-1 1 0,1 0-1,0 0 1,-1-1 0,1 1 0,0 0-1,-1 0 1,1 0 0,0 0-1,0-1 1,-1 1 0,1 0 0,0 1-1,-1-1 1,1 0 0,0 0 0,0 0-1,-1 0 1,1 0 0,0 1-1,-1-1 1,1 0 0,0 1 0,-1-1-1,1 0 1,-1 1 0,1-1 0,-1 1-1,1-1 1,0 1 1,5 39-53,-6-30 59,13 137 0,-13-147-10,0 1-1,0-1 0,0 0 0,0 1 0,0-1 0,0 1 1,1-1-1,-1 0 0,0 1 0,0-1 0,0 1 1,0-1-1,0 0 0,0 1 0,1-1 0,-1 0 1,0 1-1,0-1 0,1 0 0,-1 1 0,0-1 0,1 0 1,-1 0-1,0 1 0,0-1 0,1 0 0,-1 0 1,1 1-1,-1-1 0,0 0 0,1 0 0,-1 0 0,0 0 1,1 0-1,-1 0 0,1 0 0,-1 1 0,0-1 1,1 0-1,-1 0 0,1-1 0,-1 1 0,0 0 1,1 0-1,-1 0 0,1 0 0,-1 0 0,0 0 0,1 0 1,-1-1-1,1 1 0,-1 0 0,0 0 0,1-1 1,-1 1-1,0 0 0,0 0 0,1-1 0,-1 1 1,0 0-1,0-1 0,1 1 0,-1 0 0,0-1 0,0 1 1,0 0-1,1-1 0,-1 1 0,0-1 0,0 1 5,18-32-1048,-16 28 740,13-24-1719</inkml:trace>
  <inkml:trace contextRef="#ctx0" brushRef="#br0" timeOffset="91101.575">30800 4833 24053,'-51'42'787,"33"-28"-184,1 0 0,0 2 0,0 0 0,2 1 0,0 0 0,-9 15-603,24-32 5,1 0 1,-1 0-1,1-1 0,0 1 1,-1 0-1,1 0 0,-1 0 1,1 0-1,0 0 0,-1 0 1,1 0-1,0 0 0,-1 0 1,1 0-1,0 0 0,-1 1 1,1-1-1,-1 0 0,1 0 1,-1 1-1,1-1 0,0 0 1,-1 0-1,1 1 0,-1-1 1,1 1-1,-1-1 0,1 1 1,-1-1-1,0 1 0,1-1 1,-1 1-1,0-1 0,1 1 1,-1-1-1,0 1 0,1-1 1,-1 1-1,0 0 0,0-1 1,0 1-1,0 0 0,0-1 1,0 1-1,0-1 0,0 1 1,0 0-1,0-1 0,0 1 1,0 0-1,0-1 0,0 1 1,0 0-1,-1-1 0,1 1 1,0-1-1,0 1 0,-1 0-5,58-35 41,-46 25-95,1 1 1,0 1-1,0 0 0,0 0 0,1 1 0,0 1 0,0 0 1,1 1-1,-1 0 0,1 1 0,0 1 0,0 0 0,0 1 0,0 0 1,6 1 53,-18 0-17,0 0 0,0 0 0,0 1 0,-1-1 0,1 0 0,0 1 0,0-1 0,0 1 0,0 0 0,0-1 0,-1 1 0,1 0 0,0 0 0,-1 0 0,1 0 0,-1 1 0,1-1 0,-1 0 0,1 1 0,-1-1 0,0 1 0,0-1 0,0 1 0,0-1 0,0 1 0,0 0 0,0 0 0,0-1 0,-1 1 0,1 0 0,-1 0 0,1 0 0,-1 0 0,0 0 0,0 0 0,0 0 0,0 0 0,0-1 0,0 1 0,0 0 0,-1 0 0,1 0 0,-1 0 0,1 0 16,-3 15 185,-1 0-1,0 0 0,-1 0 0,-1 0 1,-1-1-1,0 0 0,-1-1 0,-1 1 0,0-1 1,-1-1-1,-1 0 0,0-1 0,0 1 0,-2-2 1,0 0-1,-8 5-183,20-15-5,-1-1 0,0 0 0,0 0 0,0 0 0,1 0 0,-1 0 0,0 0 0,-1 0 0,1-1 0,0 1 1,0-1-1,0 0 0,0 1 0,0-1 0,0 0 0,-1 0 0,1 0 0,0-1 0,0 1 0,0 0 0,0-1 0,0 0 0,0 1 0,0-1 1,0 0-1,0 0 0,0 0 0,0 0 0,0 0 0,0-1 0,1 1 0,-1 0 0,0-1 5,-18-20-1031</inkml:trace>
  <inkml:trace contextRef="#ctx0" brushRef="#br0" timeOffset="92571.673">21709 7593 22101,'1'-1'61,"0"1"1,-1-1 0,1 0-1,0 1 1,0-1-1,-1 0 1,1 1 0,0-1-1,0 1 1,0-1 0,0 1-1,0 0 1,0-1 0,0 1-1,0 0 1,0 0-1,0-1 1,0 1 0,0 0-1,0 0 1,0 0 0,0 0-1,0 0 1,0 1-1,0-1 1,0 0 0,0 0-1,-1 1 1,1-1 0,0 0-1,0 1 1,0-1-1,0 1 1,0 0 0,0-1-1,-1 1 1,1-1 0,0 1-1,0 0 1,-1 0 0,1-1-1,-1 1 1,1 0-1,-1 0 1,1 0 0,-1 0-1,1 0 1,-1 0 0,0-1-1,1 1 1,-1 0-1,0 0 1,0 0 0,0 0-1,0 1-61,20 63 372,25 348 446,-46-412-812,1 0-1,0 0 0,0 0 1,-1 0-1,1 0 0,0 0 0,0 0 1,0 0-1,0 0 0,0 0 1,1 0-1,-1 0 0,0 0 1,0 0-1,1 0 0,-1 0 0,0 0 1,1 0-1,-1 0 0,1 0 1,0 0-1,-1 0 0,1 0 0,0-1 1,-1 1-1,1 0 0,0 0 1,0-1-1,-1 1 0,1-1 1,0 1-1,0 0 0,0-1 0,0 0 1,0 1-1,0-1 0,0 0 1,0 1-1,0-1 0,0 0 1,0 0-1,0 0 0,0 0 0,0 0 1,0 0-1,0 0 0,0 0 1,1 0-1,-1-1 0,0 1 0,0 0 1,0-1-1,0 1 0,0-1-5,43-47 189,-33 33-165,23-29 51,-17 21-64,0 0-1,1 2 0,1 0 0,1 1 0,1 0 1,1 2-1,1 0-10,-21 16-5,-1 1 1,1 0-1,-1 0 1,1-1-1,-1 1 1,1 0 0,0 0-1,-1 1 1,1-1-1,0 0 1,0 1-1,0-1 1,0 1-1,0-1 1,0 1-1,0 0 1,0 0-1,-1 0 1,1 0-1,0 0 1,0 0-1,0 0 1,0 1-1,0-1 1,0 1-1,0 0 1,0-1 0,-1 1-1,1 0 1,0 0-1,0 0 1,-1 0-1,1 0 1,-1 1-1,1-1 1,-1 0-1,0 1 1,1-1-1,-1 1 1,0-1-1,0 1 1,0 0-1,0-1 1,0 1-1,0 0 1,-1 0 0,1 0-1,-1-1 1,1 3 4,5 97 128,-8-90-51,0 0 0,-1 0 0,0-1-1,-1 1 1,0-1 0,-1 0 0,0 0 0,-1 0-1,0-1 1,0 0 0,-1 0 0,0 0 0,-1-1 0,1 0-1,-2 0 1,1-1 0,-1 0 0,0-1 0,-1 0-1,1 0 1,-1-1 0,0 0 0,-1-1 0,1 0 0,-1-1-1,0 0 1,1 0 0,-1-1 0,-1-1 0,1 0-1,0 0 1,0-1 0,0-1 0,0 0 0,-9-2-77,19 4-39,-1-1 1,0 0-1,0 0 0,0 1 1,0-2-1,0 1 0,0 0 1,0 0-1,0-1 1,0 1-1,0-1 0,0 1 1,0-1-1,1 0 1,-1 0-1,0 0 0,0 0 1,1 0-1,-1 0 1,1 0-1,-1 0 0,1-1 1,-1 1-1,1-1 0,0 1 1,0-1-1,-1 1 1,1-1-1,0 0 0,1 0 1,-1 1-1,0-1 1,0 0-1,1 0 0,-1 0 1,1 0-1,0 0 1,0 0-1,-1 0 0,1 0 1,0 0-1,1 0 0,-1 0 1,0 0-1,0 1 1,1-1-1,-1 0 0,1 0 1,0 0-1,0 0 1,-1 0-1,1 1 0,0-1 1,1 0-1,-1 1 1,0-1-1,0 1 0,1-1 1,-1 1-1,0 0 1,1-1-1,1 0 39,33-16-1889,6 1-195</inkml:trace>
  <inkml:trace contextRef="#ctx0" brushRef="#br0" timeOffset="93287.621">22336 7682 17188,'-1'58'4738,"2"68"-2296,18 11-759,-19-136-1665,0 0 1,0 0-1,0 0 1,0 0-1,0 0 0,0 0 1,0 0-1,0 0 1,1 0-1,-1 0 1,0-1-1,1 1 0,-1 0 1,1 0-1,-1 0 1,1 0-1,-1 0 1,1-1-1,-1 1 0,1 0 1,0 0-1,0-1 1,-1 1-1,1-1 1,0 1-1,0 0 0,0-1 1,-1 0-1,1 1 1,0-1-1,0 1 1,0-1-1,0 0 0,0 0 1,0 1-1,0-1 1,0 0-1,0 0 0,0 0 1,0 0-1,1 0-18,24-36 697,52-256-115,-77 292-583,-1 0 0,0 1 1,1-1-1,-1 0 1,0 0-1,1 0 0,-1 0 1,0 0-1,1 0 0,-1 0 1,0 0-1,1 0 1,-1 0-1,0 0 0,1 0 1,-1 0-1,0 0 0,1 0 1,-1 0-1,0 0 1,1 0-1,-1-1 0,0 1 1,1 0-1,-1 0 0,0 0 1,1-1-1,-1 1 1,0 0-1,0 0 0,1-1 1,-1 1-1,0 0 0,0 0 1,0-1-1,1 1 1,-1-1 0,4 39-25,-4-38 26,2 51-9,-3-37 12,1 0 1,1 0-1,0 0 1,1-1-1,0 1 1,1-1-1,0 1 1,1-1-1,4 9-4,-7-21 3,0 0-1,0 1 1,0-1-1,0 0 1,0 0-1,0 0 1,0 0-1,1 0 1,-1 0 0,0 0-1,0 0 1,1 0-1,-1 0 1,1-1-1,-1 1 1,1-1-1,-1 1 1,1-1 0,-1 1-1,1-1 1,-1 0-1,1 0 1,0 0-1,-1 0 1,1 0-1,-1 0 1,1 0 0,0 0-1,-1-1 1,1 1-1,-1-1 1,1 1-1,-1-1 1,1 0-1,-1 1 1,0-1-3,60-37 48,-40 23-49,-11 10-34,-1-1 0,1 0 0,-1 0 0,-1-1 0,1-1 0,-1 1 0,0-1 0,-1-1 0,0 1 0,0-1 0,-1 0 0,4-7 35,5-19-71,-2 0 0,-1-1 0,-2-1 0,-1 0 1,-2 0-1,-1 0 0,-3-1 0,0 0 0,-3 0 1,-1 0-1,-2 0 0,-5-25 71,-22-22 309,30 84-301,-1 1-1,0-1 0,1 1 0,-1-1 0,1 1 0,-1 0 0,0-1 0,1 1 0,-1 0 0,1 0 0,-1-1 0,0 1 0,1 0 0,-1 0 0,0 0 0,0 0 0,1 0 0,-1 0 0,0 0 0,1 0 0,-1 0 0,0 0 0,1 0 0,-1 1 1,0-1-1,1 0 0,-1 0 0,0 1 0,1-1 0,-1 0 0,1 1 0,-1-1 0,0 0 0,1 1 0,-1-1 0,1 1 0,-1-1 0,1 1 0,0 0 0,-1-1 0,1 1 0,0-1 0,-1 1 0,1 0 0,0-1 0,-1 1 0,1 0 0,0-1 0,0 1 1,0 0-8,-5 16 8,1-1 0,0 1 0,2 0 1,0 1-1,0-1 0,2 0 1,1 11-9,-1-7-4,-3 47 31,4 0 0,2 0 0,4 0 0,2-1 0,3 0 0,6 7-27,-17-67 11,1 0 1,0-1 0,0 1 0,1-1 0,0 0-1,0 0 1,1 0 0,-1 0 0,1-1 0,0 1 0,1-1-1,-1 0 1,1 0 0,4 3-12,-8-8 3,0 0 1,1 0-1,-1 0 1,0 0-1,0 0 1,1 0-1,-1-1 0,0 1 1,0 0-1,0 0 1,1-1-1,-1 1 1,0-1-1,0 1 0,0-1 1,0 0-1,0 1 1,0-1-1,0 0 1,0 0-1,0 0 1,0 1-1,0-1 0,-1 0 1,1 0-1,0 0 1,-1 0-1,1-1 1,0 1-1,-1 0 0,0 0 1,1 0-1,-1 0 1,1-1-1,-1 1 1,0 0-1,0 0 0,0 0 1,0-1-1,0 1 1,0 0-1,0 0 1,0-1-1,-1 1 0,1 0 1,0 0-1,-1 0 1,1-1-1,-1 1 1,1 0-1,-1 0 1,1 0-1,-1 0 0,0 0-3,-5-22-39,-2 0 0,0 0-1,-1 1 1,-1 0-1,-2 1 1,0 0-1,-1 1 1,0 0 0,-2 1-1,-1 1 1,-10-10 39,-34-46 57,60 74-51,-1-1-1,0 0 0,0 1 0,1-1 1,-1 0-1,1 1 0,-1-1 0,0 0 1,1 0-1,-1 1 0,1-1 1,0 0-1,-1 0 0,1 0 0,0 0 1,-1 0-1,1 0 0,0 0 0,0 0 1,0 1-1,0-1 0,0 0 0,0 0 1,0 0-1,0 0 0,0 0 1,0 0-1,1 0 0,-1 0 0,0 0 1,1 0-1,-1 0 0,0 1 0,1-1 1,-1 0-1,1 0 0,-1 0 1,1 1-1,0-1 0,-1 0 0,1 1 1,0-1-1,0 0 0,0 1-5,43-11 46,-34 9-56,82-8 136,-38 6-225</inkml:trace>
  <inkml:trace contextRef="#ctx0" brushRef="#br0" timeOffset="93922.236">23622 7427 23141,'42'108'3714,"-22"-68"-3064,36 63 435,-53-102-1078,0 0 1,0 0-1,0 0 0,0 0 0,0 0 1,0 0-1,0-1 0,0 1 1,0-1-1,1 0 0,-1 0 0,0 0 1,0-1-1,0 1 0,1-1 0,-1 0 1,0 0-1,0 0 0,0 0 0,0 0 1,0 0-1,-1-1 0,1 0 1,0 1-1,-1-1 0,1 0 0,-1 0 1,1-1-1,-1 1 0,0 0 0,0-1 1,0 1-1,0-1 0,-1 0 0,1 0 1,-1 0-1,1 1 0,-1-1 1,0-1-1,0 1-7,27-41-101,-2-1 0,-2-1 0,-2-1 1,-2-1-1,2-12 101,-16 64-218,-20 126 116,-2-20 397,-6-1 1,-4-1 0,-4-1 0,-15 23-296,15-7 36,30-121-203,0-2-325,1-2-463,1-9-789</inkml:trace>
  <inkml:trace contextRef="#ctx0" brushRef="#br0" timeOffset="94607.659">24238 6954 18820,'1'-2'300,"-1"0"0,1 1 1,0-1-1,1 0 0,-1 1 0,0-1 0,0 1 0,1-1 1,-1 1-1,1 0 0,-1 0 0,1-1 0,-1 1 0,1 0 1,0 0-1,0 1 0,-1-1 0,1 0 0,0 1 0,0-1 1,0 1-1,0-1 0,0 1 0,0 0 0,0 0-300,1 44 1847,-19 29-1536,-3-2-1,-4 0 0,-13 26-310,-6 21 62,0 13 7,43-165 8,21-103-86,-11 80-4,-3 0 0,-2 0 0,-2 0 0,-3-22 13,-7 71-117,2 34 53,4-13 61,0 1 0,1-1 0,1 1 1,0-1-1,1 0 0,0 0 0,1 0 1,1 0-1,0 0 0,0-1 0,1 0 1,1 0-1,0-1 0,1 0 1,0 0-1,0 0 0,1-1 0,1-1 1,0 0-1,0 1 3,103 79 1,-114-89 4,-1 0 0,1-1 0,0 1 0,0 0 0,0 0-1,-1 0 1,1 0 0,0 0 0,0 0 0,-1 0 0,1 0 0,0 0 0,0 1-1,0-1 1,0 0 0,-1 1 0,1-1 0,0 1 0,0 0 0,0-1 0,0 1-1,0 0 1,0-1 0,0 1 0,0 0 0,0 0 0,1 0 0,-1 0 0,0 0 0,0 0-1,1 0 1,-1 0 0,1 0 0,-1 0 0,1 0 0,-1 1 0,1-1 0,0 0-1,0 0 1,-1 0 0,1 1 0,0-1 0,0 0 0,0 0 0,0 1 0,0-1-1,1 0 1,-1 0 0,0 0 0,0 1 0,1-1 0,-1 0 0,1 0 0,-1 0-1,1 0 1,0 0 0,-1 0 0,1 0 0,0 0 0,0 0 0,-1 0 0,1 0-1,0 0 1,0-1 0,0 1 0,0 0 0,0-1 0,0 1 0,1 0 0,0-1-5,-174-57 470,156 51-462,4 2-8,0-1 1,1 0-1,-1 0 1,1-1-1,0-1 1,1 0-1,0 0 0,0-1 1,0 0-1,-1-3 0,10 10-1,0-1 0,0 1-1,0-1 1,0 1 0,1-1-1,-1 0 1,0 1 0,1-1-1,-1 0 1,1 1 0,0-1 0,0 0-1,-1 0 1,1 1 0,0-1-1,1 0 1,-1 0 0,0 1-1,0-1 1,1 0 0,-1 1-1,1-1 1,-1 0 0,1 1-1,0-1 1,0 0 0,-1 1-1,1-1 1,0 1 0,1 0-1,-1-1 1,0 1 0,0 0-1,0 0 1,1-1 0,-1 1-1,1 0 1,0 0 1,63-35-44,-62 35 42,120-45-752,-46 19-116</inkml:trace>
  <inkml:trace contextRef="#ctx0" brushRef="#br0" timeOffset="98333.495">25058 7224 23061,'0'13'720,"0"4"640,5 14-1064,2 9-16,-1 2 17,0 2-121,1-2-112,3-4-16,-1-6-8,1-6-8,-4-5 16,-3-5-16,-3-6-80,-6-6-544</inkml:trace>
  <inkml:trace contextRef="#ctx0" brushRef="#br0" timeOffset="98581.624">24917 7066 23757,'0'0'952,"0"0"201,0 0-353,1 0-432,28 16-136,-17-3-48,3-1-232,-1 0-1416</inkml:trace>
  <inkml:trace contextRef="#ctx0" brushRef="#br0" timeOffset="98882.527">25362 7081 18668,'-11'41'5958,"-46"9"-4256,20-20-1362,35-27-339,-1-1-1,1 1 0,-1 0 0,1 0 0,0 0 1,0 1-1,1-1 0,-1 0 0,0 1 1,1-1-1,0 1 0,0 0 0,0-1 0,1 1 1,-1 0-1,1 0 0,0-1 0,0 1 1,0 0-1,0 0 0,1-1 0,-1 1 0,1 0 1,0-1-1,0 1 0,1-1 0,-1 1 1,1-1-1,-1 1 0,1-1 0,0 0 0,0 0 1,1 0-1,-1 0 0,1 0 0,-1-1 1,1 1-1,0-1 0,0 1 0,0-1 0,0 0 1,0 0-1,1-1 0,-1 1 0,1 0 1,-1-1-1,1 0 0,3 1 0,53 9-21,-54-12 22,-1 0-1,1 1 0,0 0 1,0 1-1,0-1 0,0 1 1,-1 0-1,1 1 0,0-1 0,-1 1 1,1 0-1,-1 0 0,0 1 1,1 0-1,-1 0 0,0 0 1,-1 0-1,1 1 0,-1 0 1,1 0-1,-1 0 0,0 0 1,-1 1-1,1 0 0,-1 0 0,0 0 1,0 0-1,0 0 0,-1 0 1,0 1-1,0-1 0,1 4 0,-4-1 88,-1 0-1,1-1 0,-1 1 0,-1-1 1,1 1-1,-1-1 0,-1 0 0,1 0 1,-1 0-1,0 0 0,-1-1 0,1 0 1,-1 0-1,-1 0 0,1 0 0,-1-1 1,0 0-1,0 0 0,-1-1 1,1 0-1,-1 0 0,0 0 0,0-1 1,0 0-1,-1 0 0,1-1 0,-1 1 1,1-2-1,-1 1 0,0-1 0,0-1 1,1 1-1,-1-1 0,0-1 0,-5 0-87,-23-24-120,33 1 548</inkml:trace>
  <inkml:trace contextRef="#ctx0" brushRef="#br0" timeOffset="99347.525">26127 6998 22629,'-1'-2'105,"1"1"0,-1-1 1,0 1-1,0-1 0,0 1 1,0 0-1,0-1 0,0 1 0,0 0 1,0 0-1,0 0 0,-1 0 0,1 0 1,0 0-1,-1 0 0,1 1 1,-1-1-1,1 0 0,0 1 0,-1-1 1,0 1-1,1-1 0,-1 1 1,1 0-1,-1 0 0,0 0 0,1 0 1,-1 0-1,1 0 0,-1 0 1,0 0-1,1 1 0,-1-1 0,1 0 1,-1 1-1,1 0 0,-1-1 1,1 1-1,-1 0 0,1 0 0,0-1 1,-1 1-1,1 0 0,0 1 1,0-1-1,0 0 0,0 0 0,0 0 1,0 1-1,0-1 0,0 0 0,0 1 1,1-1-1,-2 2-105,-11 17 18,1 1-1,1 1 1,0 0-1,2 0 1,0 1-1,2 0 1,0 0-1,2 1 1,1 0-1,0 0 1,2 0 0,1 1-1,1 5-17,11 33 0,-11-61 1,0-1 1,0 0-1,1 0 0,-1 0 0,0 0 0,1 0 0,-1 0 0,1 0 0,-1 0 0,1 0 0,-1 0 1,1 0-1,0-1 0,-1 1 0,1 0 0,0 0 0,0 0 0,0-1 0,0 1 0,0-1 1,-1 1-1,1 0 0,0-1 0,0 0 0,0 1 0,0-1 0,1 1 0,-1-1 0,0 0 0,0 0 1,0 0-1,0 0 0,0 0 0,0 0 0,0 0 0,0 0 0,0 0 0,1 0 0,-1-1 0,0 1 1,0 0-1,0-1 0,0 1 0,0-1 0,0 1 0,0-1 0,0 1 0,-1-1 0,1 0 1,0 1-1,0-1 0,0 0 0,0-1-1,9-9 16,-1-1 0,0 0 0,0 0 0,-1-1 0,-1 0 0,0-1-1,-1 1 1,-1-1 0,3-10-16,-5 16 6,76-291 114,-72 296-207,-4 22 59,2 24 7,1 0-1,3-1 0,1 0 1,11 25 21,-7-37-292,4-12-535</inkml:trace>
  <inkml:trace contextRef="#ctx0" brushRef="#br0" timeOffset="99814.624">26922 6450 22469,'6'15'1088,"0"8"392,1 18-759,4 10 39,-4 12-128,2 4-136,-3 0-200,-6-3-72,8-7-144,2-4-48,8-18 0,2-9 0,2-16 24,-1-8-224,7-11-1176,2-8 3352</inkml:trace>
  <inkml:trace contextRef="#ctx0" brushRef="#br0" timeOffset="100736.371">27333 6536 21877,'-74'135'4253,"63"-111"-3952,1 1 0,2 0 0,0 1 1,2 0-1,0 0 0,2 0 0,0 16-301,3-39 15,1 0 0,-1 1 0,1-1 0,-1 0 0,1 0 0,0 0 0,0 0 0,0 0 0,0 0-1,1 0 1,0 0 0,-1 0 0,1 0 0,0 0 0,0 0 0,1 0 0,-1 0 0,0 0 0,1-1 0,0 1 0,0-1 0,-1 1 0,2-1 0,-1 0 0,0 0 0,0 0-1,1 0 1,-1 0 0,1 0 0,-1 0 0,1-1 0,0 0 0,0 1 0,0-1 0,0 0 0,0 0 0,0-1 0,0 1 0,1 0-15,2-5 8,1 0 1,-1 0 0,0 0-1,0-1 1,0 0-1,-1 0 1,0 0 0,0-1-1,0 0 1,0 0-1,-1 0 1,0 0-1,-1-1 1,1 1 0,-1-1-1,0-1-8,7-10 15,-1 0 0,-1-1 1,-1 0-1,-1 0 0,0 0 0,-2-1 0,0 0 0,-1 0 1,-1 0-1,-1 0 0,0 0 0,-2 0 0,0 0 0,-3-11-15,-18-9 30,21 39-31,0 1 0,0-1 0,0 1 0,1 0 0,-1-1 0,0 1 0,0 0 0,0 0 0,0 0-1,0 0 1,0 0 0,0 0 0,1 0 0,-1 0 0,0 0 0,0 0 0,0 0 0,0 0 0,0 1 0,0-1 0,0 0-1,1 1 1,-1-1 0,0 1 0,0-1 0,0 1 0,1-1 0,-1 1 0,0-1 0,1 1 0,-1 0 0,1-1 0,-1 1-1,0 0 1,1 0 0,-1-1 0,1 1 0,0 0 0,-1 0 0,1 0 0,0 0 0,0-1 0,-1 1 0,1 0 0,0 0 1,-6 15-6,1 1 0,0-1 0,2 1 1,0-1-1,0 1 0,2 0 0,0 0 1,1 0-1,1 0 0,1 5 6,-3-21-25,1 0-1,-1 0 1,1-1-1,-1 1 1,1 0-1,0 0 0,-1 0 1,1 0-1,0 0 1,0 0-1,0 0 1,0 0-1,0 1 1,0-1-1,0 0 1,0 0-1,0 0 1,0 0-1,1 0 0,-1 0 1,0 0-1,1 0 1,-1-1-1,1 1 1,-1 0-1,1 0 1,-1 0-1,1 0 1,-1 0-1,1-1 1,0 1-1,0 0 0,-1 0 1,1-1-1,0 1 1,0-1-1,0 1 1,0-1-1,0 1 1,0-1-1,0 1 1,0-1-1,0 0 1,0 0-1,0 1 0,0-1 1,0 0-1,0 0 1,0 0-1,0 0 1,0 0-1,0 0 1,0-1-1,0 1 1,0 0-1,0 0 1,0-1-1,0 1 0,0-1 1,1 0 25,49-73-4500,-4 7-2451,30-16-1549,-15 43 11622,-30 40 5288,-9 23-4712,6 49-2360,-22-49-209,-5-17-1006,-2-3-63,0 0 0,0 0 1,1 0-1,-1-1 0,1 1 1,0 0-1,-1-1 0,1 1 1,0 0-1,0-1 0,1 1 0,-1-1 1,1 1-1,-1-1 0,1 0 1,0 0-1,-1 1 0,1-1 0,0 0 1,1-1-1,-1 1 0,0 0 1,0-1-1,1 1 0,-1-1 1,1 0-1,-1 0 0,1 0 0,0 0 1,-1 0-1,1 0 0,0-1 1,0 1-1,-1-1 0,1 0 1,0 0-1,0 0 0,0 0 0,0 0 1,-1-1-1,1 1 0,2-2-60,151-124 251,-145 117-248,-6 4 0,0 0 0,1 1 0,0-1 0,0 1 0,0 0 0,0 1 0,1 0 1,-1 0-1,1 0 0,0 0 0,0 1 0,2 0-3,-7 3-1,0 1-1,0 0 1,0-1-1,0 1 1,-1 0-1,1 0 1,-1 0 0,1 0-1,-1 0 1,1 0-1,-1 1 1,0-1-1,0 0 1,0 1 0,-1-1-1,1 0 1,0 1-1,-1-1 1,0 1-1,0-1 1,1 1 0,-1-1-1,-1 1 1,1-1-1,0 1 1,-1-1-1,1 1 1,-1-1 0,0 1-1,1-1 2,-1 10-2,1-12 2,7 62 29,-7-61-30,0 0 1,0 0 0,0 0 0,0 0-1,1 0 1,-1 0 0,0 0-1,1 0 1,-1 0 0,1 0-1,-1-1 1,1 1 0,-1 0 0,1 0-1,0 0 1,-1 0 0,1-1-1,0 1 1,0 0 0,0-1-1,0 1 1,-1-1 0,1 1 0,0-1-1,0 1 1,0-1 0,0 1-1,0-1 1,0 0 0,0 0 0,0 1-1,0-1 1,0 0 0,0 0-1,1 0 1,-1 0 0,0 0-1,0-1 1,0 1 0,0 0 0,0 0-1,0-1 1,0 1 0,0 0-1,0-1 1,0 1 0,-1-1-1,1 0 1,0 1 0,0-1 0,0 1-1,0-1 1,-1 0 0,1 0-1,0 0 1,-1 1 0,1-1 0,16-18-412,0 0 0,-1 0 0,-1-2 0,-1 1-1,-1-2 1,-1 0 0,-1-1 0,8-21 412,-3 8-664,-3 20 199,-17 47 680,-9 40 517,5-36-321,1 1 0,1 0 1,3 0-1,0 1 1,3-1-1,1 0 0,1 1 1,6 22-412,72 201 77,-79-258-45,0-1 1,0 1-1,0 0 1,0 0-1,0 0 1,-1 0-1,1 0 1,-1 0-1,0 0 0,1 0 1,-1 0-1,0 0 1,0 0-1,0 0 1,0 0-1,-1 0 1,1 0-1,0 0 0,-1 0 1,0 0-1,1 0 1,-1 0-1,0 0 1,0 0-1,0-1 1,0 1-1,0 0 0,-1-1 1,1 1-1,0-1 1,-1 1-1,1-1 1,-1 1-1,0-1 0,1 0 1,-1 0-1,0 0 1,0 0-1,1 0 1,-1 0-1,0-1 1,0 1-1,0-1 0,0 1 1,0-1-1,0 0 1,0 1-1,0-1 1,-1 0-33,-7-1 76,1 0-1,-1-1 1,0 0 0,1-1 0,0 0 0,0 0-1,0-1 1,0 0 0,0 0 0,1-1 0,0 0 0,0-1-1,0 0 1,1 0 0,-1-1 0,1 0 0,1 0 0,0 0-1,0-1 1,0 0 0,-1-3-76,3 5-1,1 1 1,0 0-1,0-1 1,0 0-1,1 0 1,0 0-1,0 0 1,0 0-1,1 0 1,0 0-1,0-1 1,0 1-1,1 0 1,0-1-1,0 1 1,1 0-1,0-1 1,0 1-1,0 0 1,1 0-1,0 0 1,0 0-1,0 0 0,1 0 1,0 0-1,0 1 1,1-1-1,1-1 1,116-109-915,-100 99 350,19-17-1090</inkml:trace>
  <inkml:trace contextRef="#ctx0" brushRef="#br0" timeOffset="102756.894">28756 6271 14579,'-35'103'7210,"35"-101"-6461,0-2 173,9-4 2110,52-40-1563,-47 32-1389,1 0 1,0 2-1,1 0 0,0 0 0,0 2 1,1 0-1,0 0 0,8 0-80,-24 7 1,1 0-1,0 1 0,0-1 1,0 1-1,0 0 0,-1 0 1,1-1-1,0 1 0,0 0 1,0 1-1,0-1 0,0 0 1,0 1-1,-1-1 0,1 1 1,0-1-1,0 1 0,-1 0 1,1-1-1,0 1 0,-1 0 1,1 0-1,-1 1 0,1-1 1,-1 0-1,1 0 0,-1 1 1,0-1-1,0 1 0,1-1 1,-1 1-1,0-1 0,-1 1 1,1 0-1,0-1 0,0 3 0,6 69-13,-35 125 329,28-194-118,1-24 200,2-44-309,-3-1 0,-2 1 0,-4-1 0,-11-52-89,22 117-81,13 55 3,-17-46 76,1 0 0,1-1 0,0 1 0,0-1 0,1 1 0,-1-1 0,2 0 0,-1-1 0,1 1 0,0-1-1,1 0 1,2 2 2,-5-6 1,0-1-1,0 1 0,0-1 0,0 0 0,0 0 1,0 0-1,1-1 0,-1 1 0,1-1 1,-1 0-1,1 0 0,0 0 0,-1 0 1,1-1-1,0 0 0,-1 1 0,1-1 0,0-1 1,0 1-1,-1 0 0,1-1 0,0 0 1,-1 0-1,1 0 0,0 0 0,-1 0 1,0-1-1,1 0 0,-1 0 0,0 0 0,0 0 1,0 0-1,0 0 0,0-1 0,2-2 0,5-4 10,0-1-1,-1 0 0,0 0 0,0-1 0,-1 0 1,-1-1-1,0 1 0,0-2 0,-1 1 0,-1 0 1,0-1-1,-1 0 0,0-1 0,-1 1 1,0 0-1,-1-1 0,-1 0 0,0 1 0,-1-1 1,-1 0-1,0 1 0,-1-9-9,1 23-1,1-1 1,0 0-1,-1 1 0,1-1 0,0 1 1,-1-1-1,1 0 0,-1 1 0,1-1 1,0 0-1,-1 1 0,1-1 0,-1 0 1,1 0-1,-1 1 0,1-1 0,-1 0 1,1 0-1,-1 0 0,1 0 0,-1 0 1,0 0-1,1 1 0,-1-1 1,1-1-1,-1 1 0,1 0 0,-1 0 1,1 0-1,-1 0 0,1 0 0,-1 0 1,1-1-1,-1 1 0,1 0 0,-1 0 1,1-1-1,-1 1 0,1 0 0,-1-1 1,1 1-1,0 0 0,-1-1 0,1 1 1,0-1-1,-1 1 0,1-1 0,0 1 1,0 0-1,-1-1 0,1 1 0,0-1 1,0 1-1,0-1 0,0 0 0,-1 1 1,1-1-1,0 1 0,0-1 1,0 1-1,0-1 1,-14 47-52,10-26 47,0 2 1,2-1 0,0 0 0,2 0-1,0 1 1,1-1 0,2 0 0,0 1-1,1-1 1,1 0 4,-5-19 0,0 0 0,1 0 1,-1 0-1,1 0 0,-1 1 0,1-1 1,0 0-1,0 0 0,0-1 0,0 1 1,0 0-1,0 0 0,1 0 0,-1-1 0,1 1 1,-1-1-1,1 1 0,-1-1 0,1 1 1,0-1-1,0 0 0,-1 0 0,1 0 1,0 0-1,0 0 0,0-1 0,0 1 0,0 0 1,1-1-1,-1 1 0,0-1 0,0 0 1,0 0-1,0 0 0,2 0 0,7-6 4,0 0 0,0-1 0,-1-1 0,0 1 0,-1-1 0,0-1 0,0 0 0,-1 0 0,0-1 0,0 0 0,-1 0 0,3-8-4,-2 5 6,0 0-1,-1-1 0,-1 1 1,0-1-1,-1-1 1,-1 1-1,0-1 1,-1 1-1,1-13-5,-2 13-9,-3 22-14,-2 26-22,-5 2 25,4-20 19,1-1 1,0 0-1,1 0 0,1 1 1,0 0-1,1-1 0,1 1 1,1 1 0,-2-16 0,0-1 1,0 1-1,0 0 0,0 0 1,0-1-1,0 1 1,0 0-1,0-1 1,0 1-1,0 0 0,1-1 1,-1 1-1,0 0 1,1-1-1,-1 1 0,0-1 1,1 1-1,-1-1 1,1 1-1,-1-1 1,1 1-1,-1-1 0,1 1 1,-1-1-1,1 1 1,-1-1-1,1 0 1,-1 1-1,1-1 0,0 0 1,-1 1-1,1-1 1,0 0-1,-1 0 1,1 0-1,0 0 0,-1 0 1,1 0-1,0 0 1,0 0-1,-1 0 1,1 0-1,0 0 0,-1 0 1,1 0-1,0-1 1,-1 1-1,1 0 0,0 0 1,-1-1-1,1 1 1,-1 0-1,1-1 1,-1 1-1,1-1 0,0 1 0,30-31 30,113-136 11,-144 166-41,0 0-1,0 1 1,0-1-1,0 1 0,1-1 1,-1 0-1,0 1 1,1-1-1,-1 1 1,0-1-1,1 1 0,-1-1 1,1 1-1,-1-1 1,1 1-1,-1-1 0,1 1 1,-1-1-1,1 1 1,-1 0-1,1-1 1,-1 1-1,1 0 0,0 0 1,-1 0-1,1-1 1,-1 1-1,1 0 0,0 0 1,-1 0-1,1 0 1,0 0-1,-1 0 1,1 0-1,0 0 0,-1 0 1,1 0-1,0 0 1,-1 1-1,1-1 0,-1 0 1,1 0-1,0 1 1,-1-1-1,1 0 1,-1 1-1,1-1 0,-1 1 1,1-1-1,-1 0 1,1 1-1,-1-1 0,1 1 1,-1-1-1,0 1 1,1 0-1,-1-1 1,0 1-1,0-1 0,1 1 1,-1 0-1,0-1 1,0 1-1,0 0 1,-1 45-35,0-42 37,-4 89 14,6-92-15,1-1 1,0 0 0,0 0 0,0 0-1,0 0 1,0 0 0,0 0-1,0-1 1,0 1 0,-1-1 0,1 1-1,0-1 1,0 0 0,0 0 0,-1 1-1,1-1 1,0 0 0,-1-1-1,1 1 1,-1 0 0,0 0 0,1-1-1,-1 1 1,0-1 0,0 1-1,2-2-1,-2 1 2,37-36 21,68-47-7,-104 84-17,-1 0 0,1 1-1,0-1 1,0 0 0,0 1-1,-1-1 1,1 1 0,0 0 0,0 0-1,0-1 1,0 1 0,0 0 0,0 1-1,0-1 1,0 0 0,0 0-1,0 1 1,0-1 0,-1 1 0,1 0-1,0 0 1,0-1 0,-1 1 0,1 0-1,0 1 1,-1-1 0,1 0-1,-1 0 1,1 1 0,-1-1 0,0 0-1,0 1 1,1 0 0,-1-1 0,0 1-1,0 0 1,-1-1 0,1 1-1,0 0 1,0 0 0,-1 0 0,1 0-1,-1 0 2,25 80 96,-19-74 112</inkml:trace>
  <inkml:trace contextRef="#ctx0" brushRef="#br0" timeOffset="103602.56">30344 5801 22173,'1'4'1075,"12"90"1270,28 112-1532,-41-204-786,0 0 1,0 1-1,1-1 1,-1 0 0,1 0-1,-1 0 1,1 1 0,0-1-1,0 0 1,0 0-1,0 0 1,0 0 0,0 0-1,0-1 1,1 1 0,-1 0-1,1 0 1,-1-1-1,1 1 1,0-1 0,0 1-1,-1-1 1,1 0-1,0 0 1,0 0 0,0 0-1,0 0 1,1 0 0,-1-1-1,0 1 1,0-1-1,0 1 1,1-1 0,-1 0-1,0 0 1,0 0-1,1 0 1,-1 0 0,0 0-1,0-1 1,3 0-28,1-6 98,1-1 0,-1 0-1,0-1 1,-1 1 0,0-1 0,0 0 0,-1 0-1,0-1 1,-1 1 0,0-1 0,0 0 0,-1 0 0,0 0-1,-1 0 1,0 0 0,-1 0 0,0-3-98,0 7 22,0 0-1,0 0 1,0 1 0,-1-1 0,0 0-1,0 1 1,0-1 0,-1 0 0,0 1 0,0 0-1,-1-1 1,1 1 0,-1 0 0,0 0-1,0 1 1,-1-1 0,1 1 0,-1-1-1,0 1 1,0 0 0,-1 0 0,1 1-1,-1-1 1,0 1 0,-5-2-22,8 5-1,0 1 0,0 0 0,0 0 0,0 0 0,0 0 0,0 0-1,1 0 1,-1 0 0,0 1 0,1-1 0,-1 1 0,1-1 0,-1 1 0,1 0 0,-1-1 0,1 1 0,0 0 0,0 0 0,0 0-1,0 0 1,0 0 0,1 0 0,-1 0 0,1 0 0,-1 0 0,1 1 0,0-1 0,0 0 0,-1 0 0,2 0 0,-1 0 0,0 1-1,0-1 1,1 0 0,-1 0 0,1 0 0,0 0 0,-1 0 0,1 0 0,0 0 0,0 0 0,0 0 0,1 0 0,-1 0 0,0-1-1,1 1 1,0 1 1,2-3-39,0 1-1,-1-1 1,1 0-1,0 0 1,-1 0-1,1-1 1,0 1-1,-1-1 1,1 0-1,-1 0 1,1 0-1,-1 0 1,1-1-1,-1 1 1,0-1-1,0 0 1,0 0-1,0 0 0,0 0 1,0-1-1,0 1 1,1-3 39,3 0-263,31-24-1365</inkml:trace>
  <inkml:trace contextRef="#ctx0" brushRef="#br0" timeOffset="104254.221">30754 5763 26686,'-24'37'556,"10"-18"-350,1 0-1,1 1 1,0 0-1,2 1 1,0 1-1,2-1 1,-3 11-206,11-31 2,0-1 0,-1 1 0,1-1 0,0 1 0,0-1 0,-1 0 0,1 1 0,0-1 0,0 1 0,0-1-1,0 1 1,0-1 0,0 1 0,0-1 0,0 1 0,0-1 0,0 1 0,0-1 0,0 1 0,0-1 0,0 1 0,0-1 0,0 1 0,1-1 0,-1 1 0,0-1 0,0 1 0,1-1 0,-1 0 0,0 1 0,0-1 0,1 1 0,-1-1 0,1 0 0,-1 1 0,0-1 0,1 0 0,-1 0 0,1 1 0,-1-1 0,0 0 0,1 0 0,-1 0 0,1 1-1,-1-1 1,1 0 0,-1 0 0,1 0 0,-1 0 0,1 0 0,-1 0 0,1 0 0,-1 0 0,1 0 0,-1 0 0,1 0 0,-1 0 0,1-1 0,-1 1 0,1 0 0,-1 0 0,1 0 0,-1-1 0,0 1 0,1 0 0,-1 0 0,1-1 0,-1 1 0,0-1 0,1 1-2,31-24 43,160-162 100,-191 184-144,1 1 0,-1-1 0,1 1 0,-1-1 1,1 1-1,-1 0 0,1 0 0,0 0 0,0 0 0,0 0 0,-1 0 0,1 0 1,0 0-1,0 1 0,0-1 0,0 1 0,1-1 0,-1 1 0,0 0 1,0 0-1,0 0 0,0 0 0,0 0 0,0 0 0,0 1 0,0-1 1,0 1-1,0 0 0,0-1 0,0 1 0,0 0 0,0 0 0,0 0 0,-1 0 1,1 0-1,0 1 0,1 0 1,-1 9-5,0 1 1,0-1-1,-1 0 1,0 1 0,-1-1-1,0 1 1,-1-1-1,0 1 1,-1-1-1,-1 0 1,1 0-1,-4 7 5,5-16 1,-11 59 52,16-54 222,6-21-86,-3-3-167,-1 0 0,0 0 0,-1-1 0,-1 1 0,0-1 0,-2 0 0,0 0 0,-1 0 0,0 0 0,-2 0 0,0 0 0,-1 0 0,-1 0-1,-1 0 1,0 0 0,-1 1 0,-2-2-22,5 15-22,0 7-14,1 1 33,0 1 0,-1 0 0,2-1 0,-1 1 0,1 0-1,-1-1 1,1 1 0,1 0 0,-1 0 0,1-1 0,-1 1 0,1 0 0,1-1 0,-1 1 0,1-1 0,-1 0 0,1 1 0,1-1 0,-1 0 0,1 0 0,-1 0 0,1 0 0,0-1 0,0 1 0,1-1 0,-1 0 0,1 0 0,0 0 0,-1 0 0,1 0 0,1-1 0,-1 0 0,0 0-1,0 0 1,1 0 0,-1-1 0,1 0 0,0 0 0,-1 0 0,2 0 3,3-5 4,0 0-1,0-1 1,0 1-1,-1-2 1,0 1-1,0-1 1,0-1-1,0 0 1,-1 0-1,0 0 1,-1 0-1,0-1 1,0 0-1,0-1 1,-1 0-1,-1 1 1,1-1-1,1-8-3,21-68 67,-35 86-109,-9 101-12,17-100 53,-3 23 3,1-1 0,2 1-1,0-1 1,2 1-1,0-1 1,5 15-2,-7-38 1,0 1 1,0 0-1,0-1 0,0 1 0,1-1 1,-1 1-1,1-1 0,-1 1 1,1-1-1,0 1 0,-1-1 0,1 1 1,0-1-1,0 0 0,0 0 1,0 1-1,0-1 0,0 0 0,0 0 1,1 0-1,-1 0 0,0 0 1,1 0-1,-1 0 0,0-1 0,1 1 1,-1 0-1,1-1 0,-1 1 1,1-1-1,-1 0 0,1 1 0,0-1 1,-1 0-1,1 0 0,-1 0 1,1 0-1,0 0 0,-1 0 0,1-1 1,-1 1-1,1 0 0,-1-1 1,1 1-1,-1-1 0,1 0 0,-1 1 1,1-1-1,-1 0 0,0 0 1,1 0-1,-1 0 0,0 0 0,0 0 1,0-1-2,7-7-132,-1 0 0,0-1 0,-1 1 0,0-2 0,0 1 0,-1 0 1,-1-1-1,0 0 0,3-11 132,7-34-215</inkml:trace>
  <inkml:trace contextRef="#ctx0" brushRef="#br0" timeOffset="104485.015">31172 5434 24869,'4'37'40,"9"-5"-336,6-5-480</inkml:trace>
  <inkml:trace contextRef="#ctx0" brushRef="#br0" timeOffset="105001.783">31436 5589 27286,'-3'8'108,"-1"-3"-33,0 1 0,1 0 0,0 1 0,0-1 0,0 1 0,1-1 0,0 1 1,0 0-1,1 0 0,-1 0 0,2 0 0,-1 0 0,1 0 0,0 0 0,1 0 0,-1 0 0,1 0 0,1 0 0,-1 0 0,3 5-74,0-10 4,-1-1 1,1 0-1,0 0 1,0 0-1,-1-1 1,1 0-1,0 1 1,0-1-1,0 0 1,0-1-1,-1 1 1,1-1 0,0 0-1,0 0 1,-1 0-1,1 0 1,0 0-1,-1-1 1,1 0-1,-1 0 1,0 0-1,0 0 1,0 0 0,0-1-1,0 1 1,0-1-1,0 0 1,-1 0-1,1 0 1,-1 0-1,0 0 1,0-1-6,10-6-3,-2-1 0,1 0-1,-2 0 1,1-1 0,-2 0 0,1-1 0,-2 0 0,0 0-1,0-1 1,-1 1 0,-1-2 0,0 1 0,-1 0 0,-1-1-1,0 0 1,0-13 3,-3 29-1,0-1-1,-1 0 0,1 0 1,0 0-1,-1 0 1,1 0-1,-1 0 1,1 1-1,0-1 0,-1 0 1,1 0-1,0 0 1,-1 0-1,1 0 1,-1 0-1,1-1 0,0 1 1,-1 0-1,1 0 1,0 0-1,-1 0 1,1 0-1,0 0 0,-1-1 1,1 1-1,0 0 1,-1 0-1,1-1 1,0 1-1,-1 0 0,1 0 1,0-1-1,0 1 1,0 0-1,-1-1 1,1 1-1,0 0 0,0-1 1,0 1-1,0 0 1,-1-1-1,1 1 1,0 0-1,0-1 0,0 1 1,0-1-1,0 1 1,0 0-1,0-1 1,0 1 1,-15 34-39,9-16 35,1 0-1,1 0 1,0 0 0,2 1 0,0-1-1,1 1 1,1-1 0,0 1-1,2 0 1,1 4 4,-3-21 1,0 0-1,0 0 0,0 0 1,0 0-1,1 0 0,-1 0 1,1 0-1,-1-1 0,1 1 1,0 0-1,0 0 0,0 0 1,0-1-1,0 1 0,0 0 1,0-1-1,1 1 0,-1-1 1,0 0-1,1 1 0,-1-1 1,1 0-1,0 0 0,-1 0 1,1 0-1,0 0 0,0 0 1,0-1-1,-1 1 0,1 0 1,0-1-1,0 1 0,0-1 1,0 0-1,0 0 0,0 0 1,0 0-1,0 0 0,0 0 1,0-1-1,0 1 0,0 0 1,0-1-1,0 0 0,-1 1 1,1-1-1,0 0 0,0 0 1,-1 0-1,1 0 0,0 0 1,0-1-1,14-12-402,0-1 1,-2 0-1,1-1 1,-2 0-1,0-1 1,-1-1 0,-1 0-1,-1 0 1,0-1-1,-1-1 1,2-9 401,-4 6-663,0 1-1,-2-2 1,0 1 0,-2 0 0,0-1-1,-2 0 1,-1-14 663,-23-93 938,11 103 754,12 28-1636,-1 0-1,1-1 0,0 1 0,-1 0 1,1-1-1,0 1 0,-1 0 0,1-1 1,-1 1-1,1 0 0,0 0 0,-1 0 1,1-1-1,-1 1 0,1 0 0,-1 0 1,1 0-1,-1 0 0,1 0 0,-1 0 1,1 0-1,-1 0 0,1 0 0,0 0 1,-1 0-1,1 0 0,-1 0 0,1 1 1,-1-1-1,1 0 0,-1 0 0,1 0 1,0 1-1,-1-1 0,1 0 0,-1 0 1,1 1-1,0-1 0,-1 0 0,1 1 1,0-1-1,-1 0 0,1 1 0,0-1 1,0 1-1,-1-1 0,1 1 0,0-1 1,0 0-1,0 1 0,0-1 0,0 1 1,-1-1-1,1 1 0,0-1 0,0 1-55,-55 184 2073,49-93-1349,6-89-719,0-1 0,1 0 0,-1 0 0,1 0 0,0 0 0,0 1 0,0-1 0,0 0 0,0 0 0,0-1 0,0 1 0,1 0 0,-1 0 0,1 0 0,-1-1 0,1 1 0,0-1 0,-1 0 0,1 1 0,0-1 0,0 0 0,0 0 0,0 0 0,0 0 0,0 0 0,0-1 0,1 1 0,-1 0 1,0-1-1,0 0 0,1 0 0,-1 1 0,0-1 0,0-1 0,1 1 0,-1 0 0,0 0 0,1-1-5,62-11 47,-53 9-70,-1 0 0,1 0 0,0 1 0,0 1 0,0 0 0,0 1 0,0 0 0,1 1 0,-1 0 0,10 3 23,-21-2-2,1-1 0,0 1 0,0 0 0,-1 0 0,1 0 0,-1 0 0,0 0-1,1 0 1,-1 0 0,0 0 0,0 0 0,0 1 0,-1-1 0,1 0 0,0 1 0,-1-1 0,0 1 0,1-1 0,-1 0 0,0 1-1,0-1 1,-1 1 0,1-1 0,0 1 0,-1-1 0,1 0 0,-1 1 0,0-1 0,0 0 0,0 0 0,0 1 0,0-1 0,-1 0-1,1 0 1,0 0 0,-1 0 0,0-1 0,1 1 0,-1 0 0,0-1 0,0 1 0,0-1 0,0 1 0,-1-1 2,-3 8 40,-7 10 121,0-2 0,-1 1 0,-1-2 0,0 0 0,-2-1 0,1 0 0,-2-2 0,0 0 0,0-1 0,-9 4-161,26-15-25,0 0 0,-1 0 0,1 0 0,-1 0 0,0 0 0,1 0 0,-1 0 1,0-1-1,1 1 0,-1-1 0,0 1 0,0-1 0,1 1 0,-1-1 0,0 0 0,0 0 0,0 0 0,0 0 0,1 0 0,-1-1 0,0 1 0,0 0 0,1-1 0,-1 1 1,0-1-1,0 0 0,1 0 0,-1 1 0,1-1 0,-1 0 0,1 0 0,-1 0 0,1-1 0,-1 1 0,1 0 0,0-1 0,0 1 0,0 0 0,0-1 0,0 1 0,0-1 1,0 0-1,0 1 0,0-1 0,1 0 0,-1 0 0,1 1 0,-1-1 0,1 0 0,0 0 0,0 0 0,0 1 0,0-1 0,0 0 0,0 0 0,0 0 0,1 0 25,6-29-1121</inkml:trace>
  <inkml:trace contextRef="#ctx0" brushRef="#br0" timeOffset="105269.461">32077 5129 28086,'-6'47'376,"-5"5"-48,0 13-160,0-3-88,2 3-64,3-7-16,0-8 8,2-7 16,10-13-56,2-10-264,10-19-920,7-6-769</inkml:trace>
  <inkml:trace contextRef="#ctx0" brushRef="#br0" timeOffset="105542.242">32208 5338 26486,'8'3'149,"-1"0"0,0 0 0,1-1 1,-1 1-1,1-2 0,0 1 1,-1-1-1,1 0 0,0-1 0,0 0 1,7-1-150,-12 1 17,0 0 0,0 0 0,0-1 0,0 1 0,0-1 0,-1 0 0,1 0 0,0 0 0,0 0 0,-1 0 1,1-1-1,0 1 0,-1-1 0,0 0 0,1 0 0,-1 0 0,0 0 0,0 0 0,0 0 0,0 0 0,0-1 0,-1 1 0,1-1 1,-1 0-1,1 1 0,-1-1 0,0 0 0,0 0 0,0 1 0,0-1 0,-1 0 0,1-1-17,-1 3 16,0-1 0,0 1 0,0-1 0,0 1 0,0 0 0,0-1 0,0 1 0,-1-1 0,1 1 0,0 0 0,-1-1 0,1 1 0,-1 0 0,1 0 0,-1-1 0,0 1 0,0 0 0,1 0 0,-1 0 1,0 0-1,0 0 0,0 0 0,0 0 0,0 0 0,0 0 0,-1 1 0,1-1 0,0 0 0,0 1 0,-1-1 0,1 0 0,0 1 0,-1 0 0,1-1 0,0 1 0,-1 0 0,1 0 0,0 0 0,-1 0 0,1 0 0,-1 0-16,-58 10 315,49-4-307,1 1 0,0 0 0,1 0 0,-1 1 0,1 0 0,1 1 0,0 0 0,0 0 0,0 1 0,1 0 0,1 0 0,0 1 0,0 0 0,1 0 0,0 0-1,1 1 1,1-1 0,0 1 0,0 0 0,1 0 0,0 0 0,1 0 0,1 0 0,0 3-8,0-10-10,0-1-1,1 0 0,-1 0 1,1 0-1,0 0 1,0 0-1,1 0 1,-1 0-1,1 0 1,0 0-1,0-1 1,0 1-1,0 0 1,1-1-1,-1 0 1,1 0-1,0 0 0,0 0 1,0 0-1,1 0 1,-1-1-1,0 0 1,1 1-1,0-1 1,0-1-1,-1 1 1,1 0-1,0-1 1,0 0-1,0 0 1,0 0-1,1 0 0,-1-1 1,0 0-1,0 0 1,0 0-1,0 0 1,1 0-1,2-2 11,37-3-1172</inkml:trace>
  <inkml:trace contextRef="#ctx0" brushRef="#br0" timeOffset="132213.246">21882 8964 23285,'-11'6'1168,"11"-6"329,0 1-457,0 1-192,0-1-416,19 11-144,13-17-192,8-2-48,11-5-24,0 1-16,6 0 8,0 3 0,-3 0 16,-3 1-16,-6 0-600,-7-2-584,-11-1 3008</inkml:trace>
  <inkml:trace contextRef="#ctx0" brushRef="#br0" timeOffset="132475.866">22298 8596 23357,'0'0'1159,"7"0"1189,4-1-2275,0 1 0,1 0-1,-1 0 1,0 1 0,0 1-1,0 0 1,0 0 0,-1 1-1,1 0 1,-1 1-1,1 0 1,-1 1 0,0 0-1,-1 1 1,1 0 0,-1 0-1,0 1 1,-1 0 0,0 1-1,0 0 1,0 0-1,-1 0 1,0 1 0,-1 0-1,0 1 1,0-1 0,-1 1-1,-1 0 1,1 1 0,1 7-73,-5 3-20,0-1 0,-2 1 1,0 0-1,-1 0 1,-1-1-1,-1 1 1,-1-1-1,-1 0 1,-1 0-1,0-1 0,-2 1 1,0-2-1,-1 1 1,-1-2-1,-6 9 20,-9 4-3945</inkml:trace>
  <inkml:trace contextRef="#ctx0" brushRef="#br0" timeOffset="133481.407">22972 8377 22053,'0'0'1335,"1"5"164,27 127 300,-6 2 0,0 57-1799,-23-164 599,-11-34 98,2-17-645,0 0 0,2-1 0,1 1 0,1-1 0,2-1 0,0 1 0,1-1 0,1-15-52,2 41-1,0-1 0,0 1 0,-1 0 0,1-1 0,0 1 1,0 0-1,0-1 0,0 1 0,0 0 0,-1-1 0,1 1 0,0-1 0,0 1 0,0 0 0,0-1 0,0 1 0,0-1 0,0 1 0,0 0 0,0-1 1,0 1-1,0 0 0,1-1 0,-1 1 0,0-1 0,0 1 0,0 0 0,0-1 0,1 1 0,-1 0 0,0-1 0,0 1 0,1 0 0,-1 0 1,0-1-1,0 1 0,1 0 0,-1 0 0,0-1 0,1 1 0,-1 0 0,0 0 0,1 0 0,-1 0 0,0-1 0,1 1 0,-1 0 0,1 0 0,-1 0 1,0 0-1,1 0 0,-1 0 0,1 0 0,-1 0 0,0 0 0,1 0 0,-1 0 0,0 0 0,1 1 0,-1-1 0,1 0 0,-1 0 0,0 0 0,1 0 1,-1 1-1,0-1 0,1 0 0,-1 0 0,0 1 1,20 21-77,-19-20 73,6 6-9,50 53-21,-55-60 33,0 0 1,0 0-1,0 0 0,0 0 0,0 0 1,0-1-1,0 1 0,0-1 0,0 1 1,0-1-1,1 0 0,-1 1 0,0-1 0,0-1 1,0 1-1,0 0 0,0 0 0,1-1 1,-1 1-1,0-1 0,0 0 0,0 1 1,0-1-1,0 0 0,0 0 0,0-1 1,-1 1-1,1 0 0,0 0 0,-1-1 1,1 1-1,-1-1 0,1 0 0,-1 1 1,0-1-1,1 0 0,-1-1 1,12-18 12,-1 0-1,-1-1 0,-1 0 1,-1-1-1,-1 0 1,-1-1-1,-2 1 1,0-1-1,-1-1 1,-1 1-1,-1 0 1,-2-1-1,0 1 1,-2-1-1,-2-13-11,-17-49 44,21 88-45,0 0 1,1 0-1,-1 0 0,0-1 0,0 1 1,0 0-1,0 0 0,0 0 0,0-1 1,0 1-1,0 0 0,0 0 0,0 0 1,0-1-1,0 1 0,-1 0 1,1 0-1,0-1 0,-1 1 0,1 0 1,0 0-1,-1-1 0,1 1 0,-1 0 1,1-1-1,-1 1 0,1-1 0,-1 1 1,0 0-1,1-1 0,-1 1 0,0-1 1,1 0-1,-1 1 0,0-1 0,1 0 1,-1 1-1,0-1 0,0 0 0,0 0 1,1 0-1,-1 1 0,0-1 0,0 0 1,0 0-1,1 0 0,-1 0 0,0-1 1,0 1-1,0 0 0,1 0 1,-1 0-1,0-1 0,0 1 0,0 0 1,1-1-1,-1 1 0,0 0 0,1-1 1,-1 1-1,0-1 0,1 1 0,-1-1 1,1 0-1,-1 1 0,1-1 0,-1 0 1,1 1-1,-1-1 0,1 0 1,-11 48-8,2 0 1,2 0-1,2 1 0,2 0 0,2 0 0,2 8 8,14 48 16,-14-102-16,-1-1-1,1 0 1,0 1-1,0-1 0,-1 0 1,1 0-1,0 0 0,0 0 1,0 0-1,0 0 0,1 0 1,-1 0-1,0 0 0,0 0 1,0 0-1,1-1 1,-1 1-1,0 0 0,1-1 1,-1 1-1,1-1 0,-1 0 1,0 1-1,1-1 0,-1 0 1,1 0-1,-1 0 1,1 0-1,-1 0 0,1 0 1,-1-1-1,1 1 0,-1 0 1,1-1-1,-1 1 0,0-1 1,1 1-1,-1-1 0,0 0 1,0 0-1,1 1 1,-1-1-1,0 0 0,1-1 1,53-45-16,-53 45 16,126-148 67,-128 149-68,1 1 0,-1-1 1,1 1-1,-1-1 0,1 0 0,0 1 0,-1-1 0,1 1 0,-1-1 1,1 1-1,0-1 0,0 1 0,-1 0 0,1-1 0,0 1 1,0 0-1,-1 0 0,1 0 0,0-1 0,0 1 0,0 0 0,-1 0 1,1 0-1,0 0 0,0 0 0,0 0 0,-1 0 0,1 1 1,0-1-1,0 0 0,0 0 0,-1 1 0,1-1 0,0 0 0,-1 1 1,1-1-1,0 1 0,-1-1 0,1 1 0,0-1 0,-1 1 1,1-1-1,-1 1 0,1 0 0,-1-1 0,1 1 0,-1 0 0,0-1 1,1 1-1,-1 0 0,0 0 0,1-1 0,-1 1 0,0 0 1,6 49-36,-6-44 35,-9 207 48,9-210-152,0-6-182,1-19-533,0-14-1003</inkml:trace>
  <inkml:trace contextRef="#ctx0" brushRef="#br0" timeOffset="134277.135">23537 8573 23853,'6'35'2620,"-6"-34"-2581,0-1 0,1 1 0,-1-1 0,1 0 0,-1 1 0,1-1 0,-1 0-1,1 1 1,-1-1 0,1 0 0,-1 1 0,1-1 0,-1 0 0,1 0 0,0 0 0,-1 0 0,1 1 0,-1-1-1,1 0 1,-1 0 0,1 0 0,0 0 0,-1 0 0,1 0 0,-1-1 0,1 1 0,0 0 0,-1 0 0,1 0-1,-1-1 1,1 1 0,-1 0 0,1 0 0,-1-1 0,1 1 0,-1 0 0,1-1 0,-1 1 0,1-1 0,-1 1-1,0-1 1,1 1 0,-1 0 0,0-1 0,1 0 0,-1 1 0,0-1 0,0 1 0,1-1 0,-1 1 0,0-1-1,0 1 1,0-1 0,0 0 0,0 1 0,0-1 0,0 1 0,0-1 0,0 0-39,8-11 65,-1-1 0,-1 1 0,0-1 0,0 0 0,-1-1 0,-1 1 0,-1-1 0,0 0 0,0 0 0,-1 0 0,-1-1 0,-1-10-65,0 25 2,0 0 1,0 0-1,-1 1 0,1-1 1,0 0-1,0 0 0,-1 0 1,1 1-1,0-1 1,-1 0-1,1 0 0,0 0 1,0 0-1,-1 0 0,1 0 1,0 0-1,-1 0 0,1 0 1,0 0-1,-1 0 0,1 0 1,0 0-1,-1 0 1,1 0-1,0 0 0,0 0 1,-1 0-1,1 0 0,0 0 1,-1-1-1,1 1 0,0 0 1,0 0-1,-1 0 0,1 0 1,0-1-1,0 1 0,-1 0 1,1 0-1,0-1 1,0 1-1,0 0 0,0 0 1,-1-1-1,1 1 0,0 0-2,-12 32 27,4-10-18,2 1 0,1-1 0,1 1 0,0 0 0,2 0 0,1 0 0,0 1 0,2 1-9,-1-24-1,0 1 0,1-1 1,-1 0-1,0 0 1,0 0-1,1 0 0,-1 0 1,0 0-1,1 0 0,-1 0 1,1 0-1,0 0 1,-1 0-1,1 0 0,0 0 1,-1 0-1,1-1 0,0 1 1,0 0-1,0 0 1,0-1-1,0 1 0,0-1 1,0 1-1,0-1 0,0 1 1,0-1-1,0 1 1,0-1-1,0 0 0,0 0 1,0 1-1,1-1 0,-1 0 1,0 0-1,0 0 1,0 0-1,0-1 0,0 1 1,0 0-1,0 0 0,1-1 1,-1 1-1,0-1 1,0 1 0,53-28-35,-50 25 35,48-33-20,-34 22 23,1 1 0,1 1 0,-1 0 0,2 2-1,0 0 1,0 1 0,14-3-3,-34 11 0,1 0-1,-1 1 1,1 0 0,-1-1 0,0 1-1,1 0 1,-1 0 0,1 0 0,-1 0-1,1 0 1,-1 0 0,0 0-1,1 0 1,-1 1 0,1-1 0,-1 0-1,0 1 1,1-1 0,-1 1 0,0 0-1,1-1 1,-1 1 0,0 0-1,0 0 1,0 0 0,0 0 0,0 0-1,0 0 1,0 0 0,0 0 0,0 0-1,0 0 1,0 1 0,-1-1-1,1 0 1,-1 1 0,1-1 0,-1 0-1,1 1 1,-1-1 0,0 1 0,0-1-1,1 0 1,-1 1 0,0-1-1,0 1 1,-1 0 0,-15 67 269,16-68-246,1 0-1,-1 0 0,0 1 1,0-1-1,-1 0 1,1 0-1,0 0 1,0 0-1,0 0 1,-1 0-1,1 1 1,-1-1-1,1 0 1,-1 0-1,1 0 0,-1 0 1,1 0-1,-1 0 1,0-1-1,0 1 1,1 0-1,-1 0 1,0 0-1,0-1 1,0 1-1,0 0 0,0-1 1,0 1-1,0-1 1,0 1-1,0-1 1,0 1-1,0-1 1,0 0-1,-1 0 1,1 0-1,0 1 1,0-1-1,0 0 0,0 0 1,-1 0-1,1-1 1,0 1-1,0 0 1,0 0-1,0-1 1,0 1-1,0 0 1,0-1-1,0 1 1,0-1-1,0 0 0,0 1 1,0-1-1,0 0 1,0 0-1,0 0-22,-3-4 21,0-1-1,0 0 1,1 0-1,0-1 1,0 1-1,0-1 0,1 1 1,0-1-1,0 0 1,1 0-1,0 1 1,0-6-21,1 10-14,0 2-10,0 0-2,0 0 16,24-17-48,9-12 64,20 6-46,-44 18 38,-1 0 0,1 0 0,-1-1 0,0 0-1,0-1 1,-1 0 0,1 0 0,-2 0 0,1-1-1,-1 0 1,0 0 0,-1-1 0,0 1-1,0-1 1,-1 0 0,0-1 0,0 1 0,-1-1-1,-1 1 1,1-1 0,-2 0 0,1 0 0,-1 0-1,-1 0 1,0 0 0,-1-4 2,2 13 0,-1 0 0,0 1 0,0-1-1,0 0 1,0 0 0,0 0 0,0 0 0,0 0 0,0 0 0,0 0 0,0 1-1,0-1 1,0 0 0,-1 0 0,1 0 0,0 0 0,-1 0 0,1 1-1,-1-1 1,1 0 0,-1 0 0,1 1 0,-1-1 0,1 0 0,-1 1-1,0-1 1,1 0 0,-1 1 0,0-1 0,0 1 0,1-1 0,-1 1 0,0 0-1,0-1 1,0 1 0,0 0 0,1 0 0,-1-1 0,0 1 0,0 0-1,0 0 1,0 0 0,0 0 0,0 0 0,0 0 0,1 0 0,-1 0-1,0 1 1,0-1 0,0 0 0,0 0 0,0 1 0,1-1 0,-1 1-1,0-1 1,0 1 0,1-1 0,-1 1 0,0-1 0,0 1 0,1-1 0,-1 1-1,0 0 1,-38 46-28,34-38 25,-1 0 0,2 0 0,-1 1-1,1-1 1,1 1 0,0 0 0,0 1 0,1-1 0,0 0 0,1 1 0,0-1 0,1 1 0,0-1 0,0 1 0,1-1 0,1 0 0,0 1 0,0-1 0,1 0 0,0 0 0,1 0 0,0 0 0,1-1 0,-1 0 0,7 8 3,-8-14-43,1 0 0,0-1 0,0 1 0,0-1 0,1 0 1,-1 0-1,0 0 0,1-1 0,-1 0 0,1 0 0,0 0 1,-1 0-1,1-1 0,0 1 0,0-1 0,-1 0 1,1-1-1,0 1 0,-1-1 0,1 0 0,0 0 0,-1-1 1,1 1-1,-1-1 0,0 0 0,0 0 0,1 0 0,-1-1 1,-1 1-1,1-1 0,0 0 0,-1 0 0,1-1 0,-1 1 43,33-47-2268</inkml:trace>
  <inkml:trace contextRef="#ctx0" brushRef="#br0" timeOffset="134908.837">24225 7964 21301,'0'-1'77,"1"1"1,-1 0 0,1-1 0,-1 1 0,1 0 0,0-1 0,-1 1 0,1 0 0,0 0 0,-1-1-1,1 1 1,0 0 0,-1 0 0,1 0 0,0 0 0,-1 0 0,1 0 0,0 0 0,-1 0 0,1 0-1,0 0 1,-1 1 0,1-1 0,0 0 0,-1 0 0,1 0 0,0 1 0,-1-1 0,1 1-1,-1-1 1,1 0 0,0 1 0,-1-1 0,1 1 0,-1-1 0,0 1 0,1-1 0,-1 1 0,1-1-1,-1 1 1,0 0 0,1-1 0,-1 1 0,0 0 0,0-1 0,1 1 0,-1 0 0,0-1 0,0 1-1,0 0 1,0-1 0,0 1 0,0 0 0,0-1 0,0 1 0,0 0-78,25 54 621,-2 0 1,-2 2 0,-3 1-1,9 51-621,-17-70 157,97 315 690,-265-743 825,154 379-1698,4 8-12,0 2-18,14 1-1117,42-5-2035,-37-7 1097</inkml:trace>
  <inkml:trace contextRef="#ctx0" brushRef="#br0" timeOffset="135707.55">24778 8278 20044,'0'0'1931,"-2"-6"1741,0 2-3541,0-1-1,0 1 1,0 0 0,-1 0 0,0 0 0,1 0-1,-1 1 1,-1-1 0,1 1 0,0-1 0,-1 1-1,0 0 1,0 1 0,0-1 0,0 1 0,0-1-1,0 1 1,-1 1 0,1-1 0,0 0 0,-1 1-1,0 0 1,1 0 0,-1 1 0,0-1 0,1 1-1,-1 0 1,0 0 0,0 0 0,1 1 0,-1 0-1,0 0 1,1 0 0,-1 0 0,1 1 0,-1 0-1,1 0 1,-2 1-131,-2 4-1,0 0 0,1 1 0,-1 0 0,2 1 0,-1-1 0,1 1 0,1 0 0,-1 1 0,2-1 0,-1 1 0,1 0 0,1 0 0,0 1 0,0-1 0,1 1 0,0-1 0,1 1 0,0 0 0,1 0 0,1 7 1,-1-16-1,0-1 0,0 1 0,0-1 0,0 1 0,0-1 0,1 1 0,-1-1-1,1 1 1,-1-1 0,1 0 0,-1 1 0,1-1 0,0 1 0,0-1 0,0 0 0,-1 0 0,1 0-1,1 1 1,-1-1 0,0 0 0,0 0 0,0 0 0,0 0 0,1-1 0,-1 1 0,0 0 0,1-1 0,-1 1-1,1 0 1,-1-1 0,1 0 0,-1 1 0,1-1 0,-1 0 0,1 0 0,-1 0 0,1 0 0,-1 0-1,1 0 1,-1 0 0,1 0 0,-1-1 0,1 1 0,-1-1 0,1 1 1,62-37-15,102-106 26,-165 141-12,0 1 0,0 0 0,0-1 1,0 1-1,0 0 0,1 0 0,-1-1 1,0 1-1,1 0 0,-1 0 0,0 1 0,1-1 1,-1 0-1,1 0 0,0 1 0,-1-1 0,1 1 1,0-1-1,-1 1 0,1 0 0,0 0 0,-1-1 1,1 1-1,0 0 0,-1 1 0,1-1 0,0 0 1,0 0-1,-1 1 0,1-1 0,-1 1 0,1-1 1,0 1-1,-1 0 0,1 0 0,-1 0 0,0 0 1,1 0-1,-1 0 0,0 0 0,1 0 0,-1 0 1,0 1-1,0-1 0,0 0 0,0 1 1,0-1-1,0 1 0,-1-1 0,1 1 0,0-1 1,-1 1 0,1 15 51,0-1 1,-2 0 0,0 1-1,0-1 1,-2 0 0,0 0-1,-1 0 1,-2 5-52,51-321 361,-38 270-366,-6 30 2,0-1 0,0 1 0,-1 0 0,1-1 0,0 1 0,0 0 1,0 0-1,0 0 0,0 0 0,0 0 0,-1-1 0,1 2 0,0-1 0,0 0 0,0 0 0,0 0 0,0 0 0,0 0 0,0 1 1,-1-1-1,1 0 0,0 1 0,0-1 0,0 1 0,-1-1 0,1 1 0,0-1 0,-1 1 0,1 0 0,0-1 0,-1 1 0,1 0 1,-1-1-1,1 1 0,-1 0 0,1 0 0,-1 0 0,1-1 0,-1 1 0,0 0 0,0 0 0,1 0 0,-1 0 0,0 0 0,0 0 1,0-1-1,0 1 0,0 0 0,0 0 0,0 0 0,0 0 0,-1 0 3,18 59-62,-15-48 63,1 0 0,0 0-1,1 0 1,0 0-1,1 0 1,0-1 0,1 0-1,0 0 1,3 3-1,-7-13-2,1 0 1,0 0-1,0 1 0,0-2 0,-1 1 1,1 0-1,0-1 0,0 1 0,0-1 1,0 0-1,0 0 0,0 0 0,0 0 1,0-1-1,0 1 0,0-1 0,0 1 1,0-1-1,0 0 0,-1 0 1,1-1-1,0 1 0,-1-1 0,1 1 1,-1-1-1,1 0 0,-1 0 0,0 0 1,0 0-1,0 0 0,0 0 0,0-1 1,0 1-1,-1-1 0,1 1 1,-1-1-1,1 1 0,-1-1 0,0 0 1,0 0 1,12-15 0,-1 0 0,-1-1 1,-1-1-1,-1 1 1,0-2-1,-1 1 0,-1-1 1,-2 0-1,0 0 1,2-21-1,-16-4-66,-9 66-59,2 22 96,2 1 1,2 0-1,2 1 1,1 0-1,2 5 29,7-49-1,-1 3-14,0 0 1,0 1-1,0-1 0,1 1 0,-1-1 0,1 0 0,0 1 0,0-1 0,0 1 1,0-1-1,1 1 0,-1-1 0,1 1 0,0-1 0,0 0 0,0 1 0,0-1 1,1 0-1,-1 0 0,1 0 0,0 0 0,0 0 0,0 0 0,0-1 0,1 1 1,-1-1-1,1 1 0,2 1 15,26-2-1098</inkml:trace>
  <inkml:trace contextRef="#ctx0" brushRef="#br0" timeOffset="138416.081">25760 7913 20332,'4'-1'4101,"-3"53"-3335,-4-16-547,3 0 1,0 1 0,3-1-1,1 0 1,1 0-1,8 24-219,-13-57 27,0-1 0,0 0 0,1 0 0,-1 1 0,0-1 0,1 0 0,-1 0 0,1 0-1,0 1 1,-1-1 0,1 0 0,0 0 0,1 0 0,-1 0 0,0-1 0,0 1 0,1 0 0,-1 0-1,1-1 1,0 1 0,-1-1 0,1 1 0,0-1 0,0 0 0,0 0 0,0 1 0,0-2 0,0 1-1,0 0 1,0 0 0,1-1 0,-1 1 0,0-1 0,0 1 0,0-1 0,1 0 0,-1 0 0,0 0-1,1 0 1,-1-1 0,0 1 0,0 0 0,0-1 0,1 0 0,-1 1 0,0-1 0,1-1-27,7-10 70,0-1 0,-1 0 1,0 0-1,-2-1 0,1 0 1,-2-1-1,0 0 0,0 0 1,-2 0-1,0 0 0,0-1 1,-2 1-1,0-1 0,0 0 0,-2-13-70,-3-44 219,-5 71-20,3 76-158,5-65-41,-1 8 7,1-1 0,0 1 0,2-1 0,0 1 0,1-1 0,0 0 1,1 0-1,1 0 0,1 0 0,4 8-7,-10-22 3,1-1 1,0 1-1,0 0 1,0-1-1,0 1 0,1 0 1,-1-1-1,0 1 1,1-1-1,-1 0 1,0 0-1,1 1 0,0-1 1,-1 0-1,1 0 1,0 0-1,0 0 0,-1-1 1,1 1-1,0-1 1,0 1-1,0-1 1,0 1-1,0-1 0,0 0 1,0 0-1,0 0 1,0 0-1,0 0 0,0 0 1,-1-1-1,1 1 1,0-1-1,0 1 1,0-1-1,0 0 0,0 0 1,-1 1-1,1-1 1,0 0-1,1-2-3,54-62 304,-50 51-265,-1 0 0,0 0-1,-1 0 1,0 0 0,-1-1 0,-1 0-1,0 0 1,-1 0 0,-1 0 0,0 0 0,-1-1-1,-1 1 1,0 0 0,-3-8-39,-3 6 32,6 25-38,15 116-60,-13-119 66,0 0 0,1-1 0,-1 1 0,1-1 0,1 1 0,-1-1 0,0 0 1,1 0-1,0 0 0,0 0 0,0 0 0,1-1 0,-1 1 0,1-1 0,0 0 0,-1 0 0,1 0 0,1-1 0,-1 1 0,0-1 0,1 0 0,-1 0 0,1-1 0,1 1 0,0-3 4,1 0 0,-1-1 0,0 0 0,0 0 0,0-1-1,0 1 1,0-1 0,0 0 0,-1-1 0,1 1 0,-1-1 0,0 0 0,0-1-1,-1 1 1,1-1 0,-1 0 0,0 0 0,0 0 0,0-1 0,-1 1 0,0-1 0,1-3-4,5-4 9,0 1 1,1-2 0,-2 1 1,0-1-1,-1-1 0,0 1 0,-1-1 1,0 0-1,-2-1 0,0 1 0,0-1 1,-2 0-1,0 0 0,0-7-10,-2 24 1,-1-1-1,1 0 0,-1 1 1,1-1-1,-1 0 1,0 1-1,1-1 0,-1 0 1,1 1-1,-1-1 0,0 0 1,1 0-1,-1 0 1,0 0-1,1 0 0,-1 0 1,0 0-1,1 0 1,-1 0-1,1 0 0,-1 0 1,0 0-1,1 0 1,-1 0-1,0-1 0,1 1 1,-1 0-1,1 0 1,-1-1-1,0 1 0,1 0 1,-1-1-1,1 1 0,-1-1 1,1 1-1,-1-1 1,1 1-1,0-1 0,-1 1 1,1-1-1,0 1 1,-1-1-1,1 1 0,0-1 1,-1 0-1,1 1 1,0-1-1,0 1 0,0-1 1,0 0-1,0 1 1,0-1-1,0 0 0,0 1 1,0-1-1,0 0 0,0 1 1,0-1-1,0 0 1,0 1-1,1-1 0,-1 1 1,0-1-1,0 0 1,1 0-1,-26 143-36,23-137 36,1 0 0,-1 0 1,1 0-1,0 0 1,1 0-1,-1 0 1,1 0-1,0 0 1,0 0-1,0 0 1,1 0-1,0 0 1,0-1-1,0 1 1,0 0-1,1 0 1,0 0-1,0-1 0,0 1 1,1-1-1,0 0 1,-1 0-1,1 0 1,1 0-1,-1 0 1,0 0-1,1-1 1,0 0-1,0 0 1,0 0-1,0 0 1,1-1-1,-1 1 1,1-1-1,26 3-227,4-2-527</inkml:trace>
  <inkml:trace contextRef="#ctx0" brushRef="#br0" timeOffset="138944.552">27128 7738 21973,'0'0'107,"-1"1"0,1-1 1,-1 1-1,1-1 1,-1 1-1,0-1 0,1 0 1,-1 1-1,0-1 0,1 0 1,-1 1-1,0-1 0,1 0 1,-1 0-1,0 0 1,1 1-1,-1-1 0,0 0 1,0 0-1,1 0 0,-1 0 1,0 0-1,0-1 1,1 1-1,-1 0 0,0 0 1,1 0-1,-1-1 0,0 1 1,1 0-1,-1-1 0,0 1 1,1 0-1,-1-1 1,1 1-1,-1-1 0,0 1 1,1-1-1,-1 1 0,1-1 1,0 1-1,-1-1 1,1 0-1,-1 1 0,1-1 1,0 0-1,0 1 0,-1-1 1,1 0-1,0 1 0,0-1 1,0 0-1,0 0 1,-1 1-1,1-1 0,0 0 1,1 0-1,-1 1 0,0-1-107,-12 10 43,0 1-1,1 1 0,1 0 0,0 0 0,0 1 0,1 0 0,1 1 1,0 0-1,1 0 0,0 1 0,1 0 0,0 0 0,1 0 1,1 1-1,0-1 0,1 1 0,1 0 0,0 0 0,1 1 0,1-1 1,0 0-1,1 0 0,1 4-42,-2-16-1,-1-1 1,1 1-1,0-1 1,0 1-1,0-1 0,0 1 1,0 0-1,0-1 1,1 1-1,-1-1 0,1 1 1,0-1-1,-1 1 1,1-1-1,1 0 1,-1 1-1,0-1 0,0 0 1,1 0-1,-1 0 1,1 0-1,0 0 0,0 0 1,0 0-1,0-1 1,0 1-1,0 0 1,0-1-1,0 0 0,0 0 1,1 1-1,-1-1 1,1-1-1,-1 1 0,1 0 1,-1-1-1,1 1 1,-1-1-1,1 0 1,-1 1-1,1-1 0,0 0 1,-1-1-1,1 1 1,-1 0-1,1-1 0,-1 0 1,3 0 0,81-66-1890,-38 11-2592</inkml:trace>
  <inkml:trace contextRef="#ctx0" brushRef="#br0" timeOffset="139378.14">27423 7574 21821,'-17'28'771,"1"2"1,2-1-1,1 2 1,1-1-1,2 2 1,1 0-1,1 0 1,0 9-772,8-40 9,-1 1 0,0-1 1,1 1-1,0-1 0,-1 1 0,1-1 1,0 1-1,0-1 0,-1 1 1,1 0-1,0-1 0,1 1 1,-1-1-1,0 1 0,0 0 0,1-1 1,-1 1-1,1-1 0,-1 1 1,1-1-1,0 0 0,0 1 1,-1-1-1,1 0 0,0 1 1,0-1-1,0 0 0,0 0 0,1 0 1,-1 0-1,0 0 0,0 0 1,1 0-1,-1 0 0,0 0 1,1-1-1,-1 1 0,1-1 0,-1 1 1,1-1-1,0 1-9,8-5 10,-1 0 1,0 0-1,0-1 0,0 0 1,-1-1-1,0 0 0,0 0 1,0-1-1,-1 0 0,3-4-10,1 2 10,141-161 112,-146 170-166,-3 7 39,-1 0 0,1 0 0,-1 0 0,-1 1 1,1-1-1,-2 1 0,1-1 0,-1 1 0,0-1 0,0 1 1,-1-1-1,0 1 0,-2 6 5,0 42 95,2-54-88,1-1 0,0 0 0,0 0 0,-1 1 0,1-1 0,0 0 1,0 1-1,0-1 0,0 0 0,0 1 0,0-1 0,1 0 0,-1 1 0,0-1 1,1 0-1,-1 0 0,1 1 0,-1-1 0,1 0 0,0 0 0,-1 0 0,1 0 1,0 0-1,0 0 0,0 0 0,0 0 0,0 0 0,0 0 0,0 0 0,0-1 0,0 1 1,0 0-1,0-1 0,1 1 0,-1-1 0,0 1 0,0-1 0,1 1 0,-1-1 1,0 0-1,0 0 0,1 0 0,-1 0 0,0 0 0,1 0 0,-1 0 0,0 0 0,1 0 1,-1-1-1,0 1 0,1 0 0,-1-1 0,0 1 0,0-1 0,0 0 0,1 1 1,-1-1-1,0 0 0,0 0 0,0 0 0,0 1 0,0-1 0,0 0 0,-1 0 1,1 0-1,0-1 0,0 1 0,-1 0-7,92-110 176,-81 93-174,2 0 1,0 0-1,2 2 1,-1 0-1,2 0 1,0 2-1,9-7-2,-24 20-2,0 0 0,0 0 1,0 1-1,-1-1 0,1 0 0,0 0 0,0 1 0,0-1 0,0 1 0,0-1 0,0 1 0,0-1 0,1 1 0,-1-1 1,0 1-1,0 0 0,0 0 0,0 0 0,0 0 0,0 0 0,1 0 0,-1 0 0,0 0 0,0 0 0,0 0 0,0 0 1,0 1-1,1-1 0,-1 1 0,0-1 0,0 1 0,0-1 0,0 1 0,0-1 0,0 1 0,-1 0 0,1-1 0,0 1 1,0 0-1,0 0 0,-1 0 0,1 0 0,0 0 0,-1 0 0,1 0 0,-1 0 0,1 0 0,-1 0 0,1 0 0,-1 0 1,0 0-1,1 0 0,-1 1 0,0-1 0,0 0 2,19 189 160,-19-189-155,0 1 0,1-1 0,-1 0 0,0 0-1,0 0 1,1 1 0,-1-1 0,1 0 0,-1 0 0,1 0 0,0 0 0,-1 0 0,1 0-1,0 0 1,0 0 0,0 0 0,-1 0 0,1 0 0,0 0 0,0-1 0,0 1 0,0 0 0,1-1-1,-1 1 1,0-1 0,0 1 0,0-1 0,0 1 0,1-1 0,-1 0 0,0 0 0,0 0 0,1 0-1,-1 1 1,0-2 0,0 1 0,1 0 0,-1 0 0,0 0 0,0 0 0,0-1 0,1 1-1,-1-1 1,0 1 0,0-1 0,0 1 0,0-1 0,0 0 0,0 1 0,0-1 0,0 0 0,0 0-1,0 0 1,0 0 0,0 0 0,-1 0 0,1 0 0,0 0 0,-1 0 0,1 0 0,-1 0 0,1 0-1,-1-1 1,1 0-5,33-56-254,-22 26-808</inkml:trace>
  <inkml:trace contextRef="#ctx0" brushRef="#br0" timeOffset="140436.955">28676 7130 12931,'9'-28'9240,"-8"26"-7094,1 7-944,8 141 502,-11-107-1588,1 13-16,-3-3 5,3 0 0,3 0 0,1 0-1,2-1 1,5 11-105,-10-55 38,-1-2-15,0 0 0,0-1 0,0 1 0,0 0 0,0 0 0,1-1 0,-1 1 0,0 0 1,1-1-1,-1 1 0,1 0 0,0-1 0,0 1 0,0-1 0,-1 1 0,1-1 0,0 1 1,1-1-1,-1 0 0,0 0 0,0 1 0,1-1 0,-1 0 0,0 0 0,1 0 0,-1 0 0,1 0 1,-1-1-1,1 1 0,0 0 0,-1-1 0,1 1 0,0-1 0,0 0-23,3-5 48,1 0 0,-1-1 0,0 0 0,-1 0 0,1-1 1,-1 1-1,-1-1 0,1 0 0,-1 0 0,0 0 0,-1 0 0,2-8-48,3-2 49,53-159 111,-34 138-176,-26 37 13,1 1 1,0 0 0,0 0 0,0 0 0,0-1 0,-1 1-1,1 0 1,0 0 0,0 0 0,0 0 0,0 1-1,0-1 1,0 0 0,-1 0 0,1 0 0,0 1-1,0-1 1,0 0 0,-1 1 0,1-1 0,0 1-1,0-1 1,-1 1 0,1-1 0,0 1 0,-1 0-1,1-1 1,-1 1 0,1 0 0,-1-1 0,1 1-1,-1 0 1,1 0 0,-1-1 0,0 1 0,1 0 0,-1 0-1,0 0 1,0 0 0,0-1 0,1 1 0,-1 0-1,0 0 1,0 0 0,0 0 2,3 16-7,0 0-1,-1 1 1,-1-1 0,-1 0-1,0 0 1,-1 1 0,-1-1 0,0 0-1,-3 5 8,-1 25 13,-1 11 261,3-97 218,31-268-276,-26 303-238,-1 7-16,1 2 36,0 0 0,0 0 0,1 1 0,-1-1 0,1 0 0,0 0 0,1 0 0,-1-1 0,1 1-1,0-1 1,0 1 0,0-1 0,1 0 0,0 0 0,-1 0 0,1-1 0,1 1 0,-1-1-1,0 0 1,1 0 0,0 0 0,-1-1 0,1 0 0,0 0 0,0 0 0,1 0 0,-1-1 0,0 0-1,0 0 1,1 0 0,-1-1 0,0 0 0,1 0 0,-1 0 0,1-1 0,-1 1 0,0-1-1,2-1 3,4-2 1,0 0 0,0-1-1,0 0 1,-1-1-1,0 0 1,0 0-1,-1-1 1,1-1-1,-2 0 1,1 0-1,-1 0 1,0-1-1,-1 0 1,0-1-1,0 0 1,-1 0-1,0 0 1,-1-1-1,0 0 1,-1 0-1,0 0 1,-1 0 0,0 0-1,-1-1 1,0 0-1,-1 1 1,0-1-1,-1-10 0,0 21-1,0 0 0,0 0 1,0 0-1,0 0 0,0 0 0,0 0 0,0 1 1,-1-1-1,1 0 0,0 0 0,0 0 0,-1 0 0,1 0 1,-1 0-1,1 1 0,-1-1 0,1 0 0,-1 0 0,0 1 1,1-1-1,-1 0 0,0 1 0,1-1 0,-1 1 0,0-1 1,0 1-1,1-1 0,-1 1 0,0-1 0,0 1 1,0 0-1,0 0 0,0-1 0,0 1 0,0 0 0,0 0 1,1 0-1,-1 0 0,0 0 0,0 0 0,0 0 0,0 0 1,0 0-1,0 1 0,0-1 0,0 0 1,-34 32-62,20-12 56,2 1 0,1 0-1,0 1 1,2 0 0,0 0 0,2 1 0,0 0-1,2 1 1,0 0 0,2 0 0,0 0-1,1 16 7,2-36-1,1-1-1,-1 0 1,1 0-1,0 0 1,0 1-1,0-1 0,0 0 1,1 0-1,-1 0 1,1 0-1,0 1 0,0-1 1,0 0-1,0 0 1,1-1-1,-1 1 1,1 0-1,-1 0 0,1-1 1,0 1-1,0-1 1,0 1-1,1-1 1,-1 0-1,1 0 0,-1 0 1,1 0-1,-1 0 1,1-1-1,0 1 0,0-1 1,0 0-1,0 1 1,0-2-1,0 1 1,0 0-1,0 0 0,3-1 2,59-38-684,-27-1-932</inkml:trace>
  <inkml:trace contextRef="#ctx0" brushRef="#br0" timeOffset="141092.172">29572 7085 23293,'-19'21'731,"0"2"-1,2 0 1,1 0 0,1 2-1,0 0 1,2 0-1,-9 27-730,20-50 12,1 1 0,0-1 0,0 1 0,0-1 0,0 1 0,0-1 0,0 1 0,1 0 0,-1-1 0,1 1 0,0 0 0,-1-1 0,1 1 0,1 0 0,-1 0-1,0-1 1,1 1 0,-1 0 0,1-1 0,0 1 0,0-1 0,0 1 0,0-1 0,0 1 0,1-1 0,-1 0 0,1 1 0,-1-1 0,1 0 0,0 0 0,0 0 0,0-1-1,0 1 1,0 0 0,0-1 0,1 1 0,-1-1 0,0 0 0,1 1 0,-1-1 0,1 0 0,-1-1 0,1 1 0,1 0-12,5-4 5,-1 0 0,1-1-1,-1 1 1,1-2 0,-1 1 0,0-1 0,-1 0 0,1-1 0,-1 0-1,0 0 1,0-1 0,-1 0 0,0 0 0,0 0 0,-1-1 0,0 1 0,4-9-5,3-2 10,-1 0 1,-1 0 0,0-1 0,-2-1 0,0 1 0,-1-1 0,-1 0 0,-1-1 0,-1 0 0,-1 0 0,0-4-11,-13 17-94,-15 75-40,25-65 132,-8 25-1,1 1 0,1-1 1,2 1-1,0 0 0,2 0 0,2 0 0,0 4 3,0-29 3,0-1 0,0 1-1,0 0 1,0-1 0,0 1 0,0 0-1,1-1 1,0 1 0,-1-1 0,1 1-1,0-1 1,0 1 0,0-1 0,0 0-1,1 1 1,-1-1 0,1 0-1,-1 0 1,1 0 0,0 0 0,0 0-1,0-1 1,0 1 0,0 0 0,0-1-1,0 1 1,1-1 0,-1 0 0,0 0-1,1 0 1,-1 0 0,1 0 0,-1-1-1,1 1 1,0-1 0,-1 1 0,2-1-3,4-4 15,0 0 0,0 0 0,-1-1 0,0 1 0,0-2 0,0 1 0,0-1 1,-1 0-1,0-1 0,0 1 0,-1-1 0,0 0 0,0 0 0,0-1 0,1-4-15,2 0 15,17-27 1,-3 0-1,0-2 1,-3 0 0,-2-2-1,-1 0 1,-2 0 0,-3-2 0,-1 1-1,1-18-15,2-138-49,-13 200 45,0 0 1,0 0-1,0 0 1,-1 0-1,1 0 1,0 0-1,0 1 1,0-1-1,0 0 1,-1 0-1,1 0 1,0 0-1,0 0 1,0 0-1,-1 0 1,1 0-1,0-1 1,0 1-1,0 0 1,-1 0-1,1 0 0,0 0 1,0 0-1,0 0 1,0 0-1,-1 0 1,1 0-1,0 0 1,0-1-1,0 1 1,0 0-1,0 0 1,0 0-1,-1 0 1,1-1-1,0 1 1,0 0-1,0 0 1,0 0 3,-13 39-33,2 1 1,2 1-1,2 0 1,-2 23 32,9-63 0,-4 22 11,1 0-1,1 1 0,1-1 1,1 0-1,1 1 0,1-1 1,1 0-1,1 0 0,1 0 1,1-1-1,1 1 0,6 10-10,-12-30 5,1 1-1,-1-1 1,1 0-1,0 0 1,0 0-1,1 0 1,-1 0-1,0 0 1,1-1-1,0 1 1,0-1-1,0 0 1,0 0-1,0 0 1,0 0-1,0 0 1,1-1-1,-1 1 1,0-1-1,1 0 1,-1 0-1,1 0 1,0 0-1,-1-1 0,1 0 1,0 0-1,-1 0 1,1 0-1,0 0 1,2-1-5,-6 1 2,1 0 0,-1 0 0,1 0-1,0 0 1,-1 0 0,1 0 0,-1 0 0,1-1 0,0 1 0,-1 0 0,1 0-1,-1-1 1,1 1 0,-1 0 0,1-1 0,-1 1 0,1 0 0,-1-1 0,1 1-1,-1-1 1,0 1 0,1-1 0,-1 1 0,1-1 0,-1 1 0,0-1 0,0 1-1,1-1 1,-1 1 0,0-1 0,0 0 0,0 1 0,0-1 0,0 1 0,1-1-1,-1 0 1,0 1 0,0-1 0,-1 1 0,1-1 0,0 0 0,0 1 0,0-1 0,0 1-1,0-1 1,-1 0 0,1 1 0,0-1 0,0 1 0,-1-1 0,1 1 0,-1-1-1,1 1 1,0-1 0,-1 1 0,1 0 0,-1-1 0,1 1-2,-31-26 50,-26-9 4,40 26-13,1-1 0,-1-1 0,2 0 0,-1-1-1,2 0 1,0-2 0,0 1 0,1-2-41,11 13 8,1 0 0,-1 0 0,1-1-1,0 1 1,-1-1 0,1 1 0,0-1 0,0 1 0,1-1 0,-1 1-1,0-1 1,1 0 0,0 1 0,0-1 0,-1 0 0,2 0-1,-1 1 1,0-1 0,0 0 0,1 1 0,0-1 0,-1 0 0,1 1-1,0-1 1,0 1 0,0-1 0,1 1 0,-1 0 0,1-1 0,-1 1-1,1 0 1,0 0 0,0 0 0,0 0 0,0 1 0,0-1-1,0 0 1,2 0-8,95-52-303,-50 35-763</inkml:trace>
  <inkml:trace contextRef="#ctx0" brushRef="#br0" timeOffset="142166.94">30568 6800 23013,'-1'-3'4088,"-13"42"-3420,4-6-637,2 1 1,2 0-1,1 1 1,2-1-1,1 1 1,2 15-32,12 6 74,-12-55-65,0 0 1,1 0-1,-1 0 0,0 0 1,1 0-1,-1 0 0,1 0 1,0 0-1,-1 0 0,1 0 1,0 0-1,-1 0 0,1 0 1,0-1-1,0 1 1,0 0-1,0 0 0,-1-1 1,1 1-1,0-1 0,0 1 1,0-1-1,1 1 0,-1-1 1,0 0-1,0 1 0,0-1 1,0 0-1,0 0 0,0 0 1,0 0-1,1 0 1,-1 0-1,0 0 0,0 0 1,0 0-1,0 0 0,0-1 1,0 1-1,0-1 0,0 1 1,0 0-1,0-1 0,0 0 1,0 1-1,0-1-9,9-8 54,-2 0 0,0 0-1,0-1 1,0 0 0,-1 0 0,-1-1 0,0 0-1,0 0 1,-1-1 0,-1 1 0,1-1 0,1-11-54,-2 11 10,0-1 1,-1 0-1,-1 0 1,0 0-1,0-1 1,-2 1-1,1 0 1,-2 0-1,0-1 1,0 1 0,-2-2-11,3 16-2,0-1 0,0 0 1,0 0-1,-1 0 1,1 0-1,0 0 1,0 0-1,0 1 1,-1-1-1,1 0 0,0 0 1,0 0-1,-1 0 1,1 0-1,0 0 1,0 0-1,-1 0 1,1 0-1,0 0 1,0 0-1,-1 0 0,1 0 1,0-1-1,0 1 1,-1 0-1,1 0 1,0 0-1,0 0 1,0 0-1,-1 0 0,1-1 1,0 1-1,0 0 1,0 0-1,-1 0 1,1 0-1,0-1 1,0 1-1,0 0 0,0 0 1,0-1-1,0 1 1,-1 0-1,1 0 1,0 0-1,0-1 1,0 1-1,0 0 0,0 0 1,0-1 1,-5 28-93,4-17 86,-1 1 0,2-1 0,-1 1 0,2 0 0,-1-1 0,1 1 0,1-1 0,0 0 0,1 1 0,0-1 0,0 0 0,1-1 0,0 1 0,1 0 0,0-1 0,0 0 0,3 3 7,-6-11 1,0 1 0,0-1 0,0 0 0,0 0 0,0 0 0,0 0 0,0 0 0,0 0 0,0-1 0,0 1 1,0-1-1,1 1 0,-1-1 0,0 0 0,0 0 0,1 0 0,-1 0 0,0 0 0,0-1 0,0 1 0,1-1 0,-1 1 0,0-1 0,0 0 0,0 0 0,0 0 0,0 0 0,0 0 0,0 0 0,0 0 0,0-1 0,-1 1 0,1-1 0,-1 0-1,50-62 124,-45 48-82,0 0 1,-1-1-1,-1 0 1,0 0 0,-1 0-1,-1 0 1,-1-1-1,0 1 1,-1-2-43,0 17 10,0-1 0,0 1 1,0-1-1,0 1 0,0-1 1,-1 1-1,1 0 0,-1-1 1,1 1-1,-1-1 0,0 1 0,0 0 1,0 0-1,0 0 0,0-1 1,-1 1-1,1 0 0,-1 0 1,1 1-1,-1-1 0,0 0 1,0 0-1,-1 0-10,2 3-1,-1 1-1,0 0 1,1 0 0,0 0-1,-1 0 1,1 0 0,0 0-1,0 0 1,0 0 0,1 0-1,-1 0 1,0 1 0,1-1 0,-1 0-1,1 0 1,0 1 0,0-1-1,0 0 1,0 1 0,0-1-1,0 0 1,1 1 0,0 0 1,-1 2-5,-1 5 3,1 0-1,0 0 0,0 0 0,1 0 0,1 0 1,0-1-1,0 1 0,1 0 0,0-1 1,0 1-1,1-1 0,4 5 3,-7-12-2,0-1 0,0 0 0,1 1 0,-1-1 0,0 0 0,1 0 0,-1 0 0,1 0 0,-1-1 0,1 1 0,0 0 0,-1 0 0,1-1 0,0 1 0,-1-1 0,1 0 0,0 1 0,-1-1 0,1 0 0,0 0 0,0 0 0,-1 0 0,1-1 0,0 1 0,0 0 0,-1-1 0,1 1 0,0-1 0,-1 1 0,1-1 0,0 0 0,-1 0 0,1 0 0,-1 0 0,0 0 0,1 0 0,-1 0 0,0 0 0,1-1 2,45-53-481,-37 30 126,-1 0 0,-1 0 0,-1-1 0,-1 0 0,-2-1 0,-1 1 0,0-1 0,-2-7 355,-9 269 2076,9-230-2076,-1-1-1,1 1 1,0-1-1,1 0 1,-1 0-1,1 1 1,-1-1-1,1 0 1,0 0-1,1-1 1,-1 1-1,1 0 1,0-1-1,0 1 1,0-1-1,0 0 1,0 0-1,1 0 1,-1-1 0,1 1-1,0-1 1,0 0-1,0 0 1,0 0-1,0 0 1,0-1-1,0 0 1,1 0 0,7 5-1010,-3-2-644</inkml:trace>
  <inkml:trace contextRef="#ctx0" brushRef="#br0" timeOffset="142803.638">31208 6488 25325,'-7'66'823,"-1"-2"-200,2-1 0,4 1 0,3 44-623,-1-108 2,0 7 20,1 0 0,-1 0-1,1 0 1,1 0-1,-1 0 1,1-1-1,0 1 1,1-1-1,-1 1 1,1-1-1,0 0 1,4 5-22,-5-12 30,0-1-1,1 1 1,-1 0-1,0-1 1,0 1-1,0-1 1,0 1-1,0-1 1,0 0-1,0 0 1,-1 0-1,1 0 1,0 0 0,-1 0-1,0-1 1,0 1-1,1 0 1,-2-1-1,1 1 1,0-1-1,0 1 1,-1-1-1,1 1 1,-1-1-1,0 1 1,0-1 0,0-2-30,19-232 198,-19 236-202,-1 0 1,1 0-1,0 0 0,0 0 0,0 0 0,0 0 0,0-1 0,0 1 1,0 0-1,0 0 0,0 0 0,1 0 0,-1 0 0,0 0 0,1 0 1,-1 0-1,1-1 0,-1 1 0,1 1 0,0-1 0,-1 0 0,1 0 1,0 0-1,0 0 0,-1 0 0,1 1 0,0-1 0,0 0 0,0 0 1,0 1-1,0-1 0,0 1 0,0-1 0,0 1 0,0 0 0,0-1 1,0 1-1,1 0 0,-1 0 0,0-1 0,0 1 0,0 0 0,0 0 1,0 1-1,0-1 0,1 0 0,-1 0 0,0 0 0,0 1 0,0-1 1,0 0-1,0 1 0,0-1 0,0 1 0,0 0 0,0-1 4,5 2-3,-1 0 0,1 0-1,-1 0 1,1-1 0,0 0-1,-1 0 1,1-1 0,0 0-1,0 0 1,0 0 0,0 0 0,-1-1-1,1 0 1,0 0 0,-1-1-1,1 0 1,-1 0 0,1 0-1,-1-1 1,0 1 0,0-1-1,0 0 1,0-1 0,-1 1 0,3-3 3,0 0 5,1-2 0,-1 1 1,-1-1-1,1 0 1,-1 0-1,-1-1 1,1 0-1,-2 0 1,1 0-1,-1-1 1,0 1-1,-1-1 1,0-1-6,-2 6 2,0 0 1,0 0 0,0 0-1,-1 0 1,0 0 0,0 0-1,0 0 1,0-1-1,-1 1 1,0 0 0,0 1-1,0-1 1,-1 0 0,0 0-1,0 0 1,0 1 0,0-1-1,-1 1 1,0 0 0,1 0-1,-2 0 1,1 0 0,0 0-1,-1 0 1,0 1 0,0 0-1,-2-2-2,2 4-6,0 0 1,0 0-1,0 0 0,0 1 0,0-1 0,0 1 1,0 0-1,0 0 0,0 1 0,0-1 0,0 1 1,0 0-1,0 0 0,0 0 0,1 0 0,-1 1 1,0 0-1,1-1 0,-1 1 0,1 1 0,-1-1 1,1 0-1,0 1 0,0 0 0,0 0 0,1-1 0,-1 2 1,1-1-1,-1 0 0,1 0 0,0 1 0,0 0 1,0-1-1,1 2 6,-7 4-5,1 0 1,0 1-1,0 0 1,1 0-1,1 1 1,0 0-1,0 0 1,1 0-1,0 0 0,1 1 1,0 0-1,1 0 1,1-1-1,0 1 1,0 0-1,1 0 1,0 0-1,1 0 1,1 0-1,1 3 5,-2-12 1,0 0-1,0 0 0,0 0 1,1 0-1,-1-1 0,1 1 1,0 0-1,0-1 0,0 1 1,0-1-1,0 0 1,1 0-1,-1 0 0,1 0 1,-1 0-1,1 0 0,0-1 1,-1 1-1,1-1 0,0 0 1,0 0-1,0 0 1,0 0-1,0 0 0,0-1 1,1 1-1,-1-1 0,2 0 0,96-17 15,-41 4-14,-57 12-9,0 0 1,0 0 0,0 1 0,0-1 0,0 1-1,0 0 1,-1 0 0,1 0 0,0 0-1,0 1 1,0-1 0,0 1 0,0 0 0,0-1-1,-1 1 1,1 1 0,0-1 0,0 0 0,-1 1-1,1-1 1,-1 1 0,0 0 0,1-1 0,-1 1-1,0 1 1,0-1 0,0 0 0,0 0 0,-1 1-1,1-1 1,-1 1 0,1-1 0,-1 1 0,0 0-1,0 0 8,-1 3-66,-1 0-1,0 0 0,0 1 1,-1-1-1,1 0 0,-1-1 1,-1 1-1,1 0 0,-1-1 1,0 1-1,0-1 0,-1 0 1,1 0-1,-1 0 0,0 0 1,-1-1-1,1 0 0,-1 1 0,0-2 1,0 1-1,0-1 0,0 1 1,-1-1-1,1-1 0,-1 1 1,0-1-1,0 0 0,0 0 1,0-1-1,-2 1 67,-35-3 707</inkml:trace>
  <inkml:trace contextRef="#ctx0" brushRef="#br0" timeOffset="143054.109">31042 6176 24581,'13'13'312,"-1"1"-528</inkml:trace>
  <inkml:trace contextRef="#ctx0" brushRef="#br0" timeOffset="143923.798">31760 6605 25037,'33'116'1197,"-31"-115"-1172,0 0 0,1 0 0,-1-1 0,0 1-1,1 0 1,-1-1 0,1 0 0,-1 1 0,1-1 0,-1 0 0,1 0 0,-1-1 0,0 1 0,1 0 0,-1-1 0,1 1 0,-1-1 0,0 0 0,1 0 0,-1 0 0,0 0 0,0 0 0,0-1 0,0 1 0,0 0 0,0-1 0,0 0 0,0 1 0,-1-1 0,1 0 0,0 0 0,-1 0 0,0 0 0,1 0 0,-1 0 0,1-2-25,4-3 58,155-171 329,-161 178-374,0-1 0,0 0 0,1 1 1,-1-1-1,0 1 0,0-1 0,1 0 0,-1 1 1,0-1-1,1 1 0,-1-1 0,1 1 0,-1-1 0,0 1 1,1-1-1,-1 1 0,1 0 0,-1-1 0,1 1 1,0 0-1,-1-1 0,1 1 0,-1 0 0,1-1 1,0 1-1,-1 0 0,1 0 0,0 0 0,-1 0 0,1 0 1,0 0-1,-1 0 0,1 0 0,-1 0 0,1 0 1,0 0-1,-1 0 0,1 0 0,0 1 0,-1-1 0,1 0 1,-1 0-1,1 1 0,0-1 0,-1 0 0,1 1 1,-1-1-1,1 1 0,-1-1 0,1 0 0,-1 1 1,0-1-1,1 1 0,-1 0 0,1-1 0,-1 1 0,0-1 1,0 1-1,1-1 0,-1 1 0,0 0 0,0-1 1,0 1-1,1 0 0,-1-1 0,0 1-13,0 52 410,-1-42-409,0-10 3,1 0 0,-1 0 0,0 0 0,1 0 0,-1 1 0,1-1 0,-1 0 0,1 0 0,0 1 0,-1-1 0,1 0 0,0 1-1,0-1 1,0 0 0,0 1 0,0-1 0,0 0 0,0 1 0,1-1 0,-1 0 0,0 1 0,1-1 0,-1 0 0,1 0-1,-1 1 1,1-1 0,0 0 0,0 0 0,-1 0 0,1 0 0,0 0 0,0 0 0,0 0 0,0 0 0,0 0 0,0 0-1,0-1 1,0 1 0,1 0 0,-1-1 0,0 1 0,0-1 0,1 1 0,-1-1 0,0 0 0,1 1 0,-1-1 0,0 0-1,1 0 1,-1 0 0,0 0 0,1 0 0,-1 0 0,0 0 0,1-1 0,-1 1 0,0 0 0,1-1 0,-1 1 0,0-1-1,0 1 1,0-1 0,1 0 0,-1 0-4,195-139-689,-194 139-78,-2 1-220,-17-8-1363,-45-63 3436,38 47 734,24 24-1800,0-1 1,-1 1-1,1 0 0,0-1 1,-1 1-1,1 0 0,0 0 1,-1 0-1,1-1 0,-1 1 1,1 0-1,0 0 0,-1 0 1,1 0-1,-1 0 0,1 0 1,-1 0-1,1 0 0,-1 0 1,1 0-1,0 0 0,-1 0 1,1 0-1,-1 0 0,1 0 1,-1 0-1,1 0 0,0 0 1,-1 1-1,1-1 0,-1 0 1,1 0-1,0 1 0,-1-1 1,1 0-1,0 0 0,-1 1 1,1-1-1,0 0 0,0 1 1,-1-1-1,1 1 0,0-1 1,0 0-1,-1 1 0,1-1 1,0 1-1,0-1 0,0 0 1,0 1-1,0-1 0,0 1 1,0-1-1,0 1 0,0-1 1,0 1-1,0-1 0,0 0 1,0 1-1,0-1 0,0 1 1,0-1-1,0 1 0,1-1 1,-1 0-1,0 1 0,0-1 1,0 0-1,1 1-20,5 30-333,-1-26-154</inkml:trace>
  <inkml:trace contextRef="#ctx0" brushRef="#br0" timeOffset="144187.41">31899 6252 28718</inkml:trace>
  <inkml:trace contextRef="#ctx0" brushRef="#br0" timeOffset="145984.028">23187 9472 20492,'-5'1'172,"-1"0"0,1 1 0,0 0 0,0-1 0,1 2 0,-1-1-1,0 1 1,1-1 0,-1 1 0,1 1 0,0-1 0,0 0 0,0 1 0,1 0-1,-1 0 1,1 0 0,0 0 0,0 1 0,0-1 0,1 1 0,-1 0 0,1 0-1,0 0 1,0 4-172,-6 11 111,2 0-1,1 0 0,0 1 0,1-1 1,2 1-1,0 0 0,1 0 1,1 0-1,1 0 0,2 13-110,-3-32 18,0-1 0,0 0 0,0 0 0,0 0 0,0 1 0,0-1 0,0 0 0,0 0 0,0 1-1,1-1 1,-1 0 0,0 0 0,1 0 0,-1 0 0,1 1 0,-1-1 0,1 0 0,0 0 0,-1 0 0,1 0 0,0 0 0,0 0 0,0-1 0,0 1-1,0 0 1,0 0 0,0-1 0,0 1 0,0 0 0,0-1 0,0 1 0,0-1 0,0 1 0,1-1 0,-1 0 0,0 1 0,0-1 0,0 0 0,1 0-1,-1 0 1,0 0 0,0 0 0,1 0 0,-1 0 0,0-1 0,0 1 0,1 0-18,6-11 95,1 1 0,-1-1 1,-1 0-1,0-1 0,-1 0 0,0 0 1,0 0-1,-2-1 0,1 0 0,1-12-95,-2 13 32,0-1-1,-1 0 0,0 0 1,-1 0-1,-1-1 0,0 1 1,-1 0-1,0-1 0,-1 1 1,-1-2-32,2 15 2,0 1 1,0-1 0,-1 0 0,1 0 0,0 0-1,0 1 1,-1-1 0,1 0 0,0 0 0,-1 0 0,1 0-1,0 0 1,0 0 0,-1 1 0,1-1 0,0 0-1,-1 0 1,1 0 0,0 0 0,-1 0 0,1 0 0,0 0-1,-1 0 1,1 0 0,0 0 0,0 0 0,-1-1-1,1 1 1,0 0 0,-1 0 0,1 0 0,0 0-1,0 0 1,-1-1 0,1 1 0,0 0 0,0 0 0,-1 0-1,1-1 1,0 1 0,0 0 0,0 0 0,-1-1-1,1 1 1,0 0 0,0 0 0,0-1 0,0 1 0,0 0-1,-1-1 1,1 1 0,0 0 0,0-1 0,0 1-1,0 0 1,0-1 0,0 1-3,-7 28 102,11 94-12,-4-121-83,0 0 0,0 0 0,0 0 0,0 0 0,0 0 0,0 0 0,1-1 0,-1 1 1,0 0-1,0 0 0,1 0 0,-1 0 0,1-1 0,-1 1 0,1 0 0,-1 0 0,1-1 0,-1 1 1,1 0-1,0-1 0,-1 1 0,1-1 0,0 1 0,-1-1 0,1 1 0,0-1 0,0 1 0,0-1 1,0 0-1,-1 1 0,1-1 0,0 0 0,0 0 0,0 0 0,0 1 0,0-1 0,0 0 0,0 0 1,-1-1-1,1 1 0,0 0 0,0 0 0,0 0 0,0 0 0,0-1 0,-1 1 0,1 0 0,0-1 1,0 1-1,0-1 0,-1 1 0,1-1 0,0 1 0,-1-1 0,1 0 0,0 1 0,-1-1 0,1 0-7,36-42 207,-25 25-186,-1 0 0,-1 0 0,0-1 0,-2 0 0,0-1 0,-1 0-1,-1 0 1,2-12-21,-6 16 4,-5 50-37,3 0 0,0 1-1,3-1 1,0 1-1,3-1 34,-7-33 3,1 0-1,0 1 1,0-1-1,0 1 1,0-1-1,0 0 0,0 1 1,0-1-1,0 1 1,1-1-1,-1 0 0,0 1 1,1-1-1,-1 0 1,1 1-1,0-1 0,-1 0 1,1 0-1,0 0 1,0 0-1,0 1 0,0-1 1,0 0-1,0-1 1,0 1-1,0 0 0,0 0 1,0 0-1,0-1 1,1 1-1,-1 0 0,0-1 1,0 1-1,1-1 1,-1 1-1,1-1 1,-1 0-1,0 0 0,1 0 1,-1 0-1,1 0 1,-1 0-1,0 0 0,1 0 1,-1 0-1,0 0 1,1-1-1,-1 1 0,0-1 1,1 1-1,-1-1-2,8-7 18,-1 1 0,-1-2 0,0 1 0,0-1 1,0 0-1,-1 0 0,-1-1 0,0 0 0,0 0 0,-1 0 0,3-11-18,15-27 20,-22 47-21,0 1 1,0-1-1,0 1 0,0-1 1,0 1-1,0-1 1,0 0-1,0 1 0,0-1 1,1 1-1,-1-1 0,0 1 1,0-1-1,0 1 1,1-1-1,-1 1 0,0-1 1,1 1-1,-1 0 0,0-1 1,1 1-1,-1-1 1,1 1-1,-1 0 0,0-1 1,1 1-1,-1 0 0,1-1 1,-1 1-1,1 0 1,-1 0-1,1 0 0,-1 0 1,1-1-1,0 1 0,-1 0 1,1 0-1,-1 0 1,1 0-1,-1 0 0,1 0 1,-1 0-1,1 0 0,-1 0 1,1 1-1,0-1 1,-1 0-1,1 0 0,-1 0 1,1 1-1,-1-1 0,1 0 1,-1 0-1,0 1 1,1-1-1,-1 1 0,1-1 1,-1 0-1,0 1 0,1-1 1,-1 1-1,0-1 1,1 1-1,-1-1 0,0 1 1,0-1 0,14 43-88,-11-30 85,2 3 0,-5-11 5,0 0 0,0-1 0,1 1 0,0 0 0,0 0 0,0 0 0,1-1 0,-1 1 0,1 0 0,0-1 0,0 0 0,1 1 0,-1-1 0,1 0 0,0 0 0,0 0 0,0-1 0,1 1-1,-1-1 1,1 0 0,0 0 0,0 0 0,0 0 0,0-1 0,1 1 0,-1-1 0,1 0 0,-1-1 0,1 1 0,0-1 0,-1 0 0,3 0-2,1-3 12,-1 0-1,0-1 1,0 0 0,0 0 0,0-1 0,-1 0-1,0 0 1,1-1 0,-1 1 0,-1-1 0,1-1-1,-1 1 1,0-1 0,0 0 0,0 0 0,-1 0-1,0-1 1,0 0 0,-1 1 0,0-1 0,0-1-1,-1 1 1,1 0 0,-2 0 0,1-1 0,-1-2-12,-3 7 33,0 0 0,-1 0 0,0 0 0,0 1 0,0-1 0,0 1 0,0-1 0,-1 1 1,1 0-1,0 0 0,-1 0 0,0 1 0,1-1 0,-1 1 0,0 0 0,0 0 0,0 0 1,0 1-1,0-1 0,0 1 0,0 0 0,0 0 0,-1 1-33,-40 3 59,43-3-55,2-1-12,0 0-14,5 0 0,7-1-195,-1 0 0,1-1-1,-1-1 1,1 1 0,-1-2 0,0 0 0,-1 0 0,1-1 0,-1 0 0,5-3 217,29-16-2031</inkml:trace>
  <inkml:trace contextRef="#ctx0" brushRef="#br0" timeOffset="146541.342">24127 9376 17140,'8'-34'7337,"-7"32"-5870,-1 4-305,6 128 430,-6-109-1556,-1-9-10,1 0-1,0 0 1,1 1-1,0-1 0,1 0 1,0 0-1,1 0 1,0 0-1,1 0 1,4 8-26,-7-19 4,-1 0 0,1 0 1,0 0-1,-1 0 0,1-1 1,0 1-1,0 0 0,0 0 0,-1-1 1,1 1-1,0 0 0,0-1 0,0 1 1,0-1-1,0 1 0,0-1 1,0 1-1,0-1 0,0 0 0,1 1 1,-1-1-1,0 0 0,0 0 0,0 0 1,0 0-1,0 0 0,0 0 1,1 0-1,-1-1 0,0 1 0,0 0 1,0-1-1,0 1 0,0 0 0,0-1 1,0 1-1,0-1 0,0 0 1,0 1-1,0-1 0,0 0 0,-1 1 1,1-1-1,0 0 0,0 0 1,0 0-6,35-46 146,-35 46-143,105-193 139,-87 168-134,-19 26-9,1-1 1,0 1 0,0 0 0,-1-1-1,1 1 1,0 0 0,0 0 0,-1-1-1,1 1 1,0 0 0,0 0 0,-1 0-1,1 0 1,0 0 0,0 0 0,0 0-1,-1 0 1,1 1 0,0-1 0,0 0 0,-1 0-1,1 1 1,0-1 0,0 0 0,-1 1-1,1-1 1,0 0 0,-1 1 0,1-1-1,-1 1 1,1-1 0,-1 1 0,1 0-1,-1-1 1,1 1 0,-1 0 0,1-1-1,-1 1 1,0 0 0,1-1 0,-1 1-1,0 0 1,1 0 0,-1-1 0,0 1-1,0 0 1,0 0 0,0 0 0,0-1-1,0 1 1,0 0 0,0 0 0,0-1-1,0 1 1,-1 0 0,1 0 0,0 0-1,0-1 1,-1 1 0,1 0 1,-2 183 133,3-184-127,-1 0-1,1 0 1,-1-1-1,1 1 1,-1 0-1,1 0 0,-1 0 1,1 0-1,-1 0 1,1 0-1,-1 0 1,1 0-1,-1 0 1,1 0-1,-1 0 0,1 0 1,-1 0-1,1 1 1,-1-1-1,1 0 1,-1 0-1,1 1 1,-1-1-1,1 0 0,-1 0 1,1 1-1,-1-1 1,0 0-1,1 1 1,-1-1-1,0 1 1,1-1-1,-1 1 0,0-1 1,1 0-1,-1 1 1,0-1-1,0 1 1,0-1-1,0 1 1,1-1-1,-1 1 0,0-1 1,0 1-1,0 0 1,0-1-1,0 1 1,0-1-1,0 1 1,0-1-1,0 1 0,-1-1 1,1 1-1,0-1 1,0 1-1,0-1 1,-1 1-1,1-1 1,0 1-6,28-45 160,-22 34-151,108-155 55,-114 163-66,1 1 0,-1-1 1,1 1-1,0-1 0,-1 1 0,1-1 0,0 1 0,0 0 1,0 0-1,0-1 0,0 1 0,0 0 0,0 0 0,0 0 0,1 0 1,-1 0-1,0 0 0,1 1 0,-1-1 0,0 0 0,1 1 1,-1-1-1,1 1 0,-1-1 0,1 1 0,-1 0 0,1 0 0,-1-1 1,1 1-1,0 0 0,-1 0 0,1 1 0,-1-1 0,1 0 1,-1 0-1,1 1 0,-1-1 0,1 1 0,-1-1 0,1 1 1,-1 0-1,0 0 0,1 0 0,-1-1 0,0 1 0,0 0 0,1 0 1,-1 1-1,0-1 0,0 0 0,0 0 0,0 0 0,-1 1 1,1-1-1,0 1 2,10 134-43,-11-103 64,0-31-14,4-13-388,4-15-670,3-8-776</inkml:trace>
  <inkml:trace contextRef="#ctx0" brushRef="#br0" timeOffset="146872.369">24839 9246 17404,'-35'64'8473,"28"-55"-8235,1 0 0,0 1-1,0 0 1,1 0-1,0 0 1,1 1 0,1 0-1,-1-1 1,2 1 0,-1 0-1,2 1 1,-1 9-238,2-20 5,0 0-1,0 0 1,0 0 0,0 1 0,0-1 0,1 0-1,-1 0 1,0 0 0,1 0 0,-1 0 0,1 0-1,-1 0 1,1 0 0,0 0 0,-1 0 0,1 0-1,0 0 1,0 0 0,0 0 0,0-1 0,-1 1-1,1 0 1,0-1 0,0 1 0,0 0 0,1-1-1,-1 0 1,0 1 0,0-1 0,0 1 0,0-1-1,0 0 1,0 0 0,1 0 0,-1 0 0,0 0-1,0 0 1,0 0 0,0 0 0,1 0 0,-1 0-1,0-1 1,0 1 0,0 0 0,0-1-5,52-24 11,-42 14 2,0 1 0,-1-2 1,0 0-1,-1 0 1,0 0-1,-1-1 1,0-1-1,-1 1 0,-1-1 1,0-1-1,-1 1 1,0-1-1,1-9-13,-5 22 8,0 0 0,0 1 0,0-1 0,0 0 0,0 0 0,0 0 0,-1 0 0,1 0 0,-1 0-1,1 0 1,-1 0 0,0-1 0,0 1 0,0 0 0,0 0 0,0 0 0,0 0 0,-1 0 0,1 0 0,-1 0 0,0 0 0,1 0 0,-1 0-1,0 0 1,0 0 0,0 0 0,0 1 0,0-1 0,-1 0 0,1 1 0,0-1 0,-1 1 0,1-1 0,-1 1 0,0 0 0,1-1 0,-1 1-1,0 0 1,0 0 0,0 0 0,0 1 0,0-1 0,0 0 0,0 1 0,0-1 0,0 1 0,0 0 0,0 0 0,0-1 0,0 1 0,0 1-1,0-1 1,-1 0 0,1 0-8,-4 6 1,0 0 0,0-1 0,1 2 0,0-1 0,0 1 0,1 0 0,-1 0 0,1 0 0,1 0-1,-1 1 1,2-1 0,-1 1 0,1 0 0,0 0 0,0 0 0,1 0 0,0 0 0,0 1 0,1 0-1,0-8 0,0 58-6,0-58 6,0 0 0,0 0-1,0 0 1,0 0 0,0 0-1,1 0 1,-1 0 0,0 0-1,0 0 1,1 0 0,-1 0 0,1 0-1,-1 0 1,1-1 0,0 1-1,-1 0 1,1 0 0,-1-1-1,1 1 1,0 0 0,0-1-1,0 1 1,-1-1 0,1 1-1,0-1 1,0 1 0,0-1-1,0 1 1,0-1 0,0 0-1,0 0 1,0 0 0,0 1-1,0-1 1,0 0 0,0 0-1,0 0 1,0 0 0,0 0-1,0-1 1,-1 1 0,1 0 0,0 0-1,0-1 1,0 1 0,0 0-1,0-1 1,0 1 0,0-1-1,0 1 1,-1-1 0,1 0-1,0 1 1,0-1 0,-1 0-1,1 0 1,-1 1 0,1-1 0,96-97-1819,-64 54-148</inkml:trace>
  <inkml:trace contextRef="#ctx0" brushRef="#br0" timeOffset="147841.866">25061 9192 12011,'-6'6'1784,"10"-10"2397,0 0-4056,0 1 0,0 0 0,0 0-1,0 0 1,1 1 0,-1-1 0,1 1 0,0 1 0,0-1 0,0 0 0,0 1 0,0 0-1,0 0 1,0 1 0,0-1 0,0 1 0,3 0-125,-3-6 4989,-10 8-3394,-5 21-1345,0 0-1,2 1 1,0 0-1,2 0 1,1 0 0,1 1-1,1 0-249,2-22 26,0 0-1,0 0 0,1 0-1,-1 0 1,1 1 0,-1-1 0,1 0-1,0 0 1,0 1 0,1-1-1,-1 0 1,1 0 0,-1 1-1,1-1 1,0 0 0,0 0-1,0 0 1,1 0 0,-1 0-1,1 0 1,1 2-25,31-25 238,-13-6-178,-2-1 0,-1-1 0,-1-1 1,-1-1-1,-1 0 0,4-17-60,-1 0 0,-3 1-1,-2-2 1,-1 0-1,-3 0 1,-2-1-1,-1-23 1,-7 38-36,1 34 34,0 0 1,0 1-1,-1-1 0,1 0 1,0 0-1,0 1 0,0-1 1,0 0-1,-1 0 0,1 1 1,0-1-1,0 0 0,0 0 1,-1 0-1,1 1 0,0-1 1,0 0-1,-1 0 0,1 0 1,0 0-1,0 0 0,-1 1 0,1-1 1,0 0-1,0 0 0,-1 0 1,1 0-1,0 0 0,-1 0 1,1 0-1,0 0 0,-1 0 1,1 0-1,0 0 0,0 0 1,-1 0-1,1-1 0,0 1 1,0 0-1,-1 0 0,1 0 1,0 0-1,0 0 0,-1-1 1,1 1-1,0 0 0,0 0 1,-1 0-1,1-1 0,0 1 1,0 0-1,0 0 0,0 0 1,-1-1 1,-57 205-146,55-191 144,-5 17 37,1 1-1,1 0 0,1 0 1,2 1-1,2-1 0,0 3-34,1-33 3,0 1-1,-1 0 0,1-1 0,0 1 1,0 0-1,0-1 0,0 1 0,0 0 1,0-1-1,1 1 0,-1 0 0,0-1 1,1 1-1,0-1 0,-1 1 0,1-1 1,0 1-1,0-1 0,-1 1 0,1-1 1,0 1-1,1-1 0,-1 0 0,0 0 1,0 0-1,0 0 0,1 0 0,-1 0 1,0 0-1,1 0 0,-1 0 0,1 0 1,0-1-1,-1 1 0,1-1 0,-1 1 1,1-1-1,0 0 0,-1 1 0,1-1 1,0 0-1,0 0-2,85-59-9,-64 38-15,109-98-162,-116 75 145,-31 48 56,15 142-126,-7-45 283,8-100-162,1 0 0,0-1 0,0 1 0,0-1 0,0 0 0,0 0 0,0 1 0,0-1 0,0 0 0,0 0 0,0-1 0,0 1 0,0 0 0,0-1 0,0 1 0,-1-1 0,1 0 0,0 0 0,0 1 0,0-1 0,-1 0 0,1 0 0,-1-1 0,1 1 0,0 0 0,-1-1 0,0 1 0,1 0 0,-1-1 0,0 0 0,0 1 0,0-2-10,20-20 13,-2-2 0,-1 0 1,-1-2-1,-1 0 0,-1 0 0,-1-2 0,-2 1 1,0-6-14,17-32 7,86-197 1,-114 258-8,1 3-1,-1-1 1,1 1-1,-1 0 0,0-1 0,0 1 1,0-1-1,-1 1 0,1-1 0,-1 1 0,1-1 1,-1 1-1,0-1 0,0 0 0,0 1 1,0-1-1,0 1 0,-1-1 0,1 0 0,-1 1 1,0-1-1,1 1 0,-2-2 1,-1 5-2,0-1 0,-1 1 0,1 1-1,0-1 1,0 0 0,1 1 0,-1-1 0,0 1-1,0 0 1,1 0 0,-1 0 0,1 0 0,0 1 0,0-1-1,-1 1 1,1-1 0,1 1 0,-1 0 0,0 0 2,-2 2-6,-12 18 1,0 0 0,2 1-1,0 1 1,2 0 0,1 0-1,1 1 1,1 1 0,1 0-1,2 0 1,1 1 0,0-1-1,2 11 6,7 57 3,-3-92-3,0 0 0,-1-1 0,1 1 0,0 0 0,0-1 0,1 0 1,-1 1-1,1-1 0,-1 0 0,1 1 0,-1-1 0,1 0 0,0 0 0,0 0 0,0-1 0,0 1 0,1 0 0,-1-1 1,0 1-1,1-1 0,-1 0 0,1 0 0,-1 0 0,1 0 0,0 0 0,-1-1 0,1 1 0,0-1 0,-1 1 0,1-1 0,0 0 1,0 0-1,0-1 0,37-5-94,3-6-354</inkml:trace>
  <inkml:trace contextRef="#ctx0" brushRef="#br0" timeOffset="148416.114">26531 8866 22605,'0'0'1479,"2"2"293,2 3-1560,-1 1 0,0 1 0,0-1-1,0 0 1,-1 1 0,0 0 0,0-1 0,-1 1-1,1 0 1,-2 0 0,1 0 0,-1 0 0,0 3-212,1 6 213,0-4-121,-1-6-65,0 0-1,0-1 1,0 1 0,0-1 0,1 1 0,0-1 0,0 1 0,0-1 0,1 1 0,0-1 0,0 0 0,0 0 0,1 0 0,0 0 0,0 0 0,0-1 0,0 1 0,1-1 0,0 0 0,0 0 0,3 3-27,-2-7 2,0-1-1,0 0 1,0 1-1,0-2 1,0 1-1,0 0 1,0-1 0,-1 0-1,1 0 1,0-1-1,-1 1 1,0-1-1,1 0 1,-1 0 0,0 0-1,-1-1 1,1 1-1,-1-1 1,1 0-1,-1 0 1,0 0 0,2-4-2,151-250-782,-139 238 506,-17 19 268,0 1 0,1 0-1,-1 0 1,1 0 0,-1 0 0,0 0 0,1 0-1,-1 0 1,1 0 0,-1 0 0,1 0-1,-1 0 1,0 1 0,1-1 0,-1 0-1,0 0 1,1 0 0,-1 0 0,1 1 0,-1-1-1,0 0 1,1 0 0,-1 1 0,0-1-1,0 0 1,1 1 0,-1-1 0,0 0 0,0 1-1,1-1 1,-1 0 0,0 1 0,0-1-1,0 1 1,0-1 0,1 0 0,-1 1 0,0-1-1,0 1 1,0-1 0,0 0 0,0 1-1,0-1 1,0 1 0,0-1 0,0 0 0,0 1-1,0-1 1,-1 1 0,1-1 0,0 0-1,0 1 1,0-1 0,0 1 0,-1-1 0,1 0-1,0 1 1,0-1 0,-1 0 0,1 0-1,0 1 1,-1-1 0,1 0 8,0 1-6,-41 221 33,31-152 361,-4-1 1,-3 0 0,-3-1 0,-5 8-389,18-65 64,6-9-43,-1-5-124,-8-44-1436,15 8-302</inkml:trace>
  <inkml:trace contextRef="#ctx0" brushRef="#br0" timeOffset="148976.046">27061 8497 20060,'44'-63'5738,"-35"82"-3862,-46 140-1095,24-118-710,0-1-29,-5 13 21,2 2 0,2 0 1,3 0-1,-1 35-63,11-61 139,1-29-131,0 0 0,0-1 0,1 1 0,-1 0 0,0 0 0,0 0 1,0 0-1,1-1 0,-1 1 0,0 0 0,0 0 0,1 0 0,-1 0 0,0 0 1,0 0-1,1 0 0,-1 0 0,0 0 0,0 0 0,1 0 0,-1 0 1,0 0-1,0 0 0,1 0 0,-1 0 0,0 0 0,0 0 0,1 0 1,-1 0-1,0 0 0,0 0 0,1 0 0,-1 1 0,0-1 0,0 0 1,0 0-1,1 0 0,-1 0 0,0 1 0,0-1 0,0 0 0,1 0 1,-1 0-1,0 1 0,0-1 0,0 0 0,0 0 0,0 1-8,26-64 87,-3 0 0,-3-1 0,2-22-87,-19 75-15,27-125-2099,-29 135 1506,-12 245 1141,11-242-524,0-1-1,0 0 0,0 1 1,0-1-1,0 0 0,1 1 1,-1-1-1,0 0 1,1 1-1,-1-1 0,1 0 1,0 0-1,-1 1 0,1-1 1,0 0-1,0 0 0,0 0 1,0 0-1,0 0 1,0 0-1,0 0 0,0 0 1,0 0-1,0-1 0,0 1 1,0 0-1,1-1 1,-1 1-1,0-1 0,1 1 1,-1-1-1,0 0 0,1 0 1,-1 1-1,0-1 0,1 0 1,-1 0-1,1 0 1,-1 0-1,1-1-8,-1 1 56,-4-8 123,-14-12-11,0-1 1,-1 2-1,-1 0 1,-1 1-1,-1 1 1,0 1-1,-20-10-168,30 18 37,-92-57 508,116 63-499,190-1-326,-121-12-507,2-2-396</inkml:trace>
  <inkml:trace contextRef="#ctx0" brushRef="#br0" timeOffset="149791.661">28033 8535 18932,'29'-82'8098,"-30"81"-8038,1 0 1,-1 1-1,0-1 1,0 0-1,0 1 0,0-1 1,0 0-1,0 1 1,0 0-1,0-1 1,-1 1-1,1-1 1,0 1-1,0 0 0,0 0 1,0 0-1,-1 0 1,1 0-1,0 0 1,0 0-1,0 0 1,0 0-1,0 1 0,-1-1 1,1 0-1,0 1 1,0-1-1,0 1 1,0-1-1,0 1 1,0-1-1,0 1 0,0 0 1,0 0-1,0-1 1,1 1-1,-1 0-60,-9 8 21,2 0 1,-1 0-1,1 1 0,1 0 0,0 0 0,0 1 0,1 0 1,0 0-1,1 0 0,0 1 0,1 0 0,0 0 0,1 0 0,0 0 1,0 7-22,-3 58-2,6-77 3,1-1-1,-1 0 0,0 1 0,1 0 1,-1-1-1,1 1 0,-1-1 0,1 1 0,-1-1 1,1 1-1,0 0 0,-1-1 0,1 1 1,-1 0-1,1 0 0,0 0 0,-1-1 1,1 1-1,-1 0 0,1 0 0,0 0 1,-1 0-1,1 0 0,0 0 0,-1 0 1,1 0-1,0 0 0,-1 0 0,1 1 0,-1-1 1,1 0-1,0 0 0,-1 1 0,1-1 1,-1 0-1,1 1 0,-1-1 0,1 0 1,-1 1-1,1-1 0,-1 1 0,1-1 1,-1 1-1,1-1 0,-1 1 0,0-1 1,1 1-1,-1-1 0,0 1 0,1 0 0,-1-1 1,0 1-1,0-1 0,0 1 0,0 0 1,0-1-1,0 1 0,0 0 0,0-1 1,0 1-1,0 0 0,0-1 0,0 1 1,0 0-1,0-1 0,0 1 0,-1-1 1,1 1-1,0 0 0,33-45 38,6-25 5,-3-1-1,-3-2 1,11-39-43,-34 77 13,-16 31-42,-21 149-48,24-115 79,1 1-1,2-1 1,1 1 0,1-1 0,2 1 0,1-1 0,1 0-1,4 6-1,-10-35 3,0 1 0,1-1-1,-1 0 1,0 0 0,1 1-1,0-1 1,-1 0-1,1 0 1,0 1 0,0-1-1,0 0 1,1 0 0,-1 0-1,0 0 1,1-1-1,-1 1 1,1 0 0,0 0-1,-1-1 1,1 1 0,0-1-1,0 0 1,0 0 0,0 1-1,0-1 1,0 0-1,1-1 1,-1 1 0,0 0-1,0-1 1,1 1 0,-1-1-1,0 0 1,1 1 0,-1-1-1,0 0 1,1-1-1,-1 1 1,0 0 0,1-1-1,-1 1-2,6-8 16,0 1 0,-1-1-1,0 0 1,-1-1-1,0 0 1,0 0 0,-1 0-1,0-1 1,-1 1-1,0-1 1,0 0-1,-1-1 1,0 1-16,4-8 8,-2 0 1,1-1-1,-2 0 0,-1 1 1,0-1-1,-1 0 0,-1 0 0,-1-1 1,-1-8-9,-5 19-257,6 41-9,1 145-1741,-7-152 1503</inkml:trace>
  <inkml:trace contextRef="#ctx0" brushRef="#br0" timeOffset="150268.651">28585 8316 22333,'14'-60'4693,"-13"57"-3629,-43 40 210,25-16-1234,-145 204 164,161-222-184,31-24-2,-23 13-20,0 0-1,1 1 1,0-1-1,1 1 1,0 1-1,0 0 1,0 0-1,1 1 1,-1 0-1,1 1 1,0 0-1,1 0 1,-1 1-1,1 1 1,0 0-1,-1 0 1,1 1-1,0 0 1,0 1-1,0 0 1,0 1-1,0 0 1,6 2 2,-14-2-4,-1 0 1,1 0-1,-1 1 1,1-1-1,-1 1 1,1 0-1,-1-1 1,0 1-1,0 0 1,0 0-1,0 1 0,0-1 1,0 0-1,-1 1 1,1-1-1,-1 1 1,0-1-1,0 1 1,0 0-1,0-1 0,0 1 1,0 0-1,-1 0 1,1 0-1,-1 0 1,0 0-1,0 0 1,0-1-1,0 1 1,0 0-1,-1 0 0,1 0 1,-1 0-1,0 0 4,-47 89 90,36-80-75,0 0-1,-1-1 0,0-1 0,-1 0 0,0-1 0,-1 0 1,1-1-1,-2-1 0,1 0 0,-1-1 0,0-1 1,0-1-1,-1 0 0,-15 2-14,29-6-557,3-2 1355</inkml:trace>
  <inkml:trace contextRef="#ctx0" brushRef="#br0" timeOffset="150752.704">29303 8285 17116,'8'-14'1803,"-5"9"-1258,0 0 1,0-1 0,0 1-1,0-1 1,-1 1-1,0-1 1,0 0 0,-1 0-1,1 0 1,-1 0 0,-1 0-1,1 0 1,-1 0 0,0-1-546,-1 6 73,-1-1 1,1 1 0,-1 0 0,1 0-1,-1 0 1,1 0 0,-1 0-1,0 0 1,1 0 0,-1 0 0,0 1-1,0-1 1,0 1 0,0-1-1,1 1 1,-1 0 0,0-1 0,0 1-1,0 0 1,0 0 0,0 1-1,0-1 1,0 0 0,0 1 0,1-1-1,-1 1 1,0-1 0,0 1-1,0 0 1,1 0 0,-1 0 0,0 0-1,1 0 1,-1 0 0,1 0-1,0 1 1,-1-1 0,1 1 0,0-1-1,-1 1-73,-9 9 9,0-1 1,1 2-1,0-1 0,1 1 0,0 1 0,1-1 1,1 1-1,0 1 0,0 0 0,2 0 0,-1 0 0,2 0 1,0 1-1,1 0 0,0-1 0,1 1 0,0 14-9,2-28 1,-1 0-1,1 1 1,-1-1 0,1 0-1,0 0 1,0 0-1,-1 1 1,1-1-1,0 0 1,0 1-1,0-1 1,0 0 0,0 0-1,1 1 1,-1-1-1,0 0 1,0 0-1,1 1 1,-1-1-1,1 0 1,-1 0 0,1 0-1,0 0 1,-1 0-1,1 0 1,0 0-1,0 0 1,0 0-1,0 0 1,0 0 0,0 0-1,0-1 1,0 1-1,0 0 1,0-1-1,0 1 1,0-1-1,0 1 1,1-1 0,-1 1-1,0-1 1,0 0-1,1 0 1,-1 1-1,0-1 1,0 0-1,1 0 1,-1 0 0,0-1-1,0 1 1,1 0-1,-1 0 1,0-1-1,0 1 1,1-1 0,-1 1-1,0-1 1,0 1-1,58-52 47,-31 16-28,-2-1-1,-2-1 0,-1-1 1,-2-2-1,-2 0 0,-2-1 0,10-36-18,-29 173-129,1-75 132,2-1 0,0 0 1,1 0-1,1 0 0,1 0 0,0 0 0,2-1 1,0 1-1,1-1 0,3 4-3,11 3-71,3-12-449</inkml:trace>
  <inkml:trace contextRef="#ctx0" brushRef="#br0" timeOffset="152439.745">30283 7593 16299,'-1'0'202,"0"0"-1,0-1 0,0 1 0,0 0 0,1 0 0,-1 0 0,0 0 0,0 0 0,0 0 0,0 0 0,0 0 0,0 0 0,0 0 0,0 1 0,0-1 0,1 0 0,-1 1 0,0-1 0,0 0 0,0 1 0,0-1 0,1 1 0,-1-1 0,0 1 0,1 0 0,-1-1 1,0 1-1,1 0 0,-1-1 0,1 1 0,-1 0 0,1 0 0,-1 0 0,1-1 0,0 1 0,-1 1-201,-20 60 876,21-59-661,-9 66 83,4 0 1,2 0-1,4 0 0,2 0 1,4 0-1,2 0 0,4-1 1,6 15-299,3 36 272,-17-98-49,-3-17 92,-1-16 490,-26-185 7,23 179-801,-2-18-2,-2 0 0,-1 0 0,-2 1 0,-10-26-9,18 58-28,24 28-117,-20-20 142,0 0-1,1 0 1,-1 0 0,1 0 0,0 0 0,0-1 0,1 0 0,-1 0 0,1 0 0,0-1 0,0 1 0,0-1 0,1-1-1,-1 1 1,1 0 0,-1-1 0,1 0 0,0-1 0,0 1 0,0-1 0,0 0 0,0-1 0,0 1 0,0-1 0,0-1-1,0 1 1,0-1 0,0 0 0,0 0 0,0 0 0,0-1 0,3-2 3,2-5 18,-1 0 1,0-1-1,0 0 1,-1-1-1,-1 0 1,0-1-1,0 1 0,-1-2 1,-1 1-1,0-1 1,0 0-1,-1 0 1,-1 0-1,0-1 1,-1 1-1,-1-1 1,0 0-1,0-8-18,-6-20 119,-9 71-71,11-11-47,-1 0 0,2 0 0,1 0 0,0 0 0,1 1 0,1-2 0,1 1 0,0 0 1,1 0-1,1-1 0,5 11-1,-9-26 4,-1-1-1,1 1 1,0-1 0,0 0 0,0 0 0,0 1 0,1-1 0,-1 0-1,0 0 1,0 0 0,1 0 0,-1 0 0,0 0 0,1-1 0,-1 1-1,1 0 1,-1-1 0,1 1 0,0-1 0,-1 1 0,1-1 0,-1 0-1,1 0 1,0 0 0,-1 0 0,1 0 0,0 0 0,-1 0 0,1 0 0,0-1-1,-1 1 1,1-1 0,-1 1 0,1-1 0,-1 1 0,1-1 0,-1 0-1,1 0 1,-1 0 0,0 0 0,0 0 0,1 0 0,-1 0-4,52-54 14,-29-23-1863,-26 28-412</inkml:trace>
  <inkml:trace contextRef="#ctx0" brushRef="#br0" timeOffset="152701.882">30533 7580 17708,'0'0'3072,"0"0"17,0 1-1777,0 1-311,0-1-465,1 39-144,11-29-240,1 0-48,3-5-456,3-2-832</inkml:trace>
  <inkml:trace contextRef="#ctx0" brushRef="#br0" timeOffset="152968.911">30921 7647 25109,'-91'309'3392,"55"-203"-3167,35-101-227,1-4 3,0 0-1,1 0 0,-1 0 0,0 0 1,0 0-1,0 0 0,0 0 1,0 0-1,0 0 0,0 0 0,0 0 1,-1 0-1,1 0 0,0 0 1,0 0-1,-1 0 0,1 0 0,-1 0 1,1 0-1,-1 0 0,1 0 1,-1 0-1,0 0 0,1-1 0,-1 1 1,0 0-1,0 0 0,0-1 1,1 1-1,-1 0 0,0-1 0,0 1 1,0-1-1,0 1 0,0-1 1,0 0-1,0 1 0,0-1 0,0 0 1,0 0-1,0 0 0,0 0 1,-1 0-1,1 0 0,0 0 0,0 0 1,0 0-1,0 0 0,0-1 1,0 1-1,0 0 0,0-1 0,0 1 0,-28-97-3879,18 5 54,-2-93-3570,10 141 7725,3 44 2436,0 1 1504,3 5-3062,12 17-855,1 0 0,1-2 0,1 1 0,0-2 0,2-1 1,0 0-1,2-1 0,-1-2 0,2 0 0,0-1 0,1-1 0,18 7-353,3-4-267,-8-9-712</inkml:trace>
  <inkml:trace contextRef="#ctx0" brushRef="#br0" timeOffset="153340.626">31194 7687 26590,'5'3'67,"1"-1"0,0 1 0,0-1 1,0 0-1,0 0 0,0-1 0,0 0 0,0 0 1,0 0-1,1-1 0,-1 0 0,0 0 0,0-1 1,1 1-1,-1-1 0,0-1 0,0 1 1,0-1-1,0 0 0,0-1 0,0 1 0,-1-1 1,1 0-1,-1 0 0,0-1 0,0 0 0,0 0 1,0 0-1,-1 0 0,0-1 0,0 0 1,0 1-1,0-2 0,-1 1 0,2-2-67,-4 6 9,0 0 0,0-1 0,0 1 0,0 0 0,0-1 0,0 1 0,-1-1-1,1 1 1,0 0 0,-1-1 0,1 0 0,-1 1 0,0-1 0,1 1 0,-1-1 0,0 1 0,0-1 0,0 0 0,0 1-1,0-1 1,0 0 0,-1 1 0,1-1 0,-1 1 0,1-1 0,-1 1 0,1-1 0,-1 1 0,0-1 0,1 1-1,-1 0 1,0-1 0,0 1 0,0 0 0,0 0 0,-1-1 0,1 1 0,0 0 0,0 0 0,-1 0 0,1 1-1,0-1 1,-1 0 0,1 0 0,-1 1 0,1-1 0,-1 1 0,1-1 0,-1 1 0,0 0 0,1-1 0,-1 1 0,1 0-1,-1 0 1,0 0 0,1 1 0,-1-1 0,1 0 0,-1 0 0,1 1 0,-1-1 0,0 1 0,1-1 0,0 1-1,-1 0 1,0 0-9,-11 5 0,1 0 0,0 0 0,0 1 0,1 0-1,0 1 1,0 1 0,1 0 0,0 0 0,0 1-1,1 0 1,1 1 0,-1 0 0,2 0 0,0 0-1,0 1 1,1 1 0,0-1 0,1 1 0,1 0 0,0 0-1,0 1 1,2-6 4,1-1 0,-1 1-1,1-1 1,1 1 0,0-1 0,0 1-1,0 0 1,1-1 0,0 1-1,1-1 1,-1 0 0,3 6-4,-3-11-26,0 1 0,0-1 0,0 0 0,0 1-1,0-1 1,0 0 0,1 0 0,-1 0 0,1 0 0,0 0 0,-1-1 0,1 1 0,0 0 0,0-1 0,0 0 0,0 1 0,0-1 0,0 0 0,1 0 0,-1 0 0,0 0 0,1 0 0,-1-1 0,1 1-1,-1-1 1,0 1 0,1-1 0,-1 0 0,1 0 0,-1 0 0,1 0 0,-1 0 0,1-1 0,-1 1 0,1-1 0,-1 0 0,0 0 0,1 0 0,-1 0 0,2-1 26,45-26-1611</inkml:trace>
  <inkml:trace contextRef="#ctx0" brushRef="#br0" timeOffset="153672.356">31479 7584 26542,'-4'13'178,"-1"-4"-102,1 0-1,1 0 1,0 0 0,0 1 0,1 0 0,0-1 0,0 1 0,1 0-1,1 0 1,-1 0 0,2 0 0,-1 0 0,2 0 0,-1-1-1,1 1 1,0 0 0,1-1 0,0 1 0,1-1 0,4 8-76,-6-15 3,0 0 0,1-1 1,-1 1-1,0-1 0,1 1 0,-1-1 1,1 0-1,-1 0 0,1 0 1,0 0-1,-1-1 0,1 1 0,0-1 1,0 0-1,-1 1 0,1-1 1,0 0-1,0-1 0,0 1 0,-1 0 1,1-1-1,0 0 0,-1 1 1,1-1-1,0 0 0,-1 0 0,1-1 1,-1 1-1,0 0 0,1-1 1,-1 0-1,2-1-3,73-63 121,-58 47-97,0-1-1,-2-1 0,0 0 0,-2-1 0,0 0 0,-1-2 0,-2 0 0,0 0 0,-2-1 0,0 0 0,-2-1 1,-1 0-1,-1 0 0,-1-1 0,-1 1 0,-2-1 0,0 0 0,-2 0 0,-2-14-23,3 40 3,-1 0 0,0 0-1,0-1 1,1 1 0,-1 0-1,0-1 1,0 1 0,0 0-1,0-1 1,0 1 0,0 0-1,-1-1 1,1 1 0,0 0-1,-1 0 1,1-1 0,-1 1-1,1 0 1,-1 0 0,0 0-1,1 0 1,-1 0 0,0 0-1,0 0 1,0 0 0,0 0-1,0 0 1,0 0 0,0 0-1,0 0 1,0 1 0,0-1-1,0 1 1,-1-1 0,1 1-1,0-1 1,0 1 0,-1-1-1,1 1 1,0 0 0,-1 0-1,1 0 1,0 0 0,-1 0-1,1 0 1,0 0 0,0 0-1,-1 0 1,1 1 0,0-1-1,-1 1 1,1-1 0,0 1-3,-9 13-2,1 1 1,0 0 0,1 0 0,1 1-1,1 0 1,0 1 0,1-1 0,0 1 0,2 0-1,0 0 1,1 2 1,-2-6-1,1 0 1,0 0-1,1 1 0,0 0 0,1-1 1,1 1-1,0 0 0,1-1 0,0 1 1,1 0-1,1-1 0,0 1 0,1-1 1,0 0-1,1 0 0,0-1 0,1 1 0,1-1 1,0-1-1,0 1 0,7 5 1,13 2-568</inkml:trace>
  <inkml:trace contextRef="#ctx0" brushRef="#br0" timeOffset="154247.758">30343 8517 18428,'35'-13'5789,"44"-26"-4886,-27 13-326,1101-497 1403,-579 273-1876,-507 233-140,-79 34-543,-12-2-373</inkml:trace>
  <inkml:trace contextRef="#ctx0" brushRef="#br0" timeOffset="155001.769">28749 9403 18236,'0'0'1728,"7"1"2588,-3 0-4252,-1 1 0,-1-1 0,1 0 0,0 1 0,0 0 1,0 0-1,-1 0 0,1 0 0,-1 0 0,1 0 0,-1 1 0,0-1 0,0 1 1,0-1-1,-1 1 0,1 0 0,0 0 0,-1 0 0,0 0 0,0 0 0,0 0 1,0 0-1,0 0 0,0 0 0,-1 4-64,67 229 1056,-67-235-1043,0 1 0,0-1 0,0 0 0,0 0 1,0 0-1,0 0 0,1 0 0,-1 0 0,0 0 0,1 0 0,-1 0 0,1 0 0,-1 0 1,1 0-1,0 0 0,-1 0 0,1 0 0,0 0 0,-1 0 0,1-1 0,0 1 0,0 0 0,0-1 1,0 1-1,0 0 0,0-1 0,0 1 0,0-1 0,0 0 0,0 1 0,0-1 0,0 0 0,0 1 1,0-1-1,0 0 0,0 0 0,0 0 0,1 0 0,-1 0 0,0 0 0,0 0 0,0-1 1,0 1-1,0 0 0,0-1 0,0 1 0,0 0 0,0-1 0,0 1 0,0-1 0,0 0 0,0 1 1,0-1-1,0 0 0,-1 0 0,1 1 0,0-2-13,13-19 130,-1-2 0,-1 0 0,-1 0 0,-1-1 0,-2 0 0,6-22-130,-5 18 31,41-133 294,-33 143-162,-8 51-142,4 230 99,-13-261-90,4-8-676,10-22-562</inkml:trace>
  <inkml:trace contextRef="#ctx0" brushRef="#br0" timeOffset="155771.993">29249 9320 14219,'8'-21'9077,"-2"32"-5546,4 39-3157,-10-47-222,32 137 286,-31-138-428,0-1-1,-1 1 1,1-1-1,0 1 1,0-1-1,0 1 1,0-1-1,0 0 1,1 1-1,-1-1 0,0 0 1,1 0-1,-1 0 1,0 0-1,1 0 1,0 0-1,-1 0 1,1 0-1,-1-1 1,1 1-1,0-1 1,-1 1-1,1-1 1,0 0-1,0 1 1,-1-1-1,1 0 1,0 0-1,0 0 1,-1-1-1,1 1 0,0 0 1,0-1-1,-1 1 1,1-1-1,0 1 1,-1-1-1,1 0 1,-1 0-1,1 1 1,-1-1-1,1 0 1,-1-1-1,0 1 1,1 0-1,-1 0 1,1-2-10,52-69 286,-49 61-274,0-1 0,-1 0 0,-1 0 0,0 0 0,-1 0 0,0-1 0,0 1 0,-2 0 0,1-1-1,-2 1 1,0-1 0,0 1 0,-1-1 0,-2-5-12,4 18 0,0 0-1,-1 1 0,1-1 1,0 0-1,-1 0 1,1 0-1,0 1 0,-1-1 1,1 0-1,0 0 1,-1 0-1,1 0 0,0 0 1,-1 0-1,1 0 1,0 1-1,-1-1 0,1 0 1,-1 0-1,1-1 1,0 1-1,-1 0 0,1 0 1,0 0-1,-1 0 1,1 0-1,-1 0 1,1 0-1,0-1 0,-1 1 1,1 0-1,0 0 1,0 0-1,-1-1 0,1 1 1,0 0-1,-1 0 1,1-1-1,0 1 0,0 0 1,0-1-1,-1 1 1,1 0-1,0-1 0,0 1 1,0 0-1,0-1 1,0 1-1,0 0 0,-1-1 1,1 1-1,0-1 1,0 1-1,0 0 0,0-1 1,0 1-1,0 0 1,1-1-1,-1 1 1,0-1-1,0 1 1,-6 31-71,6-16 51,-1-5 19,1 0-1,-1 0 1,2 0-1,-1 0 1,2 0-1,-1 0 1,1 0-1,0 0 1,1-1-1,1 1 1,-1-1-1,1 0 1,1 0-1,2 4 2,-4-12 4,-1 0 1,0 0-1,1-1 0,0 1 0,-1-1 0,1 0 1,-1 0-1,1 0 0,-1 0 0,1 0 0,-1 0 1,1-1-1,-1 1 0,1-1 0,-1 0 1,1 0-1,-1 0 0,1 0 0,-1 0 0,0 0 1,0-1-1,0 1 0,0-1 0,0 0 0,0 1 1,0-1-1,0 0 0,-1 0 0,1 0 0,-1 0 1,1 0-1,-1-1 0,0 1 0,0 0 1,0-1-1,0 1 0,0 0 0,0-2-4,3-2 8,101-148 87,-103 152-94,-2 2-2,0-1 0,0 0 0,0 1 0,0-1 0,0 1 0,0-1 0,0 1 0,0-1 0,0 0 0,0 1 0,1-1 0,-1 1 0,0-1 0,0 1 0,1-1 0,-1 1 0,0-1 1,1 1-1,-1 0 0,0-1 0,1 1 0,-1-1 0,1 1 0,-1 0 0,1-1 0,-1 1 0,1 0 0,-1 0 0,1-1 0,-1 1 0,1 0 0,-1 0 0,1 0 0,-1 0 0,1-1 0,-1 1 1,1 0-1,0 0 0,-1 0 0,1 0 0,-1 0 0,1 1 0,-1-1 0,1 0 0,0 0 0,-1 0 0,1 0 0,-1 1 0,1-1 0,-1 0 0,1 0 0,-1 1 0,1-1 0,-1 0 1,0 1-1,1-1 0,-1 0 0,1 1 0,-1-1 0,0 1 1,7 151-3,-7-151 11,0-1 0,0 1 1,0 0-1,0-1 0,-1 1 0,1-1 0,0 1 0,0-1 0,1 1 1,-1-1-1,0 1 0,0-1 0,0 1 0,0 0 0,0-1 0,1 1 1,-1-1-1,0 1 0,0-1 0,1 0 0,-1 1 0,0-1 0,1 1 1,-1-1-1,0 1 0,1-1 0,-1 0 0,1 1 0,-1-1 0,1 0 1,-1 0-1,1 1 0,-1-1 0,1 0 0,-1 0 0,1 0 0,-1 1 1,1-1-1,-1 0 0,1 0 0,-1 0 0,1 0 0,0 0 0,-1 0 1,1 0-1,-1 0 0,1 0 0,-1 0 0,1-1 0,-1 1 0,1 0 1,-1 0-1,1 0 0,-1-1 0,1 1-8,25-25 345,-20 18-336,72-55 87,-77 60-98,1 1 1,0 0 0,0 0 0,0 0 0,0 0 0,1 0 0,-1 0-1,0 0 1,0 1 0,0-1 0,1 1 0,-1 0 0,0 0 0,0 0 0,1 0-1,-1 0 1,0 0 0,1 0 0,-1 1 0,0-1 0,0 1 0,0 0-1,1 0 1,-1-1 0,0 1 0,0 1 0,0-1 0,0 0 0,0 0-1,-1 1 1,1-1 0,0 1 0,-1 0 0,1-1 0,-1 1 0,1 0 0,-1 0-1,0 0 1,0 0 0,0 0 0,0 0 1,2 6-14,-3-8 16,0 1-1,0 0 1,0-1 0,1 1 0,-1 0 0,0-1-1,0 1 1,0 0 0,0-1 0,1 1-1,-1 0 1,0-1 0,1 1 0,-1-1-1,0 1 1,1 0 0,-1-1 0,1 1 0,-1-1-1,0 0 1,1 1 0,-1-1 0,1 1-1,0-1 1,-1 0 0,1 1 0,-1-1-1,1 0 1,0 1 0,-1-1 0,1 0-1,0 0 1,-1 0 0,1 0 0,0 0 0,-1 0-1,1 1 1,0-2 0,-1 1 0,1 0-1,0 0 1,-1 0 0,1 0 0,0 0-1,-1 0 1,1-1 0,-1 1 0,1 0-1,0-1 1,-1 1 0,1 0 0,-1-1 0,1 1-1,0-1-1,62-85 88,2 5-68,-64 80-21,-1 0 0,1 1-1,0-1 1,-1 1-1,1-1 1,0 1 0,-1-1-1,1 1 1,0 0-1,-1-1 1,1 1-1,0 0 1,0 0 0,-1-1-1,1 1 1,0 0-1,0 0 1,-1 0 0,1 0-1,0 0 1,0 0-1,0 0 1,-1 0 0,1 0-1,0 0 1,0 1-1,-1-1 1,1 0 0,0 0-1,0 1 1,-1-1-1,1 0 1,0 1 0,-1-1-1,1 1 1,0-1-1,-1 1 1,1-1 0,-1 1-1,1 0 1,-1-1-1,1 1 1,-1 0-1,0-1 1,1 1 0,-1 0-1,0-1 1,1 1-1,-1 0 1,0 0 0,0-1-1,1 1 1,-1 0-1,0 0 1,0 0 0,0-1-1,0 1 1,0 0-1,0 0 1,-1 0 0,1-1 1,0 52-29,-28 48 22,27-98-278,2-6-944,4-15-796</inkml:trace>
  <inkml:trace contextRef="#ctx0" brushRef="#br0" timeOffset="156099.293">30182 8838 11586,'-11'13'8048,"5"4"-4115,5 40-3329,1-39 416,1 12-570,13 103 867,-13-132-1308,0-1 1,0 1 0,0 0-1,0-1 1,0 1-1,0 0 1,0-1 0,0 1-1,0-1 1,1 0 0,-1 1-1,0-1 1,0 0-1,0 0 1,1 1 0,-1-1-1,0 0 1,0 0-1,0-1 1,1 1 0,-1 0-1,0 0 1,0-1 0,0 1-1,1 0 1,-1-1-1,0 1 1,0-1 0,0 1-1,0-1 1,0 0 0,0 0-1,0 1 1,0-1-1,0 0 1,0 0 0,-1 0-1,1 0 1,0 0-1,-1 0 1,1 0-10,9-6 41,-2 2-30,0 1 1,1 0-1,0 0 1,0 0 0,0 1-1,0 1 1,1-1 0,-1 2-1,1-1 1,5 1-12,-11 1-6,-1 0 0,1 0 0,-1 0 0,0 0 0,1 1 0,-1 0 1,0 0-1,1 0 0,-1 0 0,0 0 0,0 0 0,0 1 0,0 0 0,0-1 0,0 1 0,0 0 0,-1 0 1,1 1-1,-1-1 0,1 1 0,-1-1 0,0 1 0,0 0 0,0 0 0,0-1 0,-1 2 0,1-1 1,-1 0-1,0 0 0,0 0 0,1 2 6,-1 2 54,-1-1 1,0 1 0,0-1 0,0 1-1,0-1 1,-1 1 0,0-1-1,-1 0 1,1 1 0,-1-1-1,-1 0 1,1 0 0,-1 0-1,0 0 1,0-1 0,-1 1-1,1-1 1,-1 0 0,0 0-1,-1 0 1,1 0 0,-1-1-1,0 0 1,0 0 0,-1 0-1,1 0 1,-1-1 0,0 0-1,0 0 1,0-1 0,0 1 0,0-2-1,0 1 1,-1 0 0,1-1-1,0 0 1,-1-1 0,1 0-1,-1 1 1,1-2 0,-1 1-1,1-1 1,-1 0 0,1-1-1,-6-1-54,-24-34-1384,30 11-604</inkml:trace>
  <inkml:trace contextRef="#ctx0" brushRef="#br0" timeOffset="156550.305">30505 9065 17236,'53'-40'8156,"-6"-44"-4821,-46 82-3265,-15 17 74,-70 119 209,84-133-351,-1 0 1,1 0-1,-1-1 0,1 1 0,0 0 1,-1 0-1,1-1 0,0 1 0,-1 0 0,1 0 1,0 0-1,0 0 0,0 0 0,0-1 1,0 1-1,0 0 0,0 0 0,0 0 0,0 0 1,0 0-1,0-1 0,1 1 0,-1 0 1,0 0-1,1 0 0,-1 0 0,0-1 0,1 1 1,-1 0-1,1-1 0,-1 1 0,1 0 1,0-1-1,-1 1 0,1 0 0,-1-1 0,1 1 1,0-1-1,0 1 0,-1-1 0,1 0 1,0 1-1,0-1 0,0 0 0,-1 1 0,1-1 1,0 0-1,0 0 0,0 0 0,0 0 1,0 0-1,0 0 0,-1 0 0,2 0-2,53-11 10,-51 10-10,73-19 8,1 4 0,1 3 0,10 2-8,-150-74 1284,13-65-932,48 148-371,6 2-73,124 1-511,-77-14-617</inkml:trace>
  <inkml:trace contextRef="#ctx0" brushRef="#br0" timeOffset="159577.062">23179 7187 19332,'-1'0'42,"0"-1"-1,-1 0 1,1 0-1,0 0 0,0 0 1,0-1-1,0 1 1,0 0-1,0 0 1,0-1-1,0 1 1,0 0-1,1-1 1,-1 1-1,0-1 1,1 1-1,-1-1 1,1 1-1,0-1 0,-1 1 1,1-1-1,0 1 1,0-1-1,0 0 1,0 1-1,0-1 1,1 1-1,-1-1 1,0 1-1,1-1 1,-1 1-1,1-1 0,-1 1 1,1-1-1,0 1 1,0-1-1,-1 1 1,1 0-1,0 0 1,0-1-1,0 1 1,1 0-1,-1 0 1,0 0-1,0 0 1,1 0-1,-1 0 0,0 1 1,1-1-1,-1 0 1,1 1-1,-1-1 1,1 1-1,0-1-41,25-8 312,0 1-1,0 1 0,0 2 0,1 0 0,0 2 1,11 1-312,-7-1 19,-18 2-18,44-4 8,0-2 0,0-2 0,-1-3-1,43-15-8,316-127 56,-147 94-60,228-21 4,-431 71 3,90-20 2,-2-6 0,69-30-5,-183 54 1,148-40 5,2 8 0,3 8 0,0 9 0,2 9 0,22 7-6,-72 5 8,-2-6-1,1-7 1,21-10-8,716-140 95,-853 164-76,0-1 0,0-1 0,-1-1 0,0-1 0,0-2 0,6-4-19,358-134 1451,-237 100-1431,-57 37-460,-65 7-400</inkml:trace>
  <inkml:trace contextRef="#ctx0" brushRef="#br0" timeOffset="162071.982">27430 7265 12955,'-59'36'6133,"54"-34"-5933,1 2-1,0-1 1,0 0 0,0 1-1,0 0 1,0 0 0,1 0-1,0 1 1,0-1 0,0 1-1,0-1 1,1 1 0,-1 0 0,1 0-1,1 0 1,-1 0 0,1 1-1,-1 1-199,3-6 39,0-1 0,-1 1-1,1 0 1,0 0 0,0 0-1,0-1 1,0 1 0,-1 0 0,1-1-1,0 1 1,0-1 0,0 1-1,0-1 1,0 0 0,0 1 0,1-1-1,-1 0 1,0 0 0,0 0-1,0 1 1,0-1 0,0 0 0,0 0-1,0-1 1,0 1 0,1 0-1,-1 0 1,0 0 0,0-1 0,0 1-1,0-1 1,0 1 0,0-1-1,0 1 1,0-1 0,0 1 0,-1-1-1,1 0 1,1 0-39,2-1 105,164-60 793,107-59-898,45-19 40,-151 74-31,257-99 70,121-16-79,-421 152 147,0 5-1,78-2-146,-126 16 346,-60 6-260,0-1 1,0 0 0,-1-2 0,0 0 0,0-1 0,-1 0 0,0-2 0,0 0-1,-1 0 1,0-1 0,3-5-87,87-54 262,-106 76 172,-141 113-939,104-74-3270</inkml:trace>
  <inkml:trace contextRef="#ctx0" brushRef="#br0" timeOffset="163740.094">29608 6833 15723,'133'15'4440,"-92"-7"-4105,48 4-128,-1 5 0,-1 3-1,-1 4 1,-1 4 0,-2 3-1,-1 4 1,-1 4-1,56 37-206,-124-67 33,138 114 740,-144-115-583,1 0 0,-1 0-1,-1 1 1,0 0 0,0 0-1,-1 1 1,0 0 0,0 0-1,-1 0 1,0 0 0,-1 1-1,0-1 1,-1 1 0,0 0 0,-1-1-1,0 6-189,-2-9 125,0 0 0,-1 0 0,1 0 0,-2-1 0,1 1-1,-1-1 1,0 1 0,0-1 0,-1 0 0,1 0 0,-1-1 0,-1 1 0,1-1-1,-1 0 1,0 0 0,0 0 0,-1-1 0,1 0 0,-1 0-125,4-2 81,-2-4-914,2 1-798</inkml:trace>
  <inkml:trace contextRef="#ctx0" brushRef="#br0" timeOffset="164100.223">30416 7484 12147,'1'-2'372,"0"0"1,1 1 0,-1-1 0,0 1 0,1-1 0,-1 1 0,1 0 0,0-1 0,0 1 0,-1 0-1,1 0 1,0 0 0,0 0 0,0 1 0,0-1 0,0 1 0,0-1 0,0 1 0,0-1-1,0 1 1,0 0 0,0 0 0,0 0 0,0 0 0,1 1-373,78 24 3164,15 34-1858,-81-47-1238,1-1 1,0-1-1,1-1 0,0 0 1,0-1-1,1 0 0,0-2 1,1 0-69,-11-7 102,1 1 0,-1-1 0,1-1 1,-1 0-1,1 0 0,-1 0 0,0-1 0,0 0 1,0-1-1,-1 0 0,1 0 0,-1-1 1,0 1-1,0-2 0,0 1 0,-1-1 0,0 0 1,0 0-1,-1-1 0,1 1 0,3-8-102,5-1 59,6-7-19,-2 0 0,0-2 0,-1 0 1,-2 0-1,0-2 0,-2 1 0,-1-2 0,-1 0 0,-1 0 0,-1-2-40,-8 26-2,0 0 2,1-1 1,-1 1-1,0-1 0,0 1 0,-1-1 1,1 1-1,-1-1 0,1 0 0,-1 1 0,0-1 1,-1 0-1,1 1 0,0-1 0,-1 0 1,0 1-1,0-1 0,0 1 0,-2-3 0,-16 13-1079,13 10-450</inkml:trace>
  <inkml:trace contextRef="#ctx0" brushRef="#br0" timeOffset="164785.492">32087 7217 21613,'-352'39'765,"120"-6"-576,-130-4-199,-230 28 78,496-42 16,0 5 1,2 4-1,0 4 1,2 4 0,-4 7-85,65-25 18,0 2 1,1 1 0,1 2-1,0 0 1,2 2 0,0 1-1,1 2 1,2 0 0,0 1 0,-3 8-19,16-18 0,-1 0 1,2 1 0,0 1 0,1 0-1,1 0 1,0 1 0,1 0 0,1 0-1,1 1 1,1-1 0,0 1 0,1 0-1,1 0 1,1 1 0,1-1 0,1 0-1,0 0 1,1 0 0,1 1-1,6 11-11,2 0 1,0 0-1,2-1 1,2-1-1,0 0 0,2-1 1,1 0-1,1-2 0,2 0 1,0-2-1,2 0 1,0-1-1,2-1 0,0-2 1,1 0-1,1-2 1,1-1-1,1-1 0,0-1 1,1-2-1,0-1 0,1-1 1,1-2-1,6 0 11,14 1-16,0-2 0,0-2-1,1-3 1,-1-2 0,1-3 0,0-1-1,-1-3 1,0-3 0,-1-1 0,1-3-1,-2-2 1,35-16 16,51-27 207,-3-5 1,-3-7-1,112-79-207,-104 62 738,-5-5 0,-4-6-1,-5-6 1,20-27-738,-125 114 118,0-1 1,-1-1-1,0-1 0,-2 0 0,0-1 0,-2-1 0,0 0 0,-2-1 0,0-1 1,-1 0-1,-2 0 0,0-1 0,-2 0 0,2-15-118,-8 32 31,-1 0-1,-1 0 1,1 1-1,-1-1 1,-1 0-1,1 1 1,-1-1-1,-1 1 1,1-1-1,-1 1 1,-1 0 0,1 0-1,-1 1 1,0-1-1,-1 1 1,1-1-1,-1 1 1,-1 1-1,1-1 1,-1 1 0,0 0-1,0 0 1,0 1-1,-1 0 1,1 0-1,-1 0 1,-3-1-31,-15-5-3,1 1 1,-1 1-1,-1 1 1,1 1-1,-1 1 0,0 1 1,-18 1 2,-131 3-532,-14 15-443</inkml:trace>
  <inkml:trace contextRef="#ctx0" brushRef="#br0" timeOffset="-43390.689">8921 2653 18788,'0'0'946,"3"0"-32,48-4-594,1 2 0,0 2 0,-1 3 0,0 2 0,0 2 0,44 13-320,116 12-5,-172-29 122,0-2 0,0-2 0,0-1 0,0-2-1,-1-2 1,1-2 0,20-7-117,-17 2 87,-1 2 0,1 1 0,1 3 1,0 1-1,0 2 0,9 2-87,9 8 272,0 2 0,0 2 0,49 17-272,148 21 276,-233-47-221,1-2-1,0-1 1,-1-1-1,0-1 1,1-2-1,-2 0 1,1-1-1,-1-2 1,0 0-1,4-4-54,-7 5 49,-1 0 0,1 2 0,0 1 0,0 1 0,0 0 0,1 2 0,-1 0 0,1 1 0,0 2 0,-1 0 0,12 3-49,-33-4 1,38 7 136,0-1 1,0-1 0,1-2 0,-1-2 0,1-2-1,-1-1 1,1-2 0,-1-2 0,0-1 0,-1-2 0,7-4-138,-2-6 223,-32 13-210,1 1 0,-1 0 1,1 1-1,0 0 0,0 1 0,0 0 1,0 1-1,1 0 0,1 0-13,14 11-382,-27-9-537</inkml:trace>
  <inkml:trace contextRef="#ctx0" brushRef="#br0" timeOffset="-41989.245">12006 2646 12619,'0'0'1041,"0"0"305,-1 1 4549,14 9-3371,-9-7-2403,0-1-1,0 0 1,1 0-1,-1 0 1,1 0 0,0-1-1,-1 0 1,1 0-1,0 0 1,0 0-1,0-1 1,0 0 0,0 0-1,0 0 1,-1 0-1,1-1 1,0 0 0,0 0-1,1-1-120,3-2 58,0-1 0,0 0 0,0 0-1,0-1 1,-1 0 0,0 0 0,0-1 0,-1 0-1,0-1 1,0 0 0,-1 0 0,0 0 0,0-1-1,-1 0 1,0 0 0,0 0 0,-1 0 0,0-3-58,43-184 443,-18-134-186,-23 285-243,-2-1 0,-3 1 0,-1-1 0,-2 1 1,-3 0-1,-1-3-14,-36-195 8,43 241-10,-1 0 0,0 0 0,0-1 0,0 1 0,0 0 1,0-1-1,-1 1 0,1 0 0,-1 0 0,1 0 0,-1-1 0,0 1 0,0 0 0,0 0 0,0 0 1,0 0-1,0 0 0,-1 0 0,1 1 0,0-1 0,-1 0 0,0 1 0,1-1 0,-1 1 1,0-1-1,0 1 0,0 0 0,0 0 0,0 0 0,0 0 0,0 0 0,0 0 0,0 1 1,-1-1-1,1 1 0,0-1 0,0 1 0,-1 0 0,1 0 0,0 0 0,-1 0 0,1 0 1,-2 1 1,-129 31 62,-89-45 97,44-3-123,-396 52-52,290-45 24,132 1-6,0 8 1,-24 7-3,-365 45-4,395-42 2,0 5-1,1 7 0,1 7 3,-111 1-33,248-29 26,1 1-1,-1 1 1,1-1 0,-1 1-1,1 0 1,0 0 0,0 1-1,1 0 1,-1 0 0,1 0-1,0 1 1,0 0 0,0 0-1,1 0 1,-1 0 0,1 1-1,1-1 1,-1 1 0,1 0-1,0 0 1,0 1 0,1-1-1,0 1 1,-1 0 7,3 150-256,-32 230 184,28-266 64,4 1 1,11 54 7,-10-160-6,2 0 0,-1 0-1,2 0 1,0 0 0,1-1 0,1 1-1,0-1 1,1-1 0,1 1-1,8 12 7,-10-21-720,-5-5-499</inkml:trace>
  <inkml:trace contextRef="#ctx0" brushRef="#br0" timeOffset="-40212.727">9853 1031 25293,'-12'7'111,"0"0"-1,1 0 0,-1 1 0,2 1 0,-1 0 0,2 0 1,-1 1-1,1 0 0,0 1 0,1 0 0,1 0 1,0 1-1,0 0 0,1 0 0,0 0 0,1 1 0,1 0 1,0 0-1,1 0 0,0 1 0,1-1 0,0 1 1,1-1-1,1 1 0,0-1 0,1 4-110,-1-15 4,0-1 0,0 1 0,1-1 0,-1 1 0,0-1 0,1 1 0,-1-1 0,1 1 0,-1-1 0,1 1 0,0-1 0,-1 0 0,1 1 0,0-1 0,0 0 0,0 0 0,0 0 0,0 0 0,0 0 0,1 0 0,-1 0 0,0 0 0,0 0 0,1 0 0,-1 0 0,0-1 0,1 1 0,-1-1 0,1 1 0,-1-1 0,1 0 0,-1 1 0,1-1 0,-1 0 0,1 0 0,-1 0 0,1 0 0,-1 0 0,1 0 0,0-1 0,-1 1 0,0 0 0,1-1 0,-1 1 0,1-1 0,-1 0 0,1 1 0,-1-1 0,0 0 0,0 0 0,1 0 0,-1 0 0,0 0 0,0 0 0,0 0 0,0 0 0,0 0 0,0-1 0,0 1 0,-1 0 0,1-1 0,0 1 0,-1-1 0,1 0-4,7-13 48,-1-1 0,0 1 0,-1-2 0,-1 1 0,-1-1 0,0 0 0,-1 0 0,-1 0 0,0 0 0,-1 0 0,-1 0 0,-1-1 0,-1 1 0,0 0 0,-1 0 0,-1-3-48,-14-12 222,17 31-220,1 1 0,0 0 0,-1 0 1,1-1-1,-1 1 0,1 0 0,-1 0 1,1 0-1,-1-1 0,1 1 0,-1 0 0,1 0 1,-1 0-1,1 0 0,-1 0 0,1 0 1,-1 0-1,1 0 0,-1 0 0,1 0 0,-1 0 1,1 0-1,-1 1 0,1-1 0,-1 0 0,1 0 1,-1 0-1,1 1 0,-1-1 0,1 0 1,0 1-1,-1-1 0,1 0 0,-1 1 0,1-1 1,0 0-1,-1 1 0,1-1 0,0 1 1,0-1-1,-1 1 0,1-1 0,0 1 0,0-1 1,0 1-1,-1-1 0,1 1 0,0-1 1,0 1-1,0-1 0,0 1 0,0-1 0,0 1 1,0-1-1,0 1 0,0-1 0,1 1 0,-1-1 1,0 1-1,0-1 0,0 1 0,0-1 1,1 1-3,-4 17-4,1-1-1,1 1 1,1 0 0,1 0 0,0 0 0,1 0 0,1-1 0,1 1-1,0-1 1,6 14 4,-10-29 0,0 0 0,1-1-1,-1 1 1,0 0 0,1-1-1,0 1 1,-1-1 0,1 1-1,0 0 1,0-1 0,-1 0-1,1 1 1,0-1 0,1 1-1,-1-1 1,0 0 0,0 0-1,0 0 1,1 0 0,-1 0-1,1 0 1,-1 0 0,1 0-1,-1-1 1,1 1 0,-1 0-1,1-1 1,0 1 0,-1-1-1,1 0 1,0 1 0,-1-1-1,1 0 1,0 0 0,-1 0-1,3-1 1,3-8 8,0 0 0,-1-1-1,1 1 1,-2-1 0,0-1-1,0 1 1,-1-1 0,0 0-1,-1 0 1,0 0 0,-1-1-1,1-5-7,4-86 28,-13 116-150,4 18 95,2-1 0,1 1 1,1 0-1,2 0 0,1-1 1,3 10 26,-5-24-2,15 60 9,-19-75-7,1-1 1,0 1-1,0-1 1,0 1-1,0 0 0,0-1 1,0 1-1,0-1 1,1 1-1,-1-1 0,0 1 1,0-1-1,0 1 1,0-1-1,1 1 0,-1-1 1,0 1-1,1-1 1,-1 1-1,0-1 0,1 0 1,-1 1-1,0-1 1,1 1-1,-1-1 0,1 0 1,-1 1-1,1-1 1,-1 0-1,1 0 0,-1 1 1,1-1-1,-1 0 1,1 0-1,-1 0 0,1 0 1,-1 0-1,1 0 1,-1 0-1,1 0 0,0 0 1,-1 0-1,1 0 1,-1 0-1,1 0 0,-1 0 1,1 0-1,-1 0 1,1-1-1,-1 1 0,1 0 1,-1 0-1,1-1 1,-1 1-1,1 0 0,-1-1 1,0 1-1,1 0 1,-1-1-1,1 1 0,-1-1 1,0 1-1,1-1 1,-1 1-1,0 0 0,0-1 1,1 0-1,18-39 45,-19 39-44,58-236 143,-52 219-213,-1 26 0,3 39-43,-7-41 97,38 221-88,-39-225 105,0 0-1,0 0 0,0-1 0,0 1 1,1 0-1,-1 0 0,0-1 1,1 1-1,-1 0 0,1 0 1,0-1-1,0 1 0,-1-1 1,1 1-1,0-1 0,0 1 1,0-1-1,1 1 0,-1-1 1,0 0-1,0 0 0,1 0 0,-1 1 1,1-1-1,-1-1 0,1 1 1,-1 0-1,1 0 0,0-1 1,-1 1-1,1 0 0,0-1 1,0 0-1,-1 1 0,1-1 1,0 0-1,0 0 0,0 0 0,-1 0 1,1 0-1,0-1 0,0 1 1,-1 0-1,1-1 0,0 1 1,0-1-1,-1 0 0,1 0 1,-1 1-1,1-1 0,-1 0 1,1 0-1,-1-1 0,1 1 1,-1 0-1,0 0 0,0-1 0,0 1 1,0 0-1,0-1 0,0 1 1,0-1-1,0 0 0,0 1 1,-1-1-1,1 0 0,0 1 1,-1-1-1,0 0 0,1 0-1,15-31 25,0-1 0,-2-1 0,-2 0-1,-1-1 1,-2 0 0,-1-1 0,-2 0 0,-1 0-1,-3-1 1,0 1 0,-3 0 0,-1-5-25,-20-47 5,22 89-7,0 1 0,0-1 0,-1 0 0,1 1 1,0-1-1,0 0 0,-1 0 0,1 1 0,0-1 0,0 0 0,-1 0 1,1 0-1,0 1 0,0-1 0,-1 0 0,1 0 0,0 0 0,-1 0 0,1 0 1,0 0-1,-1 0 0,1 1 0,0-1 0,-1 0 0,1 0 0,0 0 0,-1 0 1,1 0-1,0-1 0,-1 1 0,1 0 0,0 0 0,-1 0 0,1 0 0,0 0 1,-1 0-1,1 0 0,0-1 0,0 1 0,-1 0 0,1 0 0,0 0 0,0-1 1,-1 1-1,1 0 0,0 0 0,0-1 0,-1 1 0,1 0 0,0-1 0,0 1 1,0 0-1,0-1 2,-3 33-56,5 35 32,2 1 0,4-1-1,2-1 1,3 1 0,11 27 24,20-11-7,-42-80 6,0-1 0,0-1-1,0 1 1,0 0 0,0 0 0,0-1-1,0 1 1,1-1 0,-1 0 0,0 1-1,1-1 1,0 0 0,-1 0 0,1-1-1,-1 1 1,1-1 0,0 1 0,0-1-1,-1 0 1,1 0 0,0 0 0,-1 0-1,1-1 1,0 1 0,-1-1 0,1 1-1,0-1 1,-1 0 0,1 0 0,-1 0-1,1 0 1,-1-1 0,1 1 1,-3 1-5,1-1 0,-1 1-1,1 0 1,-1 0 0,1-1 0,-1 1-1,1 0 1,-1-1 0,1 1 0,-1 0 0,0-1-1,1 1 1,-1-1 0,1 1 0,-1-1 0,0 1-1,1-1 1,-1 1 0,0-1 0,0 1 0,0-1-1,1 1 1,-1-1 0,0 1 0,0-1 0,0 1-1,0-1 1,0 0 0,0 1 0,0-1 0,0 1-1,0-1 1,0 0 0,0 1 0,0-1 0,0 1-1,-1-1 1,1 1 0,0-1 0,0 1 0,-1-1-1,1 1 1,0-1 0,-1 1 0,1-1 0,0 1-1,-1-1 1,1 1 0,-1 0 0,1-1 0,-1 1-1,1 0 1,-1-1 0,1 1 0,-1 0 0,1 0-1,-1-1 6,-37-18-253,29 15 213,-20-11 36,0-1 0,1-2-1,1 0 1,1-2-1,1-1 1,-15-16 4,39 37 5,1 0 0,-1-1 0,0 1 1,1 0-1,-1-1 0,1 1 0,-1 0 0,1-1 1,0 1-1,-1-1 0,1 1 0,-1-1 1,1 1-1,0-1 0,-1 1 0,1-1 0,0 1 1,0-1-1,-1 1 0,1-1 0,0 1 0,0-1 1,0 0-1,0 1 0,0-1 0,-1 1 1,1-1-1,0 0 0,1 1 0,-1-1 0,0 0 1,0 1-1,0-1 0,0 1 0,0-1 0,1 1 1,-1-1-1,0 0 0,0 1 0,1-1 1,-1 1-1,0-1 0,1 1 0,-1-1 0,1 1 1,-1 0-1,0-1 0,1 1 0,-1-1 0,1 1 1,-1 0-1,1-1 0,0 1 0,-1 0 0,1 0 1,-1 0-1,1-1 0,-1 1 0,1 0 1,0 0-1,-1 0 0,1 0 0,-1 0 0,1 0 1,0 0-1,0 0-5,118 8-20,-81-7-431,5-1-565</inkml:trace>
  <inkml:trace contextRef="#ctx0" brushRef="#br0" timeOffset="-39795.188">10524 1131 25982,'-2'55'683,"-1"-38"-550,1 0 0,1 0-1,0 0 1,2 0 0,0 0 0,1 0 0,0 0 0,2 0 0,0-1-1,0 0 1,2 1 0,0-2 0,1 1 0,3 5-133,-8-18 4,-1-1 1,1 1 0,0-1 0,-1 0-1,1 1 1,1-1 0,-1 0-1,0 0 1,0 0 0,1 0-1,-1-1 1,1 1 0,0-1 0,-1 1-1,1-1 1,0 0 0,0 0-1,0 0 1,-1-1 0,1 1-1,0-1 1,0 1 0,3-1-5,2-42 162,-10-41-118,0 44-31,1-1 1,2 1 0,2-1-1,2 1 1,1 0 0,8-23-14,-15 60-4,1 0 1,0-1-1,0 1 0,1-1 1,-1 1-1,0 0 0,1-1 1,-1 1-1,1 0 0,0 0 1,0-1-1,0 1 0,0 0 1,0 0-1,0 0 0,1 0 1,-1 0-1,1 0 0,-1 1 1,1-1-1,0 0 0,0 1 1,0-1-1,0 1 0,0 0 1,0 0-1,0-1 1,0 1-1,0 1 0,0-1 1,1 0-1,-1 0 0,0 1 1,1 0-1,-1-1 0,0 1 1,1 0-1,-1 0 0,1 0 1,-1 0-1,0 1 0,1-1 1,-1 1-1,0-1 0,1 1 1,-1 0-1,0 0 0,0 0 1,0 0-1,0 0 4,3 7 0,-2 0-1,1 0 1,-1 0 0,-1 1-1,0-1 1,0 1 0,0-1-1,-1 1 1,0 0 0,-1-1-1,0 1 1,0 0-1,-1 0 1,0-1 0,-1 1-1,0 0 1,0-1 0,-1 0-1,0 1 1,0-1 0,-1 0-1,0 0 1,-1 7 49,-1-1 0,0 0 0,-1 0 0,0 0 0,-1-1 0,0 0-1,-1-1 1,-1 0 0,0 0 0,-1-1 0,0 0 0,-10 7-49,19-17-57,2-1-197,13-30-1728,3 5 139</inkml:trace>
  <inkml:trace contextRef="#ctx0" brushRef="#br0" timeOffset="-39168.11">10864 1085 19068,'7'20'2905,"7"41"-18,3 20-1195,-17-80-1678,1 1 0,-1-1 0,1 0 0,-1 0 0,1 1 0,0-1 0,-1 0 0,1 0 0,0 0 0,0 0-1,0 0 1,0 0 0,0 0 0,0 0 0,0 0 0,0 0 0,0 0 0,0-1 0,1 1 0,-1 0 0,0-1 0,0 1 0,1-1 0,-1 0 0,0 1-1,1-1 1,-1 0 0,1 0 0,-1 0 0,0 0 0,1 0 0,-1 0 0,0 0 0,1 0 0,-1-1 0,1 1 0,-1 0 0,0-1 0,0 1 0,1-1-1,-1 0 1,0 1 0,0-1 0,0 0 0,1 0 0,-1 0 0,0 1 0,0-1 0,0 0 0,-1-1 0,1 1 0,0 0 0,0 0 0,-1 0 0,1 0-1,0-1-12,13-14-36,-1 0 0,-1-1 0,0 0 0,-1-1 0,-1-1 0,-1 1 0,0-1 0,-1-1 0,-2 0 0,0 0 0,-1 0 0,-1-1 0,0 1 0,-2-1 0,0-11 35,16 197 459,-18-164-450,-1-1-1,1 1 1,0 0 0,0-1-1,0 1 1,0-1-1,0 1 1,0-1 0,0 1-1,0 0 1,0-1-1,0 1 1,1-1 0,-1 1-1,0 0 1,0-1-1,0 1 1,1-1 0,-1 1-1,0-1 1,1 1-1,-1-1 1,0 1 0,1-1-1,-1 0 1,1 1-1,-1-1 1,1 1 0,-1-1-1,1 0 1,-1 1-1,1-1 1,-1 0 0,1 0-1,-1 0 1,1 1-1,-1-1 1,1 0 0,-1 0-1,1 0 1,0 0-1,-1 0 1,1 0 0,-1 0-1,1 0 1,0 0-1,-1 0 1,1 0 0,-1 0-1,1 0 1,-1-1-1,1 1 1,0 0 0,-1 0-1,1-1 1,-1 1-1,1-1-8,19-32 152,-8 3-133,-1 0 0,-2-1-1,-1 0 1,-1-1 0,-1 0 0,-2 0 0,-2 0 0,-1 0 0,-1-1 0,-3-17-19,3 117-376,27 162 460,-23-213-47,0 0-1,1 0 1,1 0-1,0-1 1,1 0-1,1 0 1,0-1-1,1 0 1,1 0 0,0-1-1,0 0 1,12 10-37,-14-17 10,0 0 0,0 0 1,1 0-1,0-1 1,1-1-1,-1 1 0,1-2 1,-1 1-1,1-1 1,0-1-1,0 0 0,1 0 1,-1-1-1,7 0-10,-15-1 41,-37-38 9,-48-6-302,67 38 215,0-1 0,0 0 1,1-2-1,0 0 0,0 0 0,1-1 0,1-1 1,0 0-1,0-1 0,1-1 0,1 1 0,0-2 1,0 0-1,-2-5 37,13 17 2,0 0 1,0 0-1,0 0 0,0 0 1,0 0-1,0 0 0,1 1 1,-1-1-1,1 0 0,-1 0 1,1 0-1,0 1 0,0-1 1,0 0-1,0 1 0,0-1 1,0 0-1,0 1 0,0 0 1,1-1-1,-1 1 1,1 0-1,-1 0 0,1-1 1,-1 1-1,1 0 0,-1 0 1,1 1-1,0-1 0,0 0 1,-1 1-1,1-1 0,0 1 1,0-1-1,0 1 0,0 0 1,0 0-1,0 0 0,-1 0 1,1 0-1,0 0 0,0 0 1,0 1-1,0-1 0,0 1 1,-1-1-1,1 1 1,2 1-3,14-4-21,108-15-266,-81 9-1018</inkml:trace>
  <inkml:trace contextRef="#ctx0" brushRef="#br0" timeOffset="-38120.642">11866 937 27806,'0'15'86,"0"12"23,1 1-1,1 0 1,1-1 0,2 1-1,0-1 1,2 0-1,1-1 1,1 1 0,2-2-1,11 23-108,-73-126 256,50 74-299,0 0 1,0 0-1,1 0 0,-1 1 0,1-1 1,-1 0-1,1 0 0,1 0 0,-1 0 0,0 0 1,1 0-1,0 1 0,0-1 0,0 0 1,0 0-1,1 1 0,0-2 43,6-23-158,27-183-522,-35 209 660,0 2 9,-9 1 139,-3 2-71,1 0 0,0 1-1,0 1 1,0-1 0,1 2 0,0-1 0,0 1 0,0 1-1,0 0 1,1 0 0,1 1 0,-1 0 0,1 1 0,0-1-1,1 2 1,0-1 0,1 1 0,0 0 0,0 0 0,1 1-1,0-1 1,1 1 0,0 0 0,1 1 0,0-1 0,1 1-1,0-1 1,1 1 0,0-1 0,1 1 0,1 0-57,-2-10 1,1 1 0,0-1 0,0 0 0,0 0 0,1 0 0,-1 0 0,0 1 0,1-1 0,-1 0 0,1 0 0,0 0 0,0 0 0,0 0 0,0 0 0,0 0 0,0-1 0,0 1 0,1 0 0,-1-1 1,1 1-1,-1 0 0,1-1 0,0 0 0,-1 1 0,1-1 0,0 0 0,0 0 0,0 0 0,0 0 0,0 0 0,0-1 0,0 1 0,0-1 0,0 1 0,1-1 0,-1 0 0,0 1 0,0-1 0,0 0 0,0-1 0,1 1 0,-1 0 0,0-1 1,0 1-1,0-1 0,0 1 0,0-1 0,0 0 0,0 0 0,0 0 0,0 0 0,0 0 0,-1-1 0,1 1 0,0-1-1,4-7 4,0 0 0,0-1 1,-1 1-1,-1-1 0,1-1 0,-2 1 0,1-1 0,-1 1 1,-1-1-1,0 0 0,-1 0 0,0 0 0,0 0 1,-1 0-1,-1-2-4,-2-84 36,2 93-46,1 9-56,3 42 44,2-1 1,2 0 0,2 0-1,13 36 22,-16-68 2,1-1-1,0 1 1,1-1-1,0-1 1,1 1-1,0-2 1,1 1-1,1-1 1,0 0-1,0-1 1,1-1-1,0 0 1,1 0-1,0-1 1,4 1-2,-1 2 5,-8-6-1,57 56 24,-65-59-18,0 0 0,0-1 0,-1 1 0,1 0-1,0-1 1,-1 1 0,0-1 0,1 1 0,-1-1-1,0 1 1,0-1 0,1 0 0,-1 1 0,0-1-1,0 0 1,-1 0 0,1 1 0,0-1 0,0 0 0,-1 0-1,1 0 1,0-1 0,-1 1 0,1 0 0,-1 0-1,1-1 1,-1 1 0,1-1 0,-1 1 0,0-1-1,1 0 1,-1 0 0,0 0 0,1 0 0,-2 0-10,-2 2 40,-5 1-13,-1 0 1,1 0-1,-1-1 0,0 0 0,0-1 0,0 0 0,0-1 0,1 0 0,-1-1 0,0 0 0,0-1 0,0 0 0,1-1 0,-1 0 0,1 0 0,-1-1 1,1-1-1,1 0 0,-1 0 0,1-1 0,0 0 0,0 0 0,0-1 0,1 0 0,0-1 0,1 0 0,-1 0 0,1 0 0,1-1 0,0 0 0,0-1 1,1 1-1,0-1 0,-3-10-27,8 13-123,-1 1 0,2 0 0,-1 0 1,1-1-1,0 1 0,0 0 1,1 0-1,0 0 0,0 0 0,0 0 1,1 0-1,0 0 0,0 1 1,0-1-1,1 1 0,-1 0 1,1 0-1,1 1 0,-1-1 0,1 1 1,0 0-1,0 0 0,0 0 1,0 1-1,0-1 0,6-1 123,-9 4-135,35-28-2061</inkml:trace>
  <inkml:trace contextRef="#ctx0" brushRef="#br0" timeOffset="-37748.983">12136 893 26166,'-7'5'86,"0"1"1,0 0-1,1 0 1,0 0-1,1 1 1,-1 0-1,1 0 1,0 1-1,1-1 1,0 1-1,0 0 1,1 0-1,0 1 1,0-1-1,1 0 1,0 1-1,0 0 1,1-1-1,0 1 1,1 0-1,0 0 1,0 0 0,1-1-1,0 1 1,0 0-1,1 0 1,0-1-1,1 0 1,0 1-1,0-1 1,1 0-1,3 4-86,-6-10 6,0 0-1,0-1 0,0 1 1,0 0-1,1-1 1,-1 1-1,1-1 1,-1 1-1,1-1 1,0 0-1,-1 1 0,1-1 1,0 0-1,0 0 1,0 0-1,0-1 1,0 1-1,0 0 1,0-1-1,0 1 0,0-1 1,0 0-1,0 0 1,0 1-1,0-1 1,1-1-1,-1 1 0,0 0 1,0-1-1,0 1 1,0-1-1,0 1 1,0-1-1,0 0 1,0 0-1,0 0 0,0 0 1,-1 0-1,1 0 1,0-1-1,-1 1 1,1 0-1,-1-1 1,1 1-1,-1-1-5,54-82 121,-50 68-102,-1 0 0,0-1 0,-1 1 1,-1-1-1,0 1 0,-1-1 0,-1 0 1,-1 1-1,0-6-19,0 22-3,0 0 1,0 0-1,1 0 0,-1 0 0,0 0 1,0 0-1,1 0 0,-1 0 0,0 1 1,1-1-1,-1 0 0,0 0 1,1 1-1,-1-1 0,0 0 0,1 1 1,-1-1-1,1 1 0,-1-1 1,0 1-1,1-1 0,-1 1 0,1-1 1,0 1-1,-1-1 0,1 1 1,-1 0-1,1-1 0,0 1 0,-1 0 1,1-1-1,0 1 0,0 0 1,0-1-1,0 1 0,-1 0 0,1 0 1,0-1-1,0 1 0,0 0 0,0-1 1,1 1-1,-1 0 0,0 0 1,0-1-1,0 1 0,1 0 0,-1-1 1,0 1-1,0 0 0,1 0 3,-4 18-6,0 0 0,1 0 0,1 0-1,1 1 1,1-1 0,1 0 0,0 1-1,1-1 1,4 10 6,-7-28-20,0 0 1,0 0-1,0 1 0,0-1 0,0 0 0,1 0 1,-1 1-1,0-1 0,1 0 0,-1 0 0,1 0 0,-1 0 1,1 0-1,0 0 0,-1 0 0,1 0 0,0 0 1,0 0-1,0 0 0,-1 0 0,1 0 0,0 0 0,0-1 1,0 1-1,1 0 0,-1-1 0,0 1 0,0-1 1,0 1-1,0-1 0,0 0 0,1 1 0,-1-1 0,0 0 1,0 0-1,1 0 0,-1 0 0,0 0 0,0 0 1,0 0-1,1 0 0,-1 0 0,0-1 0,0 1 0,0 0 1,1-1-1,-1 1 0,0-1 0,0 0 0,1 0 20,11-13-1449</inkml:trace>
  <inkml:trace contextRef="#ctx0" brushRef="#br0" timeOffset="-37263.498">12393 918 27542,'40'56'915,"-23"-12"-801,-3 0 0,0 1 1,-3 1-1,-2 0 0,0 16-114,5 20 388,-9-40-62,-5-39-182,-3-4-128,1 0 0,0-1-1,0 1 1,0 0 0,0-1-1,0 1 1,0-1 0,0 1-1,0-1 1,1 0 0,-1 0-1,1 0 1,-1 0 0,1 0-1,0 0 1,-1 0 0,1-1 0,1 1-1,-1 0 1,0 0 0,0-1-1,1 1 1,-1-2-16,1 3 10,-12-38-11,2 0-1,1-1 1,2 0 0,2 0-1,2 0 1,2-1 0,1 1-1,2-1 1,2-3 1,35-81-69,-37 122 62,-1 0 0,1 0 1,0 0-1,0 0 0,0 0 1,1 0-1,-1 0 0,0 1 1,1-1-1,0 1 0,0 0 1,0 0-1,0 0 0,0 0 1,0 0-1,0 0 0,1 1 1,-1 0-1,0 0 0,1 0 1,-1 0-1,1 0 0,-1 1 1,1-1-1,0 1 0,-1 0 1,1 0-1,-1 0 0,1 1 1,0-1-1,-1 1 0,1 0 1,-1 0-1,2 1 7,-2 0-4,1 0 0,0 0 1,-1 0-1,1 0 0,-1 1 0,0 0 0,0 0 0,0 0 1,0 0-1,0 0 0,-1 0 0,1 1 0,-1-1 0,0 1 0,0 0 1,0 0-1,-1 0 0,1 0 0,-1 0 0,0 0 0,0 0 1,-1 0-1,1 0 0,-1 0 0,0 1 0,0-1 0,0 0 1,-1 4 3,0 3 26,0 0 0,0 1 0,-2-1 0,1-1 0,-1 1 0,-1 0 0,0-1 0,-1 1 0,0-1 0,-2 4-26,4-10-2,1 0 0,-1 0-1,0 0 1,0 0-1,-1 0 1,1 0-1,-1-1 1,1 0 0,-1 1-1,0-1 1,-1-1-1,1 1 1,0-1 0,-1 1-1,1-1 1,-1-1-1,0 1 1,0-1-1,1 1 1,-1-1 0,0-1-1,0 1 1,0-1-1,0 0 1,0 0 0,0 0-1,-4-1 3,-10-7-815</inkml:trace>
  <inkml:trace contextRef="#ctx0" brushRef="#br0" timeOffset="-15546.759">11917 1634 7338,'-66'-88'9972,"42"36"-7020,23 51-2408,-13 5 935,-129 37 358,1 14-1646,130-49-142,0 1 0,1 1 1,0 0-1,0 0 0,1 1 0,1 1 0,-1-1 0,1 2 0,1-1 1,0 1-1,1 0 0,0 1 0,0 0 0,1 0 0,1 1 0,0-1 1,1 1-1,0 0 0,0 6-49,-6 27 64,2 1 1,2 0 0,3 0-1,2 44-64,1-60-59,-2-8 130,1 0 1,1 0-1,2 0 0,0 0 0,1-1 0,2 1 0,0-1 0,1 0 0,1 0 1,9 18-72,-2-16 5,1-1 0,0-1 1,2 0-1,0-1 0,2-1 1,0-1-1,1 0 0,1-2 1,0 0-1,2-2 0,0 0 1,9 4-6,-22-15 37,0 0 1,0-1 0,0 0 0,0-1-1,1 0 1,-1-1 0,0 0 0,1 0-1,-1-1 1,1 0 0,-1-1 0,1-1 0,-1 1-1,1-1 1,-1-1 0,0 0 0,0-1-1,-1 0 1,9-4-38,239-78 83,-245 77-69,0-1 0,-1 0 1,0 0-1,-1-1 0,0-1 0,-1 1 1,0-2-1,-1 1 0,0-1 1,-1-1-1,0 1 0,-1-1 1,-1 0-1,0-1 0,-1 1 0,-1-1 1,0 0-1,-1 0 0,-1 0 1,0-11-15,9-25 86,42-262 185,-48 283-263,-1 0 1,-2 0 0,-1-1-1,-1 1 1,-2 0 0,0 0 0,-3 0-1,0 0 1,-2 1 0,-1 0 0,-1 0-1,-2 1 1,-14-26-9,23 48 26,0-1 0,0 1 0,-1 0 1,0 0-1,0 1 0,-1-1 0,1 1 0,-1 0 0,0 0 1,0 1-1,-1-1 0,0 1 0,1 0 0,-1 1 1,-1-1-1,1 1 0,0 0 0,-1 1 0,0 0 0,1 0 1,-1 0-1,0 1 0,0 0 0,-2 0-26,-8 2-52,0 1-1,0 1 1,0 1 0,0 0 0,1 2-1,0-1 1,0 2 0,0 0-1,1 1 1,0 1 0,0 0 0,1 1-1,0 0 1,-10 11 52,4 2-1108</inkml:trace>
  <inkml:trace contextRef="#ctx0" brushRef="#br0" timeOffset="-10172.664">11693 2601 6809,'-16'40'1414,"4"-16"2572,11-23-2208,1-1-168,-19 4 2521,-11 6-3631,8 6 230,-58 49-684,-128 43 2295,189-95-2190,1-1 1,-2-1-1,0-1 0,0-1 0,-1 0 1,0-2-1,0 0 0,-1-2 0,1 0 1,-1-2-1,-1 0 0,-18 0-151,-214 36 127,237-38-121,0-1 1,0 0-1,-1-1 1,1-1 0,1-1-1,-1-1 1,-6-2-7,-36-6 30,49 11-27,-1 2 0,0-1 1,0 1-1,1 1 0,-1 0 1,1 1-1,-1 0 0,1 1 1,0 0-1,0 1 0,-7 4-3,-50 16 38,37-19-18,0-1 0,0-2 0,-1-1 0,1-1 0,-1-2 0,-8-2-20,-30 0 46,-176-24 241,227 23-281,-36-9 4,0 2-1,-1 2 1,-1 3 0,-27 2-10,-31 5 266,0-4 0,-41-10-266,126 9 7,-32-6 31,-1 3 1,0 3-1,-1 2 0,1 3 1,-19 5-39,-248 22 188,-9-40-58,-124 13 38,377-6-78,-26-2 0,1 5 0,-73 9-90,-68-14 63,-165 15-10,235-49-36,86 34-14,94 7-5,1-1 1,-1 1-1,1 0 1,-1-1-1,1 1 1,0-1-1,-1 1 1,1-1-1,0 0 1,0 1-1,0-1 1,-1 0-1,1 0 1,0 0-1,0 0 1,0 0-1,0 0 1,0 0-1,0 0 1,1-1-1,-1 1 1,0 0-1,1-1 0,-1 1 1,1 0-1,-1-1 1,1 1-1,-1 0 1,1-1-1,0 1 1,0-1-1,0 1 1,0-1-1,0 1 1,0 0-1,0-1 1,0 1-1,1-1 1,-1 1-1,0 0 1,1-1-1,-1 1 1,1 0-1,0-1 1,-1 1-1,1 0 1,0 0-1,0-1 1,0 1-1,0 0 0,0 0 3,5-6-5,-1 0 0,0 0 1,0 0-1,-1-1 1,0 0-1,0 1 0,-1-1 1,0-1-1,-1 1 1,1 0-1,-1-1 0,-1 1 1,0-1-1,0 1 1,-1-1-1,0 0 0,0 1 1,-1-1-1,0 0 1,-1 1-1,0-1 0,0 1 1,-3-6 3,4 12-178,-4 6-1763,-13 17 243</inkml:trace>
  <inkml:trace contextRef="#ctx0" brushRef="#br0" timeOffset="-9890.134">6029 2561 21061,'1'0'67,"-1"-1"0,1 0 0,-1 1 1,1-1-1,-1 1 0,1-1 1,0 1-1,-1-1 0,1 1 0,0 0 1,0-1-1,-1 1 0,1 0 1,0-1-1,0 1 0,-1 0 0,1 0 1,0 0-1,0-1 0,-1 1 1,1 0-1,0 0 0,0 0 0,0 1 1,-1-1-1,1 0 0,0 0 1,0 0-1,0 0 0,-1 1 1,1-1-1,0 0 0,0 1 0,-1-1 1,1 1-1,0-1 0,-1 1 1,1-1-1,-1 1 0,1-1 0,-1 1 1,1 0-1,-1-1 0,1 1 1,-1-1-1,1 1 0,-1 0 0,0 0 1,1-1-1,-1 1 0,0 0 1,0 0-1,0-1 0,1 1 1,-1 0-1,0 0 0,0 0 0,0-1 1,0 1-1,0 0 0,0 0 1,-1 0-1,1-1 0,0 1 0,0 0 1,-1 0-1,1-1 0,0 1 1,-1 0-1,1 0-67,12-9 67,0 0 0,0-1 0,-1 0 0,0-1 0,-1 0 1,0-1-1,-1 0 0,0-1 0,0 0 0,-2 0 0,1-1 0,4-11-67,-11 22 42,0 7-18,33 177-14,-26-109-75,-5-53 188,-3-16 1917</inkml:trace>
  <inkml:trace contextRef="#ctx0" brushRef="#br0" timeOffset="-8831.21">5740 1192 21101,'2'-11'867,"1"-5"2990,2 24-1949,0 10-1851,0 1 1,1-1-1,0-1 1,2 1-1,0-1 1,1-1-1,0 0 1,5 5-58,-14-20 2,1 0 0,-1-1 1,1 1-1,0 0 0,-1 0 0,1 0 1,0 0-1,-1-1 0,1 1 1,0 0-1,0-1 0,0 1 1,0-1-1,0 1 0,0-1 0,0 1 1,-1-1-1,1 0 0,1 1 1,-1-1-1,0 0 0,0 0 1,0 0-1,0 1 0,0-1 0,0 0 1,0-1-1,0 1 0,0 0 1,0 0-1,0 0 0,0-1 0,0 1 1,0 0-1,0-1 0,0 1 1,0-1-1,0 1 0,0-1 1,-1 0-1,1 1 0,0-1 0,0 0 1,0 1-1,-1-1 0,1 0 1,0 0-1,-1 0 0,1 0-2,24-53-88,-21 42-6,7-23-885,-2-1 0,-1-1 0,-2 1 0,-2-1 0,-1-1 0,-2 1 0,-2-16 979,-28 491 5458,30-305-4501,-1-132-919,-4-4-1566,2 1 2</inkml:trace>
  <inkml:trace contextRef="#ctx0" brushRef="#br0" timeOffset="-7692.742">6145 769 25549,'-20'355'1482,"20"-355"-1481,0 3 20,0-1 1,0 1-1,0-1 1,0 1-1,0-1 0,-1 1 1,1-1-1,-1 1 1,0-1-1,0 1 1,0-1-1,0 0 1,0 0-1,0 1 1,0-1-1,-1 0 0,1 0 1,-1 0-1,0 0 1,0-1-1,1 1 1,-1 0-1,0-1 1,0 1-1,-1-1 1,1 0-1,0 0 0,0 1 1,-3-1-22,3-3 7,-1 0 1,1-1-1,0 1 0,0-1 1,0 0-1,0 1 0,0-1 1,0 0-1,1 0 0,-1 0 0,1-1 1,0 1-1,0 0 0,0 0 1,1-1-1,-1 1 0,1 0 1,0-1-1,0 1 0,0-1-7,-2-3 11,-5-37 4,1-1 0,3 1-1,1-1 1,3-10-15,4 20-4,0 33-65,2 4 53,-1 1 1,0 0 0,0 0-1,0 0 1,-1 1 0,1 0 0,-1 0-1,1 0 1,-1 1 0,-1 0 0,1 0-1,-1 0 1,3 4 15,20 19-13,152 108 34,-174-133-8,-1 0 0,0 1 0,0 0-1,0-1 1,-1 1 0,1 1 0,-1-1 0,0 0 0,0 1 0,-1 0 0,1-1 0,-1 1-1,0 0 1,0 0 0,0 3-13,-2-7 6,0-1 0,0 1 0,0-1 0,0 1-1,0-1 1,-1 1 0,1-1 0,0 1 0,0-1-1,0 0 1,0 1 0,-1-1 0,1 1 0,0-1 0,0 1-1,-1-1 1,1 0 0,0 1 0,-1-1 0,1 1-1,0-1 1,-1 0 0,1 0 0,-1 1 0,1-1 0,-1 0-1,1 0 1,-1 1 0,1-1 0,0 0 0,-1 0-1,1 0 1,-1 0 0,1 0 0,-1 0 0,1 0 0,-1 0-1,1 0 1,-1 0 0,1 0 0,-1 0 0,1 0-1,-1 0 1,1 0 0,-1 0 0,1 0 0,-1-1 0,1 1-1,-1 0 1,1 0 0,-1-1 0,1 1 0,0 0-1,-1-1 1,1 1 0,0 0 0,-1-1 0,1 1 0,-1-1-7,-33-15 173,16 5-119,-29-19-8,-2 2 0,0 2 0,-2 3 0,-28-9-45,75 31-16,4 1-16,0 0-13,6 0-42,22 3 78,0-2 0,1-1 0,-1-1 0,0-1-1,0-2 1,0 0 0,-1-2 0,0-1 0,22-10 9,-103 22 41,-63 12-41,95-16-1,1 1-1,0 1 1,-1 1-1,1 1 1,1 1-1,-1 1 0,-10 5 2,27-10-3,1-1 0,0 1 0,0-1 0,0 1-1,0 0 1,0 0 0,0 0 0,0 1-1,1-1 1,-1 1 0,1 0 0,-1-1 0,1 1-1,0 0 1,1 0 0,-1 1 0,-1 0 3,41-7-63,177-112-64,-157 66-42,-73 38-1897,-10 13 131</inkml:trace>
  <inkml:trace contextRef="#ctx0" brushRef="#br0" timeOffset="-2952.301">7038 1167 14219,'95'-75'4215,"-74"62"-4058,2 0 0,-1 1 0,1 2 0,1 0 0,0 2 0,3-1-157,88-23 27,60-20-8,3 7 0,1 8 0,135-8-19,420 2 80,178-107-40,-656 120-16,0 11 0,116 12-24,-138-3 124,203-35-124,-322 28 251,1 5-1,-1 6 0,1 5 1,76 9-251,457 85 508,144 3-92,-701-89-369,49-1 28,0 7 0,-1 6 0,-1 6 0,105 35-75,-144-28 105,-2 5 0,-1 3 0,-2 5 0,35 25-105,-4 7 44,4-5 0,125 48-44,-103-68 223,2-6 0,156 25-223,-257-60 75,294 73 226,-193-42 2,2-6 1,1-7-1,1-7 0,112 0-303,-205-27 115,-1-2-1,0-3 1,0-2 0,-1-4-1,54-20-114,-93 28 14,1-1-12,1 0 0,0 2 1,0 1-1,1 1 0,-1 1 0,1 1 0,0 1 1,0 2-1,19 2-2,-26 6-716,-7 2-386</inkml:trace>
  <inkml:trace contextRef="#ctx0" brushRef="#br0" timeOffset="-2609.527">17955 1474 13451,'3'-10'365,"1"0"0,0 1 0,1 0 0,0 0 0,1 0 0,0 0 0,0 1 0,1 0 0,0 0 0,0 1 0,1 0 0,-1 0 0,2 1 0,-1 0 0,1 0 0,0 1 0,0 0 0,0 1 0,1 0 0,0 0 1,9-1-366,-16 4 82,0 2-1,1-1 1,-1 0 0,1 1 0,-1-1 0,1 1 0,-1 0 0,0 0 0,0 0 0,1 1 0,-1-1 0,0 1 0,0 0 0,0 0 0,-1 0 0,1 0 0,0 0 0,-1 1 0,1-1 0,-1 1 0,0-1 0,0 1 0,0 0 0,0 0 0,0 0 0,-1 0 0,1 0 0,0 4-82,26 95 921,-27-71-629,-2 0 0,-1 0 0,-2 0 0,0-1 0,-2 1 1,-2-1-1,0-1 0,-7 13-292,9-22 37,-28 92-429,22-61-454</inkml:trace>
  <inkml:trace contextRef="#ctx0" brushRef="#br0" timeOffset="178431.258">14839 2520 15771,'0'0'1483,"0"0"-42,0 0-454,0 0-129,13-1 1623,91 1 504,-57 13-2927,1-3 1,0-1 0,0-3 0,0-1 0,1-3-1,-1-2 1,1-2 0,-1-2 0,1-2 0,-1-2-1,36-12-58,-71 17 11,0 0 0,1 2-1,-1-1 1,1 2-1,-1 0 1,1 0-1,-1 1 1,0 1 0,1 1-1,-1-1 1,0 2-1,0 0 1,-1 1-1,1 0-10,61 17 1323,-279-23-1009,0 9 0,-90 19-314,258-22 7,21-2-9,-1-1 0,1-1 1,-1 0-1,0-2 0,1 1 1,-1-2-1,1 0 0,-1-1 0,1-1 1,-7-3 1,35-5-31,127 8-32,-79-4 28,-1-3-1,-1-2 0,0-3 0,-1-2 1,0-3-1,24-14 36,-73 32-18,5-5-11,1 2-1,1 0 0,-1 0 0,1 2 1,0-1-1,0 2 0,1 0 0,-1 1 1,1 1-1,-1 0 0,1 1 0,-1 0 1,2 2 29,-14-2-20,-1 1 1,0-1 0,1 1-1,-1 0 1,0 0 0,0 0-1,0 0 1,1 0-1,-1 0 1,0 1 0,0-1-1,-1 1 1,1 0 0,0-1-1,0 1 1,-1 0 0,1 0-1,-1 0 1,0 0 0,0 0-1,1 0 1,-1 1-1,0-1 1,-1 0 0,1 0-1,0 1 1,-1-1 0,1 1-1,-1-1 1,0 0 0,0 1-1,0-1 1,0 1 19,-2-1-84,1-1-1,-1 1 1,0-1 0,0 0 0,0 0-1,0 0 1,0 0 0,-1 0 0,1 0-1,0 0 1,0-1 0,0 1 0,-1-1-1,1 0 1,0 1 0,-1-1 0,1 0-1,0-1 1,-1 1 0,1 0 0,0-1-1,-1 1 85,0-1-163,-30-2-1341</inkml:trace>
  <inkml:trace contextRef="#ctx0" brushRef="#br0" timeOffset="185275.969">29560 8624 8722,'-28'35'5253,"-20"24"39,-39 19-3425,32-47-1650,-2-3 1,0-3-1,-2-2 0,0-3 1,-2-2-1,0-3 1,-24 2-218,85-17 0,-146 30 233,-2-6 1,-1-7 0,-120-2-234,-644-26 127,744 4-250,0-7 0,1-8 1,-73-22 122,28-4-155,-386-75 47,140 64 731,248 39-20,1-9 0,2-9 0,1-10 0,-186-69-603,129 1 96,-124-81-96,159 78-1,139 74-4,-910-493-70,776 385 24,7-9 0,8-10 0,7-9 0,-17-34 51,-197-174-88,344 325 91,-331-297-82,-84-121 79,315 296 0,-8 7 1,-7 8-1,-83-50 0,-316-189-512,151 26 461,231 197-145,-137-93 196,-17 6 114,312 233-100,-2 2 0,-1 2 1,-2 3-1,-19-8-14,56 35-57,-51-42-1438,63 43 2240</inkml:trace>
  <inkml:trace contextRef="#ctx0" brushRef="#br0" timeOffset="185886.777">16355 3250 17068,'0'-1'82,"1"-1"0,-1 1 0,1-1 0,0 1 1,0 0-1,0-1 0,0 1 0,0 0 0,0 0 1,0 0-1,0-1 0,0 1 0,0 0 0,1 0 0,-1 1 1,0-1-1,1 0 0,-1 0 0,1 1 0,-1-1 1,1 1-1,-1-1 0,1 1 0,-1-1 0,1 1 1,-1 0-1,1 0 0,0 0 0,-1 0 0,1 0 1,-1 0-1,1 1 0,0-1 0,-1 0 0,1 1 0,-1-1 1,1 1-1,-1-1 0,0 1 0,1 0 0,-1 0 1,1 0-1,-1 0 0,0 0 0,0 0 0,0 0 1,0 0-1,1 0 0,-1 0 0,-1 1 0,1-1 0,0 0 1,0 1-1,0-1 0,-1 1 0,1-1 0,-1 1 1,1-1-1,-1 1 0,0-1 0,1 1 0,-1-1 1,0 1-1,0 0 0,0-1 0,0 1 0,0-1 0,-1 1 1,1 0-1,-1 0-82,7-23 217,-1 0 0,-1-1 1,-1 0-1,-1 0 0,-1 0 1,-1 0-1,-1-1 0,-3-18-217,3 35 22,-4-54 58,-3 1 0,-3 0 0,-2 0 0,-3 1 0,-10-21-80,22 70 11,3 8-9,0 0-1,0-1 0,0 1 1,0-1-1,0 1 0,0-1 1,1 0-1,-1 1 0,0-1 1,1 0-1,-1 1 0,1-1 1,0 0-1,-1 0 0,1 0 1,0 1-1,0-1 0,0 0 0,0 0 1,1 0-1,-1 1 0,0-1 1,1 0-1,-1 0 0,1 1 1,0-1-1,0 0 0,-1 1 1,1-1-1,0 1 0,0-1 1,2-1-2,115-5-155,-81 4 86,-13-1-15,0 2 0,0 0 0,1 2-1,-1 1 1,0 0 0,0 2 0,1 1 0,-1 1-1,-1 1 1,1 0 0,8 5 84,15 14-1104</inkml:trace>
  <inkml:trace contextRef="#ctx0" brushRef="#br0" timeOffset="186883.944">17048 2329 21629,'17'79'3750,"9"19"-2691,-13-43-809,2 0-1,3-1 1,3-1 0,3 3-250,-24-55 9,0 0 2,0-1 1,0 1-1,0 0 0,0 0 0,0 0 0,0 0 1,1 0-1,-1 0 0,0 0 0,0-1 0,1 1 1,-1 0-1,0 0 0,1 0 0,-1-1 0,1 1 0,-1 0 1,1 0-1,0-1 0,-1 1 0,1 0 0,0-1 1,-1 1-1,1-1 0,0 1 0,0-1 0,-1 1 1,1-1-1,0 0 0,0 1 0,0-1 0,0 0 1,-1 1-1,1-1 0,0 0 0,0 0 0,0 0 0,0 0 1,0 0-1,0 0 0,0 0 0,0 0 0,-1-1 1,1 1-1,0 0 0,0 0 0,0-1 0,0 1 1,0 0-1,-1-1 0,1 1 0,0-1 0,0 1-11,42-179 588,-1 49-540,-42 130-48,0-1-1,0 1 1,0-1 0,1 0-1,-1 1 1,0-1-1,0 1 1,0-1-1,1 1 1,-1-1-1,0 1 1,0-1-1,1 1 1,-1 0-1,0-1 1,1 1-1,-1-1 1,1 1-1,-1 0 1,1-1-1,-1 1 1,0 0-1,1-1 1,-1 1-1,1 0 1,-1 0-1,1-1 1,0 1-1,-1 0 1,1 0-1,-1 0 1,1 0-1,-1 0 1,1 0-1,-1 0 1,1 0-1,0 0 1,-1 0-1,1 0 1,-1 0-1,1 0 1,-1 1-1,1-1 1,-1 0-1,1 0 1,-1 1 0,1-1-1,-1 0 1,1 0-1,-1 1 1,1-1-1,-1 1 1,0-1-1,1 0 1,-1 1-1,0-1 1,1 1-1,-1-1 1,0 1-1,1-1 1,-1 1-1,0-1 1,0 1 0,15 39-8,-14-35 9,37 203 40,-37-206-14,5-44-1873,-2 8 455</inkml:trace>
  <inkml:trace contextRef="#ctx0" brushRef="#br0" timeOffset="187518.456">17550 2430 17476,'0'0'2499,"1"-1"763,-7 5-2179,-1 4-959,0 1-1,0-1 1,1 1-1,1 0 1,0 1 0,0-1-1,0 1 1,1 0 0,1 0-1,0 0 1,0 1 0,1-1-1,0 1 1,1-1 0,0 1-1,1 0 1,0-1-1,1 1 1,0 0 0,1-1-1,0 4-123,-2-12 3,0 0-1,0 0 0,1 0 1,-1 0-1,0 0 0,1 0 1,0 0-1,-1 0 0,1 0 1,0 0-1,0-1 0,0 1 0,0 0 1,0-1-1,0 1 0,0-1 1,0 1-1,1-1 0,-1 1 1,1-1-1,-1 0 0,1 0 1,0 0-1,-1 0 0,1 0 1,0 0-1,0 0 0,-1 0 0,1-1 1,0 1-1,0-1 0,0 1 1,0-1-1,0 0 0,0 0 1,0 0-1,0 0 0,0 0 1,0 0-1,0 0 0,0-1 1,0 1-1,0-1 0,-1 0 0,1 1 1,0-1-1,0 0 0,0 0 1,-1 0-1,1 0 0,-1 0 1,1-1-1,-1 1 0,1 0 1,-1-1-1,0 1 0,1-1 1,-1 1-1,0-1 0,0-1-2,10-14 32,-2-1 1,-1 0-1,0 0 0,-1-1 0,-1 0 0,-1-1 1,-1 1-1,0-1 0,-2 0 0,0 0 0,-1 0 0,-1 0 1,-1 0-1,-1-7-32,-10-33 221,0 66 27,15 110-212,27 0 72,-29-115-101,0-1-1,0 1 0,0 0 0,0 0 0,0 0 0,0-1 0,0 1 1,0 0-1,0-1 0,1 1 0,-1-1 0,0 0 0,0 1 1,1-1-1,-1 0 0,0 0 0,1 1 0,-1-1 0,0 0 1,0-1-1,1 1 0,-1 0 0,0 0 0,1 0 0,-1-1 1,0 1-1,0-1 0,1 1 0,-1-1 0,0 1 0,0-1 1,0 0-1,0 1 0,0-1 0,0 0 0,0 0 0,0 0 1,0 0-1,0 0 0,0 0 0,-1 0 0,1 0 0,0 0 1,-1-1-1,1 1 0,-1 0 0,1 0 0,-1 0 0,1-1 1,-1 1-1,0 0 0,0-1 0,0 0-6,17-36 65,-1-2 1,-3 0-1,-1 0 0,-2-1 1,-2 0-1,1-23-65,-4 38 16,-1 0 0,-1-1 0,-2 1 0,-1-1 0,-1 1 0,-1-1 0,-1 1 0,-1-1 0,-5-13-16,-1 21 28,9 46-42,39 368-36,-36-377 63,-1 1 11,1-1 1,0 0-1,1 0 0,1 0 0,1 0 0,0-1 1,2 0-1,0 0 0,7 12-24,-14-27 2,1 0 1,0 0-1,0 0 0,0 0 1,1-1-1,-1 1 0,0 0 1,1-1-1,-1 1 1,1-1-1,-1 1 0,1-1 1,0 0-1,-1 0 0,1 1 1,0-1-1,0-1 0,0 1 1,0 0-1,0 0 1,0-1-1,0 1 0,0-1 1,0 0-1,0 1 0,0-1 1,0 0-1,0 0 0,1 0 1,-1-1-1,0 1 1,0 0-1,0-1 0,0 1 1,0-1-1,0 0 0,0 0 1,0 0-1,-1 0 1,1 0-1,0 0 0,0 0 1,-1-1-1,1 1 0,-1-1 1,1 1-1,-1-1 0,1 1 1,-1-1-1,0 0 1,0 0-1,0 1 0,1-3-2,0-2 5,1 0-1,-1-1 1,0 1-1,0 0 1,-1-1-1,0 1 1,0-1-1,0 0 1,-1 1-1,0-1 1,0 1-1,-1-1 1,0 0-1,0 1 1,-1-1-1,1 1 1,-1 0-1,-1-1 1,1 1-1,-1 0 1,0 0-1,0 1 1,-1-1-1,0 1 1,0 0-1,0-1 0,-1 2 1,1-1-1,-1 1 1,-2-2-5,-9-6-5,-1 1 0,0 0 1,-1 1-1,0 1 0,-1 1 0,0 0 0,0 2 1,0 0-1,-1 1 0,-2 1 5,22 3-1,-1 1 0,1 0-1,0-1 1,0 1 0,-1-1 0,1 1 0,0 0 0,-1-1 0,1 1-1,0 0 1,-1 0 0,1-1 0,0 1 0,-1 0 0,1 0-1,-1 0 1,1-1 0,0 1 0,-1 0 0,1 0 0,-1 0 0,1 0-1,-1 0 1,1 0 0,-1 0 0,1 0 0,0 0 0,-1 0-1,1 0 1,-1 0 0,1 0 0,-1 0 0,1 0 0,0 1-1,-1-1 1,1 0 0,-1 0 0,1 0 0,0 1 0,-1-1 0,1 0-1,0 1 1,-1-1 0,1 0 0,0 1 0,-1-1 0,1 0-1,0 1 1,0-1 0,-1 0 0,1 1 0,0-1 0,0 1 0,0-1-1,0 0 1,-1 1 0,1-1 0,0 1 0,0-1 0,0 1-1,0-1 1,0 1 0,0-1 0,0 0 0,0 1 0,0-1-1,1 1 1,-1-1 1,25 17-85,-14-16 63,0-1 1,0 0-1,0 0 0,0-1 1,0-1-1,0 0 0,0 0 1,0-1-1,8-4 22,-5 3-112,33-10-496</inkml:trace>
  <inkml:trace contextRef="#ctx0" brushRef="#br0" timeOffset="187909.774">17895 3147 19004,'27'-137'7902,"-27"137"-7868,0-1 0,1 0 1,-1 0-1,0 0 0,0 1 1,1-1-1,-1 0 0,0 0 1,0 0-1,0 0 0,0 0 1,0 1-1,-1-1 0,1 0 1,0 0-1,0 0 0,0 0 1,-1 1-1,1-1 0,0 0 0,-1 0 1,1 1-1,-1-1 0,1 0 1,-1 0-1,1 1 0,-1-1 1,1 1-1,-1-1 0,0 0 1,1 1-1,-1-1 0,0 1 1,0 0-1,1-1 0,-1 1 1,0-1-1,0 1 0,0 0 1,1 0-1,-1 0 0,0-1 1,0 1-1,0 0 0,0 0 1,0 0-1,1 0 0,-1 0 0,0 0 1,0 1-1,0-1 0,0 0 1,1 0-1,-1 1 0,0-1 1,0 0-1,0 1 0,1-1 1,-1 1-1,0-1-34,-41 34 247,33-20-245,1 0 1,0 1 0,2 0 0,0 1 0,0 0 0,1 0-1,1 0 1,1 0 0,1 0 0,0 1 0,0 0-1,2-1 1,0 1 0,1-1 0,1 1 0,1-1 0,0 1-3,-3-13 0,-1 0 1,1-1 0,0 1-1,1-1 1,-1 1-1,1-1 1,-1 1 0,1-1-1,0 0 1,0 1 0,1-1-1,-1 0 1,1 0 0,0 0-1,-1 0 1,1 0 0,0 0-1,1 0 1,-1 0 0,1-1-1,-1 1 1,1-1 0,0 0-1,-1 0 1,1 0-1,0 0 1,0 0 0,1-1-1,-1 0 1,0 1 0,1-1-1,-1 0 1,0 0 0,1-1-1,-1 1 1,1-1 0,-1 0-1,1 0 1,-1 0 0,1 0-1,0 0 1,-1-1 0,4 0-1,1-4-80,-1 0 0,1 0 0,-1-1 0,0 1 0,-1-2-1,1 1 1,-1-1 0,0 0 0,-1 0 0,1 0 0,-2-1 0,1 0 0,-1 0 0,0 0 0,1-4 80,19-50-169</inkml:trace>
  <inkml:trace contextRef="#ctx0" brushRef="#br0" timeOffset="188250.976">18000 2535 20132,'-2'63'1656,"-2"29"-42,3 1 0,5-1 0,9 41-1614,-12-120 106,1 0 0,0 0 0,1 0 0,1 0 0,0-1 0,0 0 1,1 1-1,1-2 0,0 1 0,1-1 0,0 0 0,8 10-106,-14-19 4,0-1-1,1 1 0,-1-1 0,1 1 0,-1-1 1,1 0-1,-1 0 0,1 0 0,-1 0 1,1 0-1,0 0 0,0 0 0,0-1 0,-1 1 1,1 0-1,0-1 0,0 0 0,0 1 1,0-1-1,0 0 0,0 0 0,0 0 1,0 0-1,0-1 0,0 1 0,-1 0 0,1-1 1,0 1-1,0-1 0,0 0 0,0 1 1,-1-1-1,1 0 0,0 0 0,-1 0 0,1-1 1,-1 1-1,1 0 0,-1 0 0,0-1 1,1 1-1,-1-1 0,0 1 0,0-1 0,0 0 1,0 0-1,0-1-3,35-87 112,-10-126 60,-22 193-161,8 31 4,27 199 247,-6-59 540,-33-147-799,0 0 0,0-1 0,0 1 0,0 0 0,0-1 0,0 1 0,0-1 0,0 1 0,0 0 0,0-1 0,0 1-1,1 0 1,-1-1 0,0 1 0,0-1 0,1 1 0,-1-1 0,0 1 0,1-1 0,-1 1 0,0-1 0,1 1 0,-1-1 0,1 1 0,-1-1 0,1 1 0,-1-1 0,1 0 0,-1 1 0,1-1 0,-1 0 0,1 0 0,0 1 0,-1-1 0,1 0 0,-1 0 0,1 0-1,0 0 1,-1 0 0,1 1 0,0-1 0,-1-1 0,1 1 0,-1 0 0,1 0 0,0 0 0,-1 0 0,1 0 0,-1 0 0,1-1 0,0 1 0,-1 0 0,1-1 0,-1 1 0,1 0 0,-1-1 0,1 1 0,-1 0 0,1-1 0,-1 1 0,1-1 0,-1 1-1,0-1 1,1 1 0,-1-1 0,0 1 0,1-1 0,-1 0 0,0 1 0,0-1-3,19-47 16,-19 47-14,27-120-582,-14 49-576</inkml:trace>
  <inkml:trace contextRef="#ctx0" brushRef="#br0" timeOffset="189140.67">18461 2960 14507,'-8'-1'6431,"4"-8"-3414,1-32-2438,4 36 115,1-23-382,-2 29-311,0-1 0,0 0 0,0 1 0,0-1 0,0 0 1,0 1-1,0-1 0,1 0 0,-1 0 0,0 1 1,0-1-1,0 0 0,1 1 0,-1-1 0,0 0 0,0 0 1,0 0-1,1 1 0,-1-1 0,0 0 0,1 0 1,-1 0-1,0 0 0,0 1 0,1-1 0,-1 0 0,0 0 1,1 0-1,-1 0 0,0 0 0,1 0 0,-1 0 1,0 0-1,1 0 0,-1 0 0,0 0 0,1 0 0,-1 0 1,0 0-1,1 0 0,-1-1 0,0 1 0,0 0 1,1 0-1,-1 0 0,0 0 0,1 0 0,-1-1 0,0 1 1,0 0-1,1 0 0,-1-1 0,0 1 0,0 0 1,0 0-1,0-1 0,1 1 0,-1 0-1,26 90 228,9 19 1377,-34-108-1588,-1 0 0,1 0 1,-1 0-1,1-1 1,0 1-1,-1 0 1,1 0-1,0-1 1,-1 1-1,1-1 1,0 1-1,0-1 1,-1 1-1,1-1 1,0 1-1,0-1 0,0 1 1,0-1-1,0 0 1,0 0-1,0 1 1,0-1-1,-1 0 1,1 0-1,0 0 1,0 0-1,0 0 1,0 0-1,0 0 1,0-1-1,0 1 1,0 0-1,0 0 0,0-1 1,0 1-1,-1-1 1,1 1-1,0-1 1,0 1-1,0-1 1,-1 1-1,1-1 1,0 0-1,0 1 1,-1-1-1,1 0 1,-1 0-1,1 1 0,-1-1 1,1 0-1,-1 0 1,1 0-18,26-51 196,-26 49-180,31-96 91,-26 73-99,2 0 1,1 0-1,2 1 1,0 0-1,10-16-8,-21 42 0,0 0 0,1 0-1,-1 0 1,0 0 0,0 0 0,0 0-1,1-1 1,-1 1 0,0 0 0,1 0-1,-1 0 1,1-1 0,-1 1 0,1 0-1,-1 0 1,1-1 0,0 1 0,-1 0-1,1-1 1,0 1 0,0-1 0,-1 1-1,1-1 1,0 1 0,0-1 0,0 0-1,-1 1 1,1-1 0,0 0 0,0 0-1,0 1 1,0-1 0,0 0 0,0 0-1,0 0 1,-1 0 0,1 0 0,0 0-1,0 0 1,0-1 0,0 1 0,0 0-1,0 0 1,0-1 0,-1 1 0,1-1-1,0 1 1,0 0 0,0-1 0,-1 0-1,1 1 1,0-1 0,-1 1 0,1-1-1,0 0 1,-1 1 0,1-1 0,-1 0-1,1 0 1,-1 0 0,0 1 0,1-1-1,-1 0 1,0 0 0,38 166-13,-38-165 14,0-1-1,0 1 1,0-1 0,1 1 0,-1-1-1,0 1 1,0 0 0,0-1-1,0 1 1,1 0 0,-1-1 0,0 1-1,1-1 1,-1 1 0,0 0 0,1 0-1,-1-1 1,0 1 0,1 0 0,-1 0-1,0-1 1,1 1 0,-1 0 0,1 0-1,-1 0 1,0 0 0,1-1 0,-1 1-1,1 0 1,-1 0 0,1 0 0,-1 0-1,1 0 1,-1 0 0,0 0 0,1 0-1,-1 0 1,1 1 0,-1-1-1,1 0 1,-1 0 0,0 0 0,1 0-1,-1 1 1,1-1 0,-1 0 0,0 0-1,1 1 1,-1-1 0,0 0 0,1 1-1,-1-1 1,0 0 0,0 1 0,1-1-1,-1 0 1,0 1 0,0-1 0,1 1-1,-1-1 1,0 0 0,0 1 0,0-1-1,0 1 1,0-1 0,0 1 0,0-1-1,0 1 0,16-44 44,-13 31-30,31-42 20,-33 53-36,0 0 0,0 0 0,0 0 0,1 1 0,-1-1 0,0 0 0,0 1 1,1-1-1,-1 1 0,0-1 0,1 1 0,-1 0 0,0-1 0,1 1 0,-1 0 0,1 0 0,-1 0 0,0 0 0,1 0 0,-1 0 0,0 1 1,1-1-1,-1 0 0,1 1 0,-1-1 0,0 1 0,0-1 0,1 1 0,-1 0 0,0 0 0,0-1 0,0 1 0,0 0 0,0 0 0,0 0 1,0 0-1,0 0 0,0 0 0,0 0 0,0 1 0,-1-1 0,1 0 0,-1 0 0,1 1 2,13 23 5,0 1 1,-2 0-1,-1 1 0,-1 0 1,-2 1-1,5 22-5,-10-36 29,-1-8 2,2 4 11,0-1-1,-1 0 1,0 1 0,-1-1-1,0 1 1,0 0-1,-1 0 1,0 0 0,-1 0-1,0 0 1,-1 0-1,0-1 1,0 1-1,-1 0 1,0 0 0,-1-1-1,0 1 1,-1-1-1,0 0 1,0 0 0,-2 2-42,5-10 4,0 0 0,0 0 0,0 0 0,-1 0 1,1-1-1,0 1 0,-1 0 0,1-1 0,-1 1 1,1-1-1,0 1 0,-1-1 0,1 1 0,-1-1 0,0 0 1,1 0-1,-1 0 0,1 0 0,-1 0 0,1 0 1,-1 0-1,1-1 0,-1 1 0,1 0 0,-1-1 1,1 1-1,-1-1 0,1 0 0,0 1 0,-1-1 0,1 0 1,0 0-1,0 0 0,-1 0 0,1 0 0,0 0 1,0 0-1,0-1 0,0 1 0,1 0 0,-1 0 1,0-1-1,0 1 0,0-1-4,-27-64 52,25 35-59,2 0 1,1 0 0,2 0 0,1 0-1,1 0 1,2 0 0,1 1-1,1 0 1,2 0 0,0 1 0,3 0-1,0 1 1,3-1 6,38-107-20,-39 82 22,-15 52 4,-3 8 2,0-1-8,0-1-1,0 1 0,0 0 0,1 0 0,-1 0 0,1 0 0,0 0 1,1 0-1,-1 1 0,1-1 0,0 1 0,1-1 0,-1 1 0,1-1 1,0 1-1,1-1 0,-1 1 0,1-1 0,0 1 0,0-1 0,1 0 1,0 1-1,0-1 0,0 0 0,0 0 0,1 0 0,0-1 0,1 3 1,98 62-22,-91-67 23,-6-6-189,-3-38-2429,-13 20-2198</inkml:trace>
  <inkml:trace contextRef="#ctx0" brushRef="#br0" timeOffset="190158.012">19137 2582 13739,'-2'1'257,"0"0"-1,1 0 1,-1 0 0,0 0 0,1 0 0,-1 1-1,1-1 1,-1 1 0,1-1 0,-1 1-1,1 0 1,0-1 0,0 1 0,0 0 0,0 0-1,0 0 1,0 0 0,1 0 0,-1 0-1,1 0 1,-1 0 0,1 0 0,0 0 0,0 0-1,0 0 1,0 0 0,0 0 0,0 0-1,0 1 1,1-1 0,-1 0 0,1 0 0,0 0-1,-1 0 1,1-1 0,0 1 0,1 2-257,-1 3 558,8 111 3211,-9-115-3602,3-6-76,6-12-72,0 0 0,-1 0 1,-1-1-1,0 0 0,-1-1 1,0 1-1,1-13-19,11-28-9,-11 37-37,-7 17-28,2 4-2,23 74-114,-22-54 196,14 51 364,-16-72-363,-1 0 1,1 0 0,0 1 0,-1-1 0,1 0 0,0 0-1,-1 0 1,1 1 0,0-1 0,-1 0 0,1 0 0,0 0-1,0 0 1,-1-1 0,1 1 0,0 0 0,-1 0 0,1 0-1,0 0 1,-1-1 0,1 1 0,0 0 0,-1-1 0,1 1-1,-1 0 1,1-1 0,0 1 0,-1-1 0,1 1 0,-1-1-1,1 1 1,-1-1 0,0 1 0,1-1 0,-1 0 0,1 1-1,-1-1 1,0 0 0,0 1 0,1-1 0,-1 0 0,0 1-1,0-1 1,0 0 0,0 1 0,0-1 0,0 0 0,0 0-1,0 0-7,2-2 17,23-47 68,-13 23-133,2 1-1,1 0 1,1 0-1,1 2 1,1 0-1,2 0 49,-20 23-8,0 0-1,1 1 0,-1-1 1,1 1-1,-1-1 1,1 0-1,-1 1 0,1-1 1,-1 1-1,1 0 1,0-1-1,-1 1 0,1-1 1,0 1-1,-1 0 1,1 0-1,0-1 0,-1 1 1,1 0-1,0 0 0,0 0 1,-1 0-1,1 0 1,0 0-1,-1 0 0,1 0 1,0 0-1,0 0 1,-1 0-1,1 0 0,0 0 1,-1 1-1,1-1 0,0 0 1,0 1-1,-1-1 1,1 0-1,-1 1 0,1-1 1,0 1-1,-1-1 1,1 1-1,-1-1 0,1 1 1,-1-1-1,1 1 0,-1-1 1,0 1-1,1 0 1,-1-1-1,0 1 0,1 0 1,-1-1-1,0 1 1,0 0-1,0 0 9,12 49-62,-11-40 85,14 61 797,-2-81-471,30-99-231,-39 97-129,-1 2-82,0 0 1,1 1 0,0-1 0,1 1 0,-1 0 0,2 1 0,-1-1 0,1 1 0,1 0 0,0 0 0,6-5 92,-12 13-20,0 0 0,1 0 0,-1 1-1,1-1 1,-1 1 0,0-1 0,0 1 0,1-1 0,-1 1 0,0-1 0,0 1 0,1 0 0,-1 0 0,0 0 0,0 0 0,0 0 0,0 0 0,0 0 0,0 0 0,-1 0 0,1 0 0,0 0 0,0 0 0,-1 1 0,1-1 0,-1 0 0,1 1 0,-1-1 0,0 0 0,1 1 0,-1-1 0,0 1-1,0-1 1,0 0 0,0 1 0,0-1 0,0 1 0,-1-1 0,1 0 0,0 1 0,-1-1 0,0 2 20,2 2-13,3 44 103,18 73 1089,-20-121-1164,-1 0-1,1 0 0,-1 1 0,1-1 0,0 0 0,-1-1 1,1 1-1,0 0 0,0 0 0,-1-1 0,1 1 0,0-1 1,0 1-1,0-1 0,0 0 0,0 0 0,0 0 0,0 0 1,-1 0-1,1 0 0,0-1 0,0 1 0,0 0 0,0-1 1,0 0-1,-1 1 0,3-2-14,19-1 5,-20 4 5,1-1-1,-1 1 1,0 0-1,1 0 1,-1 0-1,0 1 1,0-1-1,0 1 1,0 0-1,0 0 1,0 0-1,0 0 1,0 0-1,-1 1 1,1-1-1,-1 1 1,0-1-1,0 1 1,0 0-1,0 0 1,0 0-1,-1 0 1,1 1-1,-1-1 1,0 0 0,0 1-1,0-1 1,0 0-1,0 1 1,-1-1-1,0 1 1,0-1-1,0 1 1,0 0-1,0-1 1,-1 0-1,1 1 1,-1-1-1,0 1 1,0-1-1,-1 0 1,1 1-1,-1-1 1,1 0-1,-1 0 1,0 0-1,0 0 1,0-1-1,0 1 1,-1 0-1,1-1 1,-1 0-1,0 1 1,0-1-1,1 0 1,-3 1-10,2-3 11,0 1 0,0 0 0,0-1 1,0 0-1,0 1 0,0-1 0,0 0 1,0-1-1,0 1 0,0 0 0,0-1 1,0 0-1,0 0 0,0 0 0,1 0 1,-1 0-1,0 0 0,1-1 0,-1 1 1,1-1-1,-1 0 0,1 0 0,0 0 1,-1 0-1,1 0 0,0 0 0,0-1 1,1 1-1,-1-1 0,1 1 0,-1-1 1,1 1-1,0-1 0,0 0 1,0 0-1,0 0 0,0 0 0,0 0 1,1 0-1,0 0 0,0 0 0,-1 0 1,2 0-1,-1 0 0,0 0 0,1 0 1,-1 0-1,1 1 0,0-1 0,1-3-11,54-78-29,-28 50 17,-10 12-6,-13 17 15,0-1 0,0 0 0,-1 0-1,0 0 1,0 0 0,-1-1-1,1 1 1,-2-1 0,1 0-1,-1 0 1,0 0 0,1-2 3,-3 6-15,-9 8-1727,6-5-99</inkml:trace>
  <inkml:trace contextRef="#ctx0" brushRef="#br0" timeOffset="190589.116">18803 2449 28046,'6'-13'280,"17"0"224</inkml:trace>
  <inkml:trace contextRef="#ctx0" brushRef="#br0" timeOffset="215253.231">997 4424 18724,'0'0'1368,"0"0"-398,-1-13 1081,14-260-1511,4 48-499,9 1-1,20-46-40,8 48 937,-26 152-43,-27 69-856,14-4 199,59 13-171,62-29-15,-53 3-36,65 0-55,0 7 0,98 8 40,-8 5-22,1-10-1,116-24 23,-271 26-6,-1 3 1,1 5-1,51 7 6,-92-6 0,35-1-3,-1-3 0,1-4 1,62-12 2,174 6 6,-208 12-4,-47-4-3,1-3 1,-1-3-1,-1-2 1,13-6 0,182-28 0,70 41 10,-285 2-19,1 1 0,0 3 0,0 1 0,-1 2 1,6 2 8,-7 2 4,0-3 1,0-1 0,0-2-1,1-1 1,0-2 0,-1-2-5,-13-1 1,0 2 0,0 0 0,0 1 0,1 1 0,-1 1 1,-1 1-1,1 2 0,0 0 0,14 6-1,172 33 6,-190-40-15,-1 1 1,0 0-1,0 2 1,0 0-1,-1 1 1,0 0-1,10 8 9,-1-2-3,-5-4 9,0-2 1,1-1-1,-1-1 1,1 0-1,1-2 1,-1-1-1,1-1 1,-1-1-7,74 11 33,-91-11-35,1 0 1,0 0-1,-1 0 0,1 1 1,-1 0-1,0 0 0,0 1 1,0 0-1,0 0 0,0 0 0,0 1 1,-1 0-1,0 0 0,1 0 1,-2 1-1,1-1 0,0 1 1,0 2 1,34 86-189,20 296 288,-58-367-108,4 50 66,-4 0 1,-3 0 0,-10 69-58,9-136 8,1 1 1,-1-1-1,0 1 0,-1-1 1,1 0-1,-1 0 0,0-1 0,0 1 1,0-1-1,-1 0 0,1 0 0,-1 0 1,0 0-1,-4 1-8,-21 20 12,6-6 4,-1 0 0,-1-2 0,0-1 0,-1-2 0,-1 0 0,0-2 0,-1 0 0,-11 1-16,-16 7 32,-2-1 0,0-3 0,-1-3 0,-30 2-32,-449 60 54,236-74-148,68-5 140,-299 43-14,22-61-132,306 7-114,0 9 0,-50 11 214,-503 41-131,380-76-138,130 4 311,81 23 94,111 5-83,0-3 0,0-3 0,0-2 0,-5-3-53,50 6-3,0 1 0,0 0-1,0 0 1,-1 1 0,1 1-1,-1-1 1,1 2 0,-1 0-1,1 0 1,0 1 0,0 1-1,0 0 1,0 0-1,-6 3 5,-38 9-1382,48-20 185</inkml:trace>
  <inkml:trace contextRef="#ctx0" brushRef="#br0" timeOffset="221748.994">5565 3423 13195,'13'-67'6402,"-3"-92"-2997,-17 114-3237,-1 1 0,-2 0 0,-3 1 0,-1 0 0,-2 1 0,-2 1 0,-1 1 1,-3 0-1,-15-21-168,31 53 46,0 0 1,0 0-1,-1 0 1,0 1 0,0 0-1,0 0 1,-1 1-1,0 0 1,-1 1 0,1-1-1,-1 2 1,0-1-1,0 1 1,-1 0 0,1 1-1,-1 0 1,1 1-1,-1 0 1,-4 0-47,-290-95 463,283 92-338,-1 2-1,0 0 1,1 2 0,-1 0-1,0 1 1,0 1 0,1 2 0,-1 0-1,-15 5-124,-10-1 50,-218 11-143,188 6 85,0 3 1,1 3-1,-16 13 8,83-40 2,1 0 1,-1 1-1,1 0 1,1 0-1,-1 1 0,0 0 1,1 1-1,0-1 0,1 1 1,-1 1-1,1-1 1,0 1-1,0 0 0,1 0 1,0 1-1,1 0 0,-1 0 1,1 0-1,1 0 1,0 1-1,0-1 0,1 1 1,-2 5-3,-12 295 105,-7-246-122,23-61-114,0-2-272,0 0-429,-2 0-2450,1 0-944</inkml:trace>
  <inkml:trace contextRef="#ctx0" brushRef="#br0" timeOffset="222080.791">3705 2934 18332,'2'2'4993,"16"192"-3369,-17-185-1604,4 41 65,3-1-1,1 1 0,3-2 1,13 34-85,-25-80 8,0-1 0,1 0 1,-1 1-1,0-1 0,1 0 1,-1 1-1,1-1 1,-1 0-1,1 1 0,0-1 1,0 0-1,-1 0 0,1 0 1,0 0-1,0 0 0,0 0 1,0 0-1,0 0 0,1 0 1,-1 0-1,0-1 0,0 1 1,0 0-1,1-1 0,-1 1 1,0-1-1,1 1 0,-1-1 1,0 0-1,1 1 1,-1-1-1,1 0 0,-1 0 1,1 0-1,-1 0 0,0 0 1,1-1-1,-1 1 0,0 0 1,1-1-1,-1 1 0,1 0 1,-1-1-1,0 0 0,0 1 1,1-1-1,-1 0 0,0 0 1,0 0-1,0 1 0,0-1 1,0 0-1,0 0 0,0-1 1,0 1-1,-1 0 1,1 0-1,0-1-8,19-22 27,-2 0 0,0-1 1,-2-1-1,-1-1 0,-1 0 0,7-21-27,26-46-713,-28 62-403</inkml:trace>
  <inkml:trace contextRef="#ctx0" brushRef="#br0" timeOffset="238069.86">8591 4298 16564,'-7'37'4814,"7"-36"-4246,0-1-47,0 0 26,1-2 9,8-181 1230,-8-246-1396,-17 329-362,11 80-23,1 1-1,1-1 1,0 0 0,2 0 0,0 0 0,1 0-1,1 0 1,2-8-5,16-13 75,-19 40-35,17 0 837,91-27-677,-79 15-187,0 0-1,1 2 1,0 1-1,1 2 1,0 1-1,0 1 1,0 2-1,1 1 0,24 1-12,278 1 64,-162 28-79,-140-19 42,1-1 0,-1-2 0,1-1 0,0-2 0,0-1 0,0-2 0,27-4-27,-44 2 9,35-7 14,1 2 1,-1 3-1,1 1 1,7 3-24,597 3 94,-487-6-78,142-14-17,10-26 34,-239 39-33,0-4 0,-1-3 0,4-5 0,307-27 32,151 37-49,-259-12 57,-186 22-34,1-5 1,-1-3-1,0-5 1,-1-5-1,43-13-6,55-41 49,-189 68-46,-4 0-3,0 1 1,-1-1-1,1 1 0,0 0 1,0-1-1,0 1 0,0 0 1,0 0-1,0 0 0,0 1 1,0-1-1,0 0 0,0 1 1,0-1-1,0 1 0,0 0 1,-1-1-1,1 1 1,0 0-1,0 0 0,-1 0 1,1 0-1,-1 1 0,1-1 1,-1 0-1,1 1 0,-1-1 1,0 1-1,1-1 0,-1 1 1,0 0-1,22 36-8,-1 49 10,22 34 10,61 262-8,-68-255-6,-20-77 12,-3 1 0,-1 0 0,-4 1 0,4 48-10,4 130 64,-5-119-59,-30-115 56,-18 0-62,-78 53 4,52-42 11,-1-2 0,0-4 0,-51-4-14,-85 4 10,-431 52-297,68-99-1257,-13 36 1522,-170-43 12,51 46-22,561-2 7,1 6 0,-1 6 1,1 5-1,-97 22 25,94-4-77,24-2 103,0-6 0,-1-5 0,-38-2-26,25-11 169,-1-5 0,-39-9-169,8-16 569,154 29-810,3 0 173,0 0 2048</inkml:trace>
  <inkml:trace contextRef="#ctx0" brushRef="#br0" timeOffset="254923.652">12039 4155 21020,'0'0'910,"3"4"76,131 156-231,7-5 0,6-7 0,18 3-755,34 47 182,-198-198-203,0 0 0,0 1 0,-1-1 0,1 0 0,0 0 1,-1 1-1,1-1 0,0 0 0,-1 1 0,1-1 0,-1 1 0,1-1 0,-1 1 1,1-1-1,-1 1 0,1-1 0,-1 1 0,1-1 0,-1 1 0,0 0 1,1-1-1,-1 1 0,0 0 0,1-1 0,-1 1 0,0 0 0,0-1 0,0 1 1,0 0-1,0 0 0,0-1 0,0 1 0,0 0 0,0 0 0,0-1 1,0 1-1,0 0 0,0-1 0,0 1 0,-1 0 0,1-1 0,0 1 0,-1 0 1,1-1-1,0 1 0,-1 0 0,1-1 0,-1 1 0,1-1 0,-1 1 1,1-1-1,-1 1 0,1-1 0,-1 1 0,0-1 0,1 0 0,-1 1 0,0-1 1,1 0-1,-1 0 0,0 1 0,1-1 0,-1 0 0,0 0 0,0 0 21,-19 1-1345</inkml:trace>
  <inkml:trace contextRef="#ctx0" brushRef="#br0" timeOffset="255245.725">11936 4604 22381,'-4'-4'126,"0"-1"0,0 1 1,1 0-1,-1-1 1,1 0-1,0 1 0,0-1 1,1-1-1,0 1 0,0 0 1,0 0-1,0-1 0,1 1 1,0-1-1,0 0 0,1 1 1,-1-1-1,1 0 0,0 1 1,1-1-1,-1 0 0,1 1 1,0-1-1,1 1 0,-1-1 1,1 1-1,2-3-126,12-22 49,21-64-3,-49-84 551,-1 71 740,13 105-1324,0 1 0,1-1-1,-1 1 1,1-1 0,-1 1 0,1-1 0,0 1 0,0-1 0,0 1 0,0 0 0,-1-1 0,2 1 0,-1 0 0,0 0 0,0 0 0,0 0 0,0 0 0,1 0 0,-1 0 0,1 0 0,-1 0-1,0 1 1,1-1 0,-1 0 0,1 1 0,0-1 0,-1 1 0,1 0 0,-1 0 0,1-1 0,0 1 0,-1 0 0,1 0 0,-1 1 0,1-1 0,0 0 0,-1 0 0,1 1 0,-1-1 0,1 1 0,-1-1-1,1 1 1,-1 0 0,1 0 0,-1 0 0,0 0 0,1-1 0,-1 2 0,1 0-13,8 0 24,224 68 44,-170-64-948,-35-12-597</inkml:trace>
  <inkml:trace contextRef="#ctx0" brushRef="#br0" timeOffset="256183.816">13344 5202 23125,'-2'1'163,"1"1"0,-1 0 0,0-1 0,0 1 0,0 0 0,1 0 1,-1 0-1,1 0 0,0 0 0,-1 0 0,1 0 0,0 0 0,0 0 0,0 1 0,1-1 0,-1 0 0,1 1 1,-1-1-1,1 1 0,0-1 0,0 1 0,0 0-163,19 87 553,-11-70-522,0-1 0,2 0-1,0 0 1,2 0 0,0-2 0,0 1 0,2-2 0,8 9-31,-21-24 4,0 0 0,0 1 0,1-1 0,-1 0 0,0 0 0,0 0 0,1 0 0,-1-1 0,1 1 0,-1 0 0,1-1 0,-1 1 0,1 0 0,-1-1 0,1 0 1,-1 1-1,1-1 0,0 0 0,-1 0 0,1 0 0,-1 0 0,1 0 0,0 0 0,-1 0 0,1-1 0,-1 1 0,1-1 0,-1 1 0,1-1 0,-1 0 0,1 1 1,-1-1-1,1 0 0,-1 0 0,0 0 0,1 0 0,-1 0 0,0 0 0,0 0 0,0 0 0,0-1 0,0 1 0,0 0 0,0-1 0,-1 1 0,1-1-4,31-77 216,-29 69-193,17-163 931,-16 176-866,5 5-90,-1 0 1,0 1 0,-1 1-1,0-1 1,0 1 0,-1 0-1,0 0 1,-1 1 0,0 0 0,-1 0-1,3 11 2,25 49 40,-32-69-42,0-1 1,1 0 0,-1 0-1,0 1 1,1-1 0,-1 0-1,0 0 1,1 1-1,0-1 1,-1 0 0,1 0-1,0 0 1,-1 0 0,1 0-1,0 0 1,0 0-1,0 0 1,0 0 0,0 0-1,0-1 1,0 1 0,0 0-1,0-1 1,0 1-1,0 0 1,1-1 0,-1 0-1,0 1 1,0-1 0,1 0-1,-1 1 1,0-1-1,1 0 1,-1 0 0,0 0-1,0 0 1,1 0 0,-1-1-1,0 1 1,1 0-1,-1 0 1,0-1 0,0 1-1,0-1 1,1 1 0,-1-1-1,0 0 1,0 1-1,0-1 1,0 0 0,0 0-1,0 0 1,0 0 0,0 0-1,-1 0 1,1 0-1,0 0 1,0 0 0,-1 0-1,1 0 1,-1 0 0,1-1-1,-1 1 1,1 0 1,23-75-1959,-16 28-914</inkml:trace>
  <inkml:trace contextRef="#ctx0" brushRef="#br0" timeOffset="256753.974">13936 4723 23613,'-1'3'983,"7"264"1135,9-68-1689,-15-198-329,-3-2-87,-1-1 0,1 0 0,-1 0 0,1 0-1,0 0 1,0-1 0,0 1 0,0-1 0,1 1 0,-1-1 0,1 0 0,-1 0-1,1-1 1,0 1 0,0 0 0,1-1 0,-1 1 0,1-1 0,0 1 0,-1-3-13,-46-185-666,47 188 646,3 7-35,7 18-53,-5-11 97,-1-1 0,2-1 0,-1 1 0,1-1 0,1 1 0,0-1 0,0-1 0,0 1 0,1-1 0,1 0 0,-1-1 0,3 2 11,7 1 11,0 0-1,1-1 0,0 0 1,1-2-1,0 0 0,0-1 1,0-1-1,6 0-10,26 9 312,-50-14-203,-1 0-21,0 0 10,-4-2 26,-12-4-42,0 0 0,0 1 1,0 1-1,-1 1 0,1 0 1,-1 2-1,-11-1-82,-33-5 143,-111-30 451,173 32-560,195-45-254,-116 26-427,0-2-361</inkml:trace>
  <inkml:trace contextRef="#ctx0" brushRef="#br0" timeOffset="257641.061">14442 5059 22445,'1'-1'114,"0"0"0,0 0 0,-1 1 0,1-1 0,0 0 0,0 1 0,0-1 0,0 0 0,0 1 0,0-1 0,0 1 0,0-1 0,0 1 0,0 0 0,0-1 0,0 1 0,0 0 0,1 0 0,-1 0 1,0 0-1,0 0 0,0 0 0,0 0 0,0 0 0,0 0 0,1 1 0,-1-1 0,0 0 0,0 1 0,0-1 0,0 1 0,0-1 0,0 1 0,0-1 0,0 1 0,0 0 0,-1 0 0,1-1 0,0 1 0,0 0 0,0 1-114,37 39-449,-34-36 701,71 78 68,-74-82-303,0 0 0,1-1 1,-1 1-1,0 0 0,0-1 0,0 1 0,1-1 0,-1 0 1,0 1-1,1-1 0,-1 0 0,0 0 0,1 0 0,-1 0 0,0 0 1,1 0-1,-1 0 0,0 0 0,1-1 0,-1 1 0,0 0 0,1-1 1,-1 1-1,0-1 0,0 1 0,0-1 0,1 0 0,-1 0 1,0 1-1,0-1 0,0 0 0,0 0 0,0 0 0,-1 0 0,1 0 1,0 0-1,0 0 0,-1-1 0,1 1 0,0 0 0,-1 0 0,1-1-17,22-59 265,-21 53-254,33-98 109,-5 142-60,22 98-30,-52-134-31,1-1 0,-1 1-1,0 0 1,1-1 0,-1 1 0,0 0 0,1-1 0,-1 1 0,0 0 0,1 0 0,-1-1-1,0 1 1,1 0 0,-1 0 0,1 0 0,-1-1 0,1 1 0,-1 0 0,0 0-1,1 0 1,-1 0 0,1 0 0,-1 0 0,1 0 0,-1 0 0,1 0 0,-1 0 0,0 0-1,1 1 1,-1-1 0,1 0 0,-1 0 0,1 0 0,-1 0 0,0 1 0,1-1 0,-1 0-1,0 0 1,1 1 0,-1-1 0,0 0 0,1 1 0,-1-1 0,0 0 0,0 1 0,1-1-1,-1 1 1,0-1 0,0 0 0,0 1 0,1-1 0,-1 1 0,0-1 0,0 1 0,0-1 1,9-46-1038,-9 41 799,6-38-1387</inkml:trace>
  <inkml:trace contextRef="#ctx0" brushRef="#br0" timeOffset="258767.342">14893 4914 20324,'-3'15'1233,"-11"77"3032,14-90-4237,0 1-1,0-1 0,0 1 0,1 0 0,-1-1 0,1 1 0,-1-1 1,1 1-1,0-1 0,0 0 0,0 1 0,0-1 0,1 0 0,-1 0 1,0 0-1,1 1 0,0-1 0,-1-1 0,1 1 0,0 0 0,0 0 1,0-1-1,0 1 0,0-1 0,1 0 0,-1 0 0,0 1 0,1-1 1,-1-1-1,1 1 0,-1 0 0,3 0-27,-1-2 7,-1 1 0,1-1 0,0 0 0,-1 0 0,1 0 0,-1 0 0,1-1 1,-1 0-1,1 1 0,-1-1 0,0 0 0,0-1 0,0 1 0,0-1 0,0 1 0,-1-1 0,1 0 0,-1 0 0,0 0 0,1 0 0,-2 0 0,1-1 0,0 1 0,0 0 0,-1-1 1,0 1-1,0-1 0,0 0 0,0 0 0,-1 1 0,1-1 0,-1 0 0,0 0 0,0 1 0,0-1 0,-1 0 0,1 0 0,-1 1 0,0-1 0,0 0 0,0 1-7,-16-101 52,5 1 0,4-2-1,6-48-51,2 151 21,0 2 37,0 0 37,0 0-7,-2 4-42,1 8-41,0 0 0,1 0 0,0 0 0,1 0 0,1 0 0,0 0 0,0-1 0,1 1 0,1-1 0,0 0 0,0 1 0,4 5-5,1 6 90,7 24 86,-11-26-123,2 1-1,0-2 0,1 1 0,1-1 0,1 0 1,1-1-1,0 0 0,2-1 0,0 0 0,1-1 0,10 10-52,0-12 530,-25-19-225,-3-10-227,-1 1-1,-1 0 0,0 0 0,-1 0 1,0 0-1,-1 1 0,-1 1 1,0-1-1,-9-8-77,-4-8 48,-45-49-29,65 75-47,2 8 18,0 0 0,0 0-1,1 0 1,-1 0 0,1 0 0,1 0-1,-1 0 1,1 0 0,0 0 0,0-1 0,1 1-1,0-1 1,0 0 0,0 1 0,1-1-1,-1-1 1,1 1 0,4 3 10,-7-5-1,2 1-1,-1-1 1,0 1-1,0-1 1,1 0-1,0 0 1,0 0-1,0 0 1,0-1 0,0 1-1,0-1 1,1 0-1,-1 0 1,1 0-1,-1 0 1,1-1-1,0 1 1,0-1 0,0 0-1,0 0 1,-1-1-1,1 1 1,1-1-1,-1 1 1,0-1-1,0-1 1,0 1 0,0-1-1,0 1 1,0-1-1,-1 0 1,1 0-1,0-1 1,0 1-1,3-3 2,-1 0 4,0-1 1,-1 0-1,0 0 0,0-1 0,0 1 0,0-1 0,-1 0 0,0-1 0,0 1 0,-1-1 0,1 0 0,-1 1 0,-1-1 1,0-1-1,0 1 0,0 0 0,-1 0 0,0-1 0,0 1 0,-1-1 0,0 1 0,0-1 0,0 1 0,-1-1 0,-1 1 1,1 0-1,-1 0 0,0-1 0,-1 1 0,0 0 0,0 1 0,-3-6-4,-1 1-4,6 29-112,31 86 20,-28-95 99,-1-2-2,0-1 0,0 0 1,1 0-1,0 1 0,0-1 1,0 0-1,1 0 0,0-1 1,0 1-1,0 0 0,1-1 1,0 0-1,0 0 0,0 0 1,1 0-1,-1-1 0,1 0 1,4 3-2,-4-8-1,0-1 1,0 0 0,-1 0-1,1 0 1,-1-1-1,0 0 1,0 0 0,0 0-1,0 0 1,0 0 0,-1-1-1,1 1 1,-1-1-1,0 0 1,0 0 0,-1-1-1,1 1 1,-1 0 0,0-1-1,0 0 1,0 1-1,-1-1 1,1 0 0,-1 0-1,0-3 1,3-4 13,0 0-1,-1-1 0,0 1 0,-1 0 0,0-1 0,-1 0 1,-1 1-1,0-1 0,-1 0 0,0 1 0,0-1 1,-2 1-1,1-1 0,-2-1-12,3 12 3,0 21-13,1 0 0,1 0 1,1 0-1,1 0 0,0 0 1,1 0-1,1-1 0,1 0 0,1 0 1,0 0-1,2 0 10,-8-17 0,0 0 1,1 0-1,-1-1 1,0 1-1,1-1 0,-1 1 1,0-1-1,1 1 1,-1-1-1,0 0 0,1 0 1,-1 0-1,1 0 1,-1 0-1,1 0 0,-1 0 1,0 0-1,1 0 1,-1-1-1,1 1 0,-1 0 1,0-1-1,1 1 1,-1-1-1,0 0 0,0 1 1,0-1-1,1 0 1,-1 0-1,0 0 0,0 0 1,0 0-1,0 0 1,0 0-1,0 0 0,-1 0 1,1-1-1,0 1 1,0 0-1,-1 0 0,1-1 1,-1 1-1,1 0 1,-1-1-1,0 1 0,0-1 1,1 1-1,-1 0 1,0-1-1,0 1 0,0-1 1,0 1-1,-1-1 0,6-8 3,13-27 3,-14 26 0,1 1 1,0 0-1,0 0 1,1 0-1,0 1 1,0 0-1,1 0 1,1 0-1,0 1 1,0 0-1,0 0-6,-5 9-3,0-1-1,-1 1 0,1 0 0,0-1 1,-1 1-1,1 0 0,-1 1 1,1-1-1,-1 0 0,0 1 0,0-1 1,1 1-1,-1 0 0,0 0 1,0 0-1,-1 0 0,1 0 0,0 0 1,-1 1-1,1-1 0,-1 0 0,0 1 1,1-1-1,-1 1 0,-1-1 1,1 1-1,0 0 0,-1-1 0,1 1 1,-1 0-1,0 0 0,1-1 1,-2 3 3,2-2 6,9 26 26,-9-27-20,2-13-37,-24-120-3785,21 111 5177</inkml:trace>
  <inkml:trace contextRef="#ctx0" brushRef="#br0" timeOffset="259266.474">15812 4592 17308,'-15'-26'6395,"14"26"-6340,0-1 1,0 1 0,0 0-1,0-1 1,0 1 0,0 0 0,0 0-1,0 0 1,0 0 0,0 0-1,0 0 1,0 0 0,0 0 0,0 0-1,0 0 1,0 0 0,0 1 0,0-1-1,0 0 1,0 1 0,0-1-1,0 1 1,0-1 0,0 1 0,0-1-1,1 1 1,-1 0 0,0 0 0,0-1-1,1 1 1,-1 0 0,0 0-1,1 0 1,-1-1 0,1 1 0,-1 0-1,1 0 1,0 0 0,-1 0-1,1 0 1,0 0 0,-1 1-56,0 8 60,0 0 0,0 1 1,1-1-1,0 1 0,1-1 1,0 1-1,0-1 0,1 1 0,1-1 1,0 0-1,0 0 0,1 0 1,0-1-1,1 1 0,0 0-60,-4-9 10,-1 0 0,1 0 1,-1 0-1,1 0 0,0 0 0,-1 0 0,1 0 1,0 0-1,0 0 0,-1 0 0,1-1 0,0 1 1,0 0-1,0-1 0,0 1 0,0-1 0,0 1 0,0-1 1,0 1-1,0-1 0,1 1 0,-1-1 0,0 0 1,0 0-1,0 0 0,0 0 0,0 0 0,1 0 1,-1 0-1,0 0 0,0 0 0,0 0 0,0-1 1,0 1-1,1 0 0,-1-1 0,0 1 0,0-1 0,0 1 1,0-1-1,0 1 0,0-1 0,-1 0 0,1 0 1,0 1-1,0-1 0,0 0 0,-1 0 0,1 0 1,0 0-1,-1 0 0,1 0 0,-1 0-10,36-59 149,-36 60-148,12-23 1,-2 0 0,0-1 0,-2 0 0,-1-1 0,0 0 0,-2 0 0,-1 0 0,0-17-2,21 137-302,-23-90 318,-1 0 37,0 0 0,0 0 0,0 0 0,1 0 0,0 0 0,0-1 0,0 1 1,1-1-1,-1 1 0,1-1 0,0 0 0,0 0 0,1 0 0,-1 0 0,1-1 1,0 0-1,0 1 0,0-1 0,0-1 0,1 1 0,2 1-53,-3-5 17,-1 0 0,1-1 0,-1 1 0,0-1 0,1 0-1,-1 0 1,0 0 0,0 0 0,0-1 0,-1 1 0,1-1 0,0 0 0,-1 1 0,0-1 0,0 0 0,0-1-1,0 1 1,0 0 0,0 0 0,-1-1 0,0 1 0,0-1 0,1-2-17,0 3 11,10-25 25,-1-1 1,-2 0-1,0 0 0,-2-1 0,-1 0 1,-2 0-1,0-8-36,-3 22 21,0 1 0,-1-1 0,-1 1 0,0 0 0,-1-1 0,-1 1 0,0 0 0,-1 0 0,-1 1 0,0-1 0,-1 1 0,-1 0 1,0 0-1,-1 1 0,-2-2-21,10 14-2,0 0 1,0 1-1,0-1 1,0 0-1,-1 0 1,1 1 0,0-1-1,0 0 1,-1 1-1,1-1 1,-1 0 0,1 1-1,-1-1 1,1 1-1,-1-1 1,1 1-1,-1-1 1,1 1 0,-1-1-1,0 1 1,1-1-1,-1 1 1,0 0-1,1-1 1,-1 1 0,0 0-1,1 0 1,-1-1-1,0 1 1,0 0-1,1 0 1,-1 0 0,0 0-1,0 0 1,1 0-1,-1 0 1,0 0-1,0 0 1,1 1 0,-1-1-1,0 0 1,1 0-1,-1 1 1,0-1-1,0 0 1,1 1 0,-1-1-1,1 1 1,-1-1-1,0 1 1,1-1-1,-1 1 1,1-1 0,-1 1-1,1-1 1,0 1-1,-1 0 1,1-1 0,-1 1-1,1 0 1,0-1-1,0 1 1,-1 0-1,1 0 1,0-1 0,0 1-1,0 0 1,0 0-1,0 0 2,-7 58-106,7-58 105,7 220 0,17-93 204,-23-125-209,0 0 0,1 1 0,-1-1 0,1 0 0,0 0 0,0 0 0,0 0 0,0 0 0,1 0 0,-1-1 0,1 1 0,0-1 0,-1 0 0,1 0 0,0 0 0,0 0 0,1 0 0,-1 0 0,0-1 0,1 0 0,-1 1 0,0-1 0,1-1 1,0 1-1,-1 0 0,1-1 0,-1 0 0,1 0 0,0 0 0,-1 0 0,1 0 0,-1-1 0,1 0 0,0 0 6,32-11-1128,1-11-2048</inkml:trace>
  <inkml:trace contextRef="#ctx0" brushRef="#br0" timeOffset="261537.136">14980 5593 25237,'1'3'634,"115"291"607,-97-252-432,-18-39-324,-10-23 339,-99-191 19,106 208-782,2 3-43,15 17-76,-13-14 21,-1 1-1,1-1 0,0 1 0,0-1 0,1 0 1,-1 0-1,1 0 0,-1 0 0,1 0 0,0 0 1,0-1-1,0 0 0,0 1 0,1-1 0,-1 0 1,1-1-1,-1 1 0,1 0 0,-1-1 0,1 0 1,0 0-1,0 0 0,0-1 0,0 1 0,0-1 1,-1 0-1,1 0 0,0 0 0,0 0 1,0-1-1,0 0 0,0 1 0,0-1 0,-1-1 1,1 1-1,0-1 0,-1 1 0,2-2 38,18-25-1650,-3-15-497</inkml:trace>
  <inkml:trace contextRef="#ctx0" brushRef="#br0" timeOffset="262317.084">15197 5392 20348,'-1'47'1320,"1"-1"-1,3 1 0,1-1 0,3 1 0,7 22-1319,-14-64 77,1 0 0,0-1 0,0 1 0,0 0-1,1-1 1,0 1 0,0-1 0,0 1-1,0-1 1,0 0 0,1 0 0,0 0 0,0 0-1,0 0 1,0-1 0,1 0 0,-1 1-1,1-1 1,0 0 0,0-1 0,1 1-77,-3-4 14,1 0 0,0 0 1,0-1-1,0 1 0,-1-1 1,1 0-1,0 0 0,-1 0 0,0 0 1,1 0-1,-1-1 0,0 1 1,0-1-1,-1 1 0,1-1 0,0 0 1,-1 1-1,0-1 0,1 0 1,-1 0-1,0 0 0,-1 0 1,1 0-1,0 0 0,-1-1 0,0 1 1,0 0-1,0-3-14,2 1 21,5-22 14,0 0-1,-2-1 1,-1 0-1,-1 1 1,-1-1 0,-1 0-1,-2 0 1,-1 0-1,-1 0 1,-2 0-1,0 1 1,-5-11-35,8 33 9,1 25-81,69 226-61,-62-222 150,-4-14-1,0 0 0,1 0 0,0 0 0,0-1 0,1 1 0,0-1 0,1 1 0,0-1 0,1-1 0,0 1 0,2 2-16,-7-11 4,0 1 0,1-1 1,-1 1-1,0-1 0,0 0 0,0 0 0,1 1 0,-1-1 0,0 0 0,0 0 0,1 0 1,-1 0-1,0 0 0,0-1 0,1 1 0,-1 0 0,0-1 0,0 1 0,0 0 0,1-1 1,-1 0-1,0 1 0,0-1 0,0 0 0,0 1 0,0-1 0,0 0 0,0 0 0,0 0 0,-1 0 1,1 0-1,0 0 0,0 0 0,-1 0 0,1 0 0,-1 0 0,1 0 0,0-1-4,8-18 19,-1 0 0,-1 0 0,0-1 0,-2 0 0,0 0 0,-1 0 0,-2-1 0,0 1 0,-1-11-19,-1 31 0,3-31 16,-2 1 0,-1-1 0,-2 0 0,-1 0 0,-1 1 0,-2-1 0,-1 1 0,-2 0 0,-1 1 0,-5-10-16,-21-37 23,76 157-275,75 316 234,-70-315 78,-43-79-57,-1-1-1,1 1 0,-1 0 0,1 0 1,-1 0-1,1-1 0,0 1 0,0-1 0,0 0 1,0 1-1,0-1 0,0 0 0,0 0 1,1 0-1,-1-1 0,0 1 0,0 0 1,1-1-1,-1 1 0,0-1 0,1 0 1,-1 0-1,1 0 0,-1 0 0,0 0 0,1-1 1,-1 1-1,0-1 0,1 1 0,-1-1 1,0 0-1,0 0 0,0 0 0,3-1-2,-4 1 5,1 0 0,-1 0-1,1-1 1,-1 1-1,1 0 1,-1 0-1,1-1 1,-1 1 0,0-1-1,0 0 1,0 1-1,0-1 1,0 0-1,0 1 1,-1-1 0,1 0-1,0 0 1,-1 0-1,1 1 1,-1-1-1,0 0 1,0 0 0,0 0-1,0 0 1,0 0-1,0 0 1,0 0-1,0 0 1,-1 0 0,1 0-1,-1 1 1,0-1-1,1 0 1,-1 0-1,0 1 1,0-1 0,0 0-1,0 1 1,0-1-1,-1 1 1,1-1-1,-1 0-4,-65-53 119,-31 26-112,98 29-9,-1 0 0,1 1 0,0-1 1,0 0-1,-1 1 0,1-1 0,0 1 1,0-1-1,0 0 0,0 1 0,-1-1 0,1 1 1,0-1-1,0 1 0,0-1 0,0 0 1,0 1-1,0-1 0,0 1 0,0-1 0,0 1 1,0-1-1,0 0 0,1 1 0,-1-1 1,0 1-1,0-1 0,0 0 0,0 1 0,1-1 1,-1 1-1,0-1 0,0 0 0,1 1 1,-1-1-1,0 0 0,1 1 0,-1-1 0,0 0 1,1 0-1,-1 1 0,0-1 0,1 0 1,-1 0-1,1 0 0,-1 0 0,0 1 0,1-1 1,-1 0-1,1 0 0,-1 0 0,1 0 1,-1 0-1,0 0 0,1 0 0,-1 0 0,1 0 2,7 1-7,-1 1 0,1-1 0,0-1-1,0 1 1,0-1 0,0-1-1,0 1 1,0-1 0,0-1-1,-1 0 1,1 0 0,0 0-1,-1-1 1,0 0 0,1 0 0,-1-1-1,-1 0 1,1 0 0,0-1-1,-1 0 1,0 0 0,0 0-1,3-5 9,1 2-11,168-130-23,-175 136 35,-1 0 2,0 0 0,1 0 1,-1 0-1,0 0 1,0 0-1,0 0 1,0 0-1,0-1 1,0 1-1,-1-1 0,1 1 1,-1-1-1,0 0 1,1 1-1,-1-1 1,-1 0-1,1 0 1,0 0-1,-1 0 0,1-3-4,-3 5 1,0 0 0,0 0 0,0 0 0,0 0 0,0 0 0,0 1 0,0-1 0,0 1 0,0-1 0,-1 1 0,1 0 0,0-1 0,0 1 0,0 0 0,-1 1 0,1-1 0,0 0 0,0 1 0,0-1 0,0 1 0,0-1 0,0 1 0,0 0 0,0 0 0,0 0 0,0 0-1,0 0 1,0 1 0,0-1-1,-2 3-3,0 0-1,0-1 1,0 2-1,0-1 1,1 0-1,0 1 0,0-1 1,0 1-1,0 0 1,1 0-1,0 0 1,0 0-1,0 1 0,0-1 1,1 0-1,0 1 1,0-1-1,1 1 1,-1-1-1,1 1 0,1 1 5,13 117 20,-11-114-15,0 0 0,1 1-1,0-2 1,1 1 0,0 0 0,1-1 0,0 0-1,0 0 1,0-1 0,6 5-6,-9-10-15,-1 0 1,1 0-1,0-1 0,0 1 0,0-1 0,0 0 1,1 0-1,-1 0 0,0 0 0,1-1 1,0 1-1,-1-1 0,1 0 0,0 0 0,-1 0 1,1-1-1,0 1 0,0-1 0,0 0 1,0 0-1,0 0 0,-1-1 0,1 1 0,0-1 1,0 0-1,0 0 0,-1 0 0,1-1 1,-1 1-1,1-1 0,0 0 15,28-21-1578,6-2-884</inkml:trace>
  <inkml:trace contextRef="#ctx0" brushRef="#br0" timeOffset="263425.764">16544 5098 20948,'-4'1'170,"1"0"0,-1 0 0,0 0 0,0 0 0,0 1 0,1 0 0,-1-1 0,1 1-1,-1 0 1,1 1 0,0-1 0,0 1 0,0-1 0,0 1 0,0 0 0,0 0 0,1 0-1,0 0 1,-1 1 0,1-1 0,1 1 0,-1-1 0,0 1 0,1 0 0,0 0-1,-1 0 1,2-1 0,-1 1 0,0 0 0,1 0 0,0 2-170,-9 105 1636,10-111-1628,-1-1 0,0 1 0,0 0 0,1-1 0,-1 1 0,0-1-1,1 1 1,-1 0 0,1-1 0,-1 1 0,0 0 0,1 0 0,-1-1 0,1 1-1,-1 0 1,1 0 0,-1 0 0,1-1 0,-1 1 0,1 0 0,-1 0 0,1 0-1,-1 0 1,1 0 0,-1 0 0,1 0 0,-1 0 0,1 0 0,-1 0 0,1 0 0,-1 0-1,1 1 1,-1-1 0,1 0 0,-1 0 0,0 0 0,1 1 0,-1-1 0,1 0-1,-1 1 1,1-1 0,-1 0 0,0 1 0,1-1 0,-1 0 0,0 1 0,0-1-1,1 1 1,-1-1 0,0 1 0,0-1 0,1 1 0,-1-1 0,0 0 0,0 1-1,0-1 1,0 1 0,0-1 0,0 1 0,0-1 0,0 1 0,0 0 0,0-1-8,25-39 67,-16 22-46,-1-1 0,-1 0-1,0 0 1,-1 0-1,-1-1 1,-1 0-1,0 0 1,-2 0-1,0-1 1,-1 1 0,-1-1-1,-2-13-20,4 41 7,1-1 0,-1 0 0,1 0 0,0 0 1,1 0-1,0 0 0,0-1 0,0 0 0,1 0 0,0 0 0,0 0 0,0-1 0,1 1 0,0-1 0,0-1 1,0 1-1,0-1 0,1 0 0,4 1-7,-7-6 11,0-1 1,0 0-1,-1 0 0,1 0 1,0 0-1,-1 0 1,1-1-1,-1 1 0,0-1 1,0 0-1,0 0 1,0 0-1,-1-1 0,1 1 1,-1-1-1,0 1 1,0-1-1,0 0 0,0 0 1,-1 0-1,1 0 1,-1 0-1,0 0 1,0 0-1,-1 0 0,1-1 1,-1 1-1,0 0 1,0 0-1,0-1 0,-1 0-11,2-5 26,21-203 334,-22 199-337,0 1 0,-1-1 0,-1 1 0,0-1 0,0 1 1,-2 0-1,0-1 0,0 2 0,-1-1 0,0 1 0,-1-1 0,-1 1 1,0 1-1,-7-9-23,15 20-1,-1 1 0,0-1 0,0 1 0,1-1-1,-1 1 1,0-1 0,0 1 0,0-1 0,0 1 0,1-1 0,-1 1 0,0-1 0,0 1 0,0-1 0,0 1 0,0-1 0,0 1 0,-1-1 0,1 1 0,0-1 0,0 1 0,0-1 0,0 1 0,0-1 0,-1 1 0,1-1 0,0 1-1,-1-1 1,1 1 0,0-1 0,-1 0 0,1 1 0,0-1 0,-1 1 0,1-1 0,-1 0 0,1 1 0,0-1 0,-1 0 0,1 0 0,-1 0 0,1 1 0,-1-1 0,1 0 0,-1 0 0,1 0 0,-1 0 0,1 0 0,-1 0-1,1 0 1,-1 0 0,0 0 0,1 0 0,-1 0 0,1 0 0,-1 0 0,1 0 0,-1 0 0,1-1 0,-1 1 1,51 305-111,-47-281 129,0 0-1,2 0 1,1-1-1,0 0 1,2 0-1,1 0 1,0-1-1,2-1 1,1 0-1,11 16-17,45 38 3,-56-64 6,1 1 0,-2 0 0,0 0 0,0 1 0,-1 1 0,-1-1 0,0 2 0,-1-1-1,0 1 1,-1 0 0,-1 1 0,0 0 0,-2 0 0,3 10-9,-6-20 3,0-5 2,0 0 0,-1 1-1,1-1 1,0 1 0,0-1-1,0 1 1,-1-1 0,1 1-1,-1-1 1,0 1 0,1 0-1,-1-1 1,0 1 0,0-1-1,0 1 1,0 0 0,0-1 0,0 1-1,0 0 1,0-1 0,-1 1-1,1-1 1,-1 1 0,1-1-1,-1 1 1,0-1 0,0 1-1,1-1 1,-1 1 0,0-1-1,0 0 1,0 0 0,-1 1-1,1-1 1,0 0 0,0 0-1,-1 0 1,1 0 0,0 0-1,-1-1 1,1 1 0,-1 0 0,1-1-1,-1 1 1,1-1 0,-1 1-1,0-1 1,1 0 0,-1 1-1,0-1 1,1 0 0,-1 0-1,1 0 1,-1-1 0,0 1-1,0 0-4,-16-10 27,1-1 0,0-1-1,1-1 1,0 0-1,1-1 1,0 0-1,1-1 1,1-1-1,-7-10-26,15 22-4,-1-1-1,1 0 1,1-1 0,-1 1-1,1-1 1,0 0-1,0 0 1,0 0-1,1 0 1,0-1 0,0 0-1,1 1 1,0-1-1,0 0 1,0 0 0,1 0-1,0 0 1,1 0-1,0-1 1,0 1-1,0 0 1,1 0 0,0 0-1,0 0 1,1 0-1,-1 0 1,2 0 0,-1 0-1,3-4 5,86-60-1073,-54 41-653</inkml:trace>
  <inkml:trace contextRef="#ctx0" brushRef="#br0" timeOffset="264347.975">15457 6479 23053,'0'0'1303,"0"0"208,1 5-522,8 30-780,1 0-1,2-1 0,2-1 1,0 0-1,3-1 0,8 11-208,-24-40 12,5 9 0,-4-7-4,0 0 0,0 0-1,1-1 1,-1 1 0,1-1-1,0 1 1,0-1 0,0 0 0,1 0-1,0-1 1,-1 1 0,1-1-1,1 1 1,1 0-8,12-35 299,-16 11-239,0-1 0,0 0 0,-2 1 0,-1-1 0,-1 0 1,0 0-1,-2 1 0,0 0 0,-1-1 0,-1 2 0,-9-19-60,116 196-124,-63-119 139,-37-39-14,0 1 0,0-1 0,0 0 0,0 1 1,1-1-1,-1 0 0,0 0 0,0 1 0,0-1 0,1 0 1,-1 0-1,0 0 0,0 0 0,0-1 0,1 1 1,-1 0-1,0 0 0,0-1 0,0 1 0,0-1 0,0 1 1,0-1-1,1 0 0,-1 1 0,0-1 0,-1 0 0,1 1 1,0-1-1,0 0 0,0 0 0,0 0 0,-1 0 1,1 0-1,0 0 0,-1 0 0,1 0 0,-1 0 0,1 0 1,-1-1-1,1 1 0,-1-1-1,12-29 47,-1 0-1,-1-1 1,-2 0-1,-1-1 1,1-24-47,-7 47 11,9-14-3,-3 27-10,0 1-1,0-1 1,-1 1 0,0 1-1,1-1 1,-1 1-1,-1 0 1,1 0 0,-1 1-1,0-1 1,0 1 0,0 1-1,-1-1 1,3 6 2,11 12 12,-17-22-14,36 33 100,-36-34-93,0-1-1,0 0 1,0 1 0,0-1-1,0 0 1,0 0-1,0 0 1,0 0 0,0 0-1,0 0 1,0 0 0,0 0-1,0 0 1,0-1 0,0 1-1,0 0 1,0-1 0,0 1-1,0-1 1,0 1 0,0-1-1,0 1 1,-1-1-1,1 1 1,0-1 0,0 0-1,-1 0 1,1 1 0,0-1-1,-1 0 1,1 0 0,0 0-1,-1 0 1,0 0 0,1 0-1,-1 0 1,1 1 0,-1-1-1,0 0 1,0-1-1,0 1 1,1 0 0,-1 0-1,0 0 1,0 0 0,0 0-1,-1 0-4,23-169 170,-22 169-172,0 0 1,1 1-1,-1-1 1,0 0 0,1 1-1,-1-1 1,0 0-1,1 1 1,-1-1 0,1 1-1,-1-1 1,1 0-1,-1 1 1,1-1 0,0 1-1,-1 0 1,1-1-1,0 1 1,-1-1 0,1 1-1,0 0 1,-1-1-1,1 1 1,0 0-1,0 0 1,-1 0 0,1 0-1,0 0 1,0 0-1,-1 0 1,1 0 0,0 0-1,0 0 1,-1 0-1,1 0 1,0 0 0,0 0-1,-1 1 1,1-1-1,0 0 1,-1 1-1,1-1 1,0 0 0,-1 1-1,1-1 1,-1 1-1,1-1 1,0 1 0,-1-1-1,1 1 1,-1 0-1,0-1 1,1 1 0,-1 0-1,1-1 1,-1 1-1,0 0 2,32 45-75,-29-40 72,52 95-768,-50-108-2044,-8-16 1073</inkml:trace>
  <inkml:trace contextRef="#ctx0" brushRef="#br0" timeOffset="265077.493">16201 6326 20292,'1'2'182,"1"-1"0,-1 1-1,0-1 1,0 1-1,1-1 1,-1 0 0,1 1-1,-1-1 1,1 0 0,0 0-1,-1 0 1,1 0-1,0 0 1,0-1 0,-1 1-1,1 0 1,0-1-1,0 0 1,0 1 0,0-1-1,0 0 1,0 0 0,0 0-1,0 0 1,0 0-1,0 0 1,0-1 0,0 1-1,-1-1 1,1 1-1,0-1 1,0 0 0,0 0-1,-1 0 1,1 0 0,0 0-1,-1 0 1,2 0-182,3-6 57,0 0 1,0 0-1,0 0 1,-1-1-1,0 1 1,0-1-1,-1-1 1,0 1 0,0 0-1,-1-1 1,0 0-1,-1 0 1,0 0-1,0 0 1,-1 0-1,0 0 1,-1 0-1,0-1 1,0 1-1,-1 0 1,0 0-1,0 0 1,-1 0-1,-1 0 1,1 0-1,-2 0 1,1 1-1,-1-1 1,0 1 0,-5-6-58,9 13 7,-1 0 0,1 0 0,-1 0 0,0 0 1,1 0-1,-1 0 0,0 0 0,0 0 1,0 0-1,0 0 0,0 1 0,0-1 1,0 0-1,0 1 0,0-1 0,0 1 1,0-1-1,-1 1 0,1-1 0,0 1 1,0 0-1,0 0 0,-1-1 0,1 1 1,0 0-1,0 0 0,-1 0 0,1 0 1,0 1-1,0-1 0,0 0 0,-1 0 1,1 1-1,0-1 0,0 1 0,0-1 1,0 1-1,0 0 0,0-1 0,0 1 1,0 0-1,0 0 0,0-1 0,0 1 1,0 0-1,0 0 0,1 0 0,-1 0 1,0 0-1,1 0 0,-1 0 0,0 1 1,1-1-8,-4 17-8,1-1 1,0 1 0,2 0-1,0 0 1,1 0 0,0 0-1,2 0 1,0 0 0,1 0-1,3 6 8,-5-16 4,0 2 10,0-1 0,0 0 0,1 0 0,0 0 0,1 0 0,0 0 0,0 0 0,1-1 0,0 1 0,0-1 0,1 0 0,0 0 0,1-1 0,0 1 0,0-1 0,0-1-14,-3-5 4,-1-1 1,0 0-1,1 0 0,-1-1 0,1 1 0,-1 0 0,0-1 0,0 0 1,1 1-1,-1-1 0,0 0 0,0 0 0,0 0 0,0 0 0,0-1 1,0 1-1,0-1 0,0 1 0,0-1 0,-1 1 0,1-1 0,-1 0 1,1 0-1,-1 0 0,1 0 0,-1 0 0,0 0 0,0 0 0,0 0 1,-1-1-1,1 1 0,0 0 0,-1-1-4,2 1 3,97-268 139,-99 269-143,0 1 1,0-1 0,0 0 0,0 0-1,1 0 1,-1 0 0,0 0 0,0 1-1,0-1 1,1 0 0,-1 0 0,1 0-1,-1 1 1,0-1 0,1 0 0,0 1-1,-1-1 1,1 0 0,-1 1 0,1-1-1,0 0 1,-1 1 0,1-1 0,0 1-1,-1 0 1,1-1 0,0 1 0,0-1-1,0 1 1,-1 0 0,1 0 0,0-1 0,0 1-1,0 0 1,0 0 0,0 0 0,-1 0-1,1 0 1,0 0 0,0 0 0,0 0-1,0 1 1,0-1 0,-1 0 0,1 0-1,0 1 1,0-1 0,0 0 0,-1 1-1,1-1 1,0 1 0,0 0 0,25 40-61,-25-40 60,29 66-48,46 75 81,-76-141-30,0 0 1,0-1-1,1 1 1,-1 0-1,0 0 1,0-1-1,1 1 1,-1 0-1,1-1 1,-1 1-1,0 0 1,1-1-1,-1 1 1,1-1-1,-1 1 1,1-1-1,0 1 1,-1-1-1,1 1 1,0-1-1,-1 1 1,1-1-1,0 0 1,-1 0-1,1 1 1,0-1-1,0 0 1,-1 0-1,1 0 1,0 0-1,0 1 1,-1-1-1,1 0 1,0-1-1,0 1 1,0 0-1,-1 0 1,1 0-1,0 0 1,0-1-1,-1 1 1,1 0-1,0 0 1,-1-1-1,1 1 1,0-1-1,-1 1 1,1-1-1,-1 1 1,1-1-1,0 1 1,-1-1-1,1 1 1,-1-1-1,0 0 1,1 1-1,-1-1 1,1 0-1,-1 1 1,0-1-1,0 0 1,1 0-1,-1 0-2,54-290 159,-54 290-161,0 0 1,-1 0-1,1 0 1,0 0 0,0 1-1,0-1 1,0 0-1,0 0 1,0 0-1,0 0 1,0 0-1,0 1 1,0-1 0,0 0-1,1 0 1,-1 0-1,0 1 1,1-1-1,-1 0 1,0 0-1,1 0 1,-1 1 0,1-1-1,-1 0 1,1 1-1,0-1 1,-1 1-1,1-1 1,0 0-1,-1 1 1,1 0 0,0-1-1,0 1 1,-1-1-1,1 1 1,0 0-1,0-1 1,0 1 0,-1 0-1,1 0 1,0 0-1,0 0 1,0 0-1,0 0 1,0 0-1,-1 0 1,1 0 0,0 0-1,0 0 1,0 0-1,0 1 1,-1-1-1,1 0 1,0 0-1,0 1 1,-1-1 0,1 1-1,0-1 1,0 1-1,-1-1 1,1 1-1,0-1 1,-1 1-1,1 0 1,-1-1 0,1 1-1,-1 0 1,1 0-1,-1 0 2,31 59-93,-28-52 90,12 30-22,34 60 56,-48-98-29,1 0-1,-1 0 0,0 0 1,0 0-1,1 0 0,-1 0 0,0-1 1,0 1-1,1 0 0,-1-1 1,0 1-1,0-1 0,0 1 1,0-1-1,0 0 0,0 1 1,0-1-1,0 0 0,0 0 0,0 0 1,0 0-1,0 0 0,0 0 1,0 0-1,-1 0 0,1 0 1,-1 0-1,1 0 0,-1 0 0,1-1 1,-1 1-1,1 0 0,-1 0 1,0-1-1,0 1 0,0 0 1,0 0-1,0-1 0,0 1 0,0 0 1,0 0-1,0-1 0,-1 0-1,36-263 79,-34 264-84,-1 0-1,1 0 1,0 0 0,-1 1-1,1-1 1,0 0 0,0 1-1,-1-1 1,1 1 0,0-1-1,0 1 1,0-1 0,0 1-1,0 0 1,0-1 0,0 1-1,0 0 1,-1 0 0,1-1-1,0 1 1,0 0 0,0 0-1,0 0 1,0 0 0,0 1-1,0-1 1,0 0 0,0 0-1,0 0 1,0 1 0,0-1-1,0 1 1,0-1 0,0 0-1,0 1 1,-1 0 0,1-1-1,0 1 1,0-1 0,-1 1-1,1 0 1,0 0 0,-1-1-1,1 1 1,-1 0 0,1 0-1,-1 0 1,1 0 0,-1 0-1,1-1 1,-1 1 0,0 0-1,0 0 1,1 0 0,-1 0-1,0 0 1,0 0 0,0 0-1,0 0 1,0 0 0,0 0-1,-1 1 6,91 255-132,-70-238-415,-11-52-994,-7-8 2589</inkml:trace>
  <inkml:trace contextRef="#ctx0" brushRef="#br0" timeOffset="265515.071">17128 5782 12979,'15'49'8239,"-1"1"-3870,41 177-1874,-45-189-2290,1 0 0,1-1 0,3 0-1,1-1 1,7 9-205,-14-28 13,-1-5 3,-1 1-1,0 1 0,0-1 0,-2 1 0,0 0 0,0 0 0,-1 1 0,-1 0 1,0 1-16,-3-14 97,-2-7 19,-21-64-50,2-2 1,4 0-1,3 0 0,3-7-66,6 50-2,-3-15-12,1 0 0,3 0 1,1 0-1,2-1 0,2 1 0,5-26 14,-6 65-26,1 0 0,-1 1-1,1-1 1,0 0 0,0 0 0,0 1-1,0-1 1,1 0 0,-1 1 0,1-1-1,0 1 1,0 0 0,1 0 0,-1 0 0,0 0-1,1 0 1,0 0 0,0 1 0,0-1-1,0 1 1,0 0 0,0 0 0,1 0 0,-1 0-1,1 0 1,-1 1 0,1-1 0,0 1-1,-1 0 1,3 0 26,-3 4-19,0-1 1,-1 1-1,1-1 0,0 1 0,-1 0 1,0 0-1,1 0 0,-1 0 0,0 1 0,-1-1 1,1 1-1,-1-1 0,1 1 0,-1-1 1,0 1-1,0 0 0,-1 0 0,1-1 1,-1 1-1,0 0 0,0 0 0,0 0 0,0-1 1,-1 1-1,0 0 0,1 0 0,-1-1 1,-1 2 18,2-1-6,-51 311 859,52-298-900,4-37-126,1-209-4827,-6 153 1104</inkml:trace>
  <inkml:trace contextRef="#ctx0" brushRef="#br0" timeOffset="265766.663">17372 5300 21597,'2'1'159,"0"0"0,0 1 0,0-1 0,0 1 0,0-1 0,-1 1-1,1 0 1,0 0 0,-1 0 0,0 0 0,1 0 0,-1 0 0,0 0 0,0 0 0,0 0 0,0 1 0,-1-1 0,1 0 0,-1 1 0,1-1 0,-1 1 0,0-1 0,0 0 0,0 1 0,0 0-159,1 3 181,23 185 2035,-20-136-1775,2-1-1,3 1 1,13 43-441,-22-93 5,1-1-1,0 0 0,0 0 1,0 0-1,0 0 0,1 0 1,-1 0-1,1-1 0,0 1 1,0 0-1,0-1 1,1 1-1,-1-1 0,1 0 1,0 0-1,0 0 0,0 0 1,0 0-1,1-1 0,-1 0 1,0 1-1,1-1 1,0 0-1,0-1 0,0 1 1,0-1-5,-1-3-106,1 0 0,-1-1 0,1 1 0,-1-1 0,0 0 1,0 0-1,0 0 0,0 0 0,-1-1 0,1 1 0,-1-1 0,0 0 1,0 0-1,0 1 0,-1-1 0,1 0 0,-1 0 0,0-1 1,0 0 105,6-22-1924,0-1 404</inkml:trace>
  <inkml:trace contextRef="#ctx0" brushRef="#br0" timeOffset="266029.828">17676 5621 21301,'-10'63'4903,"0"-7"-3680,9-42-1071,1 0-1,0-1 1,1 1-1,1 0 1,0 0-1,1 0 1,0-1-1,1 0 1,1 0-1,0 0 1,1 0-1,0 0 1,3 1-152,-9-12 4,1 0 0,-1-1-1,1 0 1,0 1 0,0-1 0,-1 1 0,1-1 0,0 0-1,0 0 1,1 1 0,-1-1 0,0 0 0,0 0-1,0 0 1,1 0 0,-1 0 0,1-1 0,-1 1 0,0 0-1,1-1 1,0 1 0,-1-1 0,1 1 0,-1-1-1,1 0 1,-1 1 0,1-1 0,0 0 0,-1 0 0,1 0-1,-1 0 1,1-1 0,0 1 0,-1 0 0,1-1-1,-1 1 1,1-1 0,-1 1 0,1-1 0,-1 0 0,1 0-1,-1 0 1,0 0 0,1 0 0,-1 0 0,0 0-1,0 0 1,0 0 0,0 0 0,0-1 0,0 1 0,0-1-4,34-78 101,-33 69-74,0 0-1,-1 0 0,0 0 1,-1 0-1,0 0 1,0 0-1,-2 0 1,1 0-1,-1 0 1,-1 0-1,0 0 1,0 1-1,-1-1 1,-1 1-1,0 0 1,0 0-1,-1 1 1,0 0-1,0 0 1,-1 0-1,-2-1-26,9 10-1,0-1 0,0 0 0,0 1 0,-1-1 1,1 0-1,-1 1 0,1-1 0,0 1 0,-1-1 0,1 1 0,-1-1 0,1 1 0,-1-1 0,1 1 0,-1-1 0,0 1 0,1 0 1,-1-1-1,1 1 0,-1 0 0,0-1 0,1 1 0,-1 0 0,0 0 0,1 0 0,-1 0 0,0 0 0,1 0 0,-1 0 1,0 0-1,0 0 0,1 0 0,-1 0 0,0 0 0,1 0 0,-1 0 0,0 1 0,1-1 0,-1 0 0,0 0 0,1 1 0,-1-1 1,1 1-1,-1-1 0,1 0 0,-1 1 0,1-1 0,-1 1 0,1-1 0,-1 1 0,1 0 0,-1-1 0,1 1 0,0-1 1,-1 1-1,1 0 0,0-1 0,0 1 0,-1 0 0,1-1 0,0 1 0,0 0 0,0-1 0,0 2 1,-3 44-109,23 36-1621,-15-79 2637</inkml:trace>
  <inkml:trace contextRef="#ctx0" brushRef="#br0" timeOffset="266655.171">17972 5528 18212,'0'0'3361,"0"0"114,-1 4-1509,-1 5-1850,1 0 0,0 1-1,1-1 1,0 0 0,0 1 0,1-1 0,1 0 0,-1 0 0,1 0-1,1 0 1,0 0 0,0 0 0,1 0 0,0-1 0,0 0 0,1 0 0,1 1-116,-6-8 2,0 0 0,0 0 1,1-1-1,-1 1 1,1 0-1,-1 0 1,1-1-1,-1 1 1,1 0-1,-1-1 1,1 1-1,0 0 0,-1-1 1,1 1-1,0-1 1,0 1-1,-1-1 1,1 0-1,0 1 1,0-1-1,-1 0 1,1 1-1,0-1 0,0 0 1,0 0-1,0 0 1,0 0-1,-1 0 1,1 0-1,0 0 1,0 0-1,0 0 1,0 0-1,0 0 0,0-1 1,-1 1-1,1 0 1,0-1-1,0 1 1,-1 0-1,1-1 1,0 1-1,0-1 1,-1 1-1,1-1 0,0 1 1,-1-1-1,1 0 1,-1 1-1,1-1 1,-1 0-1,1 0 1,-1 1-1,1-1 1,-1 0-1,0 0 0,1 0 1,-1 1-3,15-54 121,-15 51-114,11-170 180,4 216-319,43 134 519,50 94-387,-101-255 20,3 4-2,0 0 1,-1 0-1,-1 1 1,-1 1-1,-1-1 1,-1 1-1,-1 0 1,-1 0 0,0 1-1,-2 18-18,-1-40 7,0 0 0,0-1-1,0 1 1,0 0 0,0-1 0,0 1-1,-1 0 1,1-1 0,0 1 0,0-1-1,-1 1 1,1 0 0,0-1 0,-1 1-1,1-1 1,0 1 0,-1-1 0,1 1-1,-1-1 1,1 1 0,-1-1 0,1 0-1,-1 1 1,0-1 0,1 0 0,-1 1-1,1-1 1,-1 0 0,0 0 0,1 1-1,-1-1 1,0 0 0,1 0 0,-1 0-1,1 0 1,-1 0 0,0 0 0,1 0 0,-1 0-1,0 0 1,1 0 0,-1-1 0,0 1-1,1 0 1,-1 0 0,0 0 0,1-1-1,-1 1 1,1 0 0,-1-1 0,1 1-1,-1-1 1,1 1 0,-1-1 0,1 1-1,-1-1 1,1 1-7,-35-30 224,34 29-222,-13-11-33,1-1-1,1 0 1,0-1-1,0 0 1,2-1 0,0 0-1,0-1 1,1 0 0,2-1-1,-1 1 1,2-1 0,0-1-1,1 1 1,1-1 0,0 0-1,2 0 1,0 0 0,1-1-1,0 1 1,3-9 31,12-24 9</inkml:trace>
  <inkml:trace contextRef="#ctx0" brushRef="#br0" timeOffset="267370.593">18362 5387 21877,'0'0'2084,"0"0"773,5 3-1948,1 5-744,0 0 0,0 0 0,0 0 0,-1 1 0,-1 0 0,1 0 0,-1 0 0,-1 0 0,0 1-1,0-1 1,1 7-165,10 29 165,-13-44-159,20 40 111,-21-40-115,0 0 0,1 0 1,-1-1-1,0 1 0,1 0 0,-1 0 1,1-1-1,-1 1 0,1 0 0,0-1 1,-1 1-1,1-1 0,0 1 1,-1-1-1,1 1 0,0-1 0,-1 1 1,1-1-1,0 0 0,0 0 1,0 1-1,-1-1 0,1 0 0,0 0 1,0 0-1,0 0 0,0 1 0,-1-1 1,1-1-1,0 1 0,0 0 1,0 0-1,-1 0 0,1 0 0,0-1 1,0 1-1,0 0 0,-1 0 0,1-1 1,0 1-1,0-1 0,-1 1 1,1-1-1,0 1 0,-1-1 0,1 1 1,-1-1-1,1 0 0,-1 1 0,1-1-2,6-13 14,0-1-1,-1 1 0,-1-1 0,-1 0 0,0 0 1,0-1-1,-2 1 0,0-1 0,-1 1 0,0-13-13,5-87 74,-6 115-75,0 1 1,1-1 0,-1 0-1,0 0 1,0 0-1,1 1 1,-1-1 0,0 0-1,1 0 1,-1 0-1,0 0 1,1 1 0,-1-1-1,0 0 1,1 0-1,-1 0 1,1 0 0,-1 0-1,0 0 1,1 0-1,-1 0 1,0 0 0,1 0-1,-1 0 1,0 0-1,1-1 1,-1 1 0,0 0-1,1 0 1,-1 0-1,0 0 1,1-1-1,-1 1 1,0 0 0,1 0-1,-1 0 1,0-1-1,0 1 1,1 0 0,-1-1-1,0 1 1,0 0-1,0 0 1,1-1 0,-1 1-1,0 0 1,0-1-1,0 1 1,0-1 0,0 1-1,0 0 1,0-1-1,0 1 1,0 0 0,0-1-1,0 1 1,0 0-1,0-1 1,0 1 0,0 0-1,0-1 1,0 1-1,0-1 1,0 1 0,13 29-66,42 156 38,-54-186 29,-1 1-1,0-1 1,1 1 0,-1 0 0,0-1 0,1 1 0,-1-1-1,0 1 1,1 0 0,-1 0 0,1-1 0,-1 1 0,0 0-1,1 0 1,-1-1 0,1 1 0,-1 0 0,1 0-1,-1 0 1,1 0 0,-1 0 0,1 0 0,-1 0 0,1 0-1,-1 0 1,1 0 0,-1 0 0,1 0 0,-1 0 0,1 0-1,-1 0 1,1 0 0,-1 0 0,1 1 0,-1-1 0,1 0-1,-1 0 1,0 1 0,1-1 0,-1 0 0,1 1 0,-1-1-1,0 0 1,1 1 0,-1-1 0,0 0 0,0 1-1,1-1 1,-1 1 0,0-1 0,0 1 0,1-1 0,-1 1-1,0-1 1,0 1 0,0-1 0,0 1 0,0-1 0,0 1-1,0-1 1,0 1 0,0-1 0,0 1 0,0-1 0,0 1-1,0-1 1,0 1-1,10-43 50,-4-5-16,-4 21-25,1 0-1,1 0 0,2 1 0,0 0 1,2 0-1,1 0 0,7-13-8,-16 37-1,0 0-1,0 1 0,1-1 1,-1 1-1,0-1 1,0 1-1,1-1 1,-1 1-1,0-1 1,1 1-1,-1-1 1,0 1-1,1-1 0,-1 1 1,0 0-1,1-1 1,-1 1-1,1 0 1,-1-1-1,1 1 1,-1 0-1,1 0 1,0-1-1,-1 1 0,1 0 1,-1 0-1,1 0 1,-1 0-1,1 0 1,-1-1-1,1 1 1,0 0-1,-1 1 1,1-1-1,-1 0 1,1 0-1,0 0 0,-1 0 1,1 0-1,-1 0 1,1 1-1,-1-1 1,1 0-1,-1 1 1,1-1-1,-1 0 1,1 1-1,-1-1 0,1 0 1,-1 1-1,0-1 1,1 1-1,-1-1 1,0 1-1,1-1 1,-1 1-1,0-1 1,0 1-1,1 0 2,15 35-84,-15-34 78,50 207-52,-44-184 72,-7-25-20,0-1 1,0 1-1,0 0 1,0-1-1,0 1 1,0 0-1,0 0 1,0-1-1,0 1 1,0 0-1,0 0 1,0-1 0,1 1-1,-1 0 1,0 0-1,0-1 1,0 1-1,0 0 1,1 0-1,-1-1 1,0 1-1,0 0 1,0 0-1,1 0 1,-1 0-1,0-1 1,0 1-1,1 0 1,-1 0-1,0 0 1,0 0-1,1 0 1,-1 0-1,0 0 1,1 0 0,-1 0-1,0 0 1,0 0-1,1 0 1,-1 0-1,0 0 1,1 0-1,-1 0 1,0 0-1,0 0 1,1 0-1,-1 0 1,0 0-1,0 1 1,1-1-1,-1 0 1,0 0-1,0 0 1,1 0-1,-1 1 1,0-1 5,6-74-1430,-6 21 1845</inkml:trace>
  <inkml:trace contextRef="#ctx0" brushRef="#br0" timeOffset="268207.69">18959 5186 17260,'10'-2'454,"-1"-1"1,1 0-1,-1 0 0,0-1 1,0 0-1,0-1 1,0 0-1,-1 0 1,0-1-1,0 0 0,-1 0 1,1-1-1,-1 0 1,-1-1-1,1 1 1,2-5-455,-10 12 93,0 1 0,0 0 0,0 0 0,1 0-1,-1-1 1,0 1 0,0 0 0,-1-1 0,1 1 0,0-1 0,0 1 0,0-1 0,0 0 0,0 0 0,0 1 0,-1-1 0,1 0 0,0 0 0,0 0 0,0 0 0,-1 0 0,1 0 0,0 0 0,0-1 0,0 1 0,0 0 0,0-1 0,-1 1 0,1-1 0,0 1 0,0-1 0,0 1 0,0-1 0,0 0 0,0 1 0,1-1 0,-1 0 0,0 0 0,0 0 0,0 0 0,1 0 0,-1 0 0,0 0 0,1 0 0,-1 0 0,1 0 0,-1 0 0,1 0 0,0 0 0,-1-1 0,1 1 0,0 0 0,0 0 0,0 0 0,0 0 0,0-1 0,0 1 0,0 0-1,0 0 1,1 0 0,-1-1-93,-5 10 15,0 2 0,0-1-1,1 0 1,1 1 0,-1 0-1,2 0 1,-1 0 0,1 0-1,1 1 1,0-1 0,0 0-1,1 1 1,0-1 0,1 1-1,0-1 1,3 9-15,-4-18 0,0 0 0,0-1 0,0 1 0,0 0 0,0 0 0,0 0-1,0 0 1,0-1 0,1 1 0,-1 0 0,0 0 0,0-1 0,1 1 0,-1 0 0,1 0 0,-1-1 0,1 1-1,-1 0 1,1-1 0,-1 1 0,1 0 0,0-1 0,-1 1 0,1-1 0,0 1 0,-1-1 0,1 0-1,0 1 1,0-1 0,-1 0 0,1 1 0,0-1 0,0 0 0,0 0 0,-1 0 0,1 0 0,0 0-1,0 0 1,0 0 0,0 0 0,-1 0 0,1 0 0,0 0 0,0 0 0,0 0 0,0-1 0,-1 1-1,1 0 1,0-1 0,0 1 0,-1-1 0,1 1 0,0-1 0,-1 1 0,1-1 0,0 1 0,-1-1 0,1 1-1,-1-2 1,31-39 17,43-154-38,-75 195 17,1-1 1,0 1-1,0-1 1,0 1 0,0-1-1,0 1 1,0-1 0,0 1-1,0-1 1,0 1 0,0-1-1,0 1 1,0-1-1,0 1 1,0-1 0,0 1-1,0-1 1,1 1 0,-1-1-1,0 1 1,0-1 0,1 1-1,-1-1 1,0 1-1,1 0 1,-1-1 0,0 1-1,1 0 1,-1-1 0,0 1-1,1 0 1,-1-1 0,1 1-1,-1 0 1,1 0-1,-1-1 1,1 1 0,-1 0-1,1 0 1,-1 0 0,1 0-1,-1 0 1,1 0 0,-1 0-1,1 0 1,-1 0 0,1 0-1,-1 0 1,1 0-1,-1 0 1,1 0 0,-1 0-1,1 0 1,-1 1 0,1-1-1,-1 0 1,1 1 3,13 29-182,-11-21 158,49 127-89,-52-135 114,0 0-1,0 0 1,1 0 0,-1 0 0,1 0-1,-1 0 1,1-1 0,-1 1 0,1 0 0,0 0-1,-1 0 1,1-1 0,0 1 0,-1-1-1,1 1 1,0 0 0,0-1 0,0 1 0,0-1-1,0 0 1,-1 1 0,1-1 0,0 0 0,0 1-1,0-1 1,0 0 0,0 0 0,0 0-1,0 0 1,0 0 0,0 0 0,0 0 0,0 0-1,0 0 1,0 0 0,0-1 0,0 1-1,0 0 1,0-1 0,0 1 0,0-1 0,-1 1-1,1-1 1,0 1 0,0-1 0,0 1 0,-1-1-1,1 0 1,0 0 0,-1 1 0,1-1-1,-1 0 1,1 0 0,-1 0 0,1 0 0,-1 1-1,1-1 1,-1 0 0,0 0 0,1-1-1,22-58 67,-14 24-90,-1-1 0,-2 0-1,-2-1 1,-1 1-1,-2-1 1,-2 1 0,-1-1-1,-2 1 1,-6-24 23,4 34-140,5 22 36,-1 12-84,2 17 189,0 0 1,1 0 0,1 0 0,2-1 0,0 1-1,2-1 1,0 0 0,1 0 0,2-1 0,0 0 0,1 0-1,2-1 1,0-1 0,6 8-2,-15-25 2,-1 1 1,1-1-1,0 0 0,-1 0 1,1 0-1,1 0 0,-1-1 1,0 1-1,1-1 0,-1 0 1,1 0-1,0 0 0,-1-1 1,1 1-1,0-1 1,0 0-1,0 0 0,0 0 1,0-1-1,1 1 0,-1-1-2,-19-11 108,-58-8 22,63 16-119,-9-2 7,2-1-1,-1-1 0,1 0 1,0-2-1,0 0 1,1 0-1,0-2 0,-6-5-17,20 14 86,7-6 123,16-11-277,1 1 0,0 0 0,1 2 0,1 0 0,1 2 0,0 1 0,1 1 0,0 1 0,6-1 68,2-2 737</inkml:trace>
  <inkml:trace contextRef="#ctx0" brushRef="#br0" timeOffset="286014.6">13406 3145 9866,'-56'-18'8686,"-29"32"-4230,70-10-4354,0 1 1,1 0 0,-1 1 0,1 1 0,1 0 0,-1 1 0,1 0 0,1 1-1,-1 0 1,2 1 0,-1 1 0,1 0 0,1 0 0,0 1 0,1 0 0,0 1-1,0 0 1,2 0 0,0 1 0,0 0 0,1 0 0,-2 11-103,0 221 250,8-169-195,4 0 0,3 0-1,4 0 1,2-1 0,4-1 0,4 0-1,2-2 1,23 47-55,-36-96 4,0-1 0,2 0 0,0-1 0,2 0 0,0-1-1,2-1 1,0 0 0,1-1 0,1-1 0,1-1 0,0 0 0,1-1 0,1-1 0,0-1 0,1-1 0,1-1 0,0-1 0,1-1-4,2-7 4,1-1 1,-1-1 0,0-1 0,0-1 0,1-2-1,-1 0 1,-1-2 0,1-1 0,-1-1 0,20-8-5,-29 10 18,1 0 0,-1-1 0,-1-1 0,1 0 0,-1-1 0,-1-1 0,1 0 0,-2-1 0,1 0 0,-1-1 0,-1-1 0,0 0 0,-1-1 0,0 0 0,0-1 0,-2 0 0,0 0 0,0-1 0,-1-1-18,23-60 37,-3-2-1,-3 0 1,-4-2-1,-3-1 1,3-50-37,-15 96 7,4-19 147,-3 0 0,-2-1 0,-2 0 0,-3 0 0,-2 0 0,-2 0 1,-7-26-155,2 58 92,0-1 0,-2 1-1,-1 1 1,0 0 0,-2 1 0,0 0 0,-1 1 0,-1 1 0,-1 0 0,-1 2 0,-1 0 0,0 0 0,-1 2 0,-1 0 0,-11-5-92,19 10 46,1-1-16,0 1 0,-1 0 0,0 1 1,-1 1-1,0 0 0,0 0 0,-1 2 0,0 0 0,0 0 0,0 1 0,-1 1 0,1 1 0,-1 0 0,0 1 0,0 1 0,0 0 1,0 1-1,-6 1-30,-17 9 15,0 1 0,1 1 0,1 3 0,0 0 0,1 3 1,-12 8-16,-3 0-54,-14 10-800,45-20-331</inkml:trace>
  <inkml:trace contextRef="#ctx0" brushRef="#br0" timeOffset="310792.996">13544 4189 11618,'0'0'1181,"0"0"1270,0 0-268,0 0-717,0 0-445,-1 15 1150,-20 72-740,-5-18-388,-17 31-692,35-89-333,0-1-1,0 0 1,-1-1 0,0 0 0,0 0-1,-1-1 1,0-1 0,-1 1-1,-1-1-17,-4 5 56,-189 103 755,131-81-584,-1-2 0,-2-4-1,-1-4 1,-1-3 0,-54 7-227,-86 2 162,58-23-14,9 2-128,1-6 1,-1-7-1,-99-17-20,-171-25 126,-108 11-120,359 18 18,0 7 0,-31 9-24,-414-18 26,-339 37-32,213-26-2,285-34-17,441 39 24,-87-14-13,0 4 0,-1 5 0,-1 4-1,1 5 1,-9 5 14,86-4-10,1 1 0,-1 1 1,1 2-1,0 0 0,0 2 0,1 0 1,0 2-1,1 1 0,0 1 0,0 1 1,2 1-1,-1 1 0,-18 17 10,-63 55-1237,82-80-1513,13-10 975</inkml:trace>
  <inkml:trace contextRef="#ctx0" brushRef="#br0" timeOffset="311184.207">6063 4757 10026,'-18'-29'14063,"6"48"-13755,10 89-148,-13 141 983,15-247-1077,0-2 6,0 0 30,3-7 100,3-2-199,0 1-1,1-1 1,-1 1 0,2 0 0,-1 1 0,1 0 0,1 0 0,-1 0 0,1 1 0,7-4-3,134-87-691,-107 62-264</inkml:trace>
  <inkml:trace contextRef="#ctx0" brushRef="#br0" timeOffset="326660.46">5882 7602 8458,'-8'-1'8806,"9"4"-3736,18 12-2574,37 16-3148,90-15 1639,98 45-955,-209-59-29,0-1 0,0-1 0,0-3 0,0 0 0,28-8-3,8 2 241,1 3-1,-1 4 1,12 3-241,137-7 40,-132 0-36,0 5 0,87 9-4,-89-3 7,0-4 1,-1-4-1,63-11-7,-13 3 7,1 7 0,81 9-7,-98-1 4,47 5-19,-110-3 28,1-2 0,0-3 0,0-3 0,0-2 0,0-2 1,27-8-14,-12-1-112,-73 13-811,-4-10-459</inkml:trace>
  <inkml:trace contextRef="#ctx0" brushRef="#br0" timeOffset="327591.649">6164 6793 8442,'-55'-17'7955,"10"-12"-3646,38 24-4117,1-1 0,1 0 0,-1 0 0,1-1 0,0 1 0,1-1 0,0 0 0,0-1 0,0 1 0,1-1 0,0 1 0,0-1 0,1 0 0,0 0 0,0 0 0,1-1 0,0 1 0,1-7-192,0-5 92,0 1 0,2-1-1,0 1 1,2-1-1,0 1 1,1 0 0,1 0-1,6-14-91,-9 25-6,1 0 0,-1 1 0,1-1-1,1 1 1,-1 0 0,1 0 0,0 1 0,1-1 0,0 1-1,0 0 1,0 1 0,0-1 0,1 1 0,0 0-1,0 1 1,1 0 0,-1 0 0,1 0 0,0 1 0,0 0-1,4 0 7,1 3-2,-1 1-1,0 0 0,0 1 0,0 0 1,0 1-1,-1 0 0,1 1 1,-1 1-1,0 0 0,0 0 1,0 1-1,-1 0 0,0 1 1,0 0-1,0 1 0,2 3 3,4 0 17,12 9 7,111 62 50,-87-64-60,47 19-8,1-5 1,1-4 0,28 1-7,-116-28 7,-1 0 0,0-1 0,0-1 1,1 0-1,-1 0 0,0-1 0,0 0 1,0-1-1,0-1 0,-1 0 0,1-1 1,-1 0-1,0 0 0,0-1 0,-1-1 1,5-3-8,0 0 34,1 1-1,0 0 1,0 1 0,1 1 0,0 1 0,0 0-1,1 1 1,0 1 0,-1 1 0,1 0 0,13 0-34,-26 3 23,1 0 1,-1-1-1,0 0 0,0 0 1,0 0-1,0-1 1,0 0-1,0 0 0,0 0 1,-1 0-1,1-1 1,-1 0-1,1 0 0,-1 0 1,0 0-1,0-1 1,0 1-1,-1-1 0,1 0 1,-1-1-24,-1 4-23,-1-1 0,1 1-1,0-1 1,-1 1 0,1 0 0,0 0 0,0 0 0,0 0-1,-1 0 1,1 0 0,0 1 0,0-1 0,1 1 0,-1-1-1,0 1 1,0 0 0,0-1 0,0 1 0,0 0 0,0 1 0,0-1-1,1 0 1,-1 0 0,1 1 23,48 25-3843,-25-11 257,-11-7-1301</inkml:trace>
  <inkml:trace contextRef="#ctx0" brushRef="#br0" timeOffset="328145.209">7701 6469 10242,'0'0'1698,"-1"-2"6585,6 8-4726,11 20-3146,-13-19-358,1 0 0,0 0 0,0 0 0,1 0 0,0 0 0,0-1 0,1 0 0,0 0 0,0 0 0,0-1 0,0 0 0,1 0-1,0-1 1,0 1 0,4 0-53,6-1 8,0 0-1,0-1 1,0-1-1,0-1 1,1 0-1,-1-2 1,0 0-1,0 0 0,1-2 1,-2 0-1,1-1 1,0-1-1,-1 0 1,1-1-1,-2-1 1,1-1-1,3-2-7,4-2 1,1 2 0,1 0 0,0 2 0,0 1 0,0 0 0,1 2 0,0 1 0,0 2 0,0 0 0,0 1 0,0 2-1,0 1 1,0 0 0,4 3-1,23 9 1,-37-8 1,1-1-1,0 0 1,-1-1-1,1-1 0,1 0 1,-1-1-1,0-1 0,1-1 1,-1-1-1,0 0 0,1-1 1,-1-1-1,0 0 0,-1-2 1,11-3-2,192-126 48,-213 132-33,0 1 0,0 0 0,1 0 0,-1 0 1,0 1-1,1 0 0,-1 0 0,1 0 0,-1 1 1,0 0-1,0 0 0,1 1 0,-1 0 0,0 0 0,0 0 1,-1 1-1,1 0 0,0 0 0,-1 0 0,0 1 0,1 0 1,-1 0-1,-1 0 0,5 5-15,95 125 994,-100-128-937,95 186 1346,-78-157-3044,-20-34 394</inkml:trace>
  <inkml:trace contextRef="#ctx0" brushRef="#br0" timeOffset="329207.19">7599 6377 18788,'0'0'1115,"5"-8"5914,-12-3-6863,-1 1-1,0 0 0,0 0 1,-1 1-1,0 0 0,-1 0 0,1 1 1,-2 0-1,1 1 0,-1 0 1,-4-1-166,-19-16 173,-2-3-125,-1 1 0,-2 1 0,0 3 1,-1 1-1,-1 1 0,-1 3 0,-1 1 1,0 3-1,-1 1 0,0 2 0,-18-1-48,-187-26 46,246 36-50,-1 0 1,1 0-1,0 1 0,0-1 1,0 1-1,-1 0 1,1 0-1,0 0 1,0 0-1,0 0 1,-1 1-1,1-1 0,0 1 1,0 0-1,0 0 1,0 0-1,0 1 1,0-1-1,0 1 1,0-1-1,1 1 0,-1 0 1,0 0-1,-1 2 4,-86 66-52,86-68-88,1 0-1,0 1 1,0-1 0,-1-1-1,1 1 1,-1 0-1,0-1 1,1 0-1,-1 1 1,0-2 0,0 1-1,0 0 1,0-1-1,1 0 1,-1 1-1,0-2 1,0 1 0,0 0-1,0-1 1,0 0-1,0 0 1,1 0-1,-1 0 1,0 0 0,1-1-1,-1 0 1,0 0 140,-17-12-2014</inkml:trace>
  <inkml:trace contextRef="#ctx0" brushRef="#br0" timeOffset="329658.999">6448 6244 20308,'-49'4'5382,"7"-34"-3745,20 5-1476,1-1-1,2-1 1,1-1-1,0 0 0,2-2-160,-29-45 165,46 73-168,0 1 0,1 0 0,-1 0 0,0 0 0,0 0 0,0 0 0,1 1 0,-1-1 0,0 0 0,1 0 0,-1 1 0,1-1-1,-1 1 1,1 0 0,-1-1 0,1 1 0,-1 0 0,1 0 0,-1 0 0,1 0 0,-1 0 0,1 0 0,-1 0 0,1 0 0,-1 1 0,1-1 0,-1 1 0,2 0 3,-3-1 0,36 1-120,0-2 0,0-1 0,0-2 0,0-1 0,-1-2 0,0-2 0,0-1-1,24-11 121,-11 4-1402</inkml:trace>
  <inkml:trace contextRef="#ctx0" brushRef="#br0" timeOffset="335658.39">5610 6390 12227,'0'0'1523,"3"10"3388,125 186-672,42 76-3171,88 127-911,-231-357-130,2-1 1,2-1-1,1-1 1,2-2-1,2-2 0,37 30-27,-62-58-16,-9-6-101,-2-1-139,0 0-254,-3-4-188,-13-18 19</inkml:trace>
  <inkml:trace contextRef="#ctx0" brushRef="#br0" timeOffset="336949.366">283 6571 10442,'1'-14'673,"-1"-2"7512,9 25-4511,52 103-2965,6-4 0,3-2 0,22 17-709,28 43 100,178 269 60,-257-395-1463,-36-47-1751</inkml:trace>
  <inkml:trace contextRef="#ctx0" brushRef="#br0" timeOffset="367586.13">7353 7668 14123,'0'0'2550,"0"0"552,0 0-1304,0 0-669,0 0-163,6 5 939,8 1-1832,1-1 0,0 0 0,1-1 0,-1 0 0,1-1 0,0-1 0,-1-1 0,1 0 0,8-2-73,11 3 33,-7 0-17,2 2 17,0-2 1,0-2-1,0 0 0,1-2 1,-1-1-1,20-6-33,-50 9 15,-1 0 0,1 0 0,0 0 0,-1-1 1,1 1-1,0 0 0,-1 0 0,1-1 0,0 1 0,-1 0 0,1-1 0,0 1 0,0 0 1,-1-1-1,1 1 0,0 0 0,0-1 0,0 1 0,-1 0 0,1-1 0,0 1 1,0-1-1,0 1 0,0 0 0,0-1 0,0 1 0,0-1 0,0 1 0,0-1 0,0 1 1,0 0-1,0-1 0,0 1 0,0-1 0,0 1 0,1 0 0,-1-1 0,0 1 0,0 0 1,0-1-1,1 1 0,-1 0 0,0-1 0,0 1 0,1 0 0,-1-1 0,0 1 0,1 0 1,-1 0-1,0-1 0,1 1 0,-1 0 0,0 0 0,1 0 0,-1-1 0,1 1 1,-1 0-1,0 0 0,1 0 0,-1 0 0,1 0 0,-1 0 0,0 0 0,1 0 0,-1 0 1,1 0-1,-1 0-15,-32-13 231,-5 5-183,0 2-1,0 2 0,-1 2 1,1 1-1,-1 1 1,1 3-1,0 1 0,-1 1 1,2 3-1,-1 0 1,-31 14-48,39-12-2,54-24-44,-7 10 23,0 1-1,0 0 1,1 2 0,-1 0 0,1 1 0,-1 1 0,13 2 23,-8-1-16,211 21 52,-233-23-12,-1 0 7,-34-27 97,-24 14-93,-1 2-1,0 2 1,-1 3 0,0 3-1,-14 2-34,61 1 0,-22 1-41,54 15-79,-7-13 111,1 0 0,-1-1 0,1 0 0,0-1 1,-1-1-1,1 0 0,0 0 0,0-1 0,0-1 0,4-1 9,-13 2-2,68-11-37,-49 7-44,0 1-1,1 1 1,-1 1-1,1 0 0,0 2 1,-1 1-1,22 4 84,-23 2-1473</inkml:trace>
  <inkml:trace contextRef="#ctx0" brushRef="#br0" timeOffset="375342.794">3748 8304 2120,'-12'-6'2318,"-48"-17"9324,24 35-8123,-42 70-657,67-71-2749,0 0 0,1 1 0,0 1 0,1 0 0,0 0 0,1 1 0,1 0 0,0 0 1,1 1-1,1 0 0,0 0 0,1 0 0,0 1 0,0 14-113,-10 22 323,11-40-292,-1-2 69,0 0 1,1 1-1,1-1 0,0 1 0,0 0 1,1 0-1,0 0 0,1 0 0,0 0 1,1 0-1,0 0 0,1-1 1,1 6-102,136 312 96,-132-311-85,0-1-1,0 0 0,2-1 1,0 0-1,1 0 0,0-1 1,1 0-1,1-1 0,0 0 1,1-1-1,0 0 0,1-1 1,9 5-10,166 119 40,-179-128-39,1-1 1,-1 0 0,1-1-1,0 0 1,0 0 0,1-1-1,-1-1 1,1 0 0,0-1 0,-1 0-1,1-1 1,0 0 0,1 0-1,-1-2 1,0 1 0,0-2 0,-1 1-1,11-4-1,100-8 40,-104 14-38,0-2 0,0 0 0,-1-1-1,1-1 1,-1 0 0,1-2 0,-1 0 0,0 0 0,-1-2 0,6-3-2,-5 2 1,-1 0 0,1 2 0,0 0-1,0 1 1,1 0 0,0 1 0,-1 2 0,1-1 0,17 2-1,-24 1 3,0-1-1,0 0 1,0 0 0,0-1 0,-1 0-1,1-1 1,0 0 0,-1 0-1,0-2 1,0 1 0,0-1 0,0 0-1,-1-1 1,0 0 0,0-1 0,0 0-1,-1 0 1,0-1 0,-1 0-1,0-1 1,0 1 0,1-3-3,70-107 36,-72 106-32,-1 0 0,0 0 0,-1 0 0,0-1 0,-1 0 0,0 1 0,-1-1 1,-1 0-1,0-1 0,0 1 0,-2 0 0,1 0 0,-2 0 0,0 0 0,0 0 0,-1 0 0,-1 1 0,-1-2-4,-2-26 14,-69-103-102,64 111 89,7 17 1,0 1 0,-1 0 0,0 0 0,-1 0 0,-1 1 0,0 0 0,-1 1 0,-10-12-2,-132-151 47,144 168-47,4 2 4,-1 0-1,0 1 0,0-1 0,-1 1 0,1 0 0,-1 0 0,0 0 0,0 1 0,0 0 0,-1 0 0,1 0 0,-1 1 0,1 0 0,-1 0 0,-5-1-3,-19-7 24,-60-12-22,19 6 14,59 12 23,0 0 1,-1 1 0,0 1-1,0 0 1,0 1 0,0 0-1,1 1 1,-12 1-40,-23 4 150,0-3 1,1-2-1,-1-2 0,-20-4-150,47 6 29,-1 0 0,1 1 0,-1 2-1,1 0 1,0 1 0,0 1 0,1 0-1,-1 2 1,1 0 0,1 2 0,-2 1-29,3-2-217,-1-1 0,1 0 1,-1-1-1,0-1 1,-1-1-1,1 0 1,-1-1-1,-3-1 217,13-3-1503</inkml:trace>
  <inkml:trace contextRef="#ctx0" brushRef="#br0" timeOffset="390910.657">14975 10425 15699,'0'0'3937,"0"0"1336,0 0-4593,0 0-215,0 0-89,0 0-96,0 0-168,0 0-72,2 2-8,-1-1-8,1 0-632,-1 1-433</inkml:trace>
  <inkml:trace contextRef="#ctx0" brushRef="#br0" timeOffset="391182.952">14959 10653 19068,'-6'20'904,"2"-4"128,-1-3-391,5-13-33,0 0-80,0 2-128,0-1-8,0-1 72,0 0-40,0 0-120,0 0-88,0 0-136,0 0-424</inkml:trace>
  <inkml:trace contextRef="#ctx0" brushRef="#br0" timeOffset="392818.515">15707 9910 15531,'-82'27'5301,"73"-22"-5007,0 0 0,0 1 0,0 1 0,1-1-1,0 2 1,0-1 0,1 1 0,0 0 0,0 0-1,-4 8-293,-2 4 140,1 0-1,1 1 1,1 0-1,0 1 1,2 0-1,1 0 0,0 1 1,2 0-1,-1 10-139,-3 230 159,11-132-110,-3-96-30,1 0 0,2-1 1,2 1-1,1-1 0,2 0 0,1 0 0,1-1 0,2 0 0,2 0 0,0-2 0,3 1 0,0-2 0,2 0 0,1-1 0,2-1 0,0-1 0,2-1 0,1-1 0,1-1 0,1-1 0,1-1 0,26 16-19,-26-25 5,1-2 0,1-1 0,0-1 0,0-1-1,1-2 1,0-1 0,0-1 0,0-2 0,1-1 0,-1-1-1,0-2 1,0-1 0,0-1 0,0-1 0,0-2 0,-1-1-1,0-2 1,-1 0 0,3-3-5,31-9 4,-11 3 7,1 2-1,2 3 1,-1 2 0,28-2-11,-72 14-44,0-1 0,0 0 0,0 0 0,0 0 0,0-1 0,0-1 0,0 1 0,-1-2 0,1 1 0,-1-1 0,0 0 1,0-1-1,0 0 0,-1 0 0,1 0 0,-1-1 0,-1 0 0,1-1 0,-1 0 0,4-5 44,108-180 31,-102 157-120,-1-1 1,-1-1 0,-3 0 0,0-1 0,-3 0-1,-1-1 1,1-38 88,1 18 87,-9 25-78,-1 0 0,-1 0 0,-2 0 0,-2 1 0,0 0 0,-3 0 0,0 0 0,-3 1 0,0 0 0,-2 1 0,-1 1 0,-2 0 0,-1 1 0,-1 1 0,-16-19-9,12 17 64,-1 1 0,-2 1 1,-1 1-1,0 1 0,-2 1 0,-1 2 1,-1 1-1,-1 1 0,-33-15-64,14 8 123,20 8 124,-2 1 0,0 1-1,-1 3 1,0 0 0,-2 2 0,1 2 0,-1 1 0,-27-2-247,34 8 31,0 2-1,0 1 0,0 2 1,0 1-1,0 1 0,0 1 1,1 1-1,-1 2 0,1 1 1,1 1-1,0 2 0,-17 9-30,-3 13-365,9 12 797</inkml:trace>
  <inkml:trace contextRef="#ctx0" brushRef="#br0" timeOffset="413022.471">4699 8470 15323,'0'0'2339,"0"0"-25,0 0-567,-8-3 1597,3-1-3208,1 0-1,-1-1 1,0 1 0,1-1 0,0 0 0,0 0 0,1-1-1,-1 1 1,1-1 0,0 1 0,1-1 0,0 0 0,-1 0-1,1-3-135,-17-48 143,3 0 0,2-2 0,3 0-1,2 0 1,3-1 0,2 0-1,4 0 1,2-12-143,-2 68-4,0-1 0,0 0-1,0 0 1,1 1 0,-1-1 0,1 1-1,0-1 1,1 0 0,-1 1 0,1 0-1,0-1 1,0 1 0,0 0 0,1 0 0,-1 0-1,1 0 1,0 1 0,0-1 0,1 1-1,-1 0 1,1-1 0,-1 1 0,1 1-1,0-1 1,0 1 0,0-1 0,0 1 0,1 1-1,-1-1 1,1 0 0,-1 1 0,1 0-1,-1 0 1,1 0 0,0 1 4,0-1 1,0 1-1,0-1 1,1 1 0,-1 0 0,0 1-1,1-1 1,-1 1 0,0 0-1,0 1 1,0-1 0,0 1 0,0 0-1,0 0 1,0 0 0,-1 1 0,1 0-1,-1 0 1,0 0 0,0 0-1,0 1 1,0 0 0,0-1 0,-1 1-1,0 1 1,0-1 0,0 0-1,0 1 1,0-1 0,-1 1 0,0 0-1,0 0 1,0 0 0,-1 0-1,0 0 1,0 0 0,0 1 0,0 1-1,0 2 45,-1-1-1,1 1 1,-1 0 0,-1-1 0,1 1 0,-2 0 0,1-1 0,-1 0 0,0 1-1,-1-1 1,0 0 0,0 0 0,-1 0 0,0 0 0,0-1 0,-1 1 0,0-1-1,0-1 1,-1 1 0,0-1 0,0 1 0,0-2 0,-3 2-45,50-20 133,-18-4-129,7-9-8,-18 24 40,-11 8-26,4 26 18,-6-19 38,-3-5 2,-1 1 0,0-2 0,-1 1 1,0-1-1,0 1 0,-1-2 0,0 1 0,0-1 0,0 0 0,-1 0 0,1-1 0,-2 0 0,1-1 0,0 0 0,-1 0 0,0 0 0,0-1 0,0-1 1,0 1-1,0-1 0,-1-1 0,1 0 0,0 0 0,-1-1 0,-2-1-68,-50 2-303,62-4-318,0-10-1005</inkml:trace>
  <inkml:trace contextRef="#ctx0" brushRef="#br0" timeOffset="416881.535">8737 8555 11250,'-2'-2'7771,"-2"-4"-4255,-9-9-2143,-45-47-312,18 29-761,-10 15-107,-1 3 360,0 2 1,-1 3-1,-44-4-553,-18-2 327,47 0-190,0-3 0,2-2 0,1-3 0,-6-6-137,20 13 111,-2 1 0,1 3-1,-2 2 1,0 3-1,-26 0-110,49 4 3,-298-41 39,215 13-23,91 24-8,0 0 1,0 2-1,0 0 0,-1 1 0,0 2 0,0 0 0,0 2 0,0 0 0,0 2 0,-1 0-11,14 2-11,-1 1 0,1 1 0,0-1-1,0 2 1,0-1 0,1 1 0,-1 1-1,1-1 1,1 2 0,0-1 0,0 1-1,0 0 1,1 1 0,0 0-1,1 0 1,0 1 0,0-1 0,1 1-1,0 0 1,0 4 11,0 5-3746,5-19 2075</inkml:trace>
  <inkml:trace contextRef="#ctx0" brushRef="#br0" timeOffset="417254.579">6584 8143 12283,'-7'-164'12126,"14"200"-10827,-12 218-393,0-213-718,1 0 1,2 0 0,2 0 0,4 32-189,-4-74 2,1 0 0,0 0 0,-1 0 0,1 0 0,0 0 0,0 0 0,0 0 0,-1 0 0,1 1 0,0-1 0,0 0 0,0 0 0,0 1 0,0-1 0,0 1 0,1-1 0,-1 1 0,0-1 0,0 1 0,0 0 0,0 0 0,1 0 0,-1-1 0,0 1 0,0 0 0,0 0 0,1 0 0,-1 1 0,0-1 0,0 0 0,0 0 0,1 1 0,-1-1 1,0 1-1,0-1 0,0 1 0,0-1 0,0 1 0,0 0 0,0-1 0,0 1 0,0 0 0,0 0 0,0 0 0,-1 0 0,1 0 0,0 0 0,-1 0 0,1 0 0,0 0 0,-1 0 0,1 0 0,-1 0 0,0 0 0,1 0 0,-1 1 0,0-1 0,0 0 0,1 0 0,-1 0 0,0 1 0,0-1 0,-1 0 0,1 0 0,0 0 0,0 1 0,0-1 0,-1 0 1,0 1-3,10-15-39,-6 5-20,1 1 0,0 0 1,0 0-1,0 1 0,1-1 1,0 1-1,0 0 0,1 1 1,0-1-1,0 1 0,0 0 1,1 0-1,-1 1 0,1 0 1,0 0-1,0 0 0,1 1 1,-1 0-1,1 1 0,6-2 59,19 4-2067</inkml:trace>
  <inkml:trace contextRef="#ctx0" brushRef="#br0" timeOffset="430655.029">2467 11165 13403,'-2'20'4119,"1"-18"-2338,1-2-438,0 0-291,0 0-116,-3-5-130,-6-16-646,1 0 1,0 0 0,2-1 0,1 0 0,0 0-1,2 0 1,0-1 0,1 0 0,2-21-161,-6-46 38,-66-336 73,70 412-100,0 0 0,1-1 1,0 0-1,1 1 0,1-1 0,0 1 0,1-1 1,0 1-1,1 0 0,5-12-11,-5 21 12,1 0-1,0 0 1,0 0 0,0 1-1,0 0 1,1 0-1,-1 0 1,1 0 0,0 1-1,1-1 1,-1 1-1,0 1 1,1-1 0,0 1-1,-1 0 1,1 0 0,0 1-1,0-1 1,0 1-1,0 1 1,0-1 0,1 1-1,-1 0 1,0 0 0,0 1-1,0 0 1,0 0-1,3 1-11,32-2 20,-18-2-7,-1-1 0,0-1 0,0 0 0,0-2 0,-1-1-1,0-1 1,0 0 0,14-9-13,-10 4-8,0 2 1,0 1-1,1 2 0,0 0 0,1 1 1,-1 2-1,1 1 0,0 0 1,1 3-1,23 0 8,14 4-27,0 2 76,1-4-1,0-3 0,57-8-48,-82 3 5,78-13 40,1 5-1,96 2-44,329 14 2,58-13 23,-460 6-39,0-7 0,44-13 14,-34 5-4,44 3 8,128 8-4,68-4 3,-264 5 5,368-43-6,231-24 6,-1 49-3,-208 0 3,15-15-16,-427 36-5,1 5-1,53 9 14,59 0 7,244-5 7,-271 0-10,-1-8 0,64-15-4,-204 13-5,-33 3-1,0 0 0,1 1 0,-1 2 0,1 0-1,0 1 1,-1 0 0,1 2 0,-1 1 0,1 0 0,-1 1 0,0 1 0,3 2 6,-14-1 7,-1 1 1,1 0-1,-1 0 0,0 1 0,-1 0 1,1 0-1,-2 1 0,1-1 1,-1 1-1,-1 0 0,1 1 0,-2-1 1,1 1-1,-1 0 0,0 5-7,9 18-1,170 531 57,-82-288 4,-57-73-31,-36-153 0,-27 20 64,5-40-85,13-26-3,1 0 0,-1 0 0,1 0 0,-1-1 0,-1 1 0,1-1 0,0 1 0,-1-1 0,1 0 0,-1 0 0,0 0 0,0 0 0,-1-1 0,1 1 0,0-1 0,-1 0-1,0 1 1,1-2 0,-1 1 0,0 0 0,0-1 0,0 0 0,0 0 0,0 0 0,0 0 0,-2 0-5,-123 30 160,89-19-88,-2-2 0,1-2 0,-1-2 0,-20 0-72,-647-25 212,613 16-194,-19-1-14,0 5 0,-112 15-4,-333 56 53,208-43-86,-2-15 1,-255-27 32,460 8 4,1 7 1,0 6-1,-7 7-4,-114 2-21,0-13 0,-60-14 21,135 4 14,-750-16-11,-33 20-3,253-2 8,298 16 41,235-3 26,0-7-1,-83-15-74,113-1 226,1 7-1,-3 7-225,-106-14-233,221 13-1225,34 5 51</inkml:trace>
  <inkml:trace contextRef="#ctx0" brushRef="#br0" timeOffset="433251.929">7676 11003 13027,'-54'50'9678,"50"-65"-8453,5-88-946,63-206-115,0-17-112,-61 311-45,1 0 0,0 0 0,1 0 0,1 1 0,0 0 0,1 0 0,0 1 0,1 0 0,1 0 0,0 1 0,1 0 0,0 1 0,1 0 0,0 0 0,0 1 0,2 0 0,-1 1 0,1 1 0,0 0 0,0 1-1,1 0 1,0 1 0,1 1 0,-1 0 0,1 1 0,0 0 0,0 1-7,10 0 12,-1 0 0,0-2 0,0-1 0,0-1 0,-1-1 0,19-9-12,51-16 14,-75 29-11,0 0 0,0 2 1,0 0-1,0 1 1,0 1-1,0 1 1,0 1-1,0 0 1,0 1-1,-1 1 1,1 0-1,5 4-3,-17-6 10,-1 0 0,0-1 0,1 0 0,-1 0 1,1 0-1,-1 0 0,1-1 0,-1 0 0,1 0 0,-1 0 0,1-1 0,-1 0 1,1 0-1,-1 0 0,1-1 0,-1 0 0,0 0 0,0 0 0,0 0 0,0-1 1,0 0-1,2-2-10,-5 3 16,0 0 1,0 1-1,0 0 1,0-1 0,1 1-1,-1 0 1,0 0-1,1 0 1,-1 0 0,1 0-1,-1 1 1,0-1-1,1 1 1,0-1-1,-1 1 1,1 0 0,-1 0-1,1 0 1,-1 1-1,1-1 1,-1 1 0,1-1-1,-1 1 1,1 0-1,-1 0 1,0 0-1,1 0 1,-1 0 0,0 0-1,0 1 1,0-1-1,0 1 1,0-1 0,0 1-1,0 0 1,0 0-1,-1 0 1,1 0-1,-1 0 1,0 0 0,1 0-1,-1 1 1,0-1-1,0 0 1,0 1 0,-1-1-1,1 1 1,-1-1-1,1 1 1,-1-1 0,0 1-1,0-1 1,0 1-1,0 0 1,0 0-17,9 524 617,-11-433-458,-4-1-1,-4 0 1,-4 0-1,-4-1 0,-11 26-158,28-114 9,0-1 0,0 1 0,0-1-1,0 0 1,-1 0 0,1 1 0,-1-1-1,0 0 1,0 0 0,0 0 0,0-1-1,-1 1 1,1 0 0,-1-1-1,1 0 1,-1 1 0,0-1 0,0 0-1,0-1 1,0 1 0,0 0 0,-4 0-9,-72 34 169,30-32-16,0-3 0,0-2-1,-48-7-152,34 2 111,-20-1 15,0-4-1,1-4 0,0-4 1,-51-19-126,13 2-55,118 35-262,2 1 63,0-1 1609</inkml:trace>
  <inkml:trace contextRef="#ctx0" brushRef="#br0" timeOffset="503092.1">8939 10078 14267,'-4'-3'513,"0"1"1,0 0-1,-1 0 0,1 0 0,0 0 1,-1 1-1,1 0 0,-1 0 0,0 0 1,1 0-1,-1 1 0,0 0 0,1 0 1,-1 0-1,0 1 0,1-1-513,-64 43 3153,54-28-3032,0 1-1,1 0 0,1 1 1,0 0-1,2 1 1,0 0-1,1 1 0,0 0 1,2 0-1,0 1 1,1 0-1,1 0 0,1 1 1,1-1-1,1 1 0,1 0 1,0-1-1,3 14-120,8 13 4,2 0-1,2-1 0,2-1 1,2 0-1,2-1 0,2-1 1,2-2-1,2 0 0,1-1 1,2-2-1,2-1 0,5 4-3,-10-9 6,-19-23-5,-5-4 1,0 0 1,0 0 0,1-1-1,0 1 1,0-1-1,0 0 1,0 0 0,1 0-1,-1-1 1,1 1 0,0-1-1,0 1 1,0-1 0,1-1-1,-1 1 1,1-1-1,-1 1 1,1-1 0,0-1-1,0 1 1,0-1 0,0 0-1,0 0 1,0 0 0,1 0-1,-1-1 1,0 0-1,0 0 1,0-1 0,0 1-1,1-1 1,1-1-3,2-7 15,0 0 0,-1-1 1,0 0-1,-1 0 0,0-1 1,0 0-1,-1 0 0,-1 0 0,0-1 1,0 0-1,-1 0 0,-1 0 0,0 0 1,0-1-1,-2 1 0,1-1 0,-2 0 1,1-4-16,5-89 55,-5-1 0,-4 0 0,-13-75-55,14 170 2,0-27 5,-1 1 1,-3 0 0,-1 0 0,-1 0 0,-3 1-1,-1 1 1,-1 0 0,-4-5-8,16 38 1,0 0 1,0 1-1,0-1 1,-1 1-1,1-1 0,-1 1 1,1-1-1,-1 1 0,0 0 1,0-1-1,0 1 0,0 0 1,0 0-1,0 1 1,-1-1-1,1 0 0,-1 1 1,1 0-1,-1-1 0,1 1 1,-1 0-1,0 0 0,0 0 1,1 1-1,-1-1 1,0 1-1,0 0 0,0-1 1,0 1-1,0 0 0,0 1 1,1-1-1,-1 0 0,0 1 1,0 0-1,0 0 1,1-1-1,-1 2 0,0-1 1,1 0-1,-2 1-1,-100 93-1810,83-77 423</inkml:trace>
  <inkml:trace contextRef="#ctx0" brushRef="#br0" timeOffset="503700.787">9237 9822 22605,'-1'26'3364,"29"-62"-2027,-26 33-1432,396-479 787,-339 395-689,6-10 24,4 4-1,49-50-26,-5 13-21,-161 189-2670,17-23 2321</inkml:trace>
  <inkml:trace contextRef="#ctx0" brushRef="#br0" timeOffset="503996.905">9345 9359 19348,'-3'-1'4780,"14"-19"-2699,-11 20-2068,0-1-1,0 1 1,0-1 0,0 1 0,0-1 0,0 1 0,0-1 0,1 0 0,-1 1-1,0-1 1,0 1 0,0-1 0,1 1 0,-1 0 0,0-1 0,0 1 0,1-1-1,-1 1 1,0-1 0,1 1 0,-1 0 0,1-1 0,-1 1 0,1 0-1,-1-1 1,0 1 0,1 0 0,-1 0 0,1-1 0,-1 1 0,1 0 0,-1 0-1,1 0 1,0 0 0,-1 0 0,1 0 0,-1 0 0,1 0 0,-1 0-1,1 0 1,-1 0 0,1 0 0,-1 0 0,1 0 0,-1 0 0,1 0 0,-1 1-1,1-1 1,-1 0 0,1 0 0,-1 1 0,1-1 0,-1 0 0,1 1 0,-1-1-1,0 0 1,1 1 0,-1-1 0,0 1 0,1-1 0,-1 1-13,-14 126 389,-124 335 913,130-412-998,9-49-302,0-1 0,-1 1 0,1-1 0,-1 1 0,1-1 0,0 0 0,-1 1 0,1-1 0,0 1 0,0-1 0,-1 0 0,1 0 1,0 1-1,0-1 0,-1 0 0,1 0 0,0 0 0,0 0 0,0 0 0,-1 0 0,1 0 0,0 0 0,0 0 0,-1-1 0,1 1 0,0 0 0,0 0 0,-1-1 1,1 1-1,0 0 0,0-1 0,-1 1 0,1-1 0,-1 1 0,1-1 0,0 1 0,-1-1 0,1 1 0,-1-1 0,1 0 0,-1 1 0,1-1 0,-1 0 0,0 1 0,1-1 1,-1 0-1,0 1 0,0-1 0,1 0 0,-1 0 0,0 0 0,0 1 0,0-1 0,0 0 0,0 0 0,0 0 0,0 1-2,224-272 208,-138 201-469,6 9-618</inkml:trace>
  <inkml:trace contextRef="#ctx0" brushRef="#br0" timeOffset="468441.487">79 14799 11586,'4'28'6126,"-5"18"-132,1-45-5563,0-1-97,0 0-76,0 0-27,-20-134 988,-18-215-1072,14 110 65,26 236-192,-1 1 0,1-1 0,-1 1 0,1-1 1,0 1-1,0-1 0,0 1 0,0 0 0,0 0 0,0 0 1,1 0-1,-1 0 0,1 1 0,-1-1 0,1 1 1,0 0-1,-1-1 0,1 1 0,0 0 0,0 1 0,0-1 1,0 0-1,0 1 0,0 0 0,0 0 0,0 0 1,0 0-21,21-6 51,-15 3-44,34-11-33,0 1 1,1 2 0,1 3-1,15-1 26,286-32 45,-181 13-45,119-4 0,-256 29 3,359-2-28,26 5 63,-265 22-68,-128-17 40,-1 0 0,1-1 0,0-1 0,0 0-1,1-2 1,-1 0 0,0-2 0,0 0 0,1-1-1,-1-1 1,0-1 0,-1-1 0,14-5-10,-4-3 14,4-4 3,1 3-1,0 0 1,1 2 0,0 2-1,30-4-16,-35 9 10,-20 2-14,0 1-1,0 0 0,0 0 1,0 1-1,1 1 1,-1 0-1,0 0 0,0 1 1,0 0-1,0 1 0,0 0 1,0 0-1,0 1 0,-1 1 1,1 0-1,4 2 5,-5 0 12,0 0 0,-1 1 0,0-1 0,0 2 0,0-1 1,-1 1-1,0 0 0,0 1 0,-1 0 0,0 0 0,-1 0 0,0 1 0,0-1 0,-1 1 0,0 0 0,0 6-12,26 172 250,-26-136-267,-1-31 26,-2-15-7,1 1 1,-1 0 0,-1-1-1,1 1 1,-1 0-1,0-1 1,-1 1 0,1 0-1,-2 0 1,1-1-1,0 1 1,-1-1 0,0 0-1,-1 1 1,0-1-1,0 0 1,0 0-3,0-1 2,0-1-1,0 1 1,1 0 0,0 0 0,0 1-1,0-1 1,0 0 0,1 1-1,0-1 1,0 1 0,0-1 0,1 1-1,0 0 1,0-1 0,0 1-1,1-1 1,0 2-2,-1 0 2,-1 3-1,0 0 1,-1 0-1,-1 0 1,0 0 0,0-1-1,-1 1 1,0-1-1,0 0 1,-1 0 0,-1 0-1,1-1 1,-1 1-1,-1-1 1,1-1 0,-2 1-1,-1 1-1,-13 16 8,12-17-6,0 0-1,0-1 1,-1 0 0,0-1-1,0 0 1,0-1 0,-1 0 0,0-1-1,0 0 1,0-1 0,-1 0-1,1-1 1,-1 0 0,1-1 0,-1-1-1,0 0 1,-4-1-2,-27 5 24,-15 2-21,-153 2 0,27-14 5,135 7-4,1-1-1,0-4 1,-1-1-1,-42-11-3,1-8 10,47 10 6,-1 2-1,0 1 1,-1 3-1,0 2 1,0 2-1,-43 1-15,-167 6 15,211-8-13,0 2 0,1 2 0,-1 2 0,0 2 0,-17 4-2,-3 3 32,0-3 0,-1-3 0,1-2 0,-1-4 0,1-2 0,-1-4-32,38 6 13,0 1-1,-1 1 0,1 2 0,0 0 0,-21 6-12,-12 1 1,44-8-29,15-1-240,2 0-769,0-1-566</inkml:trace>
  <inkml:trace contextRef="#ctx0" brushRef="#br0" timeOffset="517272.502">4715 14007 4785,'-3'-33'6590,"1"27"4640,-23 167-10543,21-127-676,1 1 1,3 0-1,1 0 1,1 0-1,2 0-11,7 163 79,-38-52 562,30-86-609,-3-59-8,0-1 74,-16-4 955,-18-8-976,11 9 6,-12 4-66,16 7 18,2 3-23,-1-1-1,0-1 0,0-1 1,0 0-1,-1-2 1,0 0-1,-7 1-11,-211 23 335,177-27-311,-1-2 0,1-2 0,-39-8-24,-33 0 0,104 8-5,1-1 0,0-2 1,0 0-1,0-2 0,0-1 0,1-1 1,-20-10 4,-2-4 8,-1 2 0,-1 3 0,-1 1 0,0 3 0,-1 2 0,-16 0-8,-321-10 0,324 15 7,0 2 0,-1 4 0,1 2 0,0 3 0,0 3 0,-18 6-7,-42 4 5,0-5 0,-17-6-5,-176 19 4,-134 14 4,379-40 52,0-2 0,0-4 1,-29-7-61,30 4 26,-1 3-1,1 3 1,-1 3-1,1 4 1,-70 12-26,127-15-10,0 2 0,-1 0 0,1 0 0,0 2-1,1 0 1,-1 0 0,1 1 0,0 1 0,0 0 0,1 1 0,0 1 0,-9 8 10,16-8 2,1-1 0,0 1 0,1 0-1,0 0 1,1 1 0,0-1 0,0 1 0,1 0 0,0-1 0,1 1 0,0 0 0,0 0 0,1 0 0,0 0 0,1 0 0,0 0 0,1 0 0,0 0-2,1 36-18,7 174 21,-11-203-5,1-14 1,-1 0 0,0-1 0,0 1 0,1 0 0,0-1 0,-1 1 0,1 0 0,0-1 0,0 1 0,1 0 0,-1 0 0,0-1 0,1 1 0,0 0 0,0-1 0,-1 1 0,2-1 0,-1 1 0,0-1 0,0 1 0,1-1 0,-1 0 0,1 0 0,0 1 0,0-1 0,0-1 0,0 1 0,0 0 0,0 0 0,0-1 0,0 1 0,1-1 0,-1 0 0,3 2 1,238 12-196,-116 10 155,155 19 80,-61-36-77,0-10-1,202-30 39,-283 21 8,1 6 0,0 6 0,59 11-8,-47-8 5,1-6 0,39-11-5,105-2-18,481-17 27,-266-15-23,-105 5 18,80 6-12,73 36 8,-560 0 0,39-5 3,1 3 1,0 1-1,-1 2 0,1 2 1,29 6-4,307 64 5,-51-40-18,-253-24 7,0 3 0,-1 3 1,9 5 5,-71-16-4,0-1 1,1 0 0,-1 0 0,0-1-1,1-1 1,-1 0 0,1 0 0,-1-1-1,1 0 1,0-1 0,-1 0 0,1-1-1,-1 0 1,10-3 3,0-1 2,-1 1-1,1 0 1,0 2-1,0 0 1,0 2-1,0 0 1,0 1-1,0 1 1,7 2-2,-26-3 0,0 0 0,0 1 0,0-1 0,0 0 0,0 0 0,0 0 0,0 0 0,0 0 0,0 0 0,0-1 0,-1 1 0,1 0 0,0 0 0,0-1 0,0 1 0,0-1 0,0 1 0,0-1 0,-1 1 0,1-1 0,0 1 0,0-1 0,-1 1 0,1-1 0,0 0 0,-1 0 0,1 1 0,-1-1 0,1 0 0,-1 0 0,1 0 0,-1 0 0,0 1 0,1-1 0,-1 0 0,0 0 0,0 0 0,1 0 0,-1 0 0,0 0 0,0 0 0,0 0 0,0 0 0,0 0 0,-1 0 0,1 0 0,0 0 0,0 1 0,-1-1 0,1-1 0,-20-49 36,17 45-20,-5-15-23,1-1 0,0 1 1,2-1-1,0-1 1,1 1-1,2-1 0,0-18 7,-10-67 43,-9 60-18,13 34-4,7 14-23,1-1 0,-1 0 0,1 1 1,-1-1-1,1 0 0,0 0 1,-1 1-1,1-1 0,0 0 1,0 0-1,-1 0 0,1 1 1,0-1-1,0 0 0,0 0 0,0 0 1,0 0-1,0 0 0,0 1 1,0-1-1,0 0 0,1 0 1,-1 0-1,0 1 0,0-1 0,1 0 1,-1 0-1,1 0 0,-1 1 1,0-1-1,1 0 0,-1 1 1,1-1-1,0 0 0,-1 1 0,1-1 1,0 1-1,-1-1 0,1 1 1,0-1-1,-1 1 0,1 0 1,0-1-1,0 1 0,0 0 1,0-1 1,14-12-3,0-1 0,1 2 1,1 0-1,0 1 0,1 1 1,0 1-1,14-5 3,25 0-24,1 3 0,0 2 1,0 3-1,1 2 0,31 4 24,235-35-6,22 54-8,-5-12 29,438-6-48,-8 11 19,-583-15 12,290-16-24,-107-10-46,138 16 72,602-10-8,-302 31 1,-172-41 6,277 6-6,-716 18 5,32-3-9,-1 10 0,35 13 11,461 42 8,-424-29-11,-162-10 1,1-7-1,1-5 3,314-3-5,173 31 12,81 22-17,-507-38 18,184-11-8,-227-8 7,187-18 10,-152-1-40,140-28 32,-323 50-5,1 0 1,-1-1-1,1 0 1,-1-1-1,0 0 1,-1-1-1,1 0 1,-1-1-1,0-1 1,0 0-1,-1 0 0,1-1 1,-2 0-1,1-1 1,-1 0-1,-1 0 1,8-11-5,-14 9 6,0 0 1,0 0 0,-2 0-1,1 0 1,-1 0 0,-1 0-1,0 0 1,-1 0-1,0 0 1,0 0 0,-1 0-1,-1 1 1,1-1-1,-2 1 1,-3-8-7,-4-12 9,-1-4-23,-2 0 0,-1 2 1,-2 0-1,-1 0 0,-1 2 1,-2 1-1,0 0 0,-3 2 1,0 0-1,-1 2 0,-8-4 14,24 23-20,-1 0 0,0 0 0,0 1 0,0 1 0,0 0 0,-1 0 0,0 1 0,0 1 0,0 0 0,0 0 0,0 1 0,0 1 0,0 0 0,0 1 0,0 0 0,0 1 0,0 0 0,0 1 0,0 0 0,0 1 0,-1 1 20,-65 11-73,-412 3-1,281-3-483,-408 17-42,-143-16 146,-583 65 489,63-64 108,-186-94-145,467 13 18,-1371 18 8,-66 95-14,582 5 51,1471-53 197,-281-39-259,324 8 475,-151 15-475,147 10-438,323 1-379,4-4-247</inkml:trace>
  <inkml:trace contextRef="#ctx0" brushRef="#br0" timeOffset="518940.767">7117 13898 6753,'-11'82'14585,"12"-82"-14551,0 1 0,-1-1 0,1 1 0,0-1 0,0 0 0,0 1 0,0-1 0,0 0 0,0 0 0,0 1 0,0-1 0,0 0 0,0 0 0,0 0 0,0 0 0,0 0 0,0 0 0,0-1 0,0 1 0,0 0 0,0 0 0,0-1 0,0 1 0,0-1 0,0 1 0,-1-1 0,1 1 0,0-1 0,0 1 0,0-1 0,-1 0 0,1 1 0,0-1 0,-1 0 0,1 0 0,-1 0 0,1 1 0,-1-1 0,1 0 0,-1 0 0,1 0 0,-1 0 0,0 0 0,1 0 0,-1-1-34,2 0 46,73-88 99,-4-3 0,40-73-145,-71 99 45,143-242 132,17-69-177,75-191 76,-223 472-47,3 2 0,4 3 0,12-7-29,-7 1 57,-37 77 13,-26 20-46,-1 1-6,4 0-2210,-4 0-4171</inkml:trace>
  <inkml:trace contextRef="#ctx0" brushRef="#br0" timeOffset="519207.779">8169 11745 20132,'11'-15'277,"0"2"0,1-1 0,0 2 0,1-1 0,0 2 0,1 0 0,0 0 0,1 1-1,0 1 1,12-5-277,-7 2 108,-1 1-90,0-2-2,0 2 0,1 0 0,0 1 0,0 1 1,1 1-1,21-5-16,-40 13 15,1 0 0,0 1 0,0-1 0,0 1 0,-1 0 1,1 0-1,0 0 0,-1 0 0,1 0 0,-1 0 0,1 1 0,-1-1 1,0 1-1,1 0 0,-1 0 0,0 0 0,0 0 0,0 0 0,0 0 1,-1 0-1,1 1 0,-1-1 0,1 0 0,-1 1 0,0 0 1,0-1-1,0 1 0,0 0 0,0-1 0,-1 1 0,1 0 0,-1 0 1,0 0-1,0-1 0,0 4-15,2 1 11,47 297 70,-34-246-726</inkml:trace>
  <inkml:trace contextRef="#ctx0" brushRef="#br0" timeOffset="521360.127">8731 11786 9338,'12'-2'71,"-1"0"1,0 1-1,0 0 0,1 1 0,-1 1 1,0 0-1,1 0 0,-1 1 1,0 0-1,0 1 0,0 0 1,-1 1-1,6 3-71,46 23 227,-46-21-179,0-1 0,1 0 0,0-1 0,0 0 0,1-2 1,0 0-1,0-1 0,0-1 0,5 0-48,39-5 175,1-2 0,-1-4 0,0-2 1,58-17-176,11-1 43,28 5 13,1 7-1,28 6-55,-110 6 20,-13-1-10,0-2 0,-1-3 0,0-3 0,-1-3 1,21-10-11,46-13 22,1 5 0,2 5 0,51 0-22,-94 18 98,-2-4 1,0-3-1,-1-5 0,-1-3 0,-2-4 1,71-36-99,-101 39 446,-1-3 0,-2-2 0,0-2 1,-3-2-1,-1-3 0,-2-1 1,-1-3-1,1-5-446,273-374 3651,-276 363-3602,-2-2 0,-3-1-1,-2-2 1,-4-1 0,-2-2-1,9-37-48,-8-2 128,-5-2 0,-5 0-1,-4-1 1,-5-5-128,-8 82-4,-4 14 26,1 0-1,1 0 1,0 0 0,2 1 0,0-1 0,0 0-1,2 1 1,1 0 0,0 0 0,1 0 0,0 1-1,1 0 1,1 0 0,1 1 0,0 0 0,1 1-1,1 0 1,4-3-22,192-127-365,-185 122-145</inkml:trace>
  <inkml:trace contextRef="#ctx0" brushRef="#br0" timeOffset="521662.224">13010 8889 13571,'1'-4'499,"-1"-1"1,1 0-1,0 0 0,0 0 1,0 1-1,1-1 0,0 0 1,0 1-1,0-1 1,0 1-1,1 0 0,-1 0 1,1 0-1,3-3-499,91-73 165,-80 68 365,-4 1-500,1 1 0,1 0 1,0 0-1,0 2 0,1 0 1,0 1-1,0 0 0,1 1 1,-1 1-1,1 1 0,1 0 1,-1 1-1,0 1 0,1 1 1,0 0-1,8 2-30,-20 0 8,-1 0 1,1 1-1,-1 0 0,0 0 1,0 1-1,0 0 0,0 0 1,0 0-1,0 0 1,-1 1-1,0-1 0,1 1 1,-2 0-1,1 1 0,0-1 1,-1 1-1,0-1 0,0 1 1,0 0-1,0 0 0,-1 0 1,0 1-1,0-1 0,1 4-8,16 139 146,-18-135-135,1 173 135,-2-86-178</inkml:trace>
  <inkml:trace contextRef="#ctx0" brushRef="#br0" timeOffset="525198.493">13763 8129 21389,'3'50'3365,"-3"-42"-3297,0 0-1,1 0 0,1 0 1,0 0-1,0 0 0,0-1 1,1 1-1,0-1 1,0 0-1,1 0 0,-1 0 1,2 0-1,-1 0 0,2 0-67,-5-7 24,0 0 0,1 1 0,-1-1 0,0 0 0,0 0-1,1 0 1,-1 0 0,0 0 0,0-1 0,1 1 0,-1 0 0,0-1-1,0 1 1,0 0 0,1-1 0,-1 1 0,0-1 0,0 0-1,0 1 1,0-1 0,0 0 0,0 0 0,0 0 0,0 0-1,-1 0 1,1 0 0,0 0 0,0 0 0,-1 0 0,1 0-1,0 0 1,-1 0 0,1 0 0,-1 0 0,0-1 0,1 1-1,-1 0 1,0 0 0,0-1 0,0 1 0,0 0 0,0 0-1,0-1 1,0 1-24,2-5 84,26-70 404,-22 54-457,1 1 1,1-1-1,1 2 1,1-1 0,1 2-1,6-10-31,-16 28 1,0 0-1,-1-1 1,1 1 0,0 0-1,0 0 1,0 0-1,-1 0 1,1 0-1,1 0 1,-1 0 0,0 0-1,0 0 1,0 0-1,0 0 1,1 1 0,-1-1-1,0 0 1,1 1-1,-1-1 1,0 1 0,1 0-1,-1-1 1,0 1-1,1 0 1,-1 0-1,1 0 1,-1 0 0,1 0-1,-1 0 1,0 0-1,1 1 1,-1-1 0,1 0-1,-1 1 1,0-1-1,1 1 1,-1 0-1,0-1 1,0 1 0,1 0-1,-1 0 1,0 0-1,0 0 1,0 0 0,0 0-1,0 0 1,0 0-1,0 0 1,0 0 0,-1 1-1,70 131 168,-45-74-62,-25-59-100,0 1 0,0 0 0,0 0 0,0-1-1,0 1 1,1 0 0,-1-1 0,0 1 0,0 0 0,0 0-1,1-1 1,-1 1 0,0 0 0,1-1 0,-1 1 0,1 0-1,-1-1 1,1 1 0,-1-1 0,1 1 0,-1-1-1,1 1 1,-1-1 0,1 1 0,0-1 0,-1 0 0,1 1-1,0-1 1,-1 0 0,1 1 0,0-1 0,-1 0 0,1 0-1,0 0 1,0 0 0,-1 0 0,1 0 0,0 0 0,-1 0-1,1 0 1,0 0 0,0 0 0,-1 0 0,1 0 0,0 0-1,0-1 1,-1 1 0,1 0 0,0-1 0,-1 1-1,1 0 1,-1-1 0,1 1 0,0-1 0,-1 1 0,1-1-1,-1 1 1,1-1 0,-1 0 0,1 1 0,-1-1 0,0 1-1,1-1 1,-1 0 0,0 0-6,31-123 525,0-10-397,-31 133-128,0 1 0,0-1 0,0 0 0,1 0 0,-1 1 0,0-1-1,1 0 1,-1 1 0,1-1 0,-1 1 0,1-1 0,-1 1 0,1-1-1,-1 1 1,1-1 0,0 1 0,-1-1 0,1 1 0,0 0-1,-1-1 1,1 1 0,0 0 0,-1-1 0,1 1 0,0 0 0,0 0-1,-1 0 1,1 0 0,0 0 0,0 0 0,-1 0 0,1 0-1,0 0 1,0 0 0,-1 0 0,1 0 0,0 1 0,-1-1 0,1 0-1,0 0 1,-1 1 0,1-1 0,0 1 0,-1-1 0,1 0-1,0 1 1,-1-1 0,1 1 0,-1 0 0,1-1 0,-1 1 0,1-1-1,-1 1 1,0 0 0,1-1 0,-1 1 0,0 0 0,1 0 0,23 40 6,-16-23 21,-1 0 1,0 1-1,-2 0 1,0 0-1,-1 1 1,-1-1-1,-1 1 1,0 7-28,-20-30-472,-6-20-1546,-3-11-2828</inkml:trace>
  <inkml:trace contextRef="#ctx0" brushRef="#br0" timeOffset="525475.851">13855 7589 24581,'-2'10'976,"0"0"457,2 2-809,-1 0-240,-1-2-176,-1-1-312,-3-7-1256</inkml:trace>
  <inkml:trace contextRef="#ctx0" brushRef="#br0" timeOffset="526451.661">14562 7543 22493,'-2'6'199,"1"0"1,0 0 0,0 0-1,0 0 1,1 0-1,-1 0 1,1 0 0,1 0-1,-1 0 1,1 0-1,0 0 1,1 0 0,-1-1-1,1 1 1,1 0-1,1 4-199,-2-4 90,112 276 342,-100-256-24,-6-34 266,-9-45 85,-6 27-676,-1 0 1,-1 1-1,-2 0 1,0 0 0,-2 1-1,0 1 1,-2 0-1,-1 1 1,-7-8-84,34 46-3,0 0 2,1 1-1,0-1 1,1-1-1,1 0 1,0-1 0,1 0-1,0-1 1,1-1-1,1-1 1,0 0-1,6 2 2,-20-12 6,1 1 1,0-2-1,0 1 0,0 0 0,0-1 0,0 0 1,1 0-1,-1 0 0,0 0 0,0-1 0,0 1 1,0-1-1,0 0 0,0-1 0,-1 1 0,1 0 1,0-1-1,-1 0 0,1 0 0,-1 0 0,1-1 1,-1 1-1,0-1 0,0 1 0,0-1 0,0 0 1,-1 0-1,1-1 0,-1 1 0,1 0 0,-1-1 1,-1 1-1,1-1-6,6-10 41,-1 1 0,-1-1 0,-1 0 0,0-1 0,0 1 0,-2-1 1,1 0-1,-1-6-41,-1 3 48,0 0 1,-2-1 0,0 1 0,-1 0 0,0 0 0,-2 0 0,0 0 0,-1 0-1,-1 1 1,-1-1 0,0 1 0,-1 1 0,-1-1 0,-9-14-49,-5 11-17,14 35-25,11 46-30,-3-59 71,46 339-11,-25-270 41,-20-71-29,0 0 1,0 1-1,0-1 0,-1 1 0,1-1 1,0 0-1,0 0 0,0 0 1,0 1-1,0-1 0,0 0 0,-1 0 1,1 0-1,0 0 0,0 0 0,0-1 1,0 1-1,0 0 0,0 0 1,0-1-1,-1 1 0,1 0 0,0-1 1,0 1-1,0-1 0,-1 1 0,1-1 1,0 1-1,0-1 0,-1 1 1,1-1-1,-1 0 0,1 0 0,0 1 1,-1-1-1,0 0 0,1 0 0,-1 1 1,1-1-1,-1 0 0,0 0 1,1 0-1,-1 0 0,0 0 0,0 1 1,0-1-1,0 0 0,0 0 0,0 0 1,0 0-1,0 0 0,0 0 1,0 0-1,-1 0 0,1 1 0,0-1 1,-1-1-1,3-1 3,46-172 113,-48 176-118,1-1 1,-1 1 0,1 0 0,-1 0-1,1 0 1,-1-1 0,1 1-1,-1 0 1,1-1 0,0 1 0,-1 0-1,1-1 1,0 1 0,-1-1-1,1 1 1,0-1 0,0 1 0,0-1-1,-1 0 1,1 1 0,0-1-1,0 0 1,0 0 0,0 1 0,0-1-1,0 0 1,0 0 0,0 0-1,-1 0 1,1 0 0,0-1 0,0 1-1,0 0 1,0 0 0,0 0-1,0-1 1,0 1 0,-1-1-1,1 1 1,0 0 0,0-1 0,-1 1-1,1-1 1,0 0 0,0 1-1,-1-1 1,1 0 0,-1 1 0,1-1-1,-1 0 1,1 0 0,-1 1-1,1-1 1,-1 0 0,0 0 0,1 0-1,-1 0 1,0 1 0,0-1-1,1-1 2,91 210-890,-90-204-212,-1-9-501,5-23-473,-7-11-694</inkml:trace>
  <inkml:trace contextRef="#ctx0" brushRef="#br0" timeOffset="526725.851">15228 7558 19260,'93'85'7020,"-93"-85"-6984,1 1 0,0-1 0,-1 1 0,1-1-1,-1 0 1,1 1 0,0-1 0,-1 0 0,1 0 0,0 0-1,-1 0 1,1 1 0,0-1 0,0 0 0,-1 0-1,1 0 1,0 0 0,-1 0 0,1-1 0,0 1 0,-1 0-1,1 0 1,0 0 0,-1-1 0,1 1 0,0 0 0,-1-1-1,1 1 1,-1 0 0,1-1 0,0 1 0,-1-1-1,1 1 1,-1-1 0,1 1 0,-1-1 0,0 1 0,1-1-1,-1 1 1,0-1 0,1 0 0,-1 1 0,0-1-1,1 0 1,-1 1 0,0-1 0,0 0 0,0 1 0,0-1-1,0 0 1,0 0 0,0 1 0,0-1 0,0 0 0,0 1-1,0-1-35,-6-41 904,4 38-873,1 0-1,-1-1 1,0 1-1,0 0 1,0 0-1,0 0 1,-1 0-1,0 1 1,1-1 0,-1 1-1,-1-1 1,1 1-1,0 0 1,-1 0-1,0 1 1,1-1-1,-1 1 1,0 0-1,0 0 1,-1 0-1,1 0 1,0 1-1,-1-1 1,1 1-1,-1 0 1,1 1 0,-1-1-1,-2 1-30,4 2-2,0 1 0,1-1 0,0 1 1,-1 0-1,1 0 0,0 0 0,0 0 0,1 0 0,-1 0 0,0 0 0,1 1 0,0-1 0,0 1 1,0-1-1,0 1 0,1-1 0,-1 1 0,1 0 0,0-1 0,0 1 0,0-1 0,1 1 1,-1 0-1,1-1 0,0 1 0,0-1 0,0 1 0,0-1 0,1 0 0,-1 0 0,1 1 2,3 13 1,-1 1-1,2-2 1,1 1-1,0-1 1,1 0-1,0 0 1,1-1-1,1 0 0,1-1 1,0 0-1,1 0 1,6 4-1,-16-15-27,1-1 1,0 0-1,1 0 0,-1 0 1,0 0-1,0-1 1,1 1-1,-1-1 1,1 0-1,-1 0 1,1 0-1,0 0 0,-1-1 1,1 0-1,0 1 1,-1-1-1,1 0 1,0-1-1,-1 1 0,1-1 1,0 0-1,-1 0 1,1 0-1,-1 0 1,4-2 26,29-18-1474</inkml:trace>
  <inkml:trace contextRef="#ctx0" brushRef="#br0" timeOffset="528115.004">16142 7466 18596,'-18'-141'7718,"17"137"-7619,0 0 0,0 0 0,0 0 0,-1 0 0,0 0 0,0 1 0,0-1 0,0 1 0,-1-1 0,1 1 1,-1 0-1,0 0 0,0 0 0,0 0 0,0 0 0,0 1 0,-1-1 0,1 1 0,-1 0 0,1 0 0,-1 1 0,0-1 0,0 1 0,0-1 0,0 1 0,0 0 0,0 1 0,0-1 0,0 1 1,0 0-1,-1 0 0,-1 0-99,3 1 5,-1 0 0,1 0 0,0 0 1,0 0-1,0 0 0,0 1 1,0-1-1,0 1 0,0 0 0,0 0 1,1 0-1,-1 1 0,1-1 0,0 0 1,-1 1-1,1 0 0,0-1 0,0 1 1,1 0-1,-1 0 0,1 0 0,-1 0 1,1 0-1,0 0 0,0 1 1,0-1-1,1 0 0,-1 1 0,1 1-5,-3 100 37,4-87-34,0 0-1,2 0 1,0-1-1,1 1 1,1-1-1,0 0 1,1 0-1,1-1 1,1 1-1,0-2 1,4 5-3,-12-19 0,1 0 0,0 0-1,0 0 1,-1 0 0,1 0 0,0 0-1,0-1 1,0 1 0,0 0 0,0 0-1,0-1 1,0 1 0,1 0 0,-1-1-1,0 1 1,0-1 0,0 1 0,1-1-1,-1 0 1,0 0 0,0 1 0,1-1-1,-1 0 1,0 0 0,0 0 0,1-1-1,-1 1 1,0 0 0,1 0 0,-1-1-1,0 1 1,0 0 0,0-1 0,1 1-1,-1-1 1,0 0 0,0 1 0,0-1-1,0 0 1,0 0 0,0 0 0,0 0-1,0 1 1,-1-1 0,1 0 0,0-1-1,0 1 1,-1 0 0,1 0 0,28-64 23,-21 39 3,-2 0 1,0-1-1,-2 1 1,-1-1-1,-1 0 1,-2 0-1,0 0 1,-2 0-1,-1 0 1,-1 0-1,-1 0 1,-2 1-1,0 0 1,-2 0-1,-11-22-26,12 57-72,25 80-27,63 219 35,-47-242-323,-33-64 325,1-1 0,0 0 0,0 0 0,-1 0 0,1 0-1,0 0 1,0 0 0,0 0 0,0-1 0,0 1 0,0 0 0,0 0 0,0-1 0,1 1 0,-1-1 0,0 1 0,0-1 0,1 1 0,-1-1 0,0 0 0,0 0 0,1 1 0,-1-1 0,0 0 0,1 0 0,-1 0 0,0-1 0,1 1 0,-1 0 0,0 0 0,0-1 0,1 1 0,-1-1 0,0 1 0,0-1 0,0 1 0,0-1 0,1 0 0,-1 1 0,0-1 0,0 0 0,0 0 0,-1 0 0,1 0 0,0 0 0,0 0 0,0 0 0,-1 0 0,1 0 0,0 0 0,-1-1 62,11-20-658,0 0 0,-2 0-1,-1-1 1,-1 0-1,-1 0 1,-1-1 0,0 0-1,-2 1 1,-1-9 658,0-136 1523,-2 222 1686,34 247-897,-13-242-1812,-20-59-491,1 0-1,-1 0 1,0 0-1,0 0 1,0 0-1,0 0 1,0 0-1,1 0 1,-1-1-1,0 1 1,0-1-1,0 1 1,0 0-1,0-1 1,0 0-1,0 1 1,0-1-1,0 0 1,0 1-1,0-1 1,-1 0-1,1 0 0,0 0 1,0 0-1,-1 0 1,1 0-1,-1 0 1,1 0-1,-1 0 1,1 0-1,-1 0 1,0 0-1,1 0 1,-1 0-1,0-1 1,0 1-1,0 0 1,0 0-1,0 0 1,0 0-1,0-1 1,0 1-1,0 0 1,-1 0-9,7-39 75,-2 0 1,-1 0-1,-2 0 1,-3 0 0,0-1-1,-9-35-75,12 56-24,7 27-43,11 32-14,65 172 40,-83-209 40,-1 0 1,1-1-1,-1 1 1,1 0 0,0 0-1,-1 0 1,1-1-1,0 1 1,0 0 0,1-1-1,-1 1 1,0-1-1,0 0 1,1 1-1,-1-1 1,1 0 0,-1 0-1,1 1 1,-1-1-1,1-1 1,0 1-1,-1 0 1,1 0 0,0-1-1,0 1 1,0-1-1,0 1 1,-1-1-1,1 0 1,0 1 0,0-1-1,0 0 1,0 0-1,0-1 1,0 1 0,0 0-1,0-1 1,-1 1-1,1-1 1,0 0-1,0 1 1,0-1 0,-1 0-1,1 0 1,6-10 5,0 0 0,-1 0 0,-1-1 0,0 0 0,-1 0 0,0 0 0,0-1 0,-2 0 0,1 0 0,-2 0 0,0 0 0,0-4-5,-1 13 3,5-24 30,-1-1 0,-1 0-1,-2 0 1,-1 0 0,-1 0 0,-2 0 0,0 0 0,-2 0 0,-2 0-1,0 1 1,-2 0 0,-1 0 0,-1 1 0,-10-18-33,-3 5 1,29 71-102,66 236 57,-16-46 100,-56-218-56,0-1 0,1 0 0,-1 1 0,1-1 0,-1 0 0,1 0 0,0 1 0,0-1 0,0 0 0,0 0 0,0 0 1,0 0-1,1 0 0,-1 0 0,1-1 0,-1 1 0,1 0 0,0-1 0,0 1 0,-1-1 0,1 1 0,0-1 0,0 0 0,0 0 0,1 0 0,-1 0 0,0 0 0,0-1 0,1 1 0,-1 0 1,0-1-1,0 0 0,1 0 0,-1 1 0,1-2 0,-1 1 0,0 0 0,1 0 0,-1-1 0,0 1 0,0-1 0,1 1 0,-1-1 0,0 0 0,0 0 0,0 0 0,0-1 0,1 1 1,-1-3 3,0 1 0,0-1 0,-1 1 0,0-1 0,1 0 0,-1 0 0,-1 1 0,1-1 0,-1 0 0,1 0 0,-1 0 0,0 0 0,0 0 0,-1 0 0,1 0 0,-1 1 0,0-1 0,0 0 0,0 0 0,0 1 0,-1-1 0,1 1 0,-1-1 0,0 1 0,0-1 0,-1 1 0,1 0 0,-2-1-4,-84-75 66,76 71-75,0 1 1,-1 0-1,0 0 0,-1 1 0,1 1 0,-1 0 0,0 1 1,-13-2 8,26 6-3,1 1 1,-1-1-1,1 0 1,0 1-1,-1-1 1,1 0-1,0 1 1,-1-1 0,1 1-1,0-1 1,-1 0-1,1 1 1,0-1-1,0 1 1,0-1-1,-1 1 1,1-1 0,0 1-1,0-1 1,0 1-1,0-1 1,0 1-1,0-1 1,0 1-1,0-1 1,0 1 0,0-1-1,0 1 1,0-1-1,1 1 1,-1-1-1,0 1 1,0-1-1,0 0 1,1 1 0,-1-1-1,0 1 1,0-1-1,1 0 1,-1 1-1,0-1 1,1 1-1,-1-1 1,1 0 0,-1 0-1,0 1 1,1-1-1,-1 0 1,1 0-1,0 1 3,-1-1-1,4 4-46,1-1 1,0 1-1,0-1 1,1-1-1,-1 1 1,1-1-1,-1 0 1,1 0-1,0 0 1,-1-1 0,1 0-1,0 0 1,0 0-1,0-1 1,0 0-1,0 0 1,0 0-1,0-1 1,0 0 0,0 0-1,-1-1 1,1 1-1,0-1 1,-1-1-1,1 1 1,-1-1-1,0 0 1,0 0-1,0 0 1,0-1 0,1-1 46,-1 3-205,40-19-2377</inkml:trace>
  <inkml:trace contextRef="#ctx0" brushRef="#br0" timeOffset="528425.746">17009 7079 24269,'-12'21'384,"1"0"1,2 1-1,0 0 0,1 0 0,1 1 0,1 0 1,1 0-1,1 0 0,2 1 0,0-1 0,1 1 1,2 15-385,-1-37 3,-1 0 1,1 0-1,0 0 1,0 0-1,0 0 1,0 0-1,0 0 1,0 0 0,1 0-1,-1 0 1,1 0-1,-1 0 1,1 0-1,0 0 1,0 0 0,0 0-1,0 0 1,0-1-1,0 1 1,0 0-1,1-1 1,-1 1 0,1-1-1,-1 1 1,1-1-1,-1 0 1,1 0-1,0 0 1,0 0 0,0 0-1,-1 0 1,1 0-1,0 0 1,0-1-1,0 1 1,0-1 0,0 1-1,1-1 1,-1 0-1,1 0-3,5-5 3,-2-1 0,1 0-1,-1-1 1,0 1 0,0-1-1,-1-1 1,0 1 0,0-1-1,0 1 1,-1-1 0,0-1-1,-1 1 1,0 0 0,1-8-3,0 6 6,6-13 14,-2-1 0,-1 0 1,0 0-1,-2-1 0,-1 1 0,-1-1 0,-1 0 0,-1 0 0,-1 0 1,-3-13-21,0 16 10,30 116-127,27 129 61,-35-195-1162,4-13-439</inkml:trace>
  <inkml:trace contextRef="#ctx0" brushRef="#br0" timeOffset="529077.687">17733 6935 23653,'0'-1'62,"-1"1"1,1 0-1,0-1 1,0 1-1,0 0 1,-1-1-1,1 1 0,0 0 1,-1-1-1,1 1 1,0 0-1,0 0 0,-1-1 1,1 1-1,0 0 1,-1 0-1,1-1 1,-1 1-1,1 0 0,0 0 1,-1 0-1,1 0 1,-1 0-1,1 0 0,0 0 1,-1 0-1,1 0 1,-1 0-1,1 0 0,-1 0 1,1 0-1,0 0 1,-1 0-1,1 0 1,-1 0-1,1 0 0,0 1 1,-1-1-1,1 0 1,0 0-1,-1 0 0,1 1 1,0-1-1,-1 0 1,1 0-1,0 1 1,-1-1-1,1 0 0,0 1 1,0-1-1,0 0 1,-1 1-1,1-1 0,0 1 1,0-1-1,0 0 1,0 1-1,0-1 0,-1 1 1,1-1-1,0 0 1,0 1-1,0-1 1,0 1-1,0-1 0,0 1 1,0-1-1,1 1-62,-2 35 372,1-32-287,1 7-69,0 1-1,1-1 1,0 0 0,1 0 0,0 0-1,1 0 1,0 0 0,0-1 0,1 0-1,1 0 1,0 0 0,0 0-1,1-1 1,6 7-16,-11-14 10,0 0 0,0-1-1,0 1 1,0-1 0,0 0-1,0 1 1,0-1 0,0 0 0,0 0-1,1-1 1,-1 1 0,0 0-1,1-1 1,-1 1 0,0-1 0,1 0-1,-1 0 1,1 0 0,-1 0-1,0 0 1,1-1 0,-1 1 0,0-1-1,1 1 1,-1-1 0,0 0-1,1 0 1,-1 0 0,0 0 0,0 0-1,0 0 1,0-1 0,0 1-1,0-1 1,-1 0 0,1 1 0,0-1-1,-1 0 1,1 0 0,-1 0-1,0 0 1,0 0 0,1-1-10,48-95 381,-46 80-364,1 1-1,-2-1 1,-1 0 0,0 0-1,-1 0 1,-1 0 0,0 0-1,-3-13-16,2 26-10,3 9-34,31 117-108,-32-120 151,3 17 4,1 0 1,1 0-1,0-1 0,2 0 0,0 0 0,1-1 1,0 0-1,1 0 0,1-1 0,0 0 0,2 0-3,-11-13 4,0 0-1,1 0 0,-1 0 0,0-1 1,1 1-1,-1-1 0,1 1 1,0-1-1,-1 0 0,1 0 0,0 0 1,0 0-1,-1 0 0,1-1 1,0 1-1,0-1 0,0 0 0,0 0 1,0 0-1,0 0 0,0 0 1,0-1-1,0 1 0,0-1 0,-1 0 1,1 0-1,0 0 0,0 0 1,-1-1-1,1 1 0,-1-1 0,1 1 1,-1-1-1,0 0 0,1 0 1,-1 0-1,0-1-3,4-2 35,-1-2-1,1 1 1,-1 0-1,-1-1 1,1 0 0,-1 0-1,-1 0 1,1-1 0,-1 1-1,-1-1 1,1 0 0,-1 0-1,0-1-34,-1-3 35,0 0-1,-1 1 0,-1-1 0,0 0 1,0 0-1,-1 0 0,0 1 0,-1-1 1,-1 1-1,0 0 0,0 0 0,-1 0 1,0 1-1,-1-1 0,0 1 0,-1 1 1,0-1-1,0 1 0,-4-3-34,3 19-225,36 82-999,8-35-2605,-13-43-53</inkml:trace>
  <inkml:trace contextRef="#ctx0" brushRef="#br0" timeOffset="529409.997">18444 6730 21909,'-40'75'3700,"34"-54"-3415,1 1 0,2 0 0,0 0 0,1 0 0,1 0 0,1 0 1,2 18-286,11 23 784,-12-62-777,-1 0 0,1-1 0,0 1 0,0-1 0,0 1 0,-1-1 0,1 1 0,0-1 0,0 0-1,0 1 1,0-1 0,0 0 0,0 0 0,0 0 0,0 0 0,0 1 0,0-1 0,0 0 0,0-1 0,0 1 0,0 0 0,0 0 0,-1 0 0,1-1 0,0 1 0,0 0 0,0-1 0,0 1 0,0-1 0,0 1 0,-1-1 0,1 1 0,0-1 0,0 0 0,-1 1 0,1-1 0,0 0 0,-1 1 0,1-1 0,-1 0 0,1 0 0,-1 0 0,1 0 0,-1 1 0,0-1 0,1 0 0,-1 0 0,0 0 0,0 0 0,0 0 0,1 0 0,-1-1-8,13-30 50,-1 0 0,-2 0 0,-1-1-1,-1-1 1,-2 1 0,-1-1-1,-2 0 1,-1-22-49,13 134-93,31 139 121,-31-177 11,-14-40-50,-1 1 0,0-1 0,0 1 0,1-1 0,-1 1 0,1-1-1,-1 1 1,0-1 0,1 1 0,-1-1 0,1 0 0,-1 1 0,1-1 0,-1 0-1,1 1 1,-1-1 0,1 0 0,0 0 0,-1 0 0,1 1 0,-1-1 0,1 0-1,0 0 1,-1 0 0,1 0 0,-1 0 0,1 0 0,0 0 0,-1 0 0,1 0-1,-1-1 1,1 1 0,0 0 0,-1 0 0,1 0 0,-1-1 0,1 1 0,-1 0-1,1-1 1,-1 1 0,1 0 0,-1-1 0,1 1 0,-1 0 0,1-1 0,-1 1-1,0-1 1,1 1 0,-1-1 0,0 1 0,1-1 0,-1 0 0,0 1 0,0-1-1,0 1 1,1-1 0,-1 1 0,0-1 0,0 0 0,0 1 0,0-1 11,15-29-1325,4-11-598</inkml:trace>
  <inkml:trace contextRef="#ctx0" brushRef="#br0" timeOffset="529674.98">18790 6582 14027,'-18'120'9943,"7"60"-6230,15-142-2919,6-48-640,-8 4-153,0 0 0,1 0 0,0 1-1,0-1 1,1 1 0,0 0 0,0 0-1,0 0 1,0 0 0,1 1 0,-1 0-1,1-1 1,0 2 0,1-1 0,-1 1-1,1 0 1,-1 0 0,1 0 0,0 1-1,0 0 1,0 0 0,0 0 0,1 1-1,-1 0 1,2 0-1,-4 1-12,1 1-1,-1-1 1,0 1 0,0 0 0,0 0-1,-1 1 1,1-1 0,0 1-1,0 0 1,-1-1 0,1 2-1,-1-1 1,0 0 0,1 1-1,-1 0 1,0-1 0,0 1-1,-1 1 1,1-1 0,-1 0-1,0 0 1,1 1 0,-1 0-1,-1-1 1,1 1 0,-1 0-1,1 0 1,-1 0 0,0 0-1,0 0 1,-1 0 0,1 0-1,-1 1 14,2 8 34,-1 1 1,-1-1-1,0 1 1,0-1-1,-2 1 1,0-1-1,0 0 1,-1 0-1,-4 10-35,4-14 8,0 0-1,-1 0 0,0 0 1,0-1-1,-1 0 0,0 0 0,-1 0 1,0 0-1,0-1 0,0 0 0,-7 6-7,-16 1-1197</inkml:trace>
  <inkml:trace contextRef="#ctx0" brushRef="#br0" timeOffset="530496.19">14961 8587 21845,'0'1'76,"0"0"0,1 0 0,-1 0 0,0 0 0,1 0 0,-1 1 1,0-1-1,0 0 0,0 0 0,0 0 0,0 0 0,0 0 0,0 0 0,0 0 1,0 0-1,-1 0 0,1 0 0,0 0 0,-1 0 0,1 0 0,-1 0 1,1 0-1,-1 0 0,0 0 0,1 0 0,-1 0 0,0 0 0,1 0 0,-1-1 1,0 1-1,0 0 0,0-1 0,0 1 0,0-1 0,0 1 0,0-1 0,0 1 1,0-1-1,0 1 0,0-1 0,0 0 0,0 0 0,0 0 0,0 1 1,0-1-1,0 0 0,0 0 0,0 0 0,-1-1 0,1 1 0,0 0 0,0 0 1,0-1-1,0 1 0,0 0 0,0-1 0,0 1 0,0-1 0,0 1 0,0-1 1,0 0-1,1 1 0,-1-1 0,0 0 0,0 0 0,1 0 0,-1 1 1,0-1-1,1 0 0,-1-1-76,-2 23 36,1 0-1,1-1 1,1 1 0,1 0 0,0 0 0,2 0-1,1-1 1,0 1 0,1-1 0,2 0-1,0-1 1,9 19-36,-16-37 2,0 1-1,0 0 1,0 0-1,1-1 1,-1 1-1,0-1 0,1 1 1,-1 0-1,1-1 1,0 1-1,0-1 1,-1 1-1,1-1 1,0 0-1,0 1 1,0-1-1,1 0 0,-1 1 1,0-1-1,0 0 1,1 0-1,-1 0 1,0 0-1,1-1 1,-1 1-1,1 0 1,-1 0-1,1-1 0,0 1 1,-1-1-1,1 1 1,0-1-1,-1 0 1,1 0-1,0 0 1,-1 0-1,1 0 1,0 0-1,-1 0 1,1 0-1,0-1 0,-1 1 1,1-1-1,-1 1 1,1-1-1,0 0 1,-1 0-1,1 1 1,-1-1-1,0 0 1,1 0-1,-1 0 0,0 0 1,0-1-1,1 1 1,-1 0-1,0-1 1,0 1-1,0 0 1,-1-1-1,1 1 1,0-1-1,-1 1 0,1-1 1,0 0-2,13-34 53,-1-1 0,-2 0 0,-2-1 1,-1 0-1,-2 0 0,-1-1 0,-2-7-53,0 15 124,-1-1 0,-1-1-1,-2 1 1,-2 0 0,-5-27-124,37 134-36,38 210 84,-38-204-24,-28-80-27,-1-1 0,1 0 0,0 1 0,-1-1 0,1 0 0,0 1 1,0-1-1,0 0 0,-1 0 0,1 0 0,0 0 0,0 1 0,0-1 0,0 0 0,-1 0 0,1-1 1,0 1-1,0 0 0,0 0 0,-1 0 0,1-1 0,0 1 0,0 0 0,-1-1 0,1 1 0,0 0 1,0-1-1,-1 1 0,1-1 0,-1 1 0,1-1 0,0 0 0,-1 1 0,1-1 0,-1 1 0,1-1 1,-1 0-1,0 0 0,1 1 0,-1-1 0,0 0 0,1 0 0,-1 1 0,0-1 0,0 0 0,1 0 3,3-15-287,1 1 0,-2-1-1,0 0 1,-1 0-1,0 0 1,-2 0-1,0 0 1,0-1-1,-2-1 288,-3-60-431</inkml:trace>
  <inkml:trace contextRef="#ctx0" brushRef="#br0" timeOffset="530777.724">15236 8049 20740,'9'39'1297,"4"6"263,0 22-360,8 8-223,-8 15-137,-3 7-80,8-1-384,-5-5-128,9-27-160,6-15-56,-11-28-24,1-12 8,-8-17-24,-4-8-328,4-10-888,2-5-329</inkml:trace>
  <inkml:trace contextRef="#ctx0" brushRef="#br0" timeOffset="531073.953">15616 8282 20820,'-2'5'2721,"-5"13"-2391,0 0 0,1 1-1,1 0 1,0-1 0,2 1-1,0 1 1,1-1 0,1 1-330,1 11 520,4-30-500,123-11 32,-121 11-34,1 0-1,-1 0 0,1 1 1,-1 0-1,0 0 1,0 1-1,0 0 1,0 0-1,-1 0 1,1 1-1,-1-1 1,0 1-1,0 1 1,0-1-1,0 1 0,-1 0 1,0 0-1,0 0 1,0 0-1,0 1 1,-1-1-1,0 1 1,0 0-1,-1 0 1,0 0-1,0 1 1,0-1-1,-1 0 0,0 1 1,0 2-18,1-1 74,-1 0 1,0 0 0,-1-1-1,0 1 1,0 0-1,0 0 1,-1 0 0,0 0-1,-1-1 1,0 1-1,0 0 1,-1-1 0,0 0-1,0 1 1,0-1-1,-1-1 1,0 1-1,-1 0 1,1-1 0,-1 0-1,-1 0 1,1 0-1,-1-1 1,0 0 0,-1 1-75,3-4-1,0 0 1,0 0-1,0 0 1,0 0 0,0-1-1,0 0 1,-1 0 0,1 0-1,-1 0 1,1-1-1,0 0 1,-1 0 0,1 0-1,-1 0 1,1-1 0,0 1-1,-1-1 1,1 0-1,0-1 1,-1 1 0,1-1-1,0 0 1,0 0 0,0 0-1,1 0 1,-1-1-1,0 1 1,1-1 0,0 0-1,0 0 1,-1 0-181,1-1-1,0 1 1,0-1-1,1 0 0,-1 0 1,1 1-1,0-2 1,0 1-1,0 0 1,0 0-1,1-1 1,0 1-1,0 0 1,0-1-1,0 1 0,1-1 1,0 0-1,0 1 1,0-1 181,4-26-2030</inkml:trace>
  <inkml:trace contextRef="#ctx0" brushRef="#br0" timeOffset="531353.085">16050 8314 23941,'-10'18'236,"1"1"0,1 0-1,1 0 1,0 0 0,2 1-1,0 0 1,1 0 0,1 0 0,1 1-1,1-1 1,1 1 0,0-1-1,2 1 1,0-1 0,2 0 0,1 6-236,-5-24 9,0 0 0,0 1 0,1-1 0,-1 0 1,0 0-1,1 0 0,0 0 0,-1 0 1,1 0-1,0 0 0,0 0 0,0 0 0,0 0 1,1 0-1,-1-1 0,0 1 0,1 0 1,-1-1-1,1 1 0,0-1 0,-1 0 0,1 1 1,0-1-1,0 0 0,0 0 0,0 0 1,0 0-1,0-1 0,0 1 0,0 0 0,0-1 1,0 1-1,0-1 0,0 0 0,2 0-9,2-7 50,-1 0 0,1 0 0,-2-1 0,1 0 0,-1 0-1,0 0 1,-1 0 0,0-1 0,0 1 0,-1-1 0,0 0-1,0 1 1,-1-2-50,1 0 39,4-9 9,-2-1 0,0 1-1,-1-1 1,-1 0 0,-1 1-1,0-1 1,-2 0 0,0 0 0,-1 0-1,-2 1 1,0-1 0,0 1 0,-2 0-1,-1-2-47,-48-30 88,54 50-146,0 0 1,-1 0-1,1 0 0,0 0 1,-1 0-1,1 0 0,-1 1 0,1-1 1,-1 0-1,1 1 0,-1 0 0,0-1 1,1 1-1,-1 0 0,0 0 1,1 0-1,-1 0 0,1 0 0,-1 0 1,0 0-1,1 0 0,-1 1 1,0-1-1,1 1 0,-1-1 0,1 1 1,-1 0-1,1-1 0,-1 1 0,1 0 1,0 0-1,-1 0 0,1 0 1,0 0-1,0 1 0,0-1 0,0 0 1,0 0-1,0 1 0,0-1 1,0 1-1,0-1 58,-8 26-1208</inkml:trace>
  <inkml:trace contextRef="#ctx0" brushRef="#br0" timeOffset="531897.894">16533 7844 21141,'0'0'1388,"-1"5"244,1 2-1491,0 0 0,0 1 0,1-1 0,0 0 0,0 0 0,1 1-1,0-1 1,0 0 0,1-1 0,0 1 0,0 0 0,3 3-141,1 6 67,163 371 1435,-152-341-1249,-9-19-168,1 0 0,2 0 0,1-1 0,1-1 1,0 0-1,3-1 0,17 22-85,-34-46 4,0 1 0,0-1 0,0 1 0,0-1 0,0 0 0,0 1 0,0-1 0,1 1 0,-1-1 0,0 1 0,0-1 0,0 1 0,1-1 0,-1 0 0,0 1 0,0-1 0,1 1 0,-1-1 1,0 0-1,1 1 0,-1-1 0,1 0 0,-1 0 0,0 1 0,1-1 0,-1 0 0,1 0 0,-1 0 0,0 1 0,1-1 0,-1 0 0,1 0 0,-1 0 0,1 0 0,-1 0 0,1 0 0,-1 0 0,1 0 0,-1 0 0,1 0 0,-1 0 0,1 0 0,-1 0 0,1 0 0,-1-1 0,0 1 0,1 0 0,-1 0 0,1-1 0,-1 1 0,1 0 0,-1 0 0,0-1 0,1 1 0,-1 0 0,0-1 0,1 1 1,-1 0-1,0-1 0,0 1 0,1-1 0,-1 1 0,0-1 0,0 1 0,0 0 0,0-1 0,1 1 0,-1-1 0,0 1-4,-4-39 278,-3 13-200,-2 0 0,-1 1-1,-1 0 1,-1 0 0,-1 1 0,-1 1 0,-1 0-1,-1 2 1,-1-1 0,-7-6-78,-32-43 69,48 52-149,31 41-28,-17-16-178,0 1 1,1-1-1,-1 0 1,1 0-1,0 0 1,1-1-1,-1 0 1,1-1-1,0 0 1,1 0-1,-1-1 1,0 0-1,1 0 1,0-1-1,-1 0 1,1 0-1,0-1 0,0 0 1,0-1-1,5 0 286,27-10-1849</inkml:trace>
  <inkml:trace contextRef="#ctx0" brushRef="#br0" timeOffset="532379.061">17090 8082 19700,'0'-1'120,"-1"0"-1,0-1 1,1 1 0,-1 0-1,0 0 1,0-1-1,0 1 1,0 0 0,0 0-1,0 0 1,0 0-1,-1 1 1,1-1-1,0 0 1,0 0 0,-1 1-1,1-1 1,-1 1-1,1-1 1,0 1 0,-1 0-1,1-1 1,-1 1-1,1 0 1,-1 0 0,1 0-1,-1 0 1,1 0-1,0 0 1,-1 0-1,1 1 1,-1-1 0,1 1-1,-1-1 1,1 1-1,0-1 1,-1 1 0,1 0-1,0-1 1,0 1-1,-1 0 1,1 0-1,0 0 1,0 0 0,0 0-1,0 0 1,0 0-1,0 1 1,1-1 0,-1 0-1,0 0 1,1 1-1,-1-1 1,1 1 0,-1-1-1,1 0 1,-1 1-1,1-1 1,0 1-1,0-1 1,0 1-120,-6 11 45,1 1 0,1 0 1,1 0-1,0 1 0,0-1 0,1 1 0,1-1 1,1 1-1,0 0 0,1-1 0,0 1 0,1 0 0,1-1 1,1 0-1,-1 0 0,5 7-45,-8-20 8,0 0 0,0 0 1,0 0-1,0 0 0,0 0 1,0 0-1,0 0 0,1 0 0,-1 0 1,0 0-1,1 0 0,-1 0 0,1 0 1,-1-1-1,1 1 0,-1 0 0,1 0 1,0 0-1,-1-1 0,1 1 1,0 0-1,0-1 0,-1 1 0,1-1 1,0 1-1,0-1 0,0 1 0,0-1 1,0 0-1,0 1 0,0-1 0,0 0 1,-1 0-1,1 1 0,0-1 1,0 0-1,0 0 0,0 0 0,0 0 1,0 0-1,0-1 0,0 1 0,0 0 1,0 0-1,0-1 0,0 1 0,0 0 1,0-1-1,0 1 0,0-1 1,0 1-1,-1-1 0,1 0 0,0 1 1,0-1-1,-1 0 0,1 1 0,-1-1 1,1 0-1,0 0 0,-1 0 0,1 0 1,-1 0-9,29-60 487,27-172-15,-56 233-472,0-1-1,0 1 0,0-1 1,0 0-1,0 1 0,1-1 1,-1 1-1,0-1 0,0 1 1,1-1-1,-1 1 0,0-1 1,1 1-1,-1-1 0,1 1 1,-1-1-1,1 1 0,-1-1 1,1 1-1,-1 0 0,1-1 1,-1 1-1,1 0 0,-1 0 0,1-1 1,-1 1-1,1 0 0,0 0 1,-1 0-1,1 0 0,-1 0 1,1-1-1,0 1 0,-1 0 1,1 1-1,0-1 0,-1 0 1,1 0-1,-1 0 0,1 0 1,0 0-1,-1 1 0,1-1 1,-1 0-1,1 0 0,-1 1 1,1-1-1,-1 0 0,1 1 1,-1-1-1,1 1 0,-1-1 1,1 1-1,-1-1 0,0 1 1,1-1-1,-1 1 1,26 36-40,-22-31 36,106 166 88,-110-171-79,1 0 0,-1 0 0,1-1 0,-1 1 0,1 0 0,-1 0 0,1 0 0,0-1 1,0 1-1,-1 0 0,1-1 0,0 1 0,0-1 0,0 1 0,-1-1 0,1 1 0,0-1 1,0 0-1,0 1 0,0-1 0,0 0 0,0 0 0,0 1 0,0-1 0,0 0 1,0 0-1,0 0 0,0 0 0,0 0 0,0-1 0,0 1 0,0 0 0,0 0 0,0-1 1,0 1-1,0-1 0,0 1 0,-1 0 0,1-1 0,0 0 0,0 1 0,0-1 0,-1 1 1,1-1-1,0 0 0,-1 0 0,1 1 0,0-1 0,-1 0 0,1-1-5,22-52 240,-19 44-227,4-15 21,-5 12-29,1 0 0,1 0 1,-1 1-1,2 0 0,0 0 0,0 0 1,1 1-1,1 0 0,0 0 0,4-3-5,-10 13-2,0 0-1,0 0 1,0 0-1,1 1 0,-1-1 1,0 1-1,1-1 0,-1 1 1,0 0-1,1 0 1,-1 0-1,0 0 0,1 1 1,-1-1-1,0 1 1,0-1-1,1 1 0,-1 0 1,0 0-1,0 0 1,0 0-1,0 0 0,0 0 1,0 1-1,0-1 0,0 0 1,-1 1-1,1 0 1,0-1-1,-1 1 0,0 0 1,1 0-1,-1 0 1,0 0-1,0 0 0,0 0 1,0 0-1,0 1 1,0-1-1,-1 0 0,1 0 1,-1 3 2,3-1-3,69 121 21,-71-124-18,-1 0 0,1 0 0,-1 0 0,1-1 0,-1 1 0,1 0 0,-1 0 0,1-1 0,0 1 0,-1-1 0,1 1 0,0 0 1,0-1-1,-1 1 0,1-1 0,0 0 0,0 1 0,0-1 0,0 0 0,0 1 0,0-1 0,-1 0 0,1 0 0,0 0 0,0 0 0,0 0 0,0 0 0,0 0 1,0 0-1,0 0 0,0 0 0,0 0 0,0-1 0,-1 1 0,1 0 0,0-1 0,0 1 0,0-1 0,0 1 0,-1-1 0,1 1 0,0-1 0,-1 1 1,1-1-1,0 0 0,-1 1 0,1-1 0,-1 0 0,1 0 0,18-44-37,-18 43 32,34-97-2033,-19 74-52</inkml:trace>
  <inkml:trace contextRef="#ctx0" brushRef="#br0" timeOffset="532807.395">17871 8011 11482,'19'-180'3912,"-19"177"-2270,-7 8 2125,2 11-3231,4-12-50,-6 22 107,2 0 1,0-1-1,2 2 1,1-1-1,1 0 0,1 0 1,1 0-1,2 1 1,0-1-1,3 7-593,-6-32 13,0 1 0,0-1-1,0 1 1,0-1 0,0 1-1,0-1 1,0 1 0,1-1-1,-1 1 1,0-1 0,1 1-1,-1-1 1,1 0 0,0 1-1,-1-1 1,1 0 0,0 1 0,0-1-1,0 0 1,0 0 0,0 0-1,0 0 1,0 0 0,0 0-1,1 0 1,-1 0 0,0 0-1,1 0 1,-1-1 0,0 1-1,1-1 1,-1 1 0,1-1-1,-1 1 1,1-1 0,-1 0-1,1 0 1,-1 1 0,1-1 0,-1 0-1,1-1 1,-1 1 0,1 0-1,-1 0 1,1-1 0,-1 1-1,1 0 1,-1-1 0,0 0-1,1 1 1,-1-1 0,0 0-1,2 0-12,3-9 15,0 0 0,0 0-1,0-1 1,-1 1 0,-1-1-1,0 0 1,0 0 0,-1-1-1,1-10-14,0 5 11,10-38 16,-3 0 0,-2-1 1,0-35-28,-8 75 4,0-1 1,-2 1 0,0-1 0,0 1-1,-2 0 1,0-1 0,-1 1 0,0 1-1,-1-1 1,-1 1 0,-1 0 0,0 0-1,-1 0 1,-6-8-5,14 24 0,0-1 0,0 1 0,0-1 0,0 1 0,0-1 0,0 1 0,-1-1 0,1 1 0,0-1 0,0 1 0,0-1 0,0 1 0,-1-1 0,1 0 0,0 1 0,-1-1 0,1 1 0,0-1 0,-1 0 0,1 1 0,0-1 0,-1 0 0,1 1 0,-1-1 0,1 0 0,-1 1 0,1-1 0,0 0 0,-1 0 0,1 0 0,-1 1 0,1-1 0,-1 0 0,1 0 0,-1 0 0,0 0 0,1 0 0,-1 0 0,1 0 0,-1 0 0,1 0 0,-1 0 0,1 0 0,-1-1 0,1 1 0,-1 0 0,1 0-1,-1 0 1,1-1 0,0 1 0,-1 0 0,1-1 0,-1 1 0,1 0 0,0-1 0,-1 1 0,1 0 0,-1-1 0,1 1 0,0-1 0,0 1 0,-1 0 0,1-1 0,0 1 0,0-1 0,0 1 0,-1-1 0,1 1 0,0-1 0,-4 47-15,4-43 14,32 246 173,-31-234-147,1-1 1,1 0 0,0 0-1,1 0 1,1 0 0,0-1-1,1 0 1,0 0-1,1 0 1,1-1 0,0 0-1,0 0 1,1-1 0,10 11-26,-15-20-31,0 0 1,1 0-1,-1 0 1,0-1 0,1 0-1,-1 1 1,0-2 0,1 1-1,-1 0 1,1-1 0,0 0-1,-1 0 1,1 0-1,-1-1 1,1 1 0,-1-1-1,1 0 1,-1 0 0,0-1-1,1 1 1,-1-1-1,1-1 31,30-15-1313</inkml:trace>
  <inkml:trace contextRef="#ctx0" brushRef="#br0" timeOffset="533410.228">18956 7678 25293,'-5'1'259,"1"1"-1,-1 0 0,0 0 0,1 0 0,0 0 0,-1 1 0,1 0 0,0 0 0,0 0 0,1 0 0,-1 0 1,0 1-1,1 0 0,0 0 0,-1 2-258,-2 0 16,1 0-1,0 1 1,0-1 0,1 1-1,-1 0 1,2 1 0,-1-1-1,1 0 1,0 1 0,0 0-1,1 0 1,0 0 0,1 0-1,0 0 1,0 0 0,1 0 0,0 1-1,0-1 1,1 0 0,0 0-1,0 0 1,1 0 0,0 0-1,0 0 1,1 1-16,-2-8 0,-1 0 0,1 0-1,-1 1 1,1-1 0,0 0 0,-1 0-1,1 0 1,0 0 0,0 0 0,0 0-1,0 0 1,0 0 0,0 0 0,0 0-1,0-1 1,0 1 0,1 0 0,-1-1 0,0 1-1,0-1 1,1 1 0,-1-1 0,0 1-1,1-1 1,-1 0 0,0 0 0,1 0-1,-1 0 1,0 0 0,1 0 0,-1 0-1,0 0 1,1 0 0,-1-1 0,0 1 0,1-1-1,-1 1 1,0-1 0,0 1 0,1-1-1,-1 0 1,0 1 0,0-1 0,0 0-1,0 0 1,0 0 0,0 0 0,0 0-1,0 0 1,0 0 0,0-1 0,12-18 10,-1-2 1,-1 1-1,0-1 1,-2-1-1,0 0 0,-2-1 1,-1 1-1,0-2-10,-6 23 1,21-118 43,-18 122-71,50 99-47,-35-60 76,68 122 22,-84-161-65,-1 0 0,0 0-1,1 0 1,-1 0 0,1 0 0,0-1-1,-1 1 1,1-1 0,0 1-1,0-1 1,0 1 0,0-1 0,0 0-1,0 0 1,0 0 0,1 0-1,-1-1 1,0 1 0,1-1 0,-1 1-1,0-1 1,1 0 0,-1 0-1,1 0 1,0 0 41,23-17-2776</inkml:trace>
  <inkml:trace contextRef="#ctx0" brushRef="#br0" timeOffset="534502.932">14025 9632 20900,'8'-10'6866,"19"40"-6342,61 189-100,-88-219-422,0 1-1,0-1 1,0 1-1,0-1 1,0 1-1,0-1 1,0 1-1,0-1 1,0 1-1,0-1 1,1 1-1,-1-1 1,0 1-1,0-1 1,0 1-1,1-1 1,-1 1-1,0-1 1,1 0 0,-1 1-1,0-1 1,1 1-1,-1-1 1,0 0-1,1 1 1,-1-1-1,1 0 1,-1 0-1,1 1 1,-1-1-1,0 0 1,1 0-1,-1 0 1,1 1-1,-1-1 1,1 0-1,0 0 1,-1 0-1,1 0 1,-1 0-1,1 0 1,-1 0-1,1 0 1,-1 0 0,1 0-1,-1-1 1,1 1-1,-1 0 1,1 0-1,-1 0 1,1-1-1,-1 1 1,0 0-1,1 0 1,-1-1-1,1 1-1,9-29 71,32-280 221,-43 308-292,1-1-1,0 1 0,0-1 0,0 1 1,0-1-1,0 1 0,0-1 1,0 0-1,0 1 0,1-1 0,-1 1 1,1-1-1,-1 1 0,1-1 1,-1 1-1,1 0 0,0-1 1,0 1-1,0 0 0,0-1 0,0 1 1,0 0-1,0 0 0,0 0 1,0 0-1,0 0 0,1 0 0,-1 0 1,0 1-1,1-1 0,-1 0 1,1 1-1,-1-1 0,0 1 1,1-1-1,0 1 0,-1 0 0,1-1 1,-1 1-1,1 0 0,-1 0 1,1 0-1,-1 0 0,1 1 1,-1-1-1,1 0 0,0 1 0,-1-1 1,0 1-1,1-1 0,0 1 1,8 11 0,-1 1-1,-1-1 1,0 1 0,-1 0-1,0 1 1,-1 0-1,-1 0 1,0 0-1,-1 1 1,0 0 0,-1 0 0,1 1 19,2-24-1283,-4-17-471</inkml:trace>
  <inkml:trace contextRef="#ctx0" brushRef="#br0" timeOffset="535169.195">14460 9397 11338,'14'25'4909,"20"30"2876,8-14-5014,-40-40-2731,-1 0 1,1-1-1,-1 1 0,1-1 0,0 1 1,-1-1-1,1 1 0,-1-1 0,1 0 1,0 0-1,-1 0 0,1 0 0,0 0 0,-1 0 1,1 0-1,0-1 0,-1 1 0,1 0 1,-1-1-1,1 0 0,0 1 0,-1-1 1,1 0-1,-1 0 0,0 0 0,1 0 1,-1 0-1,0 0 0,0 0 0,1 0 1,-1 0-1,0-1 0,0 1 0,0 0 1,0-1-1,-1 1 0,1-1 0,0 1-40,24-61 242,-23 54-216,0 1 0,0-1 0,-1 0 0,0 1 0,0-1 0,-1 0 0,0 1 0,-1-1 0,1 0 0,-1 0 0,-1 1 1,0-1-1,0 1 0,0-1 0,-1 1 0,0 0 0,0 0 0,-1 0 0,0 1 0,0-1 0,-1 1 0,1 0 0,-5-4-26,7 9 5,1 1-1,-1-1 1,1 1 0,-1-1 0,0 1-1,1 0 1,-1 0 0,0 0 0,1 0-1,-1 0 1,0 0 0,0 0 0,1 0-1,-1 1 1,1-1 0,-1 1 0,0-1-1,1 1 1,-1 0 0,1-1 0,-1 1-1,1 0 1,-1 0 0,1 0 0,0 0-1,0 0 1,-1 1 0,1-1 0,0 0-1,0 1 1,0-1 0,0 0 0,0 1-1,1-1 1,-1 1 0,0-1 0,1 1-1,-1 0 1,1-1 0,-1 1 0,1 0-1,0-1 1,0 1 0,0 0 0,0-1-1,0 1 1,0 0 0,0-1 0,0 1-1,1 0 1,-1-1 0,1 1 0,-1-1-1,1 1 1,0 0-5,0 23 4,1 0 0,1 0-1,1-1 1,1 1 0,1-1 0,1 0-1,1-1 1,2 0 0,10 20-4,-20-40-3,1-1 1,-1 1-1,1 0 1,-1-1-1,1 1 1,0-1-1,0 1 1,0-1 0,0 1-1,1-1 1,-1 0-1,1 0 1,-1 1-1,1-1 1,0 0-1,0-1 1,0 1-1,0 0 1,0 0 0,0-1-1,0 1 1,1-1-1,-1 0 1,0 0-1,1 0 1,-1 0-1,1 0 1,0 0-1,-1 0 1,1-1 0,-1 0-1,1 1 1,0-1-1,-1 0 1,1 0-1,0-1 1,-1 1-1,1 0 1,0-1-1,-1 0 1,1 1 0,-1-1-1,1 0 1,1-1 2,5-11-90,-1 0 0,0 0 0,0 0 0,-2-1 0,0 0 0,0-1 0,-1 1 0,-1-1 0,-1 0 1,0 0-1,-1 0 0,0-6 90,0 0-475,-1 0 1,-1 0-1,0 0 1,-2 1 0,-1-1-1,0 0 1,-2 0-1,-5-14 475,6 15-441,10 26 313,13 34 329,75 285 3312,-93-322-3493,0 1 0,0-1 1,0 0-1,0 0 0,1 0 0,-1 0 1,1 0-1,0 0 0,0 0 0,0 0 1,0-1-1,0 1 0,1-1 0,-1 0 0,1 1 1,-1-1-1,1 0 0,0-1 0,0 1 1,0 0-1,0-1 0,0 0 0,1 1 1,-1-1-1,0-1 0,0 1 0,1 0 1,-1-1-1,0 0 0,1 1 0,-1-1 1,1-1-1,-1 1 0,4-1-20,3-2 5,0 1 0,0 1 1,0-1-1,1 2 0,-1-1 0,0 1 0,1 1 0,-1 0 0,0 0 1,0 1-1,0 0 0,0 1 0,0 0 0,0 1 0,-1 0 0,1 1 1,-1-1-1,0 2 0,0-1 0,-1 1 0,0 1 0,4 3-5,-5-2 43,-1 0 0,0 1 0,0 0 0,-1 0 0,0 0 0,0 1 0,-1 0 0,0 0 0,-1 0 0,0 0 0,-1 1 0,0-1 0,0 0 0,-1 1 0,-1 0-1,0-1 1,0 1 0,-1 0 0,0-1 0,-1 1 0,0-1 0,-1 0 0,0 0 0,-1 0 0,-1 2-43,3-8 25,1-1 1,-1 0-1,0 0 0,-1 0 1,1-1-1,0 1 0,-1 0 1,0-1-1,1 0 0,-1 1 1,0-1-1,0 0 0,0-1 1,-1 1-1,1 0 0,0-1 1,-1 0-1,1 0 1,-1 0-1,1 0 0,-1 0 1,1-1-1,-1 0 0,0 1 1,1-1-1,-1-1 0,0 1 1,1 0-1,-1-1 0,1 0 1,-1 0-1,-1 0-25,-4-3 14,-1 1-1,1-1 1,0 0-1,0-1 1,0 0-1,1-1 1,0 0-1,0 0 1,0-1 0,1 0-1,-2-1-13,2 0-77,0 0 0,0 0-1,1-1 1,0 1 0,1-1 0,0-1-1,0 1 1,1-1 0,0 1 0,0-1-1,1 0 1,1-1 0,0 1 0,0 0-1,1-1 1,0 1 0,1-1 0,0 1-1,1-1 1,0 1 0,0-1 0,2 1-1,-1 0 1,1-1 0,0 1-1,1 1 1,0-1 0,1 0 0,1 0 77,18-26-1245,2-4 2415</inkml:trace>
  <inkml:trace contextRef="#ctx0" brushRef="#br0" timeOffset="536306.004">15226 9270 18916,'-33'-3'5923,"8"27"-3893,1 43-1281,23-53-697,0 0 0,1 0 0,1-1 0,1 1 1,0-1-1,0 1 0,1-1 0,1 0 0,0 0 0,1 0 0,0 0 0,6 7-52,-11-19 4,0 0-1,0 0 0,0 0 1,1-1-1,-1 1 1,0 0-1,1-1 0,-1 1 1,1 0-1,-1-1 0,1 1 1,-1 0-1,1-1 0,-1 1 1,1-1-1,-1 1 1,1-1-1,0 1 0,-1-1 1,1 1-1,0-1 0,-1 0 1,1 0-1,0 1 0,0-1 1,-1 0-1,1 0 1,0 0-1,0 1 0,0-1 1,-1 0-1,1 0 0,0 0 1,0 0-1,-1-1 0,1 1 1,0 0-1,0 0 1,0 0-1,-1-1 0,1 1 1,0 0-1,-1-1 0,1 1 1,0 0-1,-1-1 0,1 1 1,0-1-1,-1 1 1,1-1-1,-1 0 0,1 1-3,21-42 147,-9 3-132,-1 0 0,-2 0 0,-2-1 1,-2-1-1,-2 1 0,-1-1 0,-2-17-15,-2 58-5,1-1 0,-1 1-1,1-1 1,0 1-1,-1-1 1,1 1-1,-1-1 1,1 1 0,0-1-1,-1 1 1,1-1-1,0 1 1,0-1-1,0 0 1,-1 1-1,1-1 1,0 0 0,0 1-1,0-1 1,0 0-1,0 1 1,0-1-1,0 1 1,0-1 0,0 0-1,1 1 1,-1-1-1,0 0 1,0 1-1,0-1 1,1 1 0,-1-1-1,0 1 1,1-1-1,-1 0 1,0 1-1,1-1 1,-1 1-1,1 0 1,-1-1 0,1 1-1,-1-1 1,1 1-1,-1 0 1,1-1-1,0 1 1,-1 0 0,1 0-1,-1-1 1,1 1-1,0 0 1,-1 0-1,1 0 1,0 0 0,-1 0-1,1 0 1,-1 0-1,1 0 1,0 0-1,-1 0 1,1 0-1,0 0 1,-1 0 5,26 39-263,85 230 199,-110-266 77,-1-1 1,1 1-1,0-1 0,0 0 1,-1 1-1,2-1 0,-1 0 1,0 0-1,0 0 0,1 1 1,-1-1-1,1-1 0,0 1 1,-1 0-1,1 0 0,0-1 1,0 1-1,0-1 0,0 1 1,1-1-1,-1 0 0,0 0 1,0 0-1,1 0 0,-1 0 1,1 0-1,-1-1 0,1 1 1,-1-1-1,1 0 0,-1 0 1,1 0-1,-1 0 0,1 0-13,1-6 35,1 1-1,-1-1 0,0 0 1,-1 0-1,0 0 0,0 0 0,0-1 1,0 1-1,-1-1 0,0 0 1,-1 0-1,1 0 0,-1 1 0,-1-1 1,1 0-1,-1-1 0,-1-3-34,2 1 30,2-20 5,-1 0 0,-2 0 1,0-1-1,-3 1 1,0 0-1,-2 0 1,-1 1-1,-1 0 1,-2 0-1,-1 0 1,-1 1-1,-1 0 1,-2 1-1,0 1 1,-10-11-36,18 39-110,39 68 10,97 315 196,-128-379-90,0 4 8,1-1 0,0 1 0,1-1-1,0 0 1,0 0 0,1 0 0,0-1 0,0 1 0,1-1 0,1 0-1,-1-1 1,4 4-14,-9-11 1,-1 1 1,0 0-1,1-1 0,-1 1 0,0-1 0,1 1 0,-1-1 0,1 1 1,-1-1-1,1 1 0,-1-1 0,1 0 0,0 1 0,-1-1 0,1 1 1,-1-1-1,1 0 0,0 0 0,-1 1 0,1-1 0,0 0 0,-1 0 0,1 0 1,0 0-1,-1 0 0,1 0 0,0 0 0,-1 0 0,1 0 0,0 0 1,-1 0-1,1 0 0,0-1 0,-1 1 0,1 0 0,0 0 0,-1-1 1,1 1-1,-1 0 0,1-1 0,-1 1 0,1-1 0,0 1 0,-1-1 0,0 1 1,1-1-1,-1 1 0,1-1 0,-1 1 0,0-1 0,1 0 0,-1 1 1,0-1-1,1 1 0,-1-1 0,0 0 0,0 1 0,0-1 0,0 0 1,0 1-1,0-1 0,0 0 0,0 0 0,0 1 0,0-1 0,0 0 0,0 1 1,0-1-2,-8-47 77,-84-124 8,89 168-109,15 20-80,82 131 36,-93-146 69,0 0-1,0 0 0,0 0 0,0 0 0,0 0 0,0-1 0,0 1 1,0 0-1,1-1 0,-1 1 0,0-1 0,0 1 0,1-1 1,-1 0-1,0 0 0,1 1 0,-1-1 0,0 0 0,1 0 0,-1 0 1,0-1-1,1 1 0,-1 0 0,0 0 0,0-1 0,1 1 1,-1 0-1,0-1 0,0 0 0,1 1 0,-1-1 0,0 0 0,0 1 1,0-1-1,0 0 0,0 0 0,0 0 0,0 0 0,0 0 1,-1 0-1,1 0 0,0 0 0,-1 0 0,1 0 0,0-1 0,-1 1 0,27-64 14,-24 56-12,51-117 6,-54 124-10,1 1 1,-1 0-1,1 0 0,0-1 1,-1 1-1,1 0 1,0 0-1,0 0 0,0 0 1,0 0-1,0 0 0,0 0 1,0 0-1,0 1 1,0-1-1,1 0 0,-1 1 1,0-1-1,0 1 0,1-1 1,-1 1-1,0-1 1,1 1-1,-1 0 0,0 0 1,1 0-1,-1 0 0,0 0 1,1 0-1,-1 0 0,1 0 1,-1 0-1,0 1 1,1-1-1,-1 1 0,0-1 1,0 1-1,1-1 0,-1 1 1,0 0-1,0-1 1,0 1-1,0 0 0,0 0 1,0 0-1,0 0 0,0 0 1,0 0 1,36 58-57,-37-58 57,66 130 32,-66-131-30,0 1 0,0-1 0,0 1 0,1-1 0,-1 1-1,0-1 1,0 1 0,0-1 0,1 1 0,-1-1 0,0 0 0,1 1-1,-1-1 1,0 1 0,1-1 0,-1 1 0,0-1 0,1 0 0,-1 1-1,1-1 1,-1 0 0,0 0 0,1 1 0,-1-1 0,1 0 0,-1 0-1,1 0 1,-1 1 0,1-1 0,-1 0 0,1 0 0,0 0 0,-1 0-1,1 0 1,-1 0 0,1 0 0,-1 0 0,1 0 0,-1 0 0,1-1-1,-1 1 1,1 0 0,-1 0 0,1 0 0,-1-1 0,1 1 0,-1 0-1,1 0 1,-1-1 0,0 1 0,1-1 0,-1 1 0,1 0 0,-1-1-1,0 1 1,0-1 0,1 1 0,-1 0 0,0-1 0,0 1 0,1-1-1,-1 1 1,0-1 0,0 1 0,0-1 0,0 1 0,0-1-1,0 0 1,1 1-2,3-49 103,-3 36-95,16-119 15,-16 131-27,0 1 0,0-1 0,0 1 0,0-1 1,0 1-1,0-1 0,0 1 0,0 0 0,0 0 0,0-1 1,0 1-1,0 0 0,0 0 0,0 0 0,0 0 0,0 0 1,0 0-1,0 1 0,0-1 0,0 0 0,0 0 0,0 1 1,0-1-1,0 1 0,0-1 0,0 1 0,0-1 0,0 1 1,0 0-1,0-1 0,-1 1 0,1 0 0,0-1 0,0 1 1,-1 0-1,1 0 0,-1 0 0,1 0 0,-1 0 0,1 0 1,-1 0-1,1 0 0,-1 0 0,0 0 0,0 0 0,1 0 1,-1 0-1,0 0 0,0 0 0,0 0 0,0 0 0,0 1 4,2 3-10,62 73-17,-62-76 29,-1-1 1,1 1-1,0-1 1,0 1-1,0-1 0,0 0 1,0 0-1,0 0 1,0 0-1,0 0 0,1-1 1,-1 1-1,0-1 1,1 1-1,-1-1 1,0 0-1,1 0 0,-1 0 1,0 0-1,1 0 1,-1 0-1,0-1 1,0 1-1,1-1 0,-1 0 1,0 1-1,0-1 1,0 0-1,1 0 1,-1-1-1,0 1 0,-1 0 1,1-1-1,0 1 1,0-1-1,-1 1 0,1-1 1,-1 0-1,1 0 1,0-1-3,12-19 22,-2-1 1,0 0-1,-1 0 1,-2-1-1,0 0 1,-2-1-1,0 0 1,-2 0-23,1-28 8,-7 51-14,-1 5 4,0-1 0,0 1-1,0 0 1,0 0-1,0 0 1,1 0 0,-1 0-1,1 0 1,0 0-1,0 1 1,0-1 0,0 0-1,1 1 1,-1-1-1,1 1 1,0-1 0,0 1-1,0-1 1,0 1-1,1-1 1,-1 0 0,1 1-1,0-1 1,0 0-1,0 1 1,1-1-1,-1 0 1,1 0 0,1 3 2,0 4-3,-1 2 4,0-1 0,1 1 0,0-1 0,1 0 0,0 0 0,1 0 0,0-1 0,0 1 0,2-1 0,-1 0-1,1-1 1,0 0 0,1 0 0,0 0 0,0-1 0,8 5-1,-12-12-22,0 0 0,-1 0 1,1-1-1,0 1 0,0-1 0,-1 0 0,1 0 0,0-1 0,0 1 1,-1-1-1,1 0 0,0 0 0,-1 0 0,1 0 0,-1-1 1,1 1-1,-1-1 0,0 0 0,0 0 0,0 0 0,0 0 0,0-1 1,0 1-1,0-1 0,-1 0 0,1 0 0,-1 0 0,0 0 1,0 0-1,0 0 0,0-1 0,-1 1 0,1-1 0,-1 1 0,0-1 1,0 1-1,0-1 0,-1 0 0,1 0 0,-1 1 0,0-1 1,0-1 21,0-23-1378</inkml:trace>
  <inkml:trace contextRef="#ctx0" brushRef="#br0" timeOffset="536553.834">16032 8840 21981,'0'0'1744,"0"0"1337,0 0-2105,0 0-664,2 0-32,-1 0-984,44 0 704</inkml:trace>
  <inkml:trace contextRef="#ctx0" brushRef="#br0" timeOffset="537052.199">16956 9022 21389,'-27'-63'4822,"26"61"-4743,0 1 1,0 0 0,0 0-1,0 0 1,0 0-1,0 0 1,-1 0-1,1 0 1,0 0-1,-1 0 1,1 1-1,0-1 1,-1 0 0,1 1-1,-1-1 1,1 1-1,-1 0 1,1 0-1,-1-1 1,1 1-1,-1 0 1,0 0-1,1 0 1,-1 0-1,1 1 1,-1-1 0,1 0-1,-1 1 1,1-1-1,-1 1 1,1-1-1,0 1 1,-1 0-1,1-1 1,0 1-1,-1 0 1,1 0-1,0 0 1,0 0 0,0 0-1,0 0 1,-1 2-80,-2 3 13,1 1 0,0-1-1,0 1 1,0 0 0,1 0 0,0 0 0,1 0 0,0 0 0,0 0 0,0 0 0,1 1 0,0-1 0,0 0 0,1 0 0,0 1 0,0-1 0,1 0 0,-1 0 0,2 0 0,-1 0 0,1-1-1,0 1 1,0-1 0,2 2-13,-5-6 1,0-1-1,0 0 0,0 0 1,0 0-1,1 0 0,-1 0 1,0 0-1,0 0 0,1 0 1,-1 0-1,1 0 0,-1 0 1,1 0-1,-1 0 0,1 0 1,-1 0-1,1-1 0,0 1 1,0 0-1,-1 0 0,1-1 1,0 1-1,0 0 0,0-1 1,0 1-1,0-1 0,0 1 1,0-1-1,0 1 0,0-1 1,0 0-1,0 1 0,0-1 1,0 0-1,0 0 0,0 0 1,0 0-1,0 0 0,0 0 1,0 0-1,0 0 0,0-1 1,0 1-1,1 0 0,-1 0 1,0-1-1,0 1 0,-1-1 1,1 1-1,0-1 0,0 0 1,0 1-1,4-11 6,-1 0 0,0 0 0,0 0 0,-2-1 0,1 1 0,-1-1 0,-1 1 0,0-1 0,-1-10-6,1-2 10,2-44 47,-3 0 0,-3 0 0,-3-1 0,-8-26-57,11 71 19,14 44-86,143 407-47,-130-369-644,-21-58-1001,3-11-1889</inkml:trace>
  <inkml:trace contextRef="#ctx0" brushRef="#br0" timeOffset="537351.32">17159 8813 22205,'102'124'3925,"-102"-124"-3899,0-1 0,0 1 0,0-1 0,0 1 0,1 0 0,-1-1 0,0 1 0,0 0 0,0-1 0,0 1 0,1-1 0,-1 1 0,0 0 0,0 0 0,1-1 0,-1 1 0,0 0 0,1-1 0,-1 1 0,0 0 0,1 0 0,-1 0 0,0-1 0,1 1 0,-1 0 0,1 0 0,-1 0 0,0 0 0,1 0 0,-1 0 0,1-1 0,-1 1 0,0 0 0,1 0 0,-1 1 0,1-1 0,-1 0 0,0 0 0,1 0 0,-1 0 0,1 0 0,-1 0 0,0 0 0,1 1 0,-1-1 0,1 0 0,-1 0 0,0 0 0,1 1 0,-1-1 0,0 0 0,0 1 0,1-1 0,-1 0 0,0 1 0,0-1 0,1 0 0,-1 1 0,0-1 0,0 0 0,0 1 0,0-1 0,1 0 0,-1 1 0,0-1 0,0 1 0,0-1-26,-1-33 731,-1 25-701,0 0-1,0 1 0,0 0 0,-1-1 0,0 1 1,-1 0-1,0 0 0,0 1 0,0-1 0,-1 1 1,1 0-1,-2 0 0,1 0 0,-1 1 0,1-1 1,-1 2-1,-1-1 0,1 1 0,-6-3-29,11 7-2,-1 0 0,1 1-1,0-1 1,0 1 0,0-1-1,0 1 1,-1 0 0,1-1 0,0 1-1,0 0 1,0 0 0,1 0-1,-1 0 1,0 0 0,0 0 0,0 0-1,1 0 1,-1 0 0,0 0-1,1 0 1,-1 0 0,1 0-1,-1 1 1,1-1 0,0 0 0,0 0-1,-1 1 1,1-1 0,0 0-1,0 0 1,0 1 0,0-1 0,1 0-1,-1 1 1,0-1 0,0 0-1,1 0 1,-1 0 0,1 1 0,-1-1-1,1 0 1,-1 0 0,1 0-1,0 0 1,0 1 2,-1-1-1,8 32 4,2-1 0,1 0 0,1 0 0,1-1 0,2-1 0,2 0 1,1 0-4,-18-28-4,1 0 0,0 0 0,0 0 0,0 0 0,0 0 0,1-1 0,-1 1 1,0 0-1,1-1 0,0 1 0,-1-1 0,1 0 0,0 1 0,-1-1 0,1 0 0,0 0 1,0 0-1,0 0 0,0 0 0,0-1 0,0 1 0,0 0 0,0-1 0,0 0 1,1 1-1,-1-1 0,0 0 0,0 0 0,0 0 0,0-1 0,0 1 0,1 0 1,-1-1 3,22-18-639,2-9-584</inkml:trace>
  <inkml:trace contextRef="#ctx0" brushRef="#br0" timeOffset="537814.839">17508 8773 17876,'-19'9'7456,"20"14"-5154,25 30-3120,-20-43 1456,39 77-211,-3 2 0,-5 2 0,21 74-427,-50-138 14,-2-22 17,-6-22-13,-50-412 181,49 425-204,0-1 1,1 1-1,-1 0 1,1-1-1,-1 1 1,1 0 0,1-1-1,-1 1 1,1 0-1,-1 0 1,1-1-1,1 1 1,-1 0-1,0 0 1,1 0-1,0 0 1,0 0-1,0 1 1,0-1-1,1 0 1,0 1-1,-1 0 1,1-1-1,0 1 1,1 0 0,-1 1-1,0-1 1,1 1-1,0-1 1,-1 1-1,3-1 5,-3 5-16,0 0 0,0 0-1,-1 0 1,1 0 0,-1 0-1,1 1 1,-1-1 0,0 1-1,0-1 1,0 1 0,0 0-1,0 0 1,-1 0 0,1 0-1,-1 0 1,0 0 0,0 0 0,0 1-1,0-1 1,-1 0 0,1 0-1,-1 1 1,0-1 0,0 0-1,0 1 1,-1 0 16,2 13 78,0 0 0,-2 0 0,0 0 0,-1 0 0,-1 0 0,0-1 0,-1 1 0,-1-1 0,-1 0 0,0 0 0,-1 0 0,-1-1 0,-4 7-78,11-21-17,1 1-1,-1-1 1,0 0 0,0 1 0,1-1 0,-1 0 0,0 0 0,0 1 0,0-1 0,-1 0 0,1 0 0,0 0 0,0 0-1,-1-1 1,1 1 0,0 0 0,-1 0 0,1-1 0,-1 1 0,1-1 0,-1 1 0,1-1 0,-1 0 0,1 0 0,-1 1 0,1-1-1,-1 0 1,1 0 0,-1-1 0,1 1 0,-1 0 0,0 0 0,1-1 0,0 1 0,-1-1 0,1 1 0,-1-1 0,1 0-1,-1 1 1,1-1 0,0 0 0,0 0 0,-1 0 0,1 0 0,0 0 0,0 0 0,0-1 0,0 1 0,0 0 0,0 0-1,1-1 1,-1 1 17,-12-28-1323,6-8-524</inkml:trace>
  <inkml:trace contextRef="#ctx0" brushRef="#br0" timeOffset="538113.333">17863 8815 20044,'54'31'6172,"-47"-33"-4802,32-102-1017,-38 103-354,0 0 0,1 0 0,-1 0-1,0 0 1,1 0 0,-1 1 0,0-1 0,1 0-1,-1 1 1,1-1 0,-1 1 0,1-1 0,-1 1-1,1 0 1,-1-1 0,1 1 0,0 0 0,-1 0-1,1 0 1,-1 1 0,1-1 0,-1 0 0,1 0-1,-1 1 1,1-1 0,-1 1 0,1-1 0,-1 1-1,1 0 1,-1 0 0,0-1 0,1 1-1,-1 0 1,0 0 0,0 0 0,0 1 0,0-1-1,0 0 1,0 0 0,0 0 0,0 1 0,0-1-1,0 1 1,0 0 1,4 3-4,22 20-5,-22-19 18,0 0-1,0-1 1,0 1-1,1-1 0,-1-1 1,1 1-1,1-1 1,-1 0-1,0 0 0,1-1 1,0 0-1,0 0 1,0-1-1,0 1 0,7 0-8,-10-5-1,0 0 1,-1 0-1,1 0 0,-1-1 0,1 1 0,-1-1 0,0 0 0,0 0 0,0 0 0,0 0 1,-1-1-1,1 1 0,-1-1 0,0 0 0,0 1 0,0-1 0,0 0 0,-1 0 0,1 0 1,-1 0-1,0 0 0,-1-1 0,1 1 0,-1 0 0,0-2 1,2-1-74,9-40-869,2-5-556</inkml:trace>
  <inkml:trace contextRef="#ctx0" brushRef="#br0" timeOffset="538759.909">18431 8669 18140,'0'0'1374,"1"-4"-37,0 0-1245,0 1-1,0-1 1,0 1-1,0-1 1,-1 1-1,0-1 1,1 1 0,-1-1-1,-1 0 1,1 1-1,0-1 1,-1 1-1,0-1 1,0 0-1,0 1 1,0 0-1,-2-4-91,-1 41 923,5-23-654,0 1 0,0 0 0,1 0 1,0 0-1,1-1 0,1 1 0,0-1 0,0 0 0,1 0 0,0 0 0,1-1 0,6 9-269,-11-18 21,0 0-1,-1 0 1,1 0-1,0-1 1,0 1-1,0 0 1,0-1-1,-1 1 1,1 0-1,0-1 1,0 1-1,0-1 1,0 0-1,0 1 1,0-1-1,0 0 1,1 0 0,-1 1-1,0-1 1,0 0-1,0 0 1,0 0-1,0 0 1,0-1-1,0 1 1,0 0-1,0 0 1,0-1-1,0 1 1,0 0-1,0-1 1,0 1 0,0-1-1,0 1 1,0-1-1,0 0 1,0 1-1,0-1 1,-1 0-1,1 0 1,0 0-1,-1 1 1,1-1-1,0 0 1,-1 0-1,1 0 1,-1 0-1,1-1-20,22-54 369,-11-7-258,-2 1 0,-3-1 0,-3-1 0,-3-57-111,-5 47 28,36 445 261,-31-363-264,0 7 45,0 0-1,1-1 1,1 1-1,0 0 0,1-1 1,0 0-1,1 0 0,1 0 1,0-1-1,5 7-69,-10-19 2,-1 0 0,1 0 0,-1 0 0,1 0 0,0-1 0,-1 1-1,1 0 1,0 0 0,0 0 0,0 0 0,0-1 0,0 1 0,0-1 0,0 1 0,0 0 0,0-1 0,0 0 0,0 1 0,0-1 0,0 0 0,0 1-1,1-1 1,-1 0 0,0 0 0,0 0 0,0 0 0,0 0 0,1 0 0,-1 0 0,0 0 0,0-1 0,0 1 0,0 0 0,0-1 0,0 1-1,0-1 1,1 1 0,-1-1 0,-1 0 0,1 1 0,0-1 0,0 0 0,0 0 0,0 1 0,0-1 0,-1 0 0,1 0 0,0 0 0,-1 0 0,1 0-1,0-1-1,29-56 57,-24 40-48,-1-1 1,-1 1 0,-1-1 0,0 0-1,-1 0 1,-1 0 0,-1 0 0,-1 0-1,0 0 1,-2 0 0,0 1 0,-1-1-1,-4-11-9,0 28-82,10 68 11,-1-34 92,2 0 0,1 0 0,1 0 0,2 0 0,1-1 0,2 0 0,6 13-21,-16-43 5,0 0 0,0 1 0,1-1 1,-1 0-1,0 0 0,0 0 0,1 0 0,-1 0 1,0 0-1,1 0 0,-1 0 0,1 0 0,0 0 1,-1 0-1,1 0 0,0 0 0,-1 0 1,1 0-1,0-1 0,0 1 0,0 0 0,0-1 1,0 1-1,0 0 0,0-1 0,0 1 1,0-1-1,0 0 0,0 1 0,0-1 0,0 0 1,0 1-1,0-1 0,0 0 0,1 0 0,-1 0 1,0 0-1,0 0 0,0 0 0,0-1 1,0 1-1,0 0 0,0 0 0,0-1 0,1 1 1,-1-1-1,0 1 0,0-1 0,0 1 1,-1-1-1,1 0 0,0 1 0,0-1 0,0 0 1,0 0-1,-1 0 0,1 0 0,0 1 0,-1-1 1,1-1-6,28-62 205,-18 30-154,-6 14-61,1 1 1,1 0 0,0 1 0,2-1-1,0 1 1,1 1 0,5-6 9,-15 22-9,1-1 0,0 1 1,0 0-1,-1 0 0,1-1 1,0 1-1,0 0 0,0 0 1,0 0-1,0 0 0,0 0 1,1 0-1,-1 1 0,0-1 1,0 0-1,1 0 0,-1 1 0,0-1 1,1 1-1,-1-1 0,1 1 1,-1 0-1,1 0 0,-1-1 1,1 1-1,-1 0 0,0 0 1,1 0-1,-1 1 0,1-1 1,-1 0-1,1 1 0,-1-1 1,0 0-1,1 1 0,-1 0 1,1-1-1,-1 1 0,0 0 0,0 0 1,0-1-1,1 1 0,-1 0 1,0 0-1,0 1 9,40 88-108,7 7 127,-48-97-24,0 1 0,1-1-1,-1 1 1,0-1 0,1 0 0,-1 1 0,1-1 0,-1 1 0,1-1 0,-1 0 0,0 0 0,1 1-1,-1-1 1,1 0 0,-1 0 0,1 1 0,0-1 0,-1 0 0,1 0 0,-1 0 0,1 0 0,-1 0 0,1 0-1,-1 0 1,1 0 0,-1 0 0,1 0 0,0 0 0,-1 0 0,1 0 0,-1-1 0,1 1 0,-1 0 0,1 0-1,-1-1 1,1 1 0,-1 0 0,1 0 0,-1-1 0,0 1 0,1-1 0,-1 1 0,0 0 0,1-1 0,-1 1-1,0-1 1,1 1 0,-1-1 0,0 1 0,0-1 0,1 1 0,-1-1 0,0 1 0,0-1 0,0 1 0,0-1-1,0 1 1,0-1 0,0 0 0,0 1 5,6-41-884,-5 37 681,2-37-902,1-2 2341</inkml:trace>
  <inkml:trace contextRef="#ctx0" brushRef="#br0" timeOffset="539279.51">19258 8432 14915,'0'40'10765,"-11"-2"-7669,2 43-2960,9-78-148,0-1 0,0 0 1,0 0-1,0 0 1,1 0-1,-1 0 1,1 0-1,0 0 1,0 0-1,-1 0 1,1 0-1,0 0 1,1 0-1,-1 0 1,0-1-1,1 1 1,-1 0-1,0-1 1,1 1-1,0-1 1,-1 0-1,1 1 1,0-1-1,0 0 1,0 0-1,0 0 1,0 0-1,0-1 1,0 1-1,0 0 1,0-1-1,0 1 1,0-1-1,0 0 1,0 0-1,1 0 1,-1 0-1,0 0 1,0 0-1,0-1 1,0 1-1,0-1 1,1 1 11,10-9-814,0 0 0,0 0 0,-1-1 0,0-1 0,-1 0 0,0 0 0,-1-1 0,2-3 814,-3-24-7529,-10 30 9029,0-1 3575,2 10-3170,14 2 1990,-10-2-3792,0 2-48,-1-1-1,1-1 0,-1 1 1,1-1-1,-1 0 0,1 0 0,-1 0 1,0 0-1,1-1 0,-1 0 1,1 0-1,-1 0 0,0 0 1,0-1-1,1 0 0,1-1-54,2-4 32,0 0 0,-1-1 0,0 0-1,-1-1 1,1 1 0,-2-1 0,1 0 0,-1-1-1,-1 0 1,0 1 0,0-1 0,-1 0-1,0-1 1,0 1 0,-1-1 0,-1 1 0,0-1-1,0-5-31,-2 16 16,1 1 0,-1-1 0,1 0 0,-1 0 0,1 1 0,-1-1 0,1 0 0,-1 0 0,1 0 0,-1 0 0,1 0 0,-1 0 0,1 0 0,-1 0 0,1 0 0,-1 0 0,1 0 0,-1 0 0,1 0 0,-1 0 0,1 0 0,-1 0 0,1-1 0,-1 1 0,1 0 0,-1 0 0,1-1 0,-1 1 0,1 0 0,0-1 0,-1 1 0,1 0 0,-1-1 0,1 1 0,0 0 0,0-1 0,-1 1 0,1-1 0,0 1-1,-1-1 1,1 1 0,0-1 0,0 1 0,0-1 0,0 1 0,0-1 0,0 1 0,-1-1 0,1 1 0,0-1 0,0 1 0,0-1 0,1 1 0,-1-1 0,0 1 0,0-1 0,0 1 0,0-1 0,0 1 0,1-1 0,-1 1 0,0-1-16,-23 40 550,19-27-525,1 0 0,1 1 1,0-1-1,1 1 0,0-1 1,1 1-1,1-1 0,0 1 1,0-1-1,1 0 0,1 1 1,0-1-1,1 0 0,0-1 1,0 1-1,2-1 0,-1 1 1,1-1-1,2 1-25,-6-10-3,-1 0-1,0 0 1,1 0 0,-1 0-1,1 0 1,0-1 0,0 1-1,-1-1 1,1 1 0,0-1-1,0 0 1,0 1 0,1-1-1,-1 0 1,0-1 0,0 1-1,1 0 1,-1-1 0,0 1-1,1-1 1,-1 1 0,0-1-1,1 0 1,-1 0 0,1 0-1,-1-1 1,0 1 0,1-1 3,16-8-346</inkml:trace>
  <inkml:trace contextRef="#ctx0" brushRef="#br0" timeOffset="539941.02">20052 7796 25125,'-12'37'3480,"12"-30"-3275,-12 378 218,18-327-346,16-95-10,-22 37-66,46-107 67,-44 103-70,1 0-1,-1 0 1,1 1 0,0-1-1,0 1 1,0 0 0,0 0 0,0 0-1,1 0 1,-1 1 0,1-1 0,0 1-1,0 0 1,0 0 0,0 0-1,0 1 1,0-1 0,1 1 0,-1 0-1,0 0 1,1 1 0,-1-1-1,0 1 1,1 0 0,1 0 2,-3 1-4,0-1 0,0 1 1,0 0-1,0 0 0,0 1 0,0-1 1,0 1-1,0-1 0,0 1 0,0 0 1,-1 0-1,1 0 0,-1 0 0,0 1 1,1-1-1,-1 1 0,0-1 0,-1 1 1,1 0-1,0-1 0,-1 1 0,1 0 1,-1 0-1,0 0 0,0 1 0,0-1 1,0 0-1,-1 0 0,1 3 4,-5 96 250,-49-3 228,51-96-476,-1-1-1,1 1 1,0 0 0,-1-1 0,1 1-1,-1-1 1,0 0 0,0 0 0,0 0 0,0 0-1,0-1 1,0 1 0,0-1 0,-1 1-1,1-1 1,-1 0 0,1-1 0,-1 1 0,1-1-1,-1 1 1,1-1 0,-1 0 0,1 0-1,-1-1 1,1 1 0,-1-1 0,1 1 0,-1-1-1,1 0 1,-1-1-2,0 0-101,0-1 1,0 0-1,1 0 0,-1 0 1,1-1-1,0 1 0,0-1 1,0 0-1,0 0 0,1 0 1,-1 0-1,1 0 1,0-1-1,0 1 0,1-1 1,-1 1-1,1-1 0,0 1 1,0-1-1,1 0 0,-1 0 1,1 1-1,0-4 101,2-41-908</inkml:trace>
  <inkml:trace contextRef="#ctx0" brushRef="#br0" timeOffset="541372.31">20320 8046 10970,'-1'39'8305,"-1"0"-3630,0 37-1080,2-74-3453,5-7-63,12-23-225,0 0-1,-2-1 1,-1-1-1,-1-1 1,-2 0-1,-1 0 1,-2-1 0,0 0-1,-3-1 1,0 1-1,-2-1 1,-2 0 0,-1 0-1,-3-17 147,3 37-20,-2 0 0,0 0 1,0 0-1,-1 1 0,-1-1 0,0 1 0,0-1 0,-2 2 0,1-1 0,-5-6 20,10 18 14,-1 1-1,1-1 1,0 1-1,0 0 0,0-1 1,0 1-1,-1-1 1,1 1-1,0 0 0,-1-1 1,1 1-1,0-1 0,-1 1 1,1-1-1,-1 1 1,1-1-1,0 1 0,-1-1 1,1 0-1,-1 1 1,0-1-1,1 0 0,-1 1 1,1-1-1,-1 0 1,1 0-1,-1 0 0,0 1 1,1-1-1,-1 0 0,0 0 1,1 0-1,-1 0 1,1 0-1,-1 0 0,0 0 1,1 0-1,-1 0 1,0 0-1,1-1 0,-1 1 1,1 0-1,-1 0 1,0-1-1,1 1 0,-1 0 1,1-1-1,-1 1 0,1 0 1,-1-1-1,1 1 1,-1-1-1,1 1 0,0-1 1,-1 1-1,1-1 1,0 1-1,-1-1 0,1 1 1,0-1-1,-1 1 1,1-1-1,0 0 0,0 1 1,0-1-14,-4 56 686,4-54-684,36 319 1327,-32-286-1180,-3-9-28,2 0-1,1 0 0,0 0 0,2-1 0,1 0 0,1 0 0,1 0 1,1-1-1,9 14-120,0-13 30,-7-18-27,-11-10-5,0-1-1,-1 0 1,1 0 0,-1 0-1,-1 0 1,1 0-1,0 0 1,-1 0 0,0 0-1,0 1 1,-1-1 0,1 0-1,-1 1 1,0-1-1,0 1 1,-1-1 0,1 1-1,-3-2 3,-93-130-424,97 133 428,1 0 1,0 0-1,0 0 0,0 0 0,1 0 0,-1 0 0,1 0 0,-1 1 1,1-1-1,0 0 0,0 0 0,0 0 0,1 1 0,-1-1 0,1 1 1,-1-1-1,1 1 0,0 0 0,0-1 0,0 1 0,0 0 0,0 0 1,0 0-1,1 1 0,-1-1 0,1 0 0,-1 1 0,1 0 0,0-1 1,-1 1-1,1 0 0,0 1 0,0-1 0,0 0 0,0 1 0,0 0 1,0-1-1,-1 1 0,1 0 0,0 1 0,0-1 0,2 1-4,12-5-4,-15 3 3,1 0 0,0 0 0,-1 1 0,1-1 0,0 1 0,-1 0 0,1 0 0,0 0 0,0 0 0,-1 0 0,1 0 0,0 1 0,0-1 0,-1 1 1,1 0-1,0 0 0,-1 0 0,1 0 0,-1 0 0,0 1 0,1-1 0,-1 1 0,0 0 0,0-1 0,0 1 0,0 0 0,0 0 0,0 0 0,0 1 0,-1-1 1,1 0-1,-1 1 0,0-1 0,0 1 0,0-1 0,0 1 0,1 1 1,45 165 244,-46-167-220,8-27 15,-6 9-32,-1 0 0,-1-1 0,0 1 1,-1-1-1,-1 1 0,-1 0 0,-2-11-7,-2-48 8,9 69-149,5 19 51,8 23-17,75 194 228,-91-229-112,0 0-1,0 0 1,0 0-1,1 0 1,-1 0 0,0 0-1,1 1 1,-1-1 0,1 0-1,-1 0 1,1 0-1,-1 0 1,1-1 0,0 1-1,0 0 1,-1 0-1,1 0 1,0 0 0,0-1-1,0 1 1,0 0 0,0-1-1,0 1 1,0-1-1,0 1 1,0-1 0,0 1-1,0-1 1,0 0-1,0 0 1,1 1 0,-1-1-1,0 0 1,0 0 0,0 0-1,0 0 1,0 0-1,1 0 1,-1-1 0,0 1-1,0 0 1,0-1-1,0 1 1,0-1 0,0 1-1,0-1 1,0 1 0,0-1-1,0 0 1,0 1-1,0-1 1,0 0 0,0 0-1,-1 1 1,1-1 0,0 0-1,-1 0 1,1 0-1,0 0 1,-1 0 0,1 0-1,-1 0 1,0-1-1,1 1 1,-1 0-9,7-22 45,-2 1 0,0-1 0,-2 0 0,0-1 0,-1 1 0,-2-1 0,0 1 0,-4-21-45,-21-46-32,24 128-179,4-19 209,0-1 0,2 0 0,-1 0 0,2-1 0,1 1 0,0-1 0,1 0 0,1-1 0,0 0 0,3 2 2,-12-17 2,1 0 0,0 0 0,0 0-1,-1 0 1,1 0 0,0 0-1,0 0 1,0 0 0,0 0 0,0-1-1,0 1 1,0 0 0,0-1-1,0 1 1,0-1 0,0 1 0,0-1-1,1 0 1,-1 1 0,0-1-1,0 0 1,0 0 0,1 0 0,-1 0-1,0 0 1,0 0 0,1 0-1,-1 0 1,0 0 0,0 0 0,0-1-1,1 1 1,-1-1 0,0 1-1,0-1 1,0 1 0,0-1 0,0 0-1,0 1 1,0-1 0,0 0-1,0 0 1,0 0 0,0 0 0,-1 0-1,1 0 1,0 0 0,0 0-1,-1 0-1,9-19 26,-1-1 1,0 1-1,-2-1 0,-1 0 0,-1-1 0,0 1 0,-2-1 0,0 0 0,-2-16-26,1 29 2,0-3-3,-10-99 6,8 109-43,-1 6-9,0 6 39,0 0 0,0 1 0,1-1 0,0 0 0,1 1 0,0-1 0,1 0 0,0 1 0,1-1 0,0 0 0,1 1 8,0 9 0,26 119 23,-29-138-22,0 0 0,0 0 0,0 0-1,0 1 1,0-1 0,0 0 0,0 0 0,1 0 0,-1 0-1,0 0 1,1 0 0,-1 0 0,0 0 0,1 0 0,-1 0-1,1 0 1,0 0 0,-1-1 0,1 1 0,0 0 0,-1 0-1,1 0 1,0-1 0,0 1 0,0 0 0,0-1 0,0 1-1,-1-1 1,1 1 0,0-1 0,0 1 0,0-1-1,1 0 1,-1 0 0,0 1 0,0-1 0,0 0 0,0 0-1,0 0 1,0 0 0,0 0 0,0 0 0,0 0 0,0-1-1,0 1 1,0 0 0,0-1 0,0 1 0,0 0 0,0-1-1,0 0 1,0 1 0,0-1 0,0 1 0,0-1 0,0 0-1,-1 1 1,1-1-1,32-56 56,61-203-22,-94 261-37,1-1 1,-1 0-1,0 1 1,0-1-1,0 0 1,0 1 0,0-1-1,1 0 1,-1 1-1,0-1 1,0 0 0,1 1-1,-1-1 1,0 0-1,0 0 1,1 1 0,-1-1-1,0 0 1,1 0-1,-1 0 1,0 1 0,1-1-1,-1 0 1,0 0-1,1 0 1,-1 0 0,1 0-1,-1 0 1,0 0-1,1 0 1,-1 0 0,0 0-1,1 0 1,-1 0-1,0 0 1,1 0 0,-1 0-1,1 0 1,-1 0-1,0-1 1,1 1 0,-1 0-1,0 0 1,1 0-1,-1 0 1,0-1 0,0 1-1,1 0 1,-1 0-1,0-1 1,1 1-1,-1 0 1,0-1 0,0 1-1,0 0 1,1-1-1,-1 1 3,7 45-60,-7-36 55,26 129 54,-26-137-48,0-1 0,0 1 0,0-1 0,0 1 0,0-1 0,0 1-1,0-1 1,0 1 0,0 0 0,0-1 0,1 1 0,-1-1 0,0 1 0,0-1 0,1 0 0,-1 1-1,0-1 1,0 1 0,1-1 0,-1 1 0,1-1 0,-1 0 0,0 1 0,1-1 0,-1 0 0,1 1 0,-1-1-1,1 0 1,-1 0 0,1 1 0,-1-1 0,1 0 0,-1 0 0,1 0 0,-1 0 0,1 0 0,-1 0-1,1 0 1,-1 0 0,1 0 0,-1 0 0,1 0 0,-1 0 0,1 0 0,-1 0 0,1 0 0,-1 0-1,1-1 1,-1 1 0,1 0 0,-1 0 0,1-1 0,-1 1 0,1 0 0,-1-1 0,1 1 0,-1 0-1,0-1 1,1 1 0,-1 0 0,0-1 0,1 1 0,-1-1 0,0 1 0,0-1 0,1 1-1,11-37 48,-6 1-75,2 0 0,1 0 0,2 1-1,2 1 1,15-32 27,-28 66-6,0-1 0,0 1-1,0-1 1,0 0 0,0 1 0,0-1-1,0 1 1,0-1 0,1 0 0,-1 1-1,0-1 1,0 1 0,1-1 0,-1 1-1,0-1 1,1 1 0,-1-1 0,1 1-1,-1-1 1,0 1 0,1 0 0,-1-1-1,1 1 1,-1 0 0,1-1 0,0 1-1,-1 0 1,1-1 0,-1 1 0,1 0 0,-1 0-1,1 0 1,0 0 0,-1 0 0,1 0-1,0-1 1,-1 1 0,1 1 0,-1-1-1,1 0 1,0 0 0,-1 0 0,1 0-1,-1 0 1,1 0 0,-1 1 0,1-1-1,0 0 1,-1 1 0,1-1 0,-1 0-1,1 1 1,-1-1 0,1 0 0,-1 1-1,0-1 1,1 1 0,-1-1 0,1 1 6,13 38-109,-11-29 107,30 106 88,-33-117-82,0 1 1,0-1-1,0 0 0,0 1 1,0-1-1,0 1 1,0-1-1,0 1 0,1-1 1,-1 1-1,0-1 0,0 1 1,0-1-1,1 1 1,-1-1-1,0 1 0,1-1 1,-1 1-1,0 0 1,1-1-1,-1 1 0,1-1 1,-1 1-1,0 0 1,1-1-1,-1 1 0,1 0 1,-1 0-1,1-1 1,-1 1-1,1 0 0,-1 0 1,1 0-1,0 0 1,-1 0-1,1 0 0,-1 0 1,1 0-1,-1 0 1,1 0-1,-1 0 0,1 0 1,-1 0-1,1 0 1,0 0-1,-1 0 0,1 1 1,-1-1-1,1 0 1,-1 0-1,1 1 0,-1-1 1,0 0-1,1 1 1,-1-1-1,1 0 0,-1 1 1,0-1-1,1 1 1,-1-1-1,0 0 0,1 1 1,-1-1-1,0 1 1,0-1-1,1 1 0,-1-1 1,0 1-1,0 0 1,0-1-5,19-49 132,-17 43-116,2-7-2,-3 6-17,0 1 0,0 0 1,1 0-1,0 0 0,0 0 0,1 0 1,0 0-1,0 1 0,0-1 0,0 1 0,1 0 1,0 0-1,0 0 0,0 0 0,1 1 0,0-1 1,0 1-1,0 1 0,5-4 3,-6 8-48,0 1 0,0 0 0,0 0 0,0 0 0,-1 0 0,1 1 0,-1-1 0,0 1 0,1 0 0,-1 0 0,0 0 0,-1 0 0,1 1 0,0-1 0,-1 1 0,0-1 0,0 1 0,0 0 0,0 0 0,-1 0 0,0 0 0,1 0 0,-1 0 0,-1 1 0,1-1 0,-1 1 48,1-2-156,5 15-1387</inkml:trace>
  <inkml:trace contextRef="#ctx0" brushRef="#br0" timeOffset="543305.244">17204 9497 23293,'0'0'1208,"0"0"377,0 0-257,9 13-792,4 6-176,3 7-192,2 5-24,4 5-56,-3 4-24,-2 6-40,-2 1-8,-2 1 0,-3 0 16,-3-11 40,1-4-120,-5-12-880,-6-7-896</inkml:trace>
  <inkml:trace contextRef="#ctx0" brushRef="#br0" timeOffset="543581.368">17123 9930 22469,'0'0'1272,"0"0"456,19-14-751,1 0-113,6-9-312,9-3-96,5-8-168,-2-1-96,0 0-144,-5 0-24,-4 7 48,-2 5-8,-7 4-656,-4 2-616,-13-4 2968</inkml:trace>
  <inkml:trace contextRef="#ctx0" brushRef="#br0" timeOffset="543747.745">17048 9397 19812,'-10'-7'1993,"10"7"495,0 0-815,0 0-497,0 0-464,0 0-520,17 3-128,5 0-72,5 0 8,0-3 0,2 0 152,1-6-776,-3 0-984</inkml:trace>
  <inkml:trace contextRef="#ctx0" brushRef="#br0" timeOffset="543972.661">17406 9494 11370,'36'22'8574,"-6"5"-3623,-7-7-4198,-22-18-736,1-1-1,-1 0 1,1 0 0,0 0-1,0-1 1,-1 1 0,1 0-1,0-1 1,0 1 0,0-1-1,0 1 1,-1-1-1,1 0 1,0 0 0,0 0-1,0 0 1,0 0 0,0 0-1,0 0 1,0-1 0,0 1-1,-1-1 1,1 1-1,0-1 1,0 0 0,0 0-1,-1 0 1,1 0 0,-1 0-1,1 0 1,-1 0 0,1-1-1,-1 1 1,1-1-17,0 0 2,-1 1 0,1-1 1,0 1-1,0 0 0,-1 0 1,1-1-1,0 1 0,0 0 1,0 1-1,0-1 0,0 0 1,0 0-1,1 1 0,-1 0 1,0-1-1,0 1 0,0 0 1,0 0-1,1 0 0,-1 0 1,0 0-1,0 1 0,0-1 1,0 1-1,0-1 0,1 1 1,-1 0-1,1 1-2,5 4-1,0 1 0,0 0 0,-1 1 1,0 0-1,0 0 0,-1 1 0,0 0 0,0 0 1,-1 0-1,-1 0 0,1 1 0,-1 0 0,2 10 1,-5-18 46,-1-2-69,0 0-210,0-1-1220,0-1 2037</inkml:trace>
  <inkml:trace contextRef="#ctx0" brushRef="#br0" timeOffset="544579.035">17759 9256 21157,'-4'0'4258,"3"30"-3565,68 149 354,-29-96-355,1 30-7,-29-80-633,0 0-1,3-1 0,0 0 0,2-2 0,2 1 0,2 0-51,13-4 55,-35-56 19,-9-11-4,-2 1 1,-2 0-1,-2 1 1,-10-14-71,-40-94 28,66 143-30,0 1-1,1-1 0,0 1 0,0-1 1,0 0-1,0 0 0,0 0 0,0 1 1,1-1-1,-1 0 0,1 0 1,0 0-1,0 0 0,0 0 0,0 0 1,0 0-1,1 0 0,-1 0 0,1 1 1,0-1-1,0 0 0,0 0 1,0 1-1,1-1 0,-1 0 0,1 1 1,-1-1-1,1 1 0,0 0 1,0 0-1,0-1 0,0 1 0,0 1 1,1-1-1,-1 0 0,1 0 0,-1 1 1,1-1-1,-1 1 0,1 0 1,0 0-1,0 0 0,-1 0 0,1 1 1,0-1-1,0 1 0,2-1 3,1 0-6,-2 2 4,0-1 1,0 0 0,0 0 0,0 0 0,0-1 0,0 0-1,0 1 1,0-1 0,0-1 0,0 1 0,0-1 0,-1 1 0,1-1-1,0 0 1,-1 0 0,0-1 0,1 1 0,-1-1 0,0 1-1,0-1 1,0 0 0,-1 0 0,1-1 0,-1 1 0,0 0 0,0-1-1,0 1 1,0-1 0,0 0 0,0-3 1,1-13 10,-1 0 0,-1 0 0,0 0 0,-2 0 0,-1 0 0,0 0 0,-1 0 0,-1 0 0,-1 1 0,-1-1-10,-29-52 83,27 82-114,50 182-49,-28-142 100,-5-14 47,1 1 0,2-2 0,2 1 0,1-2-1,1 0 1,9 11-67,-24-45 2,-1 2-2,1 0 0,0 0-1,0 0 1,0 0 0,0 0 0,0-1 0,0 1 0,0 0 0,1-1 0,-1 1 0,0-1 0,1 1 0,0-1 0,-1 0-1,1 0 1,0 0 0,-1 0 0,1 0 0,0 0 0,0 0 0,0 0 0,0-1 0,0 1 0,0-1 0,0 1 0,0-1-1,0 0 1,0 0 0,0 0 0,0 0 0,0 0 0,0 0 0,2-1 0,0-5-155,1 0-1,-1 0 1,0 0-1,-1-1 1,1 1 0,-1-1-1,-1 0 1,1 0-1,-1 0 1,0 0 0,-1 0-1,0-1 156,1 0-223,9-40 252</inkml:trace>
  <inkml:trace contextRef="#ctx0" brushRef="#br0" timeOffset="545343.038">18264 9324 21893,'1'192'5562,"6"-164"-4914,-7-29-643,0 1 0,-1 0 0,1-1-1,0 1 1,0 0 0,0-1 0,0 1-1,0 0 1,0-1 0,0 1 0,0 0-1,0-1 1,0 1 0,0 0 0,1-1-1,-1 1 1,0 0 0,0-1 0,0 1-1,0 0 1,0-1 0,1 1 0,-1 0 0,0-1-1,0 1 1,1 0 0,-1 0 0,0-1-1,0 1 1,1 0 0,-1 0 0,0 0-1,1-1 1,-1 1 0,0 0 0,0 0-1,1 0 1,-1 0 0,0 0 0,1 0-1,-1 0 1,1 0 0,-1 0 0,0 0-1,1 0 1,-1 0 0,0 0 0,1 0-1,-1 0 1,0 0 0,1 0 0,-1 0-1,0 0 1,1 0 0,-1 0 0,0 1-1,1-1 1,-1 0 0,0 0 0,0 0-1,1 1 1,-1-1 0,0 0 0,0 0-1,1 1 1,-1-1 0,0 0-5,24-186 192,-24 186-197,0 1-1,0-1 0,1 1 1,-1-1-1,0 1 1,1-1-1,-1 1 0,0-1 1,1 0-1,-1 1 1,0-1-1,1 0 1,-1 1-1,1-1 0,-1 0 1,0 1-1,1-1 1,-1 0-1,1 0 0,-1 0 1,1 0-1,-1 1 1,1-1-1,-1 0 1,1 0-1,-1 0 0,1 0 1,-1 0-1,1 0 1,-1 0-1,1 0 0,-1 0 1,1 0-1,-1-1 1,1 1-1,-1 0 1,1 0-1,-1 0 0,1-1 1,-1 1-1,1 0 1,-1 0-1,0-1 0,1 1 1,-1 0-1,1-1 1,-1 1-1,0-1 1,1 1-1,-1 0 0,0-1 1,0 1-1,1-1 1,-1 1-1,0-1 0,0 1 1,0-1-1,1 1 1,-1-1-1,0 1 0,0-1 1,0 1-1,0-1 1,0 1-1,0-1 1,0 1-1,0-1 6,29 45-127,-24-35 113,7 11-5,-9-12 20,1-1 0,0 0 0,0 0 0,0 0 0,1-1 0,0 0 0,1 0 0,-1 0 0,1 0 0,0-1 0,1 0 0,-1 0 0,3 1-1,-7-7 6,0 1 1,0 0 0,0-1-1,0 0 1,-1 1-1,1-1 1,0 0 0,0 0-1,-1 0 1,1 0 0,-1 0-1,1 0 1,-1 0 0,1-1-1,-1 1 1,0 0-1,0-1 1,0 1 0,1-1-1,-1 0 1,-1 1 0,1-1-1,0 0 1,0 1-1,-1-1 1,1 0 0,-1 0-1,1 0 1,-1 0 0,0 0-1,0 1 1,0-1 0,0 0-1,0 0 1,0 0-1,0 0 1,-1 0 0,1 0-7,6-30 73,-2 0 1,-1-1 0,-1 1-1,-2-1 1,-1 0 0,-2 1 0,-1-1-1,-1 1 1,-2 0 0,-1 0-1,-2 1 1,-8-18-74,5 25-1,10 27-139,63 199 10,19 59 364,-78-260-230,-1 2 5,1 0 0,0 0 0,0-1 0,0 1 0,0 0 1,1-1-1,-1 1 0,1-1 0,0 1 0,-1-1 0,1 0 0,0 0 0,0 0 1,1 0-1,-1 0 0,0 0 0,1 0 0,-1-1 0,1 1 0,0-1-9,-2-2 2,1 0 0,-1-1 0,0 1 0,1-1 0,-1 1 0,0-1 0,0 1 0,0-1 0,0 0 0,0 1 0,0-1 0,0 0-1,-1 0 1,1 0 0,-1 0 0,1 1 0,-1-1 0,0 0 0,1 0 0,-1 0 0,0 0 0,-1 0 0,1 0 0,0-2-2,0 4 0,0-11 1,0 1 1,0 0-1,-1 0 1,0 0 0,-1-1-1,0 1 1,0 0-1,-1 1 1,-1-1-1,0 0 1,0 1-1,-1 0 1,0 0-1,0 0 1,-1 1-1,0 0 1,-1 0-1,1 0 1,-2 1-1,1 0 1,-1 0-1,-1 0-1,9 7-3,0 1 0,0-1 1,0 1-1,0-1 0,0 1 0,0-1 0,0 1 0,0-1 0,-1 1 0,1-1 0,0 1 0,0-1 0,0 1 0,-1-1 0,1 0 0,0 1 1,0-1-1,-1 1 0,1-1 0,0 0 0,-1 1 0,1-1 0,0 0 0,-1 1 0,1-1 0,-1 0 0,1 0 0,0 1 0,-1-1 0,1 0 1,-1 0-1,1 0 0,-1 0 0,1 1 0,-1-1 0,1 0 0,-1 0 0,1 0 0,-1 0 0,1 0 0,-1 0 0,1 0 0,0-1 0,-1 1 1,1 0-1,-1 0 0,1 0 0,-1 0 0,1 0 0,-1-1 0,1 1 0,0 0 0,-1 0 0,1-1 0,-1 1 0,1 0 0,0-1 0,-1 1 1,1 0-1,0-1 0,-1 1 0,1-1 0,0 1 3,17 37-84,68 93 78,-84-128 7,0-1 0,0 0 0,0 0 0,0 0 1,0 0-1,1 0 0,-1 0 0,0 0 0,1 0 1,-1 0-1,1-1 0,-1 1 0,0 0 0,1-1 0,0 1 1,-1-1-1,1 0 0,-1 0 0,1 1 0,-1-1 1,1 0-1,0 0 0,-1 0 0,1-1 0,-1 1 1,1 0-1,0-1 0,-1 1 0,1-1 0,-1 1 1,1-1-1,-1 0 0,0 1 0,1-1 0,-1 0 1,0 0-1,1 0 0,-1 0 0,0 0 0,0-1 1,1 0-2,34-58 52,-36 60-52,7-17-6,-1 0 0,0 0 1,-1-1-1,-1 0 0,-1 1 0,0-2 0,-1 1 1,-1 0-1,-1-12 6,-1 26-104,12 21-112,28 97 113,22 43 515,-61-155-401,1-1-1,-1 0 0,0 0 1,1 1-1,-1-1 0,1 0 1,-1 0-1,1 0 0,0 1 1,-1-1-1,1 0 0,0 0 1,0 0-1,0 0 0,0 0 1,-1-1-1,1 1 0,1 0 1,-1 0-1,0-1 0,0 1 1,0 0-1,0-1 0,0 1 1,1-1-1,-1 0 0,0 1 1,0-1-1,1 0 0,-1 0 1,0 0-1,1 0 0,-1 0 1,0 0-1,1 0 0,-1 0 1,0 0-1,0-1 0,1 1 1,-1 0-1,0-1 0,0 1 1,0-1-1,1 0-10,3-10 22,-1-1-1,0 0 1,0 1-1,-1-2 1,-1 1 0,0 0-1,-1 0 1,0-1 0,-1-12-22,0 16-20,-5-88-1838,-7 53-1555</inkml:trace>
  <inkml:trace contextRef="#ctx0" brushRef="#br0" timeOffset="545601.376">18746 9130 23077,'0'0'1144,"0"0"248,1 0-551,27-6-609,-9 5-200,3 2-952,0 4-401</inkml:trace>
  <inkml:trace contextRef="#ctx0" brushRef="#br0" timeOffset="545836.58">19038 9177 19700,'0'0'1978,"0"0"-83,1 3-633,36 177 2278,-14-140-3032,-22-40-500,0 1-1,0-1 1,0 0 0,0 1-1,0-1 1,-1 0 0,1 0-1,0 0 1,0 0 0,0 0-1,0 0 1,0 0 0,0 0 0,0 0-1,0 0 1,0 0 0,-1-1-1,1 1 1,0 0 0,0 0-1,0-1 1,0 1 0,-1-1-1,1 1 1,0-1 0,0 1-1,-1-1 1,1 0 0,0 1 0,-1-1-1,1 0 1,-1 1 0,1-1-1,-1 0 1,1 0 0,-1 0-1,1 1 1,-1-1 0,0 0-1,1 0 1,-1 0 0,0 0-1,0 0 1,0 0 0,0 1 0,0-1-1,0 0 1,0 0 0,0-1-8,20-54 138,-15 37-157,1 1 0,0 0 0,2 0 1,0 1-1,1 0 0,1 1 0,9-13 19,-18 27-17,0 1 0,0-1 0,-1 1 0,1-1 0,0 1 0,0 0 0,0 0 0,1-1 0,-1 1 0,0 0 0,0 0 0,1 0-1,-1 0 1,1 0 0,-1 0 0,1 1 0,-1-1 0,1 0 0,-1 1 0,1-1 0,-1 1 0,1 0 0,0 0 0,-1-1 0,1 1 0,0 0 0,-1 0-1,1 0 1,0 1 0,-1-1 0,1 0 0,0 1 0,-1-1 0,1 1 0,-1-1 0,1 1 0,-1 0 0,1-1 0,-1 1 0,1 0 0,-1 0 0,0 0 0,0 0-1,2 1 18,49 109-62,-26-44 418,-15-45 205,-9-26-301,28-134 56,-18 123-558,1 16 280</inkml:trace>
  <inkml:trace contextRef="#ctx0" brushRef="#br0" timeOffset="546581.143">19993 8959 22181,'-57'6'6101,"55"-5"-6050,0 1 0,0 0 0,0 1 0,0-1 0,1 0 0,-1 0 0,1 1 0,-1-1 0,1 1 0,0-1 0,0 1 0,0 0 0,0 0 0,0-1 0,1 1 0,-1 0 0,1 0 0,0 0 0,0 0 0,0 0-51,-1 12 14,1 1-1,0-1 1,1 1 0,1-1-1,0 0 1,1 0-1,1 0 1,0 0 0,1-1-1,7 13-13,-12-26 3,0 0-1,1 0 0,-1 0 0,1 0 1,-1 0-1,1 0 0,-1 0 0,1 0 1,0 0-1,-1 0 0,1 0 0,0 0 1,0 0-1,0-1 0,-1 1 0,1 0 1,0-1-1,0 1 0,0 0 0,0-1 0,0 1 1,1-1-1,-1 0 0,0 1 0,0-1 1,0 0-1,0 0 0,0 0 0,0 1 1,1-1-1,-1 0 0,0-1 0,0 1 1,0 0-1,0 0 0,0 0 0,1-1 1,-1 1-1,0-1 0,0 1 0,0-1 1,0 1-1,0-1 0,0 1 0,0-1 1,0 0-1,-1 0 0,1 1 0,0-1 1,0 0-1,0 0 0,-1 0 0,1 0 1,0 0-3,7-14 34,-1 0 1,-1-1-1,0 0 1,-1 1 0,0-2-1,-1 1 1,-1 0-1,0-17-34,2 7 21,13-88 16,-18 114-37,0-1-1,0 1 1,0-1-1,0 1 0,0-1 1,0 1-1,0-1 0,0 1 1,0 0-1,0-1 0,0 1 1,0-1-1,0 1 1,1-1-1,-1 1 0,0 0 1,0-1-1,0 1 0,1-1 1,-1 1-1,0 0 1,0-1-1,1 1 0,-1 0 1,0-1-1,1 1 0,-1 0 1,1 0-1,-1-1 1,0 1-1,1 0 0,-1 0 1,1 0-1,-1-1 0,0 1 1,1 0-1,-1 0 0,1 0 1,-1 0-1,1 0 1,-1 0-1,1 0 0,-1 0 1,0 0-1,1 0 0,-1 0 1,1 0-1,-1 0 1,1 1-1,-1-1 0,0 0 1,1 0-1,-1 0 0,1 1 1,-1-1-1,0 0 1,1 0-1,-1 1 0,0-1 1,1 0-1,-1 1 1,22 27-58,-18-21 53,110 163 12,-113-169-6,0 0 1,-1 1-1,1-1 1,0-1 0,-1 1-1,1 0 1,0 0-1,0 0 1,0 0 0,0 0-1,0-1 1,0 1-1,0 0 1,0-1 0,0 1-1,0-1 1,0 1-1,0-1 1,0 0 0,0 1-1,0-1 1,1 0-1,-1 0 1,0 0 0,0 0-1,0 0 1,1 0-1,-1 0 1,0 0 0,0 0-1,0 0 1,1-1-1,-1 1 1,0 0 0,0-1-1,0 1 1,0-1-1,0 0 1,0 1 0,0-1-1,0 0 1,0 0-1,0 1 1,0-1 0,-1 0-1,1 0 1,0 0-1,0 0 1,-1 0 0,1 0-1,0-1-1,20-61 94,-20 62-93,39-164 67,-39 163-72,-1 1 1,0 0-1,1 0 1,-1 0-1,1 0 0,-1 0 1,1 0-1,0 0 1,-1 0-1,1 0 1,0 0-1,0 0 1,0 0-1,0 0 1,-1 1-1,1-1 0,0 0 1,0 1-1,1-1 1,-1 0-1,0 1 1,0 0-1,0-1 1,0 1-1,0-1 0,0 1 1,1 0-1,-1 0 1,0 0-1,0 0 1,0 0-1,1 0 1,-1 0-1,0 0 1,0 0-1,0 1 0,1-1 1,-1 0-1,0 1 1,0-1-1,0 1 1,0-1-1,0 1 1,0 0-1,0-1 1,0 1-1,0 0 0,0 0 1,0 0-1,0 0 1,-1-1-1,1 1 1,0 0-1,-1 0 1,1 0-1,-1 1 0,1-1 1,-1 0-1,1 0 1,-1 0-1,0 0 1,1 2 3,75 155-16,-75-155 10,1-6-88,13-48-1192,-12 14-450</inkml:trace>
  <inkml:trace contextRef="#ctx0" brushRef="#br0" timeOffset="546908.179">20613 8739 24157,'-13'63'2765,"8"-48"-2461,1 1 1,1 0-1,1 0 0,0 0 1,1 0-1,1 0 1,0 1-1,2 1-304,-3-16 5,1-1 0,0 1 0,0-1 0,0 1 0,0-1 0,0 1 0,0-1 0,1 1 0,-1-1 0,0 1 0,1-1 1,-1 1-1,1-1 0,-1 1 0,1-1 0,0 0 0,0 0 0,0 1 0,0-1 0,-1 0 0,2 0 0,-1 0 0,0 0 0,0 0 0,0 0 0,0 0 0,1 0 0,-1 0 0,0-1 0,1 1 0,-1 0 1,0-1-1,1 1 0,-1-1 0,1 0 0,-1 1 0,1-1 0,-1 0 0,1 0 0,-1 0 0,1 0 0,-1 0 0,1 0 0,0-1 0,-1 1 0,0 0 0,1-1 0,-1 1 0,1-1 0,-1 0 0,0 1 0,1-1 1,-1 0-1,0 0 0,1 0 0,-1 0-5,7-9 6,0-1 0,-1 0 0,0 0 0,0-1 0,-2 1 0,1-1 0,-2-1 0,1 1 0,-2-1 0,0 1 1,0-1-1,-1-3-6,-1 14 1,4-17 3,-1 0 0,0 1 0,-1-1 0,-1 0 0,-1-1 0,-1 1 0,0 0-1,-2 0 1,0 0 0,-1 0 0,-1 0 0,-3-7-4,-5 15-68,11 33 12,67 240 5,-21-149-901,-32-93 732</inkml:trace>
  <inkml:trace contextRef="#ctx0" brushRef="#br0" timeOffset="547638.648">18908 9831 20348,'-26'33'5608,"34"39"-3653,-5-59-1871,1-1 1,0 1-1,0 0 0,1-1 0,1 0 0,0 0 0,1 0 0,0-1 0,1 0 0,0-1 0,0 1 1,1-2-1,1 1 0,-1-1 0,5 2-84,-12-10 11,0 0 1,0 0-1,0-1 0,1 1 0,-1 0 1,0-1-1,0 0 0,1 1 1,-1-1-1,0 0 0,1 0 1,-1-1-1,1 1 0,-1 0 1,0-1-1,0 1 0,1-1 1,-1 0-1,0 0 0,0 0 0,0 0 1,0 0-1,0 0 0,0 0 1,0-1-1,0 1 0,0-1 1,-1 1-1,1-1 0,0 0 1,-1 0-1,0 0 0,1 0 1,-1 0-1,0 0 0,0 0 0,0 0 1,0 0-12,33-90 214,-28 60-170,-1-1 0,-2 0 0,-1 0 0,-1 0 0,-2 0 0,-3-12-44,23 75-65,101 264 103,-120-294-36,0-1-1,1 1 0,-1-1 0,0 1 0,1 0 0,-1-1 1,0 1-1,1-1 0,-1 1 0,1 0 0,-1-1 0,1 1 1,-1 0-1,1 0 0,-1-1 0,1 1 0,-1 0 0,1 0 0,-1 0 1,1 0-1,-1 0 0,1 0 0,-1 0 0,1 0 0,0 0 1,-1 0-1,1 0 0,-1 0 0,1 0 0,-1 0 0,1 0 1,-1 0-1,1 1 0,-1-1 0,1 0 0,-1 0 0,1 1 1,-1-1-1,1 0 0,-1 1 0,0-1 0,1 0 0,-1 1 0,1-1 1,-1 1-1,0-1 0,1 1 0,-1-1 0,0 1 0,0-1 1,1 1-1,-1-1 0,0 1 0,0-1 0,0 1 0,0-1 1,0 1-1,0-1 0,0 1 0,0-1 0,0 1 0,0 0 1,0-1-1,0 1 0,0-1 0,0 1 0,0 0-1,9-46 106,-9 44-104,40-262 164,-41 262-167,1 0-1,0 0 0,0 0 1,0 1-1,0-1 0,0 0 0,0 0 1,0 0-1,0 0 0,0 0 0,0 0 1,1 0-1,-1 0 0,0 0 1,0 0-1,1 1 0,-1-1 0,1 0 1,-1 0-1,1 0 0,-1 1 0,1-1 1,-1 0-1,1 1 0,0-1 0,-1 0 1,1 1-1,0-1 0,0 1 1,0-1-1,-1 1 0,1-1 0,0 1 1,0 0-1,0-1 0,0 1 0,0 0 1,0 0-1,-1 0 0,1-1 0,0 1 1,0 0-1,0 0 0,0 0 1,0 1-1,0-1 0,0 0 0,0 0 1,0 0-1,0 1 0,-1-1 0,1 0 1,0 1-1,0-1 0,0 1 0,0-1 1,0 1 1,12 17-68,0 1 0,-2 1 1,0 0-1,-1 0 0,-1 1 1,-1 0-1,0 1 0,-2 0 0,-1 0 1,0 0-1,-2 1 0,0 0 1,-2 1 67,-1-20-1351,0-4-720</inkml:trace>
  <inkml:trace contextRef="#ctx0" brushRef="#br0" timeOffset="548253.206">19638 9850 18828,'50'-25'7662,"13"-32"-5394,-59 52-2220,0 0 0,-1 0 0,0-1 0,1 0 0,-2 1 1,1-1-1,-1 0 0,0 0 0,0 0 0,0-1 0,-1 1 0,0 0 0,0-5-48,0 8 14,-1 1 0,0-1 0,0 0 0,0 1 1,-1-1-1,1 1 0,0-1 0,-1 1 0,0-1 0,1 1 0,-1-1 0,0 1 0,0 0 0,-1-1 1,1 1-1,0 0 0,-1 0 0,1 0 0,-1 0 0,0 0 0,0 0 0,0 0 0,0 1 0,0-1 0,0 1 1,0-1-1,0 1 0,-1 0 0,1 0 0,0 0 0,-1 0 0,1 0 0,-1 0 0,0 1-14,0-1 7,1 1-1,-1-1 0,1 1 1,0 0-1,-1 0 1,1 0-1,-1 0 0,1 0 1,-1 0-1,1 1 0,0-1 1,-1 1-1,1 0 1,0 0-1,-1 0 0,1 0 1,0 0-1,0 0 0,0 0 1,0 1-1,0-1 1,0 1-1,0 0 0,1-1 1,-1 1-1,0 0 0,1 0 1,0 0-1,-1 0 1,1 0-1,0 0 0,0 1 1,0-1-1,0 0 0,1 0 1,-1 1-1,0-1 1,1 1-1,0 1-6,-1 99-14,2-90 18,1 0-1,0 0 1,1 0-1,0-1 1,1 1-1,1-1 1,0 0-1,0 0 1,1 0-1,1-1 1,7 9-4,-13-18 1,0-1 1,0 0-1,0 0 1,1 0-1,-1 0 1,1 0-1,-1 0 1,1-1-1,-1 1 0,1 0 1,-1-1-1,1 1 1,-1-1-1,1 1 1,0-1-1,-1 0 1,1 0-1,0 0 1,-1 0-1,1 0 1,0 0-1,0 0 1,-1-1-1,1 1 1,-1 0-1,1-1 0,0 1 1,-1-1-1,1 0 1,-1 0-1,1 1 1,-1-1-1,0 0 1,1 0-1,-1 0 1,0-1-1,0 1 1,1 0-1,-1 0 1,0-1-1,0 1 1,-1-1-1,1 1 0,0-1-1,41-74 79,-39 69-73,79-179 50,-82 185-57,1 0-1,-1 0 1,1 0-1,0 0 1,-1 0 0,1 0-1,0 0 1,-1 0-1,1 1 1,0-1 0,0 0-1,0 0 1,0 1-1,0-1 1,-1 1-1,1-1 1,1 0 0,-1 1-1,0 0 1,0-1-1,0 1 1,0 0-1,0-1 1,0 1 0,0 0-1,0 0 1,0 0-1,1 0 1,-1 0-1,0 0 1,0 1 0,0-1-1,0 0 1,0 0-1,0 1 1,0-1 0,0 1-1,0-1 1,0 1-1,0-1 1,0 1-1,0 0 1,0-1 0,0 1-1,0 0 1,0 0-1,-1-1 1,1 1-1,0 0 2,32 51-51,-30-46 49,64 146 58,-54-131-14,-13-21-39,1 0-1,-1 0 1,1 1 0,-1-1 0,1 0-1,-1 0 1,1 0 0,-1 0 0,1 0-1,-1 0 1,1 0 0,-1 0 0,1 0 0,-1 0-1,1 0 1,-1 0 0,1 0 0,-1-1-1,1 1 1,-1 0 0,1 0 0,-1 0-1,1-1 1,-1 1 0,0 0 0,1-1 0,-1 1-1,1 0 1,-1-1 0,0 1 0,1-1-1,-1 1 1,0 0 0,0-1 0,1 1-1,-1-1 1,0 1 0,0-1 0,0 1 0,1-1-1,-1 1 1,0-1 0,0 1 0,0-1-1,0 1 1,0-1 0,0 1 0,0-1-1,0 1 1,0-1 0,0 1 0,0-1-1,-1 1-1,16-86 161,-14 70-155,1 1 1,1-1-1,0 1 0,0 0 0,2 0 1,0 0-1,0 0 0,2 1 1,3-7-8,-9 20-6,0-1 1,0 0 0,0 1 0,0-1 0,0 1 0,0-1 0,1 1 0,-1-1 0,0 1 0,1 0 0,-1 0 0,1 0 0,0 0 0,-1 0 0,1 0 0,0 0-1,-1 0 1,1 1 0,0-1 0,0 1 0,0-1 0,-1 1 0,1 0 0,0-1 0,0 1 0,0 0 0,0 0 0,0 1 0,0-1 0,0 0 0,-1 1 0,1-1-1,0 1 1,0-1 0,0 1 0,-1 0 0,1 0 0,0 0 0,-1 0 0,1 0 0,-1 0 0,1 0 0,-1 0 0,1 1 0,-1-1 0,1 2 5,52 75-100,-53-77 102,35 76-164,-27-79-926,-7-61-2966,-3 17 1731</inkml:trace>
  <inkml:trace contextRef="#ctx0" brushRef="#br0" timeOffset="548708.037">20331 9472 19452,'28'57'5295,"91"300"-1415,-69-192-3477,-19-85-443,-30-78-28,-1-2 5,0 0-2,-27-214 295,18 136-184,2 0 1,4 0 0,4-17-47,-1 89-3,0 1 1,0-1 0,0 1-1,1 0 1,0-1 0,0 1-1,0 0 1,1 0 0,0 0-1,0 0 1,0 0 0,0 0 0,1 0-1,0 1 1,0-1 0,0 1-1,1 0 1,-1 0 0,1 0-1,0 0 1,0 1 0,0-1-1,1 1 1,-1 0 0,1 1 0,3-3 2,-5 6-8,-1 0 1,1-1-1,-1 1 1,1 0-1,-1 0 1,0 0 0,1 1-1,-1-1 1,0 0-1,0 1 1,0 0 0,0-1-1,0 1 1,0 0-1,0 0 1,-1 0-1,1 0 1,-1 0 0,1 0-1,-1 1 1,0-1-1,0 0 1,0 1 0,0-1-1,0 1 1,-1-1-1,1 1 1,-1 0-1,0-1 1,1 1 0,-1-1-1,0 1 1,-1 0-1,1-1 1,0 1 0,-1-1-1,1 1 1,-1-1-1,0 1 1,0-1 0,0 2 6,-7 49 90,-2 0 0,-2-1 0,-3-1-1,-4 6-88,12-35 59,7-23-68,0 1 1,0 0-1,-1 0 1,1 0-1,0-1 1,-1 1-1,1 0 1,0 0-1,-1 0 1,1 0-1,0 0 0,-1-1 1,1 1-1,-1 0 1,1 0-1,0 0 1,-1 0-1,1 0 1,0 0-1,-1 0 1,1 0-1,-1 1 1,1-1-1,0 0 0,-1 0 1,1 0-1,0 0 1,-1 0-1,1 1 1,0-1-1,-1 0 1,1 0-1,0 1 1,0-1-1,-1 0 1,1 0-1,0 1 0,0-1 1,-1 0-1,1 1 1,0-1-1,0 0 1,0 1-1,-1-1 1,1 0-1,0 1 1,0-1-1,0 0 1,0 1-1,0-1 1,0 0-1,0 1 0,0-1 1,0 1-1,0-1 1,0 0-1,0 1 1,0-1-1,0 0 9,-6-32-1194,6-14-626,2-9-294</inkml:trace>
  <inkml:trace contextRef="#ctx0" brushRef="#br0" timeOffset="549005.811">20679 9190 17924,'0'0'2976,"11"19"313,-2 12-1897,4 18-583,0 11-17,2 10-160,-2 3-32,-3-4-120,4-6-136,-3-22-168,2-12-72,0-19-96,-1-10-16,-5-16-152,-1-6-248,-3-16-928,-1-3-809</inkml:trace>
  <inkml:trace contextRef="#ctx0" brushRef="#br0" timeOffset="550361.644">20895 9390 21357,'20'93'4326,"20"54"-1416,-40-148-2901,0-1 1,0 1 0,0 0-1,0 0 1,1 0-1,-1 0 1,1 0 0,-1 0-1,1 0 1,-1 0-1,1 0 1,-1 0-1,1 0 1,0 0 0,-1 0-1,1 0 1,0 1-1,0-1 1,0 0 0,0 1-1,0-1 1,0 0-1,0 1 1,0-1 0,0 1-1,0-1 1,0 1-1,0 0 1,0-1 0,0 1-1,0 0 1,0 0-1,0 0 1,1 0 0,-1 0-1,0 0 1,0 0-1,0 0 1,0 0 0,0 1-1,0-1 1,1 0-1,-1 1 1,0-1-1,0 1 1,0-1 0,0 1-1,0 0 1,-1-1-1,1 1 1,0 0 0,0-1-1,0 1 1,0 0-1,-1 0 1,1 0 0,0 0-1,-1 0 1,1 0-1,-1 0 1,1 0 0,-1 0-1,0 0 1,1 0-1,-1 0 1,0 0 0,0 1-10,3-13 26,-1 0 1,-1 1-1,0-1 1,-1 0-1,0 0 1,0 1-1,-1-1 1,0 0-1,-1 1 1,-1-1-1,1 1 1,-2-1-1,1 1 1,-2 0-1,1 0 1,-1 1-1,-4-6-26,9 16 1,0-1-1,0 1 1,0 0-1,0-1 1,0 1-1,0 0 1,0-1-1,0 1 1,-1-1-1,1 1 0,0 0 1,0-1-1,-1 1 1,1-1-1,0 1 1,-1-1-1,1 1 1,0-1-1,-1 1 1,1-1-1,-1 1 1,1-1-1,-1 0 0,1 1 1,-1-1-1,1 1 1,-1-1-1,1 0 1,-1 0-1,0 1 1,1-1-1,-1 0 1,1 0-1,-1 0 1,0 0-1,1 0 0,-1 0 1,1 0-1,-1 0 1,0 0-1,1 0 1,-1 0-1,0 0 1,1 0-1,-1 0 1,1-1-1,-1 1 1,0 0-1,0-1 0,4 14 9,-1 0-1,2-1 0,-1 1 1,2-1-1,0 0 1,0-1-1,1 1 1,0-1-1,1 0 1,1 0-1,3 4-8,-9-14 1,-1 0 1,1 0-1,-1 0 0,0 0 0,1-1 0,0 1 0,-1 0 0,1-1 0,-1 1 0,1-1 0,0 1 0,0-1 0,-1 0 0,1 1 0,0-1 1,-1 0-1,1 0 0,0-1 0,0 1 0,-1 0 0,1-1 0,0 1 0,-1 0 0,1-1 0,0 0 0,-1 1 0,1-1 0,-1 0 0,1 0 1,-1 0-1,1 0 0,-1 0 0,0 0 0,0-1 0,1 1 0,-1 0 0,0-1 0,0 1 0,0-1-1,36-59 33,-31 42-34,0 0 0,-1 0 0,-1 0 0,-1-1 0,0 1 0,-2-1 0,0 0 0,-1 1 0,-2-8 1,1-15-106,3 74 60,2 0-1,1 0 0,1 0 1,2-1-1,7 21 47,3-11 64,-17-41-62,0 0 1,0 1-1,0-1 1,0 0-1,0 0 0,0-1 1,0 1-1,0 0 1,-1 0-1,1 0 0,0 0 1,0-1-1,0 1 1,0 0-1,0-1 0,-1 1 1,1-1-1,0 1 1,0-1-1,-1 1 1,1-1-1,0 0 0,-1 1 1,1-1-1,-1 0 1,1 0-1,-1 1 0,1-1 1,-1 0-1,1 0 1,-1 0-1,0 1 0,1-1 1,-1 0-1,0 0 1,0 0-1,0 0 0,0 0 1,0 0-1,1 0 1,-2 0-3,9-23 46,24-52-187,-31 74 123,0 0 0,0 1 0,0-1 0,1 1 0,-1-1 0,1 1 0,-1 0 0,1 0 0,0-1 0,-1 1 0,1 0 0,0 1 0,0-1 0,0 0 0,0 0 0,0 1 0,0-1 0,0 1 0,0-1 0,0 1 0,0 0 0,0 0 0,0 0-1,0 0 1,0 0 0,0 1 0,0-1 0,0 1 0,0-1 0,0 1 0,0-1 0,-1 1 0,1 0 0,0 0 0,0 0 0,-1 0 0,1 1 18,10 7-18,-1 1 0,0 0 0,-1 1 0,0 0 0,0 1 0,-1 0 1,-1 0-1,0 1 0,-1 0 0,0 1 0,-1-1 0,-1 1 0,0 1 18,2 1 127,-1 1 0,-1 0 0,0 0 0,-1 0 0,-1 1 0,-1-1 0,0 1 1,-2 0-1,0 0 0,-1 8-127,1-24 8,0-1 0,0 1-1,0-1 1,0 1 0,0-1 0,0 1 0,0-1 0,-1 1 0,1-1 0,-1 1 0,1-1 0,-1 1 0,1-1-1,-1 0 1,0 1 0,0-1 0,0 0 0,0 1 0,0-1 0,0 0 0,0 0 0,0 0 0,0 0 0,0 0-1,0 0 1,-1 0 0,1-1 0,-1 1 0,1 0 0,0-1 0,-1 1 0,1-1 0,-1 1 0,1-1 0,-1 0-1,1 1 1,-1-1 0,1 0 0,-1 0 0,1 0 0,-1 0 0,0-1 0,1 1 0,-1 0 0,1-1 0,-1 1-1,1-1 1,0 1 0,-1-1 0,1 0 0,-1 1 0,1-1 0,0 0 0,0 0 0,-1 0 0,1 0-1,0-1-6,-9-6-12,0-1 0,1 0 0,0-1 0,1 1 0,0-2 0,1 1 0,0-1 0,0 0 0,1-1 1,1 0-1,0 0 0,1 0 0,0 0 0,1 0 0,0-1 0,1 0 0,0 0 0,1 1 1,0-1-1,1 0 0,1 0 0,0 0 0,1 0 0,0 0 0,1 1 0,0-1 0,1 1 1,0 0-1,1 0 0,4-6 11,-7 14-9,1 0 0,-1 0 0,1 0 0,-1 0 0,1 1 0,1-1 1,-1 1-1,0 0 0,1 0 0,-1 0 0,1 0 0,0 1 0,0-1 0,0 1 0,0 0 1,1 0-1,-1 1 0,0-1 0,1 1 0,0 0 0,-1 0 0,1 1 0,-1-1 0,1 1 1,0 0-1,-1 0 0,1 0 0,0 1 0,-1 0 0,1 0 0,-1 0 0,1 0 0,2 2 9,48 29 166,-51-39-140,24-50-26,-27 57-3,0-1 1,0 1-1,0 0 0,0-1 0,0 1 0,0 0 0,0-1 0,0 1 0,0 0 0,0 0 0,0 0 0,0 0 0,0 0 0,0 0 0,0 0 0,0 0 0,0 1 0,1-1 0,-1 0 1,0 0-1,-1 1 0,1-1 0,0 1 0,0-1 0,0 1 0,0 0 0,0-1 0,0 1 0,-1 0 0,1-1 0,0 1 0,0 0 0,-1 0 0,1 0 0,-1-1 0,1 1 1,-1 0-1,1 0 0,-1 0 0,1 0 0,-1 0 0,0 0 0,0 0 0,1 0 0,-1 0 0,0 0 0,0 0 0,0 1 0,0-1 0,0 0 0,0 0 0,-1 0 0,1 0 3,1 2-2,16 39-47,46 81 100,-63-122-47,0-1-1,1 1 0,-1-1 1,0 1-1,0-1 0,0 1 1,1-1-1,-1 1 0,0-1 1,1 0-1,-1 1 0,0-1 1,1 0-1,-1 1 0,0-1 1,1 0-1,-1 1 0,0-1 1,1 0-1,-1 0 0,1 1 1,-1-1-1,1 0 0,-1 0 1,1 0-1,-1 0 0,1 0 1,-1 0-1,1 0 0,-1 0 1,1 0-1,-1 0 0,1 0 1,-1 0-1,0 0 0,1 0 1,-1 0-1,1 0 0,-1 0 1,1 0-1,-1-1 0,1 1 1,-1 0-1,1 0 0,-1-1 1,0 1-1,1 0 0,-1-1 1,0 1-1,1 0 0,-1-1 1,0 1-1,1-1 1,-1 1-1,0 0 0,0-1 1,1 1-1,-1-1 0,0 1 1,0-1-1,0 1-3,7-36 137,-7 29-120,23-258-440,-26 193-880,4 72 1277,-1 0 0,0 1 0,0-1 0,0 1 0,1-1-1,-1 0 1,0 1 0,0-1 0,1 0 0,-1 1 0,0-1 0,1 0 0,-1 0 0,0 1 0,1-1-1,-1 0 1,0 0 0,1 0 0,-1 0 0,1 1 0,-1-1 0,0 0 0,1 0 0,-1 0-1,1 0 1,-1 0 0,1 0 0,-1 0 0,0 0 0,1 0 0,-1 0 0,1 0 0,-1 0 0,1 0-1,-1-1 1,0 1 0,1 0 0,-1 0 0,0 0 0,1-1 0,-1 1 0,0 0 0,1 0-1,-1-1 1,0 1 0,1 0 0,-1-1 0,0 1 0,1 0 0,-1-1 0,0 1 0,0 0 0,0-1-1,1 1 1,-1-1 26,19 43-194,21 80 875,-34-112-305,-6-27-127,0 11-237,0-39 123,2-27-23,-4-1 1,-3 0-1,-15-70-112,6 72-265,32 104-221,19 207 1141,-33-204-488,1 0 0,1-1 0,2 0 0,2 0 0,1-1 0,11 22-167,12-17 131,-33-38-127,-1-1-1,1 1 0,0-1 0,0 1 0,-1-1 0,1 0 0,0 1 0,0-1 0,0 0 0,-1 0 0,1 1 0,0-1 0,0 0 0,0 0 0,0 0 0,0 0 0,-1 0 0,1 0 1,0 0-1,0-1 0,0 1 0,0 0 0,-1 0 0,1-1 0,0 1 0,0 0 0,0-1 0,-1 1 0,1-1 0,0 1 0,-1-1 0,1 1 0,0-1 0,-1 0 0,1 1 0,-1-1 0,1 0 1,-1 1-1,1-1 0,-1 0 0,0 0 0,1 1 0,-1-1 0,0 0 0,1 0 0,-1 0 0,0 1 0,0-1 0,0 0 0,0 0 0,0 0 0,0-1-3,0-6 11,0-1-1,-1 0 0,0 1 1,0-1-1,-1 1 1,0-1-1,-1 1 0,0 0 1,0 0-1,-1 0 0,0 0 1,0 0-1,-1 1 0,0 0 1,0 0-1,-1 0 0,0 1 1,0 0-1,0 0 1,-1 0-1,0 1 0,0 0 1,0 0-1,-1 1 0,0 0 1,1 0-1,-1 0 0,-1 1 1,1 1-1,-3-1-10,12 3 18,0 0 1,0 0-1,0 1 1,0-1-1,0 0 0,0 1 1,0-1-1,0 0 1,-1 1-1,1-1 0,0 1 1,0 0-1,0-1 0,-1 1 1,1-1-1,0 1 1,-1 0-1,1 0 0,-1-1 1,1 1-1,-1 0 1,1 0-1,-1 0 0,1 0 1,-1 0-1,0-1 0,1 1 1,-1 0-1,0 0 1,0 0-1,0 0 0,0 0 1,0 0-1,0 0 0,0 0 1,0 0-1,0 0 1,0 0-1,0 0 0,-1 0 1,1 0-1,0 0 1,-1-1-1,1 1 0,-1 0 1,1 0-1,-1 0 0,1 0 1,-1-1-1,0 1 1,1 0-19,105-65 181,-97 60-273,0 1 0,0-1-1,1 2 1,-1-1 0,1 1 0,0 0-1,0 1 1,0 0 0,0 0 0,0 1-1,0 0 1,3 1 92,26 8 213</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28T07:27:27.877"/>
    </inkml:context>
    <inkml:brush xml:id="br0">
      <inkml:brushProperty name="width" value="0.025" units="cm"/>
      <inkml:brushProperty name="height" value="0.025" units="cm"/>
    </inkml:brush>
  </inkml:definitions>
  <inkml:trace contextRef="#ctx0" brushRef="#br0">118 88 23645,'1'0'39,"0"0"-1,0-1 1,-1 1 0,1 0-1,0-1 1,0 1-1,-1 0 1,1 0 0,0 0-1,0 0 1,0 0 0,0 0-1,-1 0 1,1 0-1,0 0 1,0 0 0,0 0-1,0 0 1,-1 1 0,1-1-1,0 0 1,0 1-1,-1-1 1,1 0 0,0 1-1,0-1 1,-1 1 0,1-1-1,0 1 1,-1-1-1,1 1 1,-1 0 0,1-1-1,-1 1 1,1 0 0,-1-1-1,1 1 1,-1 0-1,0 0 1,0 0 0,1-1-1,-1 1 1,0 0 0,0 0-1,0 0 1,0-1-1,1 1 1,-1 0 0,0 0-1,-1 0 1,1 0 0,0-1-1,0 1 1,0 0-39,23 42-46,37 68 34,6-2 0,10 5 12,-73-107-59,1-1-1,0 0 0,0 0 1,0 0-1,1-1 0,0 1 0,0-1 1,0 0-1,1-1 0,-1 1 1,1-1-1,0 0 0,0-1 0,1 1 1,-1-1-1,1 0 0,0-1 0,0 0 1,0 0-1,0 0 0,0-1 1,0 0-1,4 0 60,-3-6-986,-6-4 1097</inkml:trace>
  <inkml:trace contextRef="#ctx0" brushRef="#br0" timeOffset="263.854">50 558 17972,'-18'0'2168,"-2"2"201,9-2-1185,11 0-272,-1-6-344,24-6-144,14-18-87,18-10 7,14-21 24,4-9-40,6-4-144,-5-1-72,-11 6-184,0 5-536,-6 6 16</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56:16.432"/>
    </inkml:context>
    <inkml:brush xml:id="br0">
      <inkml:brushProperty name="width" value="0.025" units="cm"/>
      <inkml:brushProperty name="height" value="0.025" units="cm"/>
    </inkml:brush>
  </inkml:definitions>
  <inkml:trace contextRef="#ctx0" brushRef="#br0">137 835 15915,'-3'-2'177,"1"-1"-1,-1 1 0,0-1 0,1 0 0,-1 1 0,1-1 0,0 0 1,0 0-1,0-1 0,0 1 0,1 0 0,-1-1 0,1 1 1,0-1-1,0 1 0,0-1 0,0 0 0,1 1 0,0-1 0,-1 0 1,1 1-1,0-1 0,1 0 0,-1 0 0,1 1 0,0-1 1,0 1-1,0-1 0,0 1 0,1-1-176,2-38 1190,-4 26-1081,-2 9-98,1 0 0,0-1 0,1 1 0,-1 0 1,1 0-1,1 0 0,-1-1 0,1 1 0,0 0 1,1 0-1,0 0 0,0 0 0,0 1 0,1-1 1,0 0-1,0 1 0,1 0 0,0 0 0,0 0 1,0 0-1,1 0 0,0 1 0,0 0 0,0 0 1,1 1-1,0-1 0,3-1-11,26-5 46,1 2-1,0 1 1,0 2 0,0 2 0,8 1-46,46-7 15,38-4-9,-77 10 27,-1-2 1,0-2 0,-1-2 0,0-2 0,29-13-34,44-32 17,-88 39-12,0 2 0,1 1 0,1 2 0,1 1 0,24-4-5,151 1 46,-162 15-30,1-2 1,-1-3-1,44-9-16,475-134 16,-529 138-15,0 1 0,0 3 0,1 1 1,0 3-1,0 0 0,0 3 0,-1 2 0,14 3-1,336 62 31,-383-67-31,68 1 4,-1 3 1,0 4 0,0 3-1,-1 3 1,0 3-1,-2 4 1,58 25-5,-119-42-1,23 14 2,0-2 0,1-2 0,0 0 0,1-3 0,1-1 0,0-1 0,1-2 0,-1-2 0,1-1-1,1-2 1,0-2-1,68-14-4,-84 8 4,0 1 0,0 1 1,0 2-1,1 0 0,-1 1 1,0 1-1,0 1 1,0 1-1,12 3 0,-14-1 5,-1 1 1,0 1-1,0 1 1,0 0-1,-1 2 1,0 0-1,-1 1 1,0 0-1,-1 2 0,0 0 1,-1 0-1,0 2 1,9 11-6,73 84 25,-79-88-22,0 0-1,-2 2 1,0 0 0,-1 1-1,-2 0 1,-1 2 0,-1-1-1,6 23-2,-13-40-2,5 14 13,-2 1 1,0 1 0,-1-1-1,-2 1 1,0 0-1,-2 0 1,0 8-12,-2-30-3,-1 1 0,1 0 0,-1-1 0,0 1 0,0-1 0,0 1 0,0-1-1,0 1 1,-1-1 0,0 0 0,0 0 0,0 0 0,0 0 0,0 0 0,0 0 0,-1 0 0,1-1 0,-1 1 0,0-1 0,0 0-1,0 1 1,0-1 0,0-1 0,0 1 0,-1 0 0,1-1 0,-1 0 0,-1 1 3,-105 19-238,105-21 234,-160 27 67,127-19-47,-1 0 1,0-3-1,0-1 0,0-2 1,0-1-1,0-3 0,-33-5-16,-80-32-33,-77-11 42,-116 23 49,193 10-50,-128-31-8,225 34 62,0 3 0,-1 2-1,0 2 1,-1 3 0,1 2 0,0 3 0,-19 4-62,37 1 111,-45 6 26,-1-3 1,-68-3-138,17-10 30,-67-3 165,-1 9 0,-201 28-195,278-9 212,69-9-169,-1-3 1,1-2-1,-2-2 1,1-3 0,0-3-1,-45-6-43,-136-47 33,152 31 19,-1 4-1,-68-6-51,-97 7-1575,201 5 2375</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57:40.092"/>
    </inkml:context>
    <inkml:brush xml:id="br0">
      <inkml:brushProperty name="width" value="0.025" units="cm"/>
      <inkml:brushProperty name="height" value="0.025" units="cm"/>
    </inkml:brush>
  </inkml:definitions>
  <inkml:trace contextRef="#ctx0" brushRef="#br0">32 1605 4017,'9'-2'8607,"33"-5"-6569,-29 11-248,273 44 367,-253-41-2152,0 2-1,-1 2 0,0 0 1,0 3-1,5 4-4,-8-4-2,0-2 1,0 0 0,1-2-1,1-1 1,-1-2 0,8 1 1,258 19 69,-2 3-76,-170-24 9,-40-1 182,1-4 0,71-8-184,-70-4 90,-39 3-65,1 2 1,0 3-1,0 1 1,0 3-1,14 3-25,346 67 95,-310-61-82,-2 3 0,0 5 1,0 3-1,72 29-13,-132-37-2,21 9 15,1-2 1,1-3 0,49 7-14,-29-17 6,0-4 0,0-2 0,0-5 0,17-4-6,192-4 61,-256 13 135,1 0-1,0-2 0,-1-2 1,0-1-1,1-1 0,-1-2 1,-1-1-1,0-1 1,0-2-1,1-2-195,20-14 576,-40 20-499,0-1 1,1 2-1,0 0 0,0 1 1,0 0-1,1 0 0,-1 2 1,1 0-1,0 0 1,0 1-1,8 1-77,148 1 67,-55-16-43,-97 17-28,1-2 0,-1-1 0,1 0 0,-1-1 0,0-1 0,1 0 0,-2-2 0,1 0 0,-1-1 0,0-1 0,0 0 0,-1-2 0,0 1 0,-1-2 0,5-4 4,44-107-38,41-37 33,32-74-741,-130 220 747,0-1-1,-1 1 1,0-1-1,-1-1 0,-1 1 1,0-1-1,-1 0 1,-1 0-1,0 0 0,0-14 0,38-469 88,-40 467-85,-1 0-1,-2 1 1,-1-1-1,-1 1 1,-1 0-1,-10-24-2,15 50 25,-1-1-1,-1 0 1,1 1-1,-1 0 1,1-1 0,-1 1-1,0 0 1,-1 0-1,1 1 1,-1-1-1,0 1 1,0 0 0,0 0-1,0 0 1,0 0-1,-1 1 1,1-1-1,-1 1 1,1 0 0,-1 1-1,0-1 1,0 1-1,0 0 1,0 0 0,0 1-1,0-1 1,0 1-1,0 0 1,0 1-1,0-1 1,0 1 0,0 0-1,0 0 1,0 0-1,-4 3-24,-9-1-119,-1-1-1,1-1 0,0 0 1,-1-2-1,1 0 1,-1-1-1,1 0 0,-17-6 120,-46-4 5,-441 4 690,130-6-242,-471-32-59,797 36-369,0-2 0,0-4 1,-18-8-26,-7 3 13,-1 5 0,0 3 1,0 5-1,-1 3 1,-19 5-14,-123-8 34,27 3-210,-204 21 176,-2 6-59,115 12-869,213-19 880,0-5 0,-1-3-1,0-4 1,-1-4 0,-42-7 48,110 5 12,-195-13 90,203 16-119,0 1-1,1 1 0,-1 0 1,1 0-1,0 1 1,-1 0-1,1 1 1,1 0-1,-1 1 1,1 0-1,-1 1 1,1 0-1,1 1 0,-1 0 1,1 0-1,1 1 1,-1 0 17,-1 7-9,0 0 0,1 1 0,0 0 0,2 0 0,0 1 0,0 0 0,2 0 0,0 1 0,0 8 9,-5 7-3,-3 133-69,13-131 64,4 31-9,2-1 1,4-1 0,10 37 16,-9-54-10,-1 0 0,-3 1 0,-2 0 0,-2 0 0,-2 0 0,-2 0 0,-4 17 10,-38 127 23,44-165-215,7-4 112</inkml:trace>
  <inkml:trace contextRef="#ctx0" brushRef="#br0" timeOffset="12281.644">5756 443 14747,'10'-8'353,"1"0"1,0 0-1,0 1 0,1 1 0,-1 0 0,1 1 1,1 0-1,7-2-353,31-14 215,315-158 217,-273 144-237,-93 34-181,1 1 1,-1 0 0,1 0 0,-1 0-1,0 1 1,1-1 0,-1 0 0,1 0-1,-1 0 1,1 0 0,-1 0-1,1 0 1,-1 1 0,1-1 0,-1 0-1,1 0 1,-1 1 0,0-1 0,1 0-1,-1 1 1,0-1 0,1 0 0,-1 1-1,0-1 1,1 1 0,-1-1 0,0 1-1,0-1 1,1 0 0,-1 1-1,0-1 1,0 1 0,0-1 0,0 1-1,0-1 1,0 1 0,0-1 0,0 1-1,0-1 1,0 1 0,0-1 0,0 1-1,0-1 1,0 1 0,0-1 0,0 1-1,0-1 1,-1 1 0,1-1-1,0 0 1,0 1 0,-1-1 0,1 1-1,0-1 1,-1 0 0,1 1 0,0-1-1,-1 0 1,1 1 0,0-1 0,-1 0-15,-21 37 729,20-35-658,-66 88 1154,-3-4 1,-68 62-1226,102-110 91,1 2 1,3 1 0,1 2-1,2 1 1,2 1 0,2 2-1,-4 14-91,29-60-1,1-1-1,-1 1 1,0 0-1,1 1 0,-1-1 1,0 0-1,1 0 1,-1 0-1,1 0 1,-1 0-1,1 1 0,0-1 1,0 0-1,0 0 1,-1 1-1,1-1 1,0 0-1,0 0 1,0 1-1,1-1 0,-1 0 1,0 0-1,0 0 1,1 1-1,-1-1 1,1 0-1,-1 0 0,1 0 1,-1 0-1,1 0 1,0 0-1,0 0 1,-1 0-1,1 0 0,0 0 1,0 0-1,0 0 1,0 0-1,0-1 1,0 1-1,0 0 1,0-1-1,0 1 0,1-1 1,-1 1-1,0-1 2,18 1-681</inkml:trace>
  <inkml:trace contextRef="#ctx0" brushRef="#br0" timeOffset="12703.013">6308 687 20788,'-24'14'222,"42"-2"-2583,-23-10 2513,0 0-1,0 0 0,1 0 1,-1 0-1,1 1 0,-1 0 1,1 0-1,0 0 0,0 0 1,0 1-1,1-1 0,-1 1 1,1 0-1,0 0 0,-1 2-151,-40 56 500,3 3-1,3 1 0,-21 51-499,-27 48 527,44-76-339,60-89-110,187-145 93,145-91-146,-220 173-1649,-78 45-1474</inkml:trace>
  <inkml:trace contextRef="#ctx0" brushRef="#br0" timeOffset="13323.326">7115 1 15723,'-73'56'3009,"54"-32"-2792,2 0 0,0 1 0,2 0 0,0 2 0,2 0 0,-2 9-217,0-2 231,2 0 0,1 1-1,2 0 1,2 1 0,0 1-231,6-24 31,0 0-1,1 1 0,0 0 0,1-1 1,1 1-1,0-1 0,0 1 0,2-1 1,-1 0-1,2 0 0,0 0 0,0 0 0,2 0 1,-1-1-1,3 3-30,-6-12 14,1 1 0,-1 0-1,1-1 1,0 0 0,1 1 0,-1-1 0,0-1 0,1 1-1,0 0 1,-1-1 0,1 0 0,0 0 0,0 0 0,1 0-1,-1-1 1,0 1 0,0-1 0,1 0 0,-1 0 0,1-1-1,-1 1 1,1-1 0,-1 0 0,1 0 0,-1-1-1,1 1 1,-1-1 0,0 0 0,1 0 0,-1-1 0,0 1-1,0-1 1,0 0 0,0 0 0,0 0 0,0-1 0,0 1-1,0-2-13,16-13 133,-1-1 1,-1 0-1,-1-2 0,-1 0 0,0-1 0,-2 0 0,0-1 0,-2-1 0,0 0 0,-2 0 0,0-1 0,-2-1 0,4-17-133,-6 27 102,-1-1 0,0 0-1,-1 0 1,-1 0 0,-1-1-1,0 1 1,-1-1 0,-1 1-1,0-1 1,-2 1 0,0-1 0,0 1-1,-2 0 1,0-1 0,0 2-1,-2-1 1,0 1 0,-1-1 0,-7-10-102,11 22-7,0 1 1,-1-1 0,0 1 0,0 0 0,0 0-1,0 1 1,0-1 0,0 1 0,-1 0 0,1 0 0,-1 0-1,1 1 1,-1-1 0,0 1 0,0 0 0,0 1-1,0-1 1,1 1 0,-1 0 0,0 0 0,0 0 0,0 1-1,0 0 1,0 0 0,1 0 0,-1 1 0,0-1-1,1 1 1,-1 0 0,-1 2 6,-26 18 842</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58:31.613"/>
    </inkml:context>
    <inkml:brush xml:id="br0">
      <inkml:brushProperty name="width" value="0.025" units="cm"/>
      <inkml:brushProperty name="height" value="0.025" units="cm"/>
    </inkml:brush>
  </inkml:definitions>
  <inkml:trace contextRef="#ctx0" brushRef="#br0">1154 1757 8522,'-13'93'2999,"15"-98"-2060,10-25 271,-2 0 1,-1-1-1,-1 0 1,-2 0-1,2-29-1210,6-26 477,131-706 882,-131 721-1096,2 0-1,4 1 0,3 1 0,2 2 0,15-24-262,21 4-868,-52 79-23</inkml:trace>
  <inkml:trace contextRef="#ctx0" brushRef="#br0" timeOffset="323.91">1107 325 16756,'0'-2'63,"0"0"0,1 1 1,-1-1-1,1 1 1,-1-1-1,1 0 0,-1 1 1,1-1-1,0 1 1,0-1-1,0 1 0,0-1 1,0 1-1,0 0 0,0 0 1,0-1-1,1 1 1,-1 0-1,0 0 0,1 0 1,-1 0-1,0 0 1,1 1-1,0-1 0,-1 0 1,1 1-1,-1-1 1,2 1-64,43-25 21,-1-1 0,-2-3 0,0-1 0,-2-2 0,-1-3-21,71-74 59,-109 109-37,0-1 1,0 0-1,0 1 0,-1 0 1,1-1-1,0 1 1,0 0-1,1 0 1,-1 0-1,0 0 1,0 0-1,0 0 0,0 1 1,0-1-1,-1 1 1,1 0-1,0-1 1,0 1-1,0 0 1,0 0-1,-1 0 0,1 0 1,0 0-1,-1 1 1,1-1-1,-1 0 1,1 1-1,-1-1 1,0 1-1,1-1 1,-1 1-1,0 0 0,0 0 1,0-1-1,-1 1 1,1 0-1,0 0 1,-1 0-1,1 0 1,-1 0-1,1 0 0,-1 0 1,0 0-1,0 0 1,0 0-1,0 0 1,0 0-23,1 2 22,66 239 533,-37-123-702</inkml:trace>
  <inkml:trace contextRef="#ctx0" brushRef="#br0" timeOffset="264356.194">1 1309 11450,'2'5'111,"1"-1"0,1 1-1,-1 0 1,1-1-1,-1 0 1,1 0 0,1 0-1,-1 0 1,0-1-1,1 0 1,0 0 0,0 0-1,0 0 1,0-1-1,0 0 1,0 0 0,1 0-1,-1 0 1,1-1-1,-1 0 1,1 0 0,-1-1-1,1 0 1,4 0-111,12 4 122,10 3-32,0 1 1,-1 2-1,0 1 1,-1 1-1,20 11-90,-32-11 45,1-2 0,1 0 0,0-1 0,0-1 0,1-1 0,0 0 0,0-2 0,1 0 0,-1-2 0,1 0 0,0-2 0,0 0 0,0-1 0,0-2 0,8-1-45,161-44 1482,-189 47-1048,-2 0 389,0 0 92,-3 4 713,-6 1-1554,0 1 0,0-2 0,0 1 0,0-1 0,-1-1-1,1 0 1,-1 0 0,0-1 0,0 0 0,0 0 0,-1-1-1,1-1 1,-2 0-74,-22 4 177,-92 14 84,37-3 125,-1-5 1,1-3 0,-2-3 0,-39-7-387,111 2-1,16 0-7,3 0 6,1-1 0,1 0 1,-1 0-1,0 1 1,0-1-1,1 1 0,-1-1 1,1 1-1,-1 0 0,1-1 1,0 1-1,-1 0 0,1 0 1,0 0-1,0 0 1,0 1-1,0-1 0,-1 0 1,1 1-1,0-1 0,0 1 1,0 0-1,0 0 0,2 0 2,-2-1-2,387-45-656,-58 12 25,-325 34 631,0 0-1,1 0 1,-1 0-1,0-1 1,0 0-1,1 0 1,-1 0-1,0-1 1,0 0-1,0 0 1,-1-1-1,1 1 1,-1-1-1,1-1 1,-1 1-1,0-1 1,0 0-1,0 0 1,-1 0-1,1-1 1,-1 1-1,0-1 1,-1 0-1,1 0 1,2-5 2,-7 7 8,1 1 0,-1 0 0,0 0 1,1 0-1,-1 0 0,0 0 0,-1 0 1,1 0-1,0 0 0,0 0 0,-1 1 1,1-1-1,-1 0 0,0 1 0,1-1 1,-1 1-1,0 0 0,0-1 0,0 1 1,0 0-1,0 0 0,0 0 0,0 1 1,0-1-1,0 0 0,0 1 0,-1-1 1,1 1-1,0 0 0,0 0 0,-1 0 1,1 0-1,0 0 0,0 0 0,-1 1 1,1-1-1,0 1 0,-1 0-8,-33 2 212,-1 3-1,1 1 1,0 1-1,0 2 1,-5 4-212,-36 9 132,22-8-75,-191 39 35,235-53-85,0-1 0,0 0-1,0-1 1,0 0 0,0 0 0,0-2-1,0 1 1,0-1 0,1-1 0,-1 0-1,1 0 1,0-1 0,1 0 0,-1-1-1,-3-3-6,11 8 3,15-8-118,99 16-577,-99-4 584,158 34-1093,-61-12 861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57:48.362"/>
    </inkml:context>
    <inkml:brush xml:id="br0">
      <inkml:brushProperty name="width" value="0.025" units="cm"/>
      <inkml:brushProperty name="height" value="0.025" units="cm"/>
    </inkml:brush>
  </inkml:definitions>
  <inkml:trace contextRef="#ctx0" brushRef="#br0">4921 1705 5913,'-36'-2'1973,"21"1"4676,15 1-6173,0 0-121,10 5 338,29 1-621,-26-11 24,22-10-32,65-8 109,-67 19-101,1 1 0,0 2 0,0 1 0,0 2 0,-1 1 0,13 3-72,78 6 116,102 23 28,-203-29-126,1-2 1,-1 0-1,1-2 1,-1 0-1,1-2 1,0 0-1,-1-2 1,1 0-1,19-6-18,89-17 2218,-111 16-2213,-13 8 16,-1-1 0,0-1-1,0 1 1,0-1 0,0 0-1,0-1 1,0 1 0,-1-1 0,0-1-1,0 1 1,0-1 0,0 0-1,-1 0 1,0-1 0,0 0 0,0 0-1,-1 0 1,0 0 0,0-1-1,0 1 1,-1-1 0,0 0 0,2-7-21,-2-11 10,6-41 34,-2 0 0,-3-1 0,-3 1 0,-3-1 0,-2 0 0,-7-17-44,-2 20 98,3 26-52,2 0 0,2-1-1,1 0 1,2 0 0,2-1-1,3-19-45,5 3 6,2-91 18,-9 144-5,-1 1 1,1-1 0,-1 1-1,1-1 1,-1 0-1,0 1 1,0-1 0,0 1-1,0 0 1,0-1 0,-1 1-1,1 0 1,-1 0-1,0 0 1,1 0 0,-1 0-1,0 0 1,0 0 0,0 1-1,0-1 1,-1 1-1,1-1 1,0 1 0,-1 0-1,1 0 1,0 0-1,-1 0 1,0 0 0,1 1-1,-1-1 1,1 1 0,-1-1-1,0 1 1,1 0-1,-1 0 1,0 1 0,1-1-1,-1 0-19,1 1 26,2-1-4,0 0-4,0 0-2,0 0-2,-15-4 21,-115-19 150,-241 13 323,-287-32 462,656 41-974,0 1-1,0-1 1,0 1 0,0 0-1,0 0 1,0-1 0,0 1-1,0 1 1,0-1 0,0 0-1,0 0 1,0 1 0,0-1-1,0 1 1,0 0 0,0 0-1,0-1 1,0 1 0,0 0-1,1 0 1,-1 1 0,0-1 0,1 0-1,-1 1 1,1-1 0,-1 1-1,1-1 1,0 1 0,0 0-1,-1-1 1,1 1 0,0 0-1,0 0 5,-2 9-5,-1 0-1,2 0 0,-1 0 0,1 1 1,1-1-1,0 1 0,1-1 1,0 0-1,1 1 0,0-1 1,1 5 5,25 213-178,-22-64 223,-1-21 102,-12 135-147,-8-27 52,25-210-432,3-29 963</inkml:trace>
  <inkml:trace contextRef="#ctx0" brushRef="#br0" timeOffset="39607.463">4984 621 3705,'-12'4'672,"9"-4"-416,0 0 0,1 1-1,-1 0 1,1 0 0,-1 0 0,1 0-1,0 0 1,-1 0 0,1 0 0,0 1 0,0-1-1,0 1 1,0 0 0,0-1 0,0 1-1,0 0 1,1 0 0,-1 0 0,1 0-1,-1 1 1,1-1 0,0 0 0,0 1 0,-1 1-256,-18 115 5250,42 65-3144,-9-106-1642,-3 15-78,-3 1 0,-4 1 0,-5-1 0,-7 40-386,-3 85 1327,12-216-1321,0-1-1,0 1 1,0-1 0,0 1-1,0-1 1,0 1-1,1-1 1,-1 1-1,1-1 1,0 1 0,0-1-1,0 0 1,0 1-1,0-1 1,0 0 0,0 0-1,1 0 1,-1 0-1,1 0 1,0 0 0,-1 0-1,1-1 1,0 1-1,0 0 1,0-1-1,0 0 1,0 1 0,1-1-1,-1 0 1,0 0-1,1 0 1,-1 0 0,0-1-1,1 1 1,-1-1-1,1 1 1,-1-1 0,1 0-1,-1 0 1,1 0-1,-1 0 1,3-1-6,309-15 149,137-1-111,-439 17-30,0 1 1,1 1-1,-1 0 1,0 1-1,0 0 1,0 1-1,-1 0 1,1 1-1,-1 0 1,6 5-9,-11-7 8,-1-1 2,1 0 1,-1 0-1,0 0 1,1-1-1,-1 0 1,0 0-1,1 0 1,0-1-1,-1 0 1,1 0-1,-1 0 1,1-1-1,-1 1 1,1-1-1,-1-1 1,1 1-1,-1-1 1,0 0-1,0 0 1,0 0-1,0-1 1,0 0-1,-1 0 1,1 0-1,-1-1 1,1 1-1,-1-1 1,0 0-1,-1 0-10,13-11 13,-1 0 1,0-1-1,-1 0 1,-1-2-1,-1 1 1,-1-1-1,0-1 0,-1 0 1,-1-1-1,-1 0 1,-1 0-1,1-4-13,45-258 26,-45 217-28,9-61-34,-5-1 0,-5 0 0,-7-4 36,0 123 9,-1 0 1,0 0-1,0-1 0,-1 1 0,0 1 0,0-1 0,-1 0 0,0 0 0,-1 1 0,1 0 0,-1 0 0,-1 0 0,1 0 0,-1 0 0,-1 1 0,1 0 1,-1 0-1,0 1 0,0-1 0,-6-3-9,-8-7 34,-1 0 1,0 2-1,-1 0 1,-1 1-1,0 1 1,0 2-1,-1 0 1,-1 2-1,0 0 0,0 2 1,0 0-1,0 2 1,-13 0-35,-292-24 899,288 21-847,15 0-48,-2 1 0,1 1 0,-1 2 1,0 0-1,0 2 0,1 2 0,-1 0 0,0 2 1,0 1-1,1 2 0,0 0 0,0 2 0,-1 1-4,0 10-357,4 1-283</inkml:trace>
  <inkml:trace contextRef="#ctx0" brushRef="#br0" timeOffset="41752.178">6477 649 11899,'-58'-40'3435,"58"39"-3136,0 1 55,-1 5 5198,0 8-4117,-3 21-1365,0 65 660,4 0 0,5 0 0,8 31-730,-3-12 27,5 200-435,-18-319-327,-30-25-1532,17 0 708</inkml:trace>
  <inkml:trace contextRef="#ctx0" brushRef="#br0" timeOffset="42141.948">6188 870 21725,'31'-57'1808,"-14"17"-1826,-2-1 1,-2 0-1,-1-1 0,-2-1 0,-2 0 1,-2 0-1,0-35 18,0 15 169,-3 0 0,-2 0 0,-3-1 0,-3 1 1,-13-58-170,17 116 621,7 22 335,31 72-858,3-3 0,5-1 0,4 0-98,41 29-902,-42-73-197</inkml:trace>
  <inkml:trace contextRef="#ctx0" brushRef="#br0" timeOffset="359035.697">820 3628 21397,'4'1'67,"0"0"1,0 0-1,0 0 1,0 1-1,0-1 1,0 1-1,-1 0 0,1 0 1,-1 1-1,1-1 1,-1 1-1,0-1 1,0 1-1,0 0 1,0 0-1,-1 1 1,1-1-1,-1 0 1,0 1-1,0 0 1,0-1-1,0 1 1,0 0-1,-1 0 1,0 1-68,3 3 64,27 60 258,-4 2 0,-3 1 1,-2 1-1,-4 1 1,-1 18-323,11 31 544,-29-203 963,0 63-1474,-3-20 11,3 0-1,1-1 0,1 1 1,3-1-1,1 1 0,5-19-43,-9 58-2,-1 0 0,0 1 0,1-1 0,-1 0-1,1 0 1,-1 0 0,1 0 0,0 0-1,-1 0 1,1 0 0,0 0 0,0 0 0,0 0-1,0 0 1,0-1 0,0 1 0,0 0-1,0-1 1,0 1 0,0 0 0,0-1 0,0 1-1,0-1 1,0 0 0,0 1 0,1-1-1,-1 0 1,0 0 0,0 0 0,1 0 0,-1 0-1,0 0 1,0 0 0,0 0 0,1 0-1,-1 0 1,0-1 0,0 1 0,0-1 0,0 1-1,1-1 1,-1 1 0,0-1 0,0 1-1,0-1 1,0 0 0,0 0 0,0 1 0,-1-1-1,1 0 1,0 0 0,0 0 0,-1 0-1,1 0 1,0 0 0,-1 0 0,1-1 0,-1 1-1,1 0 1,-1 0 0,0 0 0,1 0-1,-1-1 1,0 1 0,0 0 0,0 0 0,0 0-1,0-1 1,0 0 2,18 37 6,-1 1 0,-2 1 0,-2 0 0,-1 1 0,-1 0 0,-3 0-1,1 16-5,-2 6 74,-7-60-92,0-1 1,-1 1 0,1-1 0,0 1-1,0 0 1,0-1 0,0 1-1,-1 0 1,1-1 0,0 1-1,0 0 1,-1-1 0,1 1-1,0 0 1,-1-1 0,1 1-1,0 0 1,-1 0 0,1 0-1,0-1 1,-1 1 0,1 0 0,0 0-1,-1 0 1,1 0 0,-1 0-1,1-1 1,0 1 0,-1 0-1,1 0 1,-1 0 0,1 0-1,0 0 1,-1 0 0,1 0-1,-1 1 1,1-1 0,0 0-1,-1 0 1,1 0 0,-1 0 0,1 0-1,0 1 1,-1-1 0,1 0-1,0 0 1,-1 1 0,1-1-1,0 0 1,-1 0 0,1 1-1,0-1 1,0 0 0,-1 1-1,1-1 1,0 0 0,0 1-1,0-1 1,0 1 0,-1-1 0,1 0-1,0 1 18,-10-19-1347</inkml:trace>
  <inkml:trace contextRef="#ctx0" brushRef="#br0" timeOffset="327484.804">414 1781 17588,'-58'-8'3208,"81"33"-3154,-15-17-45,1 1 0,-1-1 0,2-1 0,-1 1-1,1-2 1,0 1 0,0-1 0,1-1 0,0 0 0,0 0 0,0-1 0,0-1 0,1 0 0,-1 0 0,1-1 0,0-1 0,0 0 0,0 0 0,0-1-1,0-1-8,62 5 28,0-4 0,0-3-1,24-5-27,-5-19 330,-90 26-205,-3 1 22,0 0 55,0 0 46,-7-3 299,-12-2-470,1 2-1,-1 0 1,0 1-1,0 0 1,0 2-1,0 0 1,-16 3-77,18-2 36,-529 34 1809,544-35-1876,25-3-106,318-69-1449,7 0 1395,-314 69 128,-24 3 216,-20 3 724,-60 10-1001,2 3 0,0 2 0,1 4 0,-13 9 124,-18 10-1224</inkml:trace>
  <inkml:trace contextRef="#ctx0" brushRef="#br0" timeOffset="321567.415">3627 1665 16203,'-7'2'768,"7"-2"-697,1 0 0,-1 1 1,0-1-1,0 0 0,0 0 1,0 0-1,1 1 1,-1-1-1,0 0 0,0 0 1,0 0-1,0 1 0,0-1 1,1 0-1,-1 0 1,0 1-1,0-1 0,0 0 1,0 0-1,0 1 0,0-1 1,0 0-1,0 0 1,0 1-1,0-1 0,0 0 1,0 0-1,0 1 0,0-1 1,0 0-1,-1 0 0,1 1 1,0-1-1,0 0 1,0 0-1,0 0 0,0 1 1,0-1-1,-1 0 0,1 0 1,0 0-1,0 1 1,0-1-1,-1 0-71,137 16 1210,-115-19-1197,0-2 1,0 0 0,-1-1 0,1-1 0,-2 0 0,1-2 0,-1-1 0,1 0-14,-17 8 6,-1 1 98,-2 1 197,0 0 173,-31 10 1322,-190 21 127,140-17-1805,78-13-138,3-1-39,17-5-110,252-90-105,-62 38-187,-205 56 494,-32 17 396,-164 75 469,183-84-1567,2 0-428</inkml:trace>
  <inkml:trace contextRef="#ctx0" brushRef="#br0" timeOffset="323188.229">2191 576 8474,'-6'-26'1087,"-2"0"0,0 1 0,-2 0-1,-1 1 1,-12-22-1087,20 42 159,1 0-1,-1 0 0,0 1 1,0-1-1,0 1 1,0 0-1,-1 0 0,1 0 1,-1 0-1,0 0 1,0 1-1,0 0 0,0 0 1,0 0-1,0 0 0,-1 1 1,1-1-1,-1 1 1,1 0-1,-1 0 0,1 1 1,-1 0-1,1-1 1,-1 2-1,0-1 0,1 0 1,-1 1-1,1 0 0,-1 0 1,1 0-1,-1 1 1,1-1-1,0 1 0,0 0 1,0 0-1,0 1 1,0-1-1,-3 3-158,-6 12 88,1 0 0,0 1 0,1 0 0,1 1 0,1 0-1,0 0 1,2 1 0,0 0 0,1 1 0,1 0 0,1 0 0,1 0 0,1 0 0,1 0 0,0 1-88,-2 4 35,-66 586 390,64-587-395,0-1 1,1 1-1,1 0 0,2 0 0,1 0 1,0 0-1,2 0 0,1 0 0,1 0 1,1-1-1,1 1 0,1-1 1,1-1-1,1 1 0,1-1 0,2-1 1,5 9-31,-11-21 6,0-1-1,1 0 1,-1-1 0,2 1 0,-1-1 0,1-1-1,0 1 1,1-2 0,0 1 0,0-1 0,0 0 0,1-1-1,0 0 1,0-1 0,0 1 0,0-2 0,1 0 0,-1 0-1,1-1 1,0 0 0,0-1 0,0 0 0,0-1-1,0 0 1,0-1 0,0 0 0,0-1 0,-1 0 0,1 0-1,0-1 1,-1-1 0,0 0 0,2-1-6,5-6 6,-1 0 0,0-2 0,-1 0 0,0-1 0,-1 0-1,0-1 1,-1 0 0,-1-1 0,-1-1 0,0 0 0,-1-1 0,-1 0 0,0 0 0,-1-1-6,12-36 6,-3 0-1,-1 0 1,-3-2-1,-1-15-5,6-21 13,-5-1 0,-3 0 0,-5 0-1,-4-1 1,-6-32-13,2 92 16,-2 0 1,-1 1-1,-2-1 0,-1 2 1,-6-13-17,11 36 13,0 0 0,-1 0 0,-1 0 0,1 0 0,-1 1-1,-1 0 1,0 1 0,0-1 0,-1 1 0,0 0 0,0 1 0,0 0 0,-1 1 0,0-1 0,-1 2 0,0-1 0,1 1 0,-2 1 0,1 0-13,-22-5-252,-3 7-361</inkml:trace>
  <inkml:trace contextRef="#ctx0" brushRef="#br0" timeOffset="343008.23">3845 1794 11570,'5'-107'11827,"-4"107"-11765,-1 0-1,1-1 1,0 1-1,0 0 1,0 0-1,0 0 1,0 0-1,-1 0 1,1 0-1,0 0 1,0 0-1,0 1 1,0-1-1,-1 0 1,1 0-1,0 1 1,0-1-1,0 0 1,-1 1-1,1-1 1,0 1 0,-1-1-1,1 1 1,0-1-1,-1 1 1,1 0-1,-1-1 1,1 1-1,-1 0 1,1-1-1,-1 1 1,1 0-1,-1 0 1,0 0-1,1-1 1,-1 1-1,0 0 1,0 0-1,1 0 1,-1-1-1,0 1 1,0 0 0,0 0-1,0 0 1,0 0-62,39 187 1325,-29-131-1157,-3 0 0,-2 1 0,-3 0-1,-3 0 1,-1 0 0,-9 38-168,10-93 21,-1 0 0,0 0 0,0 0 0,0 0 0,-1-1 0,1 1-1,-1-1 1,1 0 0,-1 0 0,0 0 0,0 0 0,1 0 0,-2 0 0,1-1 0,0 1 0,0-1-1,0 0 1,-1 0 0,1 0 0,0-1 0,-1 1 0,1-1 0,-1 1 0,1-1 0,-1 0 0,1-1-1,0 1 1,-4-1-21,-7 2 63,-288-7 468,241 0-494,0 3 1,0 2-1,1 3 0,-1 3 1,0 2-1,-26 8-37,-200 67 16,248-79-69,38-3 43,1 0 2,0 0 0,15-7-126,17-5-6,-28 10-74,4-9-1198,-9 4 853,-10-28-997,-7 17-326</inkml:trace>
  <inkml:trace contextRef="#ctx0" brushRef="#br0" timeOffset="344391.045">2795 2413 10362,'0'0'1226,"1"-2"6793,-6 5-4232,-1 5-3508,-2-1-1,1-1 1,-1 0 0,0 0-1,0 0 1,0-1-1,-1 0 1,0-1-1,0 0 1,0 0-1,-1-1 1,1 0 0,-1 0-1,1-1 1,-1-1-1,-1 1-278,-25-2 112,0-1 0,1-2 0,-1-2 0,1 0 0,0-3 0,1-1 0,0-1 0,0-2 0,-28-15-112,50 22 3,-1 0-1,0 1 1,0 0-1,0 1 1,0 0-1,0 1 1,0 0-1,-1 1 1,1 1-1,-1 0 1,1 1-1,0 1 1,-13 2-3,20-3-6,4 0-3,2-1-4,33-159-69,-27 6 69,-6 150-64,0 1 0,0 0 0,-1 0 0,1-1 0,-1 1 1,0 0-1,0 0 0,0 0 0,0 0 0,0 0 0,0 0 0,0 0 0,-1 0 1,1 0-1,0 1 0,-1-1 0,0 0 0,1 1 0,-1-1 0,0 1 1,0 0-1,0 0 0,0 0 0,0 0 0,0-1 77,-10 0-1858</inkml:trace>
  <inkml:trace contextRef="#ctx0" brushRef="#br0" timeOffset="345603.265">1931 1672 13907,'42'47'7166,"-26"-39"-6961,1-1-1,0 0 1,0-1-1,0-1 1,0 0-1,1-1 1,12 0-205,119 6 1735,-147-10-990,-17-5 869,-207-18 1119,204 20-2702,0 2 1,0 0-1,-1 1 1,1 1 0,0 1-1,0 1 1,0 0-1,0 1 1,0 1 0,1 0-1,0 2 1,0 0-1,-11 7-31,27-14 0,0 0-1,1 0 0,-1 1 0,0-1 1,0 0-1,0 1 0,1-1 0,-1 0 0,0 1 1,0-1-1,1 1 0,-1 0 0,0-1 1,1 1-1,-1-1 0,1 1 0,-1 0 1,0-1-1,1 1 0,0 0 0,-1 0 0,1 0 1,-1-1-1,1 1 0,0 0 0,0 0 1,-1 0-1,1 0 0,0-1 0,0 1 1,0 0-1,0 0 0,0 0 0,0 0 0,0 0 1,1 0-1,-1-1 0,0 1 0,0 0 1,0 0-1,1 0 0,-1-1 0,1 1 1,-1 0-1,1 0 0,-1-1 0,1 1 1,-1 0-1,1-1 0,-1 1 0,1 0 0,0-1 1,-1 1-1,1-1 0,0 1 1,52 10-74,-10-15 68,-1-2-1,0-2 1,0-2-1,0-2 1,-2-1-1,0-2 1,11-7 6,101-49 28,-156 68 1,-201 28 115,40-3-24,166-21-121,-1-1 0,0 0 0,1 1-1,-1-1 1,0 1 0,0-1 0,1 0-1,-1 1 1,0-1 0,0 1 0,0-1-1,0 1 1,0-1 0,1 1 0,-1-1-1,0 0 1,0 1 0,0-1 0,0 1-1,0-1 1,0 1 0,0-1 0,-1 1-1,1-1 1,0 1 0,0-1 0,0 0-1,0 1 1,-1-1 0,1 1 0,0-1-1,0 1 1,-1-1 0,1 0 0,0 1-1,-1-1 1,1 0 0,0 1 0,-1-1-1,1 0 1,0 0 0,-1 1 0,1-1-1,-1 0 1,1 0 0,0 0 0,-1 1-1,1-1 1,-1 0 0,1 0 0,-1 0-1,1 0 1,-1 0 0,1 0 0,-1 0-1,1 0 1,-1 0 1,47 7-78,340-10-994,-305 5-387</inkml:trace>
  <inkml:trace contextRef="#ctx0" brushRef="#br0" timeOffset="356448.579">2046 2386 19940,'-36'18'3934,"-33"-39"-2440,61 17-1277,-26-7-61,-1 1 1,0 2-1,-1 1 0,0 2 0,0 1 0,0 2 0,0 2 0,0 1 0,0 1 0,0 3 0,0 0 0,1 3 0,-9 3-156,-45 9 40,0-5 0,-1-3 0,-1-4 0,-69-4-40,132-8 3,0 0 0,1-2 0,0 0 1,0-2-1,1-1 0,0-2 0,0 0 0,-4-5-3,-31 2-1975,60 15 664,1-1 1171</inkml:trace>
  <inkml:trace contextRef="#ctx0" brushRef="#br0" timeOffset="357579.751">753 2424 12179,'-15'14'3665,"9"-9"3977,64-343-6023,-44 259-1532,-14 77-94,0 2-47,3 0-2327,-2 1-1077</inkml:trace>
  <inkml:trace contextRef="#ctx0" brushRef="#br0" timeOffset="358072.979">1754 2675 19260,'0'0'1600,"0"1"193,-4 30-1193,7 4-464,0 7-32,0 17-48,0 3 32,6 4-40,-1-3-8,5-8-16,1-2-16,-4-8 24,-1-3-24,-5-5 8,-1-4 24,-5-6-720,-1-5-312</inkml:trace>
  <inkml:trace contextRef="#ctx0" brushRef="#br0" timeOffset="358352.119">1384 2927 11883,'-2'-4'704,"-12"-44"7968,34 18-7226,143-78-965,-138 86-460,-2 0-1,-1-1 0,-1-1 0,0-1 1,3-9-21,-23 33 1,0-1 0,-1 1 1,1 0-1,0 0 0,0 0 1,0 1-1,0-1 0,0 0 1,1 0-1,-1 0 0,0 1 1,0-1-1,0 1 0,1-1 1,-1 1-1,0-1 0,0 1 1,1 0-1,-1 0 0,0-1 1,1 1-1,-1 0 0,1 0 1,-1 0-1,0 1 0,1-1 1,-1 0-1,0 0 0,0 1 1,1-1-1,-1 1 0,0-1 1,0 1-1,1-1 0,-1 1 1,0 0-1,0 0 0,0-1 1,0 1-1,0 0 0,0 0 1,0 0-1,0 0 0,0 0 1,-1 1-1,1-1 0,0 0 1,-1 0-1,1 0 0,-1 1-1,41 68 72,-39-65-69,39 95-74,-19-49-410</inkml:trace>
  <inkml:trace contextRef="#ctx0" brushRef="#br0" timeOffset="360374.414">883 3462 12907,'-7'-94'10242,"7"91"-9329,3 6-248,4 9-584,1 0 1,-2 0 0,0 0 0,0 1 0,-1 0 0,0 0 0,-2 1-1,1-1 1,-1 2-82,11 34 93,88 238 456,13-6 0,22 17-549,-119-263 290,-17-34-90,-4-5-26,-42-45-966,-2 1 0,-2 3 0,-20-12 792,-39-36-3088,105 90 3052,-41-45-27,44 47 107,-1 0-1,0-1 1,0 1-1,0 0 1,0 0-1,1-1 1,-1 1 0,1 0-1,-1-1 1,1 1-1,-1-1 1,1 1 0,0-1-1,0 1 1,0-1-1,0 1 1,0 0-1,0-1 1,0 1 0,0-1-1,1 1 1,-1-1-1,0 1 1,1-1 0,-1 1-1,1 0 1,0-1-1,-1 1 1,1 0 0,0 0-1,0 0 1,0-1-1,0 1 1,0 0-1,0 0 1,0 0 0,0 0-1,0 0 1,1 1-1,0-2-43,20-8 186,1 0 0,1 1 1,-1 2-1,2 0 0,-1 2 0,1 0-186,-5 1 37,105-6-805,-108 7 1809</inkml:trace>
  <inkml:trace contextRef="#ctx0" brushRef="#br0" timeOffset="360763.587">1125 3301 21541,'0'0'624,"1"2"-16,56 152 337,-12-28-165,5-1-1,6-3 0,48 74-779,-46-111 168,-36-76 97,-21-43-18,-1 25-251,-4-173 268,3 182-266,1-1 0,0 1-1,-1-1 1,1 0-1,0 1 1,0-1-1,0 0 1,0 1-1,-1-1 1,1 1-1,0-1 1,0 0-1,0 1 1,0-1 0,1 0-1,-1 1 1,0-1-1,0 0 1,0 1-1,0-1 1,1 1-1,-1-1 1,0 0-1,1 1 1,-1-1 0,0 1-1,1-1 1,-1 1-1,1-1 1,-1 1-1,1-1 1,-1 1-1,1-1 1,-1 1-1,1 0 1,-1-1-1,1 1 1,-1 0 0,1 0-1,0-1 1,-1 1-1,1 0 1,0 0-1,-1 0 1,1 0-1,-1 0 1,1 0-1,0 0 1,-1 0-1,1 0 1,0 0 0,-1 0-1,1 0 1,0 0-1,-1 0 1,1 1-1,-1-1 1,1 0-1,0 0 1,-1 1-1,1-1 1,-1 1 0,1-1-1,-1 0 1,1 1-1,-1-1 1,1 1 2,28 39-197,-15-9 187,-1 0 0,-2 0 0,-1 1 1,-1 1-1,0 12 10,-12-20-947,-8-32 689</inkml:trace>
  <inkml:trace contextRef="#ctx0" brushRef="#br0" timeOffset="361089.355">1639 3786 21141,'6'12'219,"0"0"1,1-1 0,0 1 0,1-1 0,0-1 0,1 1 0,0-1 0,0-1 0,1 0 0,0 0 0,1-1 0,8 5-220,-17-12 32,-1 0 0,1-1 0,-1 1 0,1 0 0,0-1 0,-1 1 0,1-1 0,0 0 0,-1 0 0,1 1 0,0-1 1,-1 0-1,1 0 0,0-1 0,-1 1 0,1 0 0,0 0 0,-1-1 0,1 1 0,-1-1 0,1 0 0,0 1 0,-1-1 0,1 0 0,-1 0 0,0 0 1,1 0-1,-1 0 0,0 0 0,0 0 0,1 0 0,-1-1 0,0 1 0,0 0 0,0-1 0,-1 1 0,1-1 0,0 1 0,0-1 0,-1 1 0,1-1 0,-1-1-31,11-72 638,-10 67-605,-1-1 0,0 0 0,0 0 0,-1 1 0,0-1 0,-1 1 0,0-1 0,0 1 0,0-1 0,-2 1 0,1 0 0,-1 0 0,0 1 0,0-1 0,-1 1 0,0 0 0,0 0 0,-6-5-34,10 11 15,0-1 0,0 1 0,0 0 0,-1 0 0,1 1 0,0-1 0,-1 0 0,1 0 0,-1 1 0,1-1 0,-1 1 1,1-1-1,-1 1 0,1-1 0,-1 1 0,1 0 0,-1 0 0,0 0 0,1 0 0,-1 0 0,1 0 0,-1 1 0,0-1 0,1 0 1,-1 1-1,1-1 0,-1 1 0,1-1 0,-1 1 0,1 0 0,0 0 0,-1 0 0,1 0 0,0 0 0,0 0 0,0 0 1,-1 0-1,1 0 0,0 0 0,0 1 0,1-1 0,-1 0 0,0 1 0,0-1 0,1 1 0,-1-1 0,1 1 0,-1-1 0,1 1 1,-1-1-1,1 1 0,0 0 0,0-1 0,0 1 0,0-1 0,0 1 0,0 0 0,1-1 0,-1 1 0,0-1 0,1 1 0,-1 0-14,2 29 18,1 1 0,2-1 0,1 1 0,1-1 1,2-1-1,1 0 0,11 23-19,-20-48-24,0 0-1,0-1 0,0 1 1,1-1-1,0 1 1,0-1-1,0 1 0,0-1 1,0 0-1,1 0 0,0 0 1,0-1-1,0 1 1,0-1-1,1 1 0,0-1 1,-1 0-1,1 0 1,0-1-1,0 1 0,0-1 1,1 0-1,-1 0 1,1 0-1,-1-1 0,1 1 1,-1-1-1,1 0 0,0 0 1,0-1-1,-1 0 1,1 0-1,0 0 25,22-14-1286</inkml:trace>
  <inkml:trace contextRef="#ctx0" brushRef="#br0" timeOffset="361418.939">1982 3570 24205,'-5'46'182,"2"0"0,1 0 0,3 0 0,2 1 0,3 7-182,-7-52 5,1-1 0,0 1-1,-1-1 1,1 0 0,0 1 0,0-1 0,-1 1 0,1-1 0,0 1 0,1-1 0,-1 1 0,0-1-1,0 0 1,1 1 0,-1-1 0,0 1 0,1-1 0,0 0 0,-1 1 0,1-1 0,0 0 0,-1 0 0,1 1-1,0-1 1,0 0 0,0 0 0,0 0 0,0 0 0,0 0 0,1 0 0,-1-1 0,0 1 0,0 0 0,1-1-1,-1 1 1,0 0 0,1-1 0,-1 0 0,1 1 0,-1-1 0,0 0 0,1 0 0,-1 1 0,1-1-1,-1 0 1,1-1 0,-1 1 0,1 0 0,-1 0 0,0-1 0,1 1 0,-1 0 0,1-1 0,-1 0 0,0 1-1,1-1-4,134-147 91,-132 146-77,-1 0-1,0 1 1,1-1 0,0 1-1,-1 0 1,1 0-1,0 0 1,-1 1 0,1-1-1,0 1 1,-1 0-1,1 0 1,0 0 0,0 1-1,-1-1 1,1 1-1,0 0 1,-1 0 0,1 0-1,-1 1 1,1-1-1,-1 1 1,1 0 0,-1 0-1,0 0 1,0 0-1,0 0 1,0 1 0,-1-1-1,1 1 1,0 0-1,-1 0 1,0 0 0,0 0-1,0 0 1,0 0-1,0 1 1,-1-1 0,1 1-1,-1-1 1,0 1-1,0 0 1,-1-1 0,1 1-1,-1 0 1,1 0-1,-1-1 1,0 1 0,-1 0-1,1 1-13,2 5 99,0 0-1,-1-1 0,0 1 0,0 0 1,-1 0-1,0 1 0,-1-2 1,0 1-1,-1 0 0,0 0 0,-1 0 1,0-1-1,0 1 0,-1-1 1,0 0-1,0 0 0,-1 0 1,0-1-1,-1 1 0,0-1 0,-1-1 1,1 1-1,-1-1 0,-1 0 1,1-1-1,-1 1 0,-6 3-98,11-9-85,0 0 0,1 0 0,-1 0 0,0-1-1,1 1 1,-1-1 0,0 1 0,0-1 0,0 0 0,0 0-1,1 0 1,-1 0 0,0-1 0,0 1 0,0-1 0,1 0 0,-1 1-1,0-1 1,1-1 0,-1 1 0,1 0 0,-1 0 0,1-1-1,0 0 1,-1 1 0,1-1 0,0 0 85,-15-25-3982</inkml:trace>
  <inkml:trace contextRef="#ctx0" brushRef="#br0" timeOffset="361730.146">2445 3669 21517,'1'1'34,"0"-1"0,-1 1 0,1 0 0,0-1 0,0 1 0,0-1 0,0 1 0,0-1 0,0 1 0,0-1 0,0 0 0,0 1 0,0-1 0,0 0 0,0 0 0,0 0 0,1 0 0,-1 0 0,0 0 0,0 0 0,0 0 0,0 0 0,0-1 0,0 1 0,0 0 0,0-1 0,0 1 0,0-1 0,0 1 0,0-1 0,0 1 0,0-1 0,0 0 0,-1 1 0,1-1 0,0 0 1,0 0-1,-1 1 0,1-1 0,0 0 0,-1 0 0,1 0 0,-1 0 0,1 0 0,-1 0 0,0 0 0,1 0 0,-1 0 0,0-1-34,-5-55 1060,5 55-1002,-1-1 1,1 0 0,-1 0-1,0 0 1,0 0-1,0 0 1,0 1-1,-1-1 1,1 0-1,-1 1 1,1-1-1,-1 1 1,0 0 0,0 0-1,0-1 1,0 1-1,-1 0 1,1 1-1,-1-1 1,1 0-1,-1 1 1,1-1 0,-1 1-1,0 0 1,1 0-1,-1 0 1,0 0-1,0 0 1,0 1-1,0 0 1,0-1 0,0 1-1,0 0 1,0 0-1,0 0 1,0 1-1,0-1 1,0 1-1,0 0 1,1 0 0,-1 0-1,-2 1-58,1 4 30,1 0-1,0 0 1,0 1-1,1 0 1,-1-1-1,2 1 1,-1 0-1,1 0 1,0 0-1,0 0 1,0 1-1,1-1 1,1 0-1,-1 0 1,1 0 0,0 0-1,1 0 1,-1 0-1,2 0 1,-1 0-1,2 2-29,-1 6 10,1-1-1,1 0 1,0 0 0,1 0-1,0 0 1,1-1-1,0 0 1,1-1 0,1 1-1,0-1 1,1-1-1,0 0 1,1-1 0,0 0-1,11 9-9,-18-18-5,0 0-1,-1 0 1,1 0-1,0-1 1,0 1-1,0-1 1,0 0-1,0 0 1,0 0-1,0 0 0,-1-1 1,1 0-1,0 1 1,0-2-1,0 1 1,-1 0-1,1-1 1,-1 1-1,1-1 1,-1 0-1,0 0 1,1-1-1,-1 1 1,0-1-1,-1 1 1,1-1-1,0 0 1,-1 0-1,2-1 6,36-41-1125</inkml:trace>
  <inkml:trace contextRef="#ctx0" brushRef="#br0" timeOffset="362379.429">3000 3419 23285,'7'28'188,"2"-1"1,1 0-1,1 0 1,1-1-1,8 11-188,-4-5 6,54 114 157,97 175 1061,-96-230-496,-71-114-166,-51-105 1,21 51-521,3-1 0,4-1 0,3-1 0,3-1 0,2-14-42,13 85-3,1 0 0,0 0 0,0 0-1,1 0 1,0 0 0,0 0 0,1 0-1,1 0 1,0 0 0,0 1 0,1-1-1,0 1 1,1-1 0,0 1 0,0 0-1,6-8 4,-9 15-7,1-1 0,0 1 0,1 0-1,-1 0 1,0 0 0,0 1 0,1-1 0,-1 1 0,1-1-1,0 1 1,-1 0 0,1 0 0,0 0 0,0 0-1,-1 0 1,1 1 0,0-1 0,0 1 0,0 0-1,0 0 1,0 0 0,0 0 0,0 0 0,0 1 0,0-1-1,-1 1 1,1 0 0,0 0 0,0 0 0,0 0-1,-1 0 1,1 1 0,-1-1 0,1 1 0,0 0 7,2 2-2,0 0-1,0 1 1,-1-1 0,0 1 0,0-1 0,0 1 0,0 1 0,-1-1 0,0 0 0,0 1-1,0 0 1,-1-1 0,0 1 0,0 0 0,0 0 0,0 4 2,-1 0 23,-1 1 0,1 0 0,-2-1 0,0 1-1,0 0 1,-1-1 0,0 1 0,-1-1 0,0 0 0,0 0 0,-1 0 0,-1 0 0,0-1 0,0 1 0,-1-1 0,0 0 0,0-1 0,-1 0-1,0 0 1,-1 0 0,1-1 0,-1 0 0,-1 0 0,0-1 0,0 0 0,0-1 0,0 0 0,-1 0 0,0-1 0,0 0 0,-4 0-23,-1-2-251,12-3-2410,3 0 2713</inkml:trace>
  <inkml:trace contextRef="#ctx0" brushRef="#br0" timeOffset="362847.834">3604 3403 14219,'-38'1'6087,"-15"-10"-1685,51 8-3461,2 1-260,0 6 27,0-2-702,0 0 1,0 0 0,1 1-1,0-1 1,0 0-1,0 0 1,0 0-1,0 0 1,1 0 0,0-1-1,0 1 1,0 0-1,0-1 1,1 1 0,-1-1-1,1 0 1,0 0-1,0 0 1,0 0 0,0 0-1,0-1 1,1 0-1,-1 1 1,1-1 0,-1 0-1,1-1 1,0 1-1,0-1 1,0 1-1,0-1 1,0 0 0,0-1-1,0 1 1,3-1-7,105-31 48,-110 30-45,-1 0 1,0 1-1,0-1 0,0 0 1,0 0-1,0 0 0,0 0 1,0 1-1,0-2 1,0 1-1,0 0 0,0 0 1,0 0-1,-1 0 1,1 0-1,0-1 0,-1 1 1,1 0-1,-1-1 0,0 1 1,1 0-1,-1-1 1,0 1-1,0 0 0,0-1 1,0 1-1,0-1 0,0 1 1,0 0-1,0-1 1,-1 1-1,1-1 0,0 1 1,-1 0-1,1 0 0,-1-1 1,0 1-1,1 0 1,-2-1-4,-29-52 441,29 51-393,-32-41 719,33 43-652,4 5-66,0-1-131,1 0 0,-1 0 0,1 0 0,-1-1 0,1 1 0,0-1 1,0 0-1,0 0 0,0-1 0,0 1 0,1-1 0,-1 0 0,0 0 0,1 0 0,-1-1 0,0 0 0,1 1 0,-1-1 0,1-1 0,-1 1 0,0-1 0,1 0 0,-1 0 0,0 0 0,1 0 1,-1-1-1,0 0 0,0 1 0,1-2 82,22-13 224</inkml:trace>
  <inkml:trace contextRef="#ctx0" brushRef="#br0" timeOffset="363544.937">3950 3222 16540,'-45'11'5252,"42"-9"-5187,0-1 0,1 1 0,-1 0 0,1-1 0,-1 1-1,1 0 1,0 1 0,0-1 0,0 0 0,0 0 0,0 1 0,1-1 0,-1 1 0,1 0 0,0 0 0,-1-1-1,1 1 1,0 0 0,1 0 0,-1 0 0,0 0 0,1 0 0,0 0 0,0 0 0,0 0 0,0 0 0,0 0-1,0 0 1,1 0 0,-1 0 0,1 0 0,0 1-65,2 8 163,-1 0 1,2 0-1,-1 0 1,1 0-1,1-1 0,0 0 1,1 0-1,0 0 0,1 0 1,0-1-1,1 0 1,7 8-164,-12-17 4,-1-1 1,1 1 0,-1-1 0,1 1 0,0-1 0,-1 0 0,1 0 0,-1 0 0,1 0 0,-1 0 0,1-1 0,-1 1 0,1-1 0,-1 0 0,1 0 0,-1 0 0,1 0 0,-1 0 0,0 0 0,0 0 0,1-1 0,-1 1 0,0-1 0,0 0 0,-1 0 0,1 0 0,0 1-1,-1-1 1,1-1 0,-1 1 0,1 0 0,-1 0 0,0-1 0,0 1 0,0 0 0,0-1 0,-1 1 0,1-1 0,-1 1 0,1-1 0,-1 1 0,0-1 0,0 0-5,6-20-10,-1 0 0,-2-1-1,0 1 1,-1 0 0,-2-1 0,0 1 0,-2-5 10,1-31-580,13 78 161,58 225 306,-65-247 128,-25-181-1105,-4 42-623,-7 1 0,-13-25 1713,38 136 760,24 79 150,93 471 3608,-110-516-4487,0 3 0,0-1-1,1 1 1,0-1-1,0 1 1,1-1 0,-1 0-1,1 0 1,1 0-1,-1 0 1,1-1-1,0 0 1,0 1-1,1-1 1,0-1-1,1 2-30,-3-6-1,0 0-1,-1 0 0,1 0 1,0 0-1,0-1 0,0 1 1,-1-1-1,1 0 0,0 0 1,-1 0-1,1 0 0,0 0 1,-1 0-1,1-1 0,-1 1 1,0-1-1,0 0 0,1 0 1,-1 0-1,0 0 0,-1 0 1,1 0-1,0 0 0,-1-1 1,1 1-1,-1-1 0,0 1 1,1-1-1,-1 0 0,0 1 1,-1-1-1,1 0 0,0 0 1,-1 1-1,0-1 0,0 0 2,0-4 12,-1 1 0,-1-1 0,0 1 0,1 0 0,-2-1 0,1 1 0,-1 0-1,0 0 1,0 1 0,-1-1 0,1 1 0,-1 0 0,-1 0 0,1 0 0,-1 0 0,1 0-1,-1 1 1,-1 0 0,1 0 0,0 1 0,-1 0 0,-2-2-12,-68-33 208,76 39-207,-1-1 0,1 0 1,-1 0-1,0 0 0,1 0 0,-1 0 0,1 1 1,-1-1-1,1 0 0,-1 1 0,1-1 1,-1 0-1,1 1 0,-1-1 0,1 0 1,-1 1-1,1-1 0,0 1 0,-1-1 0,1 1 1,0-1-1,-1 1 0,1-1 0,0 1 1,0-1-1,-1 1 0,1 0 0,0-1 1,0 1-1,0-1 0,0 1 0,0 0 0,0-1 1,0 1-1,0-1 0,0 1 0,0 0 1,0-1-1,0 1 0,0-1 0,0 1 1,1-1-1,-1 1 0,0 0 0,0-1 0,1 1 1,-1-1-1,0 1 0,1-1 0,-1 0 1,1 1-1,-1-1 0,1 1 0,-1-1 1,0 0-1,1 1-1,21 33 19,-20-33-17,-1 1 0,0-1 0,1 0-1,0 1 1,-1-1 0,1 0 0,0 0 0,-1 0 0,1 0 0,0 0 0,0 0-1,0-1 1,0 1 0,0 0 0,0-1 0,0 0 0,0 0 0,0 1 0,0-1 0,0 0-1,0 0 1,0-1 0,0 1 0,0 0 0,0-1 0,0 1 0,0-1 0,0 0-1,0 0 1,0 0 0,0 1 0,0-2 0,-1 1 0,1 0 0,0 0 0,-1-1 0,1 1-1,-1 0 1,0-1 0,1 0 0,-1 1 0,0-1 0,0 0-2,3-3 4,-1 0 0,-1 0 1,1 0-1,-1-1 0,0 1 1,0-1-1,0 1 0,-1-1 1,0 0-1,0 0 0,-1 1 1,1-1-1,-1 0 0,-1-5-4,-5-11-717,5 20-339</inkml:trace>
  <inkml:trace contextRef="#ctx0" brushRef="#br0" timeOffset="364439.245">4157 3024 21597,'1'2'1299,"33"95"2202,-3-9-3247,42 102 275,-55-181-409,-12-42 25,-4-71 32,12-95-72,-14 200-106,0 0-1,1 0 0,-1-1 1,0 1-1,1 0 0,-1 0 0,1-1 1,-1 1-1,1 0 0,-1-1 1,1 1-1,-1 0 0,1-1 1,0 1-1,-1-1 0,1 1 1,0-1-1,-1 1 0,1-1 1,0 0-1,0 1 0,-1-1 1,1 0-1,0 1 0,0-1 0,0 0 1,0 0-1,-1 0 0,1 0 1,0 0-1,0 0 0,0 0 1,0 0-1,-1 0 0,1 0 1,0-1-1,0 1 0,0 0 1,0 0-1,-1-1 0,1 1 1,0-1-1,-1 1 0,1-1 1,0 1-1,0-1 0,-1 1 0,1-1 1,-1 1-1,1-1 0,-1 0 1,1 1-1,-1-1 0,1 0 1,-1 0-1,1 1 0,-1-1 1,0 0-1,0 0 0,1 0 1,-1 0 1,88 255 745,-86-249-512,5-35 170,-4-150-87,19 69-293,-22 110-25,0 0 1,0-1-1,0 1 1,0 0-1,0 0 0,1 0 1,-1-1-1,1 1 0,-1 0 1,1 0-1,-1 0 1,1 0-1,0 0 0,-1 0 1,1 0-1,0 0 1,0 0-1,0 0 0,0 1 1,0-1-1,0 0 1,0 0-1,0 1 0,0-1 1,0 1-1,0-1 1,0 1-1,0-1 0,0 1 1,1 0-1,-1-1 1,0 1-1,0 0 0,0 0 1,1 0-1,-1 0 1,0 0-1,0 0 0,0 0 1,1 1-1,-1-1 1,0 0-1,0 1 0,0-1 1,0 1-1,0-1 0,1 1 2,37 47-79,97 235 166,-128-280-55,-17-35-68,5 19-32,-27-95-1186,12 48 1621</inkml:trace>
  <inkml:trace contextRef="#ctx0" brushRef="#br0" timeOffset="365503.371">4744 3031 19180,'1'3'228,"0"2"155,1 1-1,0-1 0,0 0 0,0 1 0,1-1 0,0 0 0,-1 0 0,2-1 0,-1 1 1,1 0-1,-1-1 0,1 0 0,3 2-382,-5-6 43,1 0 1,-1-1-1,1 1 1,-1-1 0,1 0-1,-1 0 1,0 0-1,0 0 1,1 0-1,-1 0 1,0-1-1,0 1 1,0-1-1,0 1 1,0-1-1,0 0 1,-1 0-1,1 0 1,-1 0-1,1 0 1,-1 0 0,0 0-1,1 0 1,-1-1-1,0 0-43,7-13 36,-1 0 0,-1-1 0,0 1 0,-1-1-1,-1-1 1,0 1 0,-1-1 0,-1 1 0,-1-11-36,-4-4 35,3 32-35,0 0 1,-1 0-1,1 1 0,0-1 0,0 0 0,-1 0 1,1 0-1,0 0 0,0 0 0,-1 0 0,1 0 1,0 0-1,0 0 0,-1 0 0,1 0 0,0 0 1,0 0-1,-1 0 0,1 0 0,0 0 0,0 0 0,-1 0 1,1 0-1,0-1 0,0 1 0,-1 0 0,1 0 1,0 0-1,0 0 0,0-1 0,-1 1 0,1 0 1,0 0-1,0 0 0,0 0 0,0-1 0,-1 1 1,1 0-1,0 0 0,0-1 0,0 1 0,0 0 0,0 0 1,0-1-1,0 1 0,0 0 0,0 0 0,0-1 1,0 1-1,0 0 0,0 0 0,0-1 0,-3 18 79,0 1 0,2-1 0,0 1 0,1-1 0,1 1 0,0 0 0,2-1 0,0 0 0,2 7-79,-2-9 88,42 154 844,-25-140-659,-5-41-49,0-58 1,-7-62-222,-5-1 1,-7 1 0,-5 0-1,-22-100-3,39 240-198,15 77 308,-4 1 1,4 61-111,32 137 671,-22-209-511,-32-74-161,1-1 1,0 0-1,0 0 1,-1-1-1,1 1 0,0 0 1,0-1-1,-1 1 1,1 0-1,0-1 0,-1 0 1,1 0-1,0 1 1,-1-1-1,1 0 0,-1 0 1,0 0-1,1 0 1,-1-1-1,0 1 1,1 0-1,-1-1 0,0 1 1,0 0-1,0-1 1,0 1-1,-1-1 0,1 0 1,0 1-1,-1-1 1,1 0-1,-1 1 0,1-1 1,-1 0-1,0 1 1,0-1-1,1-1 1,-1 2-1,11-27 11,-1-1 0,-2 1 1,-1-2-1,-1 1 0,1-18-10,-7 47-1,0 1 0,0-1 0,0 0 1,1 1-1,-1-1 0,0 0 0,1 1 0,-1-1 1,0 0-1,1 0 0,-1 1 0,0-1 0,1 0 0,-1 0 1,0 0-1,1 0 0,-1 0 0,1 1 0,-1-1 1,0 0-1,1 0 0,-1 0 0,1 0 0,-1 0 0,1 0 1,-1 0-1,0 0 0,1 0 0,-1-1 0,1 1 1,-1 0-1,0 0 0,1 0 0,-1 0 0,0-1 1,1 1-1,-1 0 0,0 0 0,1 0 0,-1-1 0,0 1 1,1 0-1,-1-1 0,0 1 0,0 0 0,1-1 1,-1 1-1,0 0 0,0-1 0,0 1 0,1 0 0,-1-1 1,0 1-1,0-1 0,0 1 0,0 0 0,0-1 1,0 1-1,0-1 0,0 1 0,0-1 0,0 1 0,0 0 1,0-1-1,0 1 0,0-1 1,18 30-7,-18-27 6,0 0 1,0 0-1,1-1 1,-1 1-1,1 0 1,-1 0-1,1-1 1,0 1-1,-1 0 1,1-1-1,0 1 1,0-1-1,0 1 1,1-1-1,-1 1 1,0-1-1,0 0 1,1 1-1,-1-1 1,1 0-1,-1 0 1,1 0-1,0 0 1,-1-1-1,1 1 1,0 0-1,-1-1 1,1 1-1,0-1 1,0 1-1,0-1 1,0 0-1,-1 0 1,1 0-1,0 0 1,0 0-1,0 0 1,0 0-1,-1-1 1,1 1-1,0-1 1,0 1-1,-1-1 1,1 0-1,0 0 1,-1 0-1,1 0 1,0 0-1,-1 0 1,0 0-1,1 0 1,-1 0-1,0-1 1,1 1 0,49-44-37,-43 36 37,1 1-1,0-1 1,1 1-1,0 1 1,1 0-1,-1 0 1,1 1-1,0 0 1,11-3 0,-21 8 1,0 1 0,0-1 1,1 1-1,-1-1 0,0 1 1,0 0-1,0 0 1,0-1-1,0 1 0,1 0 1,-1 0-1,0 0 0,0 0 1,0 0-1,1 1 1,-1-1-1,0 0 0,0 0 1,0 1-1,0-1 0,0 1 1,0-1-1,0 1 1,0-1-1,0 1 0,0 0 1,0 0-1,0-1 0,0 1 1,0 0-1,0 0 1,-1 0-1,2 1-1,-7-2 100,-3 0-67,0 0 1,0-1-1,0-1 1,0 1 0,0-1-1,0-1 1,0 1-1,0-1 1,1-1-1,0 1 1,0-1-1,0-1 1,0 1-1,0-1 1,1 0-1,0-1 1,0 0-1,0 1 1,1-2 0,0 1-1,-2-3-33,6 7-12,7 1-57,21-7-259,91-41-3364,-51-27-4860,-21-18-601,-34 57 15210,-15 33-2100,3 3 149,-12 16-725,10-6-3191,1 0-1,0 0 1,0 0 0,1 0 0,0 0-1,1 0 1,0 0 0,0 0-1,1-1 1,0 1 0,0 0-1,1-1 1,3 5-190,-5-11 5,0-1 0,0 0 0,0 0 0,0 0 0,1 0 0,-1 0 0,0 0 0,1 0 0,-1-1 0,1 1 0,-1 0 0,1-1 0,-1 1 0,1-1-1,0 0 1,-1 1 0,1-1 0,-1 0 0,1 0 0,0 0 0,-1 0 0,1 0 0,0 0 0,-1-1 0,1 1 0,-1-1 0,1 1 0,-1-1 0,1 1 0,-1-1 0,1 0 0,-1 0 0,1 1 0,-1-1 0,0 0 0,0 0 0,1-1 0,-1 1 0,0 0 0,0 0 0,0 0 0,0-1-1,0 1 1,-1-1 0,1 1 0,0-1 0,-1 1-5,19-13 20,-17 11-20,1 1 0,0 0 0,-1-1 0,1 1 0,0 1 0,1-1 0,-1 0 0,0 1 0,0-1-1,1 1 1,-1 0 0,1 0 0,-1 1 0,1-1 0,-1 1 0,1-1 0,-1 1 0,1 0 0,-1 1 0,1-1-1,-1 0 1,1 1 0,-1 0 0,1 0 0,-1 0 0,0 0 0,1 1 0,-1-1 0,0 1 0,0 0 0,0 0-1,0 0 1,0 0 0,-1 0 0,1 1 0,-1-1 0,1 1 0,-1 0 0,0 0 0,0 0 0,0 0 0,0 0-1,-1 0 1,2 3 0,-2 5 14,0 0-1,0 0 1,-1 0-1,-1 1 1,0-1-1,-1 0 1,0 0-1,0 0 1,-1 0-1,-1-1 1,1 1-1,-2-1 1,0 0-1,0 0 1,-1 0-1,0-1 1,0 0-1,-1 0 1,0 0-1,-1-1 1,0 0-1,0-1 1,-1 0-1,0 0 1,0-1-1,-3 2-13,-27 5-1064</inkml:trace>
  <inkml:trace contextRef="#ctx0" brushRef="#br0" timeOffset="366308.136">2265 4707 20572,'1'-2'115,"-1"0"-1,0 1 1,0-1-1,0 0 0,-1 0 1,1 1-1,0-1 1,-1 0-1,1 1 1,-1-1-1,1 0 0,-1 1 1,0-1-1,0 1 1,0-1-1,0 1 0,0 0 1,0-1-1,0 1 1,0 0-1,0 0 0,-1-1 1,1 1-1,0 0 1,-1 0-1,1 1 0,-1-1 1,1 0-1,-1 0 1,0 1-1,1-1 1,-1 1-1,1-1 0,-1 1 1,0 0-1,0 0 1,1-1-1,-1 1 0,0 0 1,1 1-1,-1-1 1,0 0-1,0 0 0,1 1 1,-1-1-1,1 1 1,-1-1-1,0 1 1,1 0-1,-1 0 0,1 0 1,-1 0-1,1 0 1,0 0-1,-1 0 0,1 0 1,0 0-1,0 1 1,0-1-1,0 0 0,0 1 1,0 0-115,-3 7 35,2 1-1,-1-1 1,1 1-1,0-1 1,1 1 0,0 0-1,1 0 1,0 0 0,1-1-1,0 1 1,0 0-1,1 0 1,0-1 0,1 1-1,3 7-34,-3-6 14,56 141 13,-59-151-27,0 1 0,0-1 1,0 0-1,0 1 0,0-1 0,0 0 0,1 0 1,-1 1-1,1-1 0,-1 0 0,1 0 0,-1 0 1,1 1-1,-1-1 0,1 0 0,0 0 0,0 0 1,-1 0-1,1 0 0,0 0 0,0 0 0,0-1 1,0 1-1,0 0 0,0-1 0,1 1 1,-1 0-1,0-1 0,0 1 0,0-1 0,1 0 1,-1 1-1,0-1 0,0 0 0,1 0 0,-1 1 1,0-1-1,1 0 0,-1-1 0,0 1 0,0 0 1,1 0-1,-1 0 0,0-1 0,0 1 0,1-1 1,-1 1-1,0-1 0,0 1 0,0-1 0,0 0 1,0 1-1,0-1 0,0 0 0,0 0 0,0 0 1,0 0-1,0 0 0,0 0 0,4-17 11,-1 0-1,-1 0 1,0 0 0,-1 0-1,-1-1 1,-1 1-1,-1 0 1,-1-5-11,1-15 12,-35-338 82,35 321-114,10 49-33,10 28-10,74 183-13,-51-101 106,23 35 1,-54-124-751,-1-9-744</inkml:trace>
  <inkml:trace contextRef="#ctx0" brushRef="#br0" timeOffset="366625.859">2560 4632 19468,'41'56'4439,"-40"-54"-4412,0-1 0,-1 0-1,1 0 1,0 0 0,0 0 0,1 0 0,-1 0-1,0 0 1,0 0 0,0 0 0,1-1-1,-1 1 1,0 0 0,1-1 0,-1 1 0,0-1-1,1 0 1,-1 1 0,1-1 0,-1 0-1,1 0 1,-1 0 0,0 0 0,1 0 0,-1 0-1,1 0 1,-1 0 0,1-1 0,-1 1 0,1-1-1,-1 1 1,0-1 0,1 1 0,-1-1-1,0 0 1,0 1 0,1-1 0,-1 0 0,0 0-1,0 0 1,0 0 0,0 0 0,0-1-27,2-5 68,-1 0 1,0 0-1,-1 0 1,0-1-1,0 1 1,-1 0-1,0-1 1,0 1-1,0 0 1,-1-1-1,0 1 1,-1 0-1,1 0 0,-1 0 1,-1 0-1,1 0 1,-4-4-69,-46-96 396,52 107-388,0 0 0,0 1 1,0-1-1,0 0 0,0 1 0,0-1 0,0 0 1,0 1-1,0-1 0,0 0 0,0 1 0,-1-1 1,1 0-1,0 1 0,0-1 0,0 0 0,0 0 1,-1 1-1,1-1 0,0 0 0,0 1 0,-1-1 1,1 0-1,0 0 0,-1 0 0,1 1 0,0-1 1,-1 0-1,1 0 0,0 0 0,0 0 0,-1 0 1,1 0-1,-1 0 0,1 0 0,0 1 0,-1-1 1,1 0-1,0 0 0,-1-1 0,1 1 0,0 0 1,-1 0-1,1 0 0,0 0 0,-1 0 0,1 0 1,0 0-1,-1 0 0,1-1 0,0 1 0,-1 0 1,1 0-1,0 0 0,0-1 0,-1 1 0,1 0 1,0 0-1,0-1 0,-1 1 0,1 0 0,0-1 1,0 1-1,0 0 0,0-1-8,-1 31 209,5 8-175,2-1 1,1 1 0,2-1-1,1 0 1,2-1 0,2-1-1,1 0 1,12 19-35,25 9 44,-51-62-49,0 0-1,0 0 1,0-1-1,0 1 1,1 0-1,-1-1 1,0 1-1,1-1 1,-1 1-1,1-1 1,-1 1-1,0-1 1,1 0-1,-1 0 1,1 0-1,-1 0 1,1 0-1,-1 0 0,1 0 1,-1 0-1,0 0 1,1-1-1,-1 1 1,1-1-1,-1 1 1,0-1-1,1 0 1,-1 1-1,0-1 1,0 0-1,1 0 1,-1 0-1,0 0 1,0 0-1,0 0 1,0 0-1,0 0 1,-1 0-1,1 0 1,0-1-1,0 1 1,-1 0-1,1-1 1,-1 1-1,1 0 1,-1-1-1,1 1 1,-1-1-1,0 1 1,0-1-1,0 1 1,0 0-1,0-1 1,0 1 5,11-51-1105,0-13-370</inkml:trace>
  <inkml:trace contextRef="#ctx0" brushRef="#br0" timeOffset="367011.563">2759 4215 19748,'11'60'3044,"214"340"1452,-181-331-4063,-42-67-217,-2-2 46,-4 0-22,-20-2-176,0-1 0,0-2 0,0 0 0,1-1 0,0-1-1,0-2 1,-4-2-64,24 10 0,0 0-1,0 0 1,1 0 0,-1 0-1,0 0 1,1-1 0,-1 1-1,1-1 1,-1 0 0,1 0-1,0 0 1,0 0 0,0 0-1,0 0 1,0 0-1,0-1 1,1 1 0,-1-1-1,1 1 1,0-1 0,0 0-1,0 1 1,0-1 0,0 0-1,0 0 1,1 0 0,-1 0-1,1 0 1,0 0 0,0 1-1,0-1 1,0 0-1,0 0 1,1 0 0,-1 0-1,1 0 1,0 0 0,0 1-1,0-1 1,0 0 0,1 1-1,-1-1 1,1 1 0,-1-1-1,2 0 1,104-63-888,-69 49-640</inkml:trace>
  <inkml:trace contextRef="#ctx0" brushRef="#br0" timeOffset="367968.622">3125 4536 14003,'58'18'8192,"-55"-17"-8067,0 0-1,1-1 0,-1 0 1,1 1-1,-1-1 0,1 0 1,-1-1-1,1 1 0,-1-1 0,1 0 1,-1 1-1,1-2 0,-1 1 1,0 0-1,0-1 0,0 1 1,0-1-1,0 0 0,0 0 0,0 0 1,0 0-1,-1-1 0,1 1 1,1-3-125,-1 2 79,-1 0 0,0 0 0,0-1 0,0 1 1,0-1-1,0 1 0,-1-1 0,0 0 0,0 0 1,0 0-1,0 1 0,0-1 0,-1 0 0,0 0 1,0 0-1,0 0 0,0 0 0,0 0 0,-1 0 1,0 0-1,0 0 0,0 1 0,0-1 0,0 0 0,-1 0 1,0 1-1,0-1 0,0 1 0,0 0 0,0 0 1,-1-1-1,1 1 0,-1 1 0,0-1 0,0 0 1,0 1-1,0-1 0,0 1 0,-1 0 0,1 0 1,-1 1-1,-3-2-79,4 4 11,1 1 0,-1-1 0,0 1 0,1 0 0,-1 0 0,1 0 0,0 0 0,-1 1 0,1-1 0,0 1 1,1-1-1,-1 1 0,0 0 0,1-1 0,-1 1 0,1 0 0,0 0 0,0 0 0,0 0 0,0 0 0,1 1 0,-1-1 0,1 0 1,0 0-1,0 0 0,0 0 0,0 1 0,1-1 0,-1 0 0,1 0 0,0 0 0,0 0 0,0 2-11,1 12 7,0 0-1,1 0 1,0 0-1,2-1 0,0 1 1,0-1-1,2 0 1,0-1-1,1 0 1,0 0-1,1 0 1,1-1-7,-9-13-1,0 0 1,-1 1-1,1-1 1,0 0 0,0 0-1,0 0 1,1 0 0,-1 0-1,0-1 1,0 1 0,0 0-1,1-1 1,-1 1 0,0 0-1,1-1 1,-1 0-1,0 1 1,1-1 0,-1 0-1,1 1 1,-1-1 0,1 0-1,-1 0 1,0 0 0,1-1-1,-1 1 1,1 0 0,-1 0-1,1-1 1,-1 1-1,0-1 1,1 1 0,-1-1-1,0 0 1,0 1 0,1-1-1,-1 0 1,0 0 0,0 0-1,0 0 1,0 0 0,0 0-1,0 0 1,0 0-1,0 0 1,-1 0 0,1-1-1,0 1 1,-1-1 0,35-70-22,-33 65 24,66-152 17,-66 157-21,-1-1 0,0 1 1,1 0-1,-1 0 0,1 0 0,0 0 1,0 0-1,-1 0 0,1 1 1,1-1-1,-1 1 0,0-1 0,0 1 1,0 0-1,1-1 0,-1 1 0,1 1 1,-1-1-1,1 0 0,-1 0 0,1 1 1,-1 0-1,1-1 0,0 1 1,-1 0-1,1 0 0,-1 0 0,1 1 1,0-1-1,-1 1 0,1-1 0,-1 1 1,1 0-1,-1 0 0,0 0 0,1 0 1,-1 1-1,0-1 0,0 0 1,0 1-1,1 0 2,72 80-69,-6 10 131,-69-91-60,0-1 0,1 1-1,-1 0 1,0 0-1,1-1 1,-1 1-1,0-1 1,1 1-1,-1 0 1,1-1-1,-1 1 1,1-1-1,-1 1 1,1-1-1,-1 1 1,1-1-1,0 1 1,-1-1-1,1 0 1,0 1-1,-1-1 1,1 0-1,0 0 1,0 0-1,-1 1 1,1-1-1,0 0 1,0 0-1,-1 0 1,1 0-1,0 0 1,0 0 0,-1 0-1,1 0 1,0-1-1,-1 1 1,1 0-1,0 0 1,0-1-1,-1 1 1,1 0-1,0-1 1,-1 1-1,1 0 1,-1-1-1,1 1 1,0-1-1,-1 1 1,1-1-1,-1 0 1,0 1-1,1-1 1,-1 1-1,1-1 1,-1 0-1,0 1 1,1-1-1,-1 0 1,0 0-1,0 1 1,0-1-1,1 0 1,-1 0-1,0 1 1,0-1 0,0 0-2,15-86 109,-13 71-104,-1 1 0,2-1-1,0 1 1,1 0 0,0 0 0,2 0 0,-1 0-1,2 1 1,0 0 0,3-5-5,-9 18-2,0-1 0,0 1 0,0 0 0,0-1 0,1 1 0,-1 0 0,0 0 0,1 0 0,-1 0 0,1 0 0,-1 0 0,1 0 0,-1 0 0,1 0 0,-1 1 0,1-1 0,0 1 0,-1-1 0,1 1 0,0 0 0,0-1 0,-1 1 1,1 0-1,0 0 0,0 0 0,-1 0 0,1 1 0,0-1 0,0 0 0,-1 1 0,1 0 0,0-1 0,-1 1 0,1 0 0,-1-1 0,1 1 0,-1 0 0,1 0 0,-1 0 0,1 1 2,49 55-90,-45-48 87,17 24 12,50 52 38,-72-85-45,0 0-1,0 1 1,0-1 0,0 0 0,0 1-1,0-1 1,0 0 0,0 0 0,0 0-1,0 0 1,0 0 0,0 0 0,0 0 0,0 0-1,0-1 1,-1 1 0,1 0 0,0-1-1,0 1 1,0 0 0,0-1 0,0 1-1,0-1 1,0 1 0,-1-1 0,1 0-1,0 1 1,0-1 0,-1 0 0,1 0-1,0 1 1,-1-1 0,1 0 0,-1 0 0,1 0-1,-1 0 1,0 0 0,1 0 0,-1 0-1,0 1 1,1-1 0,-1 0 0,0 0-1,0 0 1,0 0 0,0 0 0,0-1-2,7-57 66,-6 54-60,0-28 19,-1 13-21,1-1 1,0 0 0,2 1-1,0-1 1,1 1 0,2 0 0,0 0-1,5-11-4,-11 31-2,1-1-1,-1 0 1,0 1-1,1-1 1,-1 1 0,1-1-1,-1 0 1,1 1-1,-1-1 1,1 1-1,-1 0 1,1-1-1,-1 1 1,1-1 0,0 1-1,-1 0 1,1-1-1,0 1 1,-1 0-1,1 0 1,0 0 0,0-1-1,-1 1 1,1 0-1,0 0 1,-1 0-1,1 0 1,0 0-1,0 0 1,-1 0 0,1 1-1,0-1 1,-1 0-1,1 0 1,0 0-1,-1 1 1,1-1-1,0 0 1,-1 1 0,1-1-1,-1 1 1,1-1-1,0 1 1,-1-1-1,1 1 1,-1-1-1,1 1 1,-1-1 0,0 1-1,1 0 1,-1-1-1,1 1 3,25 38-42,-24-34 41,95 151 35,-91-157 34,23-95 59,-18 39-111,19-13-14,-29 68-4,0 0-1,-1 1 0,1-1 1,0 1-1,0 0 0,0-1 1,0 1-1,0 0 1,1-1-1,-1 1 0,0 0 1,1 0-1,-1 0 0,0 0 1,1 0-1,-1 0 1,1 1-1,0-1 0,-1 0 1,1 1-1,0 0 0,-1-1 1,1 1-1,0 0 1,-1-1-1,1 1 0,0 0 1,0 0-1,-1 1 0,1-1 1,0 0-1,-1 0 1,1 1-1,0-1 0,-1 1 1,1 0-1,-1-1 0,1 1 1,-1 0-1,1 0 1,-1 0-1,1 0 3,103 137-7,-106-139 12,1 0 0,0 0 0,0 0-1,0 0 1,0 0 0,0 0 0,0 0-1,0 1 1,1-1 0,-1 0 0,0 0 0,0 0-1,1 0 1,-1 0 0,1 0 0,-1 1-1,1-1 1,-1 0 0,1 0 0,-1 1-1,1-1 1,0 0 0,-1 1 0,1-1 0,0 1-1,-1-1 1,1 0 0,0 1 0,0 0-1,0-1 1,-1 1 0,1-1 0,0 1 0,0 0-1,0 0 1,0 0 0,0-1 0,0 1-1,0 0 1,0 0 0,0 0 0,-1 0-1,1 0 1,0 1 0,0-1 0,0 0 0,0 0-1,0 1 1,0-1 0,0 0 0,-1 1-1,1-1 1,0 1 0,0-1 0,0 1 0,-1-1-1,1 1 1,0 0 0,-1-1 0,1 1-1,-1 0 1,1 0 0,-1-1 0,1 1-1,-1 0 1,1 0 0,-1 0 0,0 0 0,1 0-5,6-43 69,-6 30-69,0 0 0,1 0 0,1 1 0,-1-1 0,2 0 1,0 1-1,0 0 0,1 0 0,0 0 0,1 1 0,0 0 0,7-9 0,-12 18-9,0-1-1,0 1 0,1 0 0,-1-1 0,0 1 1,1 0-1,-1 0 0,0 0 0,1 0 0,0 0 1,-1 1-1,1-1 0,-1 0 0,1 1 1,0-1-1,-1 1 0,1-1 0,0 1 0,0 0 1,-1 0-1,1 0 0,0 0 0,0 0 0,-1 0 1,1 0-1,0 1 0,-1-1 0,1 1 1,0-1-1,-1 1 0,1 0 0,0-1 0,-1 1 1,1 0-1,-1 0 0,1 0 0,-1 0 0,0 0 1,0 1-1,1-1 0,-1 0 0,0 0 1,0 1-1,1 0 10,30 71-663,-27-35 199,-12-6 1473</inkml:trace>
  <inkml:trace contextRef="#ctx0" brushRef="#br0" timeOffset="368254.023">4322 3775 17332,'-1'8'3304,"4"6"689,3 5-3249,7 8-664,1 2-72,2-2 56,0-2-216,0-9-928,-1-3-3721</inkml:trace>
  <inkml:trace contextRef="#ctx0" brushRef="#br0" timeOffset="368537.217">4772 4104 21205,'2'3'131,"0"0"1,0 0 0,0-1-1,0 1 1,0 0 0,1-1 0,0 0-1,-1 1 1,1-1 0,0 0 0,0 0-1,0-1 1,0 1 0,0-1 0,1 1-1,-1-1 1,0 0 0,1 0-1,-1 0 1,0-1 0,1 1 0,-1-1-1,1 0 1,-1 0 0,1 0 0,-1-1-1,1 1 1,-1-1 0,1 0-1,-1 1 1,0-2 0,1 1 0,-1 0-1,0-1 1,0 1 0,1-1-132,4-5 52,0 0 1,-1-1-1,0 0 1,0 0-1,0 0 0,-1-1 1,0 0-1,-1 0 1,0 0-1,-1-1 0,1 0 1,-2 0-1,1 0 1,-2 0-1,1-1 0,-1 1 1,-1-1-1,0 1 1,-1-1-1,0 1 0,0-1 1,-1 0-1,0 1 1,-1-1-1,0 1 0,-1 0 1,-2-5-53,4 12 10,-1 0 0,0 1 1,0-1-1,0 1 0,-1 0 0,1-1 1,0 1-1,-1 0 0,1 1 0,-1-1 0,0 0 1,0 1-1,1-1 0,-1 1 0,0 0 1,0 0-1,0 0 0,0 0 0,-1 1 1,1-1-1,0 1 0,0 0 0,0 0 1,0 0-1,-1 0 0,1 0 0,0 1 1,0 0-1,0-1 0,0 1 0,0 0 1,0 1-1,0-1 0,0 0 0,0 1 0,1-1 1,-1 1-1,1 0 0,-1 0 0,1 0 1,0 1-1,-1-1 0,1 0 0,0 1 1,0-1-1,1 1 0,-1 0 0,1 0 1,-1-1-1,1 1 0,0 0 0,0 0 1,0 0-1,0 0 0,1 1 0,-1-1-10,-1 12 28,0 1 0,0-1-1,2 1 1,0-1-1,1 0 1,0 1 0,1-1-1,1 0 1,0 0-1,2 0 1,-1 0 0,2-1-1,0 0 1,0 0 0,1 0-1,1-1 1,2 2-28,-9-12 2,0 0 1,1 0-1,-1-1 1,1 1-1,-1-1 0,1 1 1,0-1-1,0 0 1,0 0-1,0 0 1,1 0-1,-1 0 1,0 0-1,1 0 0,0-1 1,-1 1-1,1-1 1,0 0-1,-1 0 1,1 0-1,0 0 1,0 0-1,0-1 0,0 1 1,0-1-1,0 0 1,0 0-1,0 0 1,0 0-1,0 0 1,0-1-1,0 1 0,0-1 1,0 0-1,-1 0 1,1 0-1,0 0 1,0-1-1,-1 1 1,1-1-1,-1 1 0,2-2-2,24-32-344,2-10-597</inkml:trace>
  <inkml:trace contextRef="#ctx0" brushRef="#br0" timeOffset="369768.105">5405 3307 17852,'0'0'3263,"1"0"633,5 8-3364,109 191 296,-72-123-577,-13-21-137,2-2-1,2-2 1,3 0-1,2-2-113,-37-47 147,-8-12 295,-9-7-390,-2 0 1,0 1 0,-1 1 0,0 1-1,-1 0 1,-9-4-53,-88-73-11,115 90 14,0 0 0,0 1-1,0-1 1,0 0 0,0 0 0,0 1 0,0-1-1,0 0 1,0 0 0,0 0 0,0 0 0,1 0 0,-1 0-1,0-1 1,1 1 0,-1 0 0,1 0 0,-1 0-1,1-1 1,0 1 0,0 0 0,-1 0 0,1-1-1,0 1 1,0 0 0,0 0 0,0-1 0,0 1-1,1 0 1,-1-1 0,0 1 0,1 0 0,-1 0 0,0-1-1,1 1 1,0 0 0,-1 0 0,1 0 0,0 0-1,-1 0 1,1 0 0,0 0 0,0 0 0,0 0-1,0 0 1,0 0 0,0 1 0,0-1 0,0 0 0,0 1-1,0-1 1,0 1 0,1-1 0,-1 1 0,0-1-1,0 1 1,1 0 0,-1 0 0,0-1 0,0 1-1,1 0 1,-1 0 0,0 0 0,1 1 0,0-1-3,9-1-3,0 0 0,0-1 0,0 0 1,0-1-1,0-1 0,0 1 0,-1-2 1,0 1-1,0-1 0,0-1 0,0 0 1,-1 0-1,0-1 0,5-5 3,40-57-1754,-30 34 95</inkml:trace>
  <inkml:trace contextRef="#ctx0" brushRef="#br0" timeOffset="370424.397">5702 3142 22493,'-16'-16'2447,"14"14"-1592,4 5-486,145 314 150,-138-295-403,-4-6 2,1-1 0,0-1 0,1 1 0,1-1 0,0 0 0,1-1 0,1 1 0,0-2 0,2 2-118,-12-14 4,0 0 1,1 1-1,-1-1 1,0 0-1,1 1 1,-1-1 0,1 0-1,-1 0 1,1 1-1,-1-1 1,1 0-1,-1 0 1,1 0-1,-1 0 1,1 0 0,-1 0-1,1 0 1,-1 0-1,1 0 1,-1 0-1,1 0 1,-1 0 0,1 0-1,-1 0 1,1 0-1,-1 0 1,1-1-1,-1 1 1,1 0-1,-1 0 1,1-1 0,-1 1-1,0 0 1,1-1-1,-1 1 1,1 0-1,-1-1 1,0 1-1,1 0 1,-1-1 0,0 1-1,0-1 1,1 1-1,-1-1 1,0 1-1,0-1 1,0 1 0,1-1-1,-1 1 1,0-1-1,0 1 1,0-1-1,0 1 1,0-1-1,0 1 1,0-1 0,0 1-1,0-1 1,0 1-1,-1-1 1,1 1-1,0-1-4,8-196 306,-8 156-285,3 1 0,2 0 1,1 0-1,11-38-21,-17 77-1,0 0 0,0-1 0,-1 1 0,1-1 0,0 1 0,0 0 0,0-1 0,1 1 0,-1 0 0,0-1 0,0 1 0,1 0 0,-1 0 0,1-1 0,-1 1 0,1 0 0,-1 0 0,1 0 0,0-1 0,0 1 0,0 0 0,-1 0 0,1 0 0,0 0 0,0 0 0,0 1 0,0-1 0,1 0 0,-1 0 0,0 1 0,0-1 0,0 1 0,1-1 0,-1 1 0,0-1 0,1 1 0,-1 0 0,0-1 0,1 1 0,-1 0 0,0 0 0,1 0 0,-1 0 0,0 0 0,1 1 0,-1-1 0,0 0 0,1 1 0,-1-1 0,0 1 0,0-1 0,0 1 0,1-1 0,-1 1 0,0 0 0,0 0 0,0-1 0,0 1 0,0 0 0,0 0 1,13 23 8,-1 0 0,-1 1 1,-1 0-1,-2 0 0,7 27-8,-2-8 16,14 42 22,-28-83-16,-2-21-130,-3-15-725,-2-5-699</inkml:trace>
  <inkml:trace contextRef="#ctx0" brushRef="#br0" timeOffset="371378.718">6175 3165 21981,'0'2'80,"0"0"0,0 0 0,0 0 0,1 0 0,-1 0 0,1 0 0,-1 0 0,1-1 0,0 1 0,0 0 0,-1 0 0,1-1 0,1 1 0,-1 0 0,0-1 0,0 1 0,0-1 0,1 0 0,-1 1 1,1-1-1,-1 0 0,1 0 0,0 0 0,-1 0 0,1 0 0,0 0 0,0 0 0,-1-1 0,1 1 0,0 0 0,0-1 0,0 0 0,0 1 0,0-1 0,0 0 0,0 0 0,0 0 0,0-1 0,0 1 0,0 0 0,0-1 0,-1 1 0,1-1 0,0 1 1,0-1-1,0 0 0,-1 0 0,1 0 0,0 0 0,-1 0 0,1 0 0,-1-1 0,1 1 0,-1 0 0,1-1 0,-1 1 0,0-1 0,1 0-80,1-3 48,-1 0 0,1 0 0,-1 0 0,0 0 1,-1 0-1,1 0 0,-1 0 0,0-1 0,0 1 0,0-1 0,-1 1 0,0 0 0,0-1 0,0 1 1,-1-1-1,0 1 0,0 0 0,0-1 0,-1 1 0,0 0 0,0 0 0,0 0 0,0 0 0,-1 0 1,0 1-1,0-1 0,0 1 0,0 0 0,-1-1-48,3 6 2,-1-1 1,1 0-1,0 0 0,0 1 0,-1-1 1,1 1-1,0-1 0,0 1 0,0-1 1,0 1-1,-1 0 0,1-1 1,0 1-1,0 0 0,0 0 0,1 0 1,-1 0-1,0 0 0,0 0 0,0 0 1,1 0-1,-1 0 0,1 0 1,-1 1-1,1-1 0,-1 0 0,1 0 1,-1 0-1,1 1 0,0-1 0,0 0 1,0 1-1,0-1 0,0 0 0,0 1 1,0-1-1,0 0 0,0 0 1,1 1-1,-1-1 0,0 0 0,1 0 1,-1 0-1,1 1 0,0-1 0,-1 0 1,2 1-3,-2 10 16,-4 8 54,4-18 32,0-2 47,-5-12 279,5 13-426,1-1 1,-1 1-1,0 0 0,0-1 0,1 1 1,-1-1-1,0 1 0,1 0 1,-1-1-1,0 1 0,1-1 0,-1 0 1,1 1-1,-1-1 0,1 1 0,-1-1 1,1 1-1,-1-1 0,1 0 0,-1 0 1,1 1-1,0-1 0,-1 0 0,1 0 1,-1 0-1,1 1 0,0-1 0,-1 0 1,1 0-1,0 0 0,-1 0 1,1 0-1,-1 0 0,1 0 0,0 0 1,-1-1-1,1 1 0,0 0 0,-1 0 1,1 0-1,-1-1 0,1 1 0,-1 0 1,1-1-1,0 1 0,-1-1 0,0 1 1,1 0-1,-1-1 0,1 1 1,-1-1-1,1 1 0,-1-1 0,0 1 1,1-1-1,-1 0 0,0 1 0,0-1 1,1 1-1,-1-1 0,0 0 0,0 1 1,0-1-1,0 1 0,0-1 0,0 0 1,0 1-1,0-1 0,0 0-2,31 24 40,-18-21 46,-4-9-81,-1 1-1,-1-2 1,1 1 0,-1-1 0,0 0 0,-1 0 0,0-1 0,0 0 0,-1 0 0,0 0 0,-1-1 0,0 0 0,0 1 0,-1-1 0,0-1 0,-1 1 0,0 0 0,0-1-5,-1 0 7,1-1 1,-1 1-1,-1 0 1,0 0 0,-1-1-1,0 1 1,0 0-1,-1 0 1,-1 0-1,0 0 1,0 1-1,-1-1 1,-1 1-1,-2-6-7,6 15 1,1 0 0,-1 1 0,1-1 0,-1 1 0,1-1-1,-1 1 1,0-1 0,1 1 0,-1-1 0,0 1 0,1 0 0,-1-1-1,0 1 1,1 0 0,-1-1 0,0 1 0,0 0 0,1 0 0,-1 0-1,0 0 1,0 0 0,1 0 0,-1 0 0,0 0 0,0 0 0,1 0-1,-1 0 1,0 0 0,0 1 0,1-1 0,-1 0 0,0 0 0,0 1-1,1-1 1,-1 1 0,1-1 0,-1 1 0,0-1 0,1 1 0,-1-1-1,1 1 1,-1-1 0,1 1 0,-1-1 0,1 1 0,-1 0 0,1-1-1,0 1 1,0 0 0,-1 0 0,1-1 0,0 1-1,-18 42 13,2 19 13,2 0 1,3 1 0,0 32-27,9-91 0,1-1-1,0 1 1,0 0 0,0-1 0,0 1 0,1 0 0,-1-1 0,1 1 0,0 0 0,0-1-1,1 1 1,-1 0 0,1 0 0,-1-1 0,1 1 0,0-1 0,1 1 0,-1-1 0,0 1 0,1-1-1,0 0 1,0 1 0,0-1 0,0 0 0,1 0 0,-1-1 0,1 1 0,-1 0 0,1-1-1,0 0 1,0 1 0,0-1 0,1-1 0,-1 1 0,0 0 0,1-1 0,-1 1 0,4 0 0,-1-2-34,0 0 1,1-1 0,-1 1-1,0-1 1,0-1 0,0 1-1,0-1 1,0 0 0,0 0-1,0-1 1,0 1 0,-1-2-1,1 1 1,3-4 33,21-20-219</inkml:trace>
  <inkml:trace contextRef="#ctx0" brushRef="#br0" timeOffset="372466.219">2919 5148 22645,'0'0'1128,"0"0"-158,1 4-310,63 134 155,105 170 256,-129-270-925,-39-38-138,0 0-1,-1-1 1,1 1-1,0 0 1,0-1-1,0 1 1,-1 0-1,1-1 1,0 1-1,0-1 1,-1 1-1,1-1 1,0 0-1,-1 1 1,1-1-1,-1 0 1,1 1-1,-1-1 1,1 0 0,-1 0-1,1 1 1,-1-1-1,0 0 1,1 0-1,-1 0 1,0 0-1,0 1 1,0-1-1,0 0 1,0 0-1,0 0 1,0 0-1,0 0 1,0 0-1,0 1 1,0-1-1,0 0 1,-1 0-1,1 0 1,0 0-8,0-3 35,-1-31 59,-2 0-1,-2 0 0,-1 0 1,-1 1-1,-5-11-93,-3-16 44,-25-148 13,40 208-58,-1 0 0,0-1-1,1 1 1,-1 0-1,1-1 1,0 1 0,-1-1-1,1 1 1,0 0-1,0-1 1,0 1 0,0-1-1,0 1 1,0-1-1,0 1 1,1 0 0,-1-1-1,0 1 1,1-1-1,-1 1 1,1 0 0,-1 0-1,1-1 1,0 1 0,0 0-1,-1 0 1,1 0-1,0-1 1,0 1 0,0 0-1,0 0 1,0 0-1,1 1 1,-1-1 0,0 0-1,0 0 1,0 1-1,1-1 1,-1 1 0,0-1-1,1 1 1,-1-1-1,1 1 1,-1 0 0,1 0-1,-1 0 1,0-1-1,1 1 1,-1 1 0,1-1-1,-1 0 1,1 0-1,-1 1 1,0-1 0,1 0-1,-1 1 1,0-1 0,1 1-1,-1 0 1,0-1-1,0 1 1,1 0 0,-1 0-1,0 0 1,0 0 1,2 1-4,0-2 9,0 1 0,0 0 0,0 0-1,-1 0 1,1 0 0,0 1 0,-1-1-1,1 1 1,-1 0 0,1-1 0,-1 1 0,0 0-1,0 0 1,0 1 0,0-1 0,0 0-1,0 1 1,-1-1 0,1 1 0,-1-1 0,1 1-1,-1 0 1,0 0 0,0-1 0,-1 1-1,1 0 1,0 0 0,-1 0 0,0 0 0,1 0-1,-1 0 1,-1 0 0,1 0 0,0 0 0,-1 0-1,1 0 1,-2 1-5,-4 7 36,-1-1 0,0 0 0,-1-1 0,0 1-1,-1-1 1,0-1 0,0 0 0,-1 0 0,0-1 0,0 0 0,-1-1 0,0 0 0,0-1-1,0 0 1,-1-1 0,1 0 0,-1 0 0,0-2 0,0 1 0,0-1 0,-12 0-36,85-23-3468,-24 1 2285</inkml:trace>
  <inkml:trace contextRef="#ctx0" brushRef="#br0" timeOffset="372828.292">3330 5009 20596,'5'19'677,"1"0"-1,1 0 0,0-1 1,2 0-1,0-1 0,1 0 1,11 14-677,-7-14 361,-8-30 14,-28-163 332,23 232 192,0-51-942,-2-3 7,1 0-1,-1-1 1,1 1-1,0-1 1,-1 1-1,1 0 1,0-1 0,0 1-1,0 0 1,0-1-1,1 1 1,-1 0-1,0-1 1,1 1-1,-1-1 1,1 1-1,-1 0 1,1-1 0,0 1-1,0-1 1,-1 0-1,1 1 1,0-1-1,0 0 1,1 1-1,-1-1 1,0 0 0,0 0-1,1 0 1,-1 0-1,0 0 1,1 0-1,-1-1 1,1 1-1,-1 0 1,1-1 0,-1 1-1,1-1 1,0 1-1,-1-1 1,1 0-1,0 0 1,-1 0-1,1 0 1,0 0 0,-1 0-1,1 0 1,-1 0-1,1-1 1,0 1-1,-1-1 1,1 0 36,16-12-858</inkml:trace>
  <inkml:trace contextRef="#ctx0" brushRef="#br0" timeOffset="373162.903">3660 4796 21261,'-5'12'300,"1"1"0,1 0 0,0 0 0,1 0 1,0 0-1,1 0 0,1 0 0,0 0 1,1 0-1,0 1 0,1-1 0,0 0 0,1-1 1,1 1-1,0 0 0,0-1 0,5 7-300,-1-20 191,82-73-38,-17 55-156,-71 19 6,-1 0 0,1 0 1,0 0-1,0 1 0,-1-1 0,1 0 0,0 1 1,-1-1-1,1 1 0,-1 0 0,1-1 0,-1 1 1,1 0-1,-1 0 0,1 0 0,-1 0 0,0 0 1,0 0-1,1 1 0,-1-1 0,0 0 0,0 1 1,0-1-1,0 0 0,0 1 0,-1-1 1,1 1-1,0 0 0,-1-1 0,1 1 0,-1-1 1,1 1-1,-1 0 0,0-1 0,0 1 0,0 0 1,0 0-1,0-1 0,0 1 0,0 0 0,-1 1-3,-3 13 199,0-1-1,-1 0 1,0 0-1,-1 0 1,-1-1-1,-1 0 1,0 0-1,0 0 1,-2-1-1,1-1 1,-2 1-1,0-1-198,11-11-19,0 0 1,0-1-1,0 1 0,-1 0 0,1 0 1,0 0-1,0 0 0,-1-1 0,1 1 1,0 0-1,-1 0 0,1-1 0,-1 1 1,1 0-1,-1 0 0,1-1 0,-1 1 1,0-1-1,1 1 0,-1-1 0,1 1 1,-1-1-1,0 1 0,0-1 0,1 1 1,-1-1-1,0 0 0,0 1 0,0-1 1,1 0-1,-1 0 0,0 0 0,0 0 0,0 1 1,0-1-1,0 0 0,1-1 0,-1 1 1,0 0-1,0 0 0,0 0 0,0 0 1,1-1-1,-1 1 0,0 0 0,0-1 1,0 1-1,1-1 0,-1 1 0,0 0 1,1-1-1,-1 0 0,0 1 0,1-1 1,-1 1-1,1-1 0,-1 0 0,1 0 1,-1 1-1,1-1 0,0 0 0,-1 0 19,4-22-1704,4-5-378</inkml:trace>
  <inkml:trace contextRef="#ctx0" brushRef="#br0" timeOffset="373421.811">3918 4805 21253,'4'5'616,"7"11"88,3 6-304,9 10-16,5 5 88,-3 2 152,-5-1-16,2-4-248,-9-3-96,1-13-175,-4-4-33,-10-14 8,0 0-329,3-30-871</inkml:trace>
  <inkml:trace contextRef="#ctx0" brushRef="#br0" timeOffset="373998.998">4017 4421 21957,'0'0'1015,"3"1"90,3 4-938,-1 1 0,0-1 0,-1 1-1,1 0 1,-1 0 0,0 1 0,-1-1 0,1 1-1,-1 0 1,0 0 0,-1 0 0,1 4-167,9 19 305,4 5-16,18 41 2,3-1 0,3-2 0,40 54-291,-75-120 8,-2-2 1,1 0 0,-1 0 1,1 0-1,0-1 0,0 1 0,0-1 1,0 0-1,1 0 0,0-1 0,-1 1 0,1-1 1,1 0-1,2 1-9,-3-29 137,-15-13-76,-1 1 0,-2 0 0,-2 0-1,-1 2 1,-19-30-61,-22-51 18,66 118-253,47 73 139,-46-58 100,1-1-1,0-1 1,1 0 0,1 0-1,0-2 1,1 1-1,11 7-3,-24-20 1,0 0-1,1 0 0,-1 0 1,1 0-1,-1 0 1,1 0-1,-1-1 0,1 1 1,-1 0-1,1-1 1,0 1-1,-1-1 0,1 0 1,0 1-1,-1-1 1,1 0-1,0 0 0,-1 0 1,1 0-1,0-1 0,-1 1 1,1 0-1,0-1 1,-1 1-1,1-1 0,0 1 1,-1-1-1,1 0 1,-1 0-1,1 0 0,-1 0 1,0 0-1,1 0 1,-1 0-1,0 0 0,0 0 1,0-1-1,0 1 1,0 0-1,1-2 0,23-64 18,-24 65-17,28-144 94,-29 147-96,0-1 1,0 0 0,1 1 0,-1-1-1,0 1 1,0-1 0,0 0-1,1 1 1,-1-1 0,0 0 0,0 1-1,1-1 1,-1 0 0,0 0 0,1 1-1,-1-1 1,0 0 0,1 0 0,-1 1-1,0-1 1,1 0 0,-1 0-1,0 0 1,1 0 0,-1 0 0,1 0-1,-1 0 1,1 0 0,-1 0 0,0 1-1,1-2 1,-1 1 0,1 0-1,-1 0 1,0 0 0,1 0 0,-1 0-1,1 0 1,-1 0 0,0 0 0,1-1-1,-1 1 1,0 0 0,1 0 0,-1-1-1,0 1 1,1 0 0,-1 0-1,0-1 1,1 1 0,-1 0 0,0-1-1,0 1 1,0 0 0,1-1 0,-1 1-1,0 0 1,0-1 0,0 1-1,0-1 1,0 1 0,1 0 0,-1-1-1,0 1 1,0-1 0,0 1 0,0 0-1,0-1 1,0 1 0,-1-1 0,22 37-27,-16-28 25,16 31-9,84 127 167,-105-165-146,1 0 1,-1 0-1,0 0 0,1 0 0,-1 0 1,1 1-1,-1-1 0,1 0 1,-1 0-1,1 0 0,0 0 0,0 0 1,0-1-1,-1 1 0,1 0 0,0 0 1,0 0-1,0-1 0,0 1 1,0 0-1,0-1 0,0 1 0,1-1 1,-1 0-1,0 1 0,0-1 1,0 0-1,0 1 0,1-1 0,-1 0 1,0 0-1,0 0 0,0 0 1,1 0-1,-1-1 0,0 1 0,0 0 1,0 0-1,1-1 0,-1 1 1,0-1-1,0 1 0,0-1 0,0 1 1,0-1-1,0 0 0,0 1 0,0-1 1,0 0-1,0 0 0,-1 0 1,1 0-1,0 0 0,0 0 0,-1 0 1,1 0-1,-1 0 0,1 0 1,-1 0-1,1 0 0,-1 0 0,1-1-10,32-199 32,-33 194-2293,0 6 580</inkml:trace>
  <inkml:trace contextRef="#ctx0" brushRef="#br0" timeOffset="374263.696">4474 4356 17044,'-4'-4'3568,"4"4"537,0 0-3072,0 0-729,0 0-144,1 0-32,1 0-312,40-6-969,-26 6-1367</inkml:trace>
  <inkml:trace contextRef="#ctx0" brushRef="#br0" timeOffset="374526.034">4811 4562 21845,'44'142'2490,"-43"-142"-2484,-1 1 1,0-1 0,1 1 0,-1-1 0,1 1 0,-1-1 0,1 0 0,-1 1 0,1-1 0,-1 0 0,1 1 0,0-1 0,-1 0 0,1 0 0,0 0 0,-1 1 0,1-1 0,-1 0 0,1 0 0,0 0 0,-1 0 0,1 0 0,0 0 0,-1 0 0,1 0-1,0-1 1,-1 1 0,1 0 0,-1 0 0,1 0 0,0-1 0,-1 1 0,1 0 0,-1-1 0,1 1 0,-1 0 0,1-1 0,-1 1 0,1-1 0,-1 1 0,1-1 0,-1 1 0,0-1 0,1 1 0,-1-1 0,0 1 0,1-1 0,-1 1 0,0-1-1,0 0 1,0 1 0,1-1 0,-1 0 0,0 1 0,0-1 0,0 0 0,0 1 0,0-1 0,0 1 0,0-1 0,0 0 0,-1 1 0,1-1 0,0 0 0,0 1 0,0-1 0,-1 1 0,1-1 0,-1 0-7,6-60 98,-6 50-81,1 0 1,0 0-1,1 0 0,0 0 0,1 0 1,0 0-1,0 1 0,2-1 0,-1 1 1,1-1-1,1 1 0,4-7-17,-9 16 0,1 0 0,0 0-1,0 0 1,-1 1 0,1-1 0,0 0 0,0 0 0,0 1-1,0-1 1,0 1 0,0-1 0,0 1 0,0-1-1,0 1 1,0 0 0,0-1 0,0 1 0,0 0 0,1 0-1,-1 0 1,0 0 0,0 0 0,0 0 0,0 0-1,0 0 1,0 0 0,1 0 0,-1 1 0,0-1 0,0 0-1,0 1 1,0-1 0,0 1 0,0-1 0,0 1 0,0 0-1,0-1 1,-1 1 0,1 0 0,0 0 0,0-1-1,0 1 1,0 1 0,30 44 43,-29-42-31,75 121 1264,-77-124-1250,1 0-1,-1-1 1,1 1 0,0 0-1,-1-1 1,1 1 0,0 0-1,0-1 1,-1 1 0,1-1-1,0 1 1,0-1 0,0 1-1,0-1 1,0 1 0,0-1-1,0 0 1,0 0 0,0 1-1,0-1 1,0 0 0,0 0-1,0 0 1,0 0 0,-1 0-1,1 0 1,0-1 0,0 1-1,0 0 1,0 0 0,0-1-1,0 1 1,0-1 0,0 1-1,0 0 1,0-1 0,-1 0-1,1 1 1,0-1 0,0 1-1,-1-1 1,1 0 0,0 0-1,-1 1 1,1-1 0,-1 0-1,1 0 1,-1 0 0,1 0-1,-1 0 1,0 0 0,1 1-1,-1-1 1,0 0 0,0 0-1,1 0 1,-1 0 0,0 0-1,0 0 1,0 0 0,0 0-1,-1 0 1,1 0 0,0-1-26,4-9-12,33-57-1074,-23 55-881</inkml:trace>
  <inkml:trace contextRef="#ctx0" brushRef="#br0" timeOffset="375322.23">5718 4151 22861,'-4'-1'110,"0"0"1,0 0 0,0 0-1,1 1 1,-1 0-1,0 0 1,0 0-1,0 0 1,0 1 0,0 0-1,0-1 1,0 1-1,1 1 1,-1-1-1,0 0 1,1 1 0,-1 0-1,1 0 1,-1 0-1,1 0 1,0 1-1,0-1 1,0 1 0,0-1-1,1 1 1,-1 0-1,1 0 1,-1 1-1,1-1 1,0 0 0,1 1-1,-1-1 1,0 1-1,0 3-110,0 5 13,0 1-1,1-1 0,0 1 1,1-1-1,1 1 0,0 0 1,0-1-1,1 0 1,1 1-1,0-1 0,1 0 1,0 0-1,1-1 0,0 1 1,1-1-1,0 0 0,1 0 1,0-1-1,6 6-12,-13-16 3,1 1 0,0 0 0,0 0 0,0-1-1,0 1 1,0-1 0,0 1 0,0-1 0,0 1 0,0-1 0,0 0-1,0 0 1,0 1 0,0-1 0,0 0 0,0 0 0,1 0 0,-1 0-1,0 0 1,0 0 0,0 0 0,0-1 0,0 1 0,0 0 0,0-1-1,0 1 1,0-1 0,0 1 0,0-1 0,0 1 0,0-1 0,0 1-1,0-1 1,0 0 0,0 0 0,-1 1 0,1-1 0,0 0 0,-1 0 0,1 0-1,0 0 1,-1 0 0,1 0 0,-1 0 0,0 0 0,1 0 0,-1 0-1,0 0 1,0 0 0,1 0 0,-1 0 0,0-1 0,0 1 0,0 0-1,0 0 1,0 0 0,-1 0 0,1 0 0,0 0 0,0 0 0,-1 0-1,1-1-2,5-58 84,-2 0 0,-2 0 0,-3 0 1,-3 0-1,-7-28-84,-4-17 12,29 123-123,109 216 238,-122-234-122,0 1 1,0-1 0,0 0-1,0 1 1,0-1 0,0 0 0,0 1-1,0-1 1,0 0 0,1 1 0,-1-1-1,0 0 1,0 1 0,0-1 0,0 0-1,1 1 1,-1-1 0,0 0-1,0 0 1,0 1 0,1-1 0,-1 0-1,0 0 1,0 0 0,1 1 0,-1-1-1,0 0 1,1 0 0,-1 0 0,0 0-1,1 0 1,-1 0 0,0 1-1,1-1 1,-1 0 0,0 0 0,1 0-1,-1 0 1,0 0 0,1 0 0,-1 0-1,0 0 1,1 0 0,-1-1-1,0 1 1,1 0 0,-1 0 0,0 0-1,0 0 1,1 0 0,-1-1 0,0 1-1,1 0 1,-1 0 0,0 0 0,0-1-1,1 1 1,-1 0 0,0 0-1,0-1 1,0 1 0,1 0 0,-1-1-1,0 1 1,0 0 0,0 0 0,0-1-1,0 1 1,0 0 0,0-1-6,3-31 313,-3 25-289,-13-348 375,26 364-542,247 595 82,-239-560 95,2 0 1,2-2-1,2-1 0,29 34-34,-55-73 27,-11-4 6,1 0 0,-1-1-1,0 0 1,1-1 0,0 0 0,0 0-1,0-1 1,0 0 0,1 0 0,0-1 0,0 0-1,0-1 1,1 0 0,-4-4-33,-6-5 5,1 0 0,0-1 0,2-1 0,0 0 0,1-1 0,1 0 0,1-1 1,0-1-1,2 1 0,0-2 0,1 1 0,2-1 0,0 0 0,1-1 0,1 1 0,0-15-5,4 29-143,1 0 0,-1-1-1,2 1 1,-1 0 0,1 0-1,0 0 1,1 0 0,0 0 0,0 0-1,1 1 1,0-1 0,0 1-1,1 0 1,0 0 0,0 1-1,0 0 1,1-1 0,0 2 0,0-1-1,4-2 144,19-18-3583</inkml:trace>
  <inkml:trace contextRef="#ctx0" brushRef="#br0" timeOffset="376174.744">4296 5140 23749,'4'0'86,"0"0"0,0 0 0,0 0 0,-1 1 0,1-1-1,0 1 1,0 0 0,0 0 0,-1 0 0,1 1 0,0-1 0,-1 1 0,1 0 0,-1 0 0,0 0-1,0 0 1,0 1 0,0-1 0,0 1 0,0 0 0,-1 0 0,1 0 0,-1 0 0,0 0 0,0 0-1,0 1 1,0-1 0,0 1 0,-1 0 0,1 0-86,7 10 177,201 318 837,-208-329-892,-34-84 621,19 58-654,-75-156 50,88 179-140,0 1 0,0-1 0,1 0 0,-1 0 0,0 1 0,1-1 0,-1 0 0,0 0 0,1 0 0,-1 1 0,0-1 0,1 0-1,-1 0 1,0 0 0,1 0 0,-1 0 0,1 0 0,-1 0 0,0 0 0,1 0 0,-1 0 0,0 0 0,1 0 0,-1 0 0,1 0 0,-1 0 0,0 0 0,1 0 0,-1 0 0,0-1 0,1 1 0,-1 0 0,0 0-1,1 0 1,-1-1 0,0 1 0,1 0 0,-1-1 0,0 1 0,0 0 0,1 0 0,-1-1 0,0 1 0,0 0 0,1-1 0,-1 1 0,0 0 0,0-1 0,0 1 0,0-1 0,0 1 0,0 0 0,0-1-1,0 1 1,0-1 0,0 1 0,0 0 0,0-1 0,0 1 0,0 0 0,0-1 0,0 1 1,29 23-38,-10-5 34,-14-11 6,1-1-1,-1 0 1,1 0-1,1 0 0,-1-1 1,1 0-1,0 0 1,0-1-1,0 0 1,1 0-1,-1 0 0,1-1 1,0 0-1,0-1 1,0 0-1,8 1-1,-14-3 2,0-1-1,1 1 1,-1-1 0,0 0-1,0 0 1,1 0-1,-1 0 1,0 0 0,0 0-1,0 0 1,0-1 0,0 1-1,-1-1 1,1 1 0,0-1-1,-1 0 1,1 0-1,-1 0 1,1 0 0,-1 0-1,0 0 1,0 0 0,0 0-1,0 0 1,0-1-1,-1 1 1,1 0 0,-1 0-1,1-3-1,8-74 55,-9 74-52,2-26 16,-1-1 0,-1 0-1,-2 0 1,-2 1 0,0-1-1,-2 1 1,-2 1 0,-1-1-1,-6-15-18,6 45-12,17 72-40,7 23 74,5 0 0,3-2 0,5 1-22,-15-66 64,-12-27-61,0 0 1,0 0-1,0 0 1,0-1-1,0 1 1,0 0-1,0 0 1,0-1-1,0 1 1,0-1-1,0 1 1,0-1-1,0 1 0,-1-1 1,1 1-1,0-1 1,0 0-1,0 1 1,-1-1-1,1 0 1,0 0-1,-1 0 1,1 0-1,-1 1 1,1-1-1,-1 0 1,1 0-1,-1 0 1,0 0-1,1 0 1,-1 0-1,0 0 0,0 0 1,0 0-1,1 0 1,-1-1-1,0 1 1,-1 0-1,1 0 1,0 0-1,0 0 1,0 0-1,-1 0 1,1 0-1,0 0 1,-1 0-4,2-3 7,0-3-3,4-22 4,1 1 0,1 0 0,1 0 0,2 0 0,1 1 0,1 0 0,2 0-8,-13 25-4,-1-1 1,1 1 0,0 0 0,0 0-1,0 0 1,1-1 0,-1 1 0,1 1 0,-1-1-1,1 0 1,-1 0 0,1 0 0,0 1 0,0-1-1,0 1 1,0 0 0,0-1 0,0 1-1,0 0 1,0 0 0,1 0 0,-1 1 0,0-1-1,1 0 1,-1 1 0,0 0 0,1-1 0,-1 1-1,1 0 1,-1 0 0,0 0 0,1 1-1,-1-1 1,1 1 0,-1-1 0,0 1 0,1 0-1,-1-1 1,1 2 3,7 9-5,0 0 0,-1 0-1,0 1 1,-1 0 0,0 1-1,-1 0 1,-1 0 0,0 0-1,0 1 1,0 5 5,-2-10 3,21 72-1192,-28-75-552,-7-14-1208</inkml:trace>
  <inkml:trace contextRef="#ctx0" brushRef="#br0" timeOffset="376455.101">5083 5077 12035,'57'62'9460,"-55"-63"-9344,0-1 0,0 1 0,0-1 0,0 0 0,0 1 0,-1-1 0,1 0 0,0 0 0,-1 0 0,1 0 0,-1-1 0,0 1 0,0 0 0,0 0 0,0-1 0,0 1 0,0-1 0,-1 1 0,1-1-1,-1 1 1,0-1 0,1 1 0,-1-1 0,0 1 0,-1-1 0,1 1 0,0-1 0,-1 1 0,1-1 0,-1 1-116,1-2 101,0-11 80,1 0 0,-2 0 1,0 0-1,-1 1 1,-1-1-1,0 1 0,-1-1 1,-5-11-182,8 25 22,1 0 0,-1 0 0,0 1 0,0-1 0,0 0 0,0 1 0,0-1 0,0 1 0,0-1 0,0 1-1,0-1 1,0 1 0,0 0 0,0 0 0,0-1 0,0 1 0,-1 0 0,1 0 0,0 0 0,0 0 0,0 0 0,0 0 0,0 1 0,0-1 0,0 0 0,0 1 0,-1-1 0,1 0 0,0 1 0,0-1 0,0 1 0,1 0 0,-1-1 0,0 1 0,0 0 0,0-1 0,0 1 0,1 0 0,-1 0 0,0 0 0,0 0 0,1 0 0,-1 0 0,1 0 0,-1 0 0,1 0 0,0 0 0,-1 0 0,1 0 0,0 0 0,0 0 0,-1 0 0,1 0 0,0 0 0,0 1 0,0-1 0,0 0 0,1 0 0,-1 0 0,0 0 0,0 0 0,1 1-22,-5 13 18,1 1 0,1-1 1,0 1-1,1 0 0,0 0 1,2 0-1,0 0 0,1-1 1,0 1-1,1 0 0,1-1 1,0 0-1,1 0 0,1 0 1,1 0-1,0-1 0,0 0 1,1-1-1,1 0 0,2 2-18,-9-13-32,-1 1 0,1-1 0,0 1 0,0-1 0,1 0 0,-1 0 0,0 0 0,1 0 0,0 0 0,-1 0 0,1-1 0,0 1 0,0-1 0,-1 0 0,1 0 0,0 0-1,0 0 1,1 0 0,-1-1 0,0 0 0,0 1 0,0-1 0,0 0 0,0 0 0,0-1 0,0 1 0,1-1 0,1 0 32,20-16-1528</inkml:trace>
  <inkml:trace contextRef="#ctx0" brushRef="#br0" timeOffset="377030.464">5446 4831 23261,'30'64'3123,"249"525"-2683,-242-543-350,-36-47-83,0 1 0,0 0 1,0-1-1,0 1 0,0-1 0,0 0 1,0 1-1,0-1 0,0 0 0,0 0 1,-1 1-1,1-1 0,0 0 0,0 0 1,-1 0-1,1 0 0,0 0 1,-1 0-1,1 0 0,-1 0 0,0 0 1,1 0-1,-1 0 0,0-1 0,1 1 1,-1 0-1,0 0 0,0 0 1,0 0-1,0-1 0,0 1 0,0 0 1,-1 0-1,1 0 0,0 0 0,-1 0 1,1 0-1,0-1 0,-1 1 0,0 0-7,-3-34 55,-2 1 0,-1-1 0,-2 1 0,-11-27-55,-3-14 25,11 34-14,2 0 0,2-1 1,2 0-1,-1-24-11,7 53-4,-1-1 0,2 1 0,0 0 0,1-1 0,0 1 0,1 0 0,0 0 0,1 0 0,0 1 0,2-1 0,-1 1 0,1 0 0,1 0 0,0 1 0,1 0 0,4-5 4,-12 16 1,0 0 0,0 0 0,0 0-1,0 1 1,1-1 0,-1 0 0,0 0 0,0 1 0,0-1 0,0 0 0,0 0-1,1 0 1,-1 0 0,0 1 0,0-1 0,0 0 0,0 0 0,1 0 0,-1 0 0,0 0-1,0 0 1,1 1 0,-1-1 0,0 0 0,0 0 0,0 0 0,1 0 0,-1 0 0,0 0-1,0 0 1,1 0 0,-1 0 0,0 0 0,0 0 0,1 0 0,-1 0 0,0 0 0,0 0-1,0 0 1,1-1 0,-1 1 0,0 0 0,0 0 0,1 0 0,-1 0 0,0 0 0,0 0-1,0-1 0,-7 30 128,6-26-113,-90 275 789,70-233-1106,18-44-903,-3-9-382</inkml:trace>
  <inkml:trace contextRef="#ctx0" brushRef="#br0" timeOffset="377580.174">5697 4486 21957,'14'34'1888,"18"34"-1276,94 240 2442,-88-193-2114,-28-133-794,-32-198-4,2 79-91,29 110-161,16 60-4,109 257 257,-123-299 109,-13-69-68,-12-158-264,19 231-244,2 23 285,147 316 180,-159-375-1281,-3 5-573</inkml:trace>
  <inkml:trace contextRef="#ctx0" brushRef="#br0" timeOffset="378102.884">6054 4102 25269,'-1'2'723,"31"71"808,50 85-944,-7 3 0,38 129-587,-88-200-1617,-23-90-130</inkml:trace>
  <inkml:trace contextRef="#ctx0" brushRef="#br0" timeOffset="378390.497">6368 4365 18308,'-3'-14'200,"-2"-17"5242,19 57-1874,129 299-3033,-134-298-1380,-8-26-525</inkml:trace>
  <inkml:trace contextRef="#ctx0" brushRef="#br0" timeOffset="378844.396">6452 4177 16780,'0'0'2774,"2"2"-38,56 134-705,82 249 19,-59-185-259,-79-196-1626,-10-25 229,-21-51-385,3-1 0,4 0 0,2-2 0,4 0 1,3-2-1,4 1 0,2-1 0,4-20-9,12 64-295,-8 32 291,-1 1-1,1 0 1,-1 0-1,0-1 1,1 1-1,-1 0 1,1 0-1,-1-1 1,1 1-1,-1 0 1,1 0-1,-1 0 1,1 0-1,-1 0 1,1 0-1,0 0 1,-1 0-1,1 0 1,-1 0-1,1 0 1,-1 0-1,1 0 1,-1 0-1,1 0 1,-1 1-1,1-1 1,-1 0-1,1 0 1,-1 1-1,0-1 1,1 0-1,-1 1 1,1-1-1,-1 0 1,0 1-1,1-1 1,-1 1-1,0-1 1,1 0-1,-1 1 1,0-1-1,0 1 1,1-1-1,-1 1 1,0-1-1,0 1 1,0-1-1,0 1 1,0-1-1,0 1 1,1-1-1,-1 1 1,0-1-1,-1 1 1,1 0-1,0-1 5,8 24 21,-2 1-1,0-1 1,-2 1-1,-1 0 1,0 0-1,-2 0 0,-1 1 1,-1-1-1,-2 2-20,3-17 11,-1 6-8,2-6-1,-1 0-1,-1-1 0,1 1 1,-2 0-1,1-1 1,-1 1-1,-1-1 1,0 0-1,0 0 0,-3 6-1,-7-8-846,0-15-577</inkml:trace>
  <inkml:trace contextRef="#ctx0" brushRef="#br0" timeOffset="379282.944">6623 4114 18940,'47'126'4283,"5"69"-2573,-32-114-1148,39 113 206,-57-190-587,-2-6 3,-7-46 140,-36-117-139,25 110-174,3-1 0,2 0 1,3-1-1,2 0 0,3 0 0,1-41-11,4 97-1,0 0-1,0 0 1,-1 0-1,1 0 0,0 0 1,0 0-1,0 0 0,0 0 1,0 0-1,0 0 0,0 1 1,0-1-1,1 0 0,-1 0 1,0 0-1,1 0 0,-1 0 1,0 0-1,1 0 0,-1 0 1,1 1-1,-1-1 0,1 0 1,0 0-1,-1 1 0,1-1 1,0 0-1,-1 1 0,1-1 1,0 1-1,0-1 0,0 1 1,0-1-1,-1 1 0,1-1 1,0 1-1,0 0 0,0 0 1,0-1-1,0 1 0,0 0 1,0 0-1,0 0 1,0 0-1,0 0 0,0 0 1,0 0-1,0 0 0,0 1 1,0-1-1,-1 0 0,1 1 1,0-1-1,0 0 0,0 1 1,0-1 1,46 36-52,-45-34 56,5 5 61,0 1 0,0 1-1,0-1 1,-1 1 0,0 0 0,-1 1-1,0-1 1,-1 1 0,0 0-1,0 1 1,-1-1 0,0 0-1,-1 1 1,0 0 0,-1-1-1,0 1 1,-1 0 0,0 0-1,0-1 1,-1 1 0,-1 0-1,0 0 1,0-1 0,-1 1-1,0-1 1,-1 0 0,0 0-1,-1 0 1,0-1 0,-5 8-65,8-15-28,1 1 0,-1-1 0,1 0 1,-1 0-1,0 0 0,0 0 0,0 0 0,0 0 0,0 0 1,0-1-1,-1 1 0,1-1 0,-1 1 0,1-1 0,-1 0 1,1 0-1,-1 0 0,0 0 0,1-1 0,-1 1 0,0-1 0,0 1 1,0-1-1,1 0 0,-1 0 0,0-1 0,0 1 0,1 0 1,-1-1-1,0 0 0,0 1 0,1-1 0,-1 0 0,1 0 1,-1-1-1,1 1 0,-1-1 0,1 1 0,-1-1 28,-17-20-1745</inkml:trace>
  <inkml:trace contextRef="#ctx0" brushRef="#br0" timeOffset="379683.24">6913 3831 21069,'-34'55'3535,"31"-52"-3394,0 0 0,0 0-1,1 0 1,-1 0 0,0 1 0,1-1-1,0 1 1,0 0 0,0-1-1,1 1 1,-1 0 0,1 0 0,0 0-1,0 0 1,0 1 0,0-1-1,1 0 1,0 0 0,0 4-141,-1-7 4,1 1 0,-1 0 0,1-1 0,0 1 0,-1 0 1,1 0-1,0-1 0,0 1 0,0 0 0,1 0 0,-1-1 0,0 1 0,1 0 0,-1 0 1,1-1-1,-1 1 0,1-1 0,0 1 0,0-1 0,0 1 0,0-1 0,0 1 1,0-1-1,0 0 0,0 1 0,1-1 0,-1 0 0,0 0 0,1 0 0,-1 0 0,1 0 1,-1 0-1,1 0 0,-1-1 0,1 1 0,0 0 0,-1-1 0,1 0 0,0 1 0,0-1 1,-1 0-1,1 0 0,0 0 0,0 0 0,-1 0 0,2 0-4,17-17-17,-19 15 16,0 0 1,1 0 0,-1 0 0,1 0 0,0 0 0,-1 1 0,1-1-1,0 1 1,0-1 0,0 1 0,0-1 0,1 1 0,-1 0 0,0 0 0,0 0-1,1 1 1,-1-1 0,1 0 0,-1 1 0,0-1 0,1 1 0,-1 0 0,1 0-1,-1 0 1,1 0 0,-1 0 0,1 1 0,-1-1 0,1 1 0,-1 0 0,0-1-1,1 1 1,-1 0 0,0 0 0,0 1 0,0-1 0,1 0 0,-1 1 0,-1-1 0,7 9 70,-2-1 0,1 1 1,-1 0-1,-1 1 0,0-1 1,0 1-1,-1 0 0,-1 0 1,0 1-1,0-1 0,-1 1 1,0-1-1,-1 1 0,-1 0 1,0 0-1,0-1 0,-1 1 1,0 0-1,-1-1 1,-4 11-72,6-13-41,-1 0 0,-1 0 0,0 0 0,0 0 0,-1 0 0,0-1 0,0 1 0,-1-1 0,0 0 0,-1 0 0,0 0 0,0 0 0,0-1 0,-1 0 0,0 0 0,-1 0 0,1-1 0,-1 0 0,0-1 0,-1 1 0,0-1 0,1-1 0,-2 1 0,1-1 0,0-1 0,-1 1 0,0-2 0,-5 2 42,-20-3-2214</inkml:trace>
  <inkml:trace contextRef="#ctx0" brushRef="#br0" timeOffset="380170.479">6267 5186 26118,'-16'21'1168,"-9"12"-464,0 3-208,5 2-256,2 0-120,14 0-88,1 0-16,10 0-16,6-2 8,2-2-8,2-3 0,2-10-8,-3-7 0,2-19-48,1-11-88,-2-17-400,1-7-496,-3-4-865</inkml:trace>
  <inkml:trace contextRef="#ctx0" brushRef="#br0" timeOffset="380772.507">6379 5345 24365,'4'9'81,"0"1"1,0 0-1,1-1 0,0 0 0,1 0 1,0-1-1,0 0 0,1 0 0,0 0 1,1 0-1,-1-1 0,1-1 0,8 6-81,-14-12 24,-1 0-1,1 0 1,0 0-1,-1 0 0,1 0 1,0 0-1,-1-1 1,1 1-1,0-1 0,-1 1 1,1-1-1,-1 1 1,1-1-1,-1 0 0,1 0 1,-1 0-1,0 0 1,1 0-1,-1 0 1,0 0-1,0 0 0,0 0 1,0-1-1,0 1 1,0-1-1,0 1 0,0 0 1,0-1-1,-1 1 1,1-1-1,-1 0 0,1 1 1,-1-1-1,1 1 1,-1-1-1,0 0 0,0 1 1,0-1-1,0 0 1,0 1-1,0-1 0,0 0 1,-1 1-1,1-1 1,-1 1-1,1-1 0,-1 0 1,1 1-1,-1-1 1,0 1-1,-1-2-23,-45-208 429,41 191-425,37 128 23,23-1 451,-53-107-470,-1 0 1,1 0 0,0 0 0,-1 0 0,1 0 0,0-1-1,0 1 1,-1 0 0,1 0 0,0-1 0,-1 1 0,1-1-1,0 1 1,-1 0 0,1-1 0,-1 1 0,1-1-1,-1 1 1,1-1 0,-1 1 0,1-1 0,-1 0 0,1 1-1,-1-1 1,0 0 0,0 1 0,1-1 0,-1 0 0,0 1-1,0-1 1,1 0 0,-1 0 0,0 1 0,0-1 0,0 0-1,0 0 1,0 1 0,0-1 0,0 0 0,-1 0 0,1 1-1,0-1 1,0 0 0,0 1 0,-1-1 0,1 0 0,0 1-1,-1-1 1,1 0 0,-1 1 0,1-1 0,-1 1 0,1-1-10,-1-4 24,1-5-4,-1-7-5,0 0-1,1 0 1,1 0 0,1 0 0,0 0 0,1 1 0,1-1 0,0 1 0,1 0-1,1 0 1,1 0 0,0 1 0,3-4-14,-9 18-2,-1-1 0,1 1-1,0 0 1,0-1 0,0 1 0,0 0-1,0 0 1,0 0 0,0 0-1,0 0 1,0 0 0,1 0 0,-1 0-1,0 0 1,1 0 0,-1 1 0,1-1-1,-1 1 1,1-1 0,-1 1 0,1-1-1,-1 1 1,1 0 0,-1 0 0,1 0-1,-1 0 1,1 0 0,-1 0 0,1 0-1,0 0 1,-1 1 0,1-1 0,-1 0-1,0 1 1,1 0 0,-1-1 0,1 1-1,-1 0 1,0 0 0,1-1 0,-1 1-1,0 0 1,0 0 0,0 1 0,0-1-1,0 0 1,0 0 0,0 0 0,0 1-1,0-1 1,0 0 0,-1 1 0,1-1-1,-1 1 1,1-1 0,-1 1 0,1-1-1,-1 1 3,52 108 522,-51-108-237,-2-5-2,-6-9-251,1 0 0,0-1 0,1 0 0,0 0 0,1 0 1,1-1-1,0 1 0,1-1 0,0 0 0,1 0 0,1 0 0,0 1 0,1-4-32,2 10-1709,-3 7 78</inkml:trace>
  <inkml:trace contextRef="#ctx0" brushRef="#br0" timeOffset="381339.594">6700 4926 14003,'33'-28'9015,"-30"28"-8861,0 0 0,-1 0 1,1 1-1,0-1 0,-1 0 0,1 1 0,-1 0 1,1 0-1,-1-1 0,1 2 0,-1-1 1,0 0-1,1 0 0,-1 1 0,0-1 0,0 1 1,0 0-1,0-1 0,0 1 0,0 0 0,-1 0 1,1 0-1,-1 1 0,1-1-154,78 194 1871,-63-201-1711,18-12-155,-22 3-18,-12 9 13,0 1 1,0 0-1,0 0 0,-1-1 1,0 1-1,0-1 0,0 1 1,0 0-1,-1-1 0,1 1 1,-1 0-1,0-1 0,-1 1 1,1 0-1,-1 0 0,0 0 0,-1-3 0,-38-74 199,58 84-85,-3 10-85,-13-11-27,0 0 1,0 0 0,0 0-1,0 0 1,0 0 0,1 0-1,-1 0 1,1-1 0,-1 1-1,1-1 1,0 1 0,-1-1-1,1 1 1,0-1 0,0 0-1,0 0 1,0 0 0,0 0-1,0 0 1,0-1 0,0 1-1,0-1 1,1 1 0,-1-1-1,0 0 1,0 0 0,1 0 0,-1 0-1,0 0 1,0 0 0,0 0-1,1-1 1,-1 1 0,0-1-1,0 0 1,0 0 0,0 0-1,0 0 1,0 0 0,0 0-1,0 0 1,0 0 0,0-2-3,3-10 23,-1 1 1,-1-1 0,0-1-1,-1 1 1,0 0 0,-1-1 0,-1 1-1,0-1 1,-1 1 0,-2-11-24,3 11 12,-11-61 63,10 71-43,-5 20 48,5-2-64,1 1 1,1-1 0,0 1 0,1-1-1,0 0 1,2 0 0,0 0 0,0 0-1,6 11-16,-6-13 5,0-1-1,1-1 0,0 1 0,1-1 0,0 0 0,1 0 1,0-1-1,8 10-4,-14-19-20,-1 0-1,1-1 1,-1 1 0,1-1 0,0 1 0,-1 0 0,1-1-1,0 1 1,-1-1 0,1 1 0,0-1 0,0 0-1,0 1 1,-1-1 0,1 0 0,0 0 0,0 1 0,0-1-1,0 0 1,0 0 0,-1 0 0,1 0 0,0 0 0,0 0-1,0 0 1,0-1 0,0 1 0,-1 0 0,1 0 0,0-1-1,0 1 1,0 0 0,-1-1 0,1 1 0,0-1 0,0 1-1,-1-1 1,1 1 0,0-1 0,-1 1 0,1-1 0,-1 0-1,1 1 1,-1-1 0,1 0 0,-1 0 0,1 1-1,-1-1 1,0 0 0,1 0 0,-1 0 0,0 1 0,0-1-1,0 0 1,1 0 0,-1-1 20,7-24-1608</inkml:trace>
  <inkml:trace contextRef="#ctx0" brushRef="#br0" timeOffset="381618.78">7061 4186 23501,'0'-9'1120,"3"7"377,4 8-473,8 18-544,2 8-184,7 17-72,0 8-48,9 12-80,-1 4-16,-3-7-56,-3-7 0,-8-16 160,-7-11-360,-6-16-1408</inkml:trace>
  <inkml:trace contextRef="#ctx0" brushRef="#br0" timeOffset="381902.153">7422 4742 24861,'0'20'1041,"4"1"727,0 1-1120,1-6-512,0-2 8,-5-14-768,0 0-928</inkml:trace>
  <inkml:trace contextRef="#ctx0" brushRef="#br0" timeOffset="385679.492">614 173 13123,'-6'-4'387,"3"2"-146,0 0 0,0 0 0,0 0 1,-1 0-1,1 0 0,0 0 0,-1 1 1,1 0-1,-1 0 0,0 0 0,1 0 1,-1 0-1,0 1 0,1-1 0,-1 1 1,0 0-1,0 0 0,1 1 0,-1-1 1,0 1-1,1 0 0,-1 0 0,0 0 1,1 0-1,-1 1 0,1-1 0,0 1 1,-1 0-1,1 0 0,-1 1-241,-142 145 1404,112-115-1345,1 1 0,1 1 0,3 2 0,0 1 0,3 2-1,1 0 1,2 2 0,2 0 0,2 1 0,2 1 0,1 1 0,3 1-1,1 0 1,3 0 0,1 1 0,2 11-59,6-3 5,2 0 0,2 0 0,3 0 0,2 0 0,3-1 0,2-1 0,2 0 0,2-1 0,3 0 0,2-2 0,2-1 0,3-1 0,1-1 0,2-2 0,37 42-5,-41-52 1,1 0 1,2-2 0,0-1-1,3-2 1,0 0 0,2-3-1,1-1 1,1-1 0,1-3-1,1 0 1,1-3 0,7 1-2,-19-9-7,1-1 1,1-2-1,-1 0 1,1-2-1,1-2 1,-1-1 0,1-1-1,-1-1 1,1-2-1,-1-1 1,1-1 0,-1-2-1,0-1 1,0-1-1,-1-2 1,0 0-1,0-2 1,-1-2 0,-1 0-1,0-2 1,-1-1-1,5-5 7,-11 3 4,0-1 1,-1-1-1,-1 0 0,0-2 0,-2 0 1,-1-1-1,0 0 0,-2-1 0,-1-1 1,-1 0-1,-1-1 0,-1 0 0,-1 0 1,-2-1-1,0 0 0,-2 0 0,0-12-4,1-98 26,-6 0 0,-6 1 0,-18-94-26,24 226 0,-9-95 10,-5 0 1,-5 2 0,-4 0-1,-8-14-10,23 89 98,0 1 1,-2 0-1,0 1 0,-1 1 0,-1-1 0,-1 2 1,-1 0-1,0 1 0,-1 0 0,-1 1 0,-1 1 1,0 1-1,-1 0 0,0 2 0,-1 0 0,-18-8-98,-12-2 41,-2 2-1,0 3 0,-1 2 1,0 2-1,-1 2 0,-1 3 0,1 2 1,-1 2-1,-20 3-40,0 3-919</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58:51.531"/>
    </inkml:context>
    <inkml:brush xml:id="br0">
      <inkml:brushProperty name="width" value="0.025" units="cm"/>
      <inkml:brushProperty name="height" value="0.025" units="cm"/>
    </inkml:brush>
  </inkml:definitions>
  <inkml:trace contextRef="#ctx0" brushRef="#br0">35 0 4457,'-17'2'400,"-1"1"-312</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58:52.162"/>
    </inkml:context>
    <inkml:brush xml:id="br0">
      <inkml:brushProperty name="width" value="0.025" units="cm"/>
      <inkml:brushProperty name="height" value="0.025" units="cm"/>
    </inkml:brush>
  </inkml:definitions>
  <inkml:trace contextRef="#ctx0" brushRef="#br0">80 128 16347,'-48'-9'3917,"46"8"-3527,-5-14 1099,-5-19-951,1 19 1965,11 2-2459,111-2-79,-77 15 26,138-12-24,-68 3 25,1 5-1,-1 4 0,62 9 9,1 12 26,144-3-26,-287-20 791,-99 13-2161,56-1 115</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58:53.951"/>
    </inkml:context>
    <inkml:brush xml:id="br0">
      <inkml:brushProperty name="width" value="0.025" units="cm"/>
      <inkml:brushProperty name="height" value="0.025" units="cm"/>
    </inkml:brush>
  </inkml:definitions>
  <inkml:trace contextRef="#ctx0" brushRef="#br0">0 104 9730,'0'0'2275,"0"0"2590,0 0-3216,4 0-1392,81 8-208,1-4 0,-1-4 0,1-3 1,-1-4-1,0-4 0,41-12-49,24-6 1590,0 6 0,52 4-1590,-123 19 1697,-100 2-1334,-8 2 2404</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7:59:35.111"/>
    </inkml:context>
    <inkml:brush xml:id="br0">
      <inkml:brushProperty name="width" value="0.025" units="cm"/>
      <inkml:brushProperty name="height" value="0.025" units="cm"/>
    </inkml:brush>
  </inkml:definitions>
  <inkml:trace contextRef="#ctx0" brushRef="#br0">312 6446 11514,'18'38'8042,"68"22"-7950,-60-53-85,-1-1 0,1-1 0,1-1-1,-1-2 1,1 0 0,-1-2 0,1-1-1,-1-1 1,0-1 0,1-1 0,-1-2-1,-1 0 1,2-2-7,-2 2 15,166-39 107,-84 18-77,1 4 0,1 5 0,3 5-45,-41 11 10,-1 4-1,0 2 0,-1 4 1,14 5-10,78 0 38,-72-16-54</inkml:trace>
  <inkml:trace contextRef="#ctx0" brushRef="#br0" timeOffset="-3982.423">643 5271 11466,'5'3'9411,"-11"38"-8729,-95 357 1892,94-285-1613,7-110-952,0 0 0,1 0 0,0-1 0,0 1 0,0-1 0,0 1-1,0-1 1,0 1 0,1-1 0,-1 0 0,1 1 0,-1-1 0,1 0 0,0 0 0,0 0 0,0 0 0,0-1 0,0 1 0,1-1 0,-1 1 0,0-1 0,1 0-1,-1 1 1,1-1 0,0-1 0,-1 1 0,1 0 0,0-1 0,-1 1 0,1-1 0,0 0 0,-1 1 0,1-2 0,0 1 0,0 0 0,-1 0 0,1-1-1,2 0-8,7-2-92,1-1 0,0 0-1,-1-1 1,0 0-1,0-1 1,0-1-1,-1 1 1,0-2-1,0 0 1,-1 0-1,0-1 1,0 0 92,21-22-983</inkml:trace>
  <inkml:trace contextRef="#ctx0" brushRef="#br0" timeOffset="-3019.304">1040 5608 16660,'-54'23'5071,"46"-15"-4920,0 1 1,1 1-1,1 0 1,0-1-1,0 2 1,1-1-1,0 1 1,0 0-1,1 0 1,1 0-1,-1 6-151,4-17 26,1 1 0,0-1 0,-1 1 0,1-1 0,0 1 0,-1-1 0,1 0 0,0 1 0,0-1 0,-1 0 0,1 0 1,0 0-1,0 1 0,0-1 0,-1 0 0,1 0 0,0 0 0,0 0 0,0 0 0,-1 0 0,1-1 0,0 1 0,0 0 0,0 0 0,-1-1 0,1 1 0,0 0 0,-1-1 0,1 1 0,0 0 0,-1-1 0,1 1 0,0-1 0,-1 1 1,1-1-1,-1 0 0,1 1 0,-1-1 0,1 0 0,-1 1 0,1-1 0,-1 0 0,0 1 0,1-1 0,-1 0 0,0 0 0,0 1 0,0-1 0,1 0 0,-1 0 0,0 0 0,0 1 0,0-1-26,32-71 173,-31 66-172,0 0 0,1 0 0,-1 0 0,1 0 0,1 0 0,-1 0 1,1 0-1,0 1 0,0-1 0,1 1 0,0 0 0,-1 0 0,2 0 0,-1 1 0,1-1 1,-1 1-1,1 0 0,0 1 0,1-1 0,-1 1 0,0 0 0,1 0 0,0 0 0,0 1 1,0 0-1,4-1-1,9 3-15,0 0 1,-1 1-1,1 1 1,0 1-1,-1 1 1,0 0-1,4 3 15,-21-7 3,0 0-1,0 0 0,0 0 0,0 0 1,0 1-1,0-1 0,0 0 0,0 1 1,0-1-1,-1 0 0,1 1 1,0-1-1,0 1 0,0 0 0,0-1 1,-1 1-1,1-1 0,0 1 0,-1 0 1,1 0-1,0-1 0,-1 1 1,1 0-1,-1 0 0,1 0 0,-1 0 1,0 0-1,1 0 0,-1 0 0,0 0 1,1 0-1,-1 0 0,0 0 0,0 0 1,0 0-1,0 0 0,0 0 1,0-1-1,0 1 0,-1 0 0,1 0 1,0 0-1,0 0 0,-1 0 0,1 0 1,-1 0-1,1 0 0,-1 0 1,1 0-1,-1-1 0,1 1 0,-1 0 1,0 0-1,1-1 0,-1 1 0,0 0 1,0 0-3,-24 31 177,12-16-130,0 0 0,2 1 0,0 1 1,0 0-1,2 0 0,-6 15-47,15-33 0,0-1 1,1 1-1,-1-1 1,0 1-1,0-1 0,1 1 1,-1-1-1,0 1 1,1 0-1,-1-1 1,1 1-1,-1-1 0,0 1 1,1 0-1,-1-1 1,1 1-1,-1 0 1,1 0-1,-1-1 0,1 1 1,-1 0-1,1 0 1,-1 0-1,1-1 1,-1 1-1,1 0 0,0 0 1,-1 0-1,1 0 1,-1 0-1,1 0 1,-1 0-1,1 1 0,-1-1 1,1 0-1,-1 0 1,1 0-1,0 0 1,-1 1-1,1-1 0,-1 0 1,0 0-1,1 1 1,-1-1-1,1 0 1,-1 1-1,1-1 1,-1 1-1,0-1 0,1 1 1,-1-1-1,0 0 1,1 1-1,-1-1 1,0 1-1,0-1 0,0 1 1,1 0-1,-1-1 1,0 1-1,0-1 1,0 1-1,0-1 0,0 1 1,0 0-1,33-26 23,-2 0 0,0-2 0,-2-2 1,19-23-24,42-41 40,-88 135-99,-6-18 66,1 1-1,1 0 0,1 0 1,2 0-1,0 0 0,2 0 0,5 20-6,-8-44 5,0 0 0,0 1 0,1-1 0,-1 1 0,1-1-1,0 0 1,-1 1 0,1-1 0,0 0 0,0 1 0,0-1-1,0 0 1,0 0 0,0 0 0,0 0 0,0 0 0,0 0-1,0 0 1,1-1 0,-1 1 0,0 0 0,1 0 0,-1-1-1,0 1 1,1-1 0,-1 0 0,1 1 0,-1-1 0,1 0-1,-1 0 1,1 0 0,-1 0 0,1 0 0,-1 0 0,0 0-1,1 0 1,-1-1 0,1 1 0,-1 0 0,1-1 0,-1 1-1,0-1 1,1 0 0,-1 0 0,0 1 0,1-1-5,57-45 152,-46 32-132,-1-1-1,-1 0 0,0-1 0,-1 0 1,-1-1-1,0 0 0,-1-1 1,-1 1-1,-1-1 0,-1-1 0,0 1 1,-1-1-1,0-6-19,-4 23 24,0 2 5,-2 7 163,3-7-190,0 1 0,0-1 0,0 0 0,0 0 0,1 0 0,-1 0 0,0 0 0,0-1 0,0 1 0,0 0 0,0 0-1,0-1 1,0 1 0,0-1 0,0 1 0,0-1 0,0 1 0,0-1 0,0 1 0,0-1 0,-1 0 0,1 0 0,0 1 0,0-1 0,-1 0-1,1 0 1,0 0 0,-1 0 0,1 0 0,-1 0 0,1 0 0,-1 0 0,0 0 0,1 0 0,-1 0 0,0 0 0,0 0 0,0 0 0,0 0 0,0 0-1,0 0 1,0-1 0,0 1-2,17-62 84,-9-72 47,-11 136-163,-17 33-816,16-2-185</inkml:trace>
  <inkml:trace contextRef="#ctx0" brushRef="#br0" timeOffset="-24941.701">1567 0 18636,'0'0'611,"0"0"-290,0 0-241,7 1-106,-4 0 18,-1-1 1,1 1 0,-1 0 0,1 0 0,-1 0 0,0 0 0,1 0 0,-1 0 0,0 1 0,0-1-1,0 1 1,0 0 0,0-1 0,0 1 0,0 0 0,-1 0 0,1 0 0,0 1 0,-1-1 0,0 0-1,0 0 1,0 1 0,0-1 0,0 1 0,0-1 0,0 1 0,-1-1 0,1 1 7,-11 90-52,-69 237 1111,-21 15-1059,-39 149 461,65-263 113,73-229-561,0 0 0,0 0-1,0 0 1,0 0 0,0 0 0,0 1 0,0-1 0,1 0 0,-1 0 0,1 1 0,0-1 0,-1 1 0,1-1 0,0 0 0,1 1 0,-1-1 0,0 0 0,1 1 0,-1-1 0,1 0 0,0 1 0,0-1 0,0 0 0,0 0 0,0 0 0,0 0 0,0 0 0,1 0 0,-1 0 0,1 0-1,-1-1 1,1 1 0,0 0 0,0-1 0,0 0 0,0 1 0,0-1 0,0 0 0,0 0 0,0 0 0,0 0 0,1 0 0,0 0-13,30 8-5,1-1 0,-1-2 0,1-1 0,0-2 0,31 0 5,-41-2 0,165 5 21,1-8 1,-1-9 0,160-30-22,-342 40 2,36-8 6,0 2 1,0 2-1,1 1 1,-1 3-1,1 1 1,0 3-1,-1 1 0,19 6-8,-42-3 2,0 1 0,-1 1 0,1 1-1,-2 1 1,0 1 0,11 9-2,-17-11 6,0-1 1,1 0 0,1-1-1,-1 0 1,1-1-1,1-1 1,-1 0-1,1-1 1,0 0 0,0-1-1,1-1 1,4 0-7,-11-1 6,0-1 0,0 0 0,0-1 0,0 0 1,0-1-1,0 0 0,0 0 0,0-1 0,0 0 0,0 0 0,-1-1 1,1 0-1,-1-1 0,0 0 0,0 0 0,0 0 0,0-1 1,-1-1-1,0 1 0,0-1 0,0 0 0,-1-1 0,0 0 0,0 0 1,-1 0-1,2-4-6,45-146 137,62-105-130,-71 128 0,-5-2 1,-6-2-1,10-112-7,-37 201-3,-3 20 6,2 0-1,0 1 1,2-1-1,1 1 1,7-15-3,-1 3 22,-20 27 41,-16-22-65,15 27-1,-1 1 0,0 1 0,0-1 1,-1 2-1,0-1 0,0 1 1,0 1-1,-1 0 0,0 0 0,0 1 1,1 0-1,-2 1 0,1 1 1,0-1-1,-8 1 3,-8-3 34,-499-84 577,441 75-598,-38-7 30,-2 5-1,0 6 0,0 4 0,-86 11-42,201-5-14,-184 19-560,-98 28 574,273-44-745</inkml:trace>
  <inkml:trace contextRef="#ctx0" brushRef="#br0" timeOffset="-19648.438">3104 2143 9618,'-15'-28'9079,"14"27"-7590,-5 6 867,2 2-2265,0 0 0,1 1-1,0-1 1,0 1 0,1-1-1,0 1 1,1 0 0,-1 0-1,1 0 1,1 0 0,0 7-91,-2 6 62,1 0 1,1 1-1,1-1 1,0 0-1,2 0 1,1 0-1,0 0 1,2-1-1,3 8-62,-9-26 18,1-1-1,0 1 1,0-1-1,0 1 1,0-1-1,0 1 1,0-1-1,0 0 1,0 1-1,0-1 1,1 0-1,-1 0 1,1 0-1,-1 0 1,1 0-1,-1 0 1,1 0-1,-1 0 1,1-1-1,0 1 1,-1-1-1,1 1 1,0-1-1,-1 0 1,1 1-1,0-1 1,0 0-1,0 0 1,-1 0-1,1 0 1,0-1-1,0 1 1,-1 0-1,1-1 1,0 1-1,-1-1 1,1 0-1,0 0 1,-1 1-1,1-1 1,-1 0-1,1 0 1,-1 0-1,0-1 1,2 0-18,61-60 572,-60 58-565,59-91 1015,-61 93-662,-1 6-155,5 29-104,24 48-2,-27-79-91,-1-1-1,1 0 0,0 0 1,0 0-1,0-1 0,0 1 1,0-1-1,0 0 0,0 1 0,0-1 1,0-1-1,0 1 0,0 0 1,0-1-1,0 1 0,0-1 1,0 0-1,0 0 0,-1 0 0,1-1 1,0 1-1,0-1 0,-1 1 1,1-1-1,-1 0 0,0 0 0,1 0 1,-1 0-1,0 0 0,0-1 1,-1 1-1,1 0 0,0-1 1,0-1-8,98-148 362,-98 166-36,-24 166-48,22-178-276,0-1 1,-1 1-1,1-1 0,0 0 0,0 1 0,0-1 0,0 0 0,1 1 0,-1-1 0,0 1 0,0-1 0,1 0 0,-1 1 0,1-1 0,-1 0 0,1 0 1,0 1-1,-1-1 0,1 0 0,0 0 0,0 0 0,0 0 0,0 0 0,0 0 0,0 0 0,0 0 0,0 0 0,0-1 0,1 1 0,-1 0 0,0-1 1,0 1-1,1-1 0,-1 1 0,0-1 0,1 0 0,-1 1 0,1-1 0,-1 0 0,0 0 0,1 0 0,-1 0 0,0 0 0,1 0 0,-1-1 0,1 1 1,-1 0-1,0-1 0,1 1 0,-1-1 0,0 1 0,0-1 0,1 0 0,-1 1 0,0-1 0,0 0 0,0 0 0,0 0 0,0 0 0,0 0-2,13-11 20,-1 0-1,0-1 1,-1 0-1,-1-1 1,0-1-1,-1 0 1,0 0-1,-1-1 1,-1 0-1,6-15-19,13-23 40,-26 88-8,4 117-8,-5-150-31,0-1 0,-1 1-1,1 0 1,0-1 0,0 1-1,1-1 1,-1 1 0,0 0-1,0-1 1,0 1 0,0-1-1,0 1 1,1 0 0,-1-1 0,0 1-1,0-1 1,1 1 0,-1-1-1,1 1 1,-1-1 0,0 1-1,1-1 1,-1 1 0,1-1 0,-1 0-1,1 1 1,-1-1 0,1 1-1,-1-1 1,1 0 0,0 0-1,-1 1 1,1-1 0,-1 0-1,1 0 1,0 0 0,-1 0 0,1 0-1,-1 0 1,1 0 0,0 0-1,-1 0 1,1 0 0,0 0-1,-1 0 1,1 0 0,-1 0-1,1-1 1,0 1 0,-1 0 0,1 0-1,-1-1 1,1 1 0,-1 0-1,1-1 1,-1 1 0,1-1-1,0 1 8,20-33-1178,-6-1-557</inkml:trace>
  <inkml:trace contextRef="#ctx0" brushRef="#br0" timeOffset="-18798.249">3833 2210 21661,'0'1'65,"0"0"0,0 0 0,0 0 1,0-1-1,0 1 0,0 0 0,0 0 1,0 0-1,0 0 0,0 0 1,1-1-1,-1 1 0,0 0 0,0 0 1,1 0-1,-1-1 0,1 1 0,-1 0 1,1-1-1,-1 1 0,1 0 0,0-1 1,-1 1-1,1 0 0,-1-1 1,1 1-1,0-1 0,0 0 0,-1 1 1,1-1-1,0 1 0,0-1 0,0 0 1,-1 0-1,1 1 0,0-1 0,0 0 1,0 0-1,0 0 0,0 0 1,-1 0-1,1 0 0,0 0 0,0 0 1,0-1-1,0 1 0,0 0 0,-1 0 1,1-1-1,0 1 0,0 0 0,0-1 1,-1 1-1,1-1 0,0 0-65,43-27 692,-39 24-655,0 1-22,-1 0 0,1-1 1,-1 0-1,0 1 0,0-1 0,-1-1 0,1 1 0,-1 0 1,0-1-1,0 0 0,0 1 0,-1-1 0,0 0 0,0-1 0,0 1 1,0-3-16,-21 24 432,12-8-406,0 1-1,1 1 1,1-1 0,-1 1 0,1 0 0,1 1 0,0-1 0,1 1-1,0-1 1,0 1 0,1 0 0,0 0 0,1 0 0,1 0 0,0 1-1,0-1 1,1 0 0,2 10-26,-3-19 4,1-1 0,0 1-1,-1-1 1,1 0 0,0 0-1,0 1 1,0-1 0,0 0-1,0 0 1,0 0 0,0 0-1,1 0 1,-1 0 0,0 0-1,0-1 1,1 1 0,-1 0 0,1-1-1,-1 1 1,0-1 0,1 1-1,-1-1 1,1 0 0,-1 1-1,1-1 1,-1 0 0,1 0-1,-1 0 1,1 0 0,-1 0-1,1-1 1,-1 1 0,1 0 0,-1-1-1,1 1 1,-1-1 0,1 0-1,-1 1 1,0-1 0,1 0-1,0 0-3,51-42 135,46-79 14,-99 122-153,0 0 0,1 1 0,-1-1 0,0 0 0,0 1 0,1-1 0,-1 0 0,0 0 0,1 1 0,-1-1 0,0 0 0,1 0 0,-1 1 0,1-1 0,-1 0 0,0 0 0,1 0 0,-1 0 0,1 1 0,-1-1 0,0 0 0,1 0 0,-1 0 0,1 0 0,-1 0 0,0 0 0,1 0 0,-1 0 0,1 0 0,-1-1 0,1 1 0,-1 0 0,0 0 0,1 0 0,-1 0 0,0-1 0,1 1 0,-1 0 0,1 0 0,-1 0 0,0-1 0,0 1 0,1 0 0,-1-1 0,0 1 0,1 0 0,-1-1 0,0 1 0,0 0 0,0-1 0,1 1 0,-1-1 0,0 1 0,0 0 0,0-1 0,0 1 0,0-1 0,0 1 0,0-1 4,-2 37-607,-1 17-1465,22-66 433,55-137 610,-64 124 1077,-8 22 248,-2 4 141,-1 17 729,-9 43-380,5-43-720,1 1-1,2-1 0,-1 1 1,2 0-1,0 0 0,1-1 1,1 1-1,1 0 0,1 0 1,0-1-1,1 0 0,3 7-65,-3-12 19,-1-9-9,-1 1 0,0-1 0,0 0 0,-1 1 0,1-1-1,-1 1 1,1 0 0,-1-1 0,-1 1 0,1 0 0,0 0 0,-1 0 0,0 0-1,0-1 1,0 1 0,0 0 0,0 0 0,-1 0 0,0 0 0,0-1 0,0 1-1,0 0 1,-1-1 0,1 1 0,-1-1 0,0 1 0,0-1 0,0 0 0,-2 2-10,3-4 208,-1-5 54,0-5-208,0 0-1,0 0 1,1 0-1,1-1 1,-1 1 0,2 0-1,-1-1 1,1 1-1,1 0 1,-1 0-1,2 0 1,-1 0-1,1 0 1,1-1-54,2-13 32,-5 19-30,8-39 10,2 1 0,2 0 0,2 1 0,2 0 0,19-33-12,-36 72-3,0 0 0,1 0 0,-1 1 0,1-1-1,-1 1 1,1-1 0,-1 0 0,1 1 0,0-1-1,0 1 1,0 0 0,0-1 0,0 1-1,0 0 1,0-1 0,0 1 0,1 0 0,-1 0-1,0 0 1,1 0 0,-1 0 0,0 0 0,1 1-1,0-1 1,-1 0 0,1 1 0,-1-1 0,1 1-1,0-1 1,-1 1 0,1 0 0,0 0-1,-1 0 1,1 0 0,0 0 0,-1 0 0,1 0-1,0 1 1,-1-1 0,1 0 0,0 1 0,-1 0-1,1-1 1,-1 1 0,1 0 0,-1 0 0,1 0-1,-1 0 1,0 0 0,1 0 0,-1 0-1,0 0 1,0 0 0,1 2 3,1 8 30,0 1 0,0 1 0,-1-1 0,-1 0 0,0 0 0,0 1 0,-1-1 0,-1 0 0,0 1 0,-1-1 0,-1 0 0,1 0 0,-2 0 0,0 0 0,0-1 0,-1 1 0,0-1 0,-1 0 0,-1 0 0,1-1 0,-2 0 0,1 0 0,-1-1 0,-1 0 0,-3 3-30,-46 32 513,57-49-660,1-3-133,0-1-1,0 1 1,1-1-1,1 1 1,-1 0-1,1-1 1,1 1-1,0 0 1,0 0-1,0 1 1,2-2 280,0-3-381,19-47-1575</inkml:trace>
  <inkml:trace contextRef="#ctx0" brushRef="#br0" timeOffset="-17617.849">4523 1801 18380,'0'0'1999,"0"4"-64,-27 115 1133,22-106-3037,0 0 0,1 0 0,0 0 0,1 1 0,0 0-1,2-1 1,-1 1 0,2 0 0,0 0 0,0 5-31,0-15-53,1-1 0,-1 1-1,0 0 1,1 0 0,0-1 0,0 1 0,0 0 0,0-1 0,1 1 0,-1-1-1,1 1 1,0-1 0,0 0 0,0 0 0,1 0 0,-1 0 0,1 0 0,-1 0-1,1-1 1,0 1 0,0-1 0,0 0 0,0 0 0,1 0 0,-1 0 0,0 0-1,1-1 1,-1 0 0,1 1 0,2-1 53,6-4-200,0 0 1,0 0-1,-1-2 0,1 1 0,-1-1 0,0-1 1,-1 0-1,1-1 0,-1 0 0,0 0 0,-1-1 0,0-1 1,0 1-1,-1-1 0,0-1 0,0 1 0,1-5 200,30-57 817,-69 91 1910,22-12-2619,0 0 0,1 1 0,0 0 0,1 0 1,0 0-1,0 1 0,1 0 0,0 0 0,1 0 0,0 0 0,1 1 1,0 0-1,1 0 0,0 0 0,0 0 0,1 0 0,1 0 1,0 0-1,0 0 0,1 0 0,1 2-108,-1-11 7,1 1 0,0-1 0,0 0 0,1 0 0,-1 0 0,0-1 0,1 1 0,-1-1 0,1 1 0,-1-1 0,1 0 0,0 0 0,0 0 0,-1 0 0,1 0 0,0-1 0,0 1 0,0-1 0,0 0 0,0 0 0,0 0 0,-1 0 0,1 0 0,0-1 0,0 1 0,0-1 0,0 0 0,-1 0 0,1 0 0,0 0 0,-1 0 0,1 0 0,0-1 0,-1 0 0,0 1-1,1-1 1,-1 0 0,0 0 0,0 0 0,0 0 0,0-1 0,0 0-7,26-20 40,-1-1 0,-1-1 0,-2-1 0,0-2-1,-2 0 1,12-21-40,-17 35 33,-18 25-30,-21 98 52,23-108-56,-1 0 0,0 0 1,0 0-1,1 0 0,-1 0 1,0 0-1,1 0 0,-1 0 0,1 0 1,-1-1-1,1 1 0,0 0 0,-1 0 1,1 0-1,0-1 0,-1 1 1,1 0-1,0-1 0,0 1 0,0 0 1,0-1-1,0 1 0,0-1 1,0 0-1,-1 1 0,1-1 0,0 0 1,1 1-1,-1-1 0,0 0 1,0 0-1,0 0 0,0 0 0,0 0 1,0 0-1,0 0 0,0 0 1,0-1-1,0 1 0,0 0 0,0 0 1,0-1-1,0 1 0,0-1 1,0 1-1,0-1 1,47-26-27,156-116-89,-204 142 112,1 0 1,-1 0-1,1 1 1,0-1 0,-1 0-1,1 1 1,0-1-1,-1 1 1,1-1-1,0 0 1,0 1 0,-1 0-1,1-1 1,0 1-1,0-1 1,0 1-1,0 0 1,0 0 0,-1 0-1,1-1 1,0 1-1,0 0 1,0 0-1,0 0 1,0 0 0,0 0-1,0 1 1,0-1-1,0 0 1,-1 0-1,1 1 1,0-1 0,0 0-1,0 1 1,0-1-1,-1 1 1,1-1-1,0 1 1,0-1 0,-1 1-1,1 0 1,0-1-1,-1 1 1,1 0-1,-1-1 1,1 1 0,-1 0-1,1 0 1,-1 0 3,-13 43-70,7-29 80,-2 9-10,0 0 0,2 1 0,0 0 0,2 0 0,1 0 1,0 0-1,2 0 0,2 1 0,0-1 0,3 19 0,40 83 65,-50-126 74,4-1-128,1 0 1,-1 0-1,0-1 1,0 1-1,0 0 0,0-1 1,1 1-1,-1-1 0,0 0 1,0 0-1,1 1 0,-1-1 1,0 0-1,1-1 0,-1 1 1,1 0-1,-1 0 0,1-1 1,0 1-1,0 0 1,0-1-1,-1 1 0,1-1 1,0 0-1,1 1 0,-1-1 1,0 0-1,0 0 0,1 1 1,-1-1-1,1 0 0,0 0 1,-1-1-12,1-11 10,1 0 0,0 0 1,1 0-1,0 0 0,1 0 1,0 0-1,1 1 0,1 0 1,0-1-1,1 2 0,1-1 1,0 0-11,-5 8 3,12-25-17,0 0 0,2 1 1,1 1-1,2 1 1,0 0-1,2 1 1,11-10 13,-31 34-12,0 1 0,0-1 0,-1 0-1,1 1 1,1-1 0,-1 1 0,0 0 0,0-1 0,0 1 0,1 0 0,-1 0 0,1 0-1,-1 0 1,1 0 0,-1 0 0,1 0 0,0 0 0,-1 1 0,1-1 0,0 1 0,0-1-1,-1 1 1,1-1 0,0 1 0,0 0 0,0 0 0,0 0 0,-1 0 0,1 0 0,0 1 0,0-1-1,0 1 1,-1-1 0,1 1 0,0-1 0,-1 1 0,1 0 0,0 0 0,-1 0 0,1 0-1,-1 0 1,1 0 0,-1 0 0,0 0 0,1 1 0,-1-1 0,0 1 0,0-1 0,0 1-1,0-1 1,0 1 12,-1 0-24,0-1-1,-1 0 1,1 1-1,0-1 0,0 0 1,0 0-1,0 1 1,0-1-1,0 0 0,1 0 1,-1 1-1,0-1 1,1 0-1,-1 0 0,1 1 1,-1-1-1,1 0 1,-1 0-1,1 0 1,0 0-1,0 0 0,0 0 1,-1 0-1,1 0 1,0 0-1,0 0 0,0-1 1,0 1-1,0 0 1,1 0-1,-1-1 0,0 1 1,0-1-1,0 1 1,0-1-1,1 0 0,-1 1 1,0-1-1,1 0 1,-1 0-1,0 0 0,0 0 1,1 0-1,-1 0 1,0 0-1,0 0 1,1-1-1,-1 1 0,0 0 1,0-1-1,1 1 1,-1-1-1,0 0 0,0 1 1,0-1-1,0 0 1,0 1-1,0-1 0,0 0 1,0 0-1,0 0 1,0 0-1,-1 0 0,1 0 1,0 0-1,0 0 1,-1 0-1,1-1 25,18-19-74,-1-1 0,-1 0-1,-1-1 1,-1-1 0,-1 0 0,-1-1 0,-1-1-1,-2 0 1,0 0 0,-2-1 0,0 0 0,-2 0-1,-2-1 1,2-17 74,-6 44 1,0 1-1,0 0 0,1-1 1,-1 1-1,0 0 1,0-1-1,1 1 0,-1 0 1,0-1-1,0 1 1,0 0-1,0-1 1,0 1-1,0 0 0,1-1 1,-1 1-1,0 0 1,0-1-1,0 1 0,0-1 1,0 1-1,0 0 1,-1-1-1,1 1 1,0 0-1,0-1 0,0 1 1,0-1-1,0 1 1,0 0-1,-1-1 0,1 1 1,0 0-1,0 0 1,-1-1-1,1 1 1,0 0-1,0-1 0,-1 1 1,1 0-1,0 0 1,-1 0-1,1-1 0,0 1 1,-1 0-1,1 0 1,0 0-1,-1 0 1,1-1-1,0 1 0,-1 0 1,1 0-1,-1 0 1,1 0-1,0 0 0,-1 0 1,1 0-1,0 0 1,-1 0-1,1 0 1,-1 1-1,1-1 0,0 0 1,-1 0-1,1 0 1,0 0-1,-1 0 0,1 1 1,0-1-1,-1 0 0,-14 21 87,7-5-31,0 0-1,2 1 1,0-1 0,1 2-1,0-1 1,1 0-1,2 1 1,-1-1-1,2 1 1,0 0 0,2 0-1,0 0 1,0-1-1,2 1 1,0 0 0,1-1-1,1 0 1,0 0-1,2 0 1,0-1 0,0 0-1,7 9-55,51 60 120,-63-83-57,-4-6 1,-12-15-16,0 0-1,-1 1 1,-1 0 0,-1 2 0,0 0 0,-1 1 0,-1 0-1,-7-3-47,-90-82 191,114 98-125,4 0 2,104-23-119,-54 15-496,5-1-464</inkml:trace>
  <inkml:trace contextRef="#ctx0" brushRef="#br0" timeOffset="-16544.089">17 2387 17284,'-8'-15'1826,"0"-1"201,7 25 297,29 184-1959,-1 106-365,-32-106 1642,41-487-191,-32 268-1441,4-38 5,3 1-1,3 1 0,2 0 0,11-22-14,-27 82-3,0 1 0,0-1 0,0 0 0,0 1 0,0-1 0,0 1 0,0-1 0,1 0 0,-1 1 0,1-1 0,-1 1 0,1-1 0,0 1 0,0-1 0,0 1 0,-1 0 0,1-1 0,0 1 0,1 0 0,-1 0 0,0 0 0,0-1 0,0 1 0,1 0 0,-1 1 0,0-1 0,1 0 0,-1 0 0,1 1 0,-1-1 0,1 0 0,-1 1 0,1 0 0,0-1 0,-1 1 0,1 0 0,0 0 0,-1 0 0,1 0 0,-1 0 0,1 0 1,0 0-1,-1 1 0,1-1 0,-1 1 0,1-1 0,0 1 0,-1-1 0,0 1 0,1 0 0,-1 0 0,1 0 0,-1 0 0,0 0 0,1 0 3,2 4 0,1 1-1,-2-1 1,1 1 0,0 0 0,-1 0-1,0 0 1,0 1 0,-1-1 0,0 1 0,0-1-1,-1 1 1,1 0 0,-1-1 0,-1 1 0,1 0-1,-1 0 1,-1 0 0,1 0 0,-1 0 0,0-1-1,-1 1 1,1 0 0,-1-1 0,-1 1 0,1-1-1,-1 0 1,0 0 0,-1 0 0,1 0-1,-1 0 1,0-1 0,-5 5 0,-141 105 44,148-113-599,16-11-1759,11-8 977</inkml:trace>
  <inkml:trace contextRef="#ctx0" brushRef="#br0" timeOffset="-16198.816">424 2277 18612,'2'2'158,"0"-1"-1,0 0 1,-1 1-1,1 0 1,0-1-1,-1 1 1,0 0-1,1 0 1,-1-1-1,0 1 1,0 0-1,0 1 1,0-1 0,0 0-1,0 0 1,-1 0-1,1 0 1,-1 1-1,0-1 1,1 0-1,-1 0 1,0 1-1,0-1 1,-1 0-1,1 0 1,0 1 0,-1 0-158,1 3 246,8 211 1745,-8-216-1987,-1 0 1,1 0-1,0 0 0,0 0 1,0 0-1,0 0 1,0 0-1,0 0 1,0 0-1,0 0 0,0 0 1,0 0-1,0 0 1,1 0-1,-1 0 1,1 0-1,-1 0 0,0 0 1,1 0-1,0 0 1,-1 0-1,1 0 1,-1 0-1,1-1 0,0 1 1,0 0-1,0 0 1,-1-1-1,1 1 1,0-1-1,0 1 1,0-1-1,0 1 0,0-1 1,0 1-1,0-1 1,0 0-1,0 1 1,0-1-1,0 0 0,0 0 1,0 0-1,0 0 1,0 0-1,0 0 1,1 0-1,-1 0 0,0-1 1,0 1-1,0 0 1,0-1-1,0 1 1,0 0-1,0-1 0,0 1 1,-1-1-1,2 0-4,39-50 206,-16 0-140,-1-1-1,-3-2 0,-2 0 0,-3-1 0,6-35-65,-17 89-33,-27 132 115,-9 129 246,30-258-319,1-1 0,-1 1 0,0 0 0,1 0 0,0 0 0,-1-1 0,1 1 0,0 0 0,0 0 0,0 0 0,0 0 0,0 0 0,0 0 0,1-1 0,-1 1 0,1 0 0,-1 0 0,1 0-1,0-1 1,0 1 0,-1 0 0,1-1 0,0 1 0,1 0 0,-1-1 0,0 0 0,0 1 0,1-1 0,-1 0 0,0 1 0,1-1 0,0 0 0,-1 0 0,1 0 0,-1 0 0,1-1 0,0 1 0,0 0 0,0-1 0,-1 1 0,1-1 0,0 0 0,0 1-1,0-1 1,0 0 0,0 0 0,0 0 0,-1 0 0,1-1 0,0 1 0,0 0 0,0-1 0,1 0-9,4-5-36,0 1 1,-1-1-1,0-1 0,0 1 0,0-1 1,-1 0-1,0 0 0,-1-1 0,1 1 1,-1-1-1,-1 0 0,1 0 0,-2-1 0,1 1 1,-1-1-1,0 1 0,-1-1 0,0 1 1,0-1-1,-1 0 0,0-3 36,-2-69 194</inkml:trace>
  <inkml:trace contextRef="#ctx0" brushRef="#br0" timeOffset="-15922.785">605 2124 15371,'-11'4'2913,"11"-4"560,0 0-2641,0 0-192,0 0-336,17-23-136,8 14-120,0 3-40,11 6-560,-1 3-352</inkml:trace>
  <inkml:trace contextRef="#ctx0" brushRef="#br0" timeOffset="-15656.44">1056 2222 14939,'-4'23'2249,"-5"8"855,-4 5-1599,-4 7-281,-2 3-128,-2-2-256,4-3-224,5-5-351,5-3-129,5-9-120,5-2-16,6-9-24,3-4 24,5-9 0,2-4-64,3-14-585,1-4-463</inkml:trace>
  <inkml:trace contextRef="#ctx0" brushRef="#br0" timeOffset="-15396.049">1075 2414 10794,'-1'4'385,"0"0"310,0 0 0,0 0 0,0 0 0,0 0 0,1 0 0,-1 0 0,1 0 1,0 0-1,1 0 0,-1 0 0,0 0 0,1 0 0,0 0 0,0 0 1,0 0-1,1 1-695,27 5 190,-17-13-136,1 0-1,-1-1 0,1-1 0,-1 0 0,-1-1 0,1 0 1,-1 0-1,0-2 0,0 1 0,-1-1 0,0-1 0,2-2-53,-7 7 15,4-3 22,1-1 0,-1 0 0,0-1 0,-1 0 0,0 0 1,0 0-1,-1-1 0,0 0 0,-1-1 0,0 0 0,-1 0 0,0 0 1,-1 0-1,3-10-37,-20 19 773,-25 55-77,27-33-545,0 1 0,2 0-1,0 1 1,2 0 0,0 0 0,2 1-1,0 0 1,1 0 0,2 0-1,0 18-150,2-39 12,0 0-1,0 1 0,0-1 0,0 0 0,0 0 1,1 0-1,-1 0 0,1 0 0,0 0 1,-1 1-1,1-1 0,0-1 0,0 1 0,0 0 1,1 0-1,-1 0 0,0 0 0,1-1 1,-1 1-1,1-1 0,-1 1 0,1-1 0,0 0 1,0 1-1,0-1 0,-1 0 0,1 0 1,0 0-1,1-1 0,-1 1 0,0 0 0,0-1 1,0 1-1,0-1 0,0 0 0,0 0 1,1 0-1,-1 0 0,0 0 0,0 0-11,85-28 109,17-46-407,-57 21-484</inkml:trace>
  <inkml:trace contextRef="#ctx0" brushRef="#br0" timeOffset="-15079.208">1620 1965 19060,'-7'-2'1008,"-5"2"313,0 8-1161,2 3-80,1 5-464,5 0-2049</inkml:trace>
  <inkml:trace contextRef="#ctx0" brushRef="#br0" timeOffset="-14474.08">264 3155 17236,'23'-62'4995,"-15"66"-3157,-7 41-1546,-3 0-1,-2 0 1,-1-1 0,-3 1-1,-10 33-291,4-13 180,-38 249 769,52-310-923,-1-3-16,0 0 1,0 0-1,1 0 1,-1 1 0,1-1-1,-1 0 1,1 0-1,-1 0 1,1 1 0,-1-1-1,1 0 1,0 0-1,0 1 1,0-1 0,0 0-1,0 1 1,0-1-1,0 0 1,0 0 0,0 1-1,1-1 1,-1 0-1,0 0 1,1 1 0,-1-1-1,1 0 1,0 0-1,-1 0 1,1 0 0,0 0-1,0 0 1,-1 0-1,1 0 1,0 0 0,0 0-1,0 0 1,0 0-1,0-1 1,0 1-1,1 0 1,-1-1 0,0 1-1,0-1 1,0 1-1,1-1 1,-1 0 0,0 1-1,0-1 1,1 0-1,-1 0 1,0 0 0,1 0-1,-1 0 1,1 0-11,73-73-831,-45 33-307</inkml:trace>
  <inkml:trace contextRef="#ctx0" brushRef="#br0" timeOffset="-13459.882">478 3422 17332,'1'1'92,"0"1"1,0-1-1,0 0 0,0 1 1,0-1-1,1 0 1,-1 0-1,0 0 0,0 0 1,1 0-1,-1 0 1,1 0-1,-1 0 1,1-1-1,-1 1 0,1 0 1,0-1-1,-1 0 1,1 1-1,0-1 1,-1 0-1,1 0 0,0 0 1,-1 0-1,1 0 1,0 0-1,-1 0 0,1 0 1,0-1-1,-1 1 1,1-1-1,0 1 1,-1-1-1,1 0 0,-1 0 1,1 1-1,-1-1 1,0 0-1,1 0 0,-1-1 1,0 1-1,0 0 1,1 0-1,-1 0 1,0-1-1,0 1 0,-1-1 1,1 1-1,0-1 1,0-1-93,3-1 116,0-1 0,0 1 0,-1-1 0,0 0 0,0-1 0,0 1 0,0 0 0,-1-1 0,0 0 0,0 1 0,-1-1 0,1 0 0,-1-5-116,-1 11 36,0-1 1,-1 1-1,1-1 0,0 1 1,-1-1-1,1 1 0,-1 0 1,1-1-1,-1 1 0,1 0 1,0-1-1,-1 1 0,1 0 1,-1 0-1,0-1 0,1 1 1,-1 0-1,1 0 0,-1 0 1,1 0-1,-1 0 0,1 0 1,-1 0-1,0 0 0,1 0 1,-1 0-1,1 0 0,-1 0 1,1 0-1,-1 0 0,1 0 1,-1 1-1,1-1 0,-1 0 1,0 0-1,1 1 0,0-1 1,-1 0-1,1 1 0,-1-1 1,1 0-1,-1 1 0,1-1 0,0 1 1,-1-1-1,1 1 0,0-1 1,-1 1-1,1-1 0,0 1 1,0-1-1,0 1 0,-1-1 1,1 1-1,0-1 0,0 1 1,0-1-1,0 1-36,-11 18 77,0 0 1,2 1-1,0 0 1,2 1-1,0 0 0,1 0 1,1 0-1,1 1 0,-1 15-77,3-25 23,-10 133 217,12-144-236,0 0 1,0 0-1,-1 0 1,1 0-1,0 0 0,0 0 1,0 0-1,1 0 1,-1 0-1,0 0 0,0 0 1,1 0-1,-1 0 1,0 0-1,1 0 0,-1 0 1,1 0-1,-1 0 1,1-1-1,-1 1 0,1 0 1,0 0-1,-1 0 1,1-1-1,0 1 0,0 0 1,0-1-1,0 1 1,-1-1-1,1 1 0,0-1 1,0 1-1,0-1 1,0 0-1,0 1 0,0-1 1,0 0-1,0 0 1,0 0-1,0 0 0,0 0 1,0 0-1,0 0 1,0 0-1,0 0 1,0 0-1,0 0 0,0-1 1,0 1-1,0 0 1,0-1-1,0 1 0,0-1 1,0 1-1,0-1 1,0 0-1,0 1 0,-1-1 1,1 0-1,0 1 1,-1-1-1,1 0 0,0-1-4,23-21 45,-2-2 0,-1-1 0,-1 0 0,-1-1 0,11-23-45,-10 18 14,68-107 58,-89 140-74,1 0 0,0 0 0,-1 0 0,1 0 0,0 0-1,0 0 1,0-1 0,0 1 0,0 0 0,0 0 0,0 0 0,0 0 0,1 0-1,-1 0 1,0 0 0,0-1 0,1 1 0,-1 0 0,1 0 0,-1 0 0,1 0 0,-1-1-1,1 1 1,-1 0 0,1-1 0,0 1 0,-1 0 0,1-1 0,0 1 0,-1-1-1,1 1 1,0-1 0,0 1 0,0-1 0,-1 0 0,1 1 0,0-1 0,0 0 0,0 0-1,0 1 1,0-1 0,0 0 0,0 0 0,-1 0 0,1 0 0,0 0 0,0 0 0,0 0-1,0-1 1,0 1 0,0 0 0,0-1 0,-1 1 0,1 0 0,0-1 0,0 1-1,0-1 1,-1 1 0,1-1 0,0 1 0,-1-1 0,1 0 0,0 0 2,-7 167-2,11-166 38,12-9-6,-16 7-31,0 1 1,1-1-1,-1 1 0,0-1 1,1 1-1,-1 0 0,1 0 1,-1 0-1,1 0 0,-1 0 0,1 0 1,0 0-1,-1 0 0,1 1 1,0-1-1,0 1 0,0-1 1,0 1-1,-1 0 0,1-1 1,0 1-1,0 0 0,0 0 1,0 1-1,0-1 0,0 0 0,-1 0 1,1 1-1,0 0 0,0-1 1,0 1-1,-1 0 0,1 0 1,0-1-1,-1 1 0,1 1 1,-1-1-1,1 0 0,-1 0 1,0 1-1,1-1 0,-1 0 1,0 1-1,0-1 0,1 2 1,2 16-15,-4-15 15,0-1 0,0 0 0,0 0 0,1 1 0,-1-1 0,1 0 0,0 0 0,0 0-1,0 0 1,1 0 0,-1 0 0,1 0 0,0 0 0,-1-1 0,1 1 0,0 0 0,1-1 0,1 2 0,-1-4 3,1 0 0,-1 0 1,0-1-1,1 0 0,-1 1 0,0-1 0,0-1 1,0 1-1,0 0 0,0-1 0,0 1 0,0-1 0,0 0 1,-1 0-1,1 0 0,-1 0 0,1-1 0,-1 1 0,0-1 1,0 1-1,2-3-3,9-11 19,0-1-1,0 0 1,-2 0 0,0-1 0,-1-1-1,-1 0 1,0 0 0,-2-1 0,0 0 0,-2 0-1,0-1 1,0-3-19,-4 7 31,-8 22-16,4 4-11,0 0 0,1 1 0,0 0 0,0-1 0,1 1 0,1 0 0,-1 0 0,2-1 1,-1 1-1,1 0 0,2 7-4,-1-16 2,-1-1 0,0 1 1,1-1-1,-1 1 0,0-1 0,1 0 0,-1 0 1,1 0-1,-1 0 0,0 0 0,1 0 1,-1 0-1,1 0 0,-1 0 0,0-1 0,1 1 1,-1-1-1,0 1 0,1-1 0,-1 1 1,0-1-1,0 0 0,0 1 0,1-1 0,-1 0 1,0 0-1,0 0 0,0 0 0,0 0 1,-1 0-1,1 0 0,0-1 0,0 1 0,-1 0 1,1 0-1,0 0 0,-1-1 0,1 1 1,-1 0-3,37-50 87,-1-1 0,-4-2 0,25-53-87,-92 169 120,24-36-100,0 0 0,2 1-1,1 0 1,2 0 0,0 1 0,2 0 0,-1 17-20,5-43 1,0 0 1,0-1-1,0 1 1,0 0-1,0-1 1,0 1-1,0 0 1,0-1-1,1 1 1,-1 0-1,1-1 1,-1 1-1,1-1 1,0 1-1,-1 0 0,1-1 1,0 0-1,0 1 1,0-1-1,0 0 1,0 1-1,0-1 1,1 0-1,-1 0 1,0 0-1,1 0 1,-1 0-1,1 0 1,-1 0-1,1-1 1,-1 1-1,1 0 1,-1-1-1,1 1 1,0-1-1,-1 0 1,1 0-1,0 1 1,-1-1-1,2 0-1,65-22 49,-44 6-88,-1-2 1,-1 0 0,-1-1-1,0-1 1,-2-1 0,0-1-1,-1-1 1,-2 0 0,0-2 0,-2 1-1,0-2 1,-2 0 0,0 0-1,-2-1 1,-2 0 0,0-1-1,-1 0 1,-2 0 0,-1-1-1,-1 1 1,-2-1 0,-1-4 38,-5-8-121,-13 64-6,-35 193 27,50-205 106,1 1-1,1 0 1,0-1 0,0 1 0,1 0-1,1 0 1,0-1 0,1 1 0,0-1 0,0 1-1,1-1 1,1 0 0,0 0 0,1 0-1,0 0 1,0-1 0,1 0 0,0 0 0,1 0-1,0-1 1,8 8-6,15 3-341,0-14-820</inkml:trace>
  <inkml:trace contextRef="#ctx0" brushRef="#br0" timeOffset="-12887.042">442 4274 22381,'-4'-4'3350,"-16"11"-2753,-1 8-343,0 1 1,2 0-1,0 1 0,0 1 0,-13 18-254,31-34 8,-13 12-9,1 0 1,1 1-1,0 0 0,1 1 0,1 0 1,0 1-1,1 0 0,1 1 0,1 0 0,0 0 1,2 0-1,-2 7 1,7-25-1,0 0 1,-1 1-1,1 0 1,0-1-1,0 1 0,-1-1 1,1 1-1,0-1 1,0 1-1,0-1 1,0 1-1,0 0 0,0-1 1,0 1-1,0-1 1,0 1-1,0 0 0,0-1 1,0 1-1,0-1 1,0 1-1,0-1 1,1 1-1,-1 0 0,0-1 1,0 1-1,1-1 1,-1 1-1,0-1 0,1 1 1,-1-1-1,1 0 1,-1 1-1,0-1 1,1 1-1,-1-1 0,1 0 1,-1 1-1,1-1 1,-1 0-1,1 0 1,-1 1-1,1-1 0,0 0 1,-1 0-1,1 0 1,-1 0-1,1 0 0,0 1 1,-1-1-1,1 0 1,-1-1-1,1 1 1,-1 0-1,1 0 1,31-18 4,-27 14-3,7-5-1,0 0-1,1 1 0,0 1 1,0 0-1,1 0 0,0 1 1,0 1-1,0 1 0,0 0 1,1 0-1,0 1 0,5 1 1,-17 2-8,-1 0-1,0 0 1,1 0-1,-1 1 1,0-1-1,1 1 1,-1-1-1,0 1 1,0 0-1,0 0 1,0 0-1,0 0 1,0 0-1,0 1 1,0-1-1,0 0 1,0 1 0,0 0-1,-1-1 1,1 1-1,-1 0 1,1 0-1,-1 0 1,0 0-1,0 0 1,0 0-1,0 0 1,0 0-1,0 0 1,-1 1-1,1-1 1,0 0-1,-1 1 1,0-1-1,0 0 1,0 1-1,0-1 1,0 0-1,0 3 9,-21 94-68,16-83 81,0 0-1,-1-1 1,-1 0-1,-1 0 1,0-1-1,-1 1 1,0-2-1,-1 0 0,-1 0 1,0-1-1,-1 0 1,-3 2-13,15-13-32,-1-1 0,0 1 0,1-1 0,-1 1 0,1-1 0,-1 1 0,1-1 0,-1 1 0,0-1 0,0 0 0,1 1 0,-1-1 0,0 0 0,1 0 0,-1 1 0,0-1 0,0 0 0,1 0 0,-1 0 0,0 0 0,0 0 0,0 0 0,1 0 0,-1 0 0,0 0 0,0-1 0,1 1 0,-1 0 0,0 0 0,1-1 0,-1 1 0,0 0 0,0-1 0,1 1 0,-1-1 1,1 1-1,-1-1 0,0 1 0,1-1 0,-1 1 0,1-1 0,-1 1 0,1-1 0,0 0 0,-1 1 0,1-1 0,0 0 0,-1 0 0,1 1 0,0-1 0,0 0 32,-6-28-2102</inkml:trace>
  <inkml:trace contextRef="#ctx0" brushRef="#br0" timeOffset="-12567.529">592 4009 17140,'-40'206'5177,"9"105"-2959,31-294-2176,0 1 1,1 0 0,1-1 0,1 1 0,0-1-1,1 0 1,1 0 0,1 0 0,0 0 0,1-1-1,2 2-42,-7-15 42,-2-3 11,-1-5 26,-70-270 191,71 273-310,6 3-104,93 20-560,-58-24-135,4-5 458</inkml:trace>
  <inkml:trace contextRef="#ctx0" brushRef="#br0" timeOffset="-11996.227">855 4317 10922,'-51'67'10228,"6"47"-7217,30 18-1360,15-131-1644,-1-1 0,1 1 0,0-1 0,0 1 0,-1 0 0,1-1 0,0 1 0,0 0 0,0-1 0,0 1 0,0 0 0,0-1 0,0 1 0,0 0 0,0-1 0,0 1 0,0-1 0,1 1 1,-1 0-1,0-1 0,0 1 0,1 0 0,-1-1 0,0 1 0,1-1 0,-1 1 0,0-1 0,1 1 0,-1-1 0,1 1 0,-1-1 0,1 1 0,-1-1 0,1 0 0,-1 1 0,1-1 0,0 0 0,-1 1 0,1-1 0,0 0 0,-1 0 0,1 0 0,-1 1 0,1-1 0,0 0 0,-1 0 0,1 0 0,0 0 0,-1 0 0,1 0 0,0 0 0,-1-1 0,1 1 0,0 0 0,-1 0 0,1 0 0,0-1 0,-1 1 0,1 0 0,-1-1 0,1 1 0,-1 0 0,1-1 0,-1 1 0,1-1 0,-1 1 0,1-1 0,-1 1 0,1-1 0,-1 1-7,30-42 167,-9 5-130,-2 0 0,-2-2 0,-1 0 0,-2-1 0,-2 0 1,-1-1-1,-1-10-37,-6 35-153,-7 34 20,-16 71-16,11-59 147,1 0 1,2 1-1,1-1 1,1 1-1,1 20 2,3-51-9,-1-1 0,0 0 0,1 0 0,-1 0 0,1 1 0,0-1-1,-1 0 1,1 1 0,0-1 0,-1 0 0,1 1 0,0-1 0,-1 1 0,1-1 0,0 1 0,0 0 0,0-1 0,0 1 0,-1 0 0,1-1-1,0 1 1,0 0 0,0 0 0,0 0 0,0 0 0,0 0 0,0 0 0,0 0 0,0 0 0,0 0 0,-1 0 0,1 1 0,0-1-1,0 0 1,0 1 0,0-1 0,0 0 0,-1 1 0,1-1 0,0 1 0,0-1 0,-1 1 0,1 0 0,0-1 0,-1 1 0,1 0 0,-1-1-1,1 1 1,-1 0 0,1 0 0,-1-1 0,1 1 0,-1 0 0,0 0 0,1 0 0,-1 0 0,0 0 0,0 0 0,0-1 0,1 1 0,-1 0-1,0 0 1,0 0 0,-1 0 0,1 0 0,0 1 9,17-28-444,-1-1 0,-1 0 0,-1-1 1,-2-1-1,0 0 0,-2-1 0,5-28 444,38-193-1949,-48 250 2029,-13 189 2524,7-155-2048,12 90 1395,-9-120-1940,0 0 0,1 0 0,-1 0-1,1 0 1,0 0 0,0-1 0,0 1 0,0-1 0,0 1 0,1-1 0,-1 0 0,1-1 0,-1 1 0,1-1-1,0 1 1,-1-1 0,1 0 0,0 0 0,0-1 0,0 1 0,1-1-11,47 18 99,-51-15-75,0 0 0,-1-1 0,1 1 0,-1 0 0,1 0 0,-1-1 0,0 1 0,0 0 0,0 0 0,0 0 0,-1 0 0,1-1 0,-1 1 0,1 0 0,-1 0 0,0-1 0,0 1 0,0 0 0,-1-1-1,1 1 1,-1-1 0,1 0 0,-1 1 0,0-1 0,0 0 0,0 0 0,0 0 0,0 0 0,0-1 0,-1 1 0,1 0 0,0-1 0,-2 1-24,0 2 54,-103 78 639,107-82-718,-1 1 0,0-1 1,1 1-1,-1-1 1,0 0-1,1 1 1,-1-1-1,0 0 1,1 1-1,-1-1 0,0 0 1,1 0-1,-1 0 1,0 0-1,0 1 1,0-1-1,1 0 1,-1 0-1,0-1 0,0 1 1,1 0-1,-1 0 1,0 0-1,1 0 1,-1-1-1,0 1 0,0 0 1,1-1-1,-1 1 1,0 0-1,1-1 1,-1 1-1,1-1 1,-1 1-1,1-1 0,-1 1 1,1-1-1,-1 1 1,1-1-1,-1 0 1,1 1-1,0-1 1,-1 0-1,1 1 0,0-1 1,-1 0-1,1 0 1,0 1-1,0-1 1,0 0-1,0 0 0,0 1 1,0-1-1,0 0 1,0 0-1,0 1 1,0-1-1,0 0 1,0 0-1,1 1 0,-1-1 1,0 0-1,1 1 1,-1-1-1,0 0 25,5-29-1527</inkml:trace>
  <inkml:trace contextRef="#ctx0" brushRef="#br0" timeOffset="-11811.87">1373 4265 19580,'-7'18'1585,"4"7"-1,-4 5-536,2 11-144,2 5-168,-5 3-215,3-1-137,5-8-256,5-8-56,6-12-24,1-9-312,-3-19-825,-5-11 3738</inkml:trace>
  <inkml:trace contextRef="#ctx0" brushRef="#br0" timeOffset="-11363.241">1561 3934 21917,'1'3'760,"-1"42"36,-2 1 1,-1-1 0,-3 0-1,-2 0 1,-10 33-797,-9 58 343,28-45-167,-1-89-173,1 0 1,-1 0-1,1 0 0,0 0 1,0 0-1,-1 0 0,1 0 1,1 0-1,-1 0 0,0 0 0,0 0 1,1-1-1,-1 1 0,1 0 1,-1-1-1,1 1 0,0-1 1,-1 0-1,1 0 0,0 0 0,0 0 1,0 0-1,0 0 0,0 0 1,0 0-1,0-1 0,0 1 0,0-1 1,1 1-1,-1-1 0,0 0 1,0 0-1,0 0 0,0 0 1,1-1-1,-1 1 0,0 0 0,2-1-3,1-2 10,1 0-1,-1 0 0,0 0 0,0 0 0,0-1 0,-1 1 1,1-1-1,-1-1 0,0 1 0,0 0 0,0-1 0,-1 0 1,1 0-1,-1 0 0,0 0 0,-1-1 0,1 1 0,-1-1 1,0 0-1,-1 1 0,1-1 0,-1 0 0,0 0 0,-1-1-9,23-54 23,-19 70-155,-4 42 15,-1-37 117,0 0 1,2 1-1,-1-1 0,2 0 0,0 0 1,1 0-1,0 0 0,1 0 1,3 6-2,-7-19 3,0 0-1,0 1 1,1-1-1,-1 0 1,1 0-1,-1 0 1,1 1-1,-1-1 1,1 0-1,0 0 1,0 0-1,-1 0 0,1 0 1,0 0-1,0 0 1,0 0-1,0-1 1,0 1-1,0 0 1,0 0-1,0-1 1,1 1-1,-1-1 0,0 1 1,0-1-1,1 0 1,-1 1-1,0-1 1,0 0-1,1 0 1,-1 0-1,0 0 1,1 0-1,-1 0 0,0 0 1,0 0-1,1 0 1,-1-1-1,0 1 1,0 0-1,1-1 1,-1 1-1,0-1 1,0 0-1,0 1 1,0-1-1,0 0 0,0 0 1,1 0-2,35-55 26,-21-24-1453,-14 34-43</inkml:trace>
  <inkml:trace contextRef="#ctx0" brushRef="#br0" timeOffset="-11114.805">1723 4200 14915,'0'0'2465,"0"0"943,0 0-2599,0 0-281,0 0-136,2 0-88,-1 0-120,1 0-72,-1 0-216,1-2-392</inkml:trace>
  <inkml:trace contextRef="#ctx0" brushRef="#br0" timeOffset="-10942.044">1829 3825 24109,'-9'14'632,"0"7"-8,3 3-448,3 3-152,3-1 8,5-8 8,3-5-168,3-12-912,2-7 2313</inkml:trace>
  <inkml:trace contextRef="#ctx0" brushRef="#br0" timeOffset="-10536.28">1942 3782 21413,'-20'63'1182,"2"1"1,4 1 0,2 0 0,1 15-1183,19 16 977,-7-93-970,-1-1 0,1 0 0,0 0 0,0 0 1,0 0-1,0 0 0,1 0 0,-1 0 0,0-1 0,1 1 0,0 0 0,-1-1 0,1 1 0,0-1 0,0 1 0,0-1 0,-1 0 0,1 0 1,1 0-1,-1 0 0,0 0 0,0 0 0,0-1 0,0 1 0,1-1 0,-1 1 0,0-1 0,1 0 0,-1 0 0,0 0 0,0 0 0,1 0 1,-1-1-1,0 1 0,0-1 0,1 1 0,-1-1 0,2-1-7,8-5-143,1-2 0,-1 0 1,0 0-1,-1-1 0,0-1 0,-1 0 0,0 0 1,0-1-1,-1 0 0,-1-1 0,0 0 1,-1 0-1,0-1 0,-1 0 0,-1 0 0,0 0 1,2-13 142,-40 181-496,28-126 606,-2-4 121,2 0 1,0 0-1,2 0 1,0 0-1,2 1 1,1-1-1,0 1 1,2-1-1,1 0 1,1 1-1,5 13-231,61 64 190,5 9-166,-73-107-12,0 1 0,0 0 0,-1 0 0,0 0 0,0 0 0,0 0 0,0 1 0,-1-1 0,0 0-1,0 0 1,0 1 0,-1-1 0,1 0 0,-1 0 0,-1 0 0,1 0 0,-1 0 0,0 0 0,0 0-1,0 0 1,0-1 0,-4 5-12,5-7 29,-1 0-1,1-1 1,-1 1 0,0 0-1,0-1 1,1 1-1,-1-1 1,0 0 0,0 0-1,0 0 1,0 0-1,-1 0 1,1 0-1,0 0 1,0 0 0,-1-1-1,1 0 1,0 1-1,0-1 1,-1 0 0,1 0-1,0 0 1,-1 0-1,1 0 1,0-1 0,-1 1-1,1-1 1,0 0-1,0 1 1,-1-1-1,1 0 1,0 0 0,0 0-1,0-1 1,0 1-1,0 0 1,1-1 0,-1 0-1,0 1 1,1-1-1,-1 0 1,1 0-1,-1 1 1,1-1 0,0 0-1,0 0 1,0-1-1,0 1 1,0 0 0,0 0-1,1 0 1,-1-1-1,1 1 1,0 0 0,-1-3-29,-1-18 21,0 0 0,2-1 0,0 1 0,2-1 0,0 1 0,2 0 0,1 0 0,0 0 0,2 1 0,1-3-21,74-183-772,-59 169-312</inkml:trace>
  <inkml:trace contextRef="#ctx0" brushRef="#br0" timeOffset="-4976.499">5062 2933 18452,'0'-1'65,"1"1"0,-1-1 0,0 0 0,1 1 0,-1-1 0,0 1 0,1 0 0,-1-1-1,1 1 1,-1-1 0,0 1 0,1-1 0,-1 1 0,1 0 0,0-1 0,-1 1 0,1 0 0,-1 0 0,1-1 0,-1 1 0,1 0 0,0 0 0,-1 0 0,1 0 0,-1 0 0,1 0 0,0 0-1,-1 0 1,1 0 0,-1 0 0,1 0 0,0 0 0,-1 0 0,1 0 0,-1 1 0,1-1 0,0 0 0,-1 0 0,1 1 0,-1-1 0,1 0 0,-1 1 0,1-1 0,-1 1 0,1-1 0,-1 1-1,0-1 1,1 1 0,-1-1 0,0 1 0,1-1 0,-1 1 0,0-1 0,0 1 0,1-1 0,-1 1 0,0 0 0,0-1-65,-5 41 1515,4-36-1533,-88 364 1945,87-285-1589,2-82-332,0 0-1,0 0 1,1 0-1,-1 0 1,0 0-1,1-1 1,-1 1-1,1 0 1,0 0-1,-1-1 0,1 1 1,0 0-1,0-1 1,0 1-1,0-1 1,0 1-1,1-1 1,-1 1-1,0-1 1,1 0-1,-1 0 1,1 0-1,-1 1 1,1-2-1,-1 1 0,1 0 1,0 0-1,0 0 1,-1-1-1,1 1 1,0-1-1,0 1 1,0-1-1,-1 0 1,1 0-1,0 0 1,0 0-1,0 0 1,0 0-1,0 0 1,-1-1-1,3 0-5,7-4-44,0-1 0,0-1 0,0 0 0,0-1 1,-1 0-1,-1-1 0,1 0 0,-1 0 0,-1-1 0,0 0 0,0 0 0,5-11 44,-6 12-105,92-140-4619,-98 147 3696,-1 2 412,0 0 352,0 0 484,0 0 439,0 0 342,0 0-87,0 0-190,-9 15 1286,-2 17-1664,42-101 929,-28 62-1274,0 2 0,0-1 0,0 0 0,1 1-1,0-1 1,0 1 0,0 0 0,1 1 0,0-1-1,0 1 1,0 0 0,0 0 0,1 0 0,-1 1 0,1-1-1,0 2 1,0-1 0,0 1 0,0-1 0,1 2-1,-1-1 1,1 1 0,-1 0 0,1 0 0,-1 1 0,2 0-1,12 1-4,0 1 1,0 2-1,0 0 1,0 1-1,-1 0 1,1 2 0,1 2 3,-19-9-2,-1 0 1,1 1 0,-1-1 0,0 1 0,1-1 0,-1 1 0,0 0 0,1 0 0,-1 0-1,0-1 1,0 1 0,0 0 0,1 1 0,-1-1 0,0 0 0,0 0 0,-1 0-1,1 1 1,0-1 0,0 0 0,-1 1 0,1-1 0,-1 0 0,1 1 0,-1-1 0,1 1-1,-1-1 1,0 1 0,0-1 0,0 1 0,0-1 0,0 1 0,0-1 0,0 1-1,0-1 1,-1 1 0,1-1 0,0 1 0,-1-1 0,0 1 0,1-1 0,-1 0 0,0 2 1,-97 115 1044,97-116-898,5-3-90,10-5-71,-1-2-1,1 1 0,-1-2 0,-1 0 1,0 0-1,0-1 0,-1-1 0,0 0 0,-1 0 1,0-1-1,3-5 16,9-8-41,129-146-207,-123 147 197,-32 32 36,-49 141-9,40-112 43,6-22-15,1 1 0,1-1 0,0 1-1,1 0 1,1 1 0,1-1 0,0 0 0,1 1 0,1-1 0,0 1-4,0-16 0,0 0 0,1 1 0,-1-1 0,0 1 0,1-1 0,-1 0 0,1 1 0,0-1 0,-1 0 0,1 0 0,0 0 0,0 1 0,-1-1 0,1 0 0,0 0 0,0 0 0,0 0 0,1 0 0,-1-1 0,0 1 0,0 0 0,0 0 0,1-1 0,-1 1 0,0-1 0,0 1 0,1-1 0,-1 0 0,1 1 0,-1-1 0,0 0 0,1 0 0,-1 0 0,1 0 0,-1 0 0,0 0 0,1 0 0,-1-1 0,1 1 0,-1 0 0,0-1 0,1 1 0,-1-1 0,1 0 0,61-33-6,-41 18 8,-1-1 0,-1-2 0,-1 0 0,-1-1 0,0-1 0,-2 0 0,0-1 0,-1-1 0,-2-1-1,0 0 1,-1-1 0,-2 0 0,-1 0 0,5-21-2,-13 45 3,-1 1 0,1-1 1,-1 1-1,1 0 0,-1-1 0,1 1 0,-1-1 0,1 1 0,-1-1 1,0 1-1,1-1 0,-1 0 0,0 1 0,1-1 0,-1 1 0,0-1 1,0 0-1,1 1 0,-1-1 0,0 0 0,0 1 0,0-1 1,0 0-1,0 1 0,0-1 0,0 0 0,0 1 0,0-1 0,-1 0 1,1 1-1,0-1 0,0 1 0,0-1 0,-1 0 0,1 1 1,0-1-1,-1 1 0,1-1 0,-1 1 0,1-1 0,0 1 0,-1-1 1,1 1-1,-1-1 0,1 1 0,-1 0 0,0-1 0,1 1 1,-1 0-1,1-1 0,-1 1 0,0 0 0,1 0 0,-1-1 0,0 1-3,-24 29 210,-35 125 234,60-152-440,0-1-1,0 0 1,-1 1-1,1-1 1,1 0-1,-1 0 1,0 1 0,0-1-1,0 0 1,1 1-1,-1-1 1,0 0 0,1 0-1,-1 1 1,1-1-1,0 0 1,-1 0 0,1 0-1,0 0 1,0 0-1,-1 0 1,1 0 0,0 0-1,0 0 1,0 0-1,0 0 1,1-1 0,-1 1-1,0 0 1,0-1-1,0 1 1,1-1 0,-1 1-1,0-1 1,0 0-1,1 1 1,-1-1 0,0 0-1,1 0 1,-1 0-1,0 0 1,1 0 0,-1 0-1,0 0 1,0-1-1,1 1 1,-1 0 0,0-1-1,1 1 1,-1-1-1,0 1 1,0-1 0,0 0-1,0 1 1,0-1-1,0 0 1,0 0 0,0 0-1,0 0 1,0 0-1,0 0 1,0 0 0,0 0-1,-1 0 1,1 0-1,0-1-3,11-11 11,-1-1-1,0 0 1,-1-1 0,0 0-1,-1 0 1,-1-1-1,-1 0 1,0 0-1,-1-1 1,0 0 0,-2 0-1,0 0 1,-1-1-1,1-17-10,10-102 106,-14 137-106,0 0 0,0 0 0,0 1 0,0-1 1,0 0-1,0 0 0,-1 0 0,1 1 0,0-1 0,0 0 1,0 0-1,0 0 0,-1 1 0,1-1 0,0 0 0,0 0 1,0 0-1,-1 0 0,1 0 0,0 0 0,0 1 0,-1-1 0,1 0 1,0 0-1,0 0 0,-1 0 0,1 0 0,0 0 0,0 0 1,-1 0-1,1 0 0,0 0 0,0 0 0,-1 0 0,1 0 1,0 0-1,0 0 0,-1-1 0,1 1 0,0 0 0,0 0 1,0 0-1,-1 0 0,1 0 0,0-1 0,0 1 0,0 0 1,-1 0-1,1 0 0,0 0 0,0-1 0,0 1 0,0 0 1,-1 0-1,1-1 0,0 1 0,-18 120-1500,17-60-493</inkml:trace>
  <inkml:trace contextRef="#ctx0" brushRef="#br0" timeOffset="700.585">4626 3865 17612,'-32'0'1860,"30"0"-1533,6 1-226,41 1-14,1-2 0,-1-1 0,0-3 0,0-2 0,3-2-87,31-3 81,203-21 45,1 12 0,254 16-126,-394 10 130,-132-6-140</inkml:trace>
  <inkml:trace contextRef="#ctx0" brushRef="#br0" timeOffset="1978.391">3253 5076 6569,'-96'31'12945,"96"-31"-12929,0 0 0,1 0 0,-1 0 1,0 0-1,1 0 0,-1 0 1,0 0-1,1 0 0,-1 0 1,0 0-1,0 0 0,1 0 0,-1 1 1,0-1-1,1 0 0,-1 0 1,0 0-1,0 1 0,1-1 1,-1 0-1,0 0 0,0 1 0,1-1 1,-1 0-1,0 0 0,0 1 1,0-1-1,0 0 0,0 1 1,1-1-1,-1 0 0,0 1 0,0-1 1,0 0-1,0 1 0,0-1 1,0 0-1,0 1 0,0-1 1,0 0-1,0 1 0,0-1 0,0 0 1,0 1-1,-1-1 0,1 0 1,0 1-1,0-1 0,0 0 1,0 0-1,-1 1 0,1-1 0,0 0 1,0 1-1,0-1 0,-1 0 1,1 0-1,0 0 0,0 1 1,-1-1-1,1 0 0,0 0 0,-1 0-16,21-2 37,-1-2-1,1 0 0,-1-2 0,0 0 0,-1-1 0,0 0 0,0-2 1,0 0-1,-1-1 0,2-3-36,31-23-17,-2-2 0,-2-2-1,-1-2 1,-2-2 0,-3-2 0,-1-2 0,23-39 17,-50 68-372,-11 18 91,-1 0 1,0 0-1,1 0 1,-1 0-1,0 0 1,0 0 0,0 0-1,0 0 1,0 0-1,0 0 1,0 0-1,0 0 1,0 0 0,0 0-1,0 0 1,-1 0-1,1 0 1,0 0-1,-1 1 1,1-1 0,-1 0-1,1 0 1,-1 0-1,1 0 1,-1 0-1,1 1 1,-1-1 0,0 0-1,0 1 1,1-1-1,-1 0 1,0 1-1,0-1 1,0 1 0,0-1-1,0 1 1,1 0-1,-1-1 1,0 1-1,0 0 1,0 0 0,0-1-1,-1 1 281,-20-8-4423,-24-10 3013,43 17 1744,0 0-1,1-1 1,-1 1-1,0 0 1,0-1-1,1 0 1,-1 0-1,1 1 1,0-1-1,-1-1 1,1 1-1,0 0 1,0-1-1,0 1 1,1-1-1,-1 1 1,1-1-1,-1 0 1,1 0-1,0 1 1,0-1 0,0 0-1,0 0 1,1 0-1,-1 0 1,1 0-1,0-1 1,-1 1-1,2 0 1,-1 0-1,0 0 1,1 0-1,-1 0 1,1-1-334,45-79 5742,34 27-4163,-74 53-1587,0 0-1,0 1 0,0 0 1,0 0-1,1 1 0,-1 0 1,1 0-1,-1 0 0,1 1 1,-1 0-1,1 0 0,-1 0 1,1 1-1,-1 0 0,0 1 1,1-1-1,-1 1 0,0 0 1,0 1-1,0-1 0,0 1 1,-1 1-1,1-1 0,-1 1 0,1 0 1,-1 0-1,-1 0 0,2 2 9,0 3 15,0 0 0,-1 0-1,-1 0 1,0 1-1,0 0 1,-1-1-1,0 1 1,0 1-1,-1-1 1,-1 0 0,0 1-1,0-1 1,-1 0-1,0 1 1,-1-1-1,0 1 1,-1-1-1,0 0 1,0 0 0,-1 0-1,-1 0 1,1 0-1,-3 2-14,-90 136 144,70-104-242</inkml:trace>
  <inkml:trace contextRef="#ctx0" brushRef="#br0" timeOffset="2335.458">3221 4657 4233,'10'-43'1742,"4"3"3915,-13 38-2082,3 11 1348,0 1-4863,-43 115 1687,15-59-1438,-3-1 0,-3 0 0,-3-3 0,-2 0 0,-32 39-309,65-98 17,-59 95 383,60-95-393,-1-1 0,1 1 1,0 0-1,-1 0 0,1 0 1,1 0-1,-1 0 0,0 0 1,1 1-1,-1-1 0,1 0 1,0 0-1,0 0 0,0 1 1,1-1-1,-1 0 1,1 0-1,0 0 0,0 0 1,0 0-1,0 0 0,0 0 1,1 0-1,-1 0 0,1-1 1,0 1-1,0 0 0,0-1 1,0 0-1,0 1 0,0-1 1,1 0-1,1 1-7,5 1-31,0-1 0,0 0 1,1 0-1,-1-1 0,1 0 0,-1-1 0,1 0 0,0 0 0,0-1 0,-1-1 1,1 0-1,7-1 31,1 1-122,38-3-522</inkml:trace>
  <inkml:trace contextRef="#ctx0" brushRef="#br0" timeOffset="2924.202">3484 5562 16492,'-3'22'463,"1"0"0,1 0 0,0 1 0,2-1 0,1 0 0,0 0 0,2 1 0,1-2 0,1 2-463,-5-14 37,1 1 0,0-2 0,0 1 1,1 0-1,0 0 0,1-1 0,0 1 0,0-1 0,1 0 0,0-1 1,0 1-1,1-1 0,0 1-37,-3-7 40,-1 0 0,1-1 1,0 1-1,-1-1 0,1 0 1,-1 0-1,1 0 0,0 0 1,-1 0-1,1 0 0,-1-1 0,1 1 1,-1-1-1,1 0 0,-1 1 1,1-1-1,-1 0 0,0-1 0,1 1 1,-1 0-1,0-1 0,0 1 1,0-1-1,0 0 0,0 0 1,0 1-1,-1-1 0,1 0 0,0-1 1,-1 1-1,0 0 0,1 0 1,-1-1-1,0 1 0,0-1 0,-1 1 1,1-1-41,2-1 51,24-41 160,-1-1 0,-3-1 1,-1-1-1,-3-1 0,-2-1 1,-1-3-212,-6 40 137,-9 51-22,-1-25-123,-1-6 10,1-1 0,0 1 0,1 0 0,-1-1 0,1 1 0,1-1 0,-1 1 0,1-1 0,0 0 0,1 1 0,-1-1 0,1 0 0,0-1-1,1 1 1,-1 0 0,1-1 0,0 0 0,1 0 0,-1 0 0,1-1 0,0 1 0,0-1 0,1 0 0,-1 0 0,1-1 0,0 0 0,3 2-2,-1-2-20,-4-1-2,-1-1 0,1 1 0,0-1 0,0 1 0,-1 0 0,1 1 1,-1-1-1,1 0 0,-1 1 0,0 0 0,0 0 0,0 0 0,-1 0 0,1 0 0,-1 1 0,2 2 22,-2 10-705</inkml:trace>
  <inkml:trace contextRef="#ctx0" brushRef="#br0" timeOffset="3238.435">3956 5512 20956,'1'3'12,"0"-1"-1,0 1 0,0-1 0,1 1 1,-1-1-1,1 0 0,-1 1 0,1-1 0,0 0 1,0 0-1,0 0 0,0-1 0,0 1 0,1 0 1,-1-1-1,1 1 0,-1-1 0,1 0 1,-1 0-1,1 0 0,-1 0 0,1 0 0,0-1 1,0 1-1,-1-1 0,1 0 0,0 0 0,0 0 1,0 0-1,-1 0 0,1-1 0,0 1 0,0-1 1,-1 1-1,3-2-11,92-42 16,-86 38-2,-1-1 0,-1 0 0,1 0 1,-1-1-1,0 0 0,-1-1 0,0 0 1,0 0-1,-1-1 0,0 1 0,-1-2 1,0 1-1,-1-1 0,0 0 0,0 0 1,-1 0-1,-1-1 0,0 1 0,1-9-14,-4 19 23,0-1 0,0 0-1,0 1 1,0-1-1,0 0 1,-1 1 0,1-1-1,-1 0 1,1 1 0,-1-1-1,1 1 1,-1-1-1,0 1 1,0-1 0,1 1-1,-1-1 1,0 1 0,-1 0-1,1 0 1,0-1-1,0 1 1,0 0 0,-1 0-1,1 0 1,0 0 0,-1 1-1,1-1 1,-1 0 0,1 0-1,-1 1 1,0-1-1,1 1 1,-1 0 0,0-1-1,1 1 1,-1 0 0,1 0-1,-1 0 1,0 0-1,1 0 1,-1 0 0,0 1-1,1-1 1,-1 1 0,0-1-1,1 1 1,-1-1-1,1 1 1,-1 0 0,1 0-1,-1-1 1,1 1 0,0 0-1,0 1 1,-1-1-1,1 0 1,0 0 0,0 0-1,0 1 1,0-1 0,0 0-1,0 1-22,-18 15 29,1 1 0,1 1 0,1 0 0,0 1 0,2 1 0,0 0 0,1 1 0,1 0 0,2 1 0,0 0 0,-2 10-29,10-30 1,0 0 1,1 0-1,-1 0 1,1 0-1,0 0 1,0 0-1,0 0 0,0 1 1,0-1-1,1 0 1,-1 1-1,1-1 1,0 1-1,0-1 0,0 0 1,1 1-1,-1-1 1,1 1-1,0-1 1,0 0-1,0 0 1,0 0-1,0 1 0,1-1 1,-1 0-1,1 0 1,0-1-1,0 1 1,0 0-1,0-1 0,1 1 1,-1-1-1,1 0 1,-1 0-1,1 1 1,0-2-1,0 1 0,0 0 1,0-1-1,1 1-1,85-8-300,-38-15-321</inkml:trace>
  <inkml:trace contextRef="#ctx0" brushRef="#br0" timeOffset="3893.221">4610 5163 16780,'-9'0'468,"0"1"0,1 0 0,-1 0 0,1 1 0,-1-1 0,1 2 0,0 0 0,0 0 0,0 0 1,0 1-1,0 0 0,-6 4-468,7-2 49,0-1-1,1 1 1,-1 0 0,1 1 0,0 0 0,0 0 0,1 0-1,0 0 1,1 1 0,-1 0 0,1 0 0,1 0-1,0 0 1,0 1 0,0-1 0,1 1 0,1 0 0,-2 8-49,2-15 1,0 0 0,0 0 1,1 0-1,-1 0 1,0 0-1,1 0 1,-1 1-1,1-1 0,0 0 1,0 0-1,-1 1 1,2-1-1,-1 0 0,0 0 1,0 0-1,1 1 1,-1-1-1,1 0 0,0 0 1,-1 0-1,1 0 1,0 0-1,0 0 1,1 0-1,-1 0 0,0 0 1,1 0-1,-1-1 1,1 1-1,-1-1 0,1 1 1,0-1-1,-1 1 1,1-1-1,0 0 0,0 0 1,0 0-1,0 0 1,0 0-1,0-1 1,1 1-1,-1 0 0,0-1 1,0 0-1,0 1 1,1-1-1,-1 0 0,0 0 1,0 0-1,1-1 1,0 1-2,8-8 18,-1 0 0,1-1 0,-1 0 0,-1-1 1,0 0-1,0-1 0,-1 1 0,0-1 0,-1-1 1,0 0-1,-1 0 0,0 0 0,-1-1 0,1-5-18,10-28 35,-33 87-100,13-30 63,-35 163-23,39-166 24,-1 1 0,1-1 1,0 1-1,1-1 1,0 1-1,1-1 0,-1 0 1,2 1-1,-1-1 0,1 0 1,0 0-1,1 0 1,0-1-1,0 1 0,1-1 1,-1 0-1,2 0 1,-1-1-1,6 5 1,64 46 6,-63-50-4,1 2 0,-1-1 0,0 2 0,-1-1 0,0 1 0,0 1 0,-1 0 0,-1 1 0,8 11-2,-14-17 4,-1-1 0,-1 0-1,1 1 1,-1 0 0,0-1-1,0 1 1,0 0 0,-1-1 0,0 1-1,0 0 1,-1 0 0,1-1 0,-1 1-1,0 0 1,-1-1 0,0 1 0,1-1-1,-2 0 1,1 1 0,-1-1 0,1 0-1,-1 0 1,-1-1 0,1 1-1,-3 2-2,-3 4 143,-1 1 0,0-1 1,-1-1-1,0 0 1,0-1-1,-1 0 1,-1 0-1,0-2 1,-5 3-145,10-5 141,-1-2 1,0 1 0,0-1 0,0-1 0,0 1-1,-1-1 1,1-1 0,0 0 0,-1 0 0,1-1-1,-1-1 1,1 1-142,5-1 34,0 1-1,0-1 1,1 0 0,-1 0-1,0 0 1,1-1-1,-1 1 1,1-1-1,0 0 1,-1 0-1,1 0 1,0-1 0,0 1-1,0-1 1,1 1-1,-1-1 1,0 0-1,1 0 1,0 0 0,0 0-1,0-1 1,0 1-1,0-1 1,1 1-1,0-1 1,-1 1 0,1-1-1,0 0 1,1 1-1,-1-3-33,0-6-8,0 1 0,1-1 0,1 0-1,-1 1 1,2-1 0,0 1 0,0 0-1,1-1 1,0 1 0,1 0 0,0 1 0,1-1-1,0 1 1,1 0 0,0 0 0,1 0-1,1-1 9,87-93-3419,-62 74 492</inkml:trace>
  <inkml:trace contextRef="#ctx0" brushRef="#br0" timeOffset="5275.987">4985 5189 22253,'-6'0'34,"0"-1"0,1 1 0,-1 0 0,0 1 1,0-1-1,1 1 0,-1 0 0,1 0 0,-1 1 1,1 0-1,-1 0 0,1 0 0,0 0 0,0 1 1,0 0-1,0 0 0,0 1 0,1-1 0,-1 1 0,1 0 1,0 0-1,0 0 0,1 1 0,-1-1 0,1 1 1,0 0-1,0 0 0,1 0 0,-1 0 0,-1 6-34,3-9-1,0 0 0,1 1 0,-1-1 0,0 0 0,1 1 0,-1-1 0,1 1-1,0-1 1,0 1 0,0-1 0,0 1 0,0-1 0,0 1 0,1-1 0,-1 1 0,1-1-1,0 0 1,0 1 0,0-1 0,0 0 0,0 1 0,0-1 0,1 0 0,-1 0 0,1 0-1,-1 0 1,1 0 0,0-1 0,0 1 0,0 0 0,0-1 0,0 1 0,0-1 0,0 0-1,0 0 1,0 0 0,1 0 0,-1 0 0,1 0 0,-1-1 0,0 1 0,1-1 0,-1 1-1,1-1 1,-1 0 0,1 0 0,-1 0 0,1 0 0,-1-1 0,1 1 0,-1-1 0,1 1-1,-1-1 1,0 0 0,1 0 0,-1 0 0,0 0 0,0-1 0,0 1 0,1-1 1,2-3 8,1 0 1,-1 0 0,-1 0 0,1-1-1,-1 0 1,0 0 0,0-1 0,-1 1 0,1-1-1,-1 1 1,-1-1 0,1 0 0,-1 0-1,-1 0 1,1 0 0,-1-1 0,-1 1 0,1 0-1,-1-2-8,0 8 1,-1 1-1,1-1 1,0 1-1,-1-1 0,1 1 1,-1-1-1,1 1 0,-1 0 1,1-1-1,-1 1 1,1 0-1,-1-1 0,1 1 1,-1 0-1,0 0 1,1-1-1,-1 1 0,1 0 1,-1 0-1,0 0 1,1 0-1,-1 0 0,1 0 1,-1 0-1,0 0 0,1 0 1,-1 0-1,1 0 1,-1 0-1,0 1 0,1-1 1,-1 0-1,1 0 1,-1 1-1,1-1 0,-1 0 1,1 1-1,-1-1 1,1 0-1,-1 1 0,1-1 1,-1 1-1,1-1 1,0 1-1,-1-1 0,1 1 1,0-1-1,-1 1 0,1-1 1,0 1-1,0-1 1,-1 1-1,1 0 0,0-1 1,0 1-1,0-1 1,0 1-1,0 0 0,0-1 1,0 1-1,0-1 1,0 1-1,0 0 0,0-1 1,0 1-1,-4 7-3,0 0 0,1 0 0,0 0 0,0 1 0,0-1 0,1 1 0,0-1 0,1 1 0,0 0 0,1 0 0,-1 0 0,2 0 0,-1-1 0,1 1 0,1 0 0,-1 0 0,2-1 0,1 7 3,-1-13 0,-1-1 0,0 0 0,1 0-1,-1 0 1,1 0 0,-1-1-1,1 1 1,-1-1 0,1 1 0,-1-1-1,1 0 1,0 0 0,-1 0-1,1 0 1,-1-1 0,1 1 0,-1-1-1,1 1 1,-1-1 0,1 0 0,-1 0-1,1 0 1,-1 0 0,0-1-1,0 1 1,1 0 0,-1-1 0,0 0-1,0 1 1,-1-1 0,1 0 0,0 0-1,-1 0 1,1 0 0,-1-1-1,1 1 1,-1 0 0,0-1 0,0 1 0,33-37 10,-3-1 1,0-2 0,-3-1-1,-2-1 1,-1-1 0,-3-1-1,4-14-10,-16 34-43,-1 1 0,-1-1 0,-1 0 0,-1-1-1,-1 0 1,-2 0 0,-1 0 0,0 0-1,-3 0 1,-1-10 43,-12-19-128,12 54 131,1 1-1,0-1 0,-1 1 0,1 0 1,-1 0-1,0 0 0,1 0 1,-1 0-1,0 0 0,0 0 1,1 0-1,-1 1 0,0-1 1,0 1-1,0-1 0,0 1 0,0 0 1,0 0-1,0-1 0,0 2 1,0-1-1,0 0 0,0 0 1,1 1-1,-1-1 0,0 1 1,0-1-1,0 1 0,0 0 0,1 0 1,-1-1-1,0 1 0,1 1 1,-1-1-1,0 0 0,1 0 1,0 1-1,-1-1 0,1 0 1,0 1-1,0 0 0,-1-1 0,1 1 1,0 0-1,1-1 0,-1 1 1,0 0-1,0 0 0,1 0 1,-1 0-1,1-1 0,0 1-2,-19 32 16,2 1-1,1 1 1,2 0 0,1 0-1,2 2 1,2-1 0,0 6-16,6-26 0,0 1 0,1 0 1,1 0-1,1 0 0,0 0 1,1 0-1,2 8 0,-2-20 0,0 0-1,1 0 0,-1 0 1,1-1-1,0 1 1,1-1-1,-1 1 0,1-1 1,0 0-1,0 0 1,1 0-1,0 0 0,-1-1 1,1 0-1,1 1 0,-1-1 1,1-1-1,0 1 1,0-1-1,0 0 0,0 0 1,0 0-1,1 0 1,1 0 0,9-1-69,-1 0 0,1-1 0,-1 0 1,1-1-1,-1-1 0,1 0 0,-1-1 0,1-1 1,-1 0-1,0-2 0,0 1 0,-1-2 1,1 0-1,-1 0 0,0-2 0,-1 1 0,0-2 1,0 0-1,-1 0 0,0-1 0,1-2 69,-11 11 4,0 0-1,0 0 1,-1 0-1,1 0 1,0 0-1,0-1 1,-1 1-1,1-1 1,0 1-1,-1-1 1,0 1-1,1-1 1,-1 0-1,0 0 1,0 0-1,0 0 1,0 0-1,0 0 1,0 0-1,-1 0 1,1 0-1,-1 0 1,1 0-1,-1 0 0,0 0 1,0-1-1,0 1 1,0 0-1,0 0 1,0 0-1,-1 0 1,1-1-1,-1 1 1,0 0-1,1 0 1,-1 0-1,0 0 1,0 0-1,-1 0-3,-6-1 87,-2 1-1,1 0 0,0 1 1,0-1-1,-1 2 0,1 0 0,0 0 1,-1 0-1,1 1 0,0 1 1,-1-1-1,1 1 0,0 1 1,-7 3-87,-104 40 85,117-45-86,4-10 13,0 1 0,1-1 0,0 0 0,0 1 0,1 0 1,0 0-1,0-1 0,1 2 0,0-1 0,0 0 0,1 1 1,0 0-1,0 0 0,1 0 0,0 1 0,6-6-12,-12 12-1,1-1 1,-1 0-1,0 1 0,0-1 0,1 1 0,-1-1 1,0 1-1,1-1 0,-1 1 0,1-1 0,-1 1 1,0 0-1,1-1 0,-1 1 0,1-1 0,-1 1 1,1 0-1,0-1 0,-1 1 0,1 0 0,-1 0 1,1 0-1,-1-1 0,1 1 0,0 0 0,-1 0 0,1 0 1,-1 0-1,1 0 0,0 0 0,-1 0 0,1 0 1,0 0-1,-1 0 0,1 0 0,-1 1 0,1-1 1,0 0-1,-1 0 0,1 1 0,-1-1 0,1 0 1,-1 1-1,1-1 0,-1 0 0,1 1 0,-1-1 0,0 1 1,1-1-1,-1 1 0,1-1 0,-1 1 0,0-1 1,1 1-1,-1-1 0,0 1 0,0-1 0,0 1 1,1 0-1,-1-1 0,0 1 0,0-1 0,0 1 1,0 0-1,0-1 0,0 1 0,0 0 0,0-1 1,0 1-1,0 0 1,-4 48-64,4-47 63,3 110-15,-2-109 16,0 0-1,0 0 0,0 0 1,0 0-1,1-1 1,-1 1-1,1 0 0,0-1 1,0 1-1,0-1 0,0 0 1,0 1-1,1-1 1,-1 0-1,1-1 0,-1 1 1,1 0-1,0-1 0,-1 1 1,1-1-1,0 0 1,0 0-1,0 0 0,0 0 1,0 0-1,0-1 1,0 1-1,0-1 0,1 0 1,-1 0-1,0 0 0,0-1 1,0 1-1,0-1 1,0 1 0,8-3 9,-1 0 0,0-1 1,0 0-1,0-1 1,0 0-1,-1 0 1,0-1-1,0 0 1,0-1-1,-1 0 0,0 0 1,0-1-1,-1 0 1,0 0-1,4-7-9,37-35 40,-24 36-41,-17 26-6,-20 43 7,9-40 16,-4 62-4,8-75-11,1 0 1,-1-1-1,0 1 0,0 0 0,1 0 0,-1-1 1,1 1-1,0 0 0,-1-1 0,1 1 0,0 0 1,0-1-1,0 1 0,0-1 0,0 0 0,0 1 1,1-1-1,-1 0 0,0 1 0,1-1 0,-1 0 1,1 0-1,-1 0 0,1 0 0,-1-1 0,1 1 1,0 0-1,-1-1 0,1 1 0,0-1 0,-1 0 1,1 1-1,0-1 0,0 0 0,0 0 0,-1 0 1,1 0-1,0 0 0,0-1 0,-1 1 0,2-1-1,7-2 12,0 0 1,-1-1-1,0-1 0,0 0 0,0 0 0,0 0 0,-1-1 1,0-1-1,0 1 0,0-1 0,-1-1 0,0 1 0,-1-1 0,1 0 1,-2-1-1,1 0 0,-1 0 0,0 0-12,-3 6 24,0-1-1,0 1 1,0 0-1,0-1 1,-1 1 0,0-1-1,1 0 1,-1 1 0,0-1-1,-1 0 1,1 0-1,-1 0 1,0 0 0,0 1-1,0-1 1,0 0-1,-1 0 1,1 0 0,-1 0-1,0 1 1,0-1-1,-1 0 1,1 1 0,-1-1-1,1 1 1,-1-1 0,-2-1-24,2 5 9,0 0 1,0-1 0,1 1 0,-1 1 0,0-1 0,0 0-1,0 0 1,0 1 0,0-1 0,1 1 0,-1-1 0,0 1 0,0 0-1,1 0 1,-1 0 0,0 0 0,1 0 0,-1 0 0,1 0 0,-1 0-1,1 1 1,0-1 0,0 1 0,-1-1 0,1 1 0,0-1-1,0 1 1,1 0 0,-1-1 0,0 1 0,0 0 0,1 0 0,-1-1-1,1 1 1,0 0 0,-1 0 0,1 0 0,0 0 0,0 0 0,0 0-1,0 0 1,1-1 0,-1 1 0,1 2-10,-1-2-1,1 1-1,-1-1 1,1 1 0,0-1 0,0 0 0,0 1-1,0-1 1,0 0 0,0 0 0,1 0-1,-1 0 1,1 0 0,-1 0 0,1 0-1,0 0 1,0-1 0,0 1 0,0-1-1,0 1 1,0-1 0,0 0 0,0 0-1,1 0 1,-1 0 0,0 0 0,1 0 0,-1-1-1,1 1 1,-1-1 0,1 1 0,-1-1-1,1 0 1,-1 0 0,1 0 0,1-1 1,88-22 14,-82 17-3,1 0 0,-1 0 1,-1-1-1,1 0 1,-1-1-1,0 0 0,-1-1 1,0 0-1,0 0 1,-1 0-1,0-1 0,-1 0 1,0-1-1,-1 1 1,0-1-1,0 0 0,-1 0 1,0-1-1,-1 1 1,-1-1-1,0 0 0,0-4-11,-2 15 8,0 0-1,-1 0 0,1 0 1,0 1-1,-1-1 1,1 0-1,-1 0 0,1 0 1,-1 0-1,1 0 0,-1 1 1,0-1-1,1 0 0,-1 0 1,0 1-1,1-1 1,-1 0-1,0 1 0,0-1 1,0 1-1,0-1 0,0 1 1,1 0-1,-1-1 0,0 1 1,0 0-1,0 0 1,0-1-1,0 1 0,0 0 1,0 0-1,0 0 0,0 0 1,0 0-1,0 1 0,0-1 1,0 0-1,0 0 1,0 1-1,0-1 0,0 0 1,0 1-1,0-1 0,0 1 1,1-1-1,-1 1 0,0-1 1,0 1-1,1 0 1,-1-1-1,0 1 0,1 0 1,-1 0-1,0 0 0,1-1 1,-1 1-1,1 0 0,0 0 1,-1 0-1,1 0 1,0 0-1,-1 0 0,1 0 1,0 0-1,0 0 0,0 0 1,0 0-8,-5 6-1,1 0 1,1 1 0,-1-1-1,1 1 1,0 0 0,1-1-1,0 1 1,0 0-1,1 1 1,0-1 0,0 5 0,1-13 0,0 1 0,-1 0 0,1 0 0,0-1 0,0 1 0,0 0-1,0 0 1,0-1 0,1 1 0,-1 0 0,0 0 0,0-1 0,0 1 0,1 0 0,-1-1 0,0 1 0,1 0 0,-1-1 0,0 1 0,1 0 0,-1-1 0,1 1 0,-1-1 0,1 1 0,-1-1 0,1 1 0,0-1 0,-1 1 0,1-1 0,0 0 0,-1 1-1,1-1 1,0 0 0,-1 1 0,1-1 0,0 0 0,0 0 0,-1 0 0,1 0 0,0 0 0,-1 0 0,1 0 0,0 0 0,0 0 0,-1 0 0,1 0 0,0 0 0,0 0 0,-1-1 0,1 1 0,0 0 0,-1-1 0,1 1 0,0 0 0,-1-1 0,1 1 0,0-1-1,-1 1 1,1-1 0,-1 1 0,1-1 0,35-31 28,-31 25-21,0 0 0,0 0 0,0-1 0,-1 0 0,0 0 0,-1 0 0,1 0 0,-2-1 1,1 1-1,-1-1 0,-1 0 0,1 0 0,-1 1 0,-1-5-7,1 12 0,-1 1 0,0-1 0,0 1 0,0-1 0,1 1 0,-1-1-1,0 0 1,0 1 0,0-1 0,0 1 0,0-1 0,0 1 0,0-1 0,0 0 0,0 1 0,0-1 0,0 1 0,0-1 0,0 1 0,-1-1 0,1 0 0,0 1 0,0-1 0,-1 1 0,1-1 0,0 1 0,-1 0 0,1-1 0,0 1-1,-1-1 1,1 1 0,-1-1 0,1 1 0,-1 0 0,1-1 0,0 1 0,-1 0 0,0 0 0,1-1 0,-1 1 0,1 0 0,-1 0 0,1 0 0,-1 0 0,1 0 0,-1-1 0,0 1 0,1 0 0,-1 0 0,1 0 0,-1 1 0,1-1-1,-1 0 1,0 0 0,1 0 0,-1 0 0,1 0 0,-1 1 0,-26 26-24,14-6 16,1 1-1,1 0 0,1 0 1,0 1-1,2 1 1,1-1-1,-2 12 9,9-34 0,0 0 0,1 0-1,-1-1 1,0 1 0,0 0 0,0 0-1,0-1 1,1 1 0,-1 0 0,0-1-1,1 1 1,-1 0 0,0-1 0,1 1-1,-1 0 1,1-1 0,-1 1 0,1-1-1,-1 1 1,1-1 0,0 1 0,-1-1-1,1 0 1,0 1 0,-1-1 0,1 0-1,0 1 1,-1-1 0,1 0 0,0 0-1,-1 1 1,1-1 0,0 0 0,0 0-1,-1 0 1,1 0 0,0 0 0,0 0-1,-1 0 1,1-1 0,0 1 0,0 0-1,-1 0 1,1 0 0,0-1 0,-1 1-1,1 0 1,0-1 0,-1 1-1,1-1 1,0 1 0,-1-1 0,1 1-1,-1-1 1,46-18 10,18-32 43,-64 52-52,-1-1-1,1 0 0,0 0 0,0 1 0,0-1 0,-1 0 1,1 0-1,0 0 0,0 1 0,0-1 0,-1 0 1,1 0-1,0 0 0,-1 0 0,1 0 0,0 1 0,0-1 1,-1 0-1,1 0 0,0 0 0,-1 0 0,1 0 0,0 0 1,-1 0-1,1 0 0,0 0 0,-1 0 0,1 0 1,0 0-1,0 0 0,-1 0 0,1-1 0,0 1 0,-1 0 1,1 0-1,0 0 0,0 0 0,-1 0 0,1-1 0,0 1 1,0 0-1,-1 0 0,1 0 0,0-1 0,0 1 1,0 0-1,-1 0 0,1-1 0,0 1 0,0 0 0,0-1 1,0 1-1,0 0 0,0 0 0,0-1 0,-1 1 0,1 0 1,0-1-1,0 1 0,0 0 0,0-1 0,-46 34-597,22-13-361</inkml:trace>
  <inkml:trace contextRef="#ctx0" brushRef="#br0" timeOffset="6658.799">4123 6871 7954,'26'-72'2066,"-18"52"-642,0 0-1,-2-1 0,0 0 1,-1 0-1,-1-1 0,-1 1 1,-1-1-1,0-9-1423,-2 27 83,-1 0 0,1-1 0,-1 1 0,1 0 0,-1 0 0,0 0 0,-1 0 0,1 0 0,-1 1 0,1-1 0,-1 0 0,0 1 0,-1-1 0,1 1 0,0-1-1,-1 1 1,0 0 0,0 0 0,0 1 0,0-1 0,0 0 0,-1 1 0,1 0 0,-1 0 0,1 0 0,-1 0 0,0 0 0,0 1 0,0 0 0,0 0 0,0 0 0,0 0 0,0 1 0,0-1 0,0 1-1,-1 0 1,1 0 0,0 1 0,0-1 0,0 1 0,0 0 0,0 0 0,0 0 0,0 1 0,0-1 0,1 1 0,-1 0 0,0 0 0,1 0 0,-1 1 0,1-1 0,0 1 0,0 0 0,0-1 0,0 2-83,-12 14 19,2 0 1,0 0-1,1 2 1,1-1-1,1 1 1,0 1-1,2 0 1,1 0 0,-5 20-20,9-31 2,0-2 2,0 0 0,0 0 0,1 0 0,0 0 0,0 0 0,1 1 0,0-1 0,1 0 0,0 1 0,0-1 0,1 1 0,0-1 0,2 8-4,-2-15 3,-1 1 0,1-1 0,0 0 0,0 1 0,0-1-1,0 0 1,0 0 0,0 0 0,0 0 0,0 0 0,1 0 0,-1 0 0,0 0-1,0 0 1,1-1 0,-1 1 0,1 0 0,-1-1 0,1 0 0,-1 1-1,0-1 1,1 0 0,0 1 0,-1-1 0,1 0 0,-1 0 0,1 0-1,-1 0 1,1-1 0,-1 1 0,1 0 0,-1-1 0,1 1 0,-1-1 0,0 1-1,1-1 1,-1 0 0,1 1 0,-1-1 0,0 0 0,0 0 0,0 0-1,1 0 1,-1 0 0,0 0 0,0 0 0,0-1 0,0 1 0,-1 0 0,1 0-1,0-1 1,-1 1 0,1-1 0,0 1-3,22-34 46,-2-1-1,0-1 1,-3 0 0,-1-2 0,-2 0-1,-2 0 1,5-24-46,39-207 195,-56 263-166,-1 25-47,-2 24 13,2 1-1,2 0 1,2-1-1,1 0 1,3 0-1,1 0 1,9 24 5,19-16-863,-16-49 1001</inkml:trace>
  <inkml:trace contextRef="#ctx0" brushRef="#br0" timeOffset="6971.025">4328 6478 18772,'-1'54'3662,"1"-52"-3637,1-1 0,-1 1 0,1-1 1,-1 0-1,1 1 0,-1-1 0,1 0 0,0 1 0,-1-1 0,1 0 0,0 0 0,0 0 1,0 0-1,0 0 0,0 0 0,0 0 0,0 0 0,1 0 0,-1 0 0,0-1 0,0 1 1,1 0-1,-1-1 0,0 1 0,1-1 0,-1 1 0,1-1 0,-1 0 0,1 0 0,-1 1 1,0-1-1,1 0 0,-1 0 0,1-1 0,-1 1 0,1 0 0,-1 0 0,0-1 0,1 1 1,-1-1-1,1 1 0,-1-1 0,0 1 0,0-1 0,1 0 0,-1 0 0,0 0 0,0 0 1,0 0-1,0 0 0,0 0 0,0 0 0,1-1-25,3-4 98,0 0 1,-1-1-1,0 0 0,0 0 0,0 0 0,-1 0 1,0-1-1,0 1 0,-1-1 0,0 1 1,0-1-1,-1 0 0,0 0 0,0 0 0,-1 0 1,0 0-1,0 0 0,-1 0 0,0 0 0,-1-1-98,2 10 8,0 0 0,-1 0 0,1-1 0,0 1 0,0 0 0,-1 0 0,1 0 0,-1 0 0,1 0 0,0 0 0,-1-1 0,0 1 0,1 0 0,-1 0 0,1-1 0,-1 1-1,0 0 1,0-1 0,1 1 0,-1-1 0,0 1 0,0-1 0,0 1 0,1-1 0,-1 0 0,0 1 0,0-1 0,0 0 0,0 0 0,0 0 0,0 1 0,0-1-1,0 0 1,0 0 0,0 0 0,0-1 0,0 1 0,1 0 0,-1 0 0,0 0 0,0-1 0,0 1 0,0 0 0,0-1 0,0 1 0,1-1 0,-1 1 0,0-1 0,0 1-1,1-1 1,-1 0 0,0 1 0,1-1 0,-1 0 0,0 0 0,1 1 0,-1-1 0,1 0 0,-1 0 0,1 0 0,0 0 0,-1 1 0,1-1 0,0-1-8,-6 20 0,1 0 0,1 1 0,0 0 0,2 0 0,0-1 0,1 1 0,1 1 0,1-1 0,0 0 0,4 15 0,-5-32 0,-1 0 0,1 0 1,0 0-1,0 0 0,0 0 1,0 0-1,0 0 0,1 0 1,-1 0-1,0-1 0,1 1 1,0 0-1,-1 0 0,1 0 1,0 0-1,0-1 1,0 1-1,0 0 0,0-1 1,0 1-1,0-1 0,1 1 1,-1-1-1,1 0 0,-1 1 1,1-1-1,-1 0 0,1 0 1,0 0-1,-1 0 0,1 0 1,0-1-1,0 1 0,0 0 1,0-1-1,0 1 0,0-1 1,0 0-1,-1 0 1,1 0-1,0 0 0,0 0 1,0 0-1,0 0 0,0-1 1,0 1-1,0-1 0,0 1 1,0-1-1,0 0 0,16-13-188,-1 0-1,0-1 1,-1-1 0,-1-1 0,0 0-1,6-12 189,21-29-1264</inkml:trace>
  <inkml:trace contextRef="#ctx0" brushRef="#br0" timeOffset="7402.482">4629 6273 14459,'-21'91'5994,"20"50"-4333,67 191-1417,-64-327-200,0 0 152,1 1 0,-1-1 0,-1 1 0,1 0-1,-1-1 1,0 1 0,0 0 0,-1 0 0,0 0 0,0 0 0,0 0 0,0 0 0,-1 0 0,-1 3-196,1-7 635,-9-18 592,7 3-1152,0 0 0,1-1-1,1 1 1,0 0 0,1-1-1,0 1 1,1 0 0,1-1 0,1-6-75,-1 8 15,6-57-25,4 0 0,3 0 0,2 1 0,10-17 10,19 6-46,-45 77 41,1 0 1,0 0-1,-1 1 0,1-1 0,0 1 0,0-1 0,0 1 0,0 0 1,0 0-1,0 0 0,0 0 0,0 0 0,0 0 0,0 1 1,1-1-1,-1 1 0,0-1 0,1 1 0,-1 0 0,0 0 0,0 0 1,1 0-1,-1 0 0,0 1 0,1-1 0,-1 1 0,0-1 0,0 1 1,0 0-1,1 0 0,-1 0 0,0 0 0,0 0 0,0 0 1,-1 1-1,1-1 0,0 1 5,1 0-3,0 1 1,-1-1 0,1 1-1,-1 0 1,1-1-1,-1 1 1,0 0 0,0 1-1,-1-1 1,1 0 0,0 0-1,-1 1 1,0-1-1,0 1 1,0-1 0,0 1-1,-1 0 1,1-1-1,-1 1 1,0 0 0,0-1-1,0 1 1,-1 0-1,1-1 1,-1 1 0,0-1-1,0 1 1,0-1-1,0 1 1,-1-1 0,0 1 2,-3 6 14,0 0 0,0 0 0,-1-1 0,-1 0 1,1 0-1,-2-1 0,1 0 0,-1 0 0,-8 6-14,7-7-24,-1 0 0,0-1 0,0 0 0,-1 0 0,0-1-1,0 0 1,0-1 0,-1-1 0,1 0 0,-1 0 0,-3 0 24,11-3-1042,4 0-369</inkml:trace>
  <inkml:trace contextRef="#ctx0" brushRef="#br0" timeOffset="7857.145">4929 6316 19860,'0'3'53,"-1"-1"0,1 1 0,0-1 0,0 0-1,0 1 1,0-1 0,0 1 0,1-1 0,-1 0 0,1 1-1,-1-1 1,1 0 0,0 1 0,0-1 0,0 0-1,0 0 1,1 0 0,-1 0 0,0 0 0,1 0 0,-1 0-1,1 0 1,0-1 0,0 1 0,0-1 0,0 1 0,0-1-1,0 1 1,0-1 0,0 0 0,0 0 0,0 0 0,1-1-1,-1 1 1,0 0 0,1-1 0,-1 1 0,0-1 0,1 0-1,-1 0 1,1 0 0,-1 0 0,1 0 0,-1-1 0,0 1-1,1-1 1,-1 0 0,0 1 0,1-2-53,3-1 68,0 0-1,-1-1 1,0 0 0,0-1 0,0 1 0,0-1-1,-1 0 1,0 0 0,0 0 0,0 0-1,-1-1 1,0 0 0,0 0 0,0 0 0,0 0-1,-1 0 1,0 0 0,-1 0 0,1-1 0,-1 1-1,0-1 1,-1 1 0,0-1 0,0 0-1,0 1 1,-1-1 0,0 1 0,0-1 0,-1-1-68,2 7 15,0 0 0,1 0 1,-1 0-1,0-1 0,-1 1 1,1 0-1,0 0 0,0 0 1,0 0-1,-1 0 0,1 0 1,-1 0-1,1 0 0,-1 0 1,1 0-1,-1 0 0,1 0 1,-1 0-1,0 0 0,0 0 1,1 0-1,-1 1 0,0-1 1,0 0-1,0 0 0,0 1 1,0-1-1,0 1 0,0-1 1,0 1-1,0-1 0,0 1 1,0 0-1,0 0 0,0-1 1,0 1-1,-1 0 0,1 0 1,0 0-1,0 0 0,0 0 1,0 0-1,0 0 0,0 1 1,-1-1-1,1 0 0,0 1 1,0-1-1,0 1 0,0-1 1,0 1-1,0-1 0,0 1 1,0 0-1,1-1 0,-1 1 1,0 0-1,0 0 0,0 0 1,0 0-16,-2 7 4,0 0 0,0 0 1,0 0-1,1 1 1,0 0-1,1-1 0,0 1 1,0 0-1,1-1 0,0 1 1,0 0-1,1 0 1,0-1-1,1 1 0,0 0 1,0-1-1,1 0 0,1 2-4,-2-9 9,0 1-1,0-1 0,1-1 0,-1 1 0,1 0 0,-1 0 0,0-1 0,1 0 0,-1 1 0,1-1 1,-1 0-1,1 0 0,-1 0 0,1-1 0,-1 1 0,1 0 0,-1-1 0,1 0 0,-1 0 0,1 1 1,-1-1-1,0-1 0,0 1 0,0 0 0,1 0 0,-1-1 0,0 0 0,-1 1 0,1-1 1,0 0-1,0 0 0,-1 0 0,1 0 0,-1 0-8,1 1 3,156-173 223,-139 166-169,-18 37-30,-2-11-18,23 53 8,11-89-42,-11-5-442,4-2-400</inkml:trace>
  <inkml:trace contextRef="#ctx0" brushRef="#br0" timeOffset="8716.469">5662 6007 20060,'-2'-2'112,"0"0"1,0 1-1,0-1 0,0 1 0,0-1 0,0 1 0,0 0 0,-1-1 1,1 1-1,0 0 0,-1 1 0,1-1 0,-1 0 0,0 1 0,1 0 0,-1-1 1,1 1-1,-1 0 0,1 0 0,-1 0 0,0 1 0,1-1 0,-1 1 1,1-1-1,-1 1 0,1 0 0,-1 0 0,1 0 0,0 0 0,0 0 0,-1 1 1,1-1-1,0 1 0,0-1 0,0 1 0,0 0 0,1 0 0,-1 0 1,0 0-1,1 0 0,-1 1-112,-41 100 599,41-96-555,0 1-1,1-1 1,0 0-1,0 1 1,0-1-1,1 0 1,0 1-1,1-1 1,0 0-1,0 1 1,0-1-1,1 0 1,1 1-44,-3-7 5,1 0 1,-1 1 0,1-1-1,0 0 1,-1 0 0,1-1-1,0 1 1,0 0-1,-1 0 1,1 0 0,0 0-1,0-1 1,0 1 0,0 0-1,0-1 1,0 1-1,1-1 1,-1 1 0,0-1-1,0 0 1,0 1 0,0-1-1,1 0 1,-1 0-1,0 0 1,0 0 0,0 0-1,1 0 1,-1 0-1,0 0 1,0 0 0,0-1-1,0 1 1,1 0 0,-1-1-1,0 1 1,0-1-1,0 1 1,0-1 0,0 0-1,0 1 1,0-1 0,0 0-1,0 0 1,0 0-1,0 0-5,42-43 121,-27 21-91,-1-1 0,-1 0 0,-1-1 0,-1 0 0,-1-1 0,-2 0 1,-1-1-1,0 0 0,-2 0 0,-2 0 0,0-1 0,-2 0 0,0 0 1,-2 0-1,-4-24-30,-2 32-5,-2 28-19,-6 34-20,14-41 43,-3 10-1,-8 30 1,1-1 0,2 2 0,2-1 0,1 1-1,2 24 2,2-63 0,1 1 0,-1-1 0,1 0 0,0 0 1,0 0-1,0 0 0,1 0 0,-1 0 0,1 1 0,0-1 0,-1 0 0,1 0 0,1 0 0,-1-1 0,0 1 0,1 0 0,-1 0 0,1-1 0,0 1 0,0-1 0,0 1 0,0-1 0,0 0 0,1 0 0,-1 0 0,1 0 0,-1 0 0,1-1 0,0 1 0,0-1 0,0 0 0,0 1 0,-1-1 0,1 0 1,1-1-1,-1 1 0,0-1 0,0 1 0,1-1 0,11-4-57,-1-1 1,0 0-1,-1-1 0,1-1 1,-1 0-1,-1-1 1,1 0-1,-1-1 1,-1 0-1,0-1 1,0 0-1,-1-1 0,0 0 1,-1-1-1,0 0 1,-1 0-1,1-1 57,27-54-532,-36 67 530,0 0 1,-1 1-1,1-1 0,0 0 1,0 0-1,0 0 0,0 1 1,0-1-1,-1 0 0,1 0 1,0 0-1,0 1 0,0-1 1,-1 0-1,1 0 0,0 0 1,0 0-1,0 0 0,-1 0 1,1 0-1,0 1 0,0-1 1,-1 0-1,1 0 0,0 0 1,0 0-1,-1 0 0,1 0 1,0 0-1,0 0 0,-1 0 1,1 0-1,0 0 0,0-1 1,-1 1-1,1 0 0,0 0 0,0 0 1,-1 0-1,1 0 0,0 0 1,0-1-1,0 1 0,-1 0 1,1 0-1,0 0 0,0 0 1,0-1-1,0 1 0,-1 0 1,1 0-1,0 0 0,0-1 1,0 1-1,0 0 0,0 0 1,0-1-1,0 1 0,0 0 1,0 0-1,0-1 0,0 1 1,-1 0-1,2 0 0,-1-1 1,0 1-1,0 0 2,-51 91 196,31-22 63,20-68-253,-1-1 0,1 1 0,0-1 1,-1 1-1,1 0 0,0-1 0,-1 1 1,1-1-1,0 1 0,0 0 0,-1-1 1,1 1-1,0 0 0,0-1 0,0 1 1,0 0-1,0-1 0,0 1 0,0-1 0,0 1 1,0 0-1,0-1 0,1 1 0,-1 0 1,0-1-1,0 1 0,1 0 0,-1-1 1,0 1-1,1-1 0,-1 1 0,0-1 0,1 1 1,-1-1-1,1 1 0,-1-1 0,1 1 1,-1-1-1,1 0 0,-1 1 0,1-1 1,-1 0-1,1 1 0,0-1 0,-1 0 1,1 0-1,0 1 0,-1-1 0,1 0 0,0 0 1,-1 0-1,1 0 0,0 0 0,-1 0 1,1 0-7,33-23 229,128-183 79,-135 183-295,-26 22-13,-1 1 0,0 0 0,1 0 0,-1-1 0,1 1 0,-1 0 0,1 0 0,-1 0 0,1 0 0,-1 0 0,1-1 0,-1 1 0,1 0 0,-1 0 0,0 0 0,1 0 0,-1 1 0,1-1 0,-1 0 0,1 0 0,-1 0 0,1 0 0,-1 0 0,1 1 1,-1-1-1,1 0 0,-1 0 0,0 1 0,1-1 0,-1 0 0,0 1 0,1-1 0,-1 0 0,0 1 0,1-1 0,-1 0 0,0 1 0,1-1 0,-1 1 0,0-1 0,0 1 0,0-1 0,0 1 0,1-1 0,-1 0 0,0 1 0,0-1 0,0 1 0,0-1 0,0 1 0,0-1 0,0 1 0,0-1 0,0 1 0,0-1 0,-1 1 0,1-1 0,0 1 1,0-1-1,0 1 0,-1-1 0,1 0 0,0 1 0,0-1 0,-1 1 0,-12 128 80,14-128-79,0-1 1,0 1-1,-1 0 0,1-1 1,0 1-1,0-1 1,0 1-1,0-1 1,0 0-1,0 1 1,0-1-1,0 0 1,0 0-1,0 1 0,0-1 1,0 0-1,0 0 1,0 0-1,0 0 1,0-1-1,0 1 1,0 0-1,0 0 1,0-1-1,0 1 0,0 0 1,0-1-1,0 1 1,0-1-1,0 1 1,0-1-1,-1 1 1,1-1-1,0 0 0,0 0 1,-1 1-1,1-1 1,0 0-1,-1 0 1,1 0-1,-1 0 1,1 1-1,-1-1 1,1 0-1,-1-1-1,118-149-1910,-89 107 1042</inkml:trace>
  <inkml:trace contextRef="#ctx0" brushRef="#br0" timeOffset="8961.142">6420 5700 25061,'-3'0'480,"0"0"-87,-44 22-249,37-3-80,0 8-16,0-1 24,4 0 32,4-3 0,4-6-32,5-7-40,8-10-16,5-5 32,9-8-608,6-3-337,2-4 1890</inkml:trace>
  <inkml:trace contextRef="#ctx0" brushRef="#br0" timeOffset="9263.405">6636 5714 23861,'5'1'54,"0"-1"0,0 1 0,0 0 0,0-1 0,0 0 0,0-1-1,1 1 1,-1-1 0,0 0 0,0 0 0,0 0 0,0-1 0,-1 0 0,1 0 0,0 0 0,-1 0-1,1-1 1,-1 0 0,0 1 0,0-2 0,0 1 0,0 0 0,-1-1 0,1 0 0,-1 0 0,0 0-1,0 0-53,3-4 30,-1 0-1,0 0 0,-1 0 1,1 0-1,-2 0 0,1-1 1,-1 0-1,-1 0 0,1 0 1,-1 0-1,-1 0 0,0 0 1,0 0-1,-1-8-29,0 15 14,0 0 0,-1-1 0,1 1 0,-1 0 0,1-1 0,-1 1 0,0 0 0,0 0 0,0 0 0,0 0 0,0-1 0,-1 1 0,1 1 0,-1-1 0,1 0 0,-1 0 0,1 0 0,-1 1 0,0-1 0,0 1 0,0 0 1,0-1-1,0 1 0,0 0 0,0 0 0,-1 0 0,1 1 0,0-1 0,0 0 0,-1 1 0,1-1 0,0 1 0,-1 0 0,1 0 0,0 0 0,-1 0 0,1 0 0,-1 1 0,1-1 0,0 1 0,-1-1 0,1 1 0,0 0 0,0 0 0,0 0 0,0 0 0,0 0 0,-1 1-14,-8 5 14,1 1 0,0 1 0,0-1 0,1 2 0,0-1 0,0 1 0,1 1 0,1-1 0,0 1 0,0 1 0,1-1 0,1 1 0,-1 0 0,2 0-1,0 1 1,1-1 0,0 1 0,0 0 0,2 0 0,-1 0 0,2 0 0,0 10-14,0-18-4,1 0 0,0 0 0,0 0 0,1 0-1,0 0 1,-1 0 0,2 0 0,-1 0 0,0-1 0,1 1 0,0-1 0,0 0 0,0 0-1,1 0 1,-1 0 0,1 0 0,0-1 0,0 0 0,0 1 0,0-2 0,1 1 0,-1 0-1,1-1 1,0 0 0,0 0 0,0 0 0,0-1 0,0 1 0,0-1 0,0-1-1,0 1 1,1-1 0,-1 1 0,0-2 0,1 1 4,57-2-773</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00:22.717"/>
    </inkml:context>
    <inkml:brush xml:id="br0">
      <inkml:brushProperty name="width" value="0.025" units="cm"/>
      <inkml:brushProperty name="height" value="0.025" units="cm"/>
    </inkml:brush>
  </inkml:definitions>
  <inkml:trace contextRef="#ctx0" brushRef="#br0">252 2325 17068,'0'-1'84,"0"1"1,1 0-1,-1-1 0,0 1 1,0 0-1,0 0 1,1-1-1,-1 1 1,0 0-1,0-1 1,1 1-1,-1 0 0,0 0 1,0 0-1,1-1 1,-1 1-1,0 0 1,1 0-1,-1 0 1,0 0-1,1 0 0,-1-1 1,0 1-1,1 0 1,-1 0-1,0 0 1,1 0-1,-1 0 1,1 0-1,-1 0 0,0 0 1,1 0-1,-1 0 1,0 1-1,1-1 1,-1 0-1,0 0 1,1 0-1,-1 0 1,0 0-1,1 1 0,-1-1 1,0 0-1,0 0 1,1 0-1,-1 1 1,0-1-1,0 0 1,1 1-1,-1-1 0,0 0 1,0 0-1,0 1 1,0-1-1,1 0 1,-1 1-1,0-1 1,0 0-1,0 1-84,18-80 1100,49-584 170,64-440-1662,-127 1045 456,-3 1 2578</inkml:trace>
  <inkml:trace contextRef="#ctx0" brushRef="#br0" timeOffset="312.664">29 137 20932,'-28'20'1506,"35"-18"-526,103-61-262,-92 46-716,2 0 1,0 2-1,0 1 1,1 0-1,0 1 0,1 2 1,-1 0-1,2 1 1,-1 1-1,0 2 1,1 0-1,14 0-2,-24 8-15,0 1 1,-1 0-1,1 1 0,-2 0 1,1 1-1,-1 0 0,0 0 1,0 2-1,-1-1 0,-1 1 1,0 1-1,0-1 0,-1 2 1,0-1-1,-1 1 0,0 0 1,-1 1-1,0-1 0,-1 1 1,1 7 14,13 26 122,-1 1 0,-3 1 1,-3 1-1,3 17-122,0 19 2861</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00:25.846"/>
    </inkml:context>
    <inkml:brush xml:id="br0">
      <inkml:brushProperty name="width" value="0.025" units="cm"/>
      <inkml:brushProperty name="height" value="0.025" units="cm"/>
    </inkml:brush>
  </inkml:definitions>
  <inkml:trace contextRef="#ctx0" brushRef="#br0">3643 271 9354,'-12'-3'11644,"0"0"-7180,-24 2-5824,30 1 2695,-102 2-936,-51-11 478,1 7 0,-112 13-877,87-2 237,57-10-196,-1-6 0,-115-23-41,2 1 98,153 21-23,-141-14 118,-1 11-1,-16 9-192,-364 28 234,550-22-285,57-4-49,2 0-275,16 16-2010,8-5 488</inkml:trace>
  <inkml:trace contextRef="#ctx0" brushRef="#br0" timeOffset="532.258">190 734 17540,'45'-4'4629,"-42"3"-4531,0-1 1,0 1-1,0-1 0,-1 0 0,1 0 0,-1-1 0,0 1 0,1 0 0,-1-1 1,0 1-1,0-1 0,0 0 0,-1 0 0,1 1 0,-1-1 0,0 0 0,1-1 1,-1 1-1,-1 0 0,2-3-98,-3-15 202,-1 1 0,-1 0 1,-1 0-1,-1 0 0,0 0 0,-1 1 1,-2-1-1,0 2 0,-1-1 0,0 1 1,-2 0-203,-1-7 118,-159-299 418,167 316-530,2 6-5,0 1 0,1-1-1,-1 1 1,1-1 0,0 0-1,0 0 1,-1 0 0,1 1-1,0-1 1,0 0 0,1 0-1,-1-1 1,0 1 0,1 0-1,-1 0 1,1 0 0,0 0-1,0-1 1,0 1 0,0 0-1,0 0 1,0 0 0,0 0-1,1-1 1,-1 1-1,1 0 1,0 0 0,0 0-1,-1 0 1,1 0 0,0 0-1,1 0 1,-1 0 0,0 1-1,1-1 1,-1 0 0,1 1-1,-1-1 1,2 0-1,12-1-34,0 1-1,0 1 1,-1 0-1,1 1 1,0 1-1,0 0 1,0 1 0,1 1 34,11 0-25,-22-2 20,182 20-634,98-4 639,-158-18-870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19:06.227"/>
    </inkml:context>
    <inkml:brush xml:id="br0">
      <inkml:brushProperty name="width" value="0.025" units="cm"/>
      <inkml:brushProperty name="height" value="0.025" units="cm"/>
    </inkml:brush>
  </inkml:definitions>
  <inkml:trace contextRef="#ctx0" brushRef="#br0">1 34 22253,'0'0'1048,"0"0"584,0 0-1296,0 0-264,1 0-48,0 0-128,1-1-216,36-31-608</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00:34.244"/>
    </inkml:context>
    <inkml:brush xml:id="br0">
      <inkml:brushProperty name="width" value="0.025" units="cm"/>
      <inkml:brushProperty name="height" value="0.025" units="cm"/>
    </inkml:brush>
  </inkml:definitions>
  <inkml:trace contextRef="#ctx0" brushRef="#br0">1 205 17332,'7'-8'3312,"-3"5"-3255,46-10 475,115 67 308,-97-40-735,1-3 1,0-2-1,1-4 1,0-3-1,0-3 1,0-3-1,-1-3 1,0-3-1,56-16-105,52-17 36,1 8 0,1 7-1,2 8 1,128 5-36,553 93 20,-717-75-5,0-8-1,0-5 1,-1-7 0,4-7-15,-102 16 10,147-27 78,2 9 0,54 5-88,-17 23 848,128 21-848,81 3 93,-404-24 81,0-2 1,0-1 0,0-2 0,-1-2 0,1-1 0,-1-2-1,0-1 1,-1-2 0,0-1 0,11-7-175,-44 18 93,-2 1-46,0 0-123,0 0-503,0 0-460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00:47.060"/>
    </inkml:context>
    <inkml:brush xml:id="br0">
      <inkml:brushProperty name="width" value="0.025" units="cm"/>
      <inkml:brushProperty name="height" value="0.025" units="cm"/>
    </inkml:brush>
  </inkml:definitions>
  <inkml:trace contextRef="#ctx0" brushRef="#br0">4012 1352 22229,'0'-2'142,"-1"0"1,0 0 0,0 0-1,0 0 1,0 0 0,-1 0-1,1 0 1,-1 0 0,1 0-1,-1 1 1,1-1-1,-1 1 1,0-1 0,0 1-1,0 0 1,0-1 0,0 1-1,0 0 1,0 0 0,0 0-1,0 1 1,0-1 0,-1 1-1,1-1 1,0 1-1,-1-1 1,1 1 0,0 0-1,-1 0 1,1 0 0,0 1-1,0-1 1,-1 1 0,1-1-1,0 1 1,0 0 0,0-1-1,-1 1 1,1 0-1,0 0 1,0 1 0,0-1-1,1 0 1,-1 1 0,0-1-1,0 1 1,1 0 0,-1-1-1,0 2-142,-7 12 42,0 1 0,1 1-1,0 0 1,2 0 0,0 0-1,1 0 1,0 1 0,2 0-1,0 0 1,1 0 0,1 1-1,0 12-41,9 22-5,-7-53 6,0 0-1,0 0 1,0 0 0,0-1 0,0 1-1,0 0 1,0-1 0,0 1-1,0 0 1,0-1 0,0 1 0,-1-1-1,1 0 1,0 1 0,0-1-1,0 0 1,-1 1 0,1-1 0,0 0-1,-1 0 1,1 0 0,-1 1-1,1-1 1,-1 0 0,1 0 0,-1 0-1,1 0 1,-1 0 0,0 0-1,0 0 1,0 0 0,1 0 0,-1 0-1,0 0 1,0 0 0,0 0-1,-1 0 1,1 0 0,0 0 0,0 0-1,0-1 0,6-32 17,-1-1 1,-1 0-1,-2 0 0,-2 0 0,-1 0 0,-5-27-17,13 94-23,0 0-1,2-1 1,2 0-1,0-1 1,2 0-1,1-1 1,15 22 23,-28-49 3,0 1 1,0-1-1,0 0 1,1 0-1,-1 0 1,0 0-1,1 0 1,-1-1-1,1 1 1,0 0-1,0-1 1,0 1-1,0-1 1,0 1-1,0-1 1,0 0-1,0 0 1,0 0-1,0 0 1,1 0-1,-1-1 1,0 1-1,1-1 0,-1 1 1,0-1-1,1 0 1,-1 0-1,0 0 1,1 0-1,-1-1 1,1 1-1,-1 0 1,0-1-1,1 0 1,-1 1-1,0-1 1,0 0-1,0 0 1,0-1-1,1 1 1,-1 0-1,-1-1 1,1 1-1,0-1 1,0 1-1,-1-1 0,1 0 1,0 0-1,-1 0 1,0 0-1,1-1-3,82-151 100,-49 78-77,-35 75-24,0 0 1,0 0-1,0 0 0,0 0 1,0 0-1,1 0 0,-1 0 1,0 0-1,0 0 0,1 0 1,-1 1-1,0-1 1,1 0-1,-1 0 0,1 0 1,-1 1-1,1-1 0,0 0 1,-1 0-1,1 1 0,0-1 1,-1 1-1,1-1 0,0 1 1,0-1-1,0 1 0,-1-1 1,1 1-1,0-1 0,0 1 1,0 0-1,0 0 0,0-1 1,0 1-1,0 0 0,-1 0 1,1 0-1,0 0 0,0 0 1,0 0-1,0 0 0,0 1 1,0-1-1,0 0 1,0 0-1,0 1 0,0-1 1,-1 0-1,1 1 0,0-1 1,0 1-1,0-1 0,-1 1 1,1 0-1,0-1 0,-1 1 1,1 0-1,0-1 0,-1 1 1,1 0-1,-1 0 1,88 249-81,-88-249 84,0 0 0,0 0 0,0 0 0,0 0 0,0 0 0,0-1 0,0 1 0,0 0 0,0 0 0,1 0 0,-1 0 0,0 0 0,1-1 0,-1 1 0,1 0 0,-1 0 0,1 0 0,-1-1 0,1 1 1,-1 0-1,1-1 0,0 1 0,-1 0 0,1-1 0,0 1 0,-1-1 0,1 1 0,0-1 0,0 0 0,0 1 0,0-1 0,-1 0 0,1 1 0,0-1 0,0 0 0,0 0 0,0 0 0,0 0 0,0 0 0,0 0 0,-1 0 0,1 0 0,0 0 1,0 0-1,0 0 0,0-1 0,0 1 0,0 0 0,-1-1 0,1 1 0,0-1 0,0 1 0,0-1 0,-1 1 0,1-1 0,0 1 0,-1-1 0,1 0-3,22-52 241,-20 44-224,2-8 26,56-115 49,-61 131-94,0 0 0,1 0 0,-1 0 0,1 1-1,0-1 1,-1 0 0,1 0 0,-1 0 0,1 1 0,0-1-1,0 0 1,0 1 0,-1-1 0,1 0 0,0 1 0,0-1-1,0 1 1,0-1 0,0 1 0,0 0 0,0 0 0,0-1-1,0 1 1,0 0 0,0 0 0,0 0 0,0 0 0,0 0 0,0 0-1,0 0 1,0 0 0,0 0 0,0 1 0,0-1 0,0 0-1,0 1 1,0-1 0,0 0 0,0 1 0,0 0 0,-1-1-1,1 1 1,0-1 0,0 1 0,0 0 0,-1-1 0,1 1-1,0 1 4,25 48-103,-23-43 100,41 81 2,-43-87 1,-1 0 0,1 0-1,0 0 1,0 0 0,-1-1-1,1 1 1,0 0 0,0 0-1,0-1 1,0 1 0,0-1-1,0 1 1,0-1-1,0 1 1,0-1 0,0 0-1,0 1 1,0-1 0,1 0-1,-1 0 1,0 0 0,0 0-1,0 0 1,0 0 0,0 0-1,0 0 1,0-1-1,1 1 1,-1 0 0,0-1-1,0 1 1,0 0 0,0-1-1,0 1 1,0-1 0,0 0-1,0 1 1,-1-1 0,1 0-1,0 0 1,0 1-1,0-1 1,-1 0 0,1 0-1,0 0 1,-1 0 0,1 0-1,-1 0 1,1 0-1,27-59 46,-24 51-38,4-15 2,-6 16-10,1 1-1,-1-1 1,1 1-1,0-1 1,1 1-1,0 0 1,0 0-1,0 1 1,1-1-1,0 1 1,0 0-1,1 0 1,3-2 0,-8 8-9,1 0-1,-1-1 1,1 1 0,-1 0 0,1 1 0,0-1-1,-1 0 1,1 0 0,-1 1 0,1-1 0,-1 1-1,1-1 1,-1 1 0,1 0 0,-1-1 0,0 1-1,1 0 1,-1 0 0,0 0 0,1 0 0,-1 0-1,0 0 1,0 0 0,0 1 0,0-1 0,0 0-1,-1 1 1,1-1 0,0 0 0,0 1 0,-1-1-1,1 1 1,-1-1 0,1 1 0,-1 0 0,0-1-1,0 1 1,0-1 0,0 2 9,19 74-1580,-13-37 1117</inkml:trace>
  <inkml:trace contextRef="#ctx0" brushRef="#br0" timeOffset="-2409.003">1560 1419 23573,'1'2'1131,"46"89"1315,-41-75-2296,19 71 6,27 59-62,-51-145-91,1 1 1,-1 0-1,0-1 0,1 1 1,-1 0-1,1-1 0,-1 0 1,1 1-1,0-1 0,-1 0 1,1 0-1,0 0 0,0 0 1,0 0-1,0 0 0,0 0 1,0-1-1,0 1 0,0-1 1,0 0-1,0 1 0,0-1 1,0 0-1,1 0 0,-1 0 1,0-1-1,0 1 0,0 0 1,0-1-1,0 1 0,0-1 1,0 0-1,0 0 0,0 0 1,0 0-1,0 0 0,-1 0 1,1 0-1,0-1 0,-1 1 1,1 0-1,-1-1 0,1 0 1,-1 1-1,0-1 0,0 0 1,0 1-1,0-1 0,0 0 1,0 0-1,0-1-3,32-24 13,-30 25-16,0 0 1,1 1 0,-1-1 0,1 1 0,0 0 0,-1 0-1,1 0 1,0 0 0,0 1 0,0-1 0,-1 1 0,1 0-1,0 0 1,0 0 0,0 1 0,0-1 0,-1 1 0,1 0-1,0 0 1,-1 0 0,1 1 0,-1-1 0,1 1-1,-1 0 1,1 0 0,-1 0 0,0 1 0,0-1 0,0 1-1,-1-1 1,1 1 0,1 2 2,1 1 24,-1 0 0,1 1 0,-1-1 1,-1 1-1,1 0 0,-1 0 0,0 1 0,-1-1 0,0 1 0,0-1 0,-1 1 0,0 0 0,0-1 1,0 1-1,-1 6-24,-1-10 63,1 0 1,-1 0 0,0 0 0,0-1 0,0 1 0,0 0 0,-1-1-1,1 1 1,-1-1 0,0 1 0,0-1 0,0 0 0,-1 0-1,1 0 1,-1 0 0,0 0 0,0 0 0,0-1 0,0 1-1,0-1 1,0 0 0,-1 0 0,1 0 0,-1-1 0,1 1-1,-1-1 1,0 0 0,0 0 0,1 0 0,-5 0-64,-2 1 49,0 0 0,1-2 0,-1 1 0,0-1 0,0 0 0,0-1 0,0 0 0,0-1 0,1 0 0,-1-1 0,-6-2-49,9 3-26,0 0 1,1-1-1,-1 0 1,1-1 0,-1 1-1,1-1 1,1 0 0,-1 0-1,0-1 1,1 0 0,0 0-1,0 0 1,0-1 0,1 1-1,0-1 1,0 0 0,-1-4 25,15-8-1877,6 12-232</inkml:trace>
  <inkml:trace contextRef="#ctx0" brushRef="#br0" timeOffset="-2048.1">2278 1603 21837,'0'0'1520,"-7"2"1867,-1-2-3282,1 0-1,-1 1 1,1 1-1,0-1 1,-1 1 0,1 0-1,0 1 1,0 0-1,0 0 1,1 0-1,-1 1 1,1 0-1,0 0 1,0 1-1,0-1 1,0 1-1,1 1 1,0-1-1,0 1 1,0 0-1,1 0 1,0 0-1,0 1 1,0 0-105,2 0-2,-1 1 0,2 0 1,-1-1-1,1 1 0,0 0 0,0 0 0,1 0 1,0 0-1,1-1 0,-1 1 0,1 0 0,1 0 1,0 0-1,0-1 0,0 1 0,1-1 0,0 0 1,1 0-1,0 0 0,0 0 0,0 0 0,1-1 1,0 1 1,-3-6-1,-1 0 1,1 0 0,-1 0 0,1 0 0,-1-1 0,1 1 0,0-1 0,-1 1-1,1-1 1,0 1 0,0-1 0,-1 0 0,1 0 0,0 0 0,0 0 0,0 0 0,-1 0-1,1 0 1,0-1 0,0 1 0,-1-1 0,1 1 0,0-1 0,-1 0 0,1 1-1,-1-1 1,1 0 0,-1 0 0,1 0 0,-1 0 0,0-1 0,1 1 0,-1 0-1,0-1 1,0 1 0,0 0 0,1-2 0,34-61 58,-29 45-24,0-1 1,-1 0 0,-1-1-1,-1 1 1,-1-1-1,-1 0 1,0 0 0,-2 0-1,0 0 1,-2 0-1,0 0 1,-1 1 0,-2-1-1,0 1 1,0-1-1,-6-7-34,10 23-92,1 13-320,1-1 0,0 1-1,0-1 1,1 1 0,0-1 0,0 0-1,1 0 1,0 0 0,0 0-1,1 0 1,0-1 0,0 1 0,1 0 412,11 4-2682</inkml:trace>
  <inkml:trace contextRef="#ctx0" brushRef="#br0" timeOffset="-1436.958">2360 1247 17308,'-17'-10'4176,"14"40"-2943,10 18-699,2-1 0,2 1 0,2-2 0,2 0 0,9 16-534,-21-51 129,2 4 63,0 0 0,1-1 0,0 0-1,2 0 1,-1 0 0,1-1-1,1 0 1,1 0 0,1 0-192,-10-11 8,0-1 0,0 0 0,0 0 0,0 1 0,0-1 0,0 0 0,0 0 0,0 0 1,0 0-1,0 0 0,1-1 0,-1 1 0,0 0 0,1-1 0,-1 1 0,1 0 0,-1-1 0,1 0 0,-1 1 0,1-1 0,-1 0 1,1 0-1,-1 0 0,1 0 0,-1 0 0,1 0 0,-1 0 0,1 0 0,-1-1 0,1 1 0,-1-1 0,1 1 0,-1-1 0,0 1 1,1-1-1,-1 0 0,0 0 0,1 0 0,-1 0 0,0 0 0,0 0 0,0 0 0,0 0 0,0 0 0,0 0 0,0-1 0,0 1 1,0 0-1,-1-1 0,1 1 0,-1 0 0,1-1-8,2-12 37,-1 0 0,-1 0 0,0 1 0,-1-1 0,-1 0 0,0 0 0,-1 0 0,0 1 0,-1-1 1,0 1-1,-1 0 0,-1 0 0,0 0 0,-1 0 0,0 1 0,-1 0 0,0 0 0,-1 1 0,-8-9-37,5-1 10,18 25-112,6 13 26,-11-11 74,1 0 0,-1 0-1,1 0 1,1-1-1,-1 1 1,1-1-1,0 0 1,1 0-1,-1 0 1,1-1-1,-1 0 1,2 0-1,-1 0 1,0 0-1,1-1 1,-1 0 0,1 0-1,0 0 1,0-1-1,0 0 1,0 0-1,1-1 1,-1 1-1,0-1 1,1-1-1,-1 1 1,1-1-1,-1 0 1,1-1-1,-1 1 1,5-2 2,-2-5 46,-1 0 0,0 0 0,0-1 0,-1 0-1,0 0 1,-1-1 0,0 1 0,0-2 0,0 1 0,-2 0 0,1-1 0,-1 0-1,0 0 1,-1-1 0,0 1 0,-1-1 0,0 1 0,-1-1 0,0 0 0,-1 1-1,0-1 1,0 0 0,-1 0 0,-1 1 0,1-1 0,-2 0 0,0 1 0,0 0-1,-1 0 1,0-1-46,-36-50 131,39 60-132,0 0 0,1 0 0,-1 1 0,0-1-1,0 1 1,0-1 0,0 1 0,0-1 0,0 1 0,0-1-1,0 1 1,-1 0 0,1 0 0,0-1 0,0 1 0,0 0-1,0 0 1,0 0 0,0 0 0,-1 0 0,1 1 0,0-1-1,0 0 1,0 0 0,0 1 0,0-1 0,0 1 0,0-1-1,0 1 1,0-1 0,0 1 0,0 0 0,0-1 0,0 1-1,1 0 1,-1 0 0,0 0 0,0-1 0,1 1 0,-1 0-1,0 0 1,1 0 0,-1 0 0,1 0 0,0 0 0,-1 0-1,1 1 1,0-1 0,-1 0 0,1 0 0,0 0 0,0 0-1,0 0 1,0 0 0,0 0 0,0 1 0,0-1 0,1 0-1,-1 0 1,0 0 0,1 0 0,-1 1 1,-7 244-87,7-231 88,-1-6 1,1 0 1,0 0-1,0 1 0,1-1 1,0 0-1,1 0 0,0 0 0,0 0 1,1-1-1,0 1 0,1 0 1,0-1-1,1 2-2,-5-9 1,1 0-1,0 0 1,0 0 0,-1 0 0,1-1-1,0 1 1,0 0 0,0 0 0,0 0-1,0-1 1,0 1 0,1 0 0,-1-1-1,0 1 1,0-1 0,0 0 0,0 1-1,1-1 1,-1 0 0,0 0-1,0 0 1,1 0 0,-1 0 0,0 0-1,0 0 1,1 0 0,-1 0 0,0 0-1,0-1 1,0 1 0,1 0 0,-1-1-1,0 1 1,0-1 0,0 0 0,0 1-1,0-1 1,0 0 0,0 0-1,0 1 1,0-1 0,0 0-1,37-45 27,-36 44-26,11-18 9,-5 7-6,0 0 0,1 1 0,0 0 0,1 0 0,0 1-1,1 1 1,0-1 0,1 2 0,4-3-4,-14 11-3,1 0 1,-1 0-1,0 0 0,0 0 1,0 1-1,1-1 1,-1 1-1,0 0 0,1-1 1,-1 1-1,0 0 0,1 0 1,-1 1-1,0-1 1,0 0-1,1 1 0,-1-1 1,0 1-1,0 0 0,1 0 1,-1 0-1,0 0 1,0 0-1,0 0 0,0 1 1,-1-1-1,1 1 0,0-1 1,0 1-1,-1 0 0,1-1 1,-1 1-1,0 0 1,1 0-1,-1 0 0,0 0 1,1 2 2,36 89-77,-35-83 79,39 128 29,-41-135-15,-1-3 1,4-19-570,-5-1-505</inkml:trace>
  <inkml:trace contextRef="#ctx0" brushRef="#br0" timeOffset="-1096.96">3227 1411 14867,'22'-13'7526,"12"-8"-3039,-29 18-4376,1 0-1,-1-1 1,0 1 0,-1-1-1,1 0 1,-1 0-1,0-1 1,0 0 0,0 1-1,0-1 1,-1 0-1,0-1 1,1-2-111,-3 7 189,-42 6 366,36-2-551,0 0-1,0 0 0,0 0 1,0 1-1,1 0 1,0 0-1,0 0 1,0 0-1,0 1 0,0 0 1,1 0-1,0 0 1,0 0-1,0 0 1,1 0-1,0 1 0,0-1 1,0 1-1,1 0 1,-1-1-1,1 1 0,1 0 1,-1 0-1,1 0 1,0 0-1,0-1 1,1 1-1,0 0 0,0 0 1,0 0-1,1-1 1,0 1-1,0-1 0,0 1 1,1-1-1,-1 0 1,1 0-1,1 0 1,0 1-4,-3-4-14,1 0 0,-1-1 0,1 0 0,-1 1 0,1-1 0,0 0 0,0 0 1,0 0-1,-1 0 0,1 0 0,0 0 0,0 0 0,0-1 0,0 1 1,0-1-1,0 1 0,0-1 0,1 0 0,-1 0 0,0 0 0,0 0 0,0 0 1,0-1-1,0 1 0,0 0 0,0-1 0,0 0 0,0 1 0,0-1 0,0 0 14,26-15 1115</inkml:trace>
  <inkml:trace contextRef="#ctx0" brushRef="#br0" timeOffset="-8652.795">62 688 13315,'-8'-57'9570,"-5"4"-6151,-4 59-2009,13 4-1385,0 0 0,0 1 0,1-1 0,1 0 0,0 1 0,0 0 0,1-1 0,0 1 0,1 0 0,0 0 0,0 0 0,2-1 0,0 4-25,-2-7 8,2 18-2,1 1 1,1 0-1,1-1 0,1 0 0,2 0 0,0-1 0,7 11-6,-15-33 3,0 0 0,1 0 0,0 0 0,-1-1 0,1 1 0,0 0 0,0-1 0,0 1-1,0-1 1,0 1 0,0-1 0,1 1 0,-1-1 0,0 0 0,1 1 0,-1-1 0,1 0 0,-1 0 0,1 0 0,0 0 0,-1-1 0,1 1 0,0 0 0,0-1 0,-1 1 0,1-1-1,0 1 1,0-1 0,0 0 0,0 0 0,0 0 0,-1 0 0,1 0 0,0 0 0,0-1 0,0 1 0,0 0 0,0-1 0,-1 0 0,1 1 0,0-1 0,-1 0 0,1 0 0,0 0-1,-1 0 1,1 0 0,-1 0 0,1-1 0,-1 1 0,0 0 0,0-1 0,1 1 0,-1-1 0,0 1 0,0-1 0,-1 0 0,1 1 0,0-2-3,10-13 24,0-1 0,-2-1 1,0 1-1,-1-2 1,0 1-1,-2-1 0,0 0 1,-2 0-1,0-1 1,0 1-1,-2-1 0,-1 0 1,0 0-1,-2 0 1,0 1-1,-1-1 0,-4-16-24,11 67 16,-2-18-32,4 14 7,0 0-1,2-1 0,1 0 1,1-1-1,1 0 0,1-1 1,1 0-1,8 9 10,-20-30 2,0 0 1,1-1-1,-1 1 0,1-1 0,0 1 0,-1-1 1,1 0-1,0 0 0,0 0 0,0 0 0,0-1 1,1 1-1,-1-1 0,0 0 0,1 0 1,-1 0-1,1 0 0,-1-1 0,1 0 0,-1 1 1,1-1-1,-1 0 0,1 0 0,0-1 0,-1 1 1,1-1-1,-1 0 0,0 0 0,1 0 0,-1 0 1,0-1-1,1 1 0,-1-1 0,0 0 1,0 0-1,0 0 0,-1 0 0,3-2-2,1-3 37,1 0 0,-1 0 0,-1 0 0,1-1 0,-1 0 0,0 0 0,-1 0 0,0 0 0,-1-1-1,1 0 1,-1 0 0,-1 0 0,0 0 0,0 0 0,-1 0 0,0 0 0,-1-1 0,0 1 0,0 0 0,-1-1 0,0 1 0,-1 0 0,0 0 0,0 0 0,-1 0-1,0 0 1,0 0 0,-1 1 0,-1 0 0,1 0 0,-1 0 0,-1 0 0,-1-1-37,-16-11 32,16 30-60,16 41-37,-9-45 65,2 0 0,-1 0 0,0 0 0,1 0 0,0-1-1,1 1 1,-1-1 0,1 1 0,0-1 0,1 0 0,-1 0 0,1 0 0,0-1 0,0 1 0,0-1 0,1 0 0,-1 0 0,1 0 0,0-1 0,0 0 0,1 0 0,-1 0 0,1 0 0,-1-1 0,1 0 0,0 0 0,0-1 0,0 0 0,0 0 0,0 0 0,0 0-1,0-1 1,0 0 0,0 0 0,1-1 0,3-5 7,0 0 0,-1-1 1,0 0-1,0 0 0,0-1 0,-1 0 0,0 0 0,-1-1 0,0 0 0,0-1 0,-1 1 0,0-1 0,-1 0 0,0-1 0,0 1 0,-1-1 0,-1 0 0,0 0 0,0-1 1,-1 1-1,-1 0 0,0-1 0,0 1 0,-1-9-7,0 17 2,0-1 1,1 1-1,-1-1 0,0 1 1,0-1-1,-1 1 1,1-1-1,-1 1 0,0-1 1,0 1-1,0-1 1,0 1-1,-1 0 0,1 0 1,-1-1-1,0 1 1,0 0-1,0 1 1,0-1-1,0 0 0,-1 0 1,1 1-1,-1 0 1,0-1-1,0 1 0,1 0 1,-1 0-1,-1 1 1,1-1-1,0 1 0,-1-1-2,1 4-4,1 1 0,-1-1 0,1 1 0,0-1 0,0 1 0,-1 0 0,2 0 0,-1 0 0,0 0 0,1 0 0,-1 0 0,1 0 0,0 1 0,0-1 0,0 0 0,1 1 0,-1-1 0,1 1 0,0-1 0,0 4 4,0-7-1,-3 19-1,2 1-1,0-1 1,1 0-1,1 1 1,1-1 0,1 0-1,0 0 1,1 0-1,1 0 1,1 0-1,4 7 3,-8-23-1,-1 0-1,1 1 1,0-1-1,0 0 1,0-1-1,0 1 1,0 0-1,1 0 1,-1-1-1,1 0 1,0 1-1,0-1 1,0 0-1,0 0 1,0-1-1,0 1 1,0-1-1,0 1 1,1-1-1,-1 0 1,1 0-1,-1-1 1,1 1-1,-1-1 1,1 1 0,-1-1-1,1 0 1,-1 0-1,1-1 1,-1 1-1,1-1 1,-1 0-1,3-1 2,31-11-327,3-7-937</inkml:trace>
  <inkml:trace contextRef="#ctx0" brushRef="#br0" timeOffset="-5885.599">4087 497 11618,'2'-26'3515,"-10"-74"7905,7 98-11316,0-1-1,-1 1 1,1-1-1,-1 1 0,0 0 1,0 0-1,0 0 0,0 0 1,0 0-1,0 0 0,0 1 1,0-1-1,-1 1 1,1-1-1,-1 1 0,1 0 1,-1 0-1,0 0 0,1 0 1,-1 1-1,0-1 1,-2 0-105,1 1 17,0-1 0,0 1 0,0 0 0,0 0 0,1 1 0,-1-1-1,0 1 1,0 0 0,0 0 0,0 0 0,0 0 0,1 0 0,-1 1 0,1 0-1,-1 0 1,1 0 0,-1 0 0,1 1 0,0-1 0,0 1 0,0 0-1,1-1 1,-1 1 0,1 1 0,-1-1 0,1 0 0,0 1 0,0-1-1,1 1 1,-1-1 0,1 1 0,-1 0 0,1 0 0,1-1 0,-1 1-1,0 0 1,1 4-16,-4 7 1,2 0 0,0 1 0,0-1 0,1 1 0,2 0 0,-1-1 0,2 1 0,0-1 0,0 1 0,2-1 0,2 9-1,-5-22 3,-1 1-1,1-1 1,-1 0 0,1 1 0,0-1-1,0 0 1,0 0 0,0 0 0,1 0-1,-1 0 1,0 0 0,1 0 0,-1 0-1,1 0 1,0-1 0,-1 1 0,1-1-1,0 1 1,0-1 0,0 1-1,0-1 1,1 0 0,-1 0 0,0 0-1,0-1 1,1 1 0,-1 0 0,0-1-1,1 1 1,-1-1 0,0 0 0,1 0-1,-1 0 1,1 0 0,-1 0 0,0-1-1,3 0-2,5-4 10,0-1-1,-1 0 1,1-1-1,-1 0 0,0 0 1,-1-1-1,0 0 1,0-1-1,-1 1 0,0-2 1,0 1-1,-1-1 1,-1 0-1,1 0 0,-2 0 1,1-1-1,-1 0 1,0-2-10,1-1 19,0 0 0,-1-1-1,-1 1 1,0-1 0,0 0 0,-2 0 0,0 0 0,-1 0 0,0 0 0,-1-2-19,47 287-308,-21-193-1272,-10-61-355</inkml:trace>
  <inkml:trace contextRef="#ctx0" brushRef="#br0" timeOffset="-5261.666">4573 386 19140,'34'-99'9243,"-34"97"-8809,0 2-189,0 0-87,-8 7 108,-108 83 836,109-85-1095,0 1-1,1 1 1,0-1 0,0 1 0,0 0 0,1 1-1,0-1 1,1 1 0,0 0 0,0 0-1,0 1 1,1-1 0,0 1 0,1-1 0,-1 8-7,-5 10 5,6-21-7,0 1 1,1 0-1,0 0 1,0 0-1,0 0 1,1 0-1,0 0 1,0 0-1,1 0 1,0 0-1,0 0 1,0 0-1,0 0 1,1 0-1,0-1 1,1 1-1,-1-1 1,1 1-1,0-1 1,0 0-1,0 0 1,1 0-1,0-1 1,0 1-1,0-1 1,1 0 0,0 1 1,-3-3-21,0 0 0,0 1 1,0-1-1,0 0 0,0 0 1,0 0-1,1 0 1,-1-1-1,1 1 0,0-1 1,-1 0-1,1 1 1,0-1-1,0 0 0,0 0 1,0-1-1,0 1 0,0-1 1,-1 1-1,2-1 1,-1 0-1,0 0 0,0 0 1,0-1-1,-1 1 1,1-1-1,0 0 0,0 1 1,0-1-1,0-1 0,0 1 1,-1 0-1,1-1 1,0 1-1,0-1 21,59-47-2178,-26 14 957</inkml:trace>
  <inkml:trace contextRef="#ctx0" brushRef="#br0" timeOffset="-4750.802">4735 78 22125,'-31'65'4392,"30"43"-3437,3-63-572,-1-7-213,-3-24-125,2 0 1,0 0-1,0 0 0,2 0 1,-1 0-1,2-1 0,0 1 0,0-1 1,2 1-1,-1-1 0,2 0 1,3 6-46,-7-18 3,0 0 1,1 0-1,-1 0 1,0 0-1,1 0 1,-1 0-1,0-1 1,1 0-1,-1 1 1,1-1-1,-1 0 0,1 0 1,-1 0-1,1 0 1,-1-1-1,0 1 1,1-1-1,-1 1 1,1-1-1,-1 0 1,0 0-1,0 0 1,1 0-1,-1 0 1,0-1-1,0 1 1,0-1-1,0 1 1,-1-1-1,1 0 0,0 0 1,-1 0-1,1 0 1,-1 0-1,1 0 1,-1 0-1,0 0 1,0 0-1,0-1 1,0 1-1,-1 0 1,1-1-1,0 0-3,51-102 120,-51 105-120,-1 1 1,0 0-1,0-1 0,0 1 0,1 0 1,-1-1-1,0 1 0,1-1 0,-1 1 1,0 0-1,1-1 0,-1 1 0,1-1 1,-1 1-1,1-1 0,-1 1 0,1-1 1,0 0-1,-1 1 0,1-1 0,-1 0 0,1 1 1,0-1-1,-1 0 0,1 0 0,0 0 1,-1 1-1,1-1 0,0 0 0,-1 0 1,1 0-1,0 0 0,0 0 0,-1 0 1,1 0-1,0-1 0,-1 1 0,1 0 1,0 0-1,-1 0 0,1-1 0,0 1 1,-1 0-1,1-1 0,-1 1 0,1 0 1,0-1-1,-1 1 0,1-1 0,-1 1 1,0-1-1,1 1 0,-1-1 0,1 0 0,-1 0 0,40 133-13,-40-132 16,-1 1 0,1 0 0,0 0 0,0 0-1,0 0 1,0 0 0,0 0 0,0 0 0,1-1 0,-1 1 0,0 0-1,0 0 1,1 0 0,-1 0 0,0-1 0,1 1 0,-1 0 0,1 0-1,-1 0 1,1-1 0,-1 1 0,1 0 0,0-1 0,-1 1-1,1-1 1,0 1 0,-1-1 0,1 1 0,0-1 0,0 1 0,0-1-1,-1 0 1,1 1 0,0-1 0,0 0 0,0 0 0,0 1 0,0-1-1,-1 0 1,1 0 0,0 0 0,0 0 0,0 0 0,0-1 0,0 1-1,0 0 1,0 0 0,-1 0 0,1-1 0,0 1 0,0 0 0,0-1-1,-1 1 1,1-1 0,0 1 0,0-1 0,-1 1 0,1-1 0,0 0-1,-1 1 1,1-1 0,0 0-3,26-56 257,35-162-36,-62 219-222,0 1 0,0-1 0,1 0 0,-1 1-1,0-1 1,0 0 0,1 0 0,-1 1 0,0-1 0,1 0 0,-1 0 0,0 1 0,1-1 0,-1 0 0,1 0-1,-1 0 1,0 0 0,1 0 0,-1 1 0,0-1 0,1 0 0,-1 0 0,1 0 0,-1 0 0,0 0-1,1 0 1,-1 0 0,1 0 0,-1-1 0,0 1 0,1 0 0,-1 0 0,1 0 0,-1 0 0,0 0 0,1-1-1,-1 1 1,0 0 0,1 0 0,-1-1 0,0 1 0,0 0 0,1 0 0,-1-1 0,0 1 0,0 0-1,1-1 1,-1 1 0,0-1 1,9 45-38,-9-42 38,23 207 25,-18-198-574,-5-11-898</inkml:trace>
  <inkml:trace contextRef="#ctx0" brushRef="#br0" timeOffset="-4098.073">5296 386 23285,'0'0'1022,"0"0"148,2 0-117,7-3-958,-1-1 0,1 1 1,-1-1-1,0-1 1,-1 0-1,1 0 1,-1 0-1,0-1 0,0 0 1,-1 0-1,0-1 1,0 0-1,0 0 0,-1 0 1,0-1-1,0 1 1,-1-1-1,0 0 1,0-1-1,-1 1 0,0-1 1,1-7-96,-3 15 14,0 0-1,-1 0 1,1 0 0,0 0 0,-1 0 0,1 0 0,-1 0-1,1-1 1,-1 1 0,1 0 0,-1 0 0,0-1 0,0 1-1,0 0 1,1 0 0,-1-1 0,0 1 0,-1 0 0,1-1-1,0 1 1,0 0 0,-1 0 0,1-1 0,0 1 0,-1 0-1,1 0 1,-1 0 0,0 0 0,1-1 0,-1 1 0,0 0-1,0 0 1,1 0 0,-1 0 0,0 1 0,0-1 0,0 0-1,0 0 1,0 0 0,-1 1 0,1-1 0,0 1 0,0-1-1,0 1 1,-1-1 0,1 1 0,0 0 0,0-1 0,-1 1-1,1 0 1,-1 0-14,-4 5 20,0 0 1,0 1-1,1-1 0,0 1 0,0 1 0,1-1 0,-1 0 1,1 1-1,1 0 0,-1 0 0,1 0 0,1 1 0,-1-1 1,1 1-1,0-1 0,1 1 0,-1 7-20,0 1 3,0 1 0,1-1 1,1 1-1,0-1 0,1 1 0,1-1 0,0 0 1,2 1-1,-1-1 0,7 13-3,-10-27 0,0 0 0,1-1 0,-1 1 0,0-1 0,1 1 0,0 0 0,-1-1 0,1 1 0,0-1 0,0 0 0,-1 1 0,1-1 0,0 0 0,1 1 0,-1-1 0,0 0 0,0 0 0,0 0 0,1 0 0,-1 0 0,1 0 0,-1 0 0,0-1 0,1 1 0,0 0 0,-1-1 0,1 0 0,-1 1 0,1-1 0,-1 0 0,1 1 0,0-1 0,-1 0 0,1 0 0,0 0 0,-1-1 0,1 1 0,0 0 0,-1-1 0,1 1 0,-1-1 0,1 1 0,-1-1 0,1 0 0,-1 1 0,1-1 0,-1 0 0,0 0 0,1 0 0,-1 0 0,0 0 0,0-1 0,0 1 0,0 0 0,0 0 0,0-1 0,0 1 0,0-1 0,0 1 0,-1-1 0,1 0 0,39-76-449,-26 26 1347</inkml:trace>
  <inkml:trace contextRef="#ctx0" brushRef="#br0" timeOffset="-3833.321">5310 187 20324,'-38'31'4137,"37"-38"-2919,0-1-1128,1 0 1,0 0-1,1 0 1,0 0-1,0 0 1,1 0-1,0 0 1,0 1-1,0-1 0,1 1 1,1-1-1,2-4-90,-5 9-51,9-20 362,-6 32-1067,-9 29-435</inkml:trace>
  <inkml:trace contextRef="#ctx0" brushRef="#br0" timeOffset="-8218.281">1481 438 20740,'0'-86'4905,"0"85"-4839,0 0 0,0 0 0,0 0 0,-1 1 0,1-1 0,0 0-1,-1 0 1,1 1 0,0-1 0,-1 0 0,1 1 0,-1-1-1,1 0 1,-1 1 0,0-1 0,1 1 0,-1-1 0,0 1-1,1-1 1,-1 1 0,0-1 0,1 1 0,-1 0 0,0-1-1,0 1 1,1 0 0,-1 0 0,0 0 0,0-1 0,0 1-1,1 0 1,-1 0 0,0 0 0,0 0 0,0 1 0,0-1-1,1 0 1,-1 0 0,0 0 0,0 0 0,1 1 0,-1-1 0,0 0-1,0 1 1,1-1 0,-1 1 0,0-1 0,1 1 0,-1-1-1,0 1 1,1-1 0,-1 1 0,0 0-66,-32 31 450,24-11-433,0 0-1,2 0 1,0 1-1,1 0 1,1 0 0,2 1-1,0-1 1,1 1-1,1 7-16,0-21 3,-1 4-2,0 0 1,1 0-1,0 0 1,1 0-1,0 0 1,1 0-1,1 0 0,0 0 1,1 0-1,0 0 1,1-1-1,0 1 1,1-1-1,6 10-1,-9-20-53,0 1 1,0-1-1,1 0 1,0 0-1,-1 0 0,1 0 1,0 0-1,0-1 0,0 1 1,0-1-1,0 1 1,0-1-1,0 0 0,0-1 1,1 1-1,-1 0 0,0-1 1,1 0-1,-1 0 0,0 0 1,0 0-1,1 0 1,-1-1-1,0 1 0,1-1 1,0 0 52,31-15-487</inkml:trace>
  <inkml:trace contextRef="#ctx0" brushRef="#br0" timeOffset="-7486.455">1805 355 23205,'-21'47'725,"2"2"0,2-1 0,3 2 0,1 0 0,3 1 0,-4 48-725,19-52 217,-5-46-214,0 0 0,0-1 0,0 1 0,0 0 1,0 0-1,0-1 0,0 1 0,0 0 0,1-1 1,-1 1-1,0-1 0,0 1 0,1 0 0,-1-1 1,0 1-1,1-1 0,-1 1 0,1 0 0,-1-1 1,1 0-1,-1 1 0,1-1 0,-1 1 0,1-1 0,-1 1 1,1-1-1,0 0 0,-1 0 0,1 1 0,0-1 1,-1 0-1,1 0 0,0 0 0,-1 1 0,1-1 1,0 0-1,-1 0 0,1 0 0,0 0 0,-1 0 1,1 0-1,0-1 0,-1 1 0,1 0 0,0 0 1,-1 0-1,1-1 0,0 1 0,-1 0 0,1-1 1,-1 1-1,1 0 0,0-1 0,-1 1 0,1-1 0,-1 1 1,0-1-1,1 1 0,-1-1 0,1 1-3,5-9 26,0 0-1,0 0 1,-1-1 0,0 1-1,-1-1 1,0 0-1,0 0 1,-1-1 0,2-9-26,3-10 31,31-61 38,-37 90-69,0 1 1,0 0-1,1 0 0,-1 1 1,0-1-1,0 0 0,0 1 1,0-1-1,0 1 0,0-1 1,0 1-1,0 0 0,0 0 1,0 0-1,0 0 0,0 1 0,0-1 1,-1 0-1,1 1 0,0-1 1,-1 1-1,0 0 0,1-1 1,-1 1-1,0 0 0,0 0 1,0 0-1,0 0 0,0 0 1,0 0-1,0 0 0,-1 0 1,1 0-1,-1 0 0,0 0 1,1 1-1,1 1-1,66 141 163,-68-144-154,1 0-1,-1 0 1,0 0-1,0 0 1,1 0-1,-1 0 1,0 0-1,1 0 1,-1 0-1,1 0 1,-1-1-1,1 1 1,0 0-1,-1 0 1,1-1-1,0 1 0,-1 0 1,1-1-1,0 1 1,0 0-1,0-1 1,-1 1-1,1-1 1,0 0-1,0 1 1,0-1-1,0 0 1,0 1-1,0-1 1,0 0-1,0 0 1,0 0-1,0 0 0,0 0 1,0 0-1,0 0 1,0 0-1,0 0 1,0-1-1,0 1 1,0 0-1,-1-1 1,1 1-1,0 0 1,0-1-1,0 1 1,0-1-1,0 1 1,-1-1-1,1 0 1,0 1-1,-1-1 0,2 0-6,65-136 308,-23 35-270,-43 102-40,-1-1 0,0 0 0,1 0 1,-1 0-1,0 0 0,1 0 0,-1 0 0,1 1 1,0-1-1,-1 0 0,1 0 0,-1 1 1,1-1-1,0 0 0,0 1 0,-1-1 1,1 1-1,0-1 0,0 1 0,0-1 1,0 1-1,0 0 0,-1-1 0,1 1 1,0 0-1,0 0 0,0-1 0,0 1 1,0 0-1,0 0 0,0 0 0,0 0 1,0 0-1,0 1 0,0-1 0,0 0 1,0 0-1,0 1 0,0-1 0,-1 0 0,1 1 1,0-1-1,0 1 0,0-1 0,0 1 1,-1-1-1,1 1 0,0 0 0,-1-1 1,1 1-1,0 0 0,-1 0 0,1 0 1,-1-1-1,1 1 0,-1 0 0,1 0 1,-1 0-1,0 0 1,27 60-67,-25-55 63,53 135 5,-53-140 2,-1 0-1,0-1 1,1 1-1,-1 0 1,1-1 0,-1 1-1,1-1 1,-1 0 0,1 0-1,-1 1 1,1-1 0,-1 0-1,1 0 1,-1 0 0,1-1-1,-1 1 1,1 0 0,-1-1-1,1 1 1,-1-1 0,1 1-1,-1-1 1,1 1-1,-1-1 1,0 0 0,1 0-1,-1 0 1,0 0 0,0 0-1,0 0 1,0 0 0,0 0-1,0 0 1,0-1 0,0 1-1,0 0 1,0-1 0,-1 1-1,1 0 1,-1-1-1,1 1 1,-1-1 0,1 1-1,-1-1 1,0 1 0,0-1-1,0 1 1,1-1 0,-2 0-1,1 0-2,1 0 1,20-53 37,-17 42-49,0 1 0,1 0 1,0 0-1,1 0 0,0 1 1,0 0-1,2 0 0,-1 0 1,3-1 10,-8 12-11,0-1 1,0 1 0,0 0 0,0-1 0,0 1 0,0 1 0,1-1-1,-1 0 1,0 0 0,0 1 0,0-1 0,0 1 0,0-1 0,-1 1-1,1 0 1,0 0 0,0 0 0,0 0 0,-1 0 0,1 0 0,0 1-1,-1-1 1,1 0 0,-1 1 0,0-1 0,1 1 0,-1 0 0,0-1-1,0 1 1,0 0 0,0 0 0,0 0 0,0 0 0,-1 0 0,1 0-1,-1 0 1,1 0 0,-1 0 0,0 0 0,0 0 0,0 2 10,2 0-15,46 129-67,-47-132 82,-1 0 0,0-1 0,1 1 0,-1 0 0,1-1 0,-1 1 0,1-1-1,-1 1 1,1-1 0,0 1 0,-1-1 0,1 1 0,-1-1 0,1 1-1,0-1 1,0 0 0,-1 1 0,1-1 0,0 0 0,-1 0 0,1 1-1,0-1 1,0 0 0,0 0 0,-1 0 0,1 0 0,0 0 0,0 0 0,-1 0-1,1 0 1,0 0 0,0-1 0,-1 1 0,1 0 0,0 0 0,0-1-1,-1 1 1,1 0 0,0-1 0,-1 1 0,1-1 0,0 1 0,-1-1 0,1 1-1,-1-1 1,1 0 0,-1 1 0,1-1 0,-1 1 0,1-1 0,-1 0 0,23-39-32,39-149-335,-62 189 363,0-1 1,0 1-1,0-1 1,0 1-1,0-1 1,0 1-1,0-1 1,1 1-1,-1-1 0,0 1 1,0-1-1,0 1 1,1-1-1,-1 1 1,0-1-1,1 1 1,-1 0-1,0-1 0,1 1 1,-1 0-1,0-1 1,1 1-1,-1 0 1,1-1-1,-1 1 1,1 0-1,-1 0 0,0-1 1,1 1-1,-1 0 1,1 0-1,-1 0 1,1 0-1,-1 0 0,1 0 1,-1 0-1,1 0 1,0 0-1,-1 0 1,1 0-1,-1 0 1,1 0-1,-1 0 0,1 0 1,-1 0-1,0 1 1,1-1-1,-1 0 1,1 0-1,-1 1 1,1-1-1,-1 0 0,1 1 1,-1-1-1,0 0 1,1 1-1,-1-1 1,0 0-1,1 1 1,-1-1-1,0 1 0,0-1 1,1 1-1,-1-1 1,0 1 3,12 38-132,-11-32 132,44 188 447,-45-194-441,1 0 0,0 0 0,-1 1 1,1-1-1,0 0 0,-1-1 0,1 1 0,0 0 0,0 0 0,0 0 0,0 0 0,0-1 1,0 1-1,0 0 0,0-1 0,0 1 0,0-1 0,0 1 0,0-1 0,0 1 0,0-1 1,1 0-1,-1 0 0,0 1 0,0-1 0,1 0 0,-1 0 0,0 0 0,0 0 0,0-1 1,1 1-1,-1 0 0,0 0 0,0-1 0,0 1 0,0-1 0,0 1 0,1-1 0,-1 1 1,0-1-1,0 0 0,0 0 0,-1 1 0,1-1 0,0 0 0,0 0 0,0 0 0,0 0 1,-1 0-1,1 0 0,0 0 0,-1 0 0,1 0 0,-1 0 0,0 0 0,1-1 1,-1 1-1,0 0 0,1 0 0,-1-1-6,9-26-174,0-5-391</inkml:trace>
  <inkml:trace contextRef="#ctx0" brushRef="#br0" timeOffset="-6520.586">2985 453 16131,'0'0'2888,"0"0"-25,-6 4 650,-2 10-3237,0-1 0,1 1 0,0 0 0,1 0 0,1 1-1,0 0 1,1 0 0,0 0 0,1 0 0,1 1 0,1-1 0,0 1 0,1 2-276,7 49 417,-7-65-412,0-1 0,0 0 0,1 0 0,-1 0 0,0 0 1,1 0-1,-1 0 0,1 0 0,-1 0 0,1 0 0,-1 0 0,1 0 0,0 0 0,-1 0 1,1 0-1,0 0 0,0 0 0,0-1 0,0 1 0,0 0 0,0-1 0,0 1 0,0-1 0,0 1 1,0-1-1,0 1 0,0-1 0,0 0 0,0 1 0,0-1 0,1 0 0,-1 0 0,0 0 1,0 0-1,0 0 0,0 0 0,0 0 0,1 0 0,-1-1 0,0 1 0,0 0 0,0-1 1,0 1-1,0-1 0,0 1 0,0-1 0,0 1 0,0-1 0,0 0 0,0 1 0,0-1 1,0 0-1,-1 0 0,1 0 0,0 0 0,0 0-5,11-12 9,1-1 0,-2-1 1,0 0-1,0 0 0,-1-1 0,-2-1 0,1 0 1,-2 0-1,5-14-9,-1-2 6,-1 0 1,-1-1-1,-2-1 1,-2 1-1,-1-1 1,-1 0-1,-2-19-6,-1 50-21,-1 21-77,2 3 89,0 0-1,2 0 0,0 0 0,1 0 0,1-1 1,1 0-1,0 0 0,2 0 0,5 9 10,-13-26 2,1 0-1,0 0 0,0-1 0,0 1 0,0 0 1,0 0-1,1-1 0,-1 1 0,0-1 0,1 1 1,0-1-1,-1 0 0,1 1 0,-1-1 0,1 0 1,0 0-1,0 0 0,0 0 0,0-1 0,0 1 1,0 0-1,0-1 0,0 1 0,0-1 1,0 0-1,0 0 0,0 1 0,0-2 0,0 1 1,0 0-1,0 0 0,0 0 0,0-1 0,0 0 1,0 1-1,0-1 0,0 0 0,0 0 0,0 0 1,-1 0-1,1 0 0,0 0 0,-1 0 0,1-1 1,-1 1-1,1 0 0,-1-1 0,1 0 0,-1 1 1,0-1-1,0 0 0,0 1 0,1-2-1,8-17 10,-1 0 0,-1-1 0,0 0-1,-2 0 1,0-1 0,-1 1 0,-1-1 0,-2 0-1,0 0 1,-1-1 0,-1 1 0,-1-2-10,-36-143-174,61 366-108,-24-172 301,1 0 1,1 0 0,1 0 0,2 0 0,0 0 0,2-1 0,1 0 0,1 0-1,1-1 1,11 19-20,22-1 32,-43-43-30,1 0-1,0-1 0,0 1 0,-1 0 0,1 0 1,0 0-1,-1 0 0,1-1 0,0 1 1,-1 0-1,1-1 0,0 1 0,-1 0 0,1-1 1,-1 1-1,1-1 0,0 1 0,-1-1 1,1 1-1,-1-1 0,0 1 0,1-1 0,-1 0 1,1 1-1,-1-1 0,0 0 0,0 1 1,1-1-1,-1 0 0,0 1 0,0-1 1,0 0-1,0 0 0,0 1 0,0-1 0,0 0 1,0 0-1,0 1 0,0-1 0,0 0 1,0 1-1,0-1 0,-1 0 0,1 0 0,0 1 1,0-1-1,-1 0 0,1 1 0,-1-1 1,1 1-1,0-1 0,-1 0 0,1 1 0,-1-1 1,1 1-1,-1-1 0,0 1 0,1 0 1,-1-1-1,0 1 0,1-1-1,-18-26-71,-2 1 0,0 0 0,-1 1 1,-2 1-1,0 1 0,-2 2 0,-15-11 71,22 16-105,-77-66-386,129 91 505,-20-5-40,1 0 0,-1-1-1,1-1 1,0 0 0,0-1-1,0 0 1,-1-1 0,1-1-1,0-1 1,0 0-1,0 0 1,-1-2 0,1 0 26,44-14-1171</inkml:trace>
  <inkml:trace contextRef="#ctx0" brushRef="#br0" timeOffset="-3186.668">5572 184 21605,'3'-4'258,"0"-5"31,1 2 0,0-1-1,0 0 1,1 1 0,0 0 0,1 0-1,-1 0 1,1 0 0,0 1 0,1 0 0,0 1-1,0-1 1,0 1 0,0 1 0,1-1-1,0 1 1,0 1 0,0-1 0,0 1-1,0 1 1,1-1 0,-1 2 0,6-2-289,-9 6 28,0 0 0,0 1 0,-1-1 1,0 1-1,0 0 0,0 0 0,0 0 0,0 1 0,-1-1 1,0 1-1,0 0 0,0 0 0,-1 0 0,1 0 1,-1 0-1,0 0 0,-1 1 0,1-1 0,-1 1 1,0-1-1,-1 1 0,1 0 0,-1-1 0,0 1 1,-1 0-1,1-1 0,-1 1 0,0-1 0,-2 6-28,-12 82 395,11-75-332,0-1-1,1 1 0,1 0 0,1 0 1,0-1-1,1 1 0,2 10-62,-2-27 2,0-1-1,0 1 0,0-1 1,0 1-1,-1-1 1,1 1-1,0-1 0,0 1 1,0-1-1,0 1 1,0-1-1,0 1 0,0-1 1,1 1-1,-1-1 1,0 1-1,0-1 0,0 0 1,0 1-1,1-1 1,-1 1-1,0-1 0,0 1 1,1-1-1,-1 0 1,0 1-1,1-1 0,-1 0 1,0 1-1,1-1 1,-1 0-1,1 1 0,-1-1 1,1 0-1,-1 0 1,0 1-1,1-1 0,-1 0 1,1 0-1,-1 0 1,1 0-1,-1 0 0,1 0 1,-1 0-1,1 0 1,-1 0-1,1 0 0,-1 0 1,1 0-1,-1 0 1,1 0-1,-1 0 0,1 0 1,-1 0-1,1-1-1,16-24 39,-6-8-76,0-2 1,-3 0-1,-1 0 0,-1 0 0,-2-1 1,-2 1-1,-1-34 37,0 77-8,0 1-1,1-1 1,0 0 0,0 0 0,1-1 0,0 1 0,0 0 0,1-1-1,0 0 1,0 0 0,1 0 0,0 0 0,0-1 0,1 1 0,0-1-1,0-1 1,0 1 0,0-1 0,7 3 8,-9-6 4,1 0 1,0 0-1,-1-1 0,1 1 0,0-1 1,0-1-1,0 1 0,0-1 0,0 0 1,0 0-1,0 0 0,0 0 0,0-1 0,0 0 1,-1 0-1,1-1 0,0 1 0,0-1 1,-1 0-1,1 0 0,-1 0 0,0-1 1,1 0-1,-1 0 0,-1 0 0,1 0 1,0 0-1,1-3-4,6-4 13,-1-1 0,0-1 0,0 0 0,-2 0 0,1-1 0,-2 0 0,1 0 0,3-12-13,-8 20 5,-1 0 1,0 1-1,0-1 0,0 0 1,0 0-1,-1 0 1,0 0-1,0 0 0,-1 0 1,1-1-1,-1 1 1,0 0-1,-1 0 0,1 0 1,-1 0-1,0 0 1,0 0-1,0 0 0,-1 0 1,-1-3-6,2 7 0,0 0-1,1 0 1,-1 0 0,0 0 0,0 1 0,1-1-1,-1 0 1,0 1 0,0-1 0,0 1 0,0-1-1,0 1 1,0-1 0,0 1 0,0-1 0,0 1-1,0 0 1,0 0 0,0 0 0,0-1 0,0 1-1,0 0 1,0 0 0,-1 1 0,1-1 0,0 0-1,0 0 1,0 0 0,0 1 0,0-1 0,0 1-1,0-1 1,0 0 0,0 1 0,0 0 0,0-1-1,1 1 1,-1 0 0,0-1 0,0 1 0,0 0-1,1 0 1,-1 0 0,0-1 0,1 1 0,-1 0-1,1 0 1,-1 0 0,1 0 0,-25 53-42,21-42 41,1 0 1,0 0 0,0 1-1,2-1 1,-1 1-1,2 0 1,0-1 0,0 1-1,1 0 1,0 0 0,2-1-1,-1 0 1,1 1-1,1-1 1,0 0 0,1 0-1,0-1 1,1 1 0,0-1-1,1 0 1,0-1 0,-4-7-20,0 0-1,1-1 1,-1 0 0,1 0 0,-1 0-1,1 0 1,0 0 0,0-1 0,0 0 0,0 0-1,0 0 1,0 0 0,0 0 0,0-1-1,0 0 1,0 0 0,0 0 0,0 0-1,1-1 1,-1 1 0,0-1 0,0 0 0,0-1-1,1 1 21,33-15-1196</inkml:trace>
  <inkml:trace contextRef="#ctx0" brushRef="#br0" timeOffset="1172.638">3961 1309 12163,'5'-19'4233,"2"4"2304,5 5-4689,-5 11-695,3 8-201,-4 13-528,-2 6-136,-1 5-176,-3 5-40,2 0-24,-2 1-24,4 5-8,4-1-16,0-5-192,5-8-704</inkml:trace>
  <inkml:trace contextRef="#ctx0" brushRef="#br0" timeOffset="1855.127">5224 1130 21373,'0'-1'130,"-1"-1"1,0 1-1,1-1 1,-1 0-1,0 1 1,0-1-1,0 1 1,0 0-1,0-1 1,0 1-1,-1 0 1,1 0-1,0-1 1,-1 1-1,1 0 1,0 0-1,-1 1 1,1-1-1,-1 0 1,0 0-1,1 1 1,-1-1-1,0 1 1,1-1-1,-1 1 1,0 0-1,1 0 1,-1 0-1,0 0 1,0 0-1,1 0 1,-1 0-1,0 0 0,1 1 1,-1-1-1,0 1 1,1-1-1,-1 1 1,0 0-1,1-1 1,-1 1-1,1 0 1,-1 0-1,1 0 1,0 0-1,-1 1 1,1-1-1,0 0 1,0 0-1,0 1 1,0-1-1,0 1 1,0-1-1,0 2-130,-13 11 37,1 1 0,1 0-1,1 1 1,0 0 0,1 1-1,0 0 1,2 0-1,0 1 1,1 0 0,1 1-1,0 0 1,2 0 0,-1 7-37,5-26 0,0-1 1,0 1-1,0-1 1,0 1-1,1-1 1,-1 1-1,0-1 1,0 1-1,0-1 1,1 1-1,-1-1 1,0 1-1,1-1 1,-1 1-1,0 0 1,1-1-1,-1 1 1,1 0-1,-1-1 1,0 1-1,1 0 1,-1-1-1,1 1 1,-1 0-1,1 0 1,-1 0-1,1-1 1,-1 1-1,1 0 1,-1 0-1,1 0 1,-1 0-1,1 0 1,-1 0-1,1 0 1,0 0-1,-1 0 1,1 0-1,-1 0 1,1 0-1,-1 1 1,1-1-1,-1 0 1,1 0-1,-1 1 1,1-1-1,-1 0 1,0 0-1,1 1 1,-1-1-1,1 0 1,-1 1-1,0-1 1,1 1-1,-1-1 1,0 1-1,1-1 1,-1 0-1,0 1 1,0-1-1,1 1 1,-1-1-1,0 1 1,9-9 5,0-4-5,1 1 0,1 1 0,0 0 0,0 0 0,1 1 0,0 1 0,0 0 0,1 0 0,0 1 0,0 1 0,1 0 0,0 1 0,0 1 0,0 0 0,1 0 0,0 2-1,-11 2-3,0 0 0,0 1 0,0 0-1,0 0 1,0 0 0,-1 0 0,1 1 0,0-1 0,-1 1-1,1 0 1,-1 0 0,0 0 0,1 1 0,-1-1-1,0 1 1,0 0 0,-1 0 0,1 0 0,-1 0-1,1 0 1,-1 0 0,0 1 0,0-1 0,0 1 0,-1 0-1,1-1 1,-1 1 0,0 0 0,0 0 0,0 0-1,-1 0 4,3 8 47,-2-1-1,1 1 0,-2-1 1,1 1-1,-2-1 0,1 1 0,-1-1 1,-1 0-1,0 1 0,-3 5-46,3-10 12,-1 0 0,0 0 1,0 0-1,-1 0 0,0 0 0,0-1 0,-1 0 0,0 1 0,0-2 0,0 1 0,-1-1 0,1 1 0,-1-2 0,-1 1 1,1-1-1,-1 0 0,1 0 0,-1 0 0,0-1 0,-1 0 0,1-1 0,0 0 0,-1 0 0,1 0 0,-1-1 0,0 0 1,0-1-1,1 1 0,-1-1 0,0-1 0,1 0 0,-1 0 0,-2-1-12,-30-6-944,2-1-851</inkml:trace>
  <inkml:trace contextRef="#ctx0" brushRef="#br0" timeOffset="2526.282">2402 2694 18972,'19'-89'7128,"-19"88"-7082,0 1-1,1-1 1,-1 1-1,0-1 0,0 1 1,0 0-1,0-1 1,0 1-1,0-1 0,0 1 1,0-1-1,-1 1 1,1-1-1,0 1 1,0 0-1,0-1 0,0 1 1,-1-1-1,1 1 1,0 0-1,0-1 0,-1 1 1,1 0-1,0-1 1,0 1-1,-1 0 1,1-1-1,0 1 0,-1 0 1,1 0-1,-1-1 1,1 1-1,0 0 1,-1 0-1,1 0 0,-1 0 1,1-1-1,-1 1 1,1 0-1,0 0 0,-1 0 1,1 0-1,-1 0 1,1 0-1,-1 0 1,1 0-1,0 0 0,-1 1 1,1-1-1,-1 0 1,1 0-1,-1 0 1,1 0-1,0 1 0,-1-1 1,1 0-1,0 0 1,-1 1-1,1-1 0,-1 0 1,1 0-1,0 1 1,0-1-1,-1 0 1,1 1-1,0-1 0,0 1-45,-24 22 351,8 3-314,1 1 0,2 0-1,1 0 1,1 1 0,-5 21-37,-2 4 26,-3 16-20,20-66-15,9-4-28,43-10 6,-43 8 26,-1 0 1,1 1-1,0-1 0,0 1 1,1 1-1,-1 0 1,0 0-1,0 0 0,1 1 1,-1 0-1,0 1 1,1 0-1,-1 0 0,0 1 1,0 0-1,0 1 0,0-1 1,0 1-1,-1 1 1,1 0-1,-1 0 0,0 0 1,0 1-1,0 0 1,-1 0-1,1 1 5,-4-1-1,1 0 1,-1 0-1,0 1 1,0-1-1,0 1 1,-1 0-1,0-1 0,0 1 1,0 0-1,-1 1 1,0-1-1,0 0 1,-1 0-1,1 0 1,-1 1-1,-1-1 0,1 0 1,-1 0-1,0 0 1,-1 0-1,1 0 1,-1 0-1,0 0 1,-1 0-1,0 0 0,-1 1 1,-1 3 10,0-1-1,0 1 0,-1-2 0,-1 1 0,0 0 0,0-1 0,0-1 1,-1 1-1,0-1 0,-1-1 0,1 1 0,-1-1 0,-1-1 1,1 0-1,-1 0-9,8-4-34,0 1 0,-1-1-1,1 0 1,0-1 0,0 1 0,-1 0 0,1-1 0,0 1 0,-1-1 0,1 0 0,0 0 0,-1 0 0,1 0 0,-1 0 0,1 0-1,0-1 1,-1 1 0,1-1 0,0 1 0,-1-1 0,1 0 0,0 0 0,0 0 0,0-1 0,0 1 0,0 0 0,0-1 0,0 1 0,0-1-1,0 1 1,1-1 0,-1 0 0,1 0 0,-1 0 0,1 0 0,0 0 0,0 0 0,0 0 0,0-1 0,0 0 34,-3-24-1715</inkml:trace>
  <inkml:trace contextRef="#ctx0" brushRef="#br0" timeOffset="3088.935">2723 2650 22621,'1'3'96,"7"59"1653,3 0 0,3 0-1,17 44-1748,-31-104 28,1 0-10,-1 1 1,0-1-1,1 0 1,-1 1-1,1-1 1,0 0 0,0 1-1,0-1 1,0 0-1,0 0 1,0 0-1,1 0 1,-1 0 0,1 0-1,-1 0 1,1-1-1,0 1 1,-1 0-1,1-1 1,0 1-1,0-1 1,0 0 0,0 0-1,1 0 1,-1 0-1,0 0 1,0 0-1,1 0 1,-1-1 0,0 1-1,3-1-18,-1-4 9,1-1 1,-1 0-1,0-1 0,0 1 0,0-1 0,-1 1 1,1-1-1,-2 0 0,1 0 0,-1 0 0,0-1 1,0 1-1,0-1 0,0-3-9,0 0 15,10-40 37,30-73 79,-41 122-131,-1 1 0,1-1 0,-1 0 0,1 0 1,0 1-1,-1-1 0,1 0 0,0 1 0,-1-1 0,1 1 1,0-1-1,0 1 0,-1-1 0,1 1 0,0 0 0,0-1 0,0 1 1,0 0-1,-1 0 0,1-1 0,0 1 0,0 0 0,0 0 1,0 0-1,0 0 0,0 0 0,0 0 0,0 0 0,0 1 1,-1-1-1,1 0 0,0 0 0,0 1 0,0-1 0,0 0 0,-1 1 1,1-1-1,0 1 0,0-1 0,-1 1 0,1 0 0,0-1 1,-1 1-1,1 0 0,0-1 0,-1 1 0,1 1 0,30 41-25,-28-37 23,100 206 50,-103-212-46,0 1-1,0-1 1,0 1 0,0 0 0,0-1 0,0 1 0,0 0-1,0-1 1,0 1 0,1-1 0,-1 1 0,0-1-1,0 1 1,1 0 0,-1-1 0,1 1 0,-1-1-1,0 1 1,1-1 0,-1 0 0,1 1 0,-1-1 0,1 1-1,-1-1 1,1 0 0,-1 1 0,1-1 0,-1 0-1,1 0 1,0 1 0,-1-1 0,1 0 0,-1 0-1,1 0 1,0 0 0,-1 0 0,1 0 0,0 0 0,-1 0-1,1 0 1,-1 0 0,1 0 0,0 0 0,-1 0-1,1-1 1,-1 1 0,1 0 0,0 0 0,-1-1-1,1 1 1,-1 0 0,1-1 0,-1 1 0,1-1 0,-1 1-1,1 0 1,-1-1 0,0 1 0,1-1 0,-1 1-1,1-1-1,11-41 123,-11 36-111,7-33 60,-4 9-48,3 1-1,0 0 1,2 0 0,0 0 0,2 1 0,2 0-24,-12 26-1,-1 1 0,1 0 0,0-1 0,-1 1 0,1 0 0,0 0-1,0 0 1,0-1 0,0 1 0,0 0 0,0 0 0,0 0 0,0 0 0,0 1 0,0-1 0,0 0 0,1 0 0,-1 1 0,0-1 0,1 1-1,-1-1 1,1 1 0,-1-1 0,0 1 0,1 0 0,-1 0 0,1 0 0,-1 0 0,1 0 0,-1 0 0,0 0 0,1 0 0,-1 0 0,1 1-1,-1-1 1,0 1 0,1-1 0,-1 1 0,0-1 0,1 1 0,-1 0 0,0 0 0,0-1 0,0 1 0,1 0 0,-1 0 0,0 0 0,0 0 0,-1 1-1,1-1 1,0 0 0,0 0 1,46 70-42,-45-67 45,42 69 27,-44-73-28,1 0 0,0 0 0,0 0 0,0 0 0,0 0 0,-1 0 1,1 0-1,0 0 0,0 0 0,0-1 0,-1 1 0,1 0 1,0-1-1,0 1 0,-1 0 0,1-1 0,0 1 0,0-1 0,-1 1 1,1-1-1,-1 0 0,1 1 0,-1-1 0,1 0 0,-1 1 0,1-1 1,-1 0-1,1 1 0,-1-1 0,0 0 0,1 0 0,-1 0 0,0 1 1,0-1-1,0 0 0,0 0 0,1 0 0,-1 1 0,0-1 1,0 0-1,-1 0 0,1 0 0,0 0 0,0 1 0,0-2-2,1-2 10,10-37 38,-8 26-43,0 1 0,1 0-1,1 0 1,0 0-1,1 1 1,0 0-1,1 0 1,1 0 0,8-10-5,-15 21-3,0 1 0,0 0 1,0-1-1,0 1 0,0 0 0,0 0 1,0 0-1,1 0 0,-1 0 1,0 0-1,1 0 0,-1 0 1,1 0-1,-1 1 0,1-1 1,-1 1-1,1-1 0,-1 1 0,1-1 1,0 1-1,-1 0 0,1 0 1,0 0-1,-1 0 0,1 0 1,-1 0-1,1 0 0,0 1 0,-1-1 1,1 0-1,-1 1 0,1 0 1,-1-1-1,1 1 0,-1 0 1,1 0-1,-1-1 0,1 1 1,-1 0-1,0 0 0,0 1 0,0-1 1,0 0-1,1 0 0,-1 1 1,-1-1-1,1 0 0,0 1 1,0-1-1,-1 1 0,1-1 0,0 2 3,26 84-93,-25-79-96,-1 1 0,0-1-1,0 1 1,-1-1-1,0 1 1,-1-1 0,0 0-1,0 1 1,-1-1 0,0 0-1,-2 6 190,-6 3-965</inkml:trace>
  <inkml:trace contextRef="#ctx0" brushRef="#br0" timeOffset="3357.177">3287 2282 11074,'9'18'2169,"5"8"6249,7 10-7706,4 10-392,1 0-112,3 0-376,2-5-424</inkml:trace>
  <inkml:trace contextRef="#ctx0" brushRef="#br0" timeOffset="3723.547">3623 2565 21333,'2'6'2451,"24"51"-688,36 57 449,-60-112-2196,-1 0 0,1-1 0,0 1 0,0-1 0,-1 1 0,1-1 0,0 0 0,0 1 0,0-1 0,0 0 0,1 0 0,-1-1 0,0 1 0,0 0 0,1-1 0,-1 0 0,0 1 0,0-1 0,1 0 0,-1 0 0,0 0 0,1 0 0,-1-1 0,0 1 0,1 0 0,-1-1 0,0 0 0,0 0 0,0 1 0,0-1 0,0 0 0,0-1 0,0 1 1,0 0-1,0-1 0,0 1 0,0-1 0,-1 1 0,1-2-16,49-78 150,-44 58-132,0-1 0,-1-1 0,-2 1 0,0-1 0,-2 0 0,0-20-18,8 54-49,23 97-55,16 30 102,-47-135 6,0 1 0,-1 0 0,1 0 0,0-1 0,0 1 0,0-1 0,0 0 0,0 0-1,1 1 1,-1-1 0,0-1 0,1 1 0,-1 0 0,0 0 0,1-1 0,-1 0 0,1 1 0,-1-1-1,1 0 1,-1 0 0,1 0 0,-1 0 0,0-1 0,1 1 0,-1-1 0,1 0 0,-1 1-1,0-1 1,0 0 0,1 0 0,-1 0 0,0-1 0,0 1 0,0-1 0,0 1 0,0-1 0,0 1-1,-1-1 1,1 0 0,0 0 0,-1 0 0,0 0 0,1 0 0,-1 0 0,0 0 0,0-1-1,0 1 1,0 0 0,-1-1 0,1-1-4,11-24 69,-1 0 0,-2-1 0,-1 0 0,-1 0 0,-2-1 0,0 0 0,-2 0 0,-2-26-69,1 22 66,-2-1-1,-1 0 1,-2 1-1,-1-1 1,-2 1-1,-2 0 1,-1 0-1,-10-26-65,21 90-110,24 95 47,-11-47 134,3-2-1,27 71-70,4-67 90,-47-78-88,-1-1-1,1 1 1,0 0-1,0 0 0,0-1 1,0 1-1,0-1 0,0 0 1,0 0-1,0 0 1,1 0-1,-1 0 0,0 0 1,1 0-1,-1-1 1,1 1-1,-1-1 0,1 0 1,-1 0-1,1 1 1,-1-2-1,1 1 0,-1 0 1,0 0-1,1-1 1,-1 0-1,1 1 0,-1-1 1,0 0-1,1 0 1,-1 0-1,0 0 0,0-1 1,1 0-2,33-37-251,-22 17-564</inkml:trace>
  <inkml:trace contextRef="#ctx0" brushRef="#br0" timeOffset="4305.206">4370 2022 20724,'0'0'22,"20"-38"4360,-20 37-4313,1 1 0,0 0 1,0-1-1,0 1 0,-1 0 0,1 0 0,0 0 0,0 0 0,0 0 0,0 0 0,-1 0 1,1 0-1,0 0 0,0 0 0,0 0 0,0 1 0,-1-1 0,1 0 0,0 1 1,0-1-1,0 0 0,-1 1 0,1-1 0,0 1 0,-1-1 0,1 1 0,0-1 0,-1 1 1,1 0-1,-1-1 0,1 1 0,-1 0 0,1-1 0,-1 1 0,0 0 0,1 0 1,-1-1-1,0 1 0,1 0 0,-1 0 0,0 0 0,0-1 0,0 1 0,0 0 0,0 0 1,0 0-1,0 0-69,34 74 450,-4 1 1,-4 1 0,12 57-451,-31-106 37,-2 0-13,2 0 0,1-1 1,1 0-1,2-1 0,0 0 0,2-1 1,6 9-25,-20-34 1,1 1 0,0-1 0,0 1 0,0-1 0,0 1 0,0-1 0,0 1 0,0-1 1,1 1-1,-1-1 0,0 1 0,0-1 0,0 1 0,0-1 0,1 1 0,-1-1 0,0 1 0,0-1 1,1 1-1,-1-1 0,0 0 0,1 1 0,-1-1 0,1 1 0,-1-1 0,0 0 0,1 1 0,-1-1 0,1 0 1,-1 0-1,1 1 0,-1-1 0,1 0 0,-1 0 0,1 0 0,-1 0 0,1 0 0,-1 0 0,1 1 0,-1-1 1,1 0-1,-1-1 0,1 1 0,-1 0 0,1 0 0,-1 0 0,1 0 0,0 0 0,-1 0 0,0-1 1,1 1-1,-1 0 0,1 0 0,-1-1 0,1 1 0,-1 0 0,1-1 0,-1 1 0,0 0 0,1-1 0,-1 1 1,0-1-1,1 1 0,-1-1-1,-1-36 64,-7 10-49,-1 0-1,-2 1 1,0 0-1,-2 1 0,-1 0 1,0 1-1,-2 0 0,-1 2 1,-10-11-15,-31-24 18,54 68-164,11-2 89,-1 1 0,1-1 0,1 0 0,0-1 0,0 1 0,0-2 0,1 1 0,0-1 0,1-1 0,1 1 57,72 16-4110,-42-29-149</inkml:trace>
  <inkml:trace contextRef="#ctx0" brushRef="#br0" timeOffset="4645.781">4901 2195 20092,'0'0'1685,"-3"1"83,-4 4-1591,-1 1 0,1 0 1,0 1-1,0-1 0,1 1 0,0 1 0,0-1 1,1 1-1,0 0 0,0 0 0,1 1 0,0-1 1,1 1-1,0 0 0,0 0 0,1 0 0,0 1 0,0-1 1,1 0-1,0 1 0,1-1 0,0 6-177,-3 4 115,1 1 0,1 0 0,1 0 0,0-1 0,2 1 0,0 0 0,1 0 0,1-1 0,6 17-115,-10-35 4,0 0 1,0 0-1,0 0 0,0 0 1,1 0-1,-1 0 0,1 0 0,-1 0 1,1 0-1,-1 0 0,1 0 1,-1 0-1,1-1 0,0 1 0,-1 0 1,1 0-1,0-1 0,0 1 1,-1 0-1,1-1 0,0 1 0,0-1 1,0 1-1,0-1 0,0 1 1,0-1-1,0 0 0,0 1 0,0-1 1,0 0-1,0 0 0,0 0 1,0 0-1,0 0 0,0 0 0,0 0 1,0 0-1,1 0 0,-1 0 1,0-1-1,0 1 0,0 0 1,0-1-1,-1 1 0,1-1 0,0 1 1,0-1-1,0 1 0,0-1 1,0 0-1,-1 1 0,1-1 0,0 0 1,0 0-1,-1 0 0,1 1 1,-1-1-1,1 0 0,-1 0 0,1-1-4,9-19 68,0-1-1,-2 0 0,-1 0 1,0-1-1,-2 0 0,-1-1 0,0 1 1,-2-1-1,-1-6-67,2 3 37,-2 0 1,-1 0-1,-2 1 0,0-1 1,-5-21-38,6 44-7,3 8-28,59 177-77,-52-148 116,-3-12 3,0 1 1,2-1-1,0 0 0,1 0 1,1-1-1,11 17-7,-21-36-35,1 0-1,-1 0 1,0 0-1,1 0 0,-1 0 1,1 0-1,-1 0 1,1-1-1,-1 1 0,1 0 1,-1 0-1,1 0 1,0-1-1,-1 1 1,1 0-1,0-1 0,0 1 1,0 0-1,0-1 1,0 1-1,-1-1 1,1 1-1,0-1 0,0 0 1,0 1-1,0-1 1,0 0-1,0 0 0,0 0 1,0 0-1,0 0 1,0 0-1,0 0 1,1 0-1,-1 0 0,0 0 1,0 0-1,0-1 1,-1 1-1,1 0 1,0-1-1,0 1 0,0-1 1,0 1-1,0-1 1,0 1-1,0-1 0,-1 0 1,1 1-1,0-1 1,0 0-1,-1 0 1,1 0 35,7-19-1980</inkml:trace>
  <inkml:trace contextRef="#ctx0" brushRef="#br0" timeOffset="4952.484">5138 2240 12179,'35'76'11451,"-14"49"-8932,-6-28-585,-15-96-1915,-1 1 0,1-1 0,0 0 0,0 1 0,0-1 0,0 1 0,1-1-1,-1 0 1,0 1 0,0-1 0,1 1 0,-1-1 0,1 0 0,-1 0 0,1 1 0,0-1 0,0 0-1,-1 0 1,1 0 0,0 0 0,0 0 0,0 0 0,0 0 0,0 0 0,0 0 0,0 0-1,1 0 1,-1-1 0,0 1 0,0 0 0,1-1 0,-1 1 0,0-1 0,1 0 0,-1 1 0,0-1-1,1 0 1,-1 0 0,1 0 0,-1 0 0,0 0 0,2 0-19,4-9 21,-1 0 0,0 0 0,0 0 0,-1-1-1,-1 0 1,1 0 0,-1 0 0,-1-1 0,0 1 0,-1-1 0,1-4-21,5-16 35,38-81-3,-46 111-32,0 1-1,0-1 0,1 0 1,-1 1-1,1-1 0,-1 0 1,0 1-1,1-1 0,-1 1 1,1-1-1,-1 1 0,1-1 1,0 1-1,-1-1 0,1 1 1,-1 0-1,1-1 0,0 1 1,-1 0-1,1-1 0,0 1 1,0 0-1,-1 0 0,1 0 1,0 0-1,-1 0 1,1 0-1,0 0 0,0 0 1,-1 0-1,1 0 0,0 0 1,0 0-1,-1 0 0,1 1 1,0-1-1,-1 0 0,1 0 1,0 1-1,-1-1 0,1 0 1,-1 1-1,1-1 0,0 1 1,-1-1-1,1 1 0,-1-1 1,1 1-1,-1 0 0,0-1 1,1 1-1,-1-1 0,1 1 1,-1 0 0,21 42-54,-19-37 50,57 184 12,-59-191-18,0 1 0,1 0 0,-1-1 0,0 1-1,0 0 1,0-1 0,1 1 0,-1 0 0,0-1 0,1 1 0,-1 0 0,0 0 0,0-1 0,1 1 0,-1 0 0,0 0 0,1 0-1,-1-1 1,1 1 0,-1 0 0,0 0 0,1 0 0,-1 0 0,0 0 0,1 0 0,-1 0 0,1 0 0,-1 0 0,0 0-1,1 0 1,-1 0 0,1 0 0,-1 0 0,0 0 0,1 0 0,-1 0 0,1 0 0,-1 1 0,0-1 0,1 0 0,-1 0 0,0 0-1,1 1 1,-1-1 0,0 0 0,0 0 0,1 1 0,-1-1 0,0 0 0,0 1 0,1-1 0,-1 0 0,0 1 0,0-1-1,0 0 1,1 1 0,-1-1 0,0 1 0,0-1 0,0 0 0,0 1 10,8-38-1471,-7 35 1374,5-41-1424,1-9 1109</inkml:trace>
  <inkml:trace contextRef="#ctx0" brushRef="#br0" timeOffset="5875.346">5538 2145 14483,'5'48'7478,"-2"0"-4616,6 52-1222,-7-85-1399,35 118 1673,-37-132-1900,1 1 1,-1-1-1,1 0 0,0 1 0,-1-1 0,1 0 1,0 1-1,0-1 0,0 0 0,0 0 0,0 0 1,0 0-1,0 0 0,0 0 0,1 0 0,-1 0 1,0 0-1,1 0 0,-1-1 0,0 1 0,1-1 1,-1 1-1,1-1 0,-1 1 0,1-1 0,-1 0 1,1 0-1,-1 0 0,1 0 0,0 0 0,-1 0 1,1 0-1,-1 0 0,1-1 0,-1 1 0,1 0 1,-1-1-1,0 1 0,1-1 0,-1 0 0,1 0 1,-1 1-1,0-1 0,1-1-14,40-56 179,-37 44-172,0-1-1,-1 0 1,-1 0 0,0 0-1,-1 0 1,0 0-1,-1 0 1,-1-1 0,-1 1-1,0 0 1,-1 0-1,-1-1 1,0 1 0,-1 1-1,0-1 1,-1 1-1,-1-1 1,-6-10-7,7 24-189,3 5 179,1-1 1,0 1-1,0 0 1,1-1 0,-1 1-1,1 0 1,0 0 0,0-1-1,0 1 1,1 0 0,-1-1-1,1 1 1,0 0-1,0-1 1,0 1 0,0 0-1,1-1 1,-1 0 0,1 1 9,3 9-13,0 5 2,-2-4 37,1 0 0,1-1 0,0 1 0,0-1 0,2 0 0,0 0 0,0-1 0,1 0 0,4 4-26,-11-14 5,0-1 1,0 0-1,1 0 1,-1 0-1,1 0 1,-1 0-1,1 0 1,-1 0-1,1-1 1,-1 1-1,1 0 1,0-1-1,-1 0 1,1 1-1,0-1 1,0 0-1,-1 0 1,1 0-1,0 0 1,0 0-1,-1 0 1,1 0-1,0-1 1,-1 1-1,1 0 1,0-1-1,-1 0 0,1 1 1,0-1-1,-1 0 1,1 0-1,-1 0 1,0 0-1,1 0 1,-1 0-1,0 0 1,1 0-1,-1-1 1,0 1-1,0-1 1,0 1-1,0 0 1,0-1-1,0-1-5,35-71 28,10-120 27,-44 190-71,3 13-52,10 60 22,-12-50 49,1 0 0,1 0-1,0-1 1,2 0 0,0 0-1,0-1 1,2 1-3,-8-17 1,-1 1 1,1-1-1,0 0 1,-1 1-1,1-1 0,0 0 1,0 0-1,0 0 1,0 0-1,0 0 1,0 0-1,0 0 0,1 0 1,-1 0-1,0 0 1,0 0-1,1-1 1,-1 1-1,1-1 0,-1 1 1,0-1-1,1 1 1,-1-1-1,1 0 0,-1 0 1,1 1-1,-1-1 1,1 0-1,-1 0 1,1-1-1,-1 1 0,1 0 1,-1 0-1,1-1 1,-1 1-1,0-1 0,1 1 1,-1-1-1,0 0 1,1 0-1,-1 1 1,0-1-1,0 0 0,0 0 1,1 0-1,-1 0 1,0-1-2,9-12 12,-1 0-1,0-1 1,-1 0 0,-1 0 0,-1-1 0,0 1 0,0-2 0,-2 1 0,0 0-1,-1-1 1,0-2-12,7-67 18,-10 82-34,11 24-52,11 61 18,-20-67 50,0-1 0,1 0 0,1-1 0,0 1 0,1-1-1,0 1 1,1-2 0,0 1 0,3 4 0,-8-15-31,-1 0 1,1 0-1,-1-1 1,1 1-1,-1 0 0,1 0 1,0 0-1,-1 0 0,1-1 1,0 1-1,0 0 1,-1-1-1,1 1 0,0 0 1,0-1-1,0 1 1,0-1-1,0 0 0,0 1 1,0-1-1,0 0 0,0 1 1,0-1-1,0 0 1,0 0-1,0 0 0,0 0 1,0 0-1,0 0 1,0 0-1,0 0 0,0 0 1,0-1-1,0 1 0,0 0 1,0-1-1,0 1 1,0-1-1,0 1 0,0-1 1,0 1-1,0-1 1,-1 0-1,1 1 0,0-1 1,0 0-1,-1 0 0,1 1 1,0-1-1,-1 0 1,1 0-1,-1 0 0,1 0 1,-1 0-1,0 0 0,1 0 1,-1 0-1,0 0 1,0 0-1,1-1 31,18-66-3200,5-148-9265,-25 201 13440,-5 18 5455,-2 14-849,5-5-6115,-1 0 894,1 1 0,0 0 1,1 0-1,1 0 0,0 0 1,1 1-1,0-1 0,1 0 1,1 0-1,2 9-360,-4-21 14,0 0-1,0 0 1,0 0-1,0 0 1,1 0 0,-1 0-1,1 0 1,-1 0-1,1 0 1,-1 0 0,1 0-1,-1 0 1,1-1-1,0 1 1,-1 0 0,1 0-1,0 0 1,0-1-1,0 1 1,-1 0-1,1-1 1,0 1 0,0-1-1,0 1 1,0-1-1,0 0 1,0 1 0,0-1-1,0 0 1,0 0-1,0 1 1,0-1 0,0 0-1,1 0 1,-1 0-1,0-1 1,0 1 0,0 0-1,0 0 1,0 0-1,0-1 1,1 1-14,45-31 49,-23 14-22,-19 13-42,0 1 0,0 0 0,0 1 0,0-1-1,0 1 1,1 0 0,-1 0 0,1 1 0,-1 0 0,1 0 0,-1 0 0,1 1 0,0-1 0,0 1 0,-1 1 0,1-1 0,0 1-1,-1 0 1,1 0 0,-1 1 0,1-1 0,-1 1 0,2 1 15,-5 0 4,-1 0-1,1 0 1,0 1 0,-1-1-1,0 0 1,0 1 0,0-1-1,0 0 1,-1 1 0,1-1-1,-1 1 1,0 0-1,0-1 1,0 1 0,0-1-1,-1 1 1,1-1 0,-1 1-1,0-1 1,0 0 0,0 1-1,-1-1 1,1 0-1,-1 0 1,0 1-4,-4 17 138,-31 94 643,36-114-818,0 0-1,0-1 1,0 1 0,0 0 0,1-1 0,-1 1 0,0-1 0,0 1 0,0-1 0,-1 1 0,1-1 0,0 0-1,0 1 1,0-1 0,0 0 0,0 0 0,0 0 0,0 0 0,0 0 0,0 0 0,-1 0 0,1 0 0,0-1-1,0 1 1,0 0 0,0-1 0,0 1 0,0 0 0,0-1 0,0 1 0,0-1 0,0 0 0,0 1 0,0-1-1,1 0 1,-1 0 0,0 1 0,0-1 0,1 0 0,-1 0 0,0 0 0,1 0 0,-1 0 0,1 0 0,-1 0-1,1 0 1,0 0 0,-1 0 0,1 0 0,0 0 0,0 0 0,0-1 0,0 1 0,0 0 0,0 0 0,0 0-1,0 0 1,0 0 0,0 0 0,1 0 0,-1 0 0,0 0 0,1 0 0,-1-1 37,-5-36 360</inkml:trace>
  <inkml:trace contextRef="#ctx0" brushRef="#br0" timeOffset="6386.741">6475 1592 25373,'9'119'3491,"10"64"-2609,20-94-713,-37-87-168,-1 0 0,0 0 0,1 0-1,-1 0 1,1-1 0,0 1-1,0 0 1,0-1 0,-1 1 0,1-1-1,1 0 1,-1 1 0,0-1 0,0 0-1,0 0 1,1-1 0,-1 1-1,0 0 1,1-1 0,-1 1 0,0-1-1,1 0 1,-1 0 0,1 0 0,-1 0-1,1 0 1,-1-1 0,0 1 0,1-1-1,-1 1 1,0-1 0,1 0-1,-1 0 1,0 0 0,0 0 0,0 0-1,2-2 0,2-2-14,0-1-1,0 0 1,-1-1-1,0 1 1,0-1-1,-1 0 1,0 0-1,0 0 1,-1-1-1,0 1 1,0-1-1,0 0 1,-1 0-1,0 0 1,-1 0-1,1-5 15,6-21-122,-9 34 119,1 1 0,0-1 0,0 1 0,0-1 0,0 1 1,0-1-1,-1 0 0,1 1 0,0-1 0,0 1 1,0-1-1,0 1 0,0-1 0,0 1 0,1-1 0,-1 1 1,0-1-1,0 1 0,0-1 0,0 1 0,1-1 0,-1 0 1,0 1-1,0-1 0,1 1 0,-1-1 0,0 0 0,0 1 1,1-1-1,-1 0 0,1 1 0,-1-1 0,0 0 0,1 0 1,-1 1-1,1-1 0,-1 0 0,0 0 0,1 0 0,-1 1 1,1-1-1,-1 0 0,1 0 0,-1 0 0,1 0 0,-1 0 1,1 0-1,-1 0 0,1 0 0,-1 0 0,1 0 0,-1 0 1,0-1-1,1 1 0,-1 0 0,1 0 0,-1 0 0,1-1 1,-1 1-1,0 0 0,1 0 0,-1-1 0,1 1 0,-1 0 1,0-1 2,20 76-73,-16-53 85,0-1 1,1 1-1,2-1 1,0 0-1,1-1 1,1 1-1,1-2 1,1 1-1,0-2 1,2 1-1,0-2 0,1 1 1,1-2-13,73 28 75,-80-42-76,1 0 0,-2 1 1,1 0-1,0 0 0,-1 1 0,1 0 1,-1 0-1,0 1 0,0 0 1,-1 0-1,1 1 0,-1-1 0,-1 1 1,1 1-1,1 1 1,6 15-1,-1 1 0,-1 0 0,-1 1 0,-1 0 0,-1 1 0,-1 0 0,-2 0-1,0 0 1,-2 1 0,0 15 1,-8 22 413,5-63-386,0 0 0,0 0 1,-1 1-1,1-1 1,0 0-1,-1 0 0,1 0 1,-1 1-1,1-1 1,-1 0-1,1 0 0,-1 0 1,0 0-1,1 0 1,-1 0-1,0 0 0,0 0 1,0-1-1,0 1 1,0 0-1,0 0 0,0-1 1,0 1-1,0 0 1,0-1-1,0 1 1,-1-1-1,1 0 0,0 1 1,0-1-1,0 0 1,-1 0-1,1 0 0,0 0 1,0 0-1,-1 0 1,1 0-1,0 0 0,0 0 1,0 0-1,-1-1 1,1 1-1,0-1 0,0 1 1,0-1-1,0 1 1,-1-1-28,-6-5 54,-1 0 0,1 0 0,-1-1 0,2 0 1,-1-1-1,1 0 0,0 0 0,1 0 0,0-1 1,0 0-1,-3-8-54,-4-5-31,1-2 0,1 1-1,1-2 1,1 1 0,1-1 0,1-1 0,1 1 0,1-1 0,2 0 0,0-1 0,2 1-1,1 0 1,1-1 0,1 1 0,3-7 31,8-14-601,5 8-616</inkml:trace>
  <inkml:trace contextRef="#ctx0" brushRef="#br0" timeOffset="7665.429">2491 3837 20212,'8'-115'5727,"-8"114"-5695,0 0 0,0 0 0,0 0 1,0 0-1,0 1 0,1-1 0,-1 0 0,0 0 1,1 1-1,-1-1 0,0 0 0,1 0 0,-1 1 0,1-1 1,-1 0-1,1 1 0,0-1 0,-1 1 0,1-1 1,-1 1-1,1-1 0,0 1 0,0-1 0,-1 1 1,1 0-1,0-1 0,0 1 0,-1 0 0,1-1 0,0 1 1,0 0-1,0 0 0,-1 0 0,1 0 0,0 0 1,0 0-1,0 0 0,0 0 0,-1 0 0,1 1 1,0-1-1,0 0 0,0 0 0,-1 1 0,1-1 0,0 0 1,0 1-1,-1-1 0,1 1 0,0-1 0,-1 1 1,1-1-1,-1 1 0,1-1 0,0 1 0,-1 0 1,1-1-1,-1 1 0,0 0 0,1 0 0,-1-1 0,0 1 1,1 0-1,-1 0-32,31 48-44,-3 16 54,-22-48 7,1 0 0,1 0-1,0 0 1,1-1 0,1 0-1,1-1 1,3 4-17,-9-16 6,0 0-1,0 0 1,1 0-1,-1-1 1,1 1-1,0-1 1,-1-1-1,1 1 1,0-1 0,0 0-1,0 0 1,0-1-1,0 0 1,0 0-1,0 0 1,2-1-6,18 2 11,-15 0-4,-8-2-6,0 0 0,0 0 0,-1 1 0,1 0 0,0 0 0,0-1 0,0 1 0,0 1 0,0-1 0,0 0 0,0 1 0,-1 0 0,1-1 0,0 1 0,0 0 0,-1 1 0,1-1 0,-1 0 0,1 1 0,-1-1 0,1 1 0,-1 0 0,0 0 0,0 0 0,0 0 0,0 0 0,0 0 0,0 1 0,-1-1 0,1 1 0,-1-1 1,1 1-1,-1-1 0,0 1 0,0 0 0,0 0 0,-1-1 0,1 1 0,0 2-1,-4 3 68,0-1 0,0 0 0,0 0 0,-1 0 0,0 0 0,-1 0 0,1-1-1,-1 0 1,0 0 0,-1 0 0,1-1 0,-1 0 0,0 0 0,-1 0 0,1-1 0,-1 0 0,0 0 0,0 0 0,0-1 0,0 0 0,-1-1 0,1 1 0,-1-2 0,0 1 0,1-1 0,-1 0 0,0 0 0,0-1 0,0 0 0,0-1 0,1 0 0,-1 0 0,0 0 0,-5-3-68,12 4-9,-1 1 1,1-1-1,-1 0 0,1 0 1,0 0-1,-1-1 0,1 1 1,-1 0-1,1 0 0,0-1 1,-1 1-1,1-1 0,0 1 1,-1-1-1,1 0 1,0 1-1,0-1 0,0 0 1,0 0-1,0 0 0,0 0 1,0 0-1,0 0 0,0 0 1,0 0-1,0 0 0,1-1 1,-1 1-1,0 0 0,1 0 1,-1-1-1,1 1 1,-1 0-1,1-1 0,0 1 1,0 0-1,-1-1 0,1 1 1,0-1-1,0 1 0,0-1 1,1 1-1,-1 0 0,0-1 1,0 1-1,1 0 0,-1-1 1,1 1-1,-1 0 1,1-1-1,0 1 0,-1 0 1,1 0-1,0 0 0,0 0 1,0 0-1,0 0 0,0-1 9,25-13-932,4-4-816</inkml:trace>
  <inkml:trace contextRef="#ctx0" brushRef="#br0" timeOffset="8289.735">3081 3815 24429,'-5'6'179,"0"1"0,1-1 0,0 1-1,0 0 1,1 0 0,0 1 0,0-1-1,0 1 1,1-1 0,0 1 0,1 0 0,-1 0-1,2 0 1,-1 0 0,1 0 0,0 0-1,1 0 1,0 0 0,0 1-179,-1-8 0,0 0 1,1 1 0,-1-1-1,0 0 1,0 0-1,1 0 1,-1 0-1,0 0 1,1 0-1,-1 0 1,1 0-1,-1 0 1,1 0-1,0 0 1,-1 0-1,1-1 1,0 1 0,0 0-1,-1 0 1,1-1-1,0 1 1,0 0-1,0-1 1,0 1-1,0-1 1,0 1-1,0-1 1,0 0-1,0 1 1,0-1-1,0 0 1,0 0 0,1 0-1,-1 1 1,0-1-1,0 0 1,0-1-1,0 1 1,0 0-1,0 0 1,0 0-1,0-1 1,0 1-1,0 0 1,0-1-1,0 1 1,0-1 0,0 1-1,0-1 1,0 0-1,9-10 8,0-1 0,-1 0 1,-1 0-1,0-1 0,-1 0 1,0 0-1,-1-1 1,0 0-1,-1 0 0,-1 0 1,2-12-9,9-147 225,-2 177-112,111 238-29,-124-240-71,1-1 0,0 1 0,0-1-1,-1 1 1,1-1 0,0 1 0,0-1-1,1 0 1,-1 1 0,0-1 0,0 0-1,1 0 1,-1 0 0,1 0 0,-1 0-1,1 0 1,-1 0 0,1 0 0,-1-1-1,1 1 1,0 0 0,-1-1 0,1 0-1,0 1 1,0-1 0,-1 0 0,1 0-1,0 0 1,0 0 0,-1 0 0,1 0-1,0-1 1,0 1 0,-1 0 0,1-1-1,0 0 1,-1 1 0,1-1 0,-1 0-1,1 0 1,-1 0 0,1 0 0,-1 0-1,1 0 1,-1 0 0,0 0 0,0-1-1,0 1 1,0 0 0,0-1 0,0 1-1,1-2-11,36-89 488,-27 50-452,-1-2 1,-2 1-1,-2-1 1,-2 0-1,-2 0 0,-2 0 1,-2 0-1,-1 0 1,-3 0-1,-2-5-37,6 44-18,5 7-20,5 8 31,0 0 0,-1 0 0,0 1 0,0 0 0,-2 0 0,1 1 0,-1 0 0,-1 0 0,0 0 0,-1 0 0,0 5 7,3 2-1,78 256 29,-41-219-37,-42-55 10,0 0-1,0-1 0,0 1 0,0 0 1,0 0-1,0-1 0,0 1 1,0-1-1,1 1 0,-1-1 0,0 1 1,0-1-1,1 0 0,-1 1 1,0-1-1,0 0 0,1 0 0,-1 0 1,0 0-1,1 0 0,-1 0 1,0-1-1,1 1 0,-1 0 0,0-1 1,0 1-1,0 0 0,1-1 1,-1 0-1,0 1 0,0-1 0,0 0 1,0 1-1,0-1 0,0 0 1,0 0-1,0 0 0,0 0 0,0 0 1,-1 0-1,1 0 0,0 0 1,-1 0-1,1-1 0,-1 1 0,1 0 1,-1 0-1,1-1 0,-1-4 4,0 0 0,0 0 0,0 0 0,-1 0 0,0 0 0,0 0 0,0 0 0,-1 1 0,0-1 0,0 0-1,0 1 1,-1-1 0,0 1 0,0 0 0,0 0 0,-1 0 0,1 0 0,-1 1 0,0-1 0,-1 1 0,1 0 0,-1 0 0,0 1 0,0-1 0,-1 1-4,-226-144-120,228 145 100,20-8-31,75-2-133,-45 0-631,4-5-761</inkml:trace>
  <inkml:trace contextRef="#ctx0" brushRef="#br0" timeOffset="13578.742">2250 4974 16900,'-14'-54'6290,"14"52"-6153,-1-1-1,0 1 1,0 0 0,0 0 0,0 0 0,0 1-1,0-1 1,0 0 0,-1 0 0,1 1 0,-1-1 0,1 0-1,-1 1 1,0 0 0,0-1 0,1 1 0,-1 0 0,0 0-1,0 0 1,0 0 0,0 0 0,-1 0 0,1 1-1,0-1 1,0 1 0,0-1 0,0 1 0,-1 0 0,1 0-1,0 0 1,0 0 0,0 1 0,-1-1 0,1 0-1,0 1 1,-2 0-137,1 1 23,0 1 1,1 0-1,-1 0 0,0 0 0,1 0 0,0 0 0,0 0 0,0 0 1,0 1-1,0-1 0,1 1 0,-1 0 0,1-1 0,0 1 0,0 0 0,0 0 1,1 0-1,-1 0 0,1 0 0,0-1 0,0 1 0,1 0 0,-1 0 1,1 0-1,-1 0 0,2 2-23,2 25-2,1-1 0,1 1 0,2-2-1,1 1 1,1-1 0,1 0 0,11 18 2,8-11-3,-29-35 3,0-1 1,-1 0 0,1 0-1,0 0 1,0 0-1,0 1 1,0-1 0,-1 0-1,1-1 1,0 1-1,0 0 1,0 0 0,0 0-1,-1 0 1,1-1-1,0 1 1,0 0 0,0-1-1,-1 1 1,1-1-1,0 1 1,-1-1 0,1 1-1,0-1 1,-1 1-1,1-1 1,-1 0 0,1 1-1,0-1 1,-1 0-1,0 1 1,1-1 0,-1 0-1,1 0 1,-1 1-1,0-1 1,0 0 0,1 0-1,-1 0 1,0 0-1,0 1 1,0-1 0,0 0-1,0 0 1,0 0-1,0 0 1,0 1 0,-1-2-2,7-34 23,-3 0-1,-1 0 0,-1-1 0,-2 1 1,-5-28-22,3 13 17,2 48-16,1 3-2,-1-1 1,1 0-1,-1 1 0,1-1 0,-1 0 1,1 0-1,-1 1 0,1-1 0,0 0 1,-1 0-1,1 0 0,0 1 0,0-1 1,-1 0-1,1 0 0,0 0 1,0 0-1,0 0 0,0 0 0,0 1 1,0-1-1,0 0 0,1 0 0,-1 0 1,0 0-1,0 1 0,1-1 0,-1 0 1,0 0-1,1 0 0,-1 1 0,1-1 1,-1 0-1,1 1 0,0-1 0,-1 0 1,1 1-1,-1-1 0,1 1 0,0-1 1,0 1-1,-1-1 0,1 1 0,0-1 1,0 1-1,0 0 0,-1-1 1,1 1-1,0 0 0,0 0 0,0 0 1,0 0-1,0 0 1,8 10-15,0 2-1,-1-1 1,-1 1 0,0 0 0,0 1-1,-1 0 1,-1 0 0,2 7 15,3 3-9,42 103 33,-46-137-1388,-6-15-285</inkml:trace>
  <inkml:trace contextRef="#ctx0" brushRef="#br0" timeOffset="14361.336">2585 4526 22285,'0'0'1611,"9"4"1387,35 90-1945,55 194-722,-98-283-264,0-9 19,4-26 21,-5 25-105,-1 0 0,1 0-1,0 0 1,0-1 0,1 1 0,-1 0-1,1 0 1,0 0 0,1 0 0,-1 0-1,1 0 1,0 0 0,0 1 0,0-1 0,1 1-1,0-1 1,0 1 0,0 0 0,0 0-1,1 0 1,-1 1 0,1-1 0,0 1-1,0 0 1,1 0 0,-1 0 0,0 0-1,1 1 1,0 0 0,-1 0 0,1 0 0,0 0-1,0 1 1,2-1-2,-2 4 12,-1-1 0,1 0 0,-1 1 0,0 0 0,0 0 0,1 1 0,-2-1 0,1 1 0,0-1 0,0 1 0,-1 0 0,0 1 0,1-1 0,-1 1 0,0-1 0,-1 1 0,1 0 0,-1 0 0,0 0 0,0 0 0,0 0 0,0 1 0,-1-1 0,1 1 0,-1-1 0,-1 1 0,1-1 0,0 1 0,-1 0 0,0-1 0,0 1 0,-1 0 0,1-1 0,-1 1 0,0-1 0,0 1 0,0-1 0,-1 1 0,0-1 0,0 0 0,0 0 0,0 0 0,0 0 0,-1 0 0,0 0 0,-2 2-12,-6 0 99,0-1 1,0 0-1,-1-1 0,0 0 0,0-1 1,0 0-1,0-1 0,0-1 0,-1 1 1,-1-2-100,-45 8 59,41 1-365,40-9-1361,59-38-3990,31-45 1758,-98 72 3486,99-85-2103,-47 24 5039,-65 72-2363,0-1 1,-1 1 0,1-1-1,0 1 1,0-1 0,0 0 0,-1 1-1,1-1 1,0 0 0,-1 0-1,1 0 1,0 1 0,-1-1 0,1 0-1,-1 0 1,0 0 0,1 0-1,-1 0 1,0 0 0,1 0 0,-1 0-1,0 0 1,0 0 0,0 0 0,0 0-1,0 0 1,0 0 0,0 0-1,0 0 1,0 0 0,-1 0 0,1 0-1,0 0 1,-1 0 0,1 0-1,0 0 1,-1 0 0,1 0 0,-1 0-161,-25 41 2104,21-15-1969,0 0-1,2 1 1,1-1 0,0 1 0,2-1-1,2 1 1,1 8-135,11 13 51,-13-46-48,-1-1 0,1 1-1,-1 0 1,1-1 0,-1 1 0,1 0 0,-1-1 0,1 1 0,0 0 0,-1-1-1,1 1 1,0-1 0,0 1 0,-1-1 0,1 0 0,0 1 0,0-1-1,-1 0 1,1 1 0,0-1 0,0 0 0,0 0 0,0 0 0,0 0 0,-1 0-1,1 0 1,0 0 0,0 0 0,0 0 0,0 0 0,0 0 0,-1-1 0,1 1-1,0 0 1,0-1 0,0 1 0,-1 0 0,1-1 0,0 1 0,0-1 0,-1 1-1,1-1 1,-1 0 0,1 1 0,0-1 0,-1 0 0,1 1 0,-1-1-1,1 0 1,-1 0 0,1 0-3,7-12 30,-1 0 0,0-1 0,0 0 1,-2 0-1,1 0 0,-2-1 0,0 0 0,-1 0 0,0 0 0,-1 0 0,-1-14-30,1 19 40,-2 1 0,1-1 0,-1 1 0,-1-1-1,1 0 1,-2 1 0,1 0 0,-1-1 0,-1 1 0,0 0 0,0-1-40,3 9 3,0 1-1,0-1 1,0 1 0,0-1 0,0 1 0,0-1-1,-1 0 1,1 1 0,0-1 0,0 1 0,0-1 0,-1 1-1,1-1 1,0 1 0,0-1 0,-1 1 0,1-1-1,-1 1 1,1-1 0,0 1 0,-1 0 0,1-1-1,-1 1 1,1 0 0,-1-1 0,1 1 0,-1 0 0,1 0-1,-1-1 1,1 1 0,-1 0 0,1 0 0,-1 0-1,0 0 1,1 0 0,-1 0 0,1-1 0,-1 1 0,1 1-1,-1-1 1,0 0 0,1 0 0,-1 0 0,1 0-1,-1 0 1,1 0 0,-1 1 0,1-1 0,-1 0-1,1 1 1,-1-1 0,1 0 0,-1 1 0,1-1 0,-1 0-1,1 1 1,-1-1 0,1 1 0,0-1 0,-1 1-1,1-1 1,0 1 0,0-1 0,-1 1 0,1-1 0,0 1-1,0-1 1,0 1-3,-13 40 41,10-26-42,1 1 0,0 0 0,1 0 0,1 0 0,1 0 0,0 0 0,1 0 0,0 0-1,4 12 2,0-20-686,1-9-665</inkml:trace>
  <inkml:trace contextRef="#ctx0" brushRef="#br0" timeOffset="14721.894">3367 4529 21141,'-23'95'4783,"0"-2"-3541,22-87-1227,-1-1 0,1 1 0,0-1 0,1 1 0,-1-1 1,1 1-1,0 0 0,1-1 0,-1 1 0,1 0 0,0-1 0,0 1 0,1-1 0,0 1 1,0-1-1,0 0 0,1 0 0,-1 0 0,1 0 0,0 0 0,1-1 0,-1 1 0,1-1 1,0 0-1,0 0 0,0 0 0,1-1 0,-1 1 0,1-1 0,0 0 0,0 0 0,0-1 1,0 0-1,0 1 0,1-2 0,2 2-15,-4-3 3,1 0 1,-1-1-1,0 1 0,0-1 0,0 0 1,0 0-1,0 0 0,0-1 1,0 1-1,0-1 0,0 0 0,0 0 1,-1-1-1,1 1 0,-1-1 1,0 1-1,0-1 0,0 0 1,0 0-1,0-1 0,0 1 0,-1 0 1,0-1-1,0 0 0,0 1 1,0-1-1,0 0 0,-1 0 1,1-1-4,2-6 51,-1 1 0,0-1 1,0 0-1,-1-1 0,-1 1 1,1 0-1,-2-1 1,0 1-1,0 0 0,-2-7-51,2 13 38,0 1-1,0 0 0,0-1 0,-1 1 0,0-1 1,0 1-1,0 0 0,-1 0 0,1 0 0,-1 0 1,0 0-1,0 0 0,0 0 0,-1 0 0,1 1 1,-1-1-1,0 1 0,0 0 0,0 0 0,0 0 1,-1 0-1,1 0 0,-1 1 0,0 0 0,0-1 1,0 2-1,0-1 0,-2-1-37,4 6-6,0-1 1,0 0-1,0 1 0,0-1 1,1 1-1,-1 0 0,1 0 1,0-1-1,0 1 1,0 0-1,0 0 0,0 0 1,1 0-1,-1 0 0,1 0 1,0 1-1,0-1 0,0 0 1,0 0-1,1 0 1,-1 0-1,1 0 0,0 0 1,-1 0-1,1 0 0,1 0 1,-1-1-1,0 1 0,1 0 1,-1-1-1,2 2 6,18 6-1787,-9-21 1938</inkml:trace>
  <inkml:trace contextRef="#ctx0" brushRef="#br0" timeOffset="15046.831">3591 4406 19276,'0'43'1331,"1"0"0,3 0 0,2-1 0,1 0 0,3 0 0,6 18-1331,1-49 663,-5-40-469,-9 19-164,1-1-28,0 1 1,1 0 0,0-1 0,1 1-1,0 1 1,0-1 0,1 1 0,0 0-1,1 1 1,0 0 0,0 0-1,1 1 1,0-1 0,0 2 0,1 0-1,-1 0 1,1 0 0,1 1 0,-1 1-1,1 0 1,1 0-3,-9 3-4,-1 1 1,0-1-1,0 1 1,0 0-1,1-1 1,-1 1-1,0 0 1,0 0-1,1 1 0,-1-1 1,0 0-1,0 1 1,0-1-1,1 1 1,-1 0-1,0 0 1,0 0-1,0 0 0,0 0 1,0 0-1,0 0 1,-1 1-1,1-1 1,0 1-1,-1-1 1,1 1-1,-1 0 0,1 0 1,-1 0-1,0-1 1,0 1-1,0 0 1,0 0-1,0 1 1,0-1-1,-1 0 0,1 0 1,-1 0-1,1 0 1,-1 1 3,2 92 321,-2-84-257,-2 1 0,1-1 0,-1 0 0,-1 0 0,0 0 0,-1-1 0,0 1 0,0-1 0,-1 0 0,0 0 0,-1 0 0,0-1 0,-1 1 0,0-2 0,0 1 0,-1-1 0,-7 6-64,12-13-41,0 0 0,0 0 1,0-1-1,0 1 0,0 0 0,0-1 1,0 0-1,0 0 0,0 0 1,-1 0-1,1-1 0,0 1 0,0-1 1,0 1-1,0-1 0,0 0 0,0 0 1,0-1-1,0 1 0,1-1 0,-1 1 1,0-1-1,1 0 0,-1 0 0,1 0 1,0 0-1,0-1 0,0 1 0,0 0 1,0-1-1,0 0 0,0 1 0,1-1 1,-1 0-1,1 0 0,0 0 0,0 0 1,0-2 40,-22-44 785</inkml:trace>
  <inkml:trace contextRef="#ctx0" brushRef="#br0" timeOffset="15390.355">3690 4113 21581,'3'3'873,"143"232"2449,-90-161-3161,3-1 0,56 51-161,-197-151 512,13 0-483,-148-75 1135,176 68-638,40 34-520,0-1 0,1 0-1,-1 0 1,0 1 0,1-1 0,-1 0 0,1 0 0,-1 0 0,1 0 0,0 0 0,-1 0 0,1 0-1,0 0 1,0 0 0,0 0 0,0 0 0,-1 0 0,1 0 0,1 0 0,-1 0 0,0 0 0,0 0 0,0 0-1,0 0 1,1 0 0,-1 0 0,0 1 0,1-1 0,-1 0 0,1 0 0,-1 0 0,1 0 0,-1 0 0,1 1-1,0-1 1,0 0 0,-1 0 0,1 1 0,0-1 0,0 1 0,-1-1 0,1 1 0,0-1 0,0 1-1,0-1 1,0 1 0,0 0 0,0-1 0,1 1-6,102-28-139,-49 15-422</inkml:trace>
  <inkml:trace contextRef="#ctx0" brushRef="#br0" timeOffset="16296.371">4601 4027 21765,'-2'-2'182,"0"1"1,0-1-1,-1 1 0,1 0 1,0-1-1,0 1 1,-1 1-1,1-1 1,-1 0-1,1 0 0,0 1 1,-1 0-1,1-1 1,-1 1-1,0 0 1,1 0-1,-1 0 1,1 1-1,-1-1 0,1 0 1,-1 1-1,1 0 1,0 0-1,-1-1 1,1 1-1,0 1 0,0-1 1,-1 0-1,1 1 1,0-1-1,0 1 1,0-1-1,1 1 1,-1 0-1,0 0 0,1 0 1,-1 0-183,-44 86 399,40-66-394,1-1 0,0 1 0,2 0 0,1 1 0,1-1 0,1 0 0,0 1 0,2-1 0,1 0 0,0 0 0,2 0 0,1-1 0,0 1 0,4 7-5,-9-30 1,-1 0 0,0 1 1,0-1-1,0 0 0,0 1 1,1-1-1,-1 0 0,0 1 1,0-1-1,1 0 0,-1 1 1,1-1-1,-1 1 0,0-1 1,1 0-1,-1 1 0,1-1 1,-1 1-1,1 0 0,0-1 1,-1 1-1,1-1 0,-1 1 1,1 0-1,0-1 0,-1 1 1,1 0-1,0 0 0,0 0 1,-1 0-1,1-1 0,0 1 1,-1 0-1,1 0 0,0 0 1,0 0-1,-1 0 0,1 1 1,0-1-1,-1 0 0,1 0 1,0 0-1,-1 1 0,1-1 1,0 0-1,-1 1 0,1-1 1,0 0-1,-1 1 0,1-1 1,-1 1-1,1-1 0,-1 1 1,1-1-1,-1 1 0,1 0-1,7-55 41,-2-1-1,-2 1 1,-3-1-1,-2 0 1,-8-48-41,-5-5 8,21 121-129,33 106-45,34 70 181,-74-188-14,0 0 0,0 0 1,0 0-1,0 0 0,1 0 0,-1 0 0,0 0 1,1 0-1,-1 0 0,1 0 0,-1 0 0,1 0 1,-1 0-1,1 0 0,0 0 0,-1-1 0,1 1 1,0 0-1,-1-1 0,1 1 0,0 0 1,0-1-1,0 1 0,0-1 0,0 1 0,0-1 1,0 0-1,0 1 0,0-1 0,0 0 0,0 0 1,0 1-1,0-1 0,0 0 0,0 0 0,0 0 1,0 0-1,0 0 0,0-1 0,0 1 1,0 0-1,0 0 0,0-1 0,0 1 0,0-1 1,0 1-1,0-1 0,0 1 0,-1-1 0,1 1 1,0-1-1,0 0 0,0 1 0,-1-1 0,1 0 1,0 0-1,-1 0 0,1 0 0,0 0-1,23-64 85,-15 22-60,-1-1 0,-3 0 0,-1 0 0,-3 0 0,-1 0 0,-2-1-1,-2 1 1,-2 1 0,-2-1 0,-3-1-25,7 45-70,40 198-118,-12-89 216,5-3 1,4 0 0,27 52-29,-47-132 9,1-1-1,1-1 0,0 0 0,2-1 1,1-1-1,1 0 0,1-2 0,1 0 1,0-1-1,9 4-8,39 32 59,-67-53-9,-17 9 168,3-11-181,-1 0-1,1-1 1,0 0 0,-1-1 0,1-1 0,0 1 0,0-2 0,0 0 0,1 0 0,-1-1 0,1-1-1,0 0-36,2 3 1,1 0-1,0-1 0,0 0 0,1 0 0,-1-1 0,1 0 0,0 0 1,0-1-1,0 1 0,1-2 0,0 1 0,0-1 0,1 1 0,0-2 1,0 1-1,0-1 0,1 1 0,0-1 0,1 0 0,0 0 0,0-1 1,1 1-1,0-1 0,0 1 0,1-1 0,0 0 0,0 0 0,1-8 0,5-6-36,0 0 0,1 1 0,1-1 0,1 1 0,1 0 0,1 1 0,6-10 36,-11 22-28,25-52-84</inkml:trace>
  <inkml:trace contextRef="#ctx0" brushRef="#br0" timeOffset="17001.451">5264 3900 23565,'-1'5'263,"1"1"-1,-1-1 1,1 1-1,1 0 1,-1-1 0,1 1-1,0-1 1,1 1-1,-1-1 1,1 0-1,0 1 1,0-1 0,1 0-1,2 4-262,4 11 249,87 177 332,-96-196-574,1 1-1,-1-1 1,0 1 0,1 0-1,0-1 1,-1 1-1,1-1 1,0 1-1,0-1 1,0 0-1,0 1 1,0-1 0,0 0-1,0 0 1,0 1-1,1-1 1,-1 0-1,0 0 1,1 0 0,-1-1-1,1 1 1,-1 0-1,1 0 1,-1-1-1,1 1 1,0-1-1,-1 0 1,1 1 0,-1-1-1,1 0 1,0 0-1,-1 0 1,1 0-1,0 0 1,-1 0-1,1-1 1,0 1 0,-1 0-1,1-1 1,0 1-1,-1-1 1,1 0-1,-1 1 1,1-1-1,-1 0 1,0 0 0,1 0-1,-1 0 1,1-1-7,6-10 45,-1 0-1,-1 0 1,0 0 0,-1-1 0,0 1 0,0-1 0,-2-1-1,2-7-44,3-9 52,39-127 62,-47 158-114,0-1 0,0 1 0,0 0 0,1 0 1,-1 0-1,0 0 0,0-1 0,1 1 0,-1 0 0,1 0 0,-1 0 0,1-1 1,-1 1-1,1 0 0,-1-1 0,1 1 0,0-1 0,-1 1 0,1 0 0,0-1 1,-1 1-1,1-1 0,0 0 0,0 1 0,0-1 0,-1 0 0,1 1 1,0-1-1,0 0 0,0 0 0,0 0 0,0 0 0,-1 0 0,1 0 0,0 0 1,0 0-1,0 0 0,0 0 0,0 0 0,0 0 0,-1-1 0,1 1 1,0 0-1,0-1 0,0 1 0,-1-1 0,1 1 0,0-1 0,-1 1 0,1-1 1,0 1-1,-1-1 0,1 0 0,0 1 0,-1-1 0,1 0 0,-1 1 1,0-1-1,1 0 0,-1 0 0,1 0 0,-1 1 0,0-1 0,0 0 0,1 0 1,-1 0-1,0 0 0,0 0 0,0 1 0,0-2 0,108 257 194,-108-254-187,0-1 1,0 1 0,0 0-1,-1 0 1,1 0 0,0 0 0,0-1-1,0 1 1,0 0 0,0 0-1,1 0 1,-1 0 0,0-1 0,0 1-1,0 0 1,1 0 0,-1 0-1,1-1 1,-1 1 0,0 0 0,1-1-1,-1 1 1,1 0 0,-1-1 0,1 1-1,0 0 1,-1-1 0,1 1-1,0-1 1,-1 1 0,1-1 0,0 0-1,0 1 1,-1-1 0,1 0-1,0 1 1,0-1 0,0 0 0,-1 0-1,1 0 1,0 1 0,0-1-1,0 0 1,0 0 0,-1 0 0,1-1-1,0 1 1,0 0 0,0 0-1,0 0 1,-1-1 0,1 1 0,0 0-1,0-1 1,-1 1 0,1-1 0,0 1-1,0-1 1,-1 1 0,1-1-1,-1 1 1,1-1 0,0 1 0,-1-1-1,1 0 1,-1 0-8,21-99 179,-18 79-172,0 0-1,2 0 1,0 1-1,1 0 0,1 0 1,1 0-1,4-5-6,-11 24-1,-1-1 0,0 1 0,1 0 0,-1 0 0,1 0 0,-1 0 0,1 0 0,0 0 0,-1 0 0,1 0 0,0 0-1,0 0 1,0 0 0,0 1 0,0-1 0,0 0 0,0 0 0,0 1 0,0-1 0,0 1 0,0-1 0,0 1 0,0-1 0,0 1 0,0 0 0,1 0 0,-1-1 0,0 1 0,0 0 0,0 0 0,1 0 0,-1 0 0,0 0 0,0 1-1,0-1 1,1 0 0,-1 1 0,0-1 0,0 0 0,0 1 0,0-1 0,0 1 0,0 0 0,0-1 0,0 1 0,0 0 0,0 0 0,0-1 0,0 1 0,0 0 0,-1 0 1,11 13-5,-1 0 0,0 0 0,-1 1 0,-1 1 0,-1-1 0,0 1 0,0 1 0,-2-1 0,0 1 0,0 8 5,1 24 12,-6-50-22,0 1 0,0 0 0,0 0-1,0-1 1,0 1 0,0 0 0,-1-1-1,1 1 1,0 0 0,0 0 0,0-1-1,0 1 1,-1 0 0,1 0-1,0 0 1,0-1 0,-1 1 0,1 0-1,0 0 1,0 0 0,-1 0 0,1-1-1,0 1 1,0 0 0,-1 0 0,1 0-1,0 0 1,-1 0 0,1 0 0,0 0-1,0 0 1,-1 0 0,1 0 0,0 0-1,-1 0 1,1 0 0,0 0 0,-1 0-1,1 0 1,0 0 0,0 0-1,-1 1 1,1-1 0,0 0 0,0 0-1,-1 0 1,1 0 0,0 1 0,0-1-1,-1 0 1,1 0 0,0 0 0,0 1-1,0-1 1,0 0 0,-1 0 0,1 1-1,0-1 1,0 0 0,0 1 0,0-1-1,0 0 1,0 0 0,0 1-1,0-1 12,-16-19-1171</inkml:trace>
  <inkml:trace contextRef="#ctx0" brushRef="#br0" timeOffset="17295.925">5580 3451 22749,'0'0'896,"6"22"328,1-1-904,4 1-88,-3 3-168,3-1 16,-1-6-1016</inkml:trace>
  <inkml:trace contextRef="#ctx0" brushRef="#br0" timeOffset="17697.243">5869 3263 20580,'3'30'645,"0"-1"1,2 0-1,2 0 0,0-1 0,2 1 0,1-2 0,3 5-645,10 31 549,5 23-30,3 0 0,5-2 0,3-2 0,4-1-1,33 45-518,146 138 422,-222-271 157,-110-167-4,71 118-592,3-1 0,3-1 0,-9-25 17,38 75-16,0 0 0,0 0 0,1-1 1,0 0-1,1 0 0,0 0 1,0 0-1,1 0 0,0 0 0,0 0 1,1 0-1,0-1 0,1 1 0,0 0 1,2-6 15,63-30-159,-60 31 155,-1 1 0,0-1 0,0 0 0,-1 0-1,-1-1 1,-1 1 0,0-1 0,-1 0 0,0 1 0,-1-1 0,-1-7 4,1 12-3,0-16 8,0-1 0,-2 1 0,-1-1 1,-1 1-1,-1 0 0,-1 1 0,-2-1 0,0 1 1,-2 0-6,-11-10 32,21 35-32,-1-1 0,1 1 0,0-1 0,0 1 0,0-1 1,-1 1-1,1-1 0,0 1 0,0 0 0,-1-1 0,1 1 1,0-1-1,-1 1 0,1 0 0,0-1 0,-1 1 1,1 0-1,-1-1 0,1 1 0,-1 0 0,1 0 0,-1-1 1,1 1-1,-1 0 0,1 0 0,-1 0 0,1 0 0,-1 0 1,1 0-1,-1 0 0,1 0 0,-1 0 0,1 0 0,-1 0 1,1 0-1,-1 0 0,1 0 0,-1 0 0,1 0 1,-1 1-1,1-1 0,-1 0 0,1 0 0,0 1 0,-1-1 1,1 0-1,-1 0 0,1 1 0,0-1 0,-1 1 0,1-1 1,0 0-1,-1 1 0,1-1 0,0 1 0,-1-1 0,1 1 1,0-1-1,0 0 0,0 1 0,0-1 0,-1 1 0,-1 11-4,1 0-1,-1 0 0,2-1 1,0 1-1,0 0 0,1 0 1,0 0-1,1-1 1,2 6 4,0 4-3,12 73 70,5 0-1,3-2 0,9 11-66,-30-92 15,-1-3-5,1 0 0,-1 0-1,1 0 1,1-1 0,-1 1 0,1-1 0,1 0 0,-1 0-1,1 0 1,0 0 0,1-1 0,-1 0 0,8 5-10,-10-11-35,1-1-1,0 1 1,0-1 0,0 0 0,0 0 0,-1 0 0,1-1 0,-1 1 0,1-1-1,-1 0 1,1 0 0,-1 0 0,0 0 0,0-1 0,0 1 0,0-1 0,0 0 0,-1 0-1,1 0 1,-1 0 0,0 0 0,0 0 0,0-1 0,0 1 0,-1-1 0,1 1-1,-1-1 1,0 0 0,0 0 0,0-1 35,1 2-153,20-46-2679</inkml:trace>
  <inkml:trace contextRef="#ctx0" brushRef="#br0" timeOffset="18474.482">6506 3641 22581,'-5'32'727,"2"85"1458,4-117-2181,-1 1-1,1 0 0,0 0 1,-1 0-1,1-1 1,0 1-1,0-1 0,0 1 1,-1 0-1,1-1 0,0 1 1,0-1-1,0 0 0,0 1 1,0-1-1,0 0 0,0 0 1,0 1-1,0-1 0,0 0 1,0 0-1,0 0 0,0 0 1,0 0-1,0 0 0,0-1 1,0 1-1,0 0 0,0 0 1,0-1-1,0 1 1,0-1-1,0 1 0,0-1 1,0 1-1,0-1 0,-1 1 1,1-1-1,0 0 0,0 0 1,-1 1-1,1-1 0,0 0 1,-1 0-1,1 0 0,-1 0 1,1 1-1,-1-1 0,0 0 1,1 0-1,-1 0 0,0 0 1,1 0-1,-1 0 0,0 0-3,4-7-2,0 0 0,0 0 0,-1 0 0,0-1 0,-1 1 0,0-1 0,0 1 0,-1-1 0,0 0 0,0 0 0,-1 0 0,0 1 0,-1-1 0,0 0 0,0 0 0,-1 0 0,0 0 2,1 6-39,8 22-80,10 38 42,33 75 202,-49-131-114,-1 0-1,0 0 0,1 0 0,-1 0 0,0-1 0,1 1 0,-1 0 0,1 0 0,-1 0 0,1-1 0,0 1 0,-1 0 0,1-1 0,0 1 1,0-1-1,-1 1 0,1-1 0,0 1 0,0-1 0,0 1 0,-1-1 0,1 0 0,0 1 0,0-1 0,0 0 0,0 0 0,0 0 0,0 0 1,0 0-1,0 0 0,0 0 0,0 0 0,-1 0 0,1 0 0,0 0 0,0-1 0,0 1 0,0 0 0,0-1 0,0 1 0,-1 0 0,1-1 1,0 1-1,0-1 0,-1 1 0,1-1 0,0 0 0,0 1 0,-1-1 0,1 0 0,-1 0 0,1 1 0,-1-1 0,1 0 0,-1 0 0,1 0 1,-1 1-1,0-1 0,1-1-10,18-58 444,-8 1-353,-2-1 0,-4 0 0,-2-1 0,-2 1 0,-3 0 0,-3-1-1,-12-57-90,-14 15 107,31 103-106,0 1-1,0-1 0,0 0 1,0 0-1,0 1 0,0-1 1,1 0-1,-1 0 0,0 1 1,-1-1-1,1 0 0,0 0 1,0 0-1,0 1 0,0-1 1,0 0-1,0 0 0,0 1 1,0-1-1,0 0 0,0 0 1,0 0-1,-1 1 0,1-1 1,0 0-1,0 0 0,0 0 1,0 1-1,-1-1 0,1 0 1,0 0-1,0 0 0,0 0 1,-1 0-1,1 0 0,0 0 1,0 1-1,-1-1 0,1 0 1,0 0-1,0 0 0,-1 0 1,1 0-1,0 0 0,0 0 1,-1 0-1,1 0 0,0 0 1,0 0-1,0 0 0,-1 0 1,1-1-1,0 1 0,0 0 1,-1 0-1,1 0 0,25 144 91,51 200 1167,-48-289-1056,-27-55-199,0 0-1,0-1 1,0 1 0,0 0 0,0 0 0,0-1 0,-1 1-1,1 0 1,0-1 0,0 1 0,0-1 0,-1 1-1,1-1 1,0 1 0,0-1 0,-1 0 0,1 1-1,-1-1 1,1 0 0,0 0 0,-1 1 0,1-1-1,-1 0 1,0 0 0,1 0 0,-1 0 0,0 0 0,1 1-1,-1-1 1,0 0 0,0 0 0,0 0 0,0 0-1,0 0 1,0 0 0,0 0 0,0 0-3,0-2 9,4-12 5,-1 0 0,-1 0 0,-1 1 0,0-1 1,-1-1-1,-1 1 0,0 0 0,-1 1 0,0-1 0,-1 0 0,-1 1 0,-1-1 0,0 1 0,0 0 0,-2 0 0,1 1 1,-2 0-1,-6-8-14,15 21-1,-1 1 0,0-1 0,0 1 0,0-1 0,0 1 0,1-1 0,-1 1 0,0-1 0,0 1 0,0-1 0,0 1 0,0-1 0,0 1 0,0-1 0,0 1 0,-1-1 1,1 1-1,0-1 0,0 1 0,0-1 0,0 0 0,-1 1 0,1-1 0,0 1 0,0-1 0,-1 1 0,1-1 0,0 0 0,-1 1 0,1-1 0,-1 0 0,1 1 0,0-1 0,-1 0 0,1 0 1,-1 1-1,1-1 0,-1 0 0,1 0 0,-1 0 0,1 1 0,-1-1 0,1 0 0,-1 0 0,1 0 0,-1 0 0,1 0 0,-1 0 0,1 0 0,-1 0 0,1 0 0,-1 0 0,1-1 1,-1 1-1,1 0 1,6 24-8,2 1 0,1-1 0,1-1 0,1 0 0,1 0 0,1-1 0,10 11 8,-22-30 2,0-1 0,1 0 1,-1 0-1,1 1 1,0-1-1,0 0 0,-1-1 1,1 1-1,1 0 1,-1-1-1,0 1 0,0-1 1,0 1-1,1-1 1,-1 0-1,1 0 0,-1 0 1,1 0-1,-1-1 1,1 1-1,0-1 0,-1 1 1,1-1-1,0 0 1,-1 0-1,1 0 0,-1-1 1,1 1-1,0 0 1,-1-1-1,1 0 0,-1 0 1,1 0-1,-1 0 1,1 0-1,-1 0 0,0 0 1,1-1-1,-1 1 1,0-1-1,0 0 0,0 0 1,0 1-1,0-1 1,-1 0-1,1-1 0,-1 1 1,1 0-1,-1 0 1,0-1-3,12-16 11,-1 0 0,-1-1 1,-1 0-1,-1 0 1,-1-1-1,0-1 0,-2 1 1,-1-1-1,0 0 0,-2-1 1,0 1-1,-1-1 1,-2-11-12,6 45-54,84 353 365,-84-364-208,-17-73-586,-2 13-632</inkml:trace>
  <inkml:trace contextRef="#ctx0" brushRef="#br0" timeOffset="18741.028">6907 3057 22517,'0'43'632,"2"2"184,2-1-744,-1-5-16,6-13 48,5-7-312,10-16 1112</inkml:trace>
  <inkml:trace contextRef="#ctx0" brushRef="#br0" timeOffset="18991.72">7242 3291 21581,'-1'30'865,"1"0"0,2 0 0,1 0 0,2 0 0,1 0 0,8 25-865,-14-54 19,0 0 1,0-1-1,-1 1 0,1 0 1,0-1-1,0 1 0,0 0 0,0 0 1,0-1-1,1 1 0,-1 0 1,0-1-1,0 1 0,0 0 1,1-1-1,-1 1 0,0 0 0,1-1 1,-1 1-1,0-1 0,1 1 1,-1-1-1,1 1 0,-1-1 1,1 1-1,-1-1 0,1 1 1,-1-1-1,1 1 0,-1-1 0,1 0 1,0 1-1,-1-1 0,1 0 1,0 0-1,-1 0 0,1 1 1,0-1-1,-1 0 0,1 0 0,0 0 1,-1 0-1,1 0 0,0 0 1,-1 0-1,1 0 0,0 0 1,-1-1-1,1 1 0,0 0 0,-1 0 1,1-1-1,0 1 0,-1 0 1,1-1-1,-1 1 0,1 0 1,0-1-1,-1 1 0,1-1 0,-1 1 1,0-1-1,1 1 0,-1-1 1,1 1-1,-1-1 0,0 0 1,1 1-20,18-49 291,-18 48-284,70-217 160,-71 216-173,0 1 0,0-1 0,0 0 0,1 1 0,-1-1 0,1 1 0,-1-1 0,1 1-1,0-1 1,-1 1 0,1-1 0,0 1 0,0 0 0,0-1 0,0 1 0,0 0 0,0 0 0,0 0 0,1 0 0,-1 0 0,0 0 0,1 0 0,-1 0 0,1 0 0,-1 0 0,1 1 0,-1-1 0,1 1 0,-1-1 0,1 1 0,-1 0 0,1-1 0,0 1 0,-1 0 0,1 0 0,0 0 0,-1 0 0,1 1 0,-1-1 0,1 0-1,0 1 1,-1-1 0,1 1 0,-1-1 0,1 1 0,-1 0 6,6 10 14,-1 1 0,-1 0 1,0 1-1,0-1 0,-1 1 0,-1 0 0,0 0 0,-1 0 0,0 8-14,5 14 168,22 71 660,-29-106-820,1 1 0,0-1 0,0 0-1,0 0 1,0 0 0,0 0 0,-1 0 0,1 0 0,0 0-1,0 0 1,0 0 0,0 0 0,0-1 0,-1 1-1,1 0 1,0-1 0,0 1 0,0 0 0,-1-1-1,1 1 1,0-1 0,-1 1 0,1-1 0,0 1-1,-1-1 1,1 0 0,-1 1 0,1-1 0,0 0-1,-1 1 1,0-1 0,1 0 0,-1 0 0,1 1-1,-1-1 1,0 0 0,0 0 0,1 0 0,-1 0-1,0 1 1,0-1 0,0 0 0,0 0 0,0 0-1,0 0 1,0 0 0,0 0 0,-1 1 0,1-1-1,0 0 1,0 0 0,-1 0-8,2-1 13,3-18-5,0 0 0,2 1-1,0-1 1,2 1 0,0 0 0,0 1-1,2 0 1,1 0 0,0 1 0,1 1 0,0 0-1,5-3-7,-15 17-4,0 0-1,0 0 1,0 0-1,0 0 1,0 1-1,1-1 1,-1 1 0,1-1-1,-1 1 1,1 0-1,-1 0 1,1 0-1,0 1 1,0-1-1,-1 0 1,1 1-1,0 0 1,0 0-1,0 0 1,-1 0-1,1 0 1,0 0-1,0 1 1,0-1-1,-1 1 1,1 0-1,0 0 1,-1 0-1,1 0 1,-1 0-1,1 1 1,-1-1-1,0 1 1,1 0 0,0 0 3,3 4-7,0 1-1,-1-1 0,1 1 0,-1 0 0,-1 0 0,1 1 0,-1-1 0,-1 1 0,1 0 1,-2 0-1,1 1 9,40 160 50,-35-129 831</inkml:trace>
  <inkml:trace contextRef="#ctx0" brushRef="#br0" timeOffset="20038.948">3161 5748 22485,'-1'3'156,"0"0"0,-1 0 0,1 1 0,0-1 0,1 1 0,-1-1 0,1 1 1,-1-1-1,1 1 0,0-1 0,0 1 0,1-1 0,-1 1 0,1-1 0,-1 1 0,1-1 0,0 0 1,1 1-1,-1-1 0,0 0 0,1 0 0,1 2-156,2 10 159,7 20-116,0 0 1,2 0 0,2-1-1,1-1 1,2-1 0,1 0-1,1-2 1,8 8-44,-27-36 4,-1 0 1,0 1-1,1-1 1,0 0-1,-1 0 0,1-1 1,0 1-1,0 0 1,0-1-1,0 1 0,0-1 1,0 1-1,1-1 1,-1 0-1,0 0 0,1 0 1,-1 0-1,1 0 1,-1-1-1,1 1 1,-1-1-1,1 0 0,-1 1 1,1-1-1,0 0 1,-1-1-1,1 1 0,-1 0 1,1-1-1,-1 1 1,1-1-1,-1 0 0,1 0 1,-1 0-1,0 0 1,0 0-1,1-1 0,-1 1 1,0-1-1,0 1 1,0-1-1,0 0 0,-1 0 1,1 0-1,0 0 1,-1 0-1,1 0 0,-1 0 1,0 0-1,0-1 1,0 1-1,0 0 1,0-1-1,0 1 0,0-1 1,-1 0-5,7-22 68,-1 0 0,-1 0-1,-2 0 1,0 0 0,-2-1 0,0 1 0,-2 0 0,-1-1 0,-1 1 0,-1 0 0,-1 0 0,-7-19-68,60 142-16,-36-70 17,2-1 1,0 0 0,2-1 0,1 0-1,2-2 1,20 23-2,-37-45 19,0 1 0,0-1 0,0 1 0,0-1 0,0 0 0,1 0 0,-1 0 0,1 0 0,0 0 0,-1-1 0,1 1 0,0-1 0,0 1 0,0-1 0,0 0 0,0 0 0,0-1 0,1 1 0,-1-1 1,0 1-1,0-1 0,0 0 0,1 0 0,-1-1 0,0 1 0,0-1 0,0 1 0,0-1 0,0 0 0,1 0 0,0-1-19,3-6 67,0 0 0,-1 0 0,0-1 0,0 0 0,-1 0 0,0 0 1,-1 0-1,0-1 0,0 0 0,-1 0 0,0 0 0,0-9-67,1 7 45,0 0 0,-1-1 0,-1 1 1,0-1-1,-1 1 0,0-1 0,-1 0 0,0 0 0,-1 1 0,-1-1 0,0 0 0,0 1 0,-2 0 0,1-1 0,-2 1 1,1 0-1,-2 1 0,1-1 0,-2 1 0,1 1 0,-1-1 0,-1 1 0,0 0 0,-1 0 0,0 1 0,-5-4-45,13 12 0,1 0 0,-1 0 0,0 0 0,1 0 0,-1 0 0,0 0 0,1 0 0,-1 1 0,0-1-1,0 0 1,0 0 0,0 1 0,0-1 0,0 1 0,0-1 0,0 1 0,0-1 0,0 1 0,0 0 0,0-1-1,0 1 1,0 0 0,0 0 0,0 0 0,-1 0 0,1 0 0,0 0 0,0 0 0,0 0 0,0 0-1,0 1 1,0-1 0,0 0 0,0 1 0,0-1 0,0 1 0,0-1 0,0 1 0,0-1 0,0 1-1,0 0 1,0-1 0,0 1 0,0 0 0,1 0 0,-1 0 0,0 0 0,1-1 0,-1 1 0,1 0 0,-1 0-1,1 0 1,-1 0 0,1 0 0,-1 1 0,1-1 0,0 0 0,0 0 0,0 0 0,0 0 0,0 0-1,0 0 1,0 0 0,0 1 0,0-1 0,0 0 0,0 0 0,1 0 0,-1 1 0,42 77-1686,-29-65-242</inkml:trace>
  <inkml:trace contextRef="#ctx0" brushRef="#br0" timeOffset="21159.704">3954 5628 18740,'31'-84'5693,"-30"82"-4805,4 15 449,-31 91-313,20-85-967,1 1-1,1-1 1,1 1 0,1 0 0,1 0 0,0-1-1,2 1 1,0 0 0,1 0 0,1 0-1,1-1 1,1 0 0,1 0 0,4 11-57,-9-28 4,-1-1 0,0 1 1,1-1-1,-1 1 0,1-1 1,0 1-1,-1-1 0,1 0 1,0 1-1,0-1 1,0 0-1,0 0 0,0 0 1,0 1-1,0-1 0,0 0 1,1 0-1,-1-1 0,0 1 1,1 0-1,-1 0 0,0-1 1,1 1-1,-1 0 0,1-1 1,-1 0-1,1 1 0,0-1 1,-1 0-1,1 0 0,-1 0 1,1 0-1,-1 0 0,1 0 1,-1 0-1,1 0 0,-1-1 1,1 1-1,-1-1 0,1 1 1,-1-1-1,1 0 0,0 1-4,5-13 20,1-1 0,-2 1 0,0-1 0,0 0 0,-1-1 0,-1 1 0,-1-1 0,0 0 0,-1 1-1,0-2 1,-1 1 0,-1-3-20,2 2 14,0 1 1,-1 0-1,-1-1 0,0 1 1,-1-1-1,-1 1 0,-1 0 1,0 0-1,-1 0 0,0 0 1,-1 1-1,-1-1 0,0 1 1,-1 1-1,-3-4-14,10 18-1,1-1 1,-1 1-1,0 0 0,0 0 1,0 0-1,0 0 0,0 0 1,0 0-1,-1 0 0,1-1 1,0 1-1,0 0 1,-1 0-1,1 0 0,0 0 1,-1-1-1,1 1 0,-1 0 1,1 0-1,-1-1 0,1 1 1,-1 0-1,0-1 0,1 1 1,-1-1-1,0 1 0,0-1 1,1 1-1,-1-1 1,0 1-1,0-1 0,0 0 1,1 1-1,-1-1 0,0 0 1,0 0-1,0 1 0,0-1 1,0 0-1,0 0 0,1 0 1,-1 0-1,0 0 1,0-1-1,0 1 0,0 0 1,0 0-1,0 0 0,1-1 1,-1 1-1,0-1 0,0 1 1,0 0-1,1-1 0,-1 1 1,0-1-1,1 0 1,-1 1-1,0-1 0,1 0 1,-1 1-1,1-1 1,1 16-6,0-1 0,2 0 0,0 1 0,0-1 1,1 0-1,1 0 0,0-1 0,1 1 0,1-1 0,0-1 1,1 1-1,0-1 0,3 3 6,-10-13 1,0-1 1,0 1 0,0 0-1,1 0 1,-1-1-1,1 1 1,-1-1 0,1 1-1,0-1 1,-1 0-1,1 0 1,0 0 0,0 1-1,0-2 1,0 1-1,0 0 1,0 0 0,0-1-1,0 1 1,0-1-1,0 1 1,0-1 0,0 0-1,0 0 1,1 0-1,-1 0 1,0 0 0,0-1-1,0 1 1,0-1-1,0 1 1,0-1 0,0 0-1,0 0 1,0 0-1,0 0 1,0 0-1,0 0 1,-1 0 0,1-1-1,0 1 1,-1 0-1,1-1 1,-1 0 0,0 1-1,1-1 1,-1 0-1,0 0 1,0 0 0,0 1-1,0-2-1,9-16 15,-2 1-1,0-1 0,-1-1 1,-1 1-1,0-1 1,-2-1-1,-1 1 0,0 0 1,-1-1-1,-1 1 0,-1-1 1,-1 0-1,-1 1 1,-4-17-15,4 57-54,8 15 42,1 0 1,2-1-1,1 0 0,2 0 0,1-1 0,2-1 1,12 20 11,6-16 68,-32-36-64,0 1-1,0-1 1,0 0 0,0 0-1,0 1 1,0-1 0,0 0-1,0 0 1,1 0 0,-1 0-1,0 0 1,0 0 0,0-1-1,0 1 1,0 0 0,0-1-1,0 1 1,0 0 0,0-1-1,0 1 1,0-1 0,0 1-1,0-1 1,-1 0 0,1 1-1,0-1 1,0 0 0,-1 0 0,1 0-1,0 1 1,-1-1 0,1 0-1,-1 0 1,1 0 0,-1 0-1,1 0 1,-1 0 0,0 0-1,1 0 1,-1 0 0,0 0-1,0-1-3,7-20 18,-1-1 1,-2 0-1,0-1 0,-1 1 0,-1-1 0,-2 0 1,0 1-1,-2-1 0,0 1 0,-1-1 0,-3-6-18,59 158-176,-43-102 175,1-2 1,2 1-1,0-2 0,1 0 0,13 14 1,-27-36 1,1 1 0,0-1-1,0 0 1,0 0 0,0 0 0,1 0-1,-1 0 1,0-1 0,0 1 0,0 0-1,1 0 1,-1-1 0,1 1 0,-1-1-1,0 1 1,1-1 0,-1 1 0,1-1-1,-1 0 1,1 0 0,-1 0 0,1 0-1,-1 0 1,1 0 0,-1 0-1,1 0 1,-1-1 0,0 1 0,1-1-1,-1 1 1,1-1 0,-1 1 0,0-1-1,1 0 1,-1 0 0,0 1 0,0-1-1,0 0 1,0 0 0,0 0 0,0 0-1,0-1 1,0 1 0,0 0-1,0 0 1,0-1 0,-1 1 0,1 0-1,0-1 0,35-75 51,-33 67-46,12-29 8,-3-1-1,-1-1 1,-2 0-1,-1-1 1,-1-18-13,-6 43 5,0-2 0,-1 1-1,0 0 1,-2 0 0,0 0 0,-1 1 0,-1-1 0,0 1-1,-2-1 1,0 1 0,0 1 0,-2-1 0,-9-14-5,17 30-1,0-1 1,0 1-1,0 0 1,0 0 0,-1 0-1,1 0 1,0-1-1,-1 1 1,1 0 0,-1 0-1,1 0 1,-1 0-1,1 0 1,-1 0-1,0 0 1,0 0 0,1 0-1,-1 0 1,0 0-1,0 1 1,0-1 0,0 0-1,0 0 1,0 1-1,0-1 1,0 1-1,0-1 1,0 1 0,0-1-1,-1 1 1,1 0-1,0 0 1,0-1 0,0 1-1,-1 0 1,1 0-1,0 0 1,0 0-1,0 1 1,-1-1 0,1 0-1,0 0 1,0 1-1,0-1 1,0 1 0,0-1-1,-1 1 1,1-1-1,0 1 1,0-1-1,0 1 1,0 0 0,1 0-1,-1 0 1,0-1-1,0 1 1,0 0 0,1 0-1,-1 0 1,0 0-1,1 1 1,-4 17-6,1 0-1,1 1 1,1-1-1,1 0 1,1 1-1,2 15 7,-2-17-1,0 8 2,1 0 0,1 1-1,1-1 1,2 0 0,0 0 0,2-1-1,0 0 1,2 0 0,1-1 0,1 0-1,4 5 0,-14-26-13,-1 0 0,1 0-1,0 0 1,0 0-1,0-1 1,0 1 0,0-1-1,0 1 1,1-1 0,-1 0-1,1 0 1,0 0-1,-1 0 1,1 0 0,0-1-1,0 1 1,0-1 0,0 0-1,1 0 1,-1 0 0,0 0-1,0-1 1,1 1-1,-1-1 1,0 0 0,1 0-1,-1 0 1,0 0 0,1 0-1,-1-1 1,0 0-1,1 1 1,-1-1 0,0 0-1,0-1 1,0 1 0,0-1-1,1 0 14,23-23-1592,0-9-1373</inkml:trace>
  <inkml:trace contextRef="#ctx0" brushRef="#br0" timeOffset="21487.562">4919 5308 24757,'-4'29'319,"1"-1"-1,2 1 1,1 0-1,1 0 1,1 0-1,1-1 1,2 1-1,1-1 0,2 0 1,7 20-319,-15-47 10,0 1 0,1 0 0,-1 0 0,0 0 0,1-1 0,-1 1 0,1 0 0,-1 0 0,1-1 0,0 1 0,0-1 0,0 1 0,0-1 0,0 1 0,0-1 0,0 1-1,1-1 1,-1 0 0,0 0 0,1 1 0,-1-1 0,1 0 0,-1 0 0,1-1 0,0 1 0,-1 0 0,1 0 0,0-1 0,0 1 0,-1-1 0,1 0 0,0 1 0,0-1 0,0 0 0,-1 0 0,1 0 0,0 0 0,0-1 0,0 1 0,-1 0 0,1-1 0,0 1 0,0-1 0,-1 0 0,1 1 0,0-1-10,36-97 113,-28 56-95,-2 0-1,-2 0 1,-2 0 0,-2-1-1,-1 0 1,-3 0 0,-1 1-1,-2-1 1,-3 1 0,0 0-1,-3 1 1,-2 0-1,-6-12-17,1 13 42,7 34-24,14 27-24,90 269 15,-21-149-492,-51-120-818</inkml:trace>
  <inkml:trace contextRef="#ctx0" brushRef="#br0" timeOffset="21940.002">5519 4695 21765,'0'0'1176,"0"0"544,20 19-447,-1 18-393,6 12-184,3 24-408,3 6-64,2 7-48,-4 2 8,2-5-72,-6-3-24,-2-11-40,-5-11-16,-8-23 88,5-8-104,-15-27-760,0-11-912</inkml:trace>
  <inkml:trace contextRef="#ctx0" brushRef="#br0" timeOffset="23141.266">5947 5037 21253,'-7'121'5193,"4"-110"-5088,0 0 0,1 1 0,1 0 1,0-1-1,1 1 0,0 0 0,1-1 1,0 1-1,1-1 0,0 1 0,1-1 1,0 1-1,1-1 0,4 9-105,-9-21 3,1 0 0,0 1 0,-1-1 0,1 0 0,0 0 0,-1 0 0,1 0 0,0 0 0,0 0 0,0 0 0,0 0 0,0 0 0,0 0 0,0 0 0,0 0 0,1 0 0,-1 0 0,0 0 0,1 0 0,-1 0 0,0 0 0,1 1 1,-1-1-1,1 0 0,-1 0 0,1 0 0,0 0 0,-1 1 0,1-1 0,0 0 0,0 1 0,-1-1 0,1 1 0,0-1 0,0 1 0,0-1 0,0 1 0,-1-1 0,1 1 0,0 0 0,0-1 0,0 1 0,0 0 0,0 0 0,0 0 0,0 0 0,0 0 0,0 0 0,0 0 0,0 0 0,0 0 0,0 1 0,0-1 0,0 0 0,0 0 0,0 1 0,0-1 0,-1 1 0,1-1 0,0 1 0,0-1 0,0 1 0,-1-1 0,1 1 0,0 0 0,0 0 0,-1-1 0,1 1 0,-1 0 0,1 0-3,27-248 172,-27 245-173,-1 1 1,0-1-1,1 0 0,0 1 1,-1-1-1,1 0 0,0 1 1,0-1-1,0 1 1,0-1-1,0 1 0,0-1 1,0 1-1,0 0 0,0-1 1,1 1-1,-1 0 0,1 0 1,-1 0-1,1 0 0,-1 0 1,1 1-1,-1-1 0,1 0 1,0 1-1,-1-1 0,1 1 1,0-1-1,0 1 0,-1 0 1,1 0-1,0 0 1,0 0-1,0 0 0,-1 0 1,1 1-1,0-1 0,-1 0 1,1 1-1,0-1 0,0 1 1,-1 0-1,1 0 0,-1-1 1,1 1-1,-1 0 0,1 0 1,-1 1-1,2 0 1,7 6 0,0 1 0,-1 0 1,0 0-1,0 1 0,-1 0 0,0 1 0,-1 0 0,0 0 1,-1 0-1,0 1 0,0 0 0,-2 0 0,1 1 1,-2-1-1,2 9 0,-4-18 57,-4-33 126,3 18-183,0 1 1,1-1-1,0 0 1,1 0-1,0 1 1,1-1-1,1 1 1,0 0 0,0 0-1,6-10 0,-10 20-1,1 1 0,0-1 0,0 0 0,-1 0 0,1 0 0,0 1 0,0-1 0,0 1 0,0-1 0,0 0-1,0 1 1,0 0 0,0-1 0,0 1 0,0 0 0,1-1 0,-1 1 0,0 0 0,0 0 0,0 0 0,0 0 0,0 0 0,0 0 0,1 0 0,-1 1 0,0-1 0,0 0-1,0 0 1,0 1 0,0-1 0,0 1 0,0-1 0,0 1 0,0 0 0,0-1 0,0 1 0,0 0 0,-1-1 0,1 1 0,0 0 0,0 0 0,-1 0 0,1 0 0,0 0 1,38 48-55,-33-40 55,3 3 1,-6-6 1,1 1 1,0-1 0,1 0-1,-1 0 1,1 0 0,0-1 0,0 0-1,1 0 1,0 0 0,0 0-1,0-1 1,0 0 0,1 0-1,0-1 1,-1 0 0,1 0-1,3 0-2,-8-3 5,0-1 0,0 0 0,0 0 0,0 0 0,0 0 0,0 0 0,-1-1 0,1 1 0,0-1 0,-1 1 0,1-1 0,-1 1 0,0-1 0,1 0 0,-1 1 0,0-1 0,0 0 0,0 0 0,0 0 0,-1 0 0,1 0 0,0 0 0,-1 0 0,1 0 0,-1-1 0,0 1 0,0-1-5,1 1 3,3-17 27,0-1-1,-2 1 1,0-1 0,-1 1 0,-1-1-1,-1 1 1,0-1 0,-2 1 0,-1-6-30,4 22 9,-1 1 1,1-1-1,-1 1 0,0-1 1,0 1-1,0-1 0,0 1 1,0-1-1,0 1 0,0 0 1,-1 0-1,0-1 0,1 1 1,-1 0-1,0 0 0,0 1 1,0-1-1,0 0 0,0 1 1,0-1-1,0 1 0,-3-1-9,4 3 3,0 1 0,0 0-1,0 0 1,0 0 0,0 0-1,0 0 1,0 0 0,1 0 0,-1 0-1,1 0 1,-1 0 0,1 0-1,0 0 1,0 1 0,0-1-1,0 0 1,0 0 0,0 0 0,1 0-1,-1 0 1,1 0 0,0 0-1,-1 1 1,1-2 0,0 1-1,0 0 1,1 2-3,-1-2 3,0 5 1,1-1 0,-1 0 0,1 1-1,1-1 1,-1 0 0,1-1 0,0 1-1,1 0 1,-1-1 0,1 1 0,0-1-1,1 0 1,-1-1 0,1 1 0,0-1-1,0 0 1,3 2-4,-5-7 3,1 1 1,-1-1-1,1 0 0,-1 0 0,1-1 1,-1 1-1,0-1 0,1 1 0,-1-1 1,0 0-1,0 0 0,0-1 0,-1 1 1,1-1-1,0 1 0,-1-1 0,0 0 1,1 0-1,-1 0 0,0 0 0,-1 0 1,1 0-1,-1-1 0,1-1-3,5-5 8,16-23 5,-2-1 0,-1-1 1,-2-1-1,8-21-13,-19 19 136,-18 42 20,7-2-153,0 0 0,0 0 0,0 0 0,0 0 0,1 1 0,-1-1 1,1 1-1,-1 0 0,1 0 0,0 0 0,0 1 0,0-1 0,1 1 0,-1-1 0,1 1 0,0 0 0,0 0 0,0 0 1,1 0-1,-1 0 0,1 1 0,0-1 0,0 0 0,1 1 0,-1-1 0,1 1 0,0-1 0,0 0 0,1 5-3,1-3-1,1-1 1,0 1-1,0 0 0,0-1 0,1 0 0,0 1 0,0-1 0,0-1 0,1 1 0,-1-1 0,1 1 0,0-1 0,1-1 0,-1 1 1,0-1-1,1 0 0,0 0 0,0-1 0,0 1 0,1-1 1,48 28 17,-54-27-17,1-1 0,0 0 0,0 0 0,0 0-1,1 0 1,-1 0 0,0 0 0,1 0 0,-1-1 0,1 1 0,-1-1 0,1 0 0,0 0 0,0 0-1,-1 0 1,1 0 0,0 0 0,0-1 0,0 0 0,0 1 0,0-1 0,0 0 0,0 0-1,0-1 1,0 1 0,0-1 0,-1 1 0,1-1 0,0 0 0,0 0 0,0 0 0,-1-1-1,1 1 1,-1 0 0,1-1 0,-1 0 0,2-1 0,46-191 44,-50 190-45,9-74 12,-9 76-9,0 0-1,0 1 0,0-1 0,0 0 1,0 1-1,0-1 0,-1 1 1,1-1-1,-1 1 0,1-1 0,-1 1 1,1-1-1,-1 1 0,0-1 1,0 1-1,0 0 0,0-1 0,0 1 1,0 0-1,0 0 0,0 0 0,0 0 1,-1 0-1,1 0 0,0 0 1,-1 0-1,1 0 0,-1 1 0,1-1 1,-1 1-1,1-1 0,-1 1 1,1-1-1,-1 1 0,1 0 0,-1 0 1,0 0-1,1 0 0,-1 0 1,1 0-1,-1 0 0,0 0 0,1 1 1,-2 0-2,-36 30 26,38-30-3,1-1 14,26-17 66,63-63-67,-24 37-68,-33 18-227</inkml:trace>
  <inkml:trace contextRef="#ctx0" brushRef="#br0" timeOffset="24553.702">3567 6988 22133,'-2'2'122,"0"0"0,0 0 0,-1 0 0,1 0 1,1 0-1,-1 0 0,0 1 0,1-1 0,-1 0 0,1 1 0,-1-1 1,1 1-1,0 0 0,0-1 0,1 1 0,-1 0 0,0 0 1,1 0-1,0-1 0,-1 1 0,1 0 0,0 0 0,1 0 1,-1 0-1,0-1 0,1 1 0,0 0 0,-1 0 0,1-1 1,0 1-1,0 0 0,1-1 0,-1 1 0,1-1 0,-1 1-122,6 20 75,1 0 0,1 0 0,1-1 0,1 0 0,1-1-1,0 0 1,2-1 0,2 2-75,-15-20 12,0 0-1,0 0 0,0 0 1,0-1-1,1 1 1,-1 0-1,1 0 1,-1-1-1,1 1 0,0-1 1,-1 1-1,1-1 1,0 0-1,0 0 1,0 0-1,0 0 1,0 0-1,0 0 0,0 0 1,0-1-1,1 1 1,-1-1-1,0 0 1,0 1-1,0-1 1,1 0-1,-1 0 0,0-1 1,0 1-1,1 0 1,-1-1-1,0 1 1,0-1-1,0 0 0,0 1 1,0-1-1,0 0 1,0 0-1,0-1 1,0 1-1,0 0 1,-1-1-1,1 1 0,0-1 1,0 0-12,9-17 86,0 0 0,-1-1 0,-1-1 0,-1 0 0,-1 0 0,0 0 0,-2-1 1,-1 0-1,0 0 0,-2 0 0,1-19-86,-3 36 10,4-21 26,-2-1 0,0 1 0,-2-1 0,-1 1 0,-1-1-1,-1 1 1,-2 0 0,-4-15-36,143 367 110,-106-285 210,-27-41-313,0 1-1,-1-1 1,1 1 0,0-1 0,0 0 0,0 0 0,-1 1 0,1-1-1,0 0 1,0 0 0,0 0 0,0 0 0,0 0 0,0 0-1,-1 0 1,1 0 0,0 0 0,0 0 0,0 0 0,0-1 0,0 1-1,-1 0 1,1-1 0,0 1 0,0 0 0,0-1 0,-1 1-1,1-1 1,0 0 0,-1 1 0,1-1 0,0 1 0,-1-1 0,1 0-1,-1 1 1,1-1 0,-1 0 0,1 0 0,-1 0 0,0 1-1,1-1 1,-1 0 0,0 0 0,0 0 0,0 0 0,1 1 0,-1-1-1,0 0 1,0 0 0,0 0 0,0 0-7,25-175 103,3-1-59,-28 176-45,0 0 1,0 1 0,0-1-1,0 0 1,0 0 0,0 0-1,1 1 1,-1-1 0,0 0-1,0 0 1,0 1 0,1-1-1,-1 0 1,0 0 0,1 1-1,-1-1 1,1 0-1,-1 1 1,1-1 0,-1 1-1,1-1 1,-1 1 0,1-1-1,0 1 1,-1-1 0,1 1-1,0-1 1,-1 1 0,1 0-1,0-1 1,0 1 0,-1 0-1,1 0 1,0-1 0,0 1-1,-1 0 1,1 0 0,0 0-1,0 0 1,0 0 0,-1 0-1,1 0 1,0 1 0,0-1-1,0 0 1,-1 0 0,1 0-1,0 1 1,-1-1-1,1 0 1,0 1 0,-1-1-1,1 1 1,0-1 0,-1 1-1,1-1 1,-1 1 0,1-1-1,0 1 1,-1 0 0,1 0 0,27 47-27,-25-43 28,91 206 68,-84-198 89,-4-35 19,3-34-115,-4 19-54,1 0-1,2 0 1,2 1-1,1 0 1,8-15-8,-19 49-1,0-1-1,1 0 1,-1 0-1,1 0 1,0 1-1,0-1 1,0 0-1,0 1 1,1-1 0,-1 1-1,1-1 1,-1 1-1,1 0 1,0-1-1,0 1 1,0 0-1,0 0 1,0 0 0,1 1-1,-1-1 1,0 0-1,1 1 1,-1 0-1,1 0 1,0-1-1,-1 1 1,1 1-1,0-1 1,0 0 0,0 1-1,-1-1 1,1 1-1,0 0 1,0 0-1,0 0 1,0 0-1,0 1 1,-1-1-1,1 1 1,0 0 0,0 0-1,-1 0 1,1 0-1,0 0 1,0 1 1,9 12-14,0 2 0,-1-1 0,0 2 0,-2-1-1,0 1 1,-1 1 0,0-1 0,-2 1 0,0 1 0,-1-1 0,0 2 14,-5 38-1119,-14-47-693</inkml:trace>
  <inkml:trace contextRef="#ctx0" brushRef="#br0" timeOffset="25257.699">4678 6699 21613,'0'0'1620,"0"0"211,0 0-673,2-11 514,-1 7-1653,0 0-1,0 0 1,0 1 0,0-1 0,-1 0-1,1 0 1,-1 0 0,0 0 0,0 0-1,-1 0 1,1 0 0,-1 0 0,0 0 0,0 1-1,0-1 1,0 0 0,-1 1 0,0-1-1,1 0 1,-1 1 0,-1 0 0,1-1-1,0 1 1,-1 0 0,1 0 0,-1 1-1,0-1 1,0 0 0,0 1 0,-1 0-1,1 0 1,-2-1-19,2 2 15,1 0 1,0 0-1,0 0 0,-1 0 1,1 0-1,0 1 1,-1 0-1,1-1 0,0 1 1,-1 0-1,1 0 0,-1 0 1,1 0-1,0 1 0,-1-1 1,1 0-1,0 1 0,-1 0 1,1 0-1,0 0 0,0 0 1,0 0-1,0 0 1,0 0-1,0 1 0,0-1 1,0 1-1,0-1 0,0 1 1,1 0-1,-1-1 0,1 1 1,-1 0-1,1 0 0,0 0 1,0 1-1,0-1 0,0 0 1,0 0-1,0 2-15,-2 4 1,1 0 0,1 1 0,-1-1-1,2 0 1,-1 1 0,1 0 0,0-1 0,0 1-1,1-1 1,1 0 0,-1 1-1,1 2-3,0-1 0,1 1 0,0-1 0,0 0 0,1 0 0,1 0 0,-1-1 0,2 1 0,-1-1 0,1 0 0,1 0 0,-1-1 0,1 0 0,1 0 0,0-1 0,0 0 0,0 0 0,1-1 0,0 0 0,5 2 3,-11-7 0,0-1 0,0 0 0,-1 0-1,1 0 1,0 0 0,0 0 0,0-1 0,0 1 0,-1-1 0,1 1 0,0-1-1,-1 0 1,1-1 0,0 1 0,-1 0 0,1-1 0,-1 1 0,0-1 0,0 0-1,1 1 1,-1-1 0,0 0 0,-1-1 0,1 1 0,0 0 0,0 0 0,-1-1-1,1-1 1,38-79 23,-37 76-19,77-242 68,-80 248-73,0 1 1,0-1 0,0 0-1,0 0 1,0 0-1,0 0 1,0 0 0,0 0-1,0 0 1,1 0 0,-1 0-1,0 0 1,1 0 0,-1 1-1,1-1 1,-1 0 0,1 0-1,-1 0 1,1 1 0,0-1-1,-1 0 1,1 1-1,0-1 1,-1 0 0,1 1-1,0-1 1,0 1 0,0 0-1,0-1 1,-1 1 0,1-1-1,0 1 1,0 0 0,0 0-1,0 0 1,0-1 0,0 1-1,0 0 1,0 0 0,0 0-1,0 0 1,0 1-1,0-1 1,0 0 0,-1 0-1,1 0 1,0 1 0,0-1-1,0 0 1,0 1 0,0-1-1,-1 1 1,1-1 0,0 1-1,0 0 1,-1-1 0,2 1 0,73 146-83,-26-53 146,-48-94-60,-1 1 0,0-1 0,0 0 1,0 1-1,1-1 0,-1 1 0,0-1 1,0 0-1,1 1 0,-1-1 0,0 0 1,1 0-1,-1 1 0,1-1 0,-1 0 1,0 0-1,1 1 0,-1-1 0,1 0 1,-1 0-1,1 0 0,-1 0 0,0 0 1,1 1-1,-1-1 0,1 0 1,-1 0-1,1 0 0,-1 0 0,1-1 1,-1 1-1,1 0 0,-1 0 0,0 0 1,1 0-1,-1 0 0,1 0 0,-1-1 1,1 1-1,-1 0 0,0 0 0,1-1 1,-1 1-1,0 0 0,1-1 0,-1 1 1,0 0-1,1-1 0,-1 1 0,0 0 1,0-1-1,1 1 0,-1-1 0,0 1 1,0 0-1,0-1 0,0 1 0,0-1 1,1 1-1,-1-1 0,0 1 1,0-1-1,0 1 0,0 0 0,0-1-3,10-42 102,-8 31-98,3-15 3,1 1 0,2 0 0,0 0 0,2 1 1,1 0-1,7-12-7,-17 35-2,0 0 1,-1 0-1,1 1 1,0-1-1,0 0 1,0 1-1,0-1 1,0 1-1,0-1 1,1 1-1,-1 0 1,0-1-1,1 1 1,-1 0-1,1 0 1,0 0-1,-1 0 1,1 0-1,0 1 1,-1-1-1,1 0 1,0 1-1,0-1 1,0 1-1,-1-1 1,1 1-1,0 0 1,0 0-1,0 0 1,0 0-1,0 0 1,0 1-1,-1-1 1,1 0-1,0 1 0,0-1 1,0 1-1,-1 0 1,1 0 1,8 7-11,0 2 1,0-1-1,-1 1 0,-1 1 1,0-1-1,0 1 1,-1 1-1,0-1 0,2 9 11,6 6-7,41 60 18,-55-87-9,0 0 0,1 0 0,-1 1 0,0-1 0,0 0 0,0 0 0,1 0 0,-1 0 0,0 0 0,0 0 0,0 0 0,-1-1 0,1 1 0,0 0 0,0-1 0,-1 1 0,1 0 0,0-1 1,-1 1-1,0-1 0,1 1 0,-1 0 0,0-1 0,0 1 0,0-1 0,0 1 0,0-1 0,0 1 0,0-1 0,0 1 0,0-1 0,-1 1 0,1-1 0,-1 1 0,0-2-2,1-2 5,2-65 19,-3 42-50,1 1-1,2 0 1,0 0 0,2-1 0,1 2 0,3-6 26,-8 34-19,0-1 1,0 0-1,0 0 1,1 0-1,-1 0 1,0 0-1,1 1 1,-1-1-1,1 0 1,-1 0-1,1 0 1,0 0-1,-1-1 1,1 1-1,0 0 1,0 0-1,0 0 1,0 0-1,-1-1 1,1 1-1,0 0 1,0-1-1,0 1 1,0-1-1,1 1 1,-1-1-1,0 1 1,0-1-1,0 0 1,0 0-1,0 0 1,0 1-1,1-1 1,-1 0-1,0 0 1,0 0-1,0-1 1,0 1-1,1 0 1,-1 0-1,0-1 1,0 1-1,0 0 1,0-1-1,0 1 1,0-1-1,0 0 1,0 1-1,0-1 1,0 0-1,0 0 1,0 1-1,-1-1 1,1 0-1,0 0 1,-1 0-1,1 0 1,0 0-1,-1 0 1,1 0-1,-1 0 1,1 0-1,-1 0 1,0 0-1,1-1 1,-1 1-1,0 0 1,0 0-1,0 0 1,0-1 18,48 142-2637,-40-110 1062</inkml:trace>
  <inkml:trace contextRef="#ctx0" brushRef="#br0" timeOffset="25722.396">5580 6196 18548,'28'97'2479,"4"-1"-1,5-2 1,44 84-2479,72 135 538,-145-298-346,-1 0 0,0 1 1,-1 0-1,-1 1 1,0-1-1,-1 1 0,-1 0 1,-1 2-193,-14-42 778,-17-52-618,4-1-1,3-2 0,-5-47-159,12 55-9,3 0 0,4 0 1,2-1-1,4 0 0,3-28 9,-1 87-36,1 0-1,0 1 1,1-1 0,1 1-1,-1 0 1,2 0 0,-1 0-1,1 0 1,1 0 0,0 1-1,1-1 1,0 2-1,0-1 1,1 0 0,0 1-1,3-1 37,-9 9-4,-1 0 0,1 0-1,-1 1 1,1-1-1,0 1 1,-1-1 0,1 0-1,0 1 1,0-1-1,0 1 1,-1-1-1,1 1 1,0 0 0,0-1-1,0 1 1,0 0-1,0 0 1,0 0-1,-1-1 1,1 1 0,0 0-1,0 0 1,0 0-1,0 1 1,0-1 0,0 0-1,0 0 1,0 0-1,0 1 1,-1-1-1,1 0 1,0 1 0,0-1-1,0 1 1,0-1-1,-1 1 1,1-1 0,0 1-1,-1-1 1,1 1-1,0 0 1,-1-1-1,1 1 1,-1 0 0,1 0-1,-1 0 1,1-1-1,-1 1 1,0 0-1,1 0 1,-1 0 0,0 0-1,1 0 1,-1 0 4,9 53-28,-9 7 241,-3-1 0,-2 0 0,-12 48-213,-14 23 237,14-129-468,7-28-54,2-25 1082</inkml:trace>
  <inkml:trace contextRef="#ctx0" brushRef="#br0" timeOffset="25983.584">5950 5777 20508,'0'28'1209,"10"14"551,3 10-984,7 21-56,2 9 8,-1 9 57,-1-5 31,-1-15-344,2-9-160,-5-29-216,-3-12-48,-1-23-8,-2-12-64,-2-18-488,1-8-688</inkml:trace>
  <inkml:trace contextRef="#ctx0" brushRef="#br0" timeOffset="26324.287">6236 5981 15651,'-19'66'9111,"8"96"-7063,11-151-1555,-1 0-416,0 1 1,1-1-1,0 0 0,1 1 0,1-1 1,-1 0-1,2 0 0,0 0 0,0 0 1,1 0-1,0-1 0,1 1 0,1 1-77,-5-11 2,0 0 0,0-1 0,0 1 0,1 0 0,-1-1 0,0 0 0,0 1 0,1-1 0,-1 0 0,0 1 0,0-1 0,1 0 0,-1 0 0,0 0 0,1 0 0,-1 0 0,0 0 0,0-1 0,1 1 0,-1 0 0,0-1 0,0 1 0,1-1 0,-1 1 0,0-1 0,0 1 0,0-1 0,0 0 0,0 0 0,0 0 0,0 1 0,0-1 0,0 0 0,0 0 0,-1 0 0,1 0 0,0 0 0,0-1 0,-1 1 0,1 0 0,-1 0 0,1 0 0,-1-1 0,0 1 0,1 0 0,-1 0 0,0-2-2,9-17 14,-2-1 0,0 0-1,-1-1 1,-1 1 0,-1-1 0,-1 0 0,-1 0 0,-1-1 0,-1 1 0,-1 0-1,-1 0 1,0 0 0,-2 0 0,-1 0 0,0 1 0,-2-1 0,-4-7-14,-7 27 25,13 85 79,27 58 476,-22-141-577,0 0 0,0-1 0,1 1 0,-1 0 0,0 0 0,1 0 0,-1-1 0,0 1 0,1 0 0,-1 0 0,0 0 0,1 0 0,-1-1 0,1 1 0,-1 0 0,0 0 0,1 0 0,-1 0 0,1 0 0,-1 0 0,0 0 0,1 0 0,-1 0 0,1 0 0,-1 0 0,0 1 0,1-1 0,-1 0 0,0 0 0,1 0 0,-1 0 0,1 1 0,-1-1 0,0 0 0,0 0 0,1 1 0,-1-1 0,0 0 0,1 1 0,-1-1 0,0 0 0,0 0 0,0 1 0,1-1 0,-1 1 0,0-1 0,0 0 0,0 1 0,0-1 0,0 0 0,1 1 0,-1-1 0,0 1 0,0-1 0,0 0 0,0 1 0,0-1 0,0 1 0,-1-1 0,1 0 0,0 1 0,0-1 0,0 1 0,0-1 0,0 0 0,0 1 0,-1-1-3,10-31 50,-6 16-181,22-110 155,-4 44-4025,-21 79 2173</inkml:trace>
  <inkml:trace contextRef="#ctx0" brushRef="#br0" timeOffset="26886.259">6440 5844 13811,'0'-4'8725,"2"6"-4336,15 31-3501,-7-4-645,48 93 207,-57-122-442,-1 1 1,1 0-1,-1 0 1,0 0-1,1 0 0,-1 0 1,1-1-1,0 1 0,-1 0 1,1-1-1,0 1 0,-1 0 1,1-1-1,0 1 0,0-1 1,-1 1-1,1-1 0,0 1 1,0-1-1,0 1 1,0-1-1,0 0 0,0 0 1,-1 1-1,1-1 0,0 0 1,0 0-1,0 0 0,0 0 1,0 0-1,0 0 0,0 0 1,0-1-1,0 1 1,0 0-1,0 0 0,0-1 1,0 1-1,-1 0 0,1-1 1,0 1-1,0-1 0,0 0 1,-1 1-1,1-1 0,0 1 1,-1-1-1,1 0 0,0 0 1,-1 1-1,1-1 1,-1 0-1,1 0 0,-1 0 1,1 1-1,-1-1 0,0 0 1,0 0-1,1 0 0,-1-1-8,13-64 169,-13 59-159,17-233 117,-17 240-129,0 0 1,0 0-1,0 1 0,1-1 1,-1 0-1,0 1 0,0-1 1,1 0-1,-1 0 0,0 1 1,1-1-1,-1 0 0,0 0 1,1 0-1,-1 0 0,0 1 1,1-1-1,-1 0 0,0 0 1,1 0-1,-1 0 0,0 0 1,1 0-1,-1 0 0,1 0 1,-1 0-1,0 0 1,1 0-1,-1 0 0,0 0 1,1 0-1,-1-1 0,0 1 1,1 0-1,-1 0 0,0 0 1,1 0-1,-1-1 0,0 1 1,1 0-1,-1 0 0,0-1 1,0 1-1,1 0 0,-1-1 1,0 1-1,0 0 0,1 0 1,-1-1-1,0 1 0,0 0 1,0-1-1,0 1 0,0-1 1,0 1-1,0 0 0,1-1 1,-1 1-1,0 0 0,0-1 1,0 1-1,0-1 2,17 36-65,-15-30 58,117 331 178,-35-83 154,-4 12-115,-80-229 78,-29-41 176,9-13-422,1-1-1,1 0 1,1-1 0,1-1 0,1-1-1,0 0 1,2-1 0,-2-6-42,14 27 1,-10-15-175,1 0 0,1 0 0,0-1 0,2-1 0,0 1 0,1-1 0,0 0 0,2-1 0,0 1 0,2-1 0,0 0 0,1 0 0,1 0 0,0 1 0,2-1 0,2-10 174,6-14-2165</inkml:trace>
  <inkml:trace contextRef="#ctx0" brushRef="#br0" timeOffset="27442.381">6766 5676 23005,'93'296'5226,"-92"-296"-5220,-1-1-1,0 1 0,0-1 0,1 1 0,-1-1 1,0 1-1,1 0 0,-1-1 0,1 1 0,-1-1 0,0 1 1,1 0-1,-1 0 0,1-1 0,-1 1 0,1 0 1,-1 0-1,1 0 0,-1-1 0,1 1 0,-1 0 1,1 0-1,-1 0 0,1 0 0,0 0 0,-1 0 1,1 0-1,-1 0 0,1 0 0,-1 0 0,1 0 1,-1 1-1,1-1 0,-1 0 0,1 0 0,-1 0 1,1 1-1,-1-1 0,1 0 0,-1 1 0,0-1 0,1 0 1,-1 1-1,1-1 0,-1 0 0,0 1 0,1-1 1,-1 1-1,0-1 0,0 1 0,1-1 0,-1 1 1,0-1-1,0 1 0,0-1 0,0 1 0,1-1 1,-1 1-1,0-1 0,0 1 0,0-1 0,0 1 1,0-1-1,0 1 0,-1-1 0,1 1 0,0 0 1,0-1-1,0 1-5,8-44 117,-8 33-97,2-29 13,1 0 0,2 0 0,1 1 1,2 0-1,13-35-33,-21 71-1,0 1-1,0-1 1,0 1 0,0-1-1,0 1 1,1-1 0,-1 1 0,0 0-1,1-1 1,-1 1 0,1-1-1,-1 1 1,1 0 0,0 0-1,-1-1 1,1 1 0,0 0 0,0 0-1,0 0 1,0 0 0,0 0-1,0 0 1,0 0 0,0 0 0,0 0-1,1 1 1,-1-1 0,0 0-1,1 1 1,-1-1 0,0 1-1,1-1 1,-1 1 0,1 0 0,-1-1-1,0 1 1,1 0 0,-1 0-1,1 0 1,-1 0 0,1 0 0,-1 1-1,1-1 1,-1 0 0,0 1-1,1-1 1,-1 1 0,0-1-1,1 1 1,-1 0 0,0-1 0,0 1-1,1 0 1,-1 0 0,0 0-1,0 0 1,0 0 0,0 0 0,0 0-1,0 0 1,-1 1 0,1-1-1,0 0 1,-1 0 0,1 1 0,0 0 0,12 21 50,-2 1-1,0 0 1,-1 1-1,-2 0 1,0 0-1,0 10-48,8 20 507,-12-63-207,7-92-156,13-45-147,-24 144 2,0 0-1,-1 0 1,1 0-1,0 0 1,0 0-1,0 0 0,1 0 1,-1 0-1,0 0 1,0 0-1,0 0 1,1 0-1,-1 0 0,1 0 1,-1 0-1,1 0 1,-1 0-1,1 1 0,-1-1 1,1 0-1,0 0 1,-1 0-1,1 1 1,0-1-1,0 1 0,-1-1 1,1 0-1,0 1 1,0-1-1,0 1 1,0 0-1,0-1 0,0 1 1,0 0-1,0-1 1,0 1-1,0 0 1,0 0-1,0 0 0,0 0 1,0 0-1,0 0 1,0 0-1,0 0 0,0 0 1,0 1-1,0-1 1,0 0-1,0 1 1,0-1-1,0 1 0,-1-1 1,1 1-1,0-1 1,0 1-1,0-1 1,-1 1-1,1 0 0,0 0 1,0-1-1,-1 1 1,1 0-1,-1 0 1,1 0-1,-1 0 0,1 0 2,85 209 75,-85-210-72,-1 0 0,1 0 0,-1 0 0,1 0-1,-1 1 1,1-1 0,-1 0 0,1-1 0,0 1 0,-1 0 0,1 0 0,-1 0 0,1 0-1,-1 0 1,1 0 0,-1-1 0,1 1 0,-1 0 0,0 0 0,1-1 0,-1 1-1,1 0 1,-1-1 0,0 1 0,1 0 0,-1-1 0,1 1 0,-1-1 0,0 1 0,0-1-1,1 1 1,-1-1 0,0 1 0,0-1 0,0 1 0,1-1 0,-1 1 0,0-1 0,0 1-1,0-1 1,0 1 0,0-1 0,0 1 0,0-1 0,0 1 0,0-1 0,0 1-1,0-1 1,-1 1 0,1-1 0,0 1 0,0-1 0,0 1 0,-1-1 0,1 1 0,0-1-1,-1 1 1,1-1 0,0 1 0,-1 0-3,2-4 7,1-19-61,1 0 0,1 0-1,2 1 1,0 0 0,1 0-1,1 0 1,2-1 54,-10 23-12,0-1 0,0 0 0,-1 1 0,1-1 0,0 1 0,0-1 0,0 0 0,0 1 0,0-1 0,1 1 0,-1-1 0,0 1 0,0-1 0,0 0 0,0 1 0,1-1 0,-1 1 0,0-1 0,1 1 0,-1-1 0,0 1 0,1 0 0,-1-1 0,0 1 0,1-1 0,-1 1 0,1 0 0,-1-1 0,1 1 0,-1 0 0,1-1 0,-1 1 1,1 0-1,-1 0 0,1-1 0,0 1 0,-1 0 0,1 0 0,-1 0 0,1 0 0,-1 0 0,1 0 0,0 0 0,-1 0 0,1 0 0,-1 0 0,1 0 0,-1 0 0,1 1 0,0-1 0,-1 0 0,1 0 0,-1 1 0,1-1 0,-1 0 0,1 0 0,-1 1 0,1-1 0,-1 1 0,0-1 0,1 0 0,-1 1 0,1-1 0,-1 1 0,0-1 0,0 1 0,1-1 0,-1 1 0,0 0 12,10 44-385,-9-38 290,6 33-1636,-6-30 3206</inkml:trace>
  <inkml:trace contextRef="#ctx0" brushRef="#br0" timeOffset="28342.31">7417 5429 21253,'3'59'4026,"-8"-62"-3039,-30-40-342,34 41-609,-4 17-95,49 141-11,-42-149 72,0-2 4,0 1 10,0 0 1,0 1-1,1-1 1,0 0-1,0 0 1,1-1-1,-1 1 1,1-1-1,0 1 1,1-1-1,-1-1 1,1 1-1,1 0-16,-5-5 10,0 0-1,0 0 0,1 1 0,-1-1 1,0-1-1,0 1 0,1 0 0,-1 0 1,0 0-1,0-1 0,1 1 0,-1 0 1,0-1-1,0 1 0,0-1 0,0 0 1,0 1-1,0-1 0,0 0 0,0 0 1,0 1-1,0-1 0,0 0 0,0 0 1,-1 0-1,1 0 0,0 0 0,-1 0 1,1 0-1,0-1 0,-1 1 0,0 0 1,1 0-1,-1 0 0,0 0 1,1-1-1,-1 1 0,0 0 0,0 0 1,0-1-1,0 1 0,0 0 0,0 0 1,-1-1-1,1 1 0,0 0 0,0 0 1,-1-1-10,16-340-657,-7 317-206,6 55 575,-13-28 303,20 60 11,51 102 1082,-72-162-1086,0-1 1,0 0 0,1 0 0,-1 1-1,0-1 1,1 0 0,0 0-1,-1 0 1,1 0 0,0 0-1,-1 0 1,1 0 0,0 0-1,0 0 1,0 0 0,0 0 0,0 0-1,0 0 1,0-1 0,0 1-1,0 0 1,0-1 0,0 1-1,1-1 1,-1 1 0,0-1-1,0 0 1,0 1 0,1-1 0,-1 0-1,0 0 1,1 0 0,-1 0-1,0 0 1,0 0 0,1 0-1,-1 0 1,0-1 0,0 1 0,1-1-1,-1 1 1,0 0 0,0-1-1,0 0 1,1 1 0,-1-1-1,0 0 1,0 0 0,0 1-1,0-1 1,-1 0 0,1 0 0,0 0-1,0 0 1,0 0 0,0-1-23,13-130 595,-13 75-529,7-105 38,-13-157-104,4 212-16,2 107 15,-1 1-1,0-1 1,0 0-1,1 0 0,-1 1 1,0-1-1,0 0 1,1 0-1,-1 0 1,0 1-1,1-1 1,-1 0-1,0 0 1,1 0-1,-1 0 1,0 0-1,1 0 1,-1 0-1,1 0 0,-1 0 1,0 0-1,1 0 1,-1 0-1,0 0 1,1 0-1,-1 0 1,0 0-1,1 0 1,-1-1-1,0 1 1,1 0-1,-1 0 1,0 0-1,1 0 0,-1-1 1,0 1-1,0 0 1,1 0-1,-1-1 1,0 1-1,0 0 1,1-1-1,-1 1 1,0 0-1,0 0 1,0-1-1,0 1 0,0 0 1,1-1-1,-1 1 1,0-1-1,0 1 1,0 0 1,19 73-55,-7-22 86,7 38 291,4 0 0,5-1 1,26 57-323,-53-143 4,2 7 6,1 1 0,0-1 0,1 0 0,0 0-1,1 0 1,0 0 0,0-1 0,0 0 0,1-1 0,1 1 0,-1-1 0,1-1 0,1 1-10,-8-6 1,-1-1 0,1 1 0,0-1 0,0 1 0,0-1 0,-1 1-1,1-1 1,0 1 0,0-1 0,0 0 0,0 1 0,0-1 0,0 0 0,0 0 0,-1 0 0,1 0 0,0 0 0,0 0-1,0 0 1,0 0 0,0 0 0,0 0 0,0-1 0,0 1 0,0 0 0,0 0 0,-1-1 0,1 1 0,0-1 0,0 1 0,0-1-1,-1 1 1,1-1 0,0 0 0,0 1 0,-1-1 0,1 0 0,-1 1 0,1-1 0,-1 0 0,1 0 0,-1 0 0,1 1-1,-1-1 1,1 0 0,-1 0 0,0 0 0,0 0 0,0 0 0,1 0 0,-1 0 0,0 0-1,-6-52 44,1 46-48,0 0 0,-1 1 1,0 0-1,0 0 0,-1 0 0,0 1 0,0 0 0,0 0 1,0 0-1,-1 1 0,1 0 0,-1 1 0,0 0 0,-1 0 0,1 1 1,0 0-1,-1 0 0,1 1 0,-1 0 0,1 0 0,-2 1 4,-7-3-6,-178-35-64,187 30 60,12-2 11,-1 1-1,2-1 0,-1 1 1,1 0-1,1 0 0,-1 0 1,2 1-1,-1 0 0,1 0 1,0 1-1,1-1 0,6-4 0,6-8-6,88-86-364,-39 49-90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02:46.367"/>
    </inkml:context>
    <inkml:brush xml:id="br0">
      <inkml:brushProperty name="width" value="0.025" units="cm"/>
      <inkml:brushProperty name="height" value="0.025" units="cm"/>
    </inkml:brush>
  </inkml:definitions>
  <inkml:trace contextRef="#ctx0" brushRef="#br0">304 346 17900,'-21'16'259,"1"0"0,0 1 0,1 1 0,1 1 1,1 0-1,1 2 0,1 0 0,0 0 0,2 1 0,0 1 1,2 0-1,0 1 0,2 0 0,1 1 0,-3 12-259,-10 47 240,4 1 0,4 1-1,-2 71-239,15-134 31,1 0-1,1-1 1,1 1 0,2-1 0,0 1-1,1-1 1,1-1 0,1 1-1,1-1 1,0-1 0,2 0-1,1 0 1,0-1 0,1 0-1,1-1 1,1-1 0,1 0-1,2 1-30,-1 0 71,-6-5-61,0 0-1,0-1 1,1 0-1,0 0 1,1-2 0,1 1-1,-1-2 1,1 0-1,1 0 1,0-2-1,0 1 1,1-2 0,0 0-1,0-1 1,0-1-1,12 2-9,-3-8 24,0-1 0,0-1 0,0-1-1,-1-2 1,0 0 0,0-1 0,-1-2-1,0 0 1,0-2 0,-1 0 0,-1-1-1,0-1 1,-1-2 0,-1 0 0,0 0-1,7-10-23,-11 11 59,1-1 0,-2-1-1,0 0 1,-1-1 0,-1 0-1,-1-1 1,0 0 0,-1-1 0,-1 0-1,-2-1 1,0 0 0,0 0-1,-2 0 1,-1-1 0,-1 0-1,0 1 1,-2-1 0,0 0-1,-2 0 1,-1-9-59,-6-14 78,-1 0 0,-3 0 0,-1 1 0,-11-23-78,-37-139 221,30 34-153,-44-136-68,74 302 21,-1 0-1,1-1 0,-1 1 1,0 0-1,0 0 0,-1 0 1,0 1-1,0-1 0,0 1 1,-1-1-1,1 1 0,-1 0 0,-1 0 1,1 1-1,-1-1 0,1 1 1,-1 0-1,-1 0 0,1 1 1,0-1-1,-1 1 0,0 0 1,0 1-1,1-1 0,-2 1 1,1 0-21,-18 1-115,-1 0 0,1 1 1,-1 2-1,1 0 1,0 1-1,0 2 1,0 1-1,1 0 1,-1 2-1,1 1 0,1 0 1,0 2-1,0 0 1,1 2-1,1 0 1,0 1-1,1 2 1,0 0-1,-10 12 115,-43 39-1304</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12:24.510"/>
    </inkml:context>
    <inkml:brush xml:id="br0">
      <inkml:brushProperty name="width" value="0.025" units="cm"/>
      <inkml:brushProperty name="height" value="0.025" units="cm"/>
    </inkml:brush>
  </inkml:definitions>
  <inkml:trace contextRef="#ctx0" brushRef="#br0">188 194 10050,'0'0'2826,"0"0"3426,-1 0-2851,6 5-2573,45 46 66,2-2-1,3-2 1,44 28-894,177 86 81,-247-136-53,-29-25-50,1 1 0,-1-1 0,0 1 0,1-1 0,-1 0 0,0 1-1,0-1 1,1 1 0,-1-1 0,0 1 0,0 0 0,0-1 0,0 1 0,0-1-1,1 1 1,-1-1 0,0 1 0,0-1 0,0 1 0,-1-1 0,1 1 0,0-1-1,0 1 1,0-1 0,0 1 0,0-1 0,-1 1 0,1-1 0,0 1 0,0-1-1,-1 1 1,1-1 0,0 1 0,-1-1 0,1 0 0,-1 1 0,1-1-1,0 1 1,-1-1 0,1 0 0,-1 0 0,1 1 0,-1-1 0,1 0 0,-1 0-1,1 0 1,-1 1 0,1-1 0,-1 0 0,1 0 0,-1 0 0,1 0 0,-1 0-1,1 0 1,-1 0 0,0 0 0,1 0 0,-1 0 0,1 0 0,-1-1 0,1 1-1,-1 0 1,1 0 0,-1 0 0,1-1 0,-1 1 0,1 0 0,-1-1 22,-23-1 1107</inkml:trace>
  <inkml:trace contextRef="#ctx0" brushRef="#br0" timeOffset="360.39">84 572 22677,'12'-5'4656,"49"-25"-4391,-58 28-246,1 0 1,-1 0 0,0-1-1,0 1 1,0-1 0,0 1-1,0-1 1,0 0-1,-1 0 1,0 0 0,1-1-1,-1 1 1,0-1-1,-1 1 1,1-1 0,-1 1-1,1-1 1,-1 0-1,0 0 1,0 0 0,-1 0-1,1 1 1,-1-1-1,0 0 1,0 0 0,0 0-1,-1 0 1,1 0-1,-2-2-19,-37-113 674,36 114-668,-147-268 458,150 273-462,-1-1 0,0 1 0,1-1 0,-1 1 0,0-1 1,1 0-1,-1 1 0,0-1 0,1 0 0,-1 1 0,1-1 0,-1 0 0,1 0 0,0 1 0,-1-1 0,1 0 0,0 0 0,0 0 0,-1 1 0,1-1 0,0 0 0,0 0 0,0 0 0,0 0 0,0 0 0,0 0 0,0 1 0,0-1 1,0 0-1,1 0 0,-1 0 0,0 0 0,1 1 0,-1-1 0,0 0 0,1 0 0,-1 0 0,1 1 0,-1-1 0,1 0 0,-1 1 0,1-1 0,0 1 0,-1-1 0,1 0 0,0 1 0,-1-1 0,1 1 0,0 0 0,0-1 0,0 1 0,-1 0 1,1-1-1,0 1 0,0 0 0,0 0 0,0 0 0,-1-1 0,1 1 0,0 0 0,0 0 0,1 1-2,215 36 95,-174-34-319,-2-2-926</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06:57.853"/>
    </inkml:context>
    <inkml:brush xml:id="br0">
      <inkml:brushProperty name="width" value="0.025" units="cm"/>
      <inkml:brushProperty name="height" value="0.025" units="cm"/>
    </inkml:brush>
  </inkml:definitions>
  <inkml:trace contextRef="#ctx0" brushRef="#br0">4940 12318 7282,'-4'-6'1088,"-1"-1"408,3-1-656,-1 1-240,3 7-224,0 0-143,0 0-129,0 0-8,0 0-48,0 2-48,1-1-400,1 1-937</inkml:trace>
  <inkml:trace contextRef="#ctx0" brushRef="#br0" timeOffset="532.017">4962 12341 10594,'0'0'1139,"-2"1"5082,-20 3-5943,-30 7 785,-41-12 732,60 3-1772,-40-14 191,67 9-157,-1 0 0,1 0-1,-1 1 1,0 0-1,0 0 1,0 1 0,-1 0-1,1 0 1,0 0 0,0 1-1,-1 0 1,1 1 0,-6 1-57,-21-1 403,33-1-391,-5 0-384,4 0-10</inkml:trace>
  <inkml:trace contextRef="#ctx0" brushRef="#br0" timeOffset="1748.461">4704 12363 13595,'-132'-4'6608,"-60"1"-5257,21 6-285,-155-16-1066,-90 16 632,224 4-190,7-1-292,-218-3-92,-508-31 213,371-11 428,165 46-556,-110 29 142,333-65-128,11 60 337,72-25-1174,55-11-386</inkml:trace>
  <inkml:trace contextRef="#ctx0" brushRef="#br0" timeOffset="28861.503">13053 13532 21701,'-3'-8'1232,"3"8"584,5 8-864,10 23-575,5 10-129,4 17-88,-1 5-48,2 3-32,0-2-8,0-7-16,-3-7-24,-9-17-16,-6-8-232,-7-25-705,-12 7-439,-13-18 32</inkml:trace>
  <inkml:trace contextRef="#ctx0" brushRef="#br0" timeOffset="29134.826">12819 13738 20028,'-2'-9'313,"1"0"0,0-1 0,1 1-1,0-1 1,1 1 0,0 0 0,0-1-1,1 1 1,0 0 0,0 0 0,1 0-1,0 0 1,1 0 0,0 1 0,1-1 0,-1 1-1,1 0 1,5-5-313,7-9 79,1 0 0,1 2 0,1 0-1,0 1 1,17-11-79,-12 9 23,0 2-1,1 1 0,1 0 1,0 3-1,1 0 0,1 1 1,0 2-1,6 0-22,-32 10 49,0 1 0,1 0 0,-1 0 0,0 0-1,1 1 1,-1-1 0,0 1 0,1-1 0,-1 1 0,1 0 0,-1 1 0,0-1 0,1 0 0,-1 1 0,1 0-1,-1 0 1,0 0 0,0 0 0,0 1 0,1-1 0,-1 1 0,-1-1 0,1 1 0,0 0 0,0 1 0,-1-1-1,1 0 1,-1 1 0,1-1 0,-1 1 0,0 0 0,0-1 0,-1 1 0,1 0 0,0 0 0,-1 1 0,0-1-1,0 0 1,0 0 0,0 1 0,0-1 0,-1 0 0,1 4-49,-3 9 142,-1 0 0,0 0 0,-1 0 0,-1 0 1,0-1-1,-1 1 0,-1-1 0,0-1 0,-1 1 0,-1-1 0,0-1 0,-1 0 0,-9 10-142,18-21 8,-116 148 71,117-150-131,-1 0 1,1 0 0,-1 1 0,1-1-1,-1 0 1,1 0 0,-1 0-1,1 1 1,-1-1 0,1 0-1,0 1 1,-1-1 0,1 0 0,-1 1-1,1-1 1,0 1 0,0-1-1,-1 0 1,1 1 0,0-1-1,0 1 1,-1-1 0,1 1-1,0-1 1,0 1 0,0-1 0,0 1-1,0-1 1,0 1 0,0-1-1,0 1 1,0-1 0,0 1-1,0-1 1,0 1 0,0-1-1,0 1 1,0-1 0,0 1 0,1-1-1,-1 1 1,0-1 0,0 1-1,1-1 1,-1 1 0,0-1-1,0 0 1,1 1 0,-1-1-1,1 1 1,-1-1 0,0 0 0,1 1-1,-1-1 1,1 0 51,14-10-712</inkml:trace>
  <inkml:trace contextRef="#ctx0" brushRef="#br0" timeOffset="30461.49">13744 13162 19276,'39'-96'6703,"-38"94"-5812,-1 2-82,-2 4-139,-19 35 61,1-6-591,2 0 1,2 1-1,1 1 0,1 0 1,2 1-1,2 1 0,-4 29-140,10-33 34,2 0 0,2 0-1,1 1 1,1-1 0,2 0-1,1-1 1,2 1 0,2 5-34,-8-34-1,0-1 0,0 1 1,0 0-1,0-1 0,1 1 0,0-1 0,0 1 1,-1-1-1,2 0 0,-1 0 0,0 0 1,1 0-1,-1 0 0,1 0 0,0-1 1,0 1-1,0-1 0,0 0 0,1 0 1,-1 0-1,0 0 0,1-1 0,-1 1 0,1-1 1,0 0-1,0 0 0,-1 0 0,1-1 1,0 1-1,0-1 0,0 0 0,-1 0 1,1 0-1,0-1 0,0 1 0,0-1 0,-1 0 1,1 0-1,0 0 0,-1 0 0,1-1 1,-1 0-1,1 1 0,-1-1 0,0-1 1,0 1-1,2-2 1,24-17-160,-1-3-210</inkml:trace>
  <inkml:trace contextRef="#ctx0" brushRef="#br0" timeOffset="31050.475">13996 14011 22653,'0'1'108,"1"0"1,0 0 0,0 0-1,0-1 1,0 1-1,0 0 1,0-1-1,0 1 1,0 0-1,0-1 1,0 1 0,0-1-1,0 0 1,0 1-1,0-1 1,0 0-1,1 0 1,-1 0 0,0 0-1,0 1 1,0-2-1,0 1 1,1 0-1,-1 0 1,0 0 0,0 0-1,0-1 1,0 1-1,0-1 1,0 1-1,0-1 1,0 1-1,0-1 1,0 0 0,0 1-1,0-1 1,0 0-1,0 0 1,0 1-1,-1-1 1,1 0 0,0 0-1,0 0 1,-1 0-1,1 0-108,32-51 904,-12-9-734,-2 0 0,-4-1 0,-2 0 0,-3-1 0,-2-1-170,5-60 260,-9 94-167,-3 29-92,-1 1 0,0 0 0,1-1-1,-1 1 1,0 0 0,1 0 0,-1-1 0,0 1 0,1 0 0,-1 0-1,1-1 1,-1 1 0,0 0 0,1 0 0,-1 0 0,1 0 0,-1 0-1,1 0 1,-1-1 0,1 1 0,-1 0 0,1 0 0,-1 1-1,1-1 1,-1 0 0,0 0 0,1 0 0,-1 0 0,1 0 0,-1 0-1,1 1 1,-1-1 0,0 0 0,1 0 0,-1 1 0,1-1 0,-1 0-1,0 0 1,1 1 0,-1-1 0,0 0 0,0 1 0,1-1 0,-1 1-1,0-1 1,0 0 0,1 1 0,-1-1 0,0 1 0,0-1 0,0 1-1,0-1 1,0 0 0,0 1 0,1-1 0,-1 1 0,0-1 0,0 1-1,-1-1 1,1 1 0,0-1-1,18 40-8,-2 0-1,-2 1 1,-2 0-1,-1 1 1,2 27 8,16 59-165,-17-88-511</inkml:trace>
  <inkml:trace contextRef="#ctx0" brushRef="#br0" timeOffset="23588.661">16632 5872 25005,'-13'4'117,"1"2"0,-1-1 0,1 2 0,0 0 0,1 0-1,-1 1 1,1 0 0,1 1 0,0 0 0,0 1 0,1 0-1,0 1 1,1-1 0,0 2 0,1-1 0,0 1 0,0 0-1,2 1 1,-1-1 0,-2 14-117,-11 10 77,-47 102 131,65-136-188,98-36 56,-52 13-73,-38 17-8,1 0 0,-1 1 0,1 0 1,0 1-1,0-1 0,0 1 0,0 1 0,0 0 0,0 0 1,1 0-1,-1 1 0,0 0 0,0 1 0,0 0 0,1 0 0,-1 1 1,0 0-1,0 0 0,-1 1 0,1 0 0,0 0 0,-1 1 1,0 0-1,0 0 0,0 1 0,0 0 0,4 4 5,-6-1 18,0 0 0,0 0 1,0 0-1,-1 1 0,0 0 0,-1 0 0,0 0 0,0 0 0,-1 0 0,0 0 0,-1 1 0,0-1 1,0 1-1,-1-1 0,-1 1 0,1-1 0,-1 1 0,-1-1 0,0 1 0,0-1 0,-1 0 1,0 0-1,-1 0 0,0 0-18,-8 17 262,-1-1 1,-1 0-1,-1-1 0,-1-1 1,-1 0-1,-2-2 0,-10 11-262,24-25 27,-1-1 0,1 0 0,-1 0 0,0 0 0,0-1 0,-1 0 0,0 0 0,0-1 0,0 0 0,0 0 0,-1 0 0,1-1 0,-1 0 0,0-1 0,0 1 0,0-2 0,-2 1-27,7-3-33,-1 0 0,1 0 0,0 0 0,-1 0 0,1-1 0,0 1 0,-1-1-1,1 0 1,0 0 0,0 0 0,1 0 0,-1-1 0,0 1 0,1-1 0,-1 0 0,1 0 0,0 0 0,0 0-1,0 0 1,1 0 0,-1 0 0,1-1 0,-1 1 0,1 0 0,0-1 0,0 1 0,1-1 0,-1 0 0,1 1-1,-1-1 1,1 1 0,1-2 33,-7-76-1732</inkml:trace>
  <inkml:trace contextRef="#ctx0" brushRef="#br0" timeOffset="23942.398">16623 5458 21573,'12'235'5365,"0"-24"-4020,-12-190-1239,2 59 296,4 0-1,2 0 0,7 10-401,-15-84 5,0 0-1,1 0 1,0 0 0,0 0-1,1 0 1,0 0 0,0 0 0,0 0-1,1 0 1,-1-1 0,1 1-1,1-1 1,-1 0 0,1 0-1,0 0 1,0-1 0,0 1-1,1-1 1,-1 0 0,1 0 0,0-1-1,1 1 1,-1-1 0,0 0-1,5 1-4,-5-5 0,-1-1-1,1 0 0,-1 0 1,0 0-1,0 0 0,1-1 1,-2 0-1,1 0 0,0 0 1,0 0-1,-1 0 0,0-1 1,0 0-1,0 1 0,0-1 1,0 0-1,-1-1 0,1 1 0,-1 0 1,-1-1-1,1 1 0,0-1 1,-1 0-1,0 1 0,0-1 1,-1 0-1,1 0 0,-1-3 1,1 3-1,61-372-183,-37 291 92,-25 85 90,1 1-1,0-1 0,-1 1 1,1 0-1,-1-1 0,1 1 1,0 0-1,-1 0 0,1 0 1,0 0-1,-1-1 0,1 1 1,0 0-1,0 0 0,-1 0 1,1 0-1,0 0 0,-1 1 1,1-1-1,0 0 0,-1 0 1,1 0-1,0 1 0,-1-1 1,1 0-1,0 0 0,-1 1 1,1-1-1,-1 1 0,1-1 1,-1 1-1,1-1 0,-1 1 1,1-1-1,-1 1 0,1-1 1,-1 1-1,0-1 0,1 1 1,-1 0-1,0-1 0,1 1 1,-1 0-1,0-1 0,0 1 1,0 0-1,0-1 0,1 1 1,-1 0-1,0-1 0,0 1 3,34 167-85,-24-96 113,25 103 193,-35-172-215,0-2-4,0 0 0,-1 0 0,1 0 0,0 0 0,0 0 0,0 0 0,0 0 0,0 0 0,0 0 0,0 0 0,0 0 0,1 0 0,-1 0-1,0 0 1,0 0 0,1 0 0,-1 0 0,1 0 0,-1 0 0,1 0 0,-1 0 0,1 0 0,0 0 0,-1-1 0,1 1 0,0 0 0,0 0-1,0-1 1,-1 1 0,1-1 0,0 1 0,0-1 0,0 1 0,0-1 0,0 1 0,0-1 0,0 0 0,0 0 0,0 1 0,0-1 0,0 0 0,0 0-1,0 0 1,0 0 0,0 0 0,0 0 0,0 0 0,0-1 0,1 1 0,-1 0-2,32-64-792,-14 12-731</inkml:trace>
  <inkml:trace contextRef="#ctx0" brushRef="#br0" timeOffset="24629.941">17223 5813 23413,'-15'29'862,"2"-1"1,0 2-1,2 0 1,1 1-1,2-1 0,-4 28-862,11-58 2,1 1-1,0-1 0,0 1 1,-1-1-1,1 1 0,0 0 0,0-1 1,0 1-1,0-1 0,0 1 0,0-1 1,0 1-1,0 0 0,0-1 1,0 1-1,0-1 0,0 1 0,0 0 1,0-1-1,0 1 0,0-1 0,1 1 1,-1-1-1,0 1 0,1-1 1,-1 1-1,0-1 0,1 1 0,-1-1 1,0 1-1,1-1 0,-1 1 0,1-1 1,-1 0-1,1 1 0,-1-1 1,1 0-1,-1 1 0,1-1 0,-1 0 1,1 0-1,-1 1 0,1-1 0,0 0 1,-1 0-1,1 0 0,-1 0 1,1 0-1,0 0 0,-1 0 0,1 0 1,-1 0-1,1 0 0,0 0 0,-1 0 1,1-1-1,-1 1 0,1 0 1,-1 0-1,1-1 0,-1 1 0,1 0 1,-1-1-1,1 1 0,-1 0 0,1-1 1,-1 1-1,1-1-1,35-28-9,-11 2 24,-17 17-11,0 1 0,1 0 0,-1 0-1,2 1 1,-1 0 0,1 0 0,0 1 0,1 1 0,0-1-1,0 2 1,6-3-4,-13 8-2,-1-1 0,0 1-1,0 0 1,1 0 0,-1 0 0,0 0-1,0 0 1,1 1 0,-1 0 0,0-1 0,0 1-1,0 0 1,0 1 0,0-1 0,0 0-1,0 1 1,0 0 0,-1 0 0,1 0-1,-1 0 1,1 0 0,-1 0 0,0 1-1,0-1 1,0 1 0,0-1 0,0 1-1,0 0 1,-1 0 0,1 0 0,-1 0 0,0 0-1,0 0 1,0 0 0,0 0 0,0 3 2,0-4 4,2-33 109,-23-107 29,-1-44-51,21 180-95,0 0 1,0 0-1,0 0 1,0 0-1,0 0 1,1 1-1,-1-1 1,1 0-1,0 0 0,-1 0 1,1 1-1,0-1 1,0 0-1,0 1 1,0-1-1,0 0 1,1 1-1,-1 0 1,0-1-1,1 1 1,-1 0-1,1-1 1,-1 1-1,1 0 1,0 0-1,-1 0 1,1 1-1,0-1 1,0 0-1,0 1 1,-1-1-1,1 1 1,0-1-1,0 1 1,0 0-1,0 0 1,0 0-1,0 0 1,0 0-1,0 0 1,0 1-1,0-1 1,1 1 3,2-3 0,-1 0 0,1 0 1,-1 0-1,1-1 0,-1 1 0,0-1 1,0-1-1,0 1 0,0 0 1,-1-1-1,1 0 0,-1 0 0,0 0 1,0 0-1,-1 0 0,1-1 0,-1 1 1,0-1-1,0 1 0,0-1 1,-1 0-1,1 0 0,-1 0 0,0 0 1,-1 0-1,1-1 0,-1 4 1,5-15 9,-1 1 0,0 0 1,-1-1-1,-1 0 0,-1 0 1,-1 0-1,0 1 0,-1-1 0,0 0 1,-2 0-1,0 1 0,-1-1 1,-1 1-1,-2-7-10,-5-6 1,6 27-62,3 8 52,1 1 0,0-1 1,0 1-1,1 0 0,0-1 1,0 1-1,1 0 0,0 0 1,0 0-1,0 0 0,1 0 0,0 0 1,0-1-1,3 7 9,-1 9-6,-1 11 5,1 0 0,2-1-1,1 0 1,1 0 0,2-1 0,1 1 0,2-2 0,0 0 0,3 0 0,0-2-1,2 1 1,1-2 0,7 7 1,31 11 3,-55-44-13,1 0-1,-1 1 1,1-1-1,-1 0 1,1-1-1,0 1 1,-1 0-1,1 0 0,0-1 1,0 1-1,-1-1 1,1 1-1,0-1 1,0 0-1,0 0 1,0 0-1,-1 0 1,1 0-1,0 0 1,0 0-1,0-1 1,0 1-1,-1-1 1,1 1-1,0-1 0,-1 0 1,1 0-1,0 0 1,-1 1-1,1-2 1,-1 1-1,1 0 1,-1 0-1,0 0 1,1-1 10,0-4-55,-1 1 1,0-1 0,0 0-1,0 1 1,-1-1-1,0 0 1,0 0 0,-1 1-1,1-1 1,-1 0-1,-1 1 1,1-1 0,-1 1-1,0-1 1,0 1 0,0 0-1,-1 0 1,0 0-1,0 0 1,0 0 0,0 0-1,-1 1 1,-2-2 54,-15-19 144,-1 2-1,-1 1 1,-1 1 0,-1 0 0,0 2 0,-2 2 0,-14-8-144,42 25 16,-1 0 1,1-1 0,-1 1 0,1 0 0,-1 0-1,1-1 1,-1 1 0,0 0 0,1-1-1,-1 1 1,0 0 0,1-1 0,-1 1-1,0-1 1,0 1 0,1-1 0,-1 1 0,0 0-1,0-1 1,0 1 0,0-1 0,1 1-1,-1-1 1,0 1 0,0-1 0,0 1 0,0-1-1,0 1 1,0-1 0,0 1 0,0-1-1,0 1 1,-1-1 0,1 1 0,0-1-1,0 1 1,0-1 0,-1 1 0,1 0 0,0-1-1,0 1 1,-1-1 0,1 1 0,0 0-1,-1-1 1,1 1 0,0 0 0,-1-1-1,1 1 1,-1 0 0,1-1 0,0 1 0,-1 0-1,1 0 1,-1 0 0,1-1 0,-1 1-1,1 0 1,-1 0-17,104-41-112,-54 12-995,3-4-1479</inkml:trace>
  <inkml:trace contextRef="#ctx0" brushRef="#br0" timeOffset="14256.778">4899 12073 9058,'0'0'1031,"0"0"386,-1-2 6531,-17-6-6023,-14-4-1641,-49-16 745,69 22-973,-33-13 2,1-3 0,1-1-1,0-2 1,2-2 0,-9-10-58,-380-374 279,333 326-70,-88-97-121,-178-249-16,166 191 129,132 161-148,3-2 0,4-3 0,-39-78-53,-72-95 15,-50-75 14,65 36 551,124 233-321,29 61-243,1 2 3,0 0-9,0 0-22,0 0-182,0 0-491,0 0-336</inkml:trace>
  <inkml:trace contextRef="#ctx0" brushRef="#br0" timeOffset="14808.231">2406 9430 18500,'-3'-5'4846,"1"-38"-4562,-2 1-1,-1 0 0,-3 0 0,-1 1 0,-2-1 1,-2 2-1,-1 0 0,-12-19-283,0-1 536,24 58-462,2 2-58,5 1-72,2 2 56,0 1 0,-1 0 0,1 0 0,-1 1 0,0-1 0,0 1 0,-1 1 0,0-1 0,0 1 0,0 0 1,0 0-1,2 6 0,8 7 8,157 167-381,-136-154-432</inkml:trace>
  <inkml:trace contextRef="#ctx0" brushRef="#br0" timeOffset="15956.924">3988 10861 21004,'6'-3'798,"11"-6"-784,1 1 0,0 0 1,0 1-1,1 1 0,0 1 0,0 1 0,1 1 1,-1 0-1,1 1 0,7 1-14,24-4 26,-34 3-25,199-25 13,-2-9-1,79-30-13,333-123 23,-147 40-15,-2-22-8,724-245-8,268 27 8,-399 168 45,-847 160-33,-142 33-165</inkml:trace>
  <inkml:trace contextRef="#ctx0" brushRef="#br0" timeOffset="16658.507">4080 10398 10594,'-17'-10'4857,"-6"1"2621,9 26-7130,-79 256 1332,67-202-1472,11-38-74,3 0 1,0 1-1,3 0 1,0 0-1,3 1 0,0 0 1,3 1-1,0 29-134,3-61 3,0-1-1,0 1 1,0 0 0,0-1-1,1 1 1,0 0-1,0-1 1,0 1-1,0-1 1,0 1 0,1-1-1,-1 0 1,1 0-1,0 1 1,0-1-1,0 0 1,0-1-1,1 1 1,-1 0 0,1-1-1,0 1 1,0-1-1,0 0 1,0 0-1,0 0 1,0 0 0,2 0-3,5-2 6,0 0 0,0 0 1,1-1-1,-1 0 0,0-1 1,0 0-1,0-1 0,0 0 1,0 0-1,-1-1 0,0-1 0,0 0 1,6-3-7,-9 5 3,363-174-168,-236 133-380</inkml:trace>
  <inkml:trace contextRef="#ctx0" brushRef="#br0" timeOffset="21449.72">14159 6853 24165,'-9'-9'1480,"5"-3"1769,1-2-2881,2-1-160,-2 5-120,-2 1-64,5 9-1040,0 0-464</inkml:trace>
  <inkml:trace contextRef="#ctx0" brushRef="#br0" timeOffset="22653.228">15153 6274 22709,'0'2'955,"4"80"793,15 36-1657,5-1-1,5-1 1,26 59-91,-12-86 67,-43-89-55,0-1 0,0 1 0,0 0 0,1-1 0,-1 1 0,0 0 0,0-1 0,0 1 0,1 0 0,-1-1 0,0 1 0,0 0 0,1 0 0,-1-1 0,0 1 0,0 0 0,1 0 0,-1-1 0,0 1 0,1 0 0,-1 0 0,1 0 0,-1 0 0,0-1 0,1 1 0,-1 0 0,0 0 0,1 0 0,-1 0 0,1 0 0,-1 0 0,0 0 0,1 0-1,-1 0 1,1 0 0,-1 0 0,0 1 0,1-1 0,-1 0 0,0 0 0,1 0 0,-1 0 0,0 0 0,1 1 0,-1-1 0,0 0 0,1 0 0,-1 1 0,0-1 0,0 0 0,1 1 0,-1-1 0,0 0 0,0 0 0,1 1 0,-1-1 0,0 1 0,0-1 0,0 0 0,0 1 0,0-1-12,1-33 510,-13-55-179,-4 2 0,-3 0 0,-31-83-331,20 85-6,37 103-50,12 33 6,2-2 0,3 0 0,1-1 0,21 27 50,33-4 3,-76-70-2,0-1 1,0 1-1,0-1 1,0 1-1,0-1 1,1 0-1,-1-1 0,1 1 1,-1 0-1,0-1 1,1 0-1,-1 0 1,1 0-1,-1 0 1,1 0-1,-1-1 1,1 0-1,-1 1 1,0-1-1,1-1 1,-1 1-1,0 0 1,0-1-1,0 1 1,0-1-1,0 0 1,0 0-1,-1 0 1,1-1-2,4-5 16,0-1 1,-1 0 0,-1-1 0,1 1-1,-1-1 1,-1 0 0,0 0-1,0 0 1,-1-1 0,0 0 0,0-10-17,4-13 76,-1-1 1,-3 0-1,0-1 1,-3 1-1,-1 0 1,-1 0-1,-2 0 1,-1 0 0,-2 0-1,-4-7-76,-50-65 279,61 105-277,-1 1 0,0 0 0,0 0 0,0 0 0,0 0-1,0 0 1,0 0 0,0 0 0,0 0 0,0 0 0,0 0 0,-1 1 0,1-1 0,0 0 0,-1 1 0,1-1 0,0 1 0,-1 0 0,1-1-1,-1 1 1,1 0 0,0 0 0,-1 0 0,1 0 0,-1 0 0,1 0 0,-1 0 0,1 0 0,0 1 0,-1-1 0,1 0 0,0 1 0,-1 0-1,1-1 1,0 1 0,-1 0 0,1-1 0,0 1-2,-3 99-33,75 278 29,-27-240 16,-44-136-12,1-1 0,-1 1 0,1-1 1,0 1-1,0-1 0,0 0 0,-1 1 0,1-1 0,0 0 1,1 1-1,-1-1 0,0 0 0,0 0 0,0 0 1,1 0-1,-1 0 0,0 0 0,1 0 0,-1-1 0,1 1 1,-1 0-1,1-1 0,-1 0 0,1 1 0,0-1 0,-1 0 1,1 1-1,0-1 0,-1 0 0,1 0 0,-1 0 1,1-1-1,0 1 0,-1 0 0,1-1 0,-1 1 0,1-1 1,0 1-1,-1-1 0,0 1 0,1-1 0,-1 0 1,1 0-1,-1 0 0,0 0 0,1 0 0,-1 0 0,0 0 1,0-1-1,0 1 0,0 0 0,0-1 0,0 1 0,45-79 50,-36 49-27,-1 1 0,-1-1 0,-2-1 0,-2 1 0,0-1 1,-2 0-1,-2 0 0,-1-4-23,-7-7 47,6 37-36,6 26-25,0-4 7,12 51 7,2-1 1,4 0 0,12 23-1,-33-88 4,0 4-49,1 0 0,0-1 0,0 1-1,1-1 1,-1 0 0,1 1 0,0-1 0,0 0 0,1-1 0,-1 1 0,1 0 0,0-1 0,0 0 0,0 0-1,2 1 46,19 0 47</inkml:trace>
  <inkml:trace contextRef="#ctx0" brushRef="#br0" timeOffset="17590.451">11216 8271 23597,'33'140'257,"6"-3"0,6-1 0,61 126-257,-59-176 395,-28-77 714,-19-35-277,-15-18-461,-1 1-1,-2 0 1,-2 1-1,-2 1 1,-23-31-371,-85-114 329,115 171-277,24 32-41,-1 0-11,0-1 0,1 0 0,1-1 0,1 0 0,0-1 0,0 0 0,2-1 0,-1 0 0,2-1 0,0 0 0,0-1 0,1-1 0,0 0 0,1-1 0,3 1 0,-14-10-1,0-1 1,0 1 0,-1-1-1,1 0 1,0 0-1,-1-1 1,1 0-1,-1 1 1,1-1-1,-1-1 1,0 1 0,0 0-1,0-1 1,0 0-1,0 0 1,0 0-1,-1-1 1,0 1-1,0-1 1,0 0-1,0 0 1,0 0 0,-1 0-1,1 0 1,-1-1-1,-1 1 1,1-1-1,0 1 1,-1-1-1,0 0 1,0 1 0,0-1-1,-1 0 1,0 0-1,0 0 1,0-1 0,5-19 13,-2 0 0,-1-1 0,0 0 0,-2 0 0,-1 1 1,-1-1-1,-2 1 0,0-1 0,-1 1 0,-2 0 0,-1 0 0,-6-14-13,1 16 14,18 66 34,17 18-49,3-1 1,2-1 0,3-2-1,2-1 1,29 37 0,-60-90 1,0-1 0,0 0 0,0 1-1,0-1 1,0 0 0,0 0 0,0 0-1,1 0 1,-1 0 0,1 0 0,0 0-1,0 0 1,-1-1 0,1 1 0,0 0-1,0-1 1,0 0 0,1 1 0,-1-1-1,0 0 1,0 0 0,1-1 0,-1 1-1,1 0 1,-1-1 0,0 1 0,1-1-1,-1 0 1,1 0 0,-1 0 0,1 0-1,-1 0 1,1 0 0,-1-1 0,1 1 0,-1-1-1,1 0 1,-1 0 0,0 0 0,0 0-1,1 0 1,-1 0 0,0-1 0,0 1-1,0-1 1,0 1 0,0-1 0,-1 0-1,1 0 1,0 1 0,-1-2-1,7-8-41,-1 0 0,-1-1 1,0 0-1,-1 0 0,0 0 0,-1-1 1,-1 0-1,0 0 0,1-4 41,2-28-880</inkml:trace>
  <inkml:trace contextRef="#ctx0" brushRef="#br0" timeOffset="17839.393">11442 7978 25357,'-4'-4'673,"4"4"111,0 0-432,0 0-312,12 26-40,7-3 40,4 4-368,13-3-993,8 1-319</inkml:trace>
  <inkml:trace contextRef="#ctx0" brushRef="#br0" timeOffset="18441.687">12012 7998 21549,'-6'3'138,"0"-1"1,0 0-1,0 1 1,0 0-1,1 1 1,-1-1-1,1 1 0,0 0 1,0 0-1,1 1 1,-1-1-1,1 1 1,0 0-1,0 0 1,0 1-1,1-1 1,0 1-1,0 0 1,1-1-1,-1 1 1,1 1-1,0-1 1,1 0-1,-1 0 1,1 1-1,1-1 1,-1 0-1,1 2-138,0 14 7,0 1 0,2-1 1,0 1-1,2-1 0,0 0 0,1 0 0,5 10-7,-6-18 40,0 1 0,1-1-1,0 0 1,1-1 0,1 1 0,0-1-1,1 0 1,0-1 0,1 0 0,3 2-40,-10-13 25,1 0 0,-1-1 0,0 1 0,1-1 0,-1 0 1,1 0-1,-1 0 0,0 0 0,1 0 0,-1-1 0,1 1 1,-1-1-1,0 1 0,1-1 0,-1 0 0,0 0 1,0 0-1,1 0 0,-1 0 0,0 0 0,0-1 0,0 1 1,-1-1-1,1 0 0,0 1 0,-1-1 0,1 0 0,-1 0 1,1 0-1,-1 0 0,0 0 0,0 0 0,0 0 1,0-1-1,0 1 0,0 0 0,0-1 0,-1 1 0,0 0 1,1-1-1,-1 0-25,9-26 79,-1-1-1,-1 0 1,-2 0 0,-1 0 0,-2-1 0,0 0 0,-2 1 0,-2-1-1,0 0 1,-3 1 0,0 0 0,-2 0 0,-1 0 0,-1 1-1,-1 0 1,-10-17-79,12 27 57,0-1-1,-1 1 0,-1 1 1,0 0-1,-2 0 0,0 1 1,-1 0-1,-6-4-56,19 20 3,-1 1 0,0 0 0,1 0 0,-1 0 0,1 0 0,-1 0 0,0 0 0,1 0 0,-1 0 0,1 0 0,-1 1 0,1-1 0,-1 0 0,0 0 0,1 0 0,-1 1 0,1-1 0,-1 0 0,1 0 0,-1 1 0,1-1 0,0 1 0,-1-1 0,1 0 0,-1 1 0,1-1 0,0 1 0,-1-1 0,1 1 0,0-1 0,-1 1 0,1-1 0,0 1 0,0-1 0,0 1 0,0 0 0,-1-1 0,1 1 0,0-1 0,0 1 0,0-1 0,0 1 0,0 0 0,0-1 0,0 1 0,0-1 0,1 1 0,-1-1 0,0 1 0,0 0 0,0-1 0,1 1 0,-1-1 0,0 1 0,1-1 0,-1 1 0,0-1 0,1 1 0,-1-1 0,0 0 0,1 1 0,-1-1 0,1 0 0,0 1-3,-1 0 3,16 81-7,4-1 0,4-1 0,8 13 4,-23-64 8,1 0 0,1-1 0,2-1 1,1 0-1,1 0 0,1-1 0,12 14-8,-25-36 1,0 0 0,1 0 0,-1-1 0,1 1 0,-1-1 0,1 0 0,0 1 0,1-2 0,-1 1 0,0 0 0,1-1 0,-1 0 0,1 0 0,0 0 0,0-1 0,0 0 0,0 0 0,0 0 0,0 0 0,0-1 0,0 0 0,0 0 0,0 0 0,0-1 0,0 1 0,0-1 0,0 0 0,4-2-1,0-4 6,0 0 0,-1-1 0,0 0 0,-1 0-1,0-1 1,0 0 0,-1 0 0,0-1 0,0 1 0,-1-1-1,-1-1 1,0 1 0,0-1 0,-1 1 0,0-1 0,-1 0-1,0 0 1,0 0 0,-2 0 0,1 0 0,-1-1 0,-1 1-1,0 0 1,-2-5-6,-10-58 67,119 290-163,-105-214 95,0 0 6,-1 0 1,1 0-1,0 0 0,-1 0 0,1 0 1,0 0-1,0-1 0,0 1 0,1 0 1,-1 0-1,0-1 0,1 1 0,-1-1 1,1 1-1,-1-1 0,1 0 0,0 0 1,-1 1-1,1-1 0,0 0 0,0-1 0,0 1 1,0 0-1,0 0 0,0-1 0,0 1 1,0-1-1,0 0 0,0 0 0,0 0 1,0 1-1,0-2 0,1 1 0,-1 0 1,2-1-6,1-6 21,1 0 1,-1-1 0,-1 1 0,1-1 0,-1 0 0,-1 0 0,1-1 0,-1 1 0,-1-1 0,0 0 0,0 0 0,0-2-22,1-1 9,35-141 45,-39 152-55,1 0-1,0 0 0,0 0 0,0 0 0,0 0 0,0 0 1,1 0-1,-1 0 0,0 0 0,0 0 0,0 0 1,1 0-1,-1 0 0,1 0 0,-1 0 0,1 0 1,-1 1-1,1-1 0,-1 0 0,1 0 0,0 1 1,-1-1-1,1 0 0,0 1 0,0-1 0,-1 0 1,1 1-1,0-1 0,0 1 0,0-1 0,0 1 1,0 0-1,0-1 0,0 1 0,0 0 0,0 0 1,0 0-1,0 0 0,0 0 0,0 0 0,0 0 1,0 0-1,0 0 0,0 0 0,0 0 0,0 1 1,-1-1-1,1 0 0,0 1 0,0-1 0,0 0 1,0 1-1,0 0 2,32 45-80,-27-37 86,96 165 53,-101-174-56,0 1 1,0-1 0,-1 0 0,1 0 0,0 0-1,0 0 1,0 0 0,0 0 0,0 0 0,-1 0-1,1 0 1,0-1 0,0 1 0,0 0 0,0 0-1,-1-1 1,1 1 0,0 0 0,0-1 0,-1 1-1,1-1 1,0 1 0,-1-1 0,1 1-1,0-1 1,-1 0 0,1 1 0,-1-1 0,1 0-1,-1 0 1,1 1 0,-1-1 0,0 0 0,1 0-1,-1 1 1,0-1 0,1 0 0,-1 0 0,0 0-1,0 0 1,0 0 0,0 1 0,0-1 0,0 0-1,0 0 1,0 0 0,0 0 0,0 0 0,-1 1-1,1-1 1,0 0 0,-1 0 0,1 0 0,0 1-1,-1-1 1,1 0 0,-1 1 0,1-1 0,-1 0-1,1 1 1,-1-1 0,0 0-4,1 0 1,-16-81-1455,9 62-214</inkml:trace>
  <inkml:trace contextRef="#ctx0" brushRef="#br0" timeOffset="19598.759">12870 7867 22085,'0'-2'109,"0"0"0,0 0 0,0 0 0,-1 0-1,1-1 1,0 1 0,-1 0 0,0 0 0,1 0 0,-1 1 0,0-1 0,0 0 0,0 0 0,0 0 0,-1 0 0,1 1 0,0-1 0,-1 1 0,1-1 0,-1 1 0,0-1 0,1 1 0,-1 0-1,0 0 1,0 0 0,0 0 0,1 0 0,-1 0 0,0 1 0,0-1 0,0 0 0,-1 1 0,1 0 0,0-1 0,0 1 0,0 0 0,0 0 0,0 0 0,0 1 0,0-1 0,0 0 0,0 1-1,-1-1 1,1 1 0,1 0 0,-1 0 0,0 0 0,0 0 0,-1 0-109,-7 10 48,1 1 1,0-1-1,1 2 0,0-1 0,1 1 1,0 0-1,1 1 0,0-1 0,1 1 1,1 0-1,0 1 0,1-1 0,1 1 0,0-1 1,1 1-1,0 0 0,1 0 0,1-1 1,1 1-1,0 0 0,0-1 0,2 1 1,0-1-1,4 10-48,30 54-20,-37-76 21,0-1-1,0 0 1,0 1 0,1-1 0,-1 0 0,0 0 0,1 0 0,-1 0 0,1 0 0,-1-1 0,1 1 0,-1 0 0,1-1 0,0 1 0,-1-1 0,1 0 0,0 1 0,-1-1 0,1 0 0,0 0 0,0 0 0,-1 0 0,1 0 0,0 0 0,0-1 0,-1 1 0,1-1 0,-1 1 0,1-1 0,0 0 0,-1 1 0,1-1 0,-1 0 0,1 0 0,-1 0 0,0 0 0,1 0 0,-1 0 0,0-1 0,0 1 0,0 0 0,0-1 0,0 1-1,0-1 1,0 1 0,0-1 0,0 1 0,0-2-1,13-22 13,-1 0-1,-1 0 1,-2-1-1,0-1 1,-2 0-1,0 0 1,-2-1-1,-2 1 1,0-1-1,-2 0 1,0 0-1,-3-1 1,0 1-1,-4-19-12,2 22 11,0 0 0,-2 1 0,-1-1 0,-1 1 0,-1 0 1,-1 1-1,-2 0 0,0 0 0,-1 1 0,-1 0-11,2 20-34,13 25-2,99 359-68,-52-256 130,-49-124-25,0 0 0,1-1 1,-1 1-1,1 0 0,-1-1 1,1 1-1,0-1 0,0 1 1,-1-1-1,1 1 0,0-1 0,0 1 1,1-1-1,-1 0 0,0 1 1,0-1-1,1 0 0,-1 0 1,0 0-1,1 0 0,-1 0 1,1-1-1,-1 1 0,1 0 0,0-1 1,-1 1-1,1-1 0,0 1 1,-1-1-1,1 0 0,0 0 1,0 0-1,-1 0 0,1 0 1,0 0-1,0 0 0,-1 0 0,1-1 1,0 1-1,-1-1 0,1 1 1,-1-1-1,1 0 0,0 0 1,-1 0-1,1 0 0,-1 0 1,0 0-1,1 0-1,8-13 10,0-1 0,-1 0 0,-1 0 0,-1 0 1,0-1-1,-1 0 0,0-1 0,-2 1 0,0-1 0,0 0 0,-2 0 1,1-11-11,10-46 31,-13 73-32,0 0 0,0 0 1,-1 1-1,1-1 0,0 0 0,0 0 0,0 1 0,0-1 1,1 0-1,-1 0 0,0 1 0,0-1 0,0 0 0,0 1 0,1-1 1,-1 0-1,0 1 0,1-1 0,-1 0 0,1 1 0,-1-1 0,0 0 1,1 1-1,0-1 0,-1 1 0,1-1 0,-1 1 0,1-1 1,-1 1-1,1 0 0,0-1 0,-1 1 0,1 0 0,0-1 0,0 1 1,-1 0-1,1 0 0,0 0 0,-1 0 0,1-1 0,0 1 0,0 0 1,-1 0-1,1 0 0,0 1 0,0-1 0,-1 0 0,1 0 1,0 0-1,0 0 0,-1 1 0,1-1 0,0 0 0,-1 1 0,1-1 1,0 1-1,-1-1 0,1 0 0,-1 1 0,1 0 0,-1-1 1,1 1-1,-1-1 0,1 1 0,-1-1 0,1 1 0,-1 0 0,0 0 1,34 51-37,-29-43 40,9 18 1,-10-18 16,0-1 0,0 1 0,1-1-1,0 0 1,1 0 0,-1 0 0,2-1-1,-1 0 1,1 0 0,0 0 0,2 0-20,-8-7 12,1 0 0,0 0 1,0-1-1,0 1 0,0 0 1,-1-1-1,1 0 0,0 1 1,0-1-1,-1 0 0,1 0 1,-1 0-1,1 0 0,-1 0 1,1 0-1,-1 0 1,1 0-1,-1-1 0,0 1 1,0 0-1,0-1 0,0 1 1,0-1-1,0 0 0,0 1 1,0-1-1,-1 0 0,1 1 1,0-1-1,-1 0 0,0 0 1,1 0-1,-1 1 1,0-1-1,0 0 0,0 0 1,0 0-1,-1-1-12,46-222 147,-26 185-193,-19 39 43,1 1 0,-1-1 1,1 1-1,0-1 0,-1 1 0,1 0 0,0-1 0,0 1 0,-1 0 0,1-1 0,0 1 0,0 0 0,-1 0 0,1 0 0,0 0 0,0 0 0,0 0 0,-1 0 0,1 0 0,0 0 0,0 0 0,0 0 0,-1 0 0,1 0 0,0 1 0,0-1 0,-1 0 0,1 1 0,0-1 0,0 0 0,-1 1 0,1-1 0,-1 1 0,1-1 0,0 1 0,-1-1 0,1 1 0,-1 0 0,1-1 0,-1 1 0,1 0 0,-1-1 1,0 1-1,1 0 0,-1 0 0,0-1 0,0 1 0,1 0 3,86 240-60,-86-240 60,0 0 1,0 0 0,0-1 0,0 1 0,0 0 0,0-1 0,0 1-1,0-1 1,1 1 0,-1-1 0,0 1 0,0-1 0,0 0 0,1 0-1,-1 0 1,0 0 0,1 0 0,-1 0 0,0 0 0,0 0 0,1 0-1,-1 0 1,0-1 0,0 1 0,0 0 0,1-1 0,-1 1 0,0-1-1,0 0 1,0 1 0,0-1 0,0 0 0,0 0 0,0 1 0,0-1-1,0 0 1,0 0 0,0 0 0,0-1-1,17-8 19,-15 8-34,1 0 1,-1 1-1,0 0 1,1 0-1,0 0 1,-1 0-1,1 0 1,-1 1-1,1 0 1,0-1-1,-1 1 1,1 1-1,0-1 1,-1 0-1,1 1 1,0 0-1,-1 0 1,1 0-1,-1 0 1,1 1-1,-1-1 1,0 1 0,0 0-1,0 0 1,0 0-1,0 0 1,0 0-1,0 1 1,-1 0-1,1-1 1,-1 1-1,1 0 1,-1 0-1,0 0 1,-1 0-1,2 2 15,14 24-33,-9-18 32,-1 1 1,0-1 0,-1 2 0,0-1 0,0 1-1,-2-1 1,1 2 0,-2-1 0,0 0-1,0 1 1,-1 5 0,-2-17 6,0 0-1,-1 1 1,1-1 0,-1 0-1,1 0 1,-1 0-1,0 0 1,0 1-1,0-1 1,0 0 0,0-1-1,0 1 1,-1 0-1,1 0 1,-1 0 0,1-1-1,-1 1 1,0-1-1,1 1 1,-1-1-1,0 0 1,0 0 0,0 0-1,0 0 1,0 0-1,0 0 1,0 0-1,-1-1 1,1 1 0,0-1-1,0 1 1,-1-1-1,1 0-5,-78-2 179,73 2-180,0-1 1,1 0-1,-1 0 0,0 0 1,1-1-1,-1 0 0,1 0 1,0-1-1,-1 1 0,1-2 1,0 1-1,1 0 0,-1-1 1,1 0-1,0-1 0,-1 1 1,2-1-1,-1 0 0,1 0 1,-1 0-1,2-1 0,-1 0 1,0 1-1,1-1 0,0 0 1,-1-6 0,-3-20-1065,3 16-532</inkml:trace>
  <inkml:trace contextRef="#ctx0" brushRef="#br0" timeOffset="20641.601">12730 7664 19044,'13'-14'4880,"18"36"-2688,-14 0-1948,-2 0 0,0 2 0,-1-1 0,-1 2-1,-2-1 1,7 21-244,1 1 198,82 191 911,-99-234-825,5-24 170,-4-165-234,-2 169-217,-1-8 2,1-1 0,1 1 0,1 0-1,1 0 1,2 1 0,3-9-5,-9 32-2,0-1 0,1 0 1,0 0-1,-1 1 1,1-1-1,0 0 0,0 1 1,0-1-1,0 0 0,0 1 1,1 0-1,-1-1 1,0 1-1,1 0 0,-1-1 1,1 1-1,-1 0 0,1 0 1,0 0-1,-1 0 1,1 1-1,0-1 0,-1 0 1,1 1-1,0-1 0,0 1 1,0 0-1,0-1 1,0 1-1,-1 0 0,1 0 1,0 0-1,0 1 0,0-1 1,0 0-1,0 1 1,-1-1-1,1 1 0,0-1 1,0 1-1,-1 0 0,1 0 1,0 0-1,-1 0 1,1 0-1,0 1 2,62 59-33,50 137 78,-113-197-44,-1 0-1,0 1 1,0-1-1,1 0 0,-1 0 1,1 1-1,-1-1 1,1 0-1,-1 0 0,1 0 1,0 0-1,-1 1 0,1-1 1,0 0-1,0 0 1,0-1-1,0 1 0,0 0 1,0 0-1,0 0 0,0-1 1,0 1-1,1 0 1,-1-1-1,0 1 0,0-1 1,1 1-1,-1-1 1,0 0-1,1 0 0,-1 1 1,0-1-1,0 0 0,1 0 1,-1 0-1,0-1 1,1 1-1,-1 0 0,0 0 1,1-1-1,-1 1 0,0 0 1,0-1-1,1 0 1,-1 1-1,0-1 0,0 0 1,0 1-1,21-129 49,-20 103-38,9-183-578,-1 195-2328,3 40-119,-7-5 1499,-5-15 1278,1 1 0,-1-1 0,1 1 0,1-1 0,-1 0 0,1 0 0,0 0 0,0 0 0,1-1 0,0 1 0,0-1 0,4 5 237,-7-10 3,0 1-1,-1-1 0,1 0 0,0 1 0,-1-1 0,1 0 0,0 0 0,-1 0 1,1 1-1,0-1 0,-1 0 0,1 0 0,0 0 0,0 0 0,-1 0 0,1 0 1,0 0-1,-1 0 0,1 0 0,0-1 0,-1 1 0,1 0 0,0 0 0,-1-1 1,1 1-1,0 0 0,-1-1 0,1 1 0,-1-1 0,1 1 0,0-1 1,-1 1-1,1-1 0,-1 1 0,0-1 0,1 1 0,-1-1 0,1 1 0,-1-1 1,0 0-1,1 1 0,-1-1 0,0 0 0,0 1 0,0-1 0,0 0 0,1 0 1,-1 1-1,0-1 0,0 0 0,0 1 0,0-1-2,5-42 955,-11-33 2008,5 72-2161,6 18 146,54 168-179,-45-130-128,3-1 1,1 0-1,3-1 0,23 38-641,-31-68 30,2-1-1,1 0 1,0-1-1,1-1 1,1-1-1,7 5-29,75 79 0,-95-93 6,-1 0 0,0 0 0,-1 0 0,1 1 0,-1-1 0,-1 1-1,1 0 1,-1 0 0,-1 0 0,1 0 0,-1 0 0,-1 0 0,0 3-6,0-8 27,0 0-1,0 0 1,0 0 0,0 1 0,-1-1 0,1 0 0,-1 0 0,0 0 0,0 0 0,0 0 0,-1 0 0,1-1 0,-1 1 0,1 0 0,-1 0 0,0-1 0,0 1 0,0-1 0,-1 0 0,1 0 0,0 0 0,-1 0 0,1 0 0,-1 0 0,0-1 0,0 1 0,1-1 0,-1 0 0,0 1 0,0-1 0,0-1 0,0 1 0,-1 0 0,-1-1-27,-6-1 41,0 0 0,-1-1 0,1 0-1,0-1 1,0-1 0,0 0 0,0 0 0,1-1 0,0 0 0,0-1 0,0 0-1,1 0 1,-1-1 0,2-1 0,-1 1 0,1-2 0,0 1 0,1-1 0,0 0-1,0 0 1,1-1 0,0 0 0,-3-8-41,4 7-1,0-1 0,1-1 0,0 1 0,1 0 0,1-1 0,0 0 0,0 1-1,1-1 1,1 0 0,0 0 0,1 0 0,0 0 0,1 1 0,1-1 0,0 1 0,0-1 0,1 1 0,4-6 1,7-17-30,2 1 0,1 1 0,1 1 0,2 0 0,19-19 30,9-12 695</inkml:trace>
  <inkml:trace contextRef="#ctx0" brushRef="#br0" timeOffset="21248.123">14083 7435 23533,'30'-3'3859,"12"45"-3061,-35-32-598,97 106 125,-103-114-320,0-1-1,0 0 0,0 0 0,1-1 0,-1 1 0,0 0 0,1 0 0,-1 0 0,1-1 0,-1 1 0,0-1 0,1 1 1,0-1-1,-1 0 0,1 0 0,-1 1 0,1-1 0,-1 0 0,1 0 0,-1-1 0,1 1 0,0 0 0,-1 0 0,1-1 1,-1 1-1,1-1 0,-1 1 0,0-1 0,1 0 0,-1 1 0,1-1 0,-1 0 0,0 0 0,0 0 0,0 0 0,1 0 1,-1 0-1,0-1 0,0 1 0,-1 0 0,1 0 0,0-1 0,0 1 0,0-1 0,-1 1 0,1 0 0,-1-1 0,1 0-3,11-27 52,-2-1 0,0 0 0,-2 0 0,-2-1 1,2-16-55,5-24 28,19-47-5,-32 117-22,0 1-1,0-1 0,0 0 1,0 0-1,0 0 0,0 0 1,0 0-1,0 0 1,1 1-1,-1-1 0,0 0 1,1 0-1,-1 0 0,0 1 1,1-1-1,-1 0 1,1 0-1,-1 1 0,1-1 1,0 0-1,-1 1 0,1-1 1,0 1-1,-1-1 1,1 1-1,0-1 0,-1 1 1,1-1-1,0 1 0,0 0 1,0-1-1,0 1 1,-1 0-1,1 0 0,0 0 1,0 0-1,0-1 0,0 1 1,0 0-1,-1 1 1,1-1-1,0 0 0,0 0 1,0 0-1,0 0 0,0 1 1,-1-1-1,1 0 1,0 1-1,0-1 0,0 1 1,-1-1-1,1 1 0,0-1 1,-1 1-1,1-1 1,0 1-1,-1 0 0,1-1 1,0 2 0,28 50-9,-26-47 11,76 190 326,-59-166-126,0-42 40,15-164 23,-28 121-248,10-53-167,-6 84-219,4 53-355,0 42-119,-3 0-1,-3 1 1,-1 52 843,-8-81-657,-6-18 2433</inkml:trace>
  <inkml:trace contextRef="#ctx0" brushRef="#br0" timeOffset="41491.41">13400 9476 22749,'0'0'1111,"0"0"153,0 0-476,4 1-268,9 1-442,0-1 0,0 0 0,0-1 0,0-1 0,-1 0 0,1 0 0,0-2 0,-1 1 1,1-2-1,-1 0 0,0 0 0,0-1 0,0 0 0,6-5-78,-2 3 40,76-31 13,-2-5 1,-1-3 0,79-57-54,54-57-1082,-190 130 2780</inkml:trace>
  <inkml:trace contextRef="#ctx0" brushRef="#br0" timeOffset="41786.974">14080 8755 23613,'13'-25'4057,"41"10"-4141,-44 14 331,12-3-244,0 1 0,0 0 0,0 2 0,0 1 0,0 1 0,0 0 1,2 2-4,-15-1-2,-1 0 0,0 0 0,0 1 0,0 0 0,0 0 0,0 0 0,-1 1 0,1 1 0,-1-1 1,0 1-1,-1 0 0,1 1 0,-1 0 0,0 0 0,0 0 0,-1 0 0,0 1 0,0 0 1,0 0-1,-1 1 2,5 16 50,-2 0 1,-1 0-1,0 1 1,-2 0-1,-1 0 0,-1 0 1,-1 1-1,-1-1 1,-2 0-1,0 0 1,-1 0-1,-2 0 1,-6 19-51,-29 116-118,18-101-583</inkml:trace>
  <inkml:trace contextRef="#ctx0" brushRef="#br0" timeOffset="43646.228">15171 8617 18620,'-8'35'5471,"8"-33"-5404,1-1 1,-1 1-1,1-1 0,-1 0 0,1 1 1,0-1-1,0 0 0,-1 0 0,1 0 1,0 1-1,0-1 0,0 0 1,1 0-1,-1 0 0,0-1 0,0 1 1,0 0-1,1 0 0,-1-1 1,0 1-1,1 0 0,-1-1 0,1 0 1,-1 1-1,0-1 0,1 0 0,-1 1 1,1-1-1,-1 0 0,1 0 1,-1 0-1,1-1 0,-1 1 0,1 0 1,0-1-68,4-2 66,0 0 0,0-1 0,0 1 0,0-2 0,-1 1 0,0 0 0,0-1 1,0 0-1,0 0 0,-1-1 0,0 1 0,0-1 0,0 0 0,-1 0 0,0 0 1,0-1-1,0 1 0,-1-1 0,1-4-66,6-10 44,-1 0-1,-2 0 1,0-1 0,-1 0-1,-1 0 1,-1 0 0,0 0 0,-2-1-1,-2-11-43,2 31 14,-1 1 0,0 0 0,1 0-1,-1-1 1,0 1 0,-1 0 0,1 0-1,0 0 1,0-1 0,-1 1-1,0 0 1,1 0 0,-1 0 0,0 0-1,0 0 1,0 0 0,0 0 0,-1 0-1,1 0 1,0 0 0,-1 1 0,1-1-1,-1 0 1,0 1 0,1 0 0,-1-1-1,0 1 1,0 0 0,0 0 0,0 0-1,0 0 1,0 0 0,0 0 0,0 1-1,0-1 1,-1 1 0,1-1 0,0 1-1,0 0 1,-1 0 0,1 0-1,0 0 1,0 0 0,0 1 0,-1-1-1,-1 1-13,-3 7 1,-1 0 0,1 0 0,0 1 0,0 0 0,1 0-1,1 0 1,-1 1 0,1 0 0,1 0 0,0 0 0,1 1-1,0-1 1,0 1 0,1 0 0,0 0 0,1 7-1,-6 21 4,2 1 1,2-1-1,1 1 0,2-1 1,2 1-1,2-1 0,7 35-4,-11-71 1,0 1-1,0-1 0,0 1 0,1-1 0,-1 1 0,1-1 0,0 1 0,0-1 0,0 0 0,0 0 0,1 1 0,-1-1 0,1 0 0,0 0 1,0 0-1,0-1 0,0 1 0,0 0 0,1-1 0,-1 1 0,1-1 0,0 0 0,0 0 0,-1 0 0,1 0 0,1-1 0,-1 1 0,0-1 0,0 1 1,0-1-1,1 0 0,-1-1 0,1 1 0,-1 0 0,1-1 0,-1 0 0,1 0 0,-1 0 0,3 0 0,7-6-97,1 0 1,-1-1-1,0-1 0,-1 0 0,0 0 0,0-1 0,-1-1 1,2-1 96,13-11-174,35-26 482</inkml:trace>
  <inkml:trace contextRef="#ctx0" brushRef="#br0" timeOffset="45206.186">15758 8140 16299,'-5'-17'11842,"-11"23"-11306,10 0-469,0 1 0,0-1 1,0 1-1,0 0 1,1 0-1,1 0 0,-1 1 1,1 0-1,0 0 0,1 0 1,-1 4-68,1-7 22,-8 20 2,2 1-1,0 0 1,1 1 0,2-1 0,1 1 0,1 1 0,1-1 0,2 0 0,0 1 0,2-1 0,1 1 0,1-1-1,2 0 1,1 4-24,-5-27-3,-1-1 0,0 0 0,1 1 0,0-1 0,0 0 0,0 0-1,0 0 1,0 0 0,1 0 0,-1 0 0,1 0 0,0 0 0,0-1 0,0 1-1,0-1 1,0 1 0,1-1 0,-1 0 0,1 0 0,-1 0 0,1 0 0,0 0-1,0-1 1,0 1 0,0-1 0,3 1 3,0-4-66,0 0-1,1-1 1,-1 0 0,0 0-1,-1 0 1,1-1 0,0 0-1,-1 0 1,0 0 0,0-1-1,0 1 1,-1-1 0,1-1-1,-1 1 1,0-1 0,-1 1-1,3-6 67,0 3-170,36-55-1457,1-14-1584</inkml:trace>
  <inkml:trace contextRef="#ctx0" brushRef="#br0" timeOffset="46043.187">16022 8055 16203,'0'0'1369,"0"0"-68,-2 0 7056,-12 6-7802,4 2-511,1 1 1,0 0 0,0 1 0,1 0 0,0 0 0,1 1 0,0 0-1,1 0 1,0 0 0,1 1 0,0 0 0,1 0 0,0 1-1,1-1 1,0 1 0,1-1 0,0 1 0,1 0 0,1 0-1,0 0 1,1 0 0,0-1 0,1 1 0,0 0 0,1-1 0,1 1-1,0-1 1,0 0 0,1 0 0,1 0 0,0-1 0,2 2-45,-7-11-1,0 0 0,0 0 0,0-1 0,0 1 0,1 0 0,-1 0 0,1-1 1,-1 1-1,1-1 0,-1 1 0,1-1 0,0 0 0,0 0 0,0 0 1,0 0-1,0 0 0,0 0 0,0 0 0,0 0 0,0-1 0,0 1 0,0-1 1,0 0-1,1 0 0,-1 0 0,0 0 0,0 0 0,0 0 0,0 0 0,1-1 1,-1 1-1,0-1 0,0 1 0,0-1 0,0 0 0,0 0 0,0 0 0,0 0 1,0 0-1,-1-1 0,1 1 0,0 0 0,-1-1 0,1 1 0,-1-1 1,1 0-1,-1 1 0,0-1 0,1-1 1,4-5 11,-1-1 0,0 1-1,0-1 1,0-1 0,-1 1 0,-1-1 0,0 0-1,0 0 1,-1 0 0,0 0 0,0 0 0,-1 0-1,-1 0 1,0-1 0,0 1 0,-1 0 0,0 0-1,-1-1 1,0 1 0,-1 1 0,0-1 0,0 0-1,-1 0 1,0 1 0,-1 0 0,0 0 0,-1 0-1,0 1 1,0 0 0,-1-1-11,6 8-1,1 1 0,-1-1 0,1 0 0,0 1 0,-1-1 0,1 1 0,-1 0 1,0-1-1,1 1 0,-1-1 0,1 1 0,-1 0 0,0 0 0,1-1 0,-1 1 0,1 0 0,-1 0 0,0 0 0,1-1 0,-1 1 0,0 0 0,1 0 1,-1 0-1,0 0 0,0 0 0,1 0 0,-1 1 0,0-1 0,1 0 0,-1 0 0,1 0 0,-1 1 0,0-1 0,1 0 0,-1 1 0,1-1 1,-1 0-1,0 1 0,1-1 0,-1 1 0,1-1 0,-1 1 0,1-1 0,0 1 1,-1 43-51,4-44 56,67-95 51,-64 89-60,-1 0-1,1 0 1,0 0-1,0 1 1,0 0-1,1 1 1,0-1 0,0 1-1,0 0 1,0 1-1,1 0 1,1-1 4,-6 3-2,0 1 0,0-1 0,1 0 0,-1 1 0,0 0 0,0 0 0,1 0 0,-1 0 0,0 0 0,0 1 0,0 0 1,0-1-1,1 1 0,-1 0 0,0 1 0,0-1 0,0 0 0,-1 1 0,1 0 0,0-1 0,-1 1 0,1 0 0,-1 0 0,1 1 0,-1-1 1,0 0-1,0 1 0,0 0 0,0-1 0,-1 1 0,2 2 2,24 66 36,-27-69 1,0-2 1,0 0-12,-1-5-8,0 2-20,0-1 0,0 1 1,1-1-1,0 1 1,0-1-1,0 1 0,0-1 1,0 1-1,1-1 1,0 1-1,0-1 0,0 1 1,0-1-1,0 1 0,0 0 1,1 0-1,0 0 1,-1 0-1,1 0 0,0 0 1,1 0-1,-1 0 1,0 1-1,3-2 2,-4 2-2,0 1 0,0-1 0,0 1 0,0-1-1,0 1 1,0 0 0,1-1 0,-1 1 0,0 0 0,1 0 0,-1 0 0,1 0 0,-1 0-1,1 0 1,0 0 0,-1 1 0,1-1 0,0 1 0,-1-1 0,1 1 0,0 0 0,0-1-1,0 1 1,-1 0 0,1 0 0,0 0 0,0 0 0,0 1 0,-1-1 0,1 0 0,0 1 0,0 0-1,-1-1 1,1 1 0,0 0 0,-1 0 0,1-1 0,-1 1 0,1 0 0,-1 1 0,1-1-1,-1 0 1,0 0 0,0 1 0,0-1 0,1 1 0,-1-1 0,0 1 0,-1-1 0,2 2 2,30 162-38,-32-164-50,0-1-375,3-4-505,7-17-855,-2-9-264</inkml:trace>
  <inkml:trace contextRef="#ctx0" brushRef="#br0" timeOffset="46729.669">16558 7876 21429,'-8'-6'6184,"-13"35"-5387,18-11-741,1 1 0,0-1 1,2 0-1,0 1 0,1-1 0,1 0 0,1 0 0,0 0 1,2 3-57,-5-20 3,0 0 0,-1 0 0,1 0 0,0 0 0,0 0 0,0 0 1,0 0-1,0 0 0,1 0 0,-1 0 0,0 0 0,0 0 0,1 0 1,-1 0-1,1-1 0,-1 1 0,0 0 0,1 0 0,0 0 1,-1 0-1,1-1 0,-1 1 0,1 0 0,0 0 0,0-1 0,-1 1 1,1-1-1,0 1 0,0-1 0,0 1 0,0-1 0,0 1 1,0-1-1,0 0 0,0 1 0,-1-1 0,1 0 0,0 0 0,0 0 1,0 0-1,0 0 0,0 0 0,0 0 0,0 0 0,0 0 1,0 0-1,0-1 0,0 1 0,0 0 0,0-1 0,0 1 0,0 0 1,0-1-1,0 1 0,-1-1 0,2 0-3,32-48 122,89-182-28,-123 230-96,1 0 1,-1 0 0,1 0-1,0 0 1,-1 1 0,1-1 0,0 0-1,0 0 1,0 0 0,0 1 0,0-1-1,0 0 1,0 1 0,0-1-1,0 1 1,0-1 0,0 1 0,0-1-1,0 1 1,0 0 0,0 0-1,1-1 1,-1 1 0,0 0 0,0 0-1,0 0 1,0 0 0,1 0 0,-1 1-1,0-1 1,0 0 0,0 0-1,0 1 1,0-1 0,0 1 0,1-1-1,-1 1 1,0-1 0,0 1-1,-1 0 1,1 0 0,0-1 0,0 1-1,0 0 1,0 0 0,-1 0-1,1 0 1,0 0 0,-1 0 0,1 0-1,0 0 2,23 56-80,-2 54 128,-11-115-4,11-60 20,45-128 4,-67 190-73,0 1 0,0-1-1,0 1 1,0-1 0,0 1-1,0-1 1,0 1 0,1-1-1,-1 1 1,1-1 0,-1 1-1,1 0 1,0-1 0,-1 1-1,1 0 1,0 0 0,0-1-1,0 1 1,0 0 0,0 0-1,0 0 1,0 0 0,0 0-1,1 0 1,-1 1 0,0-1-1,1 0 1,-1 0 0,0 1-1,1-1 1,-1 1 0,1-1-1,-1 1 1,1 0 0,-1 0-1,1 0 1,-1-1 0,1 1-1,-1 1 1,1-1 0,-1 0-1,1 0 1,-1 0 0,0 1-1,1-1 1,-1 1 0,1-1-1,-1 1 1,0 0 0,1-1-1,-1 1 1,0 0 5,54 130-245,-54-130 247,0 0 0,1 0 0,-1 0 0,1-1 0,-1 1 0,1 0 1,-1-1-1,1 0 0,0 1 0,-1-1 0,1 0 0,-1 0 1,1 1-1,0-1 0,-1 0 0,1-1 0,-1 1 0,1 0 1,0 0-1,-1-1 0,1 1 0,-1-1 0,1 0 0,-1 1 1,1-1-1,-1 0 0,1 0 0,-1 0 0,0 0 0,0 0 1,1 0-1,-1 0 0,0 0 0,0 0 0,0-1 0,0 1 1,0 0-1,0-1 0,-1 1 0,1-1 0,0 1 0,-1-1 0,1 1 1,-1-1-1,1 1 0,-1-1 0,0 0 0,0 1 0,0-1 1,0 0-3,1 1 1,100-258 88,-85 242-185,-5 49-51,0 29 48,25 78 336,-36-137-231,0-1 0,1 0-1,-1 1 1,1-1 0,0 0 0,-1 1 0,1-1 0,0 0 0,0 0-1,0 0 1,-1 1 0,1-1 0,0 0 0,1 0 0,-1 0 0,0-1-1,0 1 1,0 0 0,0 0 0,1-1 0,-1 1 0,0-1 0,1 1-1,-1-1 1,1 1 0,-1-1 0,0 0 0,1 0 0,-1 1 0,1-1-1,-1 0 1,1 0 0,-1-1 0,0 1 0,1 0 0,-1 0 0,1-1-1,-1 1 1,0-1 0,1 1 0,-1-1 0,0 0 0,1 1 0,-1-1-1,0 0 1,1 0-6,11-13 27,0 0-1,-1-1 0,0 0 1,-1 0-1,-1-2 0,0 1 1,4-12-27,-6 13 9,33-71-728,-36 77-200,-5 16-663,-6 18-7,-7 5 276,-5 2-28</inkml:trace>
  <inkml:trace contextRef="#ctx0" brushRef="#br0" timeOffset="46989.667">17277 7128 24805,'-1'15'592,"-4"10"1,4 6-433,-2 6-168,0 4 0,2-4-537,1-5-487</inkml:trace>
  <inkml:trace contextRef="#ctx0" brushRef="#br0" timeOffset="47255.553">17626 7299 23061,'0'0'1392,"-17"15"833,-1 7-1257,-4 8-336,-1 11-200,-2 6-64,8 6-144,5-2-88,6-3-112,6-2-16,7-8-8,6-5 0,8-16-32,1-10 16,8-15 16,6-8 40,0-15-56,1-4-320</inkml:trace>
  <inkml:trace contextRef="#ctx0" brushRef="#br0" timeOffset="55790.074">15664 9311 22045,'146'339'3703,"-99"-241"-2925,-43-118 307,-8-23-976,-1 0 1,-2 1-1,-2 0 0,-2 0 0,-2 1 0,-1 1 1,-3 0-1,-1 1 0,-2 0-109,46 94-193,-19-39 188,0 0-1,0-1 1,1 0-1,1 0 0,1 0 1,0-2-1,1 1 1,5 4 5,-14-16 0,0 0 1,0 0 0,0-1-1,0 1 1,0-1 0,0 1-1,0-1 1,0 0 0,0 0-1,1 0 1,-1 0 0,0 0-1,1-1 1,-1 1-1,0-1 1,1 1 0,-1-1-1,1 0 1,-1 0 0,1 0-1,-1 0 1,1-1 0,-1 1-1,1 0 1,-1-1 0,0 0-1,1 0 1,-1 0 0,0 0-1,1 0 1,-1 0-1,0 0 1,0-1 0,0 1-1,0-1 1,0 1 0,1-2-1,7-11 27,0-1 0,-1 1 0,0-1 0,-1-1 0,-1 0 0,-1 0 0,0 0 0,-1-1 0,2-9-27,-5 17 10,7-19 11,-1 0 0,-1 0 0,-2-1 0,-1 0 0,-1-1 0,-2 1 0,-1 0 0,-1-1 0,-1 1 0,-2 0 0,-3-13-21,-4 16-14,9 39-35,6 46-36,-1-13 84,2-1-1,2-1 1,2 1 0,2-2 0,2 1 0,2-1 0,1-1-1,21 36 2,-36-76 3,-1 1 0,1-1 0,0 1-1,0-1 1,1 0 0,-1 1-1,0-1 1,1 0 0,-1 0-1,1 0 1,0 0 0,0 0 0,0-1-1,0 1 1,0 0 0,0-1-1,0 1 1,0-1 0,1 0-1,-1 0 1,0 0 0,1 0-1,-1 0 1,1 0 0,0-1 0,-1 1-1,1-1 1,-1 0 0,1 0-1,0 0 1,-1 0 0,1 0-1,-1 0 1,1-1 0,-1 1-1,1-1 1,0 0 0,-1 0 0,0 0-1,1 0 1,-1 0 0,0 0-1,1-1 1,-1 1 0,0-1-1,0 0 1,0 1 0,0-1 0,1-2-4,21-21 29,-2 0-1,0-2 0,-2-1 0,-1 0 0,-1-1 1,-1-1-1,-2-1 0,0-3-27,2-40 55,-18 73-55,0 0 1,-1 0 0,1 1-1,0-1 1,0 0 0,0 1 0,-1-1-1,1 1 1,0-1 0,-1 1-1,1-1 1,0 1 0,-1 0 0,1 0-1,-1 0 1,1 0 0,0 0-1,-1 0 1,1 0 0,-1 0 0,1 1-1,0-1 1,-1 0 0,1 1-1,0-1 1,-1 1 0,1-1 0,0 1-1,0 0 1,0 0 0,-1-1-1,1 1 1,0 0 0,0 0 0,0 0-1,0 0 1,0 0 0,1 1-1,-1-1 1,0 0 0,0 0-1,1 0 1,-1 1-1,-7 8 16,1 0-1,0 0 0,0 1 1,1 0-1,1 0 1,0 1-1,0-1 1,1 1-1,0 0 0,1 0 1,1 1-1,0-1 1,1 1-1,0-1 1,0 1-1,2 2-15,-1-13 3,0 1-1,1 0 1,-1-1-1,1 1 1,0 0-1,-1-1 1,1 1 0,1-1-1,-1 1 1,0-1-1,0 0 1,1 1 0,0-1-1,-1 0 1,1 0-1,0 0 1,0 0-1,0 0 1,0-1 0,0 1-1,1-1 1,-1 1-1,0-1 1,1 0 0,-1 0-1,1 0 1,-1 0-1,1 0 1,-1 0 0,1-1-1,0 0 1,-1 1-1,1-1 1,0 0-1,0 0 1,-1 0 0,1-1-1,2 1-2,100-37-992,-62 8-545</inkml:trace>
  <inkml:trace contextRef="#ctx0" brushRef="#br0" timeOffset="37749.369">22728 3060 22309,'-6'3'152,"0"1"0,0-1 1,1 1-1,-1 1 0,1-1 1,0 1-1,0 0 0,0 0 0,1 0 1,0 1-1,0-1 0,0 1 1,1 0-1,0 0 0,0 1 1,0-1-1,1 1 0,0-1 0,0 1 1,0 1-153,-4 8 150,1 0 1,1 1 0,0 0-1,1-1 1,1 1-1,1 0 1,0 0-1,1 0 1,1 0 0,1 0-1,0 0 1,3 8-151,-4-23 8,0-1 0,0 1 0,0 0 0,0-1 0,0 1 0,1-1-1,-1 1 1,1-1 0,-1 0 0,1 1 0,-1-1 0,1 0 0,0 0 0,0 0 0,-1-1 0,1 1 0,0 0 0,0-1 0,0 1 0,0-1 0,0 1 0,0-1 0,0 0 0,0 0 0,0 0 0,0 0 0,0 0-1,0 0 1,0-1 0,0 1 0,0-1 0,0 1 0,0-1 0,-1 0 0,1 0 0,0 0 0,0 0 0,-1 0 0,1 0 0,0 0 0,-1 0 0,1-1 0,-1 1 0,0-1 0,1 1 0,-1-1 0,0 1 0,0-1-1,0 0 1,0 0 0,0 0 0,-1 1 0,1-1 0,0 0 0,-1-1-8,15-18 22,-1 0 0,-2-1-1,0 0 1,-2-1-1,0 0 1,-1-1 0,-2 0-1,0 0 1,-2-1 0,0 0-1,-2 0 1,-1 0 0,0-15-22,-14 63-182,-10 110 1,20-120 207,-1-2 21,2 0 0,-1 0 0,2 0 0,-1 0 0,2 0 0,-1 0 0,1 0 0,1 0 0,2 7-47,-4-17 4,0-1 0,0 1 0,0 0 0,0 0 1,0 0-1,1 0 0,-1 0 0,0-1 0,1 1 0,-1 0 0,1 0 0,-1 0 0,1-1 0,-1 1 0,1 0 0,-1-1 0,1 1 0,0 0 0,-1-1 0,1 1 0,0-1 0,-1 1 0,1-1 0,0 0 0,0 1 0,0-1 1,0 1-1,-1-1 0,1 0 0,0 0 0,0 0 0,0 0 0,0 1 0,0-1 0,0 0 0,-1 0 0,1-1 0,0 1 0,0 0 0,0 0 0,0 0 0,0-1 0,0 1 0,-1 0 0,1-1 0,0 1 0,0 0 0,-1-1 1,1 1-1,0-1 0,0 0 0,-1 1 0,1-1 0,-1 1 0,1-1-4,33-42 80,-9-2-37,-2-2 0,-2 0 0,-2-2 0,11-47-43,-29 91-51,8 23-197,2 211 52,-11-228 195,1 0 0,-1 0 0,1 0 0,-1 0-1,1 0 1,0 0 0,0 0 0,0-1 0,-1 1 0,1 0-1,0 0 1,0-1 0,0 1 0,0 0 0,0-1 0,0 1-1,0-1 1,0 1 0,0-1 0,1 0 0,-1 0 0,0 1-1,0-1 1,0 0 0,0 0 0,0 0 0,1 0-1,-1 0 1,0 0 0,0 0 0,0-1 0,0 1 0,0 0-1,1-1 1,-1 1 0,0-1 0,0 1 0,0-1 0,0 1-1,0-1 1,0 0 0,-1 1 0,1-1 0,0 0 0,0 0-1,0 0 1,-1 0 0,1 0 0,0 0 0,-1 0 0,1 0 1,7-5-9,136-71-1119,-142 76 1181,-7-7 516,-9-8-470,0-1 0,2 0 1,0-1-1,1-1 1,0 1-1,2-2 1,0 1-1,2-1 0,-5-16-99,12 35-2,0 0 0,0 0 0,0 0-1,0 0 1,0 0 0,1 0-1,-1 0 1,0 0 0,0 0 0,1 0-1,-1-1 1,1 1 0,-1 1-1,1-1 1,-1 0 0,1 0-1,0 0 1,-1 0 0,1 0 0,0 0-1,-1 1 1,1-1 0,0 0-1,0 1 1,0-1 0,0 0 0,0 1-1,0-1 1,0 1 0,0 0-1,0-1 1,0 1 0,0 0 0,0-1-1,0 1 1,0 0 0,0 0-1,0 0 1,1 0 0,-1 0 0,0 0-1,0 0 1,0 1 0,0-1-1,0 0 1,0 1 0,0-1 0,0 0-1,0 1 1,0-1 0,0 1-1,0 0 1,0-1 0,0 1 0,-1 0-1,1-1 1,0 1 0,0 0-1,-1 0 1,1 0 0,0 0 0,-1 0-1,1 0 3,8 2-20,0 2 12,1-2-1,-1 1 0,1-1 0,-1-1 1,1 1-1,0-2 0,0 1 0,0-2 1,0 1-1,0-1 0,0-1 1,0 1-1,0-2 0,0 0 0,-1 0 1,1 0-1,0-1 0,-1-1 0,0 0 1,1 0 8,5-5-44,0 0 1,-1-1-1,0-1 1,-1 0-1,0 0 1,0-2-1,-1 0 1,-1 0-1,0-1 1,-1 0-1,-1-1 1,0 0-1,-1 0 0,0-1 1,-1 0-1,-1-1 44,-6 16-60,0 1 36,0 0 3,-6 13 46,-7 21 19,12-30 117,-7 5 777,-6-10-882,-20 8-57,30-3 18,1 0-1,-1 1 1,0-1 0,1 1-1,0 0 1,0 0-1,1 1 1,-1-1 0,1 0-1,0 1 1,1-1-1,-1 1 1,1 0 0,0-1-1,1 1 1,-1 0 0,1 0-1,0-1 1,1 1-1,0 3-16,-1-8 4,-1 3 9,0 1 1,0-1-1,1 1 1,0 0-1,0-1 0,0 1 1,0-1-1,1 1 0,0-1 1,0 1-1,0-1 1,0 0-1,1 1 0,-1-1 1,1 0-1,1 0 0,-1 0 1,0 0-1,1 0 1,0-1-1,0 1 0,0-1 1,0 0-1,0 1 0,1-1 1,-1-1-1,1 1 1,0-1-1,0 1 0,0-1 1,0 0-1,0-1 0,1 1 1,-1-1-1,1 1 0,-1-1 1,1-1-1,-1 1 1,1-1-14,4 0-45,0 0 1,0-1-1,1-1 0,-1 0 1,0 0-1,0 0 1,-1-1-1,1 0 1,-1-1-1,1 0 1,-1-1-1,0 1 1,3-4 44,5-10-1407</inkml:trace>
  <inkml:trace contextRef="#ctx0" brushRef="#br0" timeOffset="26905.569">18295 4851 24197,'-4'3'1599,"2"4"-1529,0-1-1,0 1 1,1 0-1,0 0 1,0 0-1,1 0 1,0 0 0,0 0-1,0 0 1,1 0-1,0 0 1,0-1-1,1 1 1,0 0-1,0 0 1,3 4-70,-2 3 74,140 408 508,-114-349 56,-25-83 499,-13-33-1024,-2 0 0,-1 1 1,-3 1-1,-4-8-113,13 34 16,-36-77 11,30 84-68,16 29-9,1-8 40,0 0 1,0-1-1,1 1 0,1-1 1,0 0-1,1-1 0,0 0 0,1 0 1,0-1-1,0 0 0,7 5 10,-12-13-1,0 0 0,0-1 1,0 1-1,1-1 0,-1 0 0,1 0 0,-1 0 0,0-1 0,1 0 0,-1 1 0,1-2 0,-1 1 0,1 0 0,-1-1 0,1 0 0,-1 0 0,0 0 1,1-1-1,-1 1 0,0-1 0,0 0 0,0 0 0,0-1 0,0 1 0,-1-1 0,1 0 0,-1 0 0,0 0 0,0 0 0,0 0 0,0-1 0,0 1 1,-1-1-1,1 0 0,-1 0 0,0 0 0,0 0 0,-1 0 0,1-1 0,-1 1 1,11-14 9,-1-1-1,-1-1 1,0 0 0,-2 0-1,0 0 1,-2-1 0,0 0 0,-1-1-1,-1 1 1,-1-1 0,-1 0-1,-1 0 1,-1 1 0,-1-1-1,-1 0 1,-1 0 0,0 0 0,-2 1-1,0 0 1,-2 0 0,0 0-1,-2 1 1,0 0 0,-1 1-1,-2-2-8,12 20-1,0 0 0,0 0 0,0 0 0,-1 0-1,1 0 1,0 0 0,-1-1 0,1 1 0,0 1-1,-1-1 1,0 0 0,1 0 0,-1 0 0,1 0-1,-1 0 1,0 0 0,0 1 0,1-1 0,-1 0-1,0 1 1,0-1 0,0 0 0,0 1 0,0-1-1,0 1 1,0 0 0,0-1 0,0 1 0,0 0-1,0-1 1,0 1 0,0 0 0,0 0 0,0 0-1,0 0 1,0 0 0,0 0 0,-1 0 0,1 1-1,0-1 1,0 0 0,0 0 0,0 1 0,0-1-1,0 1 1,0-1 0,0 1 0,1-1 0,-1 1-1,0 0 1,0-1 0,0 1 0,0 0 0,1 0 1,-12 62-121,9-31 114,1-1 0,2 1 0,1 0 0,1 0 1,2 0-1,1-1 0,2 0 0,1 0 0,1 0 0,1-1 0,2-1 0,13 24 7,-23-49-1,1 0-1,-1 0 1,1 0-1,0-1 1,0 1-1,0-1 1,1 0-1,-1 0 1,1 0 0,0 0-1,0-1 1,0 0-1,0 1 1,0-1-1,0-1 1,0 1-1,1-1 1,-1 1-1,1-1 1,-1-1-1,1 1 1,-1 0-1,1-1 1,0 0-1,-1 0 1,1-1-1,-1 1 1,1-1-1,-1 0 1,1 0-1,-1-1 1,1 1 0,-1-1-1,0 0 1,0 0-1,0 0 1,3-2 1,4-6 7,0 0 1,-1-1 0,0 0 0,-1 0 0,0-1-1,-1-1 1,0 1 0,-1-1 0,-1 0 0,0-1-1,0 1 1,-1-1 0,-1-1 0,-1 1-1,0 0 1,0-1 0,-2 0 0,0 1 0,0-3-8,-2 18 0,1-1 0,0 0 0,-1 1 0,1-1 0,-1 1 1,1-1-1,0 0 0,-1 1 0,1-1 0,-1 0 0,1 0 0,-1 0 1,1 1-1,-1-1 0,1 0 0,-1 0 0,1 0 0,-1 0 0,0 0 1,1 0-1,-1 0 0,1 0 0,-1 0 0,1 0 0,-1 0 0,1 0 1,-1 0-1,1 0 0,-1 0 0,1-1 0,-1 1 0,1 0 0,-1 0 1,1-1-1,-1 1 0,1 0 0,-1-1 0,-1 14-1,2 1 0,-1-1 0,1 1 0,1-1 0,1 1 0,0-1 1,0 1-1,1-1 0,1 0 0,0 0 0,1-1 0,1 1 0,4 7 1,-9-18-4,1 1-1,-1-1 1,1 0-1,0 0 1,0 0-1,-1 0 1,2 0 0,-1 0-1,0 0 1,0 0-1,1-1 1,-1 1-1,0-1 1,1 0 0,0 0-1,-1 0 1,1 0-1,0 0 1,-1 0-1,1-1 1,0 1 0,0-1-1,0 0 1,-1 0-1,1 0 1,0 0 0,0 0-1,0-1 1,-1 1-1,1-1 1,0 0-1,0 0 1,-1 0 0,1 0-1,-1 0 1,1-1-1,-1 1 1,0-1-1,1 1 1,-1-1 0,0 0-1,0 0 1,0 0-1,2-2 5,31-31-652</inkml:trace>
  <inkml:trace contextRef="#ctx0" brushRef="#br0" timeOffset="33345.718">19530 4181 20556,'1'22'1033,"1"9"135,9 24-752,-3 12-200,2 12-104,-1 3-40,-1 4 0,4-3-24,-2-13 0,-1-11 24,-5-21 16,1-12-8,-10-9-240,-5-5-384,-10-9-632,-11-4 256</inkml:trace>
  <inkml:trace contextRef="#ctx0" brushRef="#br0" timeOffset="33596.354">19155 4489 20388,'4'-21'266,"1"0"-1,2 0 1,0 0-1,1 1 0,1 0 1,1 1-1,0 0 0,4-3-265,2 0 305,1 0-1,1 1 0,1 1 0,1 0 0,1 2 0,0 0 0,2 2 0,9-5-304,-22 14 30,0 2 0,0-1 0,1 1-1,0 1 1,0 0 0,0 1 0,1 0 0,-1 1 0,1 0 0,0 0 0,-1 1-1,1 1 1,0 0 0,0 1 0,-1 0 0,1 1 0,0 0 0,-1 1 0,0 0-1,9 4-29,-9-2 2,-1 0-1,0 0 1,-1 1-1,1 1 1,-1 0-1,0 0 1,-1 0-1,1 1 0,-2 1 1,1-1-1,-1 1 1,0 1-1,3 6-1,-7-12 69,-1 1 0,1 0-1,-1 0 1,0 0 0,0 0-1,0 1 1,-1-1 0,0 0-1,0 1 1,0-1 0,-1 1-1,0-1 1,0 1 0,0-1-1,-1 1 1,1-1 0,-1 1-1,-1-1 1,1 0 0,-1 0-1,0 1 1,0-1 0,0 0-1,-1-1 1,0 1 0,0 0 0,0-1-1,-2 3-68,-8 7 6,0 0 1,-1-1-1,0-1 0,-1 0 0,-1-1 0,1-1 0,-2 0 1,0-1-1,0-1 0,0 0 0,-13 3-6,12-9-1601</inkml:trace>
  <inkml:trace contextRef="#ctx0" brushRef="#br0" timeOffset="34320.96">19863 3857 22437,'28'339'3926,"-15"-230"-3438,25 144 102,-36-244-572,-1-5-9,-1-1 0,1 1 0,0 0 0,0 0 0,1-1 0,-1 1 1,1-1-1,-1 1 0,1-1 0,0 0 0,0 0 0,1 0 0,-1 0 0,1 0 1,-1 0-1,1 0 0,1 0-9,-3-3 5,0 0 0,0 0 0,1 0 0,-1 0 0,0 0 0,1 0 0,-1 0 0,0 0 0,0 0 0,1-1 0,-1 1 0,0 0 0,0-1 1,1 1-1,-1-1 0,0 1 0,0-1 0,0 0 0,0 0 0,0 1 0,0-1 0,0 0 0,0 0 0,0 0 0,0 0 0,-1 0 0,1 0 0,0 0 0,0 0 0,-1 0 0,1-1 0,-1 1 0,1 0 0,-1 0 1,0-1-1,1 1 0,-1 0-5,13-30 61,-1-1 0,-1 0 1,-2 0-1,-1-1 0,0-11-61,26-95 60,-34 140-61,1-1-1,-1 0 1,0 0-1,1 1 0,-1-1 1,0 0-1,0 0 0,1 1 1,-1-1-1,1 0 1,-1 0-1,0 0 0,1 0 1,-1 0-1,0 1 1,1-1-1,-1 0 0,1 0 1,-1 0-1,0 0 1,1 0-1,-1 0 0,1 0 1,-1 0-1,0 0 0,1-1 1,-1 1-1,0 0 1,1 0-1,-1 0 0,1 0 1,-1 0-1,0-1 1,1 1-1,-1 0 0,0 0 1,0-1-1,1 1 1,-1 0-1,0-1 0,0 1 1,1 0-1,-1 0 0,0-1 1,0 1-1,1-1 1,-1 1-1,0 0 0,0-1 2,7 47-129,-6-40 120,3 32-56,-3-18 71,1 1 0,1-1 0,1 1 0,1-1 0,0 0 0,2-1 0,3 8-6,-10-27 5,1 1 0,-1-1 0,1 1 0,-1-1 0,1 1 0,-1-1 0,1 1 0,-1-1 0,1 0 0,0 1 0,-1-1 0,1 1 0,-1-1 0,1 0 0,0 0 0,-1 1 0,1-1 0,0 0 0,-1 0 0,1 0 0,0 0 0,0 0 0,-1 0 0,1 0 0,0 0 0,-1 0 0,1 0 0,0 0 0,-1-1 0,1 1 0,0 0 0,-1 0 0,1-1 0,0 1 0,-1 0 0,1-1 0,-1 1 0,1-1 0,0 1 0,-1 0 0,1-1 0,-1 1 0,0-1 0,1 0 0,-1 1 0,1-1 0,-1 1 0,0-1 0,1 0 0,-1 1 0,0-1 0,0 0 0,0 1 0,1-1 0,-1 0 0,0 1 0,0-1 0,0 0 0,0 1 0,0-1 0,0 0 0,0 0 0,0 1 0,-1-1 0,1 0 0,0 1 0,0-1 0,-1 0 0,1 1-5,1-2 9,67-307 469,-65 295-471,8-3-42,0 49-53,33 243-6,-29-241-56,-8-36-500,0-13-901</inkml:trace>
  <inkml:trace contextRef="#ctx0" brushRef="#br0" timeOffset="34545.216">20193 3672 25982,'0'0'760,"-2"0"296,1 0-912,-1 1-40,1 1-224,-1-1-608</inkml:trace>
  <inkml:trace contextRef="#ctx0" brushRef="#br0" timeOffset="34908.072">20498 3520 22053,'13'58'2262,"-12"209"-1590,-4-186-205,4 0 0,3 0 0,7 34-467,-10-104 32,0 1 0,1-1 0,1 0 0,-1 0-1,2 0 1,-1 0 0,2 0 0,-1-1 0,2 1-1,-1-1 1,1-1 0,1 1 0,0-1 0,7 9-32,-12-17 3,0 0 0,-1 1 0,1-1 1,0 0-1,-1 0 0,1 0 0,0 0 0,0 0 1,0 0-1,0 0 0,0-1 0,0 1 0,0-1 1,0 1-1,0-1 0,0 0 0,0 0 0,0 0 1,0 0-1,0 0 0,0 0 0,1-1 0,-1 1 1,0-1-1,0 1 0,0-1 0,-1 0 0,1 0 1,0 0-1,0 0 0,0 0 0,-1 0 0,1 0 1,0-1-1,0 0-3,43-65 130,-35 42-97,-2 0 0,0-1 0,-2 0 0,-1-1-1,-1 1 1,-1-1 0,-1 0 0,-2 0 0,-1 1 0,-4-28-33,8 48-41,3 21-29,32 219-126,-35-212 240,-1-9 4,0 0-1,0-1 0,1 1 1,0-1-1,1 0 0,1 0 1,0 0-1,0-1 1,5 6-48,-10-15 4,1-1 0,0-1 0,-1 1 0,1 0 0,0 0 0,0 0 1,0 0-1,0 0 0,-1-1 0,1 1 0,0 0 0,0-1 0,1 1 1,-1-1-1,0 1 0,0-1 0,0 0 0,0 1 0,0-1 0,0 0 1,1 0-1,-1 1 0,0-1 0,0 0 0,0 0 0,0-1 1,1 1-1,-1 0 0,0 0 0,0 0 0,0-1 0,0 1 0,0-1 1,0 1-1,1-1 0,-1 1 0,0-1 0,0 0 0,-1 1 0,1-1 1,0 0-1,0 0 0,0 0 0,0 1 0,-1-1 0,1 0 0,0 0 1,0-1-5,28-54-234,-16-2-1014</inkml:trace>
  <inkml:trace contextRef="#ctx0" brushRef="#br0" timeOffset="35200.646">20901 3783 21725,'-8'48'672,"1"-1"384,1-5-560,6-10-152,3-9-208,12-15-1024</inkml:trace>
  <inkml:trace contextRef="#ctx0" brushRef="#br0" timeOffset="35494.006">21090 3857 20596,'-8'345'5115,"10"-323"-5005,0 1 1,2 0 0,0-1-1,1 0 1,2 0-1,4 11-110,-5-15 32,-3-12-21,-1 1 1,0-1 0,0 0 0,-1 1-1,0 0 1,0-1 0,-1 1 0,1 0 0,-1-1-1,-1 1 1,1 0 0,-1-1 0,-1 1-1,1-1 1,-1 1 0,0-1 0,0 0 0,-1 1-1,0-1 1,0-1 0,0 1 0,-1 0-1,-1 1-11,3-7 23,0 0 0,0 0 0,0 0 0,0 0 0,0 0 0,0-1 0,0 1 0,0-1 0,0 1 0,1-1 0,-1 0 0,0 0 0,0 0 0,1 0 0,-1 0 0,0 0 0,1 0 0,-1 0 0,1-1 0,-1 1 0,1-1 0,0 1 0,0-1 0,0 1 0,0-1 0,0 0 0,0 0 0,0 1 0,0-1 0,1 0 0,-1 0 0,1 0 0,-1 0 0,1 0 0,0 0 0,0 0 0,0 0 0,0 0 0,0 0 0,0 0 0,1-2-23,-11-53 17,3-1-1,3-1 1,2 1-1,3-1 0,2 1 1,4-8-17,-7 65-1,4-54-217,3 0 1,2 0-1,12-39 218,-21 90-7,1 1-1,-1-1 0,1 0 1,0 1-1,0-1 1,0 0-1,1 1 0,-1-1 1,1 1-1,0 0 0,0 0 1,0-1-1,0 1 0,0 1 1,1-1-1,0 0 0,-1 0 1,1 1-1,0 0 0,0-1 1,0 1-1,1 0 0,-1 1 1,0-1-1,1 1 1,-1-1-1,1 1 0,0 0 1,-1 0-1,1 0 0,0 1 1,-1 0-1,1-1 0,0 1 1,0 0-1,0 1 0,-1-1 1,5 2 7,-3-1-16,1 1 0,0 1 0,-1-1 0,1 1 0,-1 0 1,0 0-1,0 1 0,0-1 0,-1 1 0,1 0 0,-1 0 1,0 1-1,0-1 0,0 1 0,-1 0 0,1 0 0,-1 0 0,-1 1 1,1-1-1,-1 1 0,1 0 0,-2-1 0,1 1 0,-1 0 0,0 0 1,1 6 15,-1 3 35,0 0 1,-1-1-1,-1 1 1,0 0 0,-1 0-1,-1 0 1,0-1-1,-1 1 1,-1-1 0,-3 8-36,-130 247 1540,138-269-1591,0-1 1,0 1-1,-1 0 0,1-1 1,0 1-1,0 0 1,-1-1-1,1 1 0,0 0 1,-1-1-1,1 1 0,0 0 1,-1 0-1,1-1 0,-1 1 1,1 0-1,0 0 0,-1 0 1,1 0-1,-1-1 1,1 1-1,-1 0 0,1 0 1,0 0-1,-1 0 0,1 0 1,-1 0-1,1 0 0,-1 0 1,1 0-1,-1 1 1,1-1-1,0 0 0,-1 0 1,1 0-1,-1 0 51,4-31-1702</inkml:trace>
  <inkml:trace contextRef="#ctx0" brushRef="#br0" timeOffset="35897.261">21438 3672 19724,'0'106'2193,"-5"-1"0,-12 60-2193,7-85 425,3 1 1,3-1 0,4 1 0,4 0 0,3 0-426,2-28 1431,-23-166-274,7 38-1138,2-1 0,5 1 0,2-1 0,4 1 0,3-1-1,4 2 1,2 0 0,4 0 0,7-10-19,-24 80-1,2-11-16,1 0-1,0 0 1,2 1 0,0 0-1,0 0 1,1 0-1,1 1 1,7-9 17,-15 21-6,-1 1 1,0-1 0,1 0-1,-1 0 1,1 1 0,-1-1-1,1 0 1,-1 1 0,1-1-1,0 0 1,-1 1-1,1-1 1,0 1 0,-1-1-1,1 1 1,0 0 0,0-1-1,0 1 1,-1 0-1,1-1 1,0 1 0,0 0-1,0 0 1,0 0 0,-1 0-1,1 0 1,0 0-1,0 0 1,0 0 0,0 0-1,0 0 1,-1 0 0,1 0-1,0 1 1,0-1-1,0 0 1,-1 1 0,1-1-1,0 1 1,0-1 0,-1 1-1,1-1 1,0 1 0,-1-1-1,1 1 1,0-1-1,-1 1 1,1 0 0,-1 0-1,1-1 1,-1 1 0,0 0-1,1 0 1,-1-1-1,0 1 1,1 0 0,-1 0-1,0 0 1,0 0 0,0-1-1,0 1 1,0 0-1,0 0 1,0 0 5,5 56-206,-9-31 246,-2 0-1,0 0 1,-2 0-1,0-1 1,-2 0-1,-1 0 1,-1-2-1,-1 1 1,-1-1-1,-14 16-39,19-30-784,14-32-744</inkml:trace>
  <inkml:trace contextRef="#ctx0" brushRef="#br0" timeOffset="36210.285">21809 3453 24189,'-126'240'2919,"114"-207"-2466,12-33-451,0 0 0,1 0 1,-1 0-1,0 0 1,1 0-1,-1 0 0,1 0 1,-1 0-1,0 0 1,1 0-1,-1 0 0,0 0 1,1 0-1,-1 0 1,0 0-1,1 1 0,-1-1 1,0 0-1,1 0 1,-1 0-1,0 0 0,0 1 1,1-1-1,-1 0 1,0 0-1,0 1 0,1-1 1,-1 0-1,0 1 1,0-1-1,1 0 0,-1 1 1,0-1-1,0 0 0,0 1 1,0-1-1,0 0 1,0 1-1,0-1 0,0 0 1,0 1-1,0-1 1,0 0-1,0 1 0,0-1 1,0 0-1,0 1 1,0-1-1,0 1 0,0-1 1,0 0-1,0 1 1,0-1-1,-1 0-2,24-23-97,-16 13-63,1-1 1,1 1 0,0 0 0,0 0 0,1 1-1,0 1 1,0-1 0,1 2 0,1-1 0,-1 2 0,2-1 159,3-1-80,-1 1 1,1 1 0,0 0 0,1 2 0,-1-1 0,1 2-1,0 0 1,0 2 0,0-1 0,0 2 0,2 0 79,-17 1 12,0-1-1,0 0 1,-1 1 0,1-1 0,0 1 0,-1-1 0,1 1 0,0 0-1,-1 0 1,1 0 0,-1 0 0,0 0 0,1 0 0,-1 0 0,0 0-1,1 1 1,-1-1 0,0 1 0,0-1 0,0 1 0,0-1 0,0 1-1,-1-1 1,1 1 0,0 0 0,-1-1 0,1 1 0,-1 0 0,1-1-1,-1 1 1,0 0 0,0 0 0,0 0 0,0-1 0,0 1 0,0 0-1,-1 0 1,1-1 0,0 1 0,-1 0 0,0 1-12,-32 67 1021,27-60-953,-2 0 0,1-1 0,-1 0 0,-1-1 0,0 0 0,0 0 0,0 0 0,-1-1 0,0-1 0,-1 0 0,1 0 0,-1-1 0,0 0 0,0-1 0,-1-1 0,-11 3-68,-17-3-664</inkml:trace>
  <inkml:trace contextRef="#ctx0" brushRef="#br0" timeOffset="36473.141">22222 3402 27478,'0'0'440,"0"0"-256,1 0-88,21-19-264,-6 0-1008</inkml:trace>
  <inkml:trace contextRef="#ctx0" brushRef="#br0" timeOffset="38297.258">23883 2866 19332,'4'5'544,"-4"-4"-402,0 0 0,1 0 0,-1 1 0,0-1 0,1 0 0,-1 0 0,1 0 0,-1 0 0,1 0 0,0 0 0,-1 0 0,1 0 0,0 0 0,0-1 0,0 1 0,0 0 0,0 0 0,-1-1 0,1 1 0,1 0 0,-1-1 0,0 1 0,0-1 0,0 0 0,0 1 0,0-1 0,0 0 0,0 1 0,1-1 0,-1 0 0,0 0 0,0 0 0,0 0 0,0 0 0,1 0 0,-1-1 0,0 1 0,0 0 0,0-1 0,0 1 0,0 0 0,0-1 0,1 1 0,-1-1 0,0 0 0,0 1 0,-1-1 0,1 0 0,0 0 1,0 1-1,0-1 0,0 0 0,-1 0 0,1-1-142,95-202 1796,-81 170-1785,-2-1 0,-1-1 1,-1 0-1,-3-1 0,-1 0 1,-1 0-1,-2-1 0,-2 1 0,-2-1 1,-1 0-1,-3-13-11,-3 29-112,1 45-16,0 35 106,2 1 1,3-1-1,3 0 1,3 1-1,1-1 1,4-1-1,2 0 1,4 8 21,5-1-524,1-9-719</inkml:trace>
  <inkml:trace contextRef="#ctx0" brushRef="#br0" timeOffset="48736.846">18457 6939 20916,'-5'-3'446,"0"0"-1,-1 0 1,1 1 0,-1 0-1,1 0 1,-1 0-1,0 1 1,1 0-1,-1 0 1,0 0-1,0 1 1,0 0-1,0 0 1,-2 1-446,1-1 87,0 1 1,0 1 0,0-1-1,1 1 1,-1 0-1,1 1 1,-1-1 0,1 1-1,0 1 1,0-1-1,0 1 1,0 0 0,1 0-1,0 1 1,0-1-1,0 1 1,0 0 0,1 1-1,-1-1-87,-3 9 2,0 0 0,0 1 0,2 0 0,-1 0 0,2 0 0,0 1 0,1-1 0,1 1 0,0 0 0,1 0 0,1 1 0,0-1-1,1 4-1,0-19 1,-1 0 0,1 0-1,0 0 1,0 1 0,0-1-1,0 0 1,-1 0 0,1 0-1,0 0 1,1 0 0,-1 0-1,0 0 1,0 0 0,0 0-1,1 0 1,-1 0 0,1 0-1,-1 0 1,0 0 0,1 0-1,0 0 1,-1 0 0,1 0-1,0 0 1,-1-1 0,1 1-1,0 0 1,0 0 0,0-1-1,-1 1 1,1-1-1,0 1 1,0 0 0,0-1-1,0 0 1,0 1 0,0-1-1,0 0 1,0 1 0,0-1-1,0 0 1,0 0 0,1 0-1,-1 0 1,0 0 0,0 0-1,0 0 1,0 0 0,0-1-1,0 1 1,0 0 0,0-1-1,0 1 1,0 0 0,0-1-1,0 1 1,0-1 0,0 0-1,0 1 1,-1-1 0,1 0-1,0 0 1,0 1-1,18-24 27,-1 0 0,-1 0 0,-2-2-1,0 0 1,-1-1 0,-2 0 0,-1-1 0,0-3-27,-10 29 1,47-153 68,-42 159-87,8 161-53,-12-147 69,0 12 7,1 1-1,2-1 1,1-1 0,1 1 0,2-1 0,1 0 0,3 4-5,-13-32-3,0 0 1,0 0-1,0 0 0,0 1 1,1-1-1,-1 0 0,1 0 1,-1 0-1,1 0 0,-1 0 1,1 0-1,-1 0 0,1 0 1,0 0-1,0 0 0,-1 0 1,1 0-1,0 0 0,0-1 0,0 1 1,0 0-1,0 0 0,0-1 1,0 1-1,0-1 0,0 1 1,0-1-1,1 0 0,-1 1 1,0-1-1,0 0 0,0 0 1,0 0-1,1 0 0,-1 0 1,0 0-1,0 0 0,0 0 1,1 0-1,-1 0 0,0-1 1,0 1-1,0-1 0,0 1 1,0 0-1,0-1 0,0 0 1,1 1-1,-2-1 0,1 0 1,0 0-1,0 1 0,0-1 1,0 0-1,0 0 0,-1 0 1,1 0 2,31-69-602,-13-7-550,-1-12-602</inkml:trace>
  <inkml:trace contextRef="#ctx0" brushRef="#br0" timeOffset="49167.484">18651 6772 15675,'-3'137'9160,"8"-138"-7983,-3 0-1117,1 0-46,0 0 0,-1 0 0,1 0-1,0 0 1,0 0 0,-1 0 0,1 1 0,0-1 0,0 1-1,0 0 1,0 0 0,0 0 0,0 0 0,-1 1 0,1-1-1,0 1 1,0-1 0,0 1 0,-1 0 0,1 0 0,0 0-1,-1 1 1,1-1 0,-1 1 0,1-1 0,-1 1-1,0 0 1,0 0 0,0 0 0,1 0-14,19 32 3,-1 0-1,-2 1 1,-2 1-1,-1 0 1,-1 1 0,-3 1-1,-1 0 1,6 39-3,-13-63 2,58 232 310,-61-242-290,0-2 25,0 0-1,1 0 0,-1 0 1,0 0-1,-1 0 1,1 0-1,0 0 1,0 0-1,-1 1 0,1-1 1,-1 0-1,0 0 1,0 1-1,0-1 0,0 0 1,0 1-1,0-1 1,-1 0-1,1 0 1,-1 1-1,1-1 0,-1 0 1,0 0-1,0 0 1,0 0-1,0 0 1,0 0-1,-1 0 0,1 0 1,-1 0-1,1-1 1,-1 1-1,1 0 0,-1-1 1,0 0-1,0 1 1,0-1-1,0 0 1,0 0-1,0 0 0,0 0 1,0 0-1,0 0 1,0-1-1,-1 1 1,-1 0-47,-9-5 76,0-1 0,0 0 1,1-1-1,0 0 1,0 0-1,0-2 1,1 1-1,0-1 1,1-1-1,-1 0 1,2-1-1,-1 0-76,0 0 1,0 0 1,1 0-1,0-1 0,1-1 1,0 1-1,1-2 0,0 1 1,1 0-1,0-1 0,1 0 1,1-1-1,0 1 0,0-1 1,2 0-1,0 0 0,0 0 1,1 0-1,1 0 0,0 0 1,1 0-1,1 0 0,0 0 1,1 0-1,0 1 0,1-1 1,0 1-1,2 0 0,2-5-1,1 1-383,0 0-1,1 1 1,1 1-1,0 0 0,1 0 1,1 1-1,0 1 1,12-10 383,13-9-2165</inkml:trace>
  <inkml:trace contextRef="#ctx0" brushRef="#br0" timeOffset="50089.813">18958 6714 9418,'-21'46'5853,"21"-46"-5688,-1 1 1,1 0-1,0 0 1,-1 0-1,1 0 1,0 0 0,0 0-1,0 0 1,-1-1-1,1 1 1,0 0-1,0 0 1,1 0-1,-1 0 1,0 0 0,0 0-1,0 0 1,1 0-1,-1 0 1,0-1-1,1 1 1,-1 0 0,1 0-1,-1 0 1,1-1-1,-1 1 1,1 0-1,-1 0 1,1-1 0,0 1-1,-1-1 1,1 1-1,0 0 1,0-1-1,0 0 1,-1 1-1,1-1 1,0 1 0,0-1-1,0 0 1,0 0-1,0 1 1,0-1-1,0 0 1,-1 0 0,1 0-1,0 0 1,0 0-1,0 0 1,0 0-1,0 0-165,4-3 205,-1 1-1,1-1 1,-1 1-1,0-1 1,0-1-1,-1 1 1,1 0-1,-1-1 0,1 0 1,-1 0-1,0 0 1,0 0-1,-1 0 1,1 0-1,-1-1 0,0 1 1,0-1-1,0-2-204,1 1 141,3-4-72,-1 0 0,0-1-1,0 1 1,-1-1 0,0 0 0,-1 0-1,-1-1 1,1 1 0,-2 0-1,0-1 1,0 1 0,-1-1 0,0 0-1,-1 1 1,-1-1 0,1 1-1,-4-11-68,4 21 9,1 0 0,-1-1 0,1 1 0,-1 0-1,1-1 1,-1 1 0,0 0 0,1 0-1,-1 0 1,0 0 0,0-1 0,0 1-1,0 1 1,0-1 0,0 0 0,0 0-1,0 0 1,0 0 0,-1 1 0,1-1 0,0 0-1,0 1 1,-1 0 0,1-1 0,0 1-1,-1 0 1,1-1 0,-1 1 0,1 0-1,0 0 1,-1 0 0,1 0 0,-1 0-1,1 0 1,0 1 0,-1-1 0,1 0 0,0 1-1,-1-1 1,1 1 0,0-1 0,0 1-1,-1 0 1,1 0 0,0-1 0,0 1-1,0 0 1,0 0 0,0 0 0,0 0 0,0 0-1,0 0 1,1 1 0,-1-1 0,0 0-1,0 1-8,-38 71 12,30-50-7,2-1 0,1 1 0,1 1-1,0-1 1,2 1 0,1 0 0,1 0 0,1 0-1,1-1 1,1 5-5,-2-27 0,0 1-1,0-1 1,0 1 0,0-1-1,1 1 1,-1-1 0,0 1-1,1-1 1,-1 1-1,1-1 1,-1 0 0,1 1-1,0-1 1,-1 0 0,1 1-1,0-1 1,0 0-1,0 0 1,0 0 0,0 0-1,0 0 1,0 0-1,1 0 1,-1 0 0,0 0-1,0 0 1,1-1 0,-1 1-1,1-1 1,-1 1-1,0-1 1,1 1 0,-1-1-1,1 0 1,-1 1-1,1-1 1,-1 0 0,1 0-1,-1 0 1,1-1 0,-1 1-1,1 0 1,-1 0-1,1-1 1,-1 1 0,1-1-1,-1 1 1,0-1-1,1 0 1,-1 0 0,0 1-1,0-1 1,1 0 0,-1 0-1,0-1 1,65-59 12,145-230-72,-211 293 54,0-1 0,0 0 1,0 0-1,0 1 0,0-1 0,0 0 0,1 0 1,-1 1-1,1-1 0,-1 0 0,1 0 0,-1 0 1,1 0-1,0 1 0,-1-1 0,1 0 0,0 0 1,0 0-1,0-1 0,0 1 0,0 0 0,0 0 1,0 0-1,0-1 0,0 1 0,0-1 0,1 1 1,-1-1-1,0 1 0,0-1 0,0 1 0,1-1 1,-1 0-1,0 0 0,0 0 0,1 0 0,-1 0 1,0 0-1,1 0 0,-1 0 0,0 0 0,0-1 1,1 1-1,-1 0 0,0-1 0,0 1 0,0-1 1,1 0-1,-1 1 0,0-1 0,0 0 0,0 1 1,0-1-1,0 0 0,0 0 0,-1 0 0,1 0 1,0 0-1,0 0 0,-1 0 0,1 0 0,0-1 1,-1 1-1,1 0 0,-1 0 0,0-1 6,12 163-29,-12-160 33,0 0 0,0 0 0,0 0 0,0 0 0,0 0 0,1 0 0,-1 0-1,0 0 1,0 0 0,1 0 0,-1 0 0,1 0 0,-1-1 0,1 1 0,-1 0 0,1 0 0,0 0 0,-1-1 0,1 1 0,0 0 0,0 0 0,-1-1 0,1 1 0,0-1 0,0 1 0,0-1 0,0 1 0,0-1 0,0 1 0,0-1 0,0 0-1,0 0 1,0 1 0,0-1 0,0 0 0,0 0 0,0 0 0,0 0-4,24-33 231,96-265-428,-99 255-485,-15 72-186,-11-13 696,27-67-280,-15 31 433,-1-1 0,0 0 0,-2 0 1,0 0-1,-2-1 0,0 1 0,-1-1 0,-1 0 0,-1 0 0,-2 0 1,0 1-1,-1-1 0,-1 1 0,-2-6 19,6 25-2,0 1 0,1 0 1,-1-1-1,0 1 0,0 0 0,-1-1 0,1 1 1,0 0-1,0-1 0,-1 1 0,1 0 0,0 0 0,-1-1 1,1 1-1,-1 0 0,0 0 0,1 0 0,-1 0 1,0 0-1,0-1 0,0 2 0,0-1 0,0 0 1,0 0-1,0 0 0,0 0 0,0 0 0,0 1 0,0-1 1,0 1-1,-1-1 0,1 1 0,0-1 0,0 1 1,-1 0-1,1-1 0,0 1 0,-1 0 0,1 0 1,0 0-1,-1 0 0,1 0 0,0 0 0,-1 0 1,1 1-1,0-1 0,-1 0 0,1 1 0,0-1 0,0 1 1,0 0-1,-1-1 0,1 1 0,0 0 0,0-1 1,0 1-1,0 0 0,0 0 0,0 0 0,0 0 1,1 0-1,-1 0 0,0 0 0,0 1 0,1-1 1,-1 0-1,1 0 0,-1 0 0,1 1 0,-1-1 2,-2 15 5,-1-1-1,2 1 0,0 0 0,1 0 0,1 0 0,0 0 1,1 0-1,1 0 0,0 0 0,4 11-4,-4-12 21,5 36 89,-5-28-24,1 0-1,0-1 1,2 1-1,0 0 0,2-1 1,0 0-1,2-1 0,0 0 1,1 0-1,1-1-85,-9-17 4,0 0 0,-1-1 0,1 1 0,0 0 0,0-1 0,0 0 0,1 1 0,-1-1 0,0 0 0,1 0 0,0-1 0,-1 1 0,1 0 0,0-1 0,0 1 0,0-1 0,0 0 0,0 0 0,0 0 0,0-1-1,0 1 1,0-1 0,1 0 0,-1 0 0,0 0 0,0 0 0,0 0 0,0 0 0,1-1 0,-1 0 0,0 0 0,0 0 0,0 0 0,0 0 0,0 0 0,-1-1 0,1 1 0,0-1-4,-2-3 23,-1 1 1,0 0-1,0-1 1,0 1-1,0 0 0,-1-1 1,1 1-1,-1 0 1,0-1-1,0 1 1,-1 0-1,0 0 0,1 0 1,-1 0-1,0 0 1,-1 1-1,1-1 0,-1 1 1,0-1-1,1 1 1,-1 0-1,-1 0 1,1 0-1,0 0 0,-1 1 1,0-1-1,1 1 1,-3-1-24,1-1 48,-108-98 723,112 101-714,1 1-33,6-2-8,135-38-2935,-89 19 741</inkml:trace>
  <inkml:trace contextRef="#ctx0" brushRef="#br0" timeOffset="50364.738">19959 5978 16203,'-30'22'7064,"3"8"-3956,-35 72-2538,54-88 116,-14 42-100,23-55-583,0 0 0,-1 0 1,1 0-1,0-1 1,0 1-1,0 0 0,0 0 1,0 0-1,0-1 0,0 1 1,0-1-1,0 1 0,0 0 1,0-1-1,0 0 1,1 1-1,-1-1 0,0 0 1,0 0-1,0 1 0,0-1 1,1 0-1,-1 0 0,0 0 1,0-1-1,1 1 1,-1 0-1,0 0 0,0-1 1,0 1-1,0 0 0,0-1 1,1 1-1,-1-1 0,0 0 1,0 1-1,0-1 1,0 0-1,-1 0 0,1 1 1,0-1-1,0 0 0,0 0 1,0-1-4,5 0-11,9-6-297,1 1-1,0 1 1,1 1 0,-1 0 0,1 1-1,0 1 1,0 0 0,0 1-1,0 1 1,1 1 0,16 2 308,-33-2 3,1 0 1,0 0-1,-1 0 1,1 1-1,0-1 1,-1 1-1,1-1 1,0 1-1,-1 0 1,1-1-1,-1 1 1,1 0-1,-1 0 1,0 0-1,1 0 1,-1 0-1,0 0 1,0 1-1,0-1 1,0 0-1,0 1 1,0-1-1,0 1 1,0-1-1,0 1 1,0-1-1,-1 1 1,1-1-1,-1 1 1,0 0-1,1-1 1,-1 1-1,0 0 1,0-1-1,0 1 1,0 0-1,0 0 1,0-1-1,0 1 1,-1 0-1,1-1 1,-1 1-1,1-1 1,-1 1-1,0 0 1,1-1-1,-1 1 1,0-1-4,-51 71 1156,35-55-929,-1 0-1,-1-1 1,-1 0 0,0-2 0,-1 0-1,0-2 1,-22 10-227,3-9-940</inkml:trace>
  <inkml:trace contextRef="#ctx0" brushRef="#br0" timeOffset="51185.755">20674 5707 23885,'5'-1'3535,"4"48"-3090,-7 61-135,9 70 257,8-155-104,-1-53 38,-14 2-452,0-1 0,-2 1 0,-1-1 0,-1 1 0,-1-1 0,-2 1 0,-1-1 0,-3-9-49,-4-44 39,15 79-122,85 89-67,-84-82 149,-1-1 0,1 0 1,0 0-1,0-1 0,0 1 0,0-1 1,1 0-1,-1-1 0,1 1 0,-1-1 1,1 0-1,-1-1 0,1 1 1,0-1-1,-1 0 0,1 0 0,0-1 1,-1 0-1,1 0 0,-1 0 1,1-1-1,-1 1 0,0-1 0,0 0 1,1-1-1,-1 0 0,-1 1 0,1-2 1,0 1-1,-1 0 0,0-1 1,1 0-1,-2 0 0,1 0 0,1-2 1,6-6 11,-1 0-1,-1 0 1,0-1-1,-1 0 0,0 0 1,-1-1-1,0 0 0,-1 0 1,-1-1-1,0 0 0,-1 0 1,-1 0-1,0 0 1,-1-1-1,-1 1 0,0-1 1,-1 1-1,-2-15-10,2 31-1,-1 0 0,1-1 0,-1 1 0,1 0 0,-1 0-1,1 0 1,-1 0 0,0-1 0,1 1 0,-1 0 0,0 0 0,0-1 0,1 1 0,-1-1 0,0 1-1,0-1 1,0 1 0,0-1 0,0 1 0,0-1 0,0 0 0,0 0 0,0 1 0,0-1 0,0 0-1,0 0 1,0 0 0,0 0 0,0 0 0,0 0 0,0 0 0,0-1 0,0 1 0,0 0-1,0 0 1,0-1 0,0 1 0,1-1 0,-1 1 0,0-1 0,0 1 0,0-1 0,0 1 0,1-1-1,-1 0 1,0 0 0,0 1 0,1-1 0,-1 0 0,1 0 0,-1 0 0,1 0 0,-1 1 0,1-1-1,-1 0 1,1 0 0,0 0 0,-1 0 1,-6 31-11,1 1-1,1 0 1,1 0-1,2 1 1,1-1-1,2 1 1,1-1-1,2 7 12,21 43-8,-25-79 7,1 0 0,0 0 0,0-1 1,0 1-1,0 0 0,1-1 0,-1 1 0,0-1 0,1 1 0,-1-1 0,1 0 0,-1 0 0,1 0 0,0 1 0,-1-1 0,1-1 0,0 1 0,0 0 0,0 0 0,0-1 0,0 1 0,0-1 0,0 1 1,0-1-1,0 0 0,0 0 0,0 0 0,0 0 0,0 0 0,0-1 0,0 1 0,-1 0 0,1-1 0,0 0 0,0 1 0,0-1 0,0 0 0,0 0 0,-1 0 0,1 0 0,0 0 1,30-25-237,5-12-166</inkml:trace>
  <inkml:trace contextRef="#ctx0" brushRef="#br0" timeOffset="51565.425">21574 5203 19140,'0'-8'746,"-2"-27"4109,2 35-4809,-1-1 0,1 1 0,0 0 0,-1-1 0,1 1 0,0 0 0,-1-1-1,1 1 1,-1 0 0,1-1 0,-1 1 0,1 0 0,0 0 0,-1 0 0,1-1 0,-1 1 0,1 0 0,-1 0 0,1 0 0,-1 0 0,1 0 0,-1 0 0,1 0 0,-1 0 0,1 0 0,-1 0 0,1 0 0,-1 0 0,1 1 0,-1-1 0,1 0 0,-1 0 0,1 0 0,-1 1 0,1-1 0,0 0 0,-1 1 0,1-1-1,-1 0 1,1 1 0,0-1 0,-1 0 0,1 1 0,0-1 0,0 1 0,-1-1 0,1 0 0,0 1 0,0-1 0,0 1 0,-1-1 0,1 1 0,0-1 0,0 1 0,0-1 0,0 1 0,0-1 0,0 1 0,0-1 0,0 1 0,0-1 0,0 1 0,0-1 0,0 1 0,1-1 0,-1 1 0,0-1-46,-18 35 104,1 0 0,2 2 0,2-1 0,1 2 0,2 0 0,1 0 0,3 0 0,1 1 0,1 0 0,2 11-104,11 33 73,-8-82-77,0 0-1,0 1 1,0-1 0,0 0-1,0-1 1,0 1 0,0 0-1,1 0 1,-1 0 0,0-1-1,1 1 1,-1 0-1,0-1 1,1 0 0,-1 1-1,1-1 1,-1 0 0,1 1-1,-1-1 1,0 0-1,1 0 1,-1 0 0,1-1-1,-1 1 1,1 0 0,-1 0-1,1-1 1,-1 1 0,0-1-1,1 1 1,-1-1-1,0 0 1,1 1 0,-1-1-1,0 0 1,0 0 0,0 0-1,0 0 1,1 0-1,-1 0 1,-1 0 0,1 0-1,0-1 1,0 1 0,0 0-1,-1-1 1,1 1 0,-1 0-1,1-1 1,-1 1-1,1-2 5,37-41-521,7-13 1409</inkml:trace>
  <inkml:trace contextRef="#ctx0" brushRef="#br0" timeOffset="52098.974">21898 5067 23293,'-24'17'340,"1"0"-1,0 2 1,2 0 0,0 2 0,1 0-1,1 1 1,1 1 0,2 1 0,0 1-1,1 0 1,2 0 0,-6 16-340,11 14 317,8-54-315,0-1-1,0 1 1,0 0 0,0 0 0,0 0-1,1 0 1,-1 0 0,0 0 0,0-1 0,1 1-1,-1 0 1,0 0 0,1 0 0,-1-1 0,1 1-1,-1 0 1,1 0 0,-1-1 0,1 1-1,-1 0 1,1-1 0,0 1 0,-1-1 0,1 1-1,0-1 1,0 1 0,-1-1 0,1 0-1,0 1 1,0-1 0,0 0 0,0 1 0,-1-1-1,1 0 1,0 0 0,0 0 0,0 0-1,0 0 1,0 0 0,0 0 0,-1 0 0,1 0-1,0 0 1,0-1 0,0 1 0,0 0-1,0 0 1,-1-1 0,1 1 0,0-1 0,0 1-1,-1-1 1,1 1 0,0-1 0,0 0-2,8-5 11,0-1 0,0 0 1,0 0-1,-1-1 0,-1 0 0,1 0 1,-1-1-1,0 0 0,-1 0 1,4-8-12,7-9 19,5-3-78,-1-2 1,-2 0-1,-2-1 1,0-1-1,-2 0 0,-2-1 1,-1-1-1,-1 0 1,1-18 58,-19 108-17,2-1 1,2 1-1,3 0 0,3 3 17,20 25 368,-22-81-361,0 0 0,0 0 0,0 0-1,0-1 1,0 1 0,0 0 0,1-1 0,-1 1-1,1-1 1,-1 0 0,1 1 0,-1-1 0,1 0-1,-1 0 1,1 0 0,0 0 0,0 0 0,0 0 0,0 0-1,0-1 1,0 1 0,-1-1 0,1 0 0,0 1-1,0-1 1,1 0 0,-1 0 0,0 0 0,0 0-1,0 0 1,0-1 0,0 1 0,0-1 0,-1 1-1,1-1 1,0 0 0,0 0 0,0 0 0,0 0-7,9-7 30,0-1 1,0 0 0,-1-1 0,0 0-1,-1 0 1,0-1 0,0-1 0,-2 0-1,1 0 1,-1 0 0,-1-1 0,0 0-31,3-3 29,12-24-33,-1-1 0,-3-1 0,-1-1 0,-2 0 0,-2-1 0,-1 0-1,-3 0 1,-2-1 0,-2-1 0,-1-37 4,-28-180-1216,26 263 1210,-1 0 1,0-1 0,1 1-1,-1-1 1,0 1 0,0-1-1,1 1 1,-1-1 0,0 1-1,0-1 1,0 1 0,0-1-1,0 1 1,0-1-1,0 1 1,0-1 0,0 0-1,0 1 1,0-1 0,0 1-1,0-1 1,0 1 0,0-1-1,-1 1 1,1-1 0,0 1-1,0-1 1,-1 1-1,1 0 1,0-1 0,0 1-1,-1-1 1,1 1 0,-1 0-1,1-1 1,0 1 0,-1-1-1,1 1 1,-1 0 0,1 0-1,-1-1 1,1 1 0,-1 0-1,1 0 1,-1 0-1,1 0 1,-1-1 0,1 1-1,-1 0 1,1 0 0,-1 0-1,1 0 1,-1 0 0,1 0-1,-1 0 1,1 1 0,-1-1-1,1 0 1,-1 0-1,1 0 1,-1 0 0,1 1-1,-1-1 1,1 0 0,-1 1 5,-20 92-310,-35 262 804,62-229 200,-5-122-681,0-1-1,0 1 1,0 0 0,0 0 0,1-1 0,-1 1-1,1-1 1,0 1 0,0-1 0,0 0-1,1 1 1,-1-1 0,1-1 0,-1 1-1,1 0 1,0 0 0,0-1 0,0 0-1,1 0 1,-1 0 0,1 0 0,-1 0-1,1 0 1,-1-1 0,1 0 0,0 0-1,0 0 1,0 0 0,1 0-13,173-28-195,-162 24-954</inkml:trace>
  <inkml:trace contextRef="#ctx0" brushRef="#br0" timeOffset="52581.213">22626 4734 11995,'53'-123'14220,"-61"131"-12296,-37 134-1437,44-135-471,-4 13-7,1 0 1,1 1-1,0 0 0,2 0 1,1-1-1,0 1 0,1 0 1,4 18-10,-5-38 1,0 1 0,1-1 0,-1 1-1,0-1 1,0 0 0,1 1 0,-1-1 0,0 0 0,1 0 0,0 1 0,-1-1 0,1 0 0,0 0 0,-1 0-1,1 1 1,0-1 0,0 0 0,0 0 0,0 0 0,0-1 0,0 1 0,0 0 0,0 0 0,0-1 0,1 1 0,-1 0-1,0-1 1,0 1 0,1-1 0,-1 1 0,0-1 0,1 0 0,-1 0 0,0 0 0,1 0 0,-1 0 0,1 0-1,-1 0 1,0 0 0,1 0 0,-1 0 0,0-1 0,1 1 0,-1-1 0,0 1 0,0-1 0,1 1 0,-1-1-1,0 0 1,0 1 0,0-1 0,1 0-1,56-56-68,-51 49 23,14-16-328,-1-2-1,-1 0 1,-1-1-1,-1-1 0,-2-1 1,4-10 373,9-44 1100</inkml:trace>
  <inkml:trace contextRef="#ctx0" brushRef="#br0" timeOffset="52955.547">22920 4374 19364,'-51'286'6097,"49"-184"-4362,2-100-1721,0-1 0,1 1 0,-1 0 0,1-1 0,-1 0 0,1 1 0,0-1 0,-1 1 0,1-1-1,0 0 1,0 1 0,0-1 0,0 0 0,0 0 0,0 0 0,1 0 0,-1 0 0,0 0 0,1 0-1,-1 0 1,0 0 0,1-1 0,-1 1 0,1-1 0,-1 1 0,1-1 0,-1 1 0,1-1 0,-1 0-1,1 0 1,-1 0 0,1 0 0,0 0 0,-1 0 0,1 0 0,-1 0 0,1-1 0,-1 1-1,1 0 1,-1-1 0,1 0 0,-1 1 0,1-1 0,0 0-14,59-44 121,-46 26-123,-1-1 0,-1 0 1,-1-1-1,0 0 0,-2 0 1,-1-2-1,0 1 1,-2-1-1,0 0 0,-2 0 1,-1-1-1,0 0 0,-2 0 1,-1 0-1,0 0 1,-2 0-1,-1 0 0,-1-3 2,-5 5-222,0 47-22,1 17 272,2 1 1,2-1 0,2 1-1,2-1 1,1 0 0,4 8-29,-6-46 15,0 0 1,0 0 0,1-1 0,-1 1 0,1 0 0,0-1 0,0 1 0,1-1 0,-1 1 0,1-1 0,0 1 0,0-1-1,0 0 1,0 0 0,0 0 0,0 0 0,1 0 0,0-1 0,0 1 0,-1-1 0,1 0 0,0 0 0,1 0-1,-1 0 1,0 0 0,1 0 0,-1-1 0,1 0 0,-1 0 0,2 0-16,3-3 28,0-1 0,0 0 0,0-1 0,0 0 0,-1 0 0,1-1 0,-1 0 1,0 0-1,-1 0 0,1-1 0,-1 0 0,0 0 0,-1-1 0,1 0 0,-1 0 0,-1 0 0,1-1 0,-1 1 0,-1-1 0,1 0 0,-1 0 0,0-2-28,8-15-85,-1 0 0,-2-1 0,0 0 0,-2 0-1,0-1 1,0-24 85,-11-87-4843,-2 124 571,-2 32 2995,4 7 837</inkml:trace>
  <inkml:trace contextRef="#ctx0" brushRef="#br0" timeOffset="53982.411">23362 3751 18668,'22'438'5573,"-17"-405"-5306,1 0 1,2-1-1,1 0 0,2-1 0,1 0 0,11 20-267,-1-23 111,-22-27-106,1-1 0,0 0 0,-1 0 0,1 0 1,0 0-1,-1 1 0,1-1 0,0 0 1,-1 0-1,1 0 0,0-1 0,0 1 0,-1 0 1,1 0-1,0 0 0,-1 0 0,1-1 1,-1 1-1,1 0 0,0-1 0,-1 1 0,1 0 1,-1-1-1,1 1 0,-1-1 0,1 1 1,-1-1-1,1 1 0,-1-1 0,1 1 0,-1-1 1,0 1-1,1-1 0,-1 0 0,0 1 0,1-1 1,-1 0-1,0 1 0,0-1 0,0 0 1,0 1-1,0-1 0,1 0 0,-1 0-5,2-9 20,-1 0-1,1 0 1,-2 0-1,1 0 1,-1 0 0,-1 0-1,0 0 1,0 0-1,-1 0 1,0 0-1,-1 0 1,0 1-1,0-1 1,-1 1 0,-1-2-20,-19-70 37,25 78-65,0-1 0,0 1 0,0 0 0,0 0 0,1-1 0,-1 1 0,1 0 0,0 0 0,0 1 0,0-1-1,0 0 1,0 1 0,1-1 0,-1 1 0,1 0 0,-1 0 0,1-1 0,0 2 0,0-1 0,0 0 0,0 1 0,0-1 0,1 1 0,-1 0 0,0 0 0,0 0 0,1 1 0,1-1 28,13-6-482,110-58-2370,-14-16 3476,-112 79 188,-6 5-643,1 0 0,-1 1-1,1-1 1,0 1 0,0 0 0,0 0 0,1 1 0,0-1 0,-1 0 0,1 1-1,1-1 1,-1 1 0,1 0 0,-1 3-169,-3 5 194,-4 9-7,1 1 0,2 0 1,0 0-1,1 0 1,1 0-1,1 1 0,1 0 1,1 7-188,1-29 14,-1 0 1,1 0-1,0 0 1,0 0-1,0 0 1,0 0-1,0 0 1,0 0-1,1 0 1,-1 0 0,0 0-1,1 0 1,0 0-1,-1 0 1,1 0-1,0 0 1,0-1-1,0 1 1,0 0-1,1 0 1,-1-1-1,0 1 1,1-1 0,-1 0-1,1 1 1,-1-1-1,1 0 1,0 0-1,-1 0 1,1 0-1,0 0 1,0 0-1,0 0 1,0-1-1,0 1 1,0-1-1,0 1 1,0-1 0,0 0-1,0 0-14,5-3 15,1 0 0,-1-1-1,0 0 1,0-1 0,0 1 0,-1-1-1,0-1 1,0 1 0,0-1 0,-1 0 0,0 0-1,0-1 1,0 0 0,2-4-15,7-10-99,-2-1 1,0 0 0,-1 0-1,-1-1 1,-1-1 0,-2 0-1,0 0 1,-1 0 0,-1-1 0,0-19 97,-1 0-864,-3-1 0,-1 1 0,-3-1 0,-1 1 0,-7-25 865,5 41-642,-2 42 573,5 3 354,1 1 0,0 0 1,1 1-1,1-1 0,1 0 0,0 0 0,1 0 1,2 2-286,-4-19 14,1 1 0,-1-1-1,0 0 1,1 0 0,-1 0 0,1 0 0,0 1 0,-1-1 0,1 0 0,0 0 0,0 0 0,0 0 0,0 0 0,0-1-1,0 1 1,0 0 0,0 0 0,0-1 0,0 1 0,0 0 0,0-1 0,0 1 0,1-1 0,-1 1 0,0-1 0,0 0 0,1 0-1,-1 0 1,0 1 0,0-1 0,1 0 0,-1 0 0,0-1 0,1 1 0,-1 0 0,0 0 0,0-1 0,1 1 0,-1 0 0,0-1-1,0 1 1,0-1 0,0 0 0,0 1 0,0-1 0,0 0 0,0 0 0,0 0 0,0 0 0,0 0 0,0 0 0,0 0 0,-1 0-1,1 0 1,0 0 0,-1 0 0,1 0 0,-1 0 0,1-1 0,-1 1 0,1 0 0,-1 0 0,0-1 0,0 1 0,0 0-1,0-1-12,3-6 1,0-1 0,-1 0 0,0 1 0,-1-1 0,0 0 0,-1 0 1,1 0-1,-2 0 0,1 0 0,-1 1 0,-1-1 0,1 0 0,-1 0 1,-1 1-1,0 0 0,0-1 0,-1 1 0,0 0 0,0 0 0,-1 1 1,1-1-1,-2 1 0,1 0 0,-1 1 0,0-1 0,-1 1 0,1 0 1,-8-4-3,-10-7 860,28 19-762,0 3-88,0 1 0,0-1 0,0 1 0,-1 0 0,0 0 0,0 0 0,0 0 0,-1 0 0,0 1 0,0-1 0,-1 1 0,1-1-1,-2 1 1,1 5-10,4 11 93,12 84 340,-14-77-351,1 0 0,2-1 0,1 1 0,1-1 0,9 20-82,-14-41 8,1 0 1,1 0-1,-1 0 0,1 0 0,1-1 0,-1 0 0,1 0 1,1 0-1,-1-1 0,1 0 0,0 0 0,0 0 0,1-1 1,0-1-1,0 1 0,0-1 0,8 3-8,-11-13-176,-50-71-2931,15 49 1241</inkml:trace>
  <inkml:trace contextRef="#ctx0" brushRef="#br0" timeOffset="54387.03">23886 3857 19972,'21'37'4203,"41"-8"-2691,-38-23-1371,-1-1 0,1-1 0,0-1 1,0-1-1,0-1 0,0-1 0,1-1 1,-1-1-1,15-4-141,-32 4-17,0 0-1,1-1 1,-1 0 0,-1 0 0,1-1-1,0 0 1,-1 0 0,0-1 0,0 1-1,0-2 1,-1 1 0,1 0 0,-1-1-1,-1 0 1,1 0 0,-1 0 0,0-1-1,0 0 1,-1 1 0,0-1 0,0 0-1,0-1 1,0-3 17,4-14-157,-1-1 0,-2 1 1,0-1-1,-2 0 0,0-1 0,-2-4 157,-7-8 169,7 39-148,0-1-1,-1 0 1,1 1-1,-1-1 0,1 1 1,-1 0-1,1-1 0,-1 1 1,1-1-1,-1 1 0,1 0 1,-1-1-1,1 1 1,-1 0-1,0 0 0,1-1 1,-1 1-1,1 0 0,-1 0 1,0 0-1,1 0 0,-1 0 1,0 0-1,1 0 1,-1 0-1,0 0 0,1 0 1,-1 0-1,1 0 0,-1 0 1,0 1-1,1-1 0,-1 0 1,1 0-1,-1 1 1,0-1-1,1 0 0,-1 1 1,1-1-1,-1 1 0,1-1 1,-1 1-1,1-1 0,0 1 1,-1-1-1,1 1 1,0-1-1,-1 1 0,1-1 1,0 1-1,0 0 0,-1-1 1,1 1-1,0-1 0,0 1 1,0 0-21,-7 8 64,0 0 0,1 1 1,0 0-1,1 0 0,0 1 1,1-1-1,0 1 1,0 0-1,1 0 0,1 0 1,0 1-1,0-1 0,1 1 1,1-1-1,0 1 0,0-1 1,1 0-1,1 1 0,-1-1 1,2 0-1,0 1 0,0-2 1,1 1-1,1 0 0,0-1 1,0 1-1,1-2 0,1 4-64,-2-9-1,0-1 0,0 1 0,1-1 0,-1 0 0,1 0 0,0-1 0,-1 1 0,1-1 0,0 0 0,1-1 0,-1 0 0,0 0 0,0 0 0,0-1 0,1 1 0,-1-2 0,0 1 0,0-1 0,1 0 0,-1 0 0,0 0 0,0-1 0,0 0-1,0 0 1,-1-1 0,1 1 0,0-1 0,-1-1 0,0 1 0,0-1 0,0 0 0,3-2 1,22-27-284</inkml:trace>
  <inkml:trace contextRef="#ctx0" brushRef="#br0" timeOffset="57984.836">16634 9077 17356,'0'0'1575,"0"0"-148,0 0-548,0 0-513,3 6 6333,65 251-5824,-68-257-876,0-1-1,0 1 1,0-1-1,0 1 1,0 0-1,1-1 1,-1 1 0,0-1-1,0 1 1,0 0-1,1-1 1,-1 1 0,0 0-1,0-1 1,1 1-1,-1 0 1,0 0 0,1-1-1,-1 1 1,0 0-1,1 0 1,-1-1 0,0 1-1,1 0 1,-1 0-1,1 0 1,-1 0 0,0 0-1,1 0 1,-1-1-1,1 1 1,-1 0 0,0 0-1,1 0 1,-1 0-1,1 1 1,-1-1 0,0 0-1,1 0 1,-1 0-1,1 0 1,-1 0 0,0 0-1,1 1 1,-1-1-1,1 0 1,-1 0 0,0 0-1,1 1 1,-1-1-1,0 0 1,0 1 0,1-1-1,-1 0 1,0 1-1,0-1 1,1 1 1,4-43-615,-5-5-847,0-7-457</inkml:trace>
  <inkml:trace contextRef="#ctx0" brushRef="#br0" timeOffset="58495.776">16762 8939 17636,'19'-4'4551,"6"33"-2774,54 182 1158,-73-212-2315,89-161 98,-95 161-718,1 0 0,-1 0 0,0 0 0,1 0 1,-1 1-1,0-1 0,1 0 0,-1 0 0,1 1 0,-1-1 1,1 0-1,-1 1 0,1-1 0,0 0 0,-1 1 0,1-1 1,0 1-1,0-1 0,-1 1 0,1-1 0,0 1 0,0 0 1,0-1-1,-1 1 0,1 0 0,0 0 0,0 0 0,0-1 1,0 1-1,0 0 0,-1 0 0,1 0 0,0 0 0,0 1 1,0-1-1,0 0 0,0 0 0,-1 0 0,1 1 0,0-1 1,0 0-1,0 1 0,-1-1 0,1 1 0,0-1 0,0 1 1,-1-1-1,1 1 0,0-1 0,-1 1 0,1 0 0,-1-1 0,1 1 1,-1 0-1,1 0 0,-1-1 0,0 1 0,1 0 0,-1 0 1,0 0-1,1 0 0,-1-1 0,0 1 0,0 0 0,0 0 1,0 1-1,0-1 11,1 1 0,-1-1 1,0 1-1,0 0 0,0-1 0,0 1 1,-1-1-1,1 1 0,0 0 0,-1-1 1,1 1-1,-1-1 0,1 1 1,-1-1-1,0 0 0,0 1 0,1-1 1,-1 0-1,0 1 0,0-1 0,-1 0 1,1 0-1,0 0 0,0 0 1,0 0-1,-1 0 0,1 0 0,0 0 1,-1 0-1,1-1 0,-1 1 1,1-1-1,-1 1 0,1-1 0,-1 1 1,1-1-1,-1 0 0,0 0 0,0 0-11,-5-2 68,0 0-1,1-1 0,-1 0 1,0 0-1,1-1 0,0 0 1,0 0-1,0 0 0,0-1 1,0 0-1,1 0 0,0 0 0,0-1 1,1 1-1,-1-1 0,1 0 1,0-1-68,-1 1 20,0-1-1,0 1 1,0-1 0,1 0 0,0-1 0,0 1 0,1-1-1,0 0 1,0 0 0,1 0 0,0 0 0,0 0 0,1 0-1,0-1 1,0 1 0,1-8-20,3 13-2,-1 0 0,1 0 0,-1 0 1,1 0-1,0 1 0,0-1 0,0 1 0,1 0 0,-1-1 0,0 1 0,1 1 0,-1-1 1,1 1-1,0-1 0,0 1 0,-1 0 0,1 0 0,0 1 0,0-1 0,0 1 1,0 0-1,0 0 0,0 0 0,0 0 0,0 1 0,-1 0 0,1 0 0,0 0 0,1 0 2,17 0-5,-15-1-20,-3 1-66,-1-1-1,1 0 1,-1 0 0,0 0-1,1 0 1,-1 0-1,1-1 1,-1 1 0,0-1-1,1 0 1,-1 0 0,0 0-1,0-1 1,1 1 0,-1-1-1,0 0 1,0 1-1,-1-1 1,1-1 0,1 0 91,4-12-1135</inkml:trace>
  <inkml:trace contextRef="#ctx0" brushRef="#br0" timeOffset="58744.373">16685 8533 23605,'0'0'648,"0"0"-40,20 17-304,-8-11-184,8 1-72,-1 1-872</inkml:trace>
  <inkml:trace contextRef="#ctx0" brushRef="#br0" timeOffset="59147.681">17480 8705 21421,'-1'1'216,"0"1"1,0-1 0,0 0 0,0 1 0,0-1 0,0 1-1,0 0 1,0-1 0,1 1 0,-1 0 0,1-1 0,-1 1-1,1 0 1,0-1 0,-1 1 0,1 0 0,0 0 0,0 0-1,0-1 1,1 1 0,-1 0 0,0 0 0,1-1 0,-1 1-1,1 0 1,-1-1 0,1 1-217,0 0 37,0-1-1,1 1 1,-1-1-1,0 1 1,0-1-1,1 0 1,-1 1-1,1-1 1,-1 0-1,1 0 1,0 0-1,-1-1 1,1 1-1,0 0 1,0 0-1,-1-1 1,1 1-1,0-1 1,0 0-1,0 0 1,0 1-1,-1-1 1,1 0-1,0 0 1,0-1-1,0 1 1,0 0-1,0-1 1,-1 1 0,1-1-1,0 1 1,0-1-1,-1 0 1,1 0-1,0 0 1,-1 0-1,2-1-36,5-5 23,0 0 0,-1-1 0,0 0 0,0 0 0,-1 0 0,0-1 0,-1 0 0,1 0 0,-2 0 0,1-1 0,-2 0 0,1 1 0,-1-2 0,-1 1 0,1 0 0,-2 0 0,1-1 0,-2 1 0,1-1 0,-2 1 0,0-11-23,1 19 10,0 0 0,0-1 0,-1 1 0,1 0 0,-1 0 0,1-1 0,-1 1 0,0 0 0,1 0 0,-1 0 0,0 0 0,-1 0 0,1 0 0,0 0 0,0 0 0,-1 1 0,1-1 0,-1 0 0,0 1 0,1-1 0,-1 1 0,0 0 0,0 0 0,0-1 0,0 1 0,0 0 0,0 0 0,0 1 0,0-1 0,0 0 0,-1 1 0,1-1-1,0 1 1,0 0 0,0 0 0,-1 0 0,1 0 0,0 0 0,-1 0 0,1 1 0,0-1 0,0 1 0,0-1 0,0 1 0,-1 0 0,1 0 0,0 0 0,0 0 0,0 1-10,-5 4 3,1 2 0,-1-1 0,1 1 0,0 0 0,1 0 0,0 0 0,0 1 0,1 0-1,0 0 1,1 0 0,0 1 0,0-1 0,1 1 0,0-1 0,1 1 0,0 0 0,0 7-3,-2 2-4,1 0 1,0 0-1,2 0 1,0-1-1,1 1 1,1 0 0,1 0-1,0 0 1,2-1-1,0 0 1,1 0-1,1 1 4,-6-17-12,-1-1-1,1 0 0,0 1 0,-1-1 0,1 0 0,0 0 1,0 0-1,0 1 0,0-1 0,0 0 0,0 0 0,1-1 1,-1 1-1,0 0 0,0 0 0,1 0 0,-1-1 1,0 1-1,1-1 0,-1 1 0,1-1 0,-1 0 0,0 1 1,1-1-1,-1 0 0,1 0 0,-1 0 0,1 0 1,-1 0-1,1 0 0,-1-1 0,1 1 0,-1 0 0,1-1 1,-1 1-1,0-1 0,1 1 0,-1-1 0,0 0 1,0 0-1,1 1 0,-1-1 0,0 0 0,0 0 0,0 0 1,0 0-1,0-1 0,0 1 0,0 0 13,28-30-932</inkml:trace>
  <inkml:trace contextRef="#ctx0" brushRef="#br0" timeOffset="59505.892">17974 8286 21277,'-46'250'5552,"-5"66"-4079,47-246-1356,4-65-49,-2-8-52,-59-147-3018,44 106 2165,6 19 626,1-1 0,1 0 0,1-1 1,2 0-1,0 0 0,2 0 0,-1-26 211,6 53 38,-1 0 1,0 0-1,0 1 0,0-1 1,1 0-1,-1 0 1,0 1-1,0-1 1,1 0-1,-1 0 1,0 0-1,0 0 1,1 1-1,-1-1 1,0 0-1,1 0 1,-1 0-1,0 0 1,0 0-1,1 0 0,-1 0 1,0 0-1,1 0 1,-1 0-1,0 0 1,1 0-1,-1 0 1,0 0-1,1 0 1,-1 0-1,0 0 1,0 0-1,1 0 1,-1-1-1,0 1 0,1 0 1,-1 0-1,0 0 1,0 0-1,0-1 1,1 1-1,-1 0 1,0 0-1,0-1 1,1 1-1,-1 0 1,0 0-1,0-1 1,0 1-1,0 0 0,0-1 1,0 1-1,1 0 1,-1 0-1,0-1 1,0 1-1,0 0 1,0-1-1,0 1 1,0 0-1,0-1-38,20 31 393,-15-23-269,-2 0-155,1 0 1,1-1-1,-1 0 1,1 0-1,0 0 1,1 0-1,0-1 1,-1 0-1,1 0 1,1-1-1,-1 1 1,1-1-1,0-1 1,0 1-1,0-1 1,0 0-1,0-1 1,1 0-1,-1 0 1,1-1-1,0 1 1,-1-2-1,1 1 1,0-1-1,0 0 31,32-10-1243</inkml:trace>
  <inkml:trace contextRef="#ctx0" brushRef="#br0" timeOffset="59942.112">18102 8219 20772,'54'367'4505,"-36"-297"-4212,3-1 0,2-1-1,4-1 1,3-2-1,23 36-292,-49-106 843,-52-245 375,-29-125-1173,83 298-78,-6 76 28,1-1 0,-1 0-1,1 0 1,0 1 0,0-1 0,-1 1 0,1-1-1,0 0 1,1 1 0,-1 0 0,0-1 0,0 1-1,0 0 1,1 0 0,-1-1 0,1 1 0,-1 0-1,1 0 1,-1 1 0,1-1 0,0 0 0,-1 0-1,1 1 1,0-1 0,0 1 0,-1 0 0,1-1-1,0 1 1,0 0 0,0 0 0,0 0 0,-1 0-1,1 1 1,0-1 0,0 0 0,-1 1 0,1-1-1,0 1 6,2 0-5,-1 1-1,1-1 0,-1 1 0,0 0 1,1 0-1,-1 0 0,0 0 0,0 1 0,-1-1 1,1 1-1,0 0 0,-1 0 0,0-1 1,1 2-1,-1-1 0,0 0 0,-1 0 1,1 1-1,-1-1 0,1 1 0,-1-1 0,0 1 1,0 0-1,-1-1 0,1 1 0,-1 0 1,1 0-1,-1 0 0,-1-1 0,1 4 6,-22 113 124,-35 21 215,57-140-344,0 1-1,0-1 1,-1 0 0,1 0-1,0 1 1,-1-1 0,1 0-1,-1 0 1,0 1 0,1-1-1,-1 0 1,0 0 0,0 0-1,0 0 1,1 0 0,-1 0-1,0 0 1,0 0-1,-1-1 1,1 1 0,0 0-1,0-1 1,0 1 0,0 0-1,-1-1 1,1 1 0,0-1-1,0 0 1,-1 0 0,1 1-1,0-1 1,-1 0 0,1 0-1,0 0 1,-1 0 0,1 0-1,0 0 1,-1-1 0,1 1-1,0 0 1,-1-1 0,1 1-1,0-1 6,-4-28-641,3-14 1829</inkml:trace>
  <inkml:trace contextRef="#ctx0" brushRef="#br0" timeOffset="60253.926">18495 8168 18452,'1'14'818,"-1"-5"-287,1-1 1,0 1-1,0-1 0,0 0 1,1 0-1,1 0 0,-1 0 1,1 0-1,1 0 0,-1 0 1,1-1-532,-3-6 51,-1 0 0,1 0 0,-1-1 0,1 1 1,0 0-1,-1 0 0,1-1 0,0 1 0,-1 0 0,1-1 0,0 1 1,0-1-1,0 1 0,0-1 0,-1 0 0,1 1 0,0-1 1,0 0-1,0 0 0,0 1 0,0-1 0,0 0 0,0 0 1,0 0-1,0 0 0,0 0 0,0 0 0,0 0 0,0-1 1,0 1-1,0 0 0,-1 0 0,1-1 0,0 1 0,0-1 0,0 1 1,0-1-1,0 1 0,-1-1 0,1 1 0,0-1 0,-1 0 1,1 1-1,0-1 0,-1 0 0,1 1 0,-1-1-51,30-42 646,-18 20-581,-1 0 1,-1-1 0,-1 0 0,0 0-1,-2-1 1,-1 0 0,-1-6-66,-4 29 2,0 0 1,0 0-1,0 0 0,-1 0 1,1 0-1,0 0 1,-1 0-1,0 0 0,0 0 1,1 0-1,-1 0 1,0 0-1,-1 0 1,1 0-1,0 0 0,-1 0 1,1 0-1,-1 0 1,1 0-1,-1 0 0,0 0 1,0 0-1,0 0 1,0 0-1,0 0 0,-1 1 1,1-1-1,0 1 1,-1-1-1,1 1 0,-1-1 1,1 1-1,-1 0 1,0 0-1,0 0 1,0 0-1,1 0 0,-1 0 1,0 0-1,0 0 1,0 1-1,0-1 0,0 1 1,0 0-1,-1-1 1,1 1-1,0 0 0,0 0 1,0 0-1,0 1 1,0-1-1,-1 1-2,-6 6 4,-1 1-1,2 0 0,-1 1 1,1 0-1,0 0 0,1 1 1,0 0-1,1 0 0,0 0 1,0 1-1,1 0 1,0 0-1,1 1 0,1-1 1,0 1-1,0 0 0,1 0 1,0 0-1,1 3-3,-2-2 4,1 0 0,0 0 0,0 0 0,2 1 0,-1-1 0,2 0 0,0 0 0,0 1 0,1-1 0,1 0 0,3 8-4,-6-19-13,1-1 1,-1 0-1,1 0 0,0 0 1,0-1-1,-1 1 0,1 0 1,0 0-1,0 0 0,0 0 1,0-1-1,0 1 0,0 0 1,0-1-1,0 1 0,0-1 1,0 1-1,1-1 0,-1 0 1,0 1-1,0-1 0,0 0 1,0 0-1,1 0 0,-1 0 1,0 0-1,0 0 0,0 0 1,1 0-1,-1 0 0,0-1 1,0 1-1,0 0 0,0-1 1,0 1-1,1-1 0,-1 1 1,0-1-1,0 0 0,0 1 1,0-1-1,-1 0 0,1 0 1,0 0-1,0 0 0,0 0 1,-1 0-1,1 0 0,0 0 1,-1 0 12,25-26-1259</inkml:trace>
  <inkml:trace contextRef="#ctx0" brushRef="#br0" timeOffset="60507.774">18893 7925 23613,'-17'36'840,"-7"4"104,4 6-119,-2-1 111,5-1-240,9-8-216,7-4-144,8-10-232,8-6-64,8-14-40,5-7-8,5-15-8,4-9-128,1-15-952,0-7-793</inkml:trace>
  <inkml:trace contextRef="#ctx0" brushRef="#br0" timeOffset="61624.852">19140 7445 17404,'-1'3'2362,"-15"62"1656,15 44-3268,2-75-189,-1 3-340,2-1 0,1 1 0,2-1-1,2 0 1,1-1 0,1 1 0,2-2 0,2 1 0,8 15-221,1-20 82,-23-30-76,1-1-1,0 1 0,0-1 0,0 1 0,0 0 1,0-1-1,0 1 0,0-1 0,0 1 0,0-1 1,0 1-1,0 0 0,0-1 0,0 1 0,1-1 1,-1 1-1,0-1 0,0 1 0,0 0 0,0-1 1,1 1-1,-1 0 0,0-1 0,1 1 0,-1 0 1,0-1-1,0 1 0,1 0 0,-1-1 0,1 1 1,-1 0-1,0 0 0,1 0 0,-1-1 0,1 1 1,-1 0-1,0 0 0,1 0 0,-1 0 0,1 0 1,-1 0-1,1 0 0,-1 0 0,0 0 0,1 0 1,-1 0-1,1 0 0,-1 0 0,1 0 0,-1 0 1,0 0-1,1 0 0,-1 0 0,1 1 0,-1-1 1,0 0-1,1 0 0,-1 1 0,0-1 0,1 0 1,-1 0-1,0 1 0,1-1 0,-1 0 0,0 1 1,1 0-6,-2-15 25,-1 1 0,0 0 1,-1 0-1,0 0 1,-1 0-1,0 0 0,-1 1 1,-1-1-1,0 1 1,0 1-1,-2-1 0,1 1 1,-1 1-1,-1-1 1,0 1-1,0 1 0,-1-1 1,0 2-1,0-1 1,-3 0-26,0 2 22,11 6 8,4 6 15,-1-2-45,0-1 0,0 0 0,0 0 0,1 0 0,-1 0 0,1 0 0,-1 0 0,1 0 0,0-1 0,0 1 0,-1 0 0,1-1 1,0 0-1,1 1 0,-1-1 0,0 0 0,0 0 0,0 0 0,1 0 0,-1-1 0,0 1 0,1-1 0,-1 1 0,1-1 0,-1 0 0,1 0 0,-1 0 0,1 0 0,-1 0 0,0-1 0,1 1 0,-1-1 0,1 1 0,-1-1 0,2-1 0,18-6-361,-1-1 0,0-2 0,0 0-1,-1-1 1,0-1 0,-1-1 0,-1 0-1,6-7 362,-9 8-553,-1 0 0,0 0 0,-1-1 0,0-1 0,-1 0-1,-1-1 1,0 0 0,-2 0 0,6-12 553,-17 11 1476,-17 39 253,-21 122 793,34-117-2234,1-7-19,1 0 0,0 1 0,1-1 0,1 1 0,1-1 0,1 1 0,2 15-269,-2-36 5,0 1 1,1-1-1,-1 1 1,0-1-1,0 1 1,0-1-1,1 1 1,-1-1-1,0 1 1,0-1-1,1 0 1,-1 1-1,0-1 1,1 1-1,-1-1 1,1 0-1,-1 1 1,0-1-1,1 0 1,-1 0-1,1 1 1,-1-1-1,1 0 1,-1 0-1,1 0 1,-1 1-1,1-1 1,-1 0-1,1 0 1,-1 0-1,1 0 1,-1 0-1,1 0 1,-1 0-1,1 0 1,-1 0-1,1 0 1,-1 0-1,1-1 1,-1 1-1,1 0 1,-1 0-1,1 0 1,-1-1-1,1 1 1,-1 0-1,1-1 1,-1 1-1,1 0 1,-1-1-1,0 1 1,1 0-1,-1-1 1,0 1-1,1-1 1,-1 1 0,0-1-1,0 1 1,0-1-1,1 1 1,-1-1-1,0 1-5,68-153 221,-54 116-395,-1-1 0,-2 0 0,-1 0 0,-2-1 0,-2 0 0,-1-15 174,-4 48-413,-8 28-1,8 174 955,10-119 268,-11-77-796,0 1-1,0 0 1,0-1-1,1 1 1,-1-1 0,0 1-1,0 0 1,0-1-1,0 1 1,1-1 0,-1 1-1,0-1 1,0 1-1,1 0 1,-1-1 0,1 1-1,-1-1 1,0 1-1,1-1 1,-1 0 0,1 1-1,-1-1 1,1 1-1,-1-1 1,1 0 0,-1 0-1,1 1 1,0-1-1,-1 0 1,1 0 0,-1 1-1,1-1 1,0 0-1,-1 0 1,1 0 0,-1 0-1,1 0 1,0 0-1,-1 0 1,1 0 0,0 0-1,-1 0 1,1-1-1,-1 1 1,1 0 0,0 0-1,-1-1 1,1 1-1,-1 0-12,25-30 330,-5-10-274,-2-1 0,-1-1 1,-2 0-1,-2-1 0,-2-1 0,-2 0 0,0-7-56,-4 16-12,-1 0 0,-2 0 0,-1-1 0,-1 1-1,-3-1 1,0 1 0,-3 0 0,-1 0 12,-2 4-80,1 48-67,-13 363 101,38-258 121,-16-118-72,-1-1 0,1 1 0,0-1 0,1 1 0,-1-1 1,1 0-1,-1 0 0,1 1 0,0-1 0,0 0 0,0-1 0,1 1 1,-1 0-1,1-1 0,-1 1 0,1-1 0,0 0 0,0 0 1,0 0-1,0 0 0,0 0 0,0-1 0,1 1 0,-1-1 0,1 0 1,-1 0-1,1 0 0,-1-1 0,1 1 0,-1-1 0,1 0 1,0 0-4,-1 0 3,0 0 0,0-1 1,1 0-1,-1 0 0,0 1 1,0-2-1,0 1 0,0 0 1,0-1-1,0 1 1,0-1-1,-1 0 0,1 0 1,-1 0-1,1 0 0,-1-1 1,0 1-1,0 0 0,0-1 1,0 0-1,0 1 1,0-1-1,-1 0 0,1 0 1,-1 0-1,0 0 0,0 0 1,0 0-1,0-1 0,-1 1 1,1 0-1,-1-4-3,-12-105 86,-40 6-29,52 106-57,0 1 0,0 0 1,0-1-1,0 1 0,0 0 0,0-1 0,0 1 0,-1 0 0,1-1 0,0 1 0,-1 0 0,1-1 0,0 1 0,-1-1 0,1 1 0,0 0 0,-1-1 0,1 1 0,-1-1 1,1 0-1,-1 1 0,0-1 0,1 1 0,-1-1 0,1 0 0,-1 1 0,0-1 0,1 0 0,-1 0 0,0 1 0,1-1 0,-1 0 0,0 0 0,1 0 0,-1 0 1,0 0-1,1 0 0,-1 0 0,0 0 0,1 0 0,-1 0 0,0 0 0,0-1 0,1 1 0,-1 0 0,1 0 0,-1-1 0,0 1 0,1 0 0,-1-1 0,1 1 0,-1-1 1,1 1-1,-1-1 0,1 1 0,-1-1 0,1 1 0,-1-1 0,1 1 0,-1-1 0,1 1 0,0-1 0,0 0 0,-1 0 0,2 59-36,-1-54 37,0 0-1,0 1 0,1-1 0,-1 0 0,1 0 1,0 0-1,0 1 0,1-1 0,-1 0 0,1 0 1,0-1-1,0 1 0,0 0 0,1-1 0,-1 1 1,1-1-1,-1 0 0,1 1 0,1-1 1,-1-1-1,0 1 0,0 0 0,1-1 0,0 0 1,-1 0-1,1 0 0,0 0 0,0 0 0,0-1 1,0 0-1,0 0 0,1 0 0,-1 0 1,0-1-1,0 0 0,1 1 0,-1-1 0,0-1 1,0 1-1,1-1 0,-1 0 0,0 0 0,0 0 1,1 0-1,7-6 2,0 0 1,0-1 0,-1-1 0,0 1 0,-1-2-1,0 1 1,0-2 0,-1 1 0,0-1-1,-1-1 1,0 1 0,-1-1 0,0-1-1,-1 1 1,0-1 0,-1 0 0,-1 0 0,0-1-1,-1 1 1,0-1 0,-1 0 0,0 0-1,-2 0 1,1 0 0,-2-2-3,-10 21-40,-2 69-15,9-35 68,2 0-1,1 1 0,2-1 1,5 27-13,9-14 65,-14-51-64,-1 0 1,0-1 0,1 1-1,-1 0 1,0 0 0,1 0-1,-1 0 1,1 0 0,0-1 0,-1 1-1,1 0 1,-1 0 0,1-1-1,0 1 1,0-1 0,0 1-1,-1 0 1,1-1 0,0 1-1,0-1 1,0 0 0,0 1 0,0-1-1,0 0 1,0 1 0,0-1-1,0 0 1,-1 0 0,1 0-1,0 0 1,0 0 0,0 0 0,0 0-1,0 0 1,0-1 0,0 1-1,0 0 1,0 0 0,0-1-1,0 1 1,0-1 0,0 1 0,-1-1-1,1 1 1,0-1 0,0 1-1,0-1 1,-1 0 0,1 0-2,7-9-217,0 0 0,-1-1 0,-1 0 0,1 0 0,-2 0 0,0-1 0,0 0 0,-1 0 0,-1 0 0,0-1 0,1-10 217,10-31-3508</inkml:trace>
  <inkml:trace contextRef="#ctx0" brushRef="#br0" timeOffset="61875.516">19971 6974 25077,'-9'30'665,"0"2"151,5 1-496,7-7-152,7-4-88,5-11-40,1-2-592</inkml:trace>
  <inkml:trace contextRef="#ctx0" brushRef="#br0" timeOffset="62235.735">20312 7209 21501,'-15'40'1919,"10"-28"-1455,0 0 1,1 0-1,0 1 0,0 0 0,2 0 0,0 0 1,0 0-1,1 11-464,0-23 3,1 0 1,0 0 0,-1 0-1,1 0 1,0-1-1,0 1 1,0 0-1,0 0 1,0 0 0,0 0-1,0 0 1,0 0-1,0 0 1,1-1-1,-1 1 1,0 0 0,0 0-1,1 0 1,-1-1-1,1 1 1,-1 0-1,0 0 1,1-1 0,0 1-1,-1 0 1,1-1-1,-1 1 1,1 0-1,0-1 1,-1 1 0,1-1-1,0 1 1,0-1-1,-1 1 1,1-1-1,0 0 1,0 1 0,0-1-1,0 0 1,-1 0-1,1 0 1,0 0-1,0 0 1,0 1 0,0-2-1,0 1 1,0 0-1,-1 0 1,1 0 0,0 0-1,0 0 1,0-1-1,0 1 1,0 0-4,36-34 330,87-122-96,-123 155-232,-1 0-1,1-1 0,-1 1 1,1 0-1,0 0 0,0 0 0,0 0 1,0 0-1,-1 1 0,1-1 1,0 0-1,0 0 0,1 0 1,-1 1-1,0-1 0,0 1 1,0-1-1,0 1 0,1-1 1,-1 1-1,0 0 0,0-1 0,1 1 1,-1 0-1,0 0 0,0 0 1,1 0-1,-1 0 0,0 0 1,1 0-1,-1 1 0,0-1 1,0 0-1,0 1 0,1-1 1,-1 1-1,0-1 0,0 1 0,0 0 1,0-1-1,0 1 0,0 0 1,0 0-1,0 0 0,0 0 1,0 0-1,0 0 0,-1 0 1,1 0-1,0 0 0,-1 0 1,1 0-1,-1 0 0,1 1 0,-1-1 1,1 0-1,-1 0 0,0 0 1,0 1-1,0-1 0,1 0 1,-1 1-1,0-1-1,-3 135 1008,19-148-810,60-109-77,-59 92-216,0-1 0,2 2-1,1 1 1,1 0 0,10-8 95,-31 34-6,0 1 1,1-1 0,-1 0-1,0 0 1,0 1 0,1-1-1,-1 0 1,0 1 0,1-1-1,-1 0 1,1 1 0,-1-1-1,0 0 1,1 1 0,0-1-1,-1 1 1,1-1 0,-1 1-1,1-1 1,0 1-1,-1 0 1,1-1 0,0 1-1,-1 0 1,1 0 0,0-1-1,0 1 1,-1 0 0,1 0-1,0 0 1,0 0 0,-1 0-1,1 0 1,0 0 0,0 0-1,-1 0 1,1 0-1,0 0 1,0 0 0,-1 1-1,1-1 1,0 0 0,-1 1-1,1-1 1,0 0 0,-1 1-1,1-1 1,0 1 0,-1-1-1,1 1 1,-1-1 0,1 1-1,-1-1 1,1 1 0,-1 0-1,1-1 1,-1 1-1,0 0 1,1-1 0,-1 1-1,0 0 1,0-1 0,1 1-1,-1 0 6,-1 54-53,0-47 58,-10 160 75,11-164-301,0-4 1022</inkml:trace>
  <inkml:trace contextRef="#ctx0" brushRef="#br0" timeOffset="63479.105">21108 6726 19940,'1'7'3025,"61"240"564,-62-245-3576,1 0-1,-1 0 1,1 0 0,0 0 0,-1 0 0,1 0 0,0 0 0,0-1-1,1 1 1,-1 0 0,0 0 0,0-1 0,1 1 0,-1-1 0,1 1 0,0-1-1,-1 0 1,1 1 0,0-1 0,0 0 0,-1 0 0,1 0 0,0-1 0,0 1-1,0 0 1,0-1 0,0 1 0,0-1 0,1 0 0,-1 0 0,0 1-1,0-1 1,0-1 0,0 1 0,0 0 0,0 0 0,0-1 0,0 1 0,0-1-1,1 0-12,8-7 62,-1-1 0,0 1-1,-1-2 1,0 1 0,-1-1-1,0-1 1,0 0-1,-1 0 1,-1 0 0,1-1-1,-2 1 1,1-5-62,-2 9 17,31-65 89,-4-1 0,-3-1 0,-1-8-106,-15 43 64,-12 39-62,1 0 0,-1 0 0,0 1 0,0-1 0,0 0 0,1 1 0,-1-1 0,0 0 0,1 0 0,-1 0 0,0 1 0,0-1 0,1 0 0,-1 0 0,0 0 0,1 0 0,-1 0 1,0 0-1,1 0 0,-1 1 0,0-1 0,1 0 0,-1 0 0,1 0 0,-1 0 0,0 0 0,1-1 0,-1 1 0,0 0 0,1 0 0,-1 0 0,0 0 0,1 0 0,-1 0 0,0 0 0,0-1 0,1 1 0,-1 0 0,0 0 0,1-1 0,-1 1 0,0 0 0,0 0 0,1-1 0,-1 1 0,0 0 0,0 0 0,0-1 0,0 1 0,1 0 0,-1-1 0,0 1 0,0 0 0,0-1 0,0 1 0,0 0 0,0-1 0,0 1 0,0 0 0,0-1 0,0 1 0,0 0 0,0-1 0,0 1 0,0 0 0,0-1 0,0 1 0,-1-1-2,8 26 67,-7-23-67,24 216 151,-24-218-148,0 1 0,0 0 1,-1 0-1,1-1 0,0 1 0,0 0 0,0 0 0,0-1 0,0 1 1,0 0-1,0 0 0,0 0 0,1-1 0,-1 1 0,0 0 0,0 0 1,1-1-1,-1 1 0,0 0 0,1-1 0,-1 1 0,1 0 1,-1-1-1,1 1 0,-1-1 0,1 1 0,-1-1 0,1 1 0,0-1 1,-1 1-1,1-1 0,0 1 0,-1-1 0,1 0 0,0 1 0,-1-1 1,1 0-1,0 0 0,0 0 0,-1 1 0,1-1 0,0 0 0,0 0 1,0 0-1,-1 0 0,1 0 0,0-1 0,0 1 0,-1 0 1,1 0-1,0 0 0,0-1 0,-1 1 0,1 0 0,0-1 0,-1 1 1,1 0-1,0-1 0,-1 1-3,31-44 250,112-250 92,-105 253-394,-25 66-32,-13-20 73,2 22-107,-2 1 0,-1-1 1,-1 1-1,-2-1 0,0 0 0,-2-1 1,-5 13 117,-1-10-919,-1-13 2147</inkml:trace>
  <inkml:trace contextRef="#ctx0" brushRef="#br0" timeOffset="63669.535">21544 6121 19380,'0'-6'1873,"2"6"-217,-1 9-776,4 16-632,1 4-480</inkml:trace>
  <inkml:trace contextRef="#ctx0" brushRef="#br0" timeOffset="64216.319">21997 5953 16516,'-1'-36'1517,"9"-70"3934,1 122-3448,3 107-1134,5 0 1,6-1-1,26 78-869,18-17 574,-56-187 37,-9-64-31,-7-9-516,-4 0 0,-3 0 1,-4-4-65,-10-61 8,21 101-19,5 40 10,0 1-1,0-1 1,-1 1-1,1-1 0,0 1 1,0-1-1,0 1 1,0-1-1,0 0 0,0 1 1,-1-1-1,1 1 1,1-1-1,-1 1 1,0-1-1,0 1 0,0-1 1,0 1-1,0-1 1,0 0-1,1 1 0,-1-1 1,0 1-1,0-1 1,1 1-1,-1 0 0,0-1 1,1 1-1,-1-1 1,1 1-1,-1 0 0,0-1 1,1 1-1,-1 0 1,1-1-1,-1 1 0,1 0 1,-1-1-1,1 1 1,-1 0-1,1 0 0,-1 0 1,1 0-1,-1 0 1,1 0-1,0-1 1,-1 1-1,1 0 0,-1 1 1,1-1-1,-1 0 1,1 0-1,-1 0 0,1 0 1,0 0 1,27 19-87,-20-12 69,-4-3 16,0-1 0,0 1 0,1-1 0,0 0 0,-1 0 0,1 0 0,0 0 0,0-1 0,0 0 0,1 0 0,-1-1 0,1 1 0,-1-1 0,1 0 0,-1-1 0,1 1 0,-1-1 0,1 0 0,-1-1 0,1 1 0,0-1 0,-1 0 0,1 0 0,-1-1 0,0 0 0,0 0 0,1 0 0,-1 0 0,0-1 0,4-3 2,-2 0 5,0-1 0,-1 0 0,1-1 0,-2 0 0,1 0 0,-1 0 0,0 0 0,0-1-1,-1 0 1,-1 0 0,1 0 0,-1 0 0,-1-1 0,0 1 0,0-1 0,-1 0 0,0 1 0,0-1 0,-1 0-1,-1 0 1,0 1 0,0-1 0,-1 0 0,0 1 0,0-1 0,-1 1 0,-1 0 0,1 0 0,-2 0-1,1 1 1,-1-1 0,0 1 0,-1 0 0,0 0 0,0 1 0,-1-1 0,-2 0-5,8 6-2,0 1 1,-1 0-1,1 0 0,-1 0 1,1 1-1,-1-1 0,0 0 1,1 0-1,-1 1 1,0-1-1,1 1 0,-1 0 1,0-1-1,0 1 1,1 0-1,-1 0 0,0 0 1,0 0-1,1 0 1,-1 1-1,0-1 0,1 0 1,-1 1-1,0 0 0,1-1 1,-1 1-1,0 0 1,1 0-1,-1-1 0,1 1 1,-1 0-1,1 1 1,0-1-1,0 0 0,-1 0 1,1 1-1,0-1 1,0 0-1,0 1 0,0-1 1,0 1-1,1-1 0,-1 1 1,0 0-1,1-1 1,-1 1-1,1 0 0,-1 0 2,-5 27-17,0 0-1,2 1 0,2 0 1,0-1-1,2 1 0,1 0 0,3 17 18,-4-32-1,0-1 1,1 0-1,1 1 0,0-1 0,0 0 0,2 0 0,0 0 0,0-1 0,1 1 0,1-1 1,0 0-1,1 0 0,1-1 0,0 0 0,8 10 1,20-4-147,4-12-321</inkml:trace>
  <inkml:trace contextRef="#ctx0" brushRef="#br0" timeOffset="65459.391">22874 5889 10546,'-1'-9'837,"-19"-47"13001,-8 52-12661,19 7-1142,1 1 0,0 0 0,0 1 0,0 0 0,0 0 0,1 1 0,0 0 0,0 0 0,1 0 0,-1 1 0,1 0 0,1 0 0,0 1 0,0 0 0,0 0 0,1 0 0,0 0 0,0 1 0,1-1 0,0 1 0,1 0 0,0 0 0,0 0 0,1 4-35,-8 66 223,36-86-15,-11-12-176,-1 0 0,-1-2 0,-1 0 0,-1 0 0,-1-1 0,-1 0 0,-1-1 1,0-1-1,-2 1 0,-1-1 0,1-12-32,13-136 75,-22 148-86,-3 34-40,-4 42-38,5 1 66,2 0 0,2 1 0,2-1 0,5 16 23,14 6 13,-21-74-8,1 0 0,-1 1 0,1-1 0,0 0 0,-1 0 0,1 1 0,0-1-1,0 0 1,0 0 0,0 0 0,0 0 0,0 0 0,0 0 0,0 0 0,0 0 0,0-1 0,0 1 0,1 0-1,-1-1 1,0 1 0,1-1 0,-1 1 0,0-1 0,1 0 0,-1 1 0,0-1 0,1 0 0,-1 0 0,1 0-1,-1 0 1,0 0 0,1 0 0,-1-1 0,1 1 0,-1 0 0,0-1 0,1 1 0,-1-1 0,0 1 0,0-1-1,1 0 1,-1 1 0,0-1 0,0 0 0,0 0 0,0 0 0,0 0 0,0 0 0,0 0 0,0 0-5,11-14 56,0 0 1,-1-1 0,-1 0 0,0-1 0,-1 0 0,-1 0-1,-1-1 1,-1 0 0,1-4-57,-5 17 6,19-54 6,-3 0 1,-3-2-1,-2 0 0,-3 0 1,-3-1-1,-2 0 0,-3 0 1,-3 0-1,-5-30-12,-11-38-150,17 131 144,0-1-1,-1 0 0,1 0 1,0 0-1,0 0 0,0 0 1,-1 0-1,1 0 0,0 0 1,0 0-1,0 0 0,-1 0 1,1 0-1,0 0 0,0 0 1,-1 0-1,1 0 0,0 0 1,0 0-1,0 0 0,-1 0 1,1 0-1,0 0 0,0 0 1,0 0-1,-1 0 0,1-1 1,0 1-1,0 0 0,0 0 1,-1 0-1,1 0 0,0 0 1,0-1-1,0 1 0,0 0 1,0 0-1,0 0 0,-1-1 1,1 1-1,0 0 7,-9 102-264,4-21 227,4 0-1,3 0 1,4 0 0,7 24 37,-12-94 5,0-1 1,1 1-1,1-1 1,0 0-1,0 0 1,1 0-1,0 0 1,1 0-1,0-1 1,0 0-1,1 0 1,0 0-1,1-1 1,0 0-1,0 0 1,9 6-6,-16-13 6,1-1 1,0 1-1,0 0 1,0-1 0,0 0-1,0 1 1,0-1 0,0 0-1,0 1 1,1-1-1,-1 0 1,0 0 0,0 0-1,0 0 1,0 0-1,0 0 1,0 0 0,0 0-1,0 0 1,0-1-1,0 1 1,0 0 0,0-1-1,0 1 1,0-1-1,0 1 1,0-1 0,0 0-1,0 1 1,0-1-1,0 0 1,0 1 0,-1-1-1,1 0 1,0 0 0,-1 0-1,1 0 1,0 0-1,-1 0 1,0 0 0,1 0-1,-1 0 1,1 0-1,-1 0 1,0 0 0,0 0-1,1 0 1,-1 0-1,0 0 1,0 0 0,0 0-1,-1-1-6,0-60 278,-6 37-209,-1 0-1,-2 1 0,0 0 1,-2 0-1,-1 2 0,0-1 1,-15-17-69,-9 4 43,27 49-117,9-7 72,0 0 0,1 0-1,0 0 1,0 0 0,1-1-1,0 1 1,0 0 0,0 0 0,1 0-1,-1-1 1,1 1 0,1-1-1,-1 1 1,1-1 0,0 0 0,0 0-1,1 0 1,-1 0 0,1-1-1,0 0 1,0 1 0,1-1 0,-1-1-1,1 1 1,0-1 0,0 1-1,0-1 1,0-1 0,1 1 0,-1-1-1,1 0 1,-1 0 0,1-1-1,0 1 1,0-1 0,0-1 0,0 1-1,0-1 1,0 0 0,-1 0-1,1-1 1,0 0 0,0 0 0,0 0-1,0-1 1,-1 1 0,1-1-1,-1-1 1,1 1 2,8-9 8,-2 0 0,1-1 0,-1 0-1,-1-1 1,0 0 0,-1-1 0,-1 0 0,0-1 0,0 0-1,-2 0 1,0-1 0,-1 1 0,0-2 0,-1 1 0,0-4-8,9-105 45,-19 131-114,0 59 8,2 1 1,3-1-1,6 38 61,-5-88 0,-1-4 2,0 1 1,1 0-1,1-1 0,0 1 0,0-1 1,1 1-1,1-1 0,0 0 0,2 2-2,-6-12 1,0 0 0,1-1-1,-1 1 1,0 0 0,1 0-1,-1-1 1,1 1 0,-1 0 0,1-1-1,-1 1 1,1-1 0,-1 1-1,1-1 1,0 1 0,-1-1-1,1 1 1,0-1 0,-1 1 0,1-1-1,0 0 1,-1 0 0,1 1-1,0-1 1,0 0 0,0 0 0,-1 0-1,1 0 1,0 0 0,0 0-1,0 0 1,-1 0 0,1 0-1,0 0 1,0 0 0,0 0 0,-1-1-1,1 1 1,0 0 0,-1 0-1,1-1 1,0 1 0,0-1 0,-1 1-1,1-1 1,-1 1 0,1-1-1,0 1 1,-1-1 0,1 1 0,-1-1-1,1 0 1,-1 1 0,0-1-1,1 0 1,-1 0 0,0 1-1,1-1 0,21-46-617,-6-6-820,-2-8-482</inkml:trace>
  <inkml:trace contextRef="#ctx0" brushRef="#br0" timeOffset="65711.349">23464 4901 20212,'-1'29'1377,"-4"8"311,-5 9-1080,0 5-152,2-3-232,4-2-88,10-16-480,7-5-424</inkml:trace>
  <inkml:trace contextRef="#ctx0" brushRef="#br0" timeOffset="66039.815">23739 5190 20236,'0'0'1271,"0"0"12,-3 4-187,-13 27-453,2 0-1,0 1 0,2 1 0,2 0 0,1 0 0,-1 14-642,15-3 346,-5-43-341,1-1 0,0 1 1,0 0-1,0-1 0,0 1 0,0-1 1,-1 0-1,1 1 0,0-1 0,0 0 1,0 0-1,0 1 0,0-1 0,0 0 1,0 0-1,0 0 0,0 0 1,0 0-1,0 0 0,0 0 0,0-1 1,0 1-1,0 0 0,0-1 0,0 1 1,0 0-1,0-1 0,0 1 0,0-1 1,0 1-1,-1-1 0,1 0 1,0 1-1,0-1 0,-1 0 0,1 0 1,0 1-1,-1-1 0,1 0 0,-1 0 1,1 0-6,29-30 57,-1-2 0,-2 0 0,-1-2 0,-1-1 0,13-29-57,-12 24 9,-11 15-7,60-70-29,-74 95 26,-1 1-1,1 0 1,-1 0-1,1 0 1,0-1 0,-1 1-1,1 0 1,-1 0-1,1 0 1,-1 0-1,1 0 1,0 0 0,-1 0-1,1 0 1,-1 0-1,1 0 1,0 0-1,-1 0 1,1 1 0,-1-1-1,1 0 1,-1 0-1,1 1 1,-1-1-1,1 0 1,-1 1 0,1-1-1,-1 0 1,1 1-1,-1-1 1,1 1-1,-1-1 1,0 1 0,1-1-1,-1 1 1,0-1-1,1 1 1,-1-1 0,0 1-1,0-1 1,0 1-1,1-1 1,-1 1-1,0 0 1,0-1 0,0 1-1,0-1 1,0 1-1,0 0 1,0-1-1,0 1 1,0-1 0,-1 1-1,1-1 1,0 1-1,0 0 1,0-1-1,-1 1 2,2 111-69,-3-89 70,1 0-1,2 1 1,0-1-1,1 0 1,1 0 0,1-1-1,2 4 0,-5-25 7,-1 1 0,0-1 0,1 1 0,-1-1 0,1 1 0,-1-1 0,1 1 0,0-1 0,0 0 0,-1 0 0,1 1 0,0-1 0,0 0 0,0 0 0,1 0 0,-1 0 0,0 0 0,0 0 0,0 0 0,1 0 0,-1 0 0,1-1 0,-1 1 0,0-1 0,1 1 0,-1-1 0,1 1 0,-1-1 0,1 0 0,-1 0 0,1 0 0,-1 0 0,1 0 0,0 0 0,-1 0 0,1 0 0,-1 0 0,1-1 0,-1 1 0,1-1-7,51-37 272,-29 10-256,-2-2-1,-1 0 1,-2-2-1,-1 0 1,-1-1-1,-2 0 1,5-18-16,41-83-436,-47 112 223,-13 21 208,-1 1 0,1 0-1,-1 0 1,1 0 0,-1 0-1,1 0 1,-1 0 0,1 0 0,0 1-1,-1-1 1,1 0 0,-1 0-1,1 0 1,-1 0 0,1 1 0,-1-1-1,1 0 1,-1 0 0,0 1-1,1-1 1,-1 0 0,1 1 0,-1-1-1,0 1 1,1-1 0,-1 1-1,0-1 1,1 0 0,-1 1 0,0-1-1,0 1 1,1-1 0,-1 1-1,0-1 1,0 1 0,0-1 0,0 1-1,0 0 1,0-1 0,0 1-1,0-1 1,0 1 0,0-1 0,0 1-1,0-1 1,0 1 0,0-1-1,0 1 1,-1-1 0,1 1 0,0-1-1,0 1 6,2 238 54,2-197-77</inkml:trace>
  <inkml:trace contextRef="#ctx0" brushRef="#br0" timeOffset="68118.819">17090 9829 14027,'0'-39'11576,"13"50"-10491,48 96-838,101 221-20,-161-325-150,-1-3 130,-8-10-151,0 1-1,0 0 1,-1 0-1,0 1 1,0 0 0,-1 1-1,0 0 1,0 0 0,-1 1-1,0 0 1,0 1 0,0 1-1,-1 0 1,0 0 0,-9-1-56,16 3 18,-139-43-51,140 44 12,4 1-11,4 0-6,11-5 40,1 1 0,-1-2 1,0 0-1,0-1 0,-1 0 0,0-1 0,0-1 0,-1 0 0,0 0 0,-1-2 0,4-3-2,-7 7-30,4-5-227,0 1 1,1 1 0,0 0 0,0 1 0,1 1 0,0 0 0,1 1 0,0 1 0,1 0 256,16-1-1858</inkml:trace>
  <inkml:trace contextRef="#ctx0" brushRef="#br0" timeOffset="68417.057">17524 9768 20452,'-4'1'3441,"-1"4"-3236,1 0-1,0 0 1,0 1-1,0 0 1,1-1-1,-1 1 1,2 0-1,-1 1 1,1-1-1,-1 0 1,2 1-1,-1-1 1,1 1-1,0 0 1,0-1-1,1 1 1,0 5-205,-1-2 116,-3 15-44,0 1-1,2-1 1,1 0-1,1 1 1,2-1 0,0 0-1,5 21-71,-7-44 5,0 0-1,0 0 1,0 0-1,0 0 1,1 0-1,-1-1 0,1 1 1,-1 0-1,1 0 1,0 0-1,0 0 1,0 0-1,0-1 1,0 1-1,0 0 0,0-1 1,0 1-1,1-1 1,-1 1-1,1-1 1,-1 0-1,1 0 1,0 0-1,-1 1 0,1-2 1,0 1-1,0 0 1,-1 0-1,1 0 1,0-1-1,0 1 1,0-1-1,0 0 0,0 1 1,0-1-1,0 0 1,0 0-1,0 0 1,0 0-5,7-10 53,0 1 0,-1-1 1,0 0-1,-1 0 0,0-1 1,-1 0-1,0-1 0,-1 1 1,0-1-1,-1 0 0,0 0 1,-1-1-1,-1 1 0,2-9-52,-1 8 40,-1 0 0,0 0 0,-1 0 0,0-1 0,-1 1 0,0 0 0,-2-1 1,1 1-1,-1 0 0,-1 0 0,0 0 0,-1 0 0,-5-10-41,-13 1 24,11 40-78,12-13-15,0 0-1,0 0 1,0-1 0,1 1 0,-1 0 0,1-1 0,1 1 0,-1-1 0,1 1 0,-1-1 0,1 0 0,0 0 0,1 0-1,-1-1 1,2 2 69,21 16-1241</inkml:trace>
  <inkml:trace contextRef="#ctx0" brushRef="#br0" timeOffset="68895.81">18600 9471 12643,'4'-22'3599,"2"-54"4024,-6 74-7482,-1-1 0,0 0 0,1 1 0,-1-1 0,0 1 0,0-1 0,0 1 0,0-1 0,-1 1 0,1 0 0,-1 0 0,1-1 0,-1 1 0,0 0 0,0 1 0,0-1 0,0 0 0,0 0 0,0 1 0,-1-1 0,1 1 0,0 0 0,-1 0 0,1 0 0,-1 0 0,-1 0-141,-1-1 46,0 0 0,-1 1 0,1 0 0,-1 0 0,1 1 0,-1-1 0,0 1 0,1 0 0,-1 1 0,1 0 0,-1-1 0,1 2 0,-1-1 0,1 1 0,0-1 0,-1 2 0,1-1 0,0 0 1,1 1-1,-1 0 0,0 0 0,1 1 0,-1-1 0,1 1 0,0 0 0,0 0 0,1 0 0,-1 0 0,1 1 0,0 0 0,0 0 0,0 0-46,-6 11-11,1 0 0,1 1 0,0-1 0,1 2 0,1-1 0,0 0 0,2 1 0,0 0 0,0 9 11,2-20 0,0 0 0,0 1 0,1-1 0,0 0-1,0 0 1,1 1 0,0-1 0,0 0 0,1 0 0,0 0 0,0 0 0,1 0 0,-1 0 0,2-1 0,-1 1 0,2 1 0,-4-7 1,0 0 0,1 0 0,-1 0 0,0 0 0,1 0 0,-1 0 1,0-1-1,1 1 0,-1 0 0,1-1 0,-1 1 0,1-1 0,-1 0 1,1 1-1,-1-1 0,1 0 0,0 0 0,-1 0 0,1 0 0,-1 0 1,1-1-1,-1 1 0,1 0 0,-1-1 0,1 1 0,-1-1 0,1 1 1,-1-1-1,1 0 0,-1 0 0,0 0 0,1 0 0,-1 0 0,0 0 1,0 0-1,0 0 0,0 0 0,0 0 0,0 0 0,0-1 0,0 1 1,0-1-2,42-62 54,-42 62-52,14-25 18,-1 0 0,-2-1 0,0-1 1,-2 0-1,-2 0 0,0-1 0,-2 0 1,-1-1-1,-1 1 0,-2-10-20,13 149-25,-11-75 10,-3-13 14,2 1 0,0-1 1,1-1-1,2 1 0,0-1 1,1 1-1,5 9 1,7-8-520,2-15-615</inkml:trace>
  <inkml:trace contextRef="#ctx0" brushRef="#br0" timeOffset="69798.011">19123 8632 23541,'-7'62'377,"3"-1"0,3 1 0,2 0 0,4 0 0,2-1 0,10 40-377,14-26 188,-30-74-167,0 0 1,0-1-1,0 0 0,0 1 1,0-1-1,0 0 1,1 1-1,-1-1 0,0 0 1,0 0-1,0 0 1,0 0-1,0 0 0,0 0 1,0 0-1,0 0 1,0 0-1,0-1 0,1 1 1,-1 0-1,0-1 1,0 1-1,0-1 0,0 1 1,-1-1-1,1 1 1,0-1-1,0 0 0,0 0 1,0 1-1,-1-1 1,1 0-1,0 0 0,-1 0 1,1 0-1,0 0 1,-1 0-1,1 0 0,-1 0 1,0 0-1,1 0 1,-1 0-1,0 0-21,15-28 236,-2 0 1,-1-1-1,-2-1 0,-1 0 0,-1 0 1,-1-2-237,18-66 117,-12 63-65,-13 35-51,1 1 0,-1-1-1,0 1 1,0-1 0,1 1 0,-1-1-1,0 1 1,1-1 0,-1 1 0,1-1-1,-1 1 1,0 0 0,1-1 0,-1 1-1,1 0 1,-1-1 0,1 1-1,-1 0 1,1 0 0,-1-1 0,1 1-1,0 0 1,-1 0 0,1 0 0,-1 0-1,1 0 1,-1 0 0,1 0 0,0 0-1,-1 0 1,1 0 0,-1 0 0,1 0-1,-1 0 1,1 0 0,0 0 0,-1 1-1,1-1 1,-1 0 0,1 0 0,-1 1-1,1-1 1,-1 0 0,0 1 0,1-1-1,-1 1 1,1-1 0,-1 0 0,0 1-1,1-1 1,-1 1 0,0-1 0,1 1-1,-1-1 1,0 1 0,0-1 0,1 1-1,-1-1 1,0 1 0,0 0-1,0-1 0,28 157-96,-28-156 96,3 26 5,1 0 0,1 0 0,2 0 0,0-1-1,11 23-4,-18-47 8,0-1-1,1 1 1,-1 0-1,1 0 1,-1-1-1,1 1 1,0 0-1,0-1 1,0 1-1,0-1 1,0 1-1,0-1 1,0 1-1,0-1 1,1 0-1,-1 0 1,0 1-1,1-1 1,-1 0-1,1 0 1,-1 0-1,1-1 1,0 1-1,-1 0 1,1-1-1,0 1 1,0-1-1,-1 1 1,1-1-1,0 0 1,0 0-1,0 0 1,-1 0-1,1 0 1,0 0-1,0 0 1,0-1-1,-1 1 1,1 0-1,0-1 1,0 0-1,-1 1 1,1-1-1,-1 0 1,1 0-1,0 0 1,-1 0-1,0 0 1,1 0-1,-1-1 1,0 1-1,1 0 1,-1-1-1,0 1 1,0-1-1,1-1-7,53-91 466,-42 61-400,-1 0 0,-2-1 0,-1 0 1,-2 0-1,-1-1 0,-1 0 0,-3 0 0,0-11-66,2 24-26,0 40 6,56 254-28,-60-272 48,0 1 1,0-1-1,-1 1 1,1-1-1,0 1 1,0-1 0,0 1-1,0-1 1,-1 1-1,1-1 1,0 1-1,0-1 1,0 1-1,0-1 1,0 1 0,0-1-1,0 1 1,1-1-1,-1 1 1,0-1-1,0 1 1,0-1-1,0 1 1,1-1 0,-1 1-1,0-1 1,1 1-1,-1-1 1,0 1-1,1-1 1,-1 0-1,0 1 1,1-1-1,-1 0 1,1 1 0,-1-1-1,1 0 1,-1 1-1,0-1 1,1 0-1,-1 0 1,1 0-1,-1 1 1,1-1 0,0 0-1,-1 0 1,1 0-1,-1 0 1,1 0-1,-1 0 1,1 0-1,-1 0 1,1 0 0,-1 0-1,1 0 1,-1-1-1,1 1 1,-1 0-1,1 0 1,-1 0-1,1-1 1,-1 1 0,1 0-1,-1-1 1,1 1-1,-1 0 0,10-40-123,-3-129-3478,-15 99 1318</inkml:trace>
  <inkml:trace contextRef="#ctx0" brushRef="#br0" timeOffset="70047.762">19617 8422 21429,'-3'14'976,"3"11"352,0 6-464,2 5-424,2 4-184,5-8-152,3-4-32,7-11-472,3-5-656</inkml:trace>
  <inkml:trace contextRef="#ctx0" brushRef="#br0" timeOffset="70720.287">19899 8518 13171,'0'56'6295,"0"52"-735,1-61-5035,2-1 1,1 0-1,3 0 0,6 17-525,57 81 543,-61-132-536,-1 0 1,0 1-1,0-1 1,-1 2-1,-1-1 1,-1 1-1,1 0 1,-2 0-1,0 0 1,-1 1-1,0-1 0,-2 1 1,1 0-1,-2 0 1,0 11-8,-1-24 22,1 0 0,-1 0 0,0 0 0,0 0 0,0-1-1,0 1 1,0 0 0,-1 0 0,1-1 0,-1 1 0,1 0 0,-1-1 0,1 0 0,-1 1 0,0-1 0,1 0 0,-1 0-1,0 0 1,0 0 0,0 0 0,0 0 0,0-1 0,0 1 0,0-1 0,0 1 0,0-1 0,-1 0 0,1 1 0,0-1 0,0-1-1,0 1 1,0 0 0,0 0 0,0-1 0,-1 1 0,1-1 0,0 0 0,0 1 0,0-1 0,1 0 0,-1 0 0,0 0-1,0-1 1,0 1 0,1 0 0,-1-1 0,1 1 0,-1-1 0,1 1 0,-1-1 0,1 0 0,0 0 0,0 1 0,0-1-1,-1-2-20,-8-13 11,1 0 0,0-1 0,1 0 0,1 0 0,1-1 1,0 1-1,2-1 0,0-1 0,1 1 0,1-1 1,0 1-1,2-1 0,0 0 0,2 1 0,1-7-12,8-63-40,5 1 1,3 1-1,4 1 0,3 1 0,5 1 0,19-34 40,11-41 3,-41 77-17,-29 71-31,-6 36-16,0 18 45,3 1 0,1 0 0,2 1 0,2 0 0,3 0 0,1 0 0,2 5 16,0-30 0,0-5 1,0 0-1,0 0 1,2 0-1,0-1 0,0 1 1,1 0-1,1 0 0,1-1 1,0 0-1,1 2 0,-4-14 2,0-1 0,0 0 0,0 1-1,0-1 1,0 0 0,0 1 0,0-1 0,0 0 0,0 0 0,1 0-1,-1 0 1,0 0 0,1 0 0,-1-1 0,1 1 0,-1 0-1,1-1 1,-1 1 0,1-1 0,0 1 0,-1-1 0,1 0-1,0 0 1,-1 1 0,1-1 0,-1 0 0,1-1 0,0 1-1,-1 0 1,1 0 0,0-1 0,-1 1 0,1-1 0,-1 1-1,1-1 1,-1 0 0,1 0 0,-1 0 0,0 1 0,1-1-1,0-1-1,53-49 96,-38 29-95,-1-1 1,-2-1 0,0-1-1,-1 0 1,-1 0-1,-2-2 1,-1 1-1,0-1 1,-2 0-1,-1-1 1,-2 0-1,0-10 0,-19 292-160,19-214 299,-3-40-137,-1 1 1,0-1-1,1 1 1,-1-1-1,1 0 0,-1 1 1,0-1-1,1 1 1,-1-1-1,1 0 1,-1 0-1,1 1 1,-1-1-1,1 0 0,0 0 1,-1 1-1,1-1 1,-1 0-1,1 0 1,-1 0-1,1 0 0,0 0 1,-1 0-1,1 0 1,-1 0-1,1 0 1,0 0-1,-1 0 0,1 0 1,-1 0-1,1-1 1,-1 1-1,1 0 1,-1 0-1,1-1 1,-1 1-1,1 0 0,-1-1 1,1 1-1,-1-1 1,1 1-1,-1 0 1,1-1-1,-1 1 0,0-1 1,1 1-1,-1-1 1,0 1-1,0-1 1,1 1-1,-1-1 0,0 1 1,0-1-1,0 0 1,0 1-1,0-1 1,1 1-1,-1-1 1,0 0-4,12-15 24,2-5-46,0 0 1,2 1-1,0 1 0,2 0 1,0 1-1,0 1 0,2 1 0,0 1 1,1 0-1,1 2 0,0 0 0,7-2 22,-28 14-2,0 0 0,-1 1 0,1-1-1,0 0 1,0 0 0,0 1-1,0-1 1,0 0 0,0 1 0,0-1-1,0 1 1,0-1 0,1 1-1,-1-1 1,0 1 0,0 0 0,0 0-1,0 0 1,1-1 0,-1 1-1,0 0 1,0 0 0,0 1 0,0-1-1,1 0 1,-1 0 0,0 1-1,0-1 1,0 0 0,0 1 0,0-1-1,0 1 1,0 0 0,0-1 0,0 1-1,0 0 1,0-1 0,0 1-1,0 0 1,0 0 0,0 0 0,-1 0-1,1 0 1,0 0 0,-1 0-1,1 0 1,-1 0 0,1 0 0,-1 0-1,0 0 1,1 1 0,-1-1-1,0 0 1,0 0 0,0 0 0,0 0-1,0 1 1,0-1 0,0 0-1,0 0 1,0 0 0,0 1 0,-1-1 1,1 0 21,-1 0-1,0 0 0,1-1 0,-1 1 1,0 0-1,1-1 0,-1 1 0,0 0 0,0-1 1,0 1-1,0-1 0,1 1 0,-1-1 0,0 0 1,0 1-1,0-1 0,0 0 0,0 0 0,0 0 1,0 1-1,0-1 0,0 0 0,0 0 1,0 0-1,0 0 0,0-1 0,0 1 0,0 0 1,0 0-1,0-1 0,0 1 0,0 0 0,1-1 1,-1 1-1,0-1 0,0 1 0,0-1 1,0 0-1,1 1 0,-1-1 0,0 0 0,1 1 1,-1-1-1,0 0-19,-31-37 407,20 18-366,1-1 0,0-1 0,2 0 0,1 0 0,1-1 0,-1-5-41,8 26-15,-1 0-1,1 0 1,0 1-1,0-1 0,1 0 1,-1 1-1,0-1 1,0 0-1,1 1 0,-1-1 1,1 0-1,0 1 0,-1-1 1,1 1-1,0-1 1,0 1-1,0-1 0,0 1 1,0 0-1,0 0 0,0-1 1,0 1-1,1 0 1,-1 0-1,0 0 0,1 0 1,-1 0-1,1 0 1,-1 1-1,1-1 0,0 0 1,-1 1-1,1 0 0,0-1 1,-1 1-1,1 0 1,0-1-1,-1 1 0,1 0 1,0 0-1,-1 1 0,1-1 1,0 0-1,-1 0 1,1 1-1,0-1 0,-1 1 1,1 0-1,-1-1 1,1 1-1,0 0 16,14 0-572,23-1-1156</inkml:trace>
  <inkml:trace contextRef="#ctx0" brushRef="#br0" timeOffset="71905.669">21271 7874 21413,'0'1'85,"1"0"0,-1 0 0,0 0 0,0-1 0,0 1 0,1 0 0,-1 0 0,0-1 1,1 1-1,-1 0 0,0-1 0,1 1 0,-1 0 0,1-1 0,-1 1 0,1 0 0,0-1 0,-1 1 1,1-1-1,-1 1 0,1-1 0,0 0 0,0 1 0,-1-1 0,1 1 0,0-1 0,0 0 1,-1 0-1,1 0 0,0 1 0,0-1 0,-1 0 0,1 0 0,0 0 0,0 0 0,0 0 1,0 0-1,-1-1 0,1 1 0,0 0 0,0 0 0,-1 0 0,1-1 0,0 1 0,0 0 0,-1-1 1,1 1-1,0-1 0,-1 1 0,1-1 0,0 1 0,-1-1 0,1 1 0,-1-1 0,1 0 1,-1 1-1,1-1 0,-1 0 0,0 1 0,1-2-85,-3 235 1376,6-180-1078,6-53-172,1-11-83,-1 0-1,0 0 0,-1-1 0,0-1 0,-1 1 0,0-2 1,-1 1-1,0-3-42,-2 7 17,24-51 27,-2 0-1,-4-2 1,10-39-44,-8 20 29,-15 77-42,-3 68-49,14 131 29,-21-194 36,0 0 0,0 1 1,-1-1-1,2 0 0,-1 0 0,0 0 0,0 0 0,0 0 0,0 1 0,1-1 1,-1 0-1,0 0 0,1 0 0,-1 0 0,1 0 0,-1 0 0,1 0 0,0 0 1,-1 0-1,1 0 0,0-1 0,0 1 0,0 0 0,-1 0 0,1-1 0,0 1 1,0 0-1,0-1 0,0 1 0,0-1 0,0 1 0,0-1 0,1 0 0,-1 1 1,0-1-1,0 0 0,0 0 0,0 0 0,0 0 0,0 0 0,1 0 0,-1 0 1,0 0-1,0 0 0,0 0 0,0-1 0,0 1 0,0 0 0,0-1 0,0 1 1,0-1-1,0 0 0,0 1 0,0-1 0,0 0 0,0 1 0,0-1 0,0-1-2,13-17 67,-1 0 1,-1-1 0,-1-1-1,0 0 1,-2 0 0,-1-1-1,0 0 1,3-20-69,-4 18 4,-1 0-1,0-1 1,-2 0 0,-1 0-1,-1 0 1,-1 0 0,-1-1 0,-1 1-1,-3-13-3,-6 33-92,6 72-34,3-21 83,0-17 39,0 0 1,2-1-1,1 1 0,2-1 0,0 0 0,8 22 4,-12-49 1,0 0 0,0 1 0,1-1 0,-1 0 0,0 0 0,1 1-1,-1-1 1,1 0 0,0 0 0,-1 0 0,1 0 0,0 0 0,-1 0 0,1 0-1,0 0 1,0 0 0,0 0 0,0 0 0,0-1 0,0 1 0,0 0 0,0-1-1,0 1 1,1-1 0,-1 1 0,0-1 0,0 1 0,0-1 0,1 0 0,-1 0-1,0 1 1,1-1 0,-1 0 0,0 0 0,0 0 0,1-1 0,-1 1 0,0 0 0,0 0-1,1-1 1,-1 1 0,0-1 0,0 1 0,1-1-1,43-41 105,-25 11-82,-2-2 0,-2 0 1,-1-1-1,-1 0 0,-2-1 0,-1-1 0,-2 0 0,-2 0 0,0-6-23,-5 29-2,5-11-22,-2 62-131,-5 10 99,-1-27 53,0 0-1,2-1 1,1 1-1,0 0 1,2-1-1,0 1 1,3 4 3,-7-25 1,0 1 0,0 0 0,0 0 0,0 0 0,1-1 1,-1 1-1,0 0 0,0 0 0,1 0 0,-1-1 0,0 1 0,1 0 0,-1-1 0,1 1 1,-1 0-1,1-1 0,-1 1 0,1-1 0,0 1 0,-1-1 0,1 1 0,0-1 0,-1 1 1,1-1-1,0 1 0,0-1 0,-1 0 0,1 0 0,0 1 0,0-1 0,-1 0 0,1 0 0,0 0 1,0 0-1,0 0 0,0 0 0,-1 0 0,1 0 0,0 0 0,0 0 0,0 0 0,-1-1 1,1 1-1,0 0 0,0-1 0,-1 1 0,1 0 0,0-1 0,-1 1 0,1-1 0,0 1 1,-1-1-3,31-37 88,-29 37-83,154-277 125,-157 277-130,1 1 0,0-1 0,0 1 1,0 0-1,0-1 0,0 1 0,0-1 0,0 1 0,0-1 0,1 1 0,-1-1 0,0 1 0,0 0 0,0-1 0,0 1 0,0-1 0,1 1 0,-1 0 0,0-1 0,0 1 0,1 0 1,-1-1-1,0 1 0,1 0 0,-1-1 0,0 1 0,1 0 0,-1-1 0,0 1 0,1 0 0,-1 0 0,1 0 0,-1 0 0,1-1 0,-1 1 0,0 0 0,1 0 0,-1 0 0,1 0 1,-1 0-1,1 0 0,-1 0 0,1 0 0,-1 0 0,0 0 0,1 0 0,-1 0 0,1 0 0,-1 1 0,1-1 0,-1 0 0,0 0 0,1 0 0,-1 1 0,0-1 0,1 0 0,-1 0 0,1 1 1,-1-1-1,0 0 0,0 1 0,1-1 0,-1 0 0,0 1 1,6 31-72,-5-20 56,3 19-12,22 79 19,-24-108 12,0-1-1,0 0 1,0 0-1,1 0 1,-1 0 0,0 0-1,1 0 1,-1-1-1,0 1 1,1-1 0,-1 1-1,1-1 1,-1 0-1,1 0 1,-1 0 0,0-1-1,1 1 1,-1 0-1,1-1 1,-1 0 0,0 1-1,1-1 1,-1 0-1,0 0 1,0 0 0,0-1-1,0 1 1,0 0-1,0-1 1,0 1 0,0-1-1,0 0 1,-1 0 0,1 0-1,-1 0 1,1 0-1,-1 0 1,0 0 0,0 0-1,0 0 1,0-1-1,0 1 1,0-1-3,142-189 104,-64 103-129,-77 90 18,0 1 0,0-1 0,0 0 0,-1 1 0,1 0 0,0 0 0,0-1 0,-1 1 0,0 0 0,1 0 0,-1 0 0,0 0 0,0 1 0,0-1 0,0 0 0,0 0 0,0 1 0,-1-1 0,1 1 0,-1-1 0,1 0 1,-1 1-1,0-1 0,0 1 0,0-1 0,-1 1 0,1-1 0,-1 0 0,0 2 7,2 3-6,19 145-14,-21-152 20,1 0 1,0 1 0,0-1 0,0 1-1,-1-1 1,1 1 0,0-1 0,0 1-1,0-1 1,0 1 0,0-1-1,0 1 1,0-1 0,0 1 0,0-1-1,0 1 1,1-1 0,-1 1 0,0-1-1,0 1 1,0-1 0,1 1 0,-1-1-1,0 1 1,0-1 0,1 0 0,-1 1-1,0-1 1,1 1 0,-1-1-1,0 0 1,1 1 0,-1-1 0,1 0-1,-1 0 1,1 1 0,-1-1 0,0 0-1,1 0 1,-1 0 0,1 0 0,-1 1-1,1-1 1,-1 0 0,1 0 0,-1 0-1,1 0 1,-1 0 0,1 0 0,-1 0-1,1 0 1,-1-1 0,1 1-1,-1 0 1,1 0 0,-1 0 0,1 0-1,-1-1 1,1 1 0,-1 0 0,1 0-1,-1-1 1,0 1 0,1 0 0,-1-1-1,0 1 1,1-1 0,-1 1 0,1-1-2,20-34 70,-19 32-66,107-231-1558,-96 188-374</inkml:trace>
  <inkml:trace contextRef="#ctx0" brushRef="#br0" timeOffset="72343.344">22920 6661 20140,'-10'46'3575,"1"23"-2550,2-10-585,3-33-143,1-15-123,1 0 0,0 0 1,1 0-1,0 0 0,1 0 0,0 0 0,0 0 0,1 0 0,1 0 0,0 0 0,0 0 0,2 1-174,-3-10 9,1 0 1,0-1-1,0 1 0,1-1 1,-1 1-1,0-1 0,0 0 1,1 1-1,-1-1 1,1 0-1,-1-1 0,1 1 1,-1 0-1,1-1 0,-1 1 1,1-1-1,0 0 0,-1 0 1,1 0-1,0 0 1,-1-1-1,1 1 0,-1 0 1,1-1-1,0 0 0,-1 0 1,0 0-1,1 0 0,-1 0 1,1 0-1,-1-1 1,0 1-1,0-1 0,0 1 1,0-1-1,0 0 0,0 0 1,-1 0-1,2-2-9,11-4 22,-8 3-94,0 1 1,0 1 0,0-1-1,1 1 1,-1 0 0,1 0-1,0 1 1,0 0-1,0 0 1,0 1 0,0 0-1,0 0 1,0 0 0,0 1-1,0 0 1,1 1 0,-1-1-1,0 1 1,0 1 0,0-1-1,0 1 1,0 1 0,-1-1-1,1 1 1,-1 0 0,6 4 71,-10-5 10,0 1 0,0-1 0,0 1 0,0 0 0,-1 0 1,1 0-1,-1 0 0,0 0 0,0 0 0,0 0 1,0 0-1,0 0 0,-1 0 0,0 0 0,1 1 0,-1-1 1,0 0-1,-1 0 0,1 1 0,0-1 0,-1 0 1,0 0-1,0 0 0,0 0 0,0 0 0,0 0 0,-1 0 1,1 0-1,-2 1-10,-61 74 1349,57-70-1273,-1 0 1,0-1-1,0 0 0,-1 0 1,1-1-1,-1 0 0,-1-1 1,1 0-1,-1 0 0,0-1 1,0-1-1,0 1 0,-1-2 1,1 1-1,-1-1 0,1-1 1,-7 1-77,-16-27-1061,31 4-520</inkml:trace>
  <inkml:trace contextRef="#ctx0" brushRef="#br0" timeOffset="72795.978">23447 6832 24221,'1'-1'56,"0"0"-1,1 0 0,-1 0 1,0 0-1,0 0 0,0-1 1,0 1-1,0 0 0,0-1 1,0 1-1,0-1 0,-1 1 1,1-1-1,0 1 1,-1-1-1,1 1 0,-1-1 1,0 0-1,1 1 0,-1-1 1,0 0-1,0 1 0,0-1 1,0 0-1,-1 1 0,1-1 1,0 1-1,-1-1 0,1 0 1,-1 1-1,1-1 1,-1 1-1,0-1 0,0 1 1,1-1-1,-1 1 0,0 0 1,0-1-1,-1 1 0,1 0 1,0 0-1,0 0 0,0 0 1,-1 0-1,1 0 1,-1 0-1,1 0 0,-1 1 1,1-1-1,-1 0 0,1 1 1,-1-1-1,1 1 0,-1 0 1,0-1-1,1 1 0,-1 0 1,0 0-1,1 0 1,-1 0-1,0 1 0,1-1 1,-2 0-56,-3 3 31,0-1 1,1 1 0,-1 0 0,1 0 0,0 1-1,0-1 1,0 1 0,0 1 0,1-1 0,-1 0-1,1 1 1,0 0 0,1 0 0,-1 0 0,1 1-1,0-1 1,0 1 0,1-1 0,-1 1-1,1 0 1,1 0 0,-1 0 0,1 0 0,0 0-1,0 5-31,1-10 3,-1 0-1,1 0 0,-1 0 0,1 0 0,0 0 0,0 0 1,0 0-1,-1 0 0,1 0 0,0 0 0,0 0 0,0 0 1,1 0-1,-1 0 0,0 0 0,0 0 0,1 0 0,-1 0 1,0 0-1,1 0 0,-1 0 0,1 0 0,-1 0 0,1 0 1,-1 0-1,1 0 0,0-1 0,-1 1 0,1 0 0,0-1 1,0 1-1,0 0 0,-1-1 0,1 1 0,0-1 0,0 1 1,0-1-1,0 0 0,0 1 0,0-1 0,0 0 0,0 0 1,0 1-1,0-1 0,0 0 0,0 0 0,0 0 0,0 0 1,0 0-1,0-1 0,0 1 0,0 0 0,0 0 0,0-1 1,0 1-1,0 0 0,0-1 0,0 0-2,58-30 92,16-26-45,-56 41-46,1 0 0,0 1 0,1 1-1,1 1 1,0 2 0,4-2-1,-25 12-3,1 0 0,0 0 0,-1 0 1,1 0-1,0 0 0,0 0 0,0 1 0,0-1 1,-1 1-1,1-1 0,0 1 0,0 0 1,0-1-1,0 1 0,0 0 0,0 0 0,0 1 1,0-1-1,0 0 0,0 1 0,0-1 0,0 1 1,0-1-1,0 1 0,-1 0 0,1 0 0,0 0 1,-1 0-1,1 0 0,0 0 0,-1 1 0,1-1 1,-1 0-1,0 1 0,1-1 0,-1 1 0,0 0 1,0-1-1,0 1 0,0 0 0,0 0 1,0-1-1,-1 1 0,1 0 0,-1 0 0,1 0 1,-1 0-1,0 0 0,0 0 0,1 0 0,-1 0 1,-1 0-1,1 0 3,3 23 5,-3-23 96,3-5 106,5-10-145,0 1 0,-2-1-1,1 0 1,-2 0 0,0-1 0,0 0-1,-1 0 1,-1 0 0,0 0 0,-1-1-1,-1 1 1,0 0 0,-1-1-1,0 1 1,-3-11-62,4-16 34,-1 37-45,1 0-1,0 1 0,0-1 1,0 0-1,0 1 0,1-1 1,-1 1-1,1-1 0,0 1 1,0 0-1,0 0 1,0 0-1,1 0 0,-1 0 1,1 0-1,0 0 0,0 1 1,0 0-1,0-1 0,0 1 1,0 0-1,1 1 0,-1-1 1,1 0-1,-1 1 0,1 0 1,3-1 11,29-12-946</inkml:trace>
  <inkml:trace contextRef="#ctx0" brushRef="#br0" timeOffset="73939.03">18631 10458 23093,'0'0'864,"1"2"248,24 15-327,3-11-225,2-5-16,14-6-128,6-10-120,2-17-136,1-9-56,-1-16-40,-8-1 64,-6-1-584,-1 2-744,-13 6 1296</inkml:trace>
  <inkml:trace contextRef="#ctx0" brushRef="#br0" timeOffset="74197.053">19017 9892 21165,'0'0'896,"22"11"344,2-3-472,3-1 40,8 2-56,5 0-31,-1 4-153,-1 1-136,-9 8-240,-8 3-80,-11 14-40,-6 8-8,-11 16-32,-6 10-16,-10 9 8,-5 2-8,0-6-136,3-10-952</inkml:trace>
  <inkml:trace contextRef="#ctx0" brushRef="#br0" timeOffset="75242.483">19686 9514 12067,'0'0'2855,"0"-4"5579,0-4-4695,0-14-3036,11 22-658,7 28 8,-2 1 0,-1 0-1,-2 1 1,0 0 0,-2 1-1,-2 0 1,0 1 0,3 28-53,-7-38 10,48 196 90,-51-201-380,-2-3-545</inkml:trace>
  <inkml:trace contextRef="#ctx0" brushRef="#br0" timeOffset="75615.962">19474 9718 11634,'-14'-58'10160,"26"-27"-6879,-8 74-3232,1 0 0,1 0 1,-1 1-1,2 0 0,-1 0 1,1 1-1,1-1 0,0 2 1,0-1-1,1 1 0,0 0 1,0 1-1,1 0 1,0 0-1,0 1 0,1 1 1,-1-1-1,1 2 0,0-1 1,1 2-1,-1 0 0,1 0 1,-1 1-1,1 0 0,0 1 1,0 0-1,0 1 0,6 1-49,-6 0 9,-1 0-1,1 2 0,-1-1 1,0 1-1,0 1 0,0 0 1,-1 1-1,1 0 1,-1 0-1,0 1 0,0 0 1,-1 1-1,0 0 0,0 1 1,-1 0-1,0 0 0,0 0 1,-1 1-1,1 1-8,-7-3 68,-1-1 1,1 0-1,-1 1 1,0-1-1,-1 0 1,1 1-1,-1-1 1,0 0-1,-1 1 1,0-1-1,0 0 1,0 0-1,-1 0 0,1-1 1,-1 1-1,-1-1 1,1 1-1,-1-1 1,0 0-1,0 0 1,-1-1-1,1 1 1,-1-1-1,0 0 0,0 0 1,0-1-1,-1 1 1,-1-1-69,-9 12 78,-71 81 22,84-73-2483,12-21-659</inkml:trace>
  <inkml:trace contextRef="#ctx0" brushRef="#br0" timeOffset="76943.843">20101 9191 16636,'0'0'2357,"0"0"-252,-3 8-85,23 160-229,26 222 228,-28-295-1185,-11-97-129,50-141-300,-43 96-387,-3 12-11,-4 8-4,1 1 0,2 0 0,1 1 0,0 0-1,2 1 1,1 0-3,-13 23-1,0 1 1,0-1-1,0 0 0,0 1 1,0-1-1,0 1 0,0-1 1,0 1-1,0 0 0,1 0 0,-1-1 1,0 1-1,0 0 0,0 0 1,1 0-1,-1 0 0,0 0 1,0 0-1,0 1 0,0-1 0,1 0 1,-1 0-1,0 1 0,0-1 1,0 1-1,0-1 0,0 1 1,0 0-1,0-1 0,0 1 1,0 0-1,0 0 0,0-1 0,0 1 1,-1 0-1,1 0 0,0 0 1,-1 0-1,1 0 0,-1 0 1,1 0-1,-1 0 0,1 1 0,-1-1 1,1 0-1,-1 0 0,0 0 1,0 0-1,0 1 0,0-1 1,0 0-1,0 0 0,0 0 0,0 0 1,0 1-1,0-1 0,-1 0 1,1 0-1,-1 0 0,1 0 1,-1 1 0,22 257 48,-21-256-18,1-5 9,4-72-1286,-4 44-569</inkml:trace>
  <inkml:trace contextRef="#ctx0" brushRef="#br0" timeOffset="77494.838">20651 9289 18612,'0'0'2336,"0"0"145,0 0-945,17 22-671,-12 4-233,1 15-200,-3 4-96,-2 5-88,-1-1-88,3-8-112,-2-4-24,4-14 64,4-8-104,-4-15-848,3-8-593</inkml:trace>
  <inkml:trace contextRef="#ctx0" brushRef="#br0" timeOffset="77855.394">20836 8785 22101,'-1'2'973,"-9"77"905,11 5-1346,3 1 0,4-1 0,4 0 0,3-1 1,23 70-533,9 90 125,-47-241-74,1-3 34,7-84 234,-8-64-1718,-1 109-214</inkml:trace>
  <inkml:trace contextRef="#ctx0" brushRef="#br0" timeOffset="80140.68">21073 9092 17140,'1'-10'2120,"-1"10"281,0 0-1001,12 16-448,-5 8-232,2 16-408,1 4-24,-1 4-80,0 1-32,0-5-55,-4-4-17,1-10-40,-3-3-8,0-16 32,-3-11-88,0 0-625,10-20-567</inkml:trace>
  <inkml:trace contextRef="#ctx0" brushRef="#br0" timeOffset="80751.673">21252 8917 19252,'57'182'3350,"-24"-66"-2914,-22-86-110,-1 1 1,-2 1-1,-1-1 0,-1 1 0,-2 1 0,-1-1 0,-2 1 0,-1-1 0,-1 0 1,-2 1-1,-2 3-326,4-34 313,-3-3-247,0-1 1,0 1-1,0-1 0,0 0 0,0-1 1,0 1-1,1-1 0,-1 1 1,1-1-1,0 0 0,-1 0 0,1-1 1,1 1-1,-1-1 0,0 1 1,1-1-1,0 0 0,0 0 0,0 0 1,0 0-1,1 0 0,-1 0 0,1-1 1,0 1-1,0-5-66,0 7 22,-6-24-15,2-1 0,1 0 1,0 0-1,2 0 0,2 0 0,0-1 0,2 1 0,0 0 0,2 0 1,1 1-1,2-1 0,0 1 0,1 0 0,9-15-7,-14 30-5,2 1 0,-1-1-1,2 1 1,-1 0 0,1 0 0,1 0 0,0 1-1,0 0 1,1 1 0,0-1 0,8-6 5,-15 15-2,0-1 0,0 1 1,0-1-1,0 1 0,0-1 0,0 1 1,0 0-1,0-1 0,0 1 0,0 0 0,0 0 1,0 0-1,0 0 0,0 0 0,0 0 1,0 0-1,0 0 0,0 0 0,0 0 1,0 0-1,0 1 0,0-1 0,0 0 1,0 1-1,0-1 0,0 1 0,-1-1 1,1 1-1,0-1 0,0 1 0,0 0 1,-1-1-1,1 1 0,0 0 0,0 0 1,-1 0-1,1-1 0,-1 1 0,1 0 1,-1 0-1,1 0 0,-1 0 0,0 0 1,1 0-1,-1 0 0,0 1 2,14 49-29,-14-42 34,0 1-1,-1-1 0,0 0 1,0 1-1,-1-1 0,0 0 0,-1 0 1,0 0-1,0 0 0,-1 0 1,0 0-1,0-1 0,-1 0 1,0 0-1,-1 0 0,0-1 0,0 0 1,0 0-1,-1 0 0,0-1 1,0 0-1,-1 0 0,-1 0-4,-38 6 35,45-37-2433,9 12 1901</inkml:trace>
  <inkml:trace contextRef="#ctx0" brushRef="#br0" timeOffset="81784.845">21080 8699 13619,'0'0'2419,"0"0"2584,8 6-3060,-5-3-1847,-1 1 1,0-1 0,0 1-1,0 0 1,0 0 0,0 0-1,-1 0 1,0 0 0,0 0-1,0 0 1,0 0 0,-1 0 0,1 0-1,-1 1 1,0-1 0,0 0-1,-1 0 1,0 2-97,-32 304 1012,20 113-237,16-378-470,-3-45 1757</inkml:trace>
  <inkml:trace contextRef="#ctx0" brushRef="#br0" timeOffset="83466.043">21702 8779 18236,'0'0'110,"0"-1"1,0 0-1,0 0 1,0 0-1,0 0 1,-1 0-1,1 0 0,0 0 1,-1 1-1,1-1 1,0 0-1,-1 0 1,1 0-1,-1 1 1,1-1-1,-1 0 0,1 0 1,-1 1-1,0-1 1,1 1-1,-1-1 1,0 0-1,0 1 1,1-1-1,-1 1 0,0 0 1,0-1-1,0 1 1,1 0-1,-1-1 1,0 1-1,0 0 1,0 0-1,0 0 0,0 0 1,0 0-1,0 0 1,0 0-1,1 0 1,-1 0-1,0 0 1,0 0-1,0 1 0,0-1 1,0 0-1,0 1 1,1-1-1,-1 0 1,0 1-1,0-1 1,1 1-1,-1 0 0,0-1 1,0 1-1,1-1 1,-1 1-1,1 0 1,-1 0-1,1-1 1,-1 1-1,1 0-110,-38 47 670,23-25-523,2 1 1,0 0-1,2 1 0,1 0 1,1 1-1,0 2-147,10-27 5,0 0 0,0 0 0,0-1 0,0 1 0,0 0 0,0-1 0,0 1 0,0-1 0,0 1 0,0-1 0,0 1 0,1-1 0,-1 0 0,0 0 0,0 0 0,0 1 0,0-1 0,1 0 0,-1 0 0,0-1 0,0 1 0,0 0 0,0 0 0,1-1 0,-1 1 0,0 0 0,0-1 0,0 1 0,0-1 0,0 1 0,0-1 0,0 0 0,0 1 0,0-1 0,0 0 0,0 0 0,-1 0 0,1 0 0,0 0 0,-1 0 0,1 0 0,0 0 0,-1 0 0,1 0 0,-1 0 0,1 0-5,4-3 23,-1 1-24,0-1-1,0 1 1,1 0-1,-1 0 0,1 1 1,0-1-1,0 1 0,0 0 1,0 1-1,0-1 1,0 1-1,0 0 0,1 0 1,-1 0-1,0 1 0,1 0 1,-1 0-1,0 0 1,1 1-1,-1 0 0,0 0 1,0 0-1,6 2 2,-9 1 17,-1 0 0,1 0 0,-1 1-1,1-1 1,-1 0 0,0 1 0,-1-1 0,1 0 0,-1 1 0,0-1 0,0 1-1,0-1 1,-1 1 0,1-1 0,-1 1 0,0-1 0,-1 0 0,1 0-1,-1 1 1,1-1 0,-1 0 0,0 0 0,-1-1 0,1 1 0,-1 0-1,0-1 1,0 1 0,-1 0-17,-5 8 84,-1 0 0,0-1 0,0 0 0,-2-1 0,1 0-1,-1-1 1,0 0 0,-1-1 0,0 0 0,-11 4-84,22-11-625,2-1-686</inkml:trace>
  <inkml:trace contextRef="#ctx0" brushRef="#br0" timeOffset="83715.79">21832 8850 25037,'12'0'753,"4"-2"263,1-2-256,5-7-264,-3-2-160,6-4-200,-3-2-56,3 1-8,-2 4-400,-5 5-4177</inkml:trace>
  <inkml:trace contextRef="#ctx0" brushRef="#br0" timeOffset="85086.886">22518 8020 19972,'-28'-5'3580,"-3"49"-2426,30-41-1080,-18 43 147,3 1 0,2 0 1,1 1-1,3 0 0,2 1 0,2 0 0,2 0 1,3 39-222,0-76 42,0-2-7,1 0 0,-1 0 0,2-1 0,-1 1 0,1 0 0,1 0 0,0 0 0,0-1 0,1 1 0,0-1 0,0 1 0,4 5-35,-5-14 6,-1 1 0,1-1 0,-1 1 0,1-1-1,0 0 1,0 1 0,0-1 0,-1 0-1,1 0 1,0 0 0,0-1 0,0 1 0,0 0-1,1-1 1,-1 1 0,0-1 0,0 0-1,0 0 1,0 0 0,0 0 0,1 0 0,-1 0-1,0 0 1,0-1 0,0 1 0,0-1-1,0 0 1,0 1 0,0-1 0,0 0 0,1-1-6,60-39 31,-47 26-216,-2-1-1,0-1 1,-1-1-1,-1 0 1,0 0-1,-2-1 1,0 0 0,-1-1-1,-1 0 1,-1-1-1,-1 0 1,0 0-1,-2 0 1,0 0-1,-2-1 1,0 0-1,-2-20 186,-9-31-222,9 73 232,-1 0-1,0-1 1,1 1 0,-1 0 0,1 0 0,-1 0 0,0 0-1,1 0 1,-1 0 0,0 0 0,1 0 0,-1 0 0,0 0-1,1 1 1,-1-1 0,0 0 0,1 0 0,-1 1 0,1-1-1,-1 0 1,1 0 0,-1 1 0,1-1 0,-1 1 0,1-1-1,-1 1 1,1-1 0,-1 1 0,1-1 0,-1 1 0,1-1 0,0 1-1,-1-1 1,1 1 0,0-1 0,0 1 0,-1 0 0,1-1-1,0 1 1,0 0 0,0-1 0,0 1 0,0 0 0,0-1-1,0 1 1,0-1 0,0 1 0,0 0-10,-8 31 272,2 1 1,1-1-1,2 1 1,1 0-1,1 0 0,2 1 1,5 29-273,14 11 712,-20-73-694,1 0-1,-1-1 0,1 1 1,0 0-1,0 0 1,-1-1-1,1 1 0,0-1 1,0 1-1,0-1 1,-1 1-1,1-1 0,0 1 1,0-1-1,0 0 1,0 1-1,0-1 1,0 0-1,0 0 0,0 0 1,0 0-1,0 0 1,0 0-1,0 0 0,0 0 1,0 0-1,0 0 1,0-1-1,0 1 1,0 0-1,0-1 0,0 1 1,0 0-1,0-1 1,-1 1-1,1-1 0,0 0 1,0 1-1,0-1 1,-1 0-1,1 1 1,0-1-1,-1 0 0,1 0 1,-1 0-1,1 1 1,-1-1-1,1 0 0,-1 0 1,1-1-18,28-49 473,-28 49-461,9-20 33,0-1 0,-2 0 0,0-1 0,-1 0-1,-2 0 1,0 0 0,-2 0 0,-1-1 0,-1 0-1,-1-19-44,-6 30 0,-4 33-46,1 18 6,2 1 1,1 0 0,2 0-1,0 25 40,5-33 31,-1-29-28,1-1 0,-1 1-1,0-1 1,1 1 0,-1-1 0,1 1-1,0-1 1,-1 1 0,1-1-1,-1 1 1,1-1 0,0 0 0,-1 1-1,1-1 1,0 0 0,-1 0 0,1 1-1,0-1 1,-1 0 0,1 0 0,0 0-1,0 0 1,-1 0 0,1 0 0,0 0-1,0 0 1,-1 0 0,1 0-1,0-1 1,-1 1 0,1 0 0,0 0-1,-1-1 1,1 1 0,0 0 0,-1-1-1,1 1 1,-1-1 0,1 1 0,0-1-1,-1 1 1,1-1 0,-1 1 0,0-1-1,1 1 1,-1-1 0,1 0-1,-1 1 1,0-1 0,0 0 0,1 1-1,-1-1 1,0 0 0,0 1 0,0-1-1,1 0 1,-1 0 0,0 1 0,0-1-1,0 0 1,0 1 0,-1-1-1,1 0 1,0 0 0,0 1 0,0-1-3,1-1 4,37-62 77,-23 34-78,2 2 1,1 0 0,1 1-1,2 0 1,0 2-1,2 0 1,22-17-4,-45 40-2,1 1 1,0 0-1,0 0 0,0 0 1,0 0-1,0 0 0,1 0 0,-1 0 1,0 0-1,0 0 0,1 1 1,-1-1-1,0 0 0,1 1 1,-1-1-1,0 1 0,1-1 1,-1 1-1,1 0 0,-1 0 1,1 0-1,-1-1 0,1 1 1,-1 1-1,1-1 0,-1 0 1,1 0-1,-1 0 0,1 1 1,-1-1-1,0 1 0,1-1 1,-1 1-1,0 0 0,1 0 1,-1-1-1,0 1 0,0 0 1,0 0-1,1 0 0,-1 0 1,0 0-1,0 0 0,-1 1 1,1-1-1,0 0 0,0 0 1,0 1-1,-1-1 0,1 0 1,-1 1-1,1-1 0,-1 1 1,0-1-1,1 1 0,-1-1 1,0 1-1,0-1 0,0 1 1,0 1 1,-2 127 44,1-127 41,5-22 253,4-43-181,-2 0 0,-4 0 1,-3-35-158,-4 140-76,5-40 76,0 1 1,-1-1-1,1 1 0,0-1 1,1 1-1,-1-1 1,1 1-1,-1-1 1,1 1-1,0-1 1,1 0-1,-1 1 1,0-1-1,1 0 0,0 0 1,0 0-1,0 0 1,0 0-1,0-1 1,0 1-1,1 0 1,-1-1-1,1 0 1,0 1-1,0-1 0,0 0 1,0-1-1,0 1 1,0-1-1,0 1 1,1-1-1,-1 0 1,0 0-1,1 0 1,-1 0-1,1-1 0,-1 0 1,1 1-1,-1-1 1,1-1-1,0 1 1,-1 0-1,1-1 1,-1 0-1,0 1 1,1-1-1,-1-1 0,0 1 1,1 0-1,1-2 0,21-19 10,0-1 0,-2-2-1,0 0 1,-2-1-1,19-29-9,23-59 22,-66 96-36,-2 19 11,0-1 0,0 1 0,0-1 0,0 1-1,0 0 1,0 1 0,0-1 0,0 1 0,1 0-1,-1 0 1,1 0 0,-1 0 0,1 0 0,0 1 0,0-1-1,0 1 1,0 0 0,0 0 0,0 0 0,1 1-1,0-1 1,0 1 0,-1 1 3,-5 6-2,2 1 0,-1 1 1,2-1-1,-1 1 0,2 0 0,0 0 0,0 0 1,1 1-1,1-1 0,0 1 0,1 0 0,1 0 1,0 0-1,1-1 0,0 1 0,1 0 0,2 5 2,-2-14-7,1 1-1,0-1 1,0 0-1,1 0 1,-1-1-1,1 1 1,0-1-1,1 0 0,-1 0 1,1 0-1,0 0 1,-1-1-1,2 0 1,-1 0-1,0 0 1,1-1-1,-1 1 1,1-1-1,-1-1 0,1 1 1,0-1-1,0 0 1,0 0-1,0-1 1,0 1-1,0-2 1,0 1-1,0 0 1,0-1-1,0 0 0,-1-1 1,1 1-1,0-1 1,0 0-1,-1-1 1,0 1-1,1-1 1,0-1 7,45-24-1410</inkml:trace>
  <inkml:trace contextRef="#ctx0" brushRef="#br0" timeOffset="86001.562">23957 7536 19868,'0'1'2146,"-8"54"1340,8-40-3191,-2 36-102,10 125 63,-8-175-243,0 0 0,0 0 0,0 0 0,0 0 0,0 0 0,0-1 1,0 1-1,0 0 0,1 0 0,-1 0 0,0 0 0,1 0 0,-1 0 0,1 0 0,-1 0 0,1 0 0,-1-1 0,1 1 0,0 0 0,-1 0 0,1-1 0,0 1 0,0 0 0,0-1 0,-1 1 0,1-1 0,0 1 0,0-1 0,0 1 0,0-1 0,0 0 0,0 1 0,0-1 0,0 0 0,0 0 1,0 0-1,0 0 0,0 0 0,0 0 0,0 0 0,0 0 0,0 0 0,0 0 0,0 0 0,0-1 0,0 1 0,0 0 0,-1-1 0,1 1 0,0-1 0,0 1 0,0-1 0,0 0 0,-1 1 0,1-1 0,0 0 0,0 1 0,-1-1 0,1 0 0,-1 0 0,1 1 0,0-2-13,16-19 187,-1-1 0,-1 0-1,-1-1 1,-1-1-1,-2 0 1,9-22-187,-9 20 54,60-145 186,-66 180-56,-4 173-169,-2-181-14,1 0 1,0 0-1,-1 0 1,1-1 0,0 1-1,0 0 1,0 0-1,0 0 1,0 0-1,0 0 1,0 0-1,0-1 1,0 1 0,0 0-1,0 0 1,0 0-1,1 0 1,-1 0-1,0-1 1,1 1-1,-1 0 1,1 0 0,-1-1-1,0 1 1,1 0-1,0 0 1,-1-1-1,1 1 1,-1-1-1,1 1 1,0 0-1,0-1 1,-1 1 0,1-1-1,0 0 1,0 1-1,-1-1 1,1 0-1,0 1 1,0-1-1,0 0 1,0 0 0,-1 0-1,1 0 1,0 1-1,0-1 1,0 0-1,0-1 1,0 1-1,0 0 1,-1 0 0,1 0-1,0 0 1,0-1-1,1 1-1,80-140 235,-62 98-210,74-130 2,-82 174-59,-15 103-61,-2-64 80,3 105 50,13-148 39,2-47-463,-5 16-1056</inkml:trace>
  <inkml:trace contextRef="#ctx0" brushRef="#br0" timeOffset="86943.505">24772 7166 25125,'-3'1'128,"-1"0"0,1 0 0,-1 0 0,1 0 0,0 1 0,0-1-1,0 1 1,0 0 0,0 0 0,0 0 0,0 0 0,0 0 0,1 1-1,-1-1 1,1 1 0,0 0 0,0-1 0,0 1 0,0 0 0,0 0-1,1 1 1,-1-1 0,1 1-128,-7 9 213,-10 13-121,2 1 0,2 1 0,0 1 0,2 0 0,1 1-1,1 0 1,2 1 0,-2 15-92,10-8 61,0-37-58,0-1 0,0 1 0,1-1 0,-1 1 0,0-1 0,0 1 0,1-1 0,-1 1 0,1-1 0,-1 0 0,0 1-1,1-1 1,-1 0 0,1 1 0,-1-1 0,1 0 0,-1 0 0,1 1 0,-1-1 0,1 0 0,-1 0 0,1 0 0,-1 0 0,1 1 0,0-1 0,-1 0 0,1 0 0,-1 0 0,1 0 0,-1 0 0,1-1 0,-1 1 0,1 0 0,0 0 0,-1 0 0,1 0 0,-1-1-1,1 1 1,-1 0 0,1 0 0,-1-1 0,1 1 0,-1 0 0,0-1 0,1 1 0,-1-1 0,1 1 0,-1 0 0,0-1 0,1 1 0,-1-1 0,0 1 0,0-1 0,1 1 0,-1-1 0,0 1 0,0-1 0,0 0 0,0 1 0,0-1 0,0 1-3,18-22 43,-2-1 1,-1-1-1,-1 0 1,-1-1 0,-1 0-1,-1-1 1,6-21-44,18-88 20,-34 131-29,-1 4-13,16 16-31,-7-4 39,-8-11 14,0 1 0,-1 0-1,1-1 1,0 1 0,0-1 0,0 1 0,0-1 0,0 1 0,0-1 0,0 0-1,1 1 1,-1-1 0,1 0 0,-1 0 0,0 0 0,1 0 0,0 0-1,-1 0 1,1-1 0,0 1 0,-1-1 0,1 1 0,0-1 0,-1 1-1,1-1 1,0 0 0,0 0 0,0 0 0,-1 0 0,1 0 0,0 0-1,0 0 1,-1-1 0,1 1 0,0-1 0,0 1 0,-1-1 0,1 0-1,0 1 1,-1-1 0,1 0 0,0-1 0,2-1 2,-3 2-3,-1 0 0,1 0 0,0 0 0,0 0 0,-1 0 0,1 0 0,0 0 0,0 0 0,0 0 0,0 0 1,0 1-1,0-1 0,0 0 0,1 1 0,-1-1 0,0 1 0,0-1 0,0 1 0,1 0 0,-1-1 0,0 1 0,0 0 0,1 0 1,-1 0-1,0 0 0,1 0 0,-1 0 0,0 0 0,0 0 0,1 1 0,-1-1 0,0 0 0,0 1 0,1-1 0,-1 1 0,0-1 1,0 1-1,0 0 0,0 0 0,0-1 0,0 1 0,0 0 0,0 0 0,0 0 0,0 0 0,-1 0 0,1 0 0,0 0 0,-1 0 1,1 0-1,0 1 1,9 91 13,56-369 28,-64 271-62,7 40-108,-9-28 119,-1-1 8,1-1 0,0 0 1,0 1-1,0-1 0,0 1 1,1-1-1,0 0 0,0 1 1,1-1-1,-1 0 0,1 0 1,0 0-1,0 0 0,1 0 1,-1-1-1,1 1 0,0 0 1,1-1-1,-1 0 0,1 0 1,0 0-1,3 2 2,-1-7 9,1 0 0,-1-1 1,0 0-1,0 0 0,0-1 1,0 1-1,0-1 0,0 0 0,0-1 1,-1 0-1,0 0 0,0 0 0,0 0 1,0-1-1,-1 1 0,1-1 0,-1-1 1,-1 1-1,1 0 0,0-3-9,-2 7 3,14-21 10,0 0 0,-2-1 0,0 0 1,-2-1-1,0 0 0,-2-1 0,0-1 0,5-25-13,-12-1 12,-4 52-13,1 0-1,-1-1 0,0 1 0,0 0 0,0 0 1,0 0-1,0 1 0,0-1 0,0 0 1,0 0-1,0 0 0,0 1 0,1-1 0,-1 0 1,0 1-1,0-1 0,0 1 0,0-1 1,1 1-1,-1 0 0,0-1 0,1 1 0,-1-1 1,0 1-1,1 0 0,-1 0 0,1-1 1,-1 1-1,1 0 0,-1 0 0,1 0 0,0 0 1,-1 0-1,1 0 0,0-1 0,0 1 1,0 0-1,-1 0 0,1 1 2,-17 38-44,6-19 42,2-1 0,1 2 0,0-1 0,2 1 0,0 1 0,0 8 2,6-29 1,-1 0-1,1 0 1,0-1 0,-1 1-1,1 0 1,0 0 0,0 0 0,0 0-1,1 0 1,-1 0 0,0 0-1,1-1 1,-1 1 0,1 0-1,0 0 1,0-1 0,-1 1-1,1 0 1,0-1 0,0 1 0,1-1-1,-1 1 1,0-1 0,0 1-1,1-1 1,-1 0 0,1 0-1,-1 1 1,1-1 0,0 0 0,-1-1-1,1 1 1,0 0 0,0 0-1,-1-1 1,1 1 0,0-1-1,0 1 1,0-1 0,0 0-1,0 0 1,-1 0 0,1 0 0,0 0-1,0 0 1,2-1-1,112-25-488,-99 11-1071,-3-9-2698</inkml:trace>
  <inkml:trace contextRef="#ctx0" brushRef="#br0" timeOffset="87229.979">25502 6688 27126,'-11'20'259,"3"-8"-144,1 0 0,1 1 0,0-1 0,0 1 1,1 1-1,1-1 0,0 1 0,1 0 0,1 0 0,0 0 0,0 9-115,2-22 4,0 1 0,0-1-1,0 1 1,0-1-1,0 1 1,1-1-1,-1 1 1,0-1-1,1 1 1,-1-1-1,1 0 1,0 1 0,-1-1-1,1 0 1,0 0-1,0 1 1,0-1-1,0 0 1,0 0-1,0 0 1,0 0-1,0 0 1,0 0 0,1 0-1,-1-1 1,0 1-1,1 0 1,-1-1-1,0 1 1,1-1-1,-1 1 1,1-1-1,-1 0 1,1 1 0,-1-1-1,1 0 1,-1 0-1,1 0 1,-1 0-1,1-1 1,-1 1-1,1 0 1,-1 0 0,0-1-1,1 1 1,0-1-4,72-36 43,-57 27-32,-11 6-11,-1 1 0,1-1 0,0 1 0,1 1 0,-1-1 0,0 1 1,1 0-1,-1 0 0,1 1 0,0 0 0,-1 0 0,1 1 0,0 0 0,6 0 0,-11 2-1,-1 0 0,0 0 0,1 0 0,-1 0 1,0 1-1,0-1 0,0 0 0,0 0 0,0 1 0,-1-1 0,1 1 0,-1-1 0,1 1 0,-1-1 0,0 0 0,0 1 0,0-1 0,0 1 1,-1-1-1,1 1 0,-1-1 0,1 1 0,-1-1 0,0 0 0,0 1 0,0-1 0,0 0 0,0 0 0,-1 0 0,1 0 0,-1 0 0,1 0 0,-2 2 1,-14 21 27,0 0 0,-1-2 0,-1 0-1,-1 0 1,-1-2 0,-2-1-1,-15 12-26,-3-1-308</inkml:trace>
  <inkml:trace contextRef="#ctx0" brushRef="#br0" timeOffset="88747.675">21337 10016 15819,'-19'-31'9185,"-6"46"-7907,13 0-1247,1 1 1,1 1-1,1 0 1,1 0-1,0 1 1,1 0-1,1 0 1,0 1-1,2 0 1,0 0 0,1 0-1,1 0 1,1 0-1,0 0 1,2 1-1,0-1 1,3 17-32,-4-35 7,-1 1 0,1-1 1,0 1-1,-1-1 0,1 1 0,0-1 1,0 1-1,0 0 0,0-1 1,0 1-1,1-1 0,-1 1 1,0-1-1,1 1 0,-1 0 0,1-1 1,-1 1-1,1-1 0,0 0 1,0 1-1,-1-1 0,1 0 0,0 1 1,0-1-1,0 0 0,1 0 1,-1 0-1,0 0 0,0 0 1,1 0-1,-1 0 0,0 0 0,1-1 1,-1 1-1,1 0 0,-1-1 1,1 1-1,-1-1 0,1 0 0,-1 1 1,1-1-1,-1 0 0,1 0 1,0 0-1,-1 0 0,1 0 0,0-1-7,2-3 44,1 0-1,-1-1 0,0 0 1,0 0-1,0 0 0,0 0 1,-1-1-1,0 1 0,0-1 1,-1 0-1,0 0 0,2-6-43,-2 7 23,27-80 134,-4 0-1,-3-2 1,5-63-157,-26 79 64,5 197-259,14 24 214,-19-150-13,-1 1 0,1-1 0,-1 1 0,0-1 0,1 1 1,-1-1-1,1 1 0,-1-1 0,1 1 0,-1-1 0,1 0 1,0 1-1,-1-1 0,1 0 0,0 1 0,-1-1 0,1 0 0,0 0 1,-1 0-1,1 0 0,0 1 0,-1-1 0,1 0 0,0 0 1,-1 0-1,1 0 0,0-1 0,-1 1 0,1 0 0,0 0 0,-1 0 1,1 0-1,0-1 0,-1 1 0,1 0 0,0-1 0,-1 1 1,1 0-1,-1-1 0,1 1 0,-1-1 0,1 1 0,-1-1 0,1 1 1,-1-1-1,0 1 0,1-1 0,-1 0 0,0 1 0,1-1 1,-1 0-1,0 1 0,0-1 0,1 0 0,-1 1 0,0-1 0,0 0 1,0 1-1,0-1 0,0 0 0,0 1 0,0-1 0,0 0 1,0 1-1,0-1 0,-1 0 0,1 1 0,0-1 0,0 0 0,-1 1-6,21-51 105,-3-1 0,-2 0-1,-2 0 1,3-41-105,-14 79-48,-2 23-20,0 2 44,-2 64-115,6 209 26,-3-276 119,17 40 96,-3-53 15,31-81 200,-4-20-269,-5-1 0,-4-2 0,-5-1 1,-5-1-1,8-107-48,-32 344-255,-29 273 242,39-325 121,-8-72-103,-1 0 0,1-1 0,0 1 0,0 0 0,0-1 0,0 1 1,0-1-1,0 1 0,0-1 0,0 1 0,1-1 0,-1 0 1,0 0-1,1 1 0,-1-1 0,1 0 0,0 0 0,-1-1 0,1 1 1,0 0-1,-1 0 0,1-1 0,0 1 0,0-1 0,0 0 1,-1 1-1,1-1 0,0 0 0,0 0 0,0 0 0,0 0 0,-1-1 1,1 1-1,0 0 0,1-1-5,7-2 12,0-1 0,-1-1-1,1 1 1,-1-1 0,0-1 0,0 0 0,0 0 0,-1-1 0,0 0-1,0 0 1,-1-1 0,0 0 0,0 0 0,-1 0 0,0-1 0,0 0-1,-1-1 1,3-6-12,-1-9 39,-17 16-14,-119-86-18,124 92-10,3 1 0,0 0 0,1 0 0,-1 0 0,0 0 0,0 1-1,0-1 1,-1 1 0,1-1 0,0 1 0,0 0 0,-1 0 0,1 0 0,-1 0-1,1 0 1,-1 0 0,1 1 0,-1-1 0,1 1 0,-1 0 0,0 0-1,1 0 1,-1 0 0,0 0 0,1 1 0,-1-1 0,1 1 0,-1-1 0,1 1-1,-1 0 1,1 0 0,-1 0 0,1 0 0,0 1 0,0-1 0,0 1-1,0-1 1,-1 2 3,-7 51-272,-18-32-1960,24-20 1759,1-1 1,-1 1-1,1-1 1,-1 0-1,1 0 1,-1 0-1,0-1 1,1 1-1,-1-1 1,0 0-1,0 0 1,1 0-1,-1-1 1,0 1-1,1-1 1,-1 0-1,-2-1 473,0-13 7846,34-20-7319,-28 35-252,80-39 351,144-60-683,-210 96-1311</inkml:trace>
  <inkml:trace contextRef="#ctx0" brushRef="#br0" timeOffset="89429.088">21817 9404 11634,'0'0'1917,"1"0"3898,-3 12-3383,-23 80 294,16-64-2483,1 1 1,1 0-1,2 0 0,1 1 1,2-1-1,0 1 1,2 0-1,1-1 0,2 1 1,1 5-244,-2-12 88,1-1 1,1 1 0,1-1-1,1 0 1,1 0-1,1-1 1,0 1 0,2-2-1,2 3-88,-11-22 3,-1 0 0,0 0 1,1 0-1,-1 0 0,1 0 0,0 0 0,-1-1 0,1 1 0,0 0 0,0-1 0,-1 1 1,1 0-1,0-1 0,0 1 0,0-1 0,0 1 0,0-1 0,-1 1 0,1-1 0,0 0 1,0 0-1,0 1 0,0-1 0,0 0 0,0 0 0,0 0 0,0 0 0,0 0 0,0 0 1,0 0-1,0-1 0,0 1 0,0 0 0,0 0 0,0-1 0,0 1 0,0-1 0,0 1 1,0-1-1,0 1 0,-1-1 0,1 1 0,0-1 0,0 0 0,-1 1 0,1-1 0,0 0-2,30-43 11,-29 39-56,14-26-704,-2-4-689</inkml:trace>
  <inkml:trace contextRef="#ctx0" brushRef="#br0" timeOffset="90051.801">22063 9213 20540,'0'0'1599,"0"0"-26,1 3-496,18 146 142,-1 317 580,8-370-1616,-2-119 198,-23 20-393,-1-1-1,1 1 1,-1 0-1,0 0 1,0-1-1,0 1 0,0 0 1,-1-1-1,1 1 1,-1 0-1,0 0 1,0-1-1,0 1 0,0 0 1,-1 0-1,1 0 1,-1 0-1,0 1 1,0-1-1,0 0 0,0 1 1,0-1-1,0 1 1,-1 0-1,1 0 1,-1-1-1,0 2 0,0-1 13,-22-28-50,18 20 60,0-1 1,1 1-1,0-1 1,1 0 0,0-1-1,1 1 1,0-1-1,1 0 1,0 0 0,1 0-1,1 0 1,-1 0-1,2 0 1,0-1 0,0 1-1,1 0 1,1 0-1,2-8-10,-3 17 19,1 1-1,-1 0 1,1 0-1,0 1 1,0-1-1,0 0 0,0 1 1,0-1-1,0 1 1,0-1-1,0 1 1,1 0-1,-1 0 0,0 0 1,1 0-1,-1 0 1,1 1-1,-1-1 1,1 1-1,-1 0 0,1-1 1,0 1-1,-1 0 1,1 1-1,-1-1 1,1 0-1,-1 1 0,3 0-18,25-2 10,-12-5-214,0-3-375</inkml:trace>
  <inkml:trace contextRef="#ctx0" brushRef="#br0" timeOffset="90793.699">22515 9346 20028,'20'-102'5891,"-20"102"-5843,0-1 1,1 1-1,-1-1 0,0 1 1,0-1-1,1 0 0,-1 1 0,0-1 1,0 1-1,0-1 0,0 1 1,0-1-1,1 0 0,-1 1 1,0-1-1,-1 1 0,1-1 1,0 0-1,0 1 0,0-1 1,0 1-1,0-1 0,0 0 1,-1 1-1,1-1 0,0 1 1,-1-1-1,1 1 0,0-1 1,-1 1-1,1-1 0,0 1 1,-1 0-1,1-1 0,-1 1 1,1-1-1,-1 1 0,1 0 1,-1-1-1,1 1 0,-1 0 1,1 0-1,-1 0 0,0-1 1,1 1-1,-1 0 0,1 0 1,-1 0-1,0 0 0,1 0 1,-1 0-1,1 0 0,-1 0 1,0 0-1,1 0 0,-1 0-48,-32 21 515,20-9-506,0 1 0,0 0 1,2 1-1,-1 1 0,2 0 1,0 0-1,1 1 0,0 0 1,2 0-1,0 1 0,0 0 1,2 1-1,0-1 0,1 1 1,1 0-1,-1 12-9,4-29 0,0-1 0,-1 0 1,1 1-1,0-1 0,0 1 0,0-1 0,-1 1 1,1-1-1,0 0 0,0 1 0,0-1 1,0 1-1,0-1 0,0 1 0,0-1 0,0 1 1,0-1-1,0 1 0,0-1 0,1 1 0,-1-1 1,0 1-1,0-1 0,0 0 0,0 1 1,1-1-1,-1 1 0,0-1 0,1 0 0,-1 1 1,0-1-1,1 0 0,-1 1 0,0-1 0,1 0 1,-1 1-1,0-1 0,1 0 0,-1 0 1,1 0-1,-1 1 0,1-1 0,-1 0 0,0 0 1,1 0-1,-1 0 0,1 0 0,-1 0 0,1 0 1,-1 0-1,1 0 0,-1 0 0,1 0 1,-1 0-1,1 0 0,-1 0 0,0 0 0,1-1 1,-1 1-1,1 0 0,-1 0 0,1 0 0,-1-1 1,0 1-1,1 0 0,-1-1 0,0 1 1,1 0-1,31-31-3,-22 20 3,6-2-6,0 1 0,1 0 0,0 1 1,0 0-1,1 2 0,1 0 0,0 1 0,0 1 1,0 0-1,1 2 0,16-3 6,-33 7-3,-1 1 1,0-1 0,1 1-1,-1 0 1,0 0-1,1 0 1,-1 0-1,0 0 1,1 0 0,-1 1-1,0-1 1,1 1-1,-1-1 1,0 1-1,0 0 1,0 0-1,0 0 1,1 0 0,-1 0-1,-1 1 1,1-1-1,0 1 1,0-1-1,0 1 1,-1 0 0,1-1-1,-1 1 1,1 0-1,-1 0 1,0 0-1,0 0 1,0 0-1,0 0 1,0 1 0,0-1-1,-1 0 1,1 0-1,-1 1 1,1-1-1,-1 1 3,1 4-1,-1 1-1,0-1 0,-1 1 1,0-1-1,0 1 0,0-1 1,-1 0-1,0 0 1,-1 1-1,1-1 0,-1-1 1,-1 1 1,-4 8 24,-1 0 0,0-1 0,-1 0 0,0-1 0,-1 0 0,-1-1 0,0 0 1,-1-1-1,0 0 0,0-1 0,-13 6-24,25-15-9,1-2-1,0 1 1,1-1-1,-1 1 1,0-1 0,0 1-1,0-1 1,0 1-1,0-1 1,0 1-1,0 0 1,0-1-1,-1 1 1,1-1 0,0 1-1,0-1 1,0 1-1,0-1 1,-1 1-1,1-1 1,0 1-1,0 0 1,-1-1 0,1 1-1,0 0 1,-1-1-1,1 1 1,0 0-1,-1-1 1,1 1-1,-1 0 1,1 0 0,0-1-1,-1 1 1,1 0-1,-1 0 1,1 0-1,-1 0 1,1-1-1,-1 1 1,1 0 0,-1 0-1,1 0 1,-1 0-1,1 0 1,-1 0-1,1 0 1,0 0-1,-1 1 1,1-1 0,-1 0-1,1 0 1,-1 0-1,1 0 1,-1 1-1,1-1 1,0 0-1,-1 0 1,1 1 0,-1-1-1,1 0 1,0 1-1,-1-1 1,1 1 9,13-37-1051,8-15 1751</inkml:trace>
  <inkml:trace contextRef="#ctx0" brushRef="#br0" timeOffset="91046.255">22746 9182 20060,'-6'21'1337,"3"9"231,-1 7-680,4 8-168,0 3-72,0-1-248,1-5-103,4-11-185,3-11-16,3-20-328,0-14-393,1-24-711</inkml:trace>
  <inkml:trace contextRef="#ctx0" brushRef="#br0" timeOffset="91251.026">22703 8905 22509,'5'16'848,"1"7"104,4 5-328,-3 7-344,5-1-112,1-4-88,-3-5-56,9-10-1024,3-4-1048</inkml:trace>
  <inkml:trace contextRef="#ctx0" brushRef="#br0" timeOffset="91513.55">23032 9061 22157,'0'0'1111,"0"0"45,-3 2-216,-3 6-796,0-1 0,0 1-1,1 1 1,0-1 0,1 1 0,0-1 0,0 1-1,1 0 1,0 1 0,0-1 0,1 0 0,1 1-1,-1 6-143,1-14 27,-3 17 58,0 0 0,1 1 0,1-1-1,0 1 1,2-1 0,0 1-1,1-1 1,2 1 0,-1-1-1,2 1-84,-4-19 5,1 1 0,-1-1 0,0 0 0,0 1 0,1-1 0,-1 0 0,0 1 0,1-1 0,-1 0 0,1 0 0,0 1 0,-1-1 0,1 0 0,0 0 0,0 0 0,0 0 0,0 0 0,0 0 0,0 0 0,0 0 0,0 0-1,0-1 1,0 1 0,1 0 0,-1-1 0,0 1 0,0-1 0,1 1 0,-1-1 0,0 0 0,1 1 0,-1-1 0,0 0 0,1 0 0,-1 0 0,0 0 0,1 0 0,-1 0 0,1 0 0,-1-1 0,0 1 0,1 0 0,-1-1 0,0 1 0,0-1 0,1 1-1,-1-1-3,50-52 193,-27 13-163,-2-1 0,-1-1 0,-3-1 0,-1-1-1,-2 0 1,-2-1 0,-2 0 0,-2-1 0,-2 0-1,-2-1 1,-2-1-31,-1 30 20,-1-1 0,-1 1 0,-1 0 0,0-1-1,-1 1 1,-1 0 0,-1 0 0,0 0 0,-5-9-20,9 27 1,0-1 1,0 1-1,0-1 1,0 1 0,0-1-1,0 1 1,0-1-1,0 1 1,0-1-1,0 1 1,0-1-1,-1 1 1,1-1-1,0 1 1,0-1-1,-1 1 1,1-1-1,0 1 1,-1 0 0,1-1-1,0 1 1,-1-1-1,1 1 1,0 0-1,-1 0 1,1-1-1,-1 1 1,1 0-1,-1-1 1,1 1-1,0 0 1,-1 0-1,1 0 1,-1 0 0,1 0-1,-1-1 1,1 1-1,-1 0 1,1 0-1,-1 0 1,0 0-1,1 0 1,-1 0-1,1 1 1,-1-1-1,1 0 1,-1 0-1,1 0 1,0 0 0,-1 1-1,1-1 1,-1 0-1,1 0 1,-1 1-1,1-1 1,0 0-1,-1 1 1,1-1-2,-14 32 3,0 26-18,2 0 1,3 1-1,3 0 0,2 0 1,4 58 14,-1-113-6,0 1 1,0 0-1,1 0 0,-1-1 1,1 1-1,0 0 1,1 0-1,-1 0 1,1-1-1,0 1 1,0 0-1,1-1 1,-1 1-1,1-1 1,0 0-1,0 1 1,1-1-1,-1 0 1,1 0-1,0 0 1,0-1-1,0 1 1,0-1-1,1 1 1,-1-1-1,1 0 1,0 0-1,0-1 0,0 1 1,0-1-1,1 0 1,-1 0-1,0-1 1,1 1-1,0-1 1,2 1 5,20-7-738,6-4-439</inkml:trace>
  <inkml:trace contextRef="#ctx0" brushRef="#br0" timeOffset="93105.64">23480 9055 15179,'0'0'2097,"0"0"84,0 0-687,7-3 619,4-5-1849,-1-1 0,0 0 0,0-1 0,-1 0 0,0 0 0,-1-1 0,0 0 1,0-1-1,-2 0 0,1 0 0,-1 0 0,-1-1 0,-1 0 0,1 0 0,-2 0 1,0-1-1,0 1 0,-2-1 0,1-6-264,-2 18 5,0 1-1,1-1 1,-1 0-1,0 1 1,0-1 0,0 0-1,-1 1 1,1-1-1,0 0 1,-1 1 0,1-1-1,-1 1 1,1-1-1,-1 1 1,0-1 0,1 1-1,-1-1 1,0 1-1,0 0 1,0-1 0,0 1-1,0 0 1,-1 0-1,1 0 1,0 0 0,0 0-1,-1 0 1,1 0-1,-1 0 1,1 1 0,-1-1-1,1 0 1,-1 1 0,1-1-1,-1 1 1,0 0-1,1 0 1,-1-1 0,1 1-1,-1 0 1,0 0-1,1 0 1,-1 1 0,0-1-1,-1 1-4,-68 34 97,60-25-83,1 2 1,0-1-1,0 2 0,1-1 1,1 1-1,0 0 0,1 1 1,0 0-1,1 0 0,1 0 1,0 1-1,1 0 0,1 0 1,0 0-1,1 0 0,0 1 1,1-1-1,1 1 0,1-1 1,1 8-15,-2-19 4,0 0 0,1 0 0,0 0 0,-1 0 0,1-1 0,1 1 1,-1 0-1,0-1 0,1 1 0,0-1 0,0 1 0,0-1 0,0 0 0,1 0 0,-1 0 0,1 0 1,0 0-1,-1-1 0,1 1 0,1-1 0,-1 1 0,0-1 0,0 0 0,1-1 0,-1 1 0,1 0 1,0-1-1,-1 0 0,1 0 0,0 0 0,0 0 0,0-1 0,0 0 0,-1 1 0,1-1 0,0-1 1,0 1-1,0-1 0,0 1 0,3-2-4,12-6-42,0-1 0,-1 0 0,1-2 0,-2 0 0,0-1 0,0 0 0,-1-2 0,12-12 42,-21 20-90,59-52-715</inkml:trace>
  <inkml:trace contextRef="#ctx0" brushRef="#br0" timeOffset="96764.414">2257 9033 15035,'0'0'2057,"0"0"487,0 0-991,0 0-537,2 0 80,-1 0-128,0 0-200,2 0-224,47-2-271,-49 2-97,33-12-120,-11 3-24,7-3 16,2-1-128,1 3-657,2-3-439</inkml:trace>
  <inkml:trace contextRef="#ctx0" brushRef="#br0" timeOffset="97034.224">2917 8941 20308,'12'9'977,"2"-3"-297,2 0-112,5-3-264,1-2-96,2-1-192,3-3 8,-1-4-32,2-3 8,2 0-48,2 1-24,4 4-16,-1 1-24,0 6-104,1-1-136,-1 2-328,-3-3 191</inkml:trace>
  <inkml:trace contextRef="#ctx0" brushRef="#br0" timeOffset="97290.635">3650 8953 7498,'8'3'210,"0"0"0,0-1 0,0 0 0,0-1 0,0 0 0,1 0 0,-1 0 0,0-1 0,1-1 0,-1 1 0,1-1 1,-1-1-1,0 1 0,0-1 0,0-1 0,0 0 0,0 0 0,-1 0 0,1-1 0,-1 0 0,0-1-210,46-37 214,-49 37-210,0 0 0,1 0 0,-1 1 1,1-1-1,0 1 0,0 0 0,0 1 1,1-1-1,-1 1 0,1 0 0,-1 1 0,1-1 1,0 1-1,0 0 0,1 1 0,-1-1 0,0 1 1,0 1-1,1-1 0,-1 1 0,0 0 0,1 0 1,-1 1-1,0 0 0,5 1-4,63 37-482,7 1 1044,-17-42 3726,14-24-1596,-53 20-2896</inkml:trace>
  <inkml:trace contextRef="#ctx0" brushRef="#br0" timeOffset="97617.907">4793 9029 10082,'76'-23'3741,"16"-2"4130,-27 36-6263,-29 5-1407,-28-11-190,1 0-1,0-1 0,0-1 1,1 1-1,-1-1 0,1-1 1,-1 0-1,1 0 1,0-1-1,0 0 0,0-1 1,0 0-11,35-7 14,-39 5-11,1 1 0,-1-1-1,1 1 1,-1 0 0,1 1-1,0 0 1,0 0 0,-1 0-1,1 1 1,-1 0 0,1 0-1,0 1 1,-1-1 0,0 2-1,1-1 1,-1 1-3,52 26-1378,-47-28 380</inkml:trace>
  <inkml:trace contextRef="#ctx0" brushRef="#br0" timeOffset="98550.809">2362 9141 16155,'-1'-14'1649,"2"-7"87,5 1-360,9-2-623,8 3-169,13 7-256,10 5-88,12 7-184,9 2-16,9 3-32,7 4 0,5 1-136,-3 4-232,4-6-384,-2 0-401</inkml:trace>
  <inkml:trace contextRef="#ctx0" brushRef="#br0" timeOffset="98954.393">4374 9150 11322,'17'8'531,"1"-1"0,0-2 0,0 1 0,0-2-1,1 0 1,0-2 0,0 0 0,-1 0-1,12-2-530,-12-1 276,0 1-1,0 1 0,0 1 0,-1 0 0,1 1 0,0 1 0,-1 1 0,0 0 1,0 2-1,0 0-275,133 73 2871,-52-59 936,-5 15-4659,-93-36-244</inkml:trace>
  <inkml:trace contextRef="#ctx0" brushRef="#br0" timeOffset="111291.324">23993 8842 16107,'-11'9'3209,"3"-3"976,8-6-3329,0 0-152,19 9-264,-2-11-143,12-8-209,0-5-56,9-11 8,2-3-40,-2-6 32,-2 3 0,-9 2-256,-3 4-449,-8 6 1033</inkml:trace>
  <inkml:trace contextRef="#ctx0" brushRef="#br0" timeOffset="111540.201">24236 8489 20324,'0'0'1449,"0"-2"535,2 1-1032,-1 0-176,44-23-183,-24 24-169,2 2-248,4 4-72,0 7-88,-2 3-8,-3 10-8,-12 5 0,-4 10 8,-9 2 8,-10 7 8,-3 1 64,-7-3-1192,2-7-1697</inkml:trace>
  <inkml:trace contextRef="#ctx0" brushRef="#br0" timeOffset="112331.745">24722 8242 26966,'9'31'440,"4"5"-192,0 11-216,2 0-32,-2 0 8,0-4 16,-1-8-88,-2-7-224,-5-16-608,-5-12-281,0-9 753</inkml:trace>
  <inkml:trace contextRef="#ctx0" brushRef="#br0" timeOffset="112582.058">24598 8012 25373,'11'20'360,"2"3"-263,3 1-57,4-7-8,-2-2 88,8-11-681,-3-7-543,4-14-1456</inkml:trace>
  <inkml:trace contextRef="#ctx0" brushRef="#br0" timeOffset="112862.421">24804 7892 21733,'0'0'312,"0"1"-200,0 1-32,0 1-32,-1 49-40,1-52-24,0 2-144,0-1-216</inkml:trace>
  <inkml:trace contextRef="#ctx0" brushRef="#br0" timeOffset="113161.305">25010 7758 25269,'-19'-83'2660,"18"83"-2648,0 0 1,0 0-1,0-1 0,0 1 1,0 0-1,0 0 1,0 0-1,0 0 1,0 0-1,0 0 1,0 0-1,0 1 1,0-1-1,0 0 1,0 1-1,1-1 0,-1 0 1,0 1-1,0-1 1,0 1-1,0-1 1,0 1-1,1 0 1,-1-1-1,0 1 1,1 0-1,-1-1 1,0 1-1,1 0 0,-1 0 1,1 0-1,-1 0 1,1-1-1,-1 1 1,1 0-1,0 0 1,-1 0-1,1 0 1,0 0-1,0 1-12,-1-1 4,-6 20 0,0 0-1,2 0 0,0 0 0,1 1 1,1 0-1,2 0 0,0 0 0,1 0 0,1 0 1,1 0-1,1 0 0,3 12-3,-2-7 2,0-2 0,2 1 0,1-1 0,1 1-1,1-2 1,2 1 0,0-2 0,1 1 0,1-2 0,2 1 0,0-2 0,1 0 0,1-1-1,1-1 1,1 0 0,0-2 0,22 16-2,9 0 76,-48-32-33,-2-1 2,-3-4 14,-291-255 1022,293 256-1082,0 1-1,1 0 0,0 0 1,-1-1-1,1 1 0,0 0 1,0 0-1,0-1 0,0 1 0,1 0 1,-1-1-1,0 1 0,1 0 1,0 0-1,0-1 0,-1 1 1,1 0-1,0 0 0,1 0 1,-1 0-1,0 0 0,1 1 1,-1-1-1,1 0 0,-1 0 0,1 1 1,0-1-1,0 1 0,-1 0 1,1-1-1,0 1 0,0 0 1,1 0-1,-1 0 0,0 1 1,0-1-1,0 0 0,1 1 1,-1-1-1,0 1 0,0 0 0,3 0 2,7-6-89,22-11-24,10-5 970</inkml:trace>
  <inkml:trace contextRef="#ctx0" brushRef="#br0" timeOffset="114484.541">25343 7571 24125,'0'3'778,"55"172"-36,-34-103-638,-13-38 156,2 0 0,2-1 0,1 0 1,1-1-1,3 2-260,-17-35 24,0 1-1,0-1 1,0 1 0,0 0 0,0-1-1,1 1 1,-1 0 0,0-1 0,0 1 0,0-1-1,1 1 1,-1 0 0,0-1 0,0 1-1,1 0 1,-1 0 0,0-1 0,0 1 0,1 0-1,-1 0 1,0-1 0,1 1 0,-1 0-1,0 0 1,1 0 0,-1 0 0,1-1-1,-1 1 1,0 0 0,1 0 0,-1 0 0,1 0-1,-1 0 1,0 0 0,1 0 0,-1 0-1,1 0 1,-1 0 0,0 0 0,1 0 0,-1 1-1,0-1 1,1 0 0,-1 0 0,1 0-1,-1 0 1,0 1 0,1-1 0,-1 0 0,0 0-1,1 1 1,-1-1 0,0 0 0,0 1-1,1-1 1,-1 0 0,0 1 0,0-1-1,0 0 1,1 1 0,-1-1-24,1-43 197,-9 0-138,-2 1-1,-2 0 1,-2 1 0,-2 0-1,-20-37-58,23 49 3,12 52-213,9 0 201,2 1-1,0-2 1,1 0-1,1 0 1,1-1-1,9 11 10,-21-30 0,0 0 0,1 0 0,0 0 0,-1 0 0,1 0 0,0 0 0,0-1 0,0 1 0,0 0 0,0-1 1,0 0-1,0 1 0,1-1 0,-1 0 0,0 0 0,1 0 0,-1-1 0,1 1 0,-1-1 0,1 1 0,-1-1 0,1 0 0,0 0 0,-1 0 0,1 0 0,-1 0 0,1-1 0,-1 1 0,1-1 0,-1 1 0,1-1 0,-1 0 0,1 0 0,-1 0 0,0 0 0,0-1 0,0 1 0,1-1 1,0 0-2,4-7 10,0 0 0,0 0 0,0 0 0,-2-1-1,1 0 1,-1 0 0,0 0 0,-1-1-1,0 0 1,-1 1 0,0-2 0,-1 1 0,0 0-1,-1 0 1,0-1 0,-1 1 0,0 0-1,-1-1 1,0 1 0,0 0 0,-2 0 0,1 0-1,-1 0 1,-4-8-9,7 19 0,0 0-1,-1 1 1,1-1-1,0 1 1,-1-1-1,1 0 1,0 0-1,-1 1 1,1-1 0,0 0-1,-1 1 1,1-1-1,-1 0 1,1 0-1,0 0 1,-1 0-1,1 1 1,-1-1-1,1 0 1,-1 0-1,1 0 1,0 0 0,-1 0-1,1 0 1,-1 0-1,1 0 1,-1 0-1,1 0 1,-1 0-1,1 0 1,0-1-1,-1 1 1,1 0-1,-1 0 1,1 0 0,0-1-1,-1 1 1,1 0-1,-1 0 1,1-1-1,0 1 1,-1 0-1,1-1 1,0 1-1,0 0 1,-1-1-1,1 1 1,0 0 0,0-1-1,0 1 1,-1-1-1,1 1 1,0-1-1,0 1 1,0 0-1,0-1 1,0 1-1,0-1 1,0 1-1,0-1 1,0 1-1,0-1 1,0 1 0,0 0-1,0-1 1,0 1-1,0-1 1,-7 38-53,5-17 49,1 0 1,0 0-1,1 0 0,2 0 1,0 0-1,1-1 0,1 1 1,0-1-1,3 4 4,-6-21 0,-1 0 1,1 0-1,0 0 1,0 0-1,0 0 1,0 0-1,0 0 0,1 0 1,-1-1-1,1 1 1,-1 0-1,1-1 1,-1 0-1,1 1 1,0-1-1,0 0 0,0 1 1,0-1-1,0 0 1,0-1-1,0 1 1,0 0-1,0 0 1,0-1-1,0 0 0,0 1 1,0-1-1,1 0 1,-1 0-1,0 0 1,0 0-1,0 0 1,1-1-1,-1 1 0,0-1 1,0 1-1,0-1 1,0 0-1,0 0 1,0 0-1,0 0 1,0 0-1,0 0 0,0 0 1,-1-1-1,1 1 1,0-1-1,0 0 0,12-13 12,-1 0 0,-1-1 0,0-1 0,-1 0 0,0 0 0,-2-1 0,0 0 0,-1-1-1,-1 0 1,-1 0 0,0 0 0,-2-1 0,0 0 0,-1 0 0,-1 0 0,-1 0 0,-1-20-12,-11 23 29,-3 42-25,8-8 24,1 1-1,1 0 1,1 0 0,0 0-1,2 0 1,0 0-1,1 1 1,0-1 0,2 0-1,0 0 1,1 0-1,1 0 1,4 12-28,-8-29-14,1 0 0,-1 0 0,0-1-1,1 1 1,-1 0 0,0 0 0,1-1 0,-1 1 0,1 0 0,-1-1 0,1 1-1,-1-1 1,1 1 0,0-1 0,-1 1 0,1-1 0,0 1 0,-1-1 0,1 1 0,0-1-1,0 0 1,-1 0 0,1 1 0,0-1 0,0 0 0,-1 0 0,1 0 0,0 0-1,0 0 1,0 0 0,-1 0 0,1 0 0,0 0 0,0 0 0,0 0 0,-1 0-1,1-1 1,0 1 0,0-1 14,22-10-1008</inkml:trace>
  <inkml:trace contextRef="#ctx0" brushRef="#br0" timeOffset="114875.205">25993 7343 27598,'-6'11'46,"1"0"0,0 0 0,0 1 0,2-1 0,-1 1 0,2 0 0,-1 0 1,2 0-1,-1 7-46,2-18-1,-1-1 1,1 1-1,0 0 0,-1 0 1,1-1-1,0 1 1,0 0-1,0 0 1,0-1-1,-1 1 1,1 0-1,0 0 0,0 0 1,1-1-1,-1 1 1,0 0-1,0 0 1,0 0-1,0-1 1,1 1-1,-1 0 0,0 0 1,1-1-1,-1 1 1,0 0-1,1-1 1,-1 1-1,1 0 1,-1-1-1,1 1 0,0-1 1,-1 1-1,1-1 1,-1 1-1,1-1 1,0 1-1,-1-1 1,1 0-1,0 1 0,0-1 1,-1 0-1,1 0 1,0 1-1,0-1 1,0 0-1,-1 0 1,1 0-1,0 0 0,0 0 1,0 0-1,-1 0 1,1 0-1,0 0 1,0-1-1,0 1 1,-1 0-1,1 0 0,0-1 1,0 1-1,-1 0 1,1-1 0,51-31-63,-39 22 73,-12 10-10,69-36-1,-68 35 0,-1 0-1,1 1 1,-1-1-1,1 1 0,-1-1 1,1 1-1,-1 0 1,1-1-1,-1 1 1,1 0-1,-1 0 1,1 0-1,0 0 1,-1 0-1,1 0 0,-1 1 1,1-1-1,-1 1 1,1-1-1,-1 1 1,1-1-1,-1 1 1,1 0-1,-1-1 0,0 1 1,1 0-1,-1 0 1,0 0-1,0 0 1,0 1-1,0-1 1,0 0-1,0 0 1,0 0-1,0 1 0,0-1 1,0 1-1,-1-1 1,1 1-1,-1-1 1,1 1-1,-1-1 1,0 1-1,1-1 1,-1 1-1,0 0 2,-1 12 92,0 1 1,-2 0-1,1-1 1,-2 0-1,0 1 1,-1-1-1,0-1 1,-1 1-1,0-1 1,-1 0-1,-8 10-91,13-16 53,-1 0 0,-1 0 0,0 0 0,0 0 0,0-1 1,0 1-1,-1-1 0,0 0 0,-1-1 0,1 1 1,-1-1-1,0 0 0,0 0 0,-1-1 0,1 0 1,-1 0-1,0-1 0,0 1 0,-8 1-54,14-5-69,0-1 0,-1 1 0,1 0 0,-1-1 0,1 1-1,0-1 1,-1 1 0,1-1 0,0 0 0,0 1 0,0-1 0,-1 0 0,1 0 0,0 0-1,0 0 1,0 0 0,0 0 0,0 0 0,1-1 0,-1 1 0,0 0 0,1 0 0,-1-1-1,0 1 1,1 0 0,-1-1 0,1 1 0,0 0 0,-1-1 0,1 1 0,0-1 0,0 1-1,0-1 1,0 1 0,0 0 0,0-1 0,1 1 0,-1-1 0,1 0 69,2-37-4313</inkml:trace>
  <inkml:trace contextRef="#ctx0" brushRef="#br0" timeOffset="115168.686">26185 7406 27566,'18'-9'105,"-1"-1"1,0-1-1,-1 0 0,0-1 1,0-1-1,-2 0 0,1-1 1,-2-1-1,0 0 0,-1-1 1,8-13-106,15-37 31,-34 64-30,0 0 1,0 1-1,0-1 0,0 0 1,-1 0-1,1 0 0,0 0 1,-1 0-1,0 0 0,0 0 1,1 0-1,-1 0 0,0 0 1,0-1-1,-1 1 0,1 0 0,0 0 1,-1 0-1,1 0 0,-1 0 1,0 0-1,0 1 0,0-1 1,0 0-1,0 0 0,0 0 1,0 1-1,0-1 0,-1 0 1,1 1-1,-1-1-1,-3 1 2,1 1 0,-1-1 1,0 1-1,1 0 0,-1 0 0,0 1 1,1-1-1,-1 1 0,0 0 1,1 0-1,-1 1 0,1 0 0,0-1 1,0 1-1,-1 1 0,1-1 1,0 0-1,1 1 0,-1 0 0,0 0 1,1 0-1,0 1 0,0-1 1,0 1-1,0-1 0,0 1 0,1 0 1,-1 0-1,1 0 0,0 1 0,-1 2-2,-7 10 55,1 0-1,0 0 0,2 1 0,0 0 0,0 1 0,2 0 0,0 0 0,2 0 0,0 0 0,1 1 0,1-1 0,0 1 0,3 18-54,-1-34 7,0 0 0,1 0 0,-1 0-1,1 0 1,0 0 0,0-1-1,0 1 1,0-1 0,0 1 0,1-1-1,0 0 1,0 0 0,0 0 0,0 0-1,0-1 1,0 1 0,1-1 0,-1 0-1,1 0 1,0 0 0,0 0 0,-1-1-1,1 0 1,0 1 0,0-1-1,1-1 1,-1 1 0,0-1 0,0 1-1,0-1 1,0 0 0,0-1 0,0 1-1,1-1 1,-1 1 0,0-1 0,0-1-1,0 1 1,3-2-7,61-25 870</inkml:trace>
  <inkml:trace contextRef="#ctx0" brushRef="#br0" timeOffset="116874.675">20972 10838 22285,'-3'6'1772,"-53"133"-222,55-137-1517,1-4-33,0 1 1,1-1-1,-1 1 0,0-1 0,1 0 0,-1 1 0,1-1 1,-1 1-1,1-1 0,0 1 0,0-1 0,0 1 1,0 0-1,0-1 0,0 1 0,0 0 0,0 0 1,0-1-1,0 1 0,1 0 0,-1 0 0,0 0 1,1 1-1,-1-1 0,1 0 0,-1 1 0,1-1 1,-1 0-1,1 1 0,0 0 0,-1-1 0,1 1 0,0 0 1,-1 0-1,1 0 0,0 0 0,-1 0 0,1 0 1,-1 1-1,1-1 0,0 0 0,-1 1 0,1-1 1,-1 1-1,1 0 0,-1-1 0,1 1 0,-1 0 1,1 0-1,-1 0 0,0 0 0,0 0 0,1 0 0,-1 1 1,0-1-1,1 1 0,18 18-23,-1 1 1,-1 0-1,0 1 1,-2 1-1,0 1 1,-2 0-1,0 1 1,8 24 22,-19-46 53,-1-1 0,0 1 0,0-1 0,0 1 0,0 0 0,-1-1 0,1 1 0,-1 0 0,0 0 0,0 0 0,0 0 0,0 0 0,0 1 0,0-1 0,-1 0 0,0 0 0,1 1 0,-1-1 0,-1 0 0,1 0 0,0 1 0,-1-1 0,0 0 0,1 0 0,-1 0 0,0 0 1,-1 0-1,1 0 0,0 0 0,-1 0 0,0 0 0,0-1 0,0 1 0,0-1 0,0 1 0,0-1 0,-1 0 0,1 0 0,-1 0 0,1 0 0,-1 0 0,-1 0-53,-4-2 52,0 0 1,0 0-1,-1-1 0,1 0 1,0 0-1,0-1 0,0 0 1,0-1-1,0 0 0,1 0 0,-1-1 1,1 0-1,0 0 0,0 0 1,0-1-1,1 0 0,-1 0 1,1-1-1,0 0 0,1 0 1,0 0-1,0-1 0,0 0 1,0 0-1,1 0 0,1 0 1,-1-1-1,1 0 0,0 1 1,-1-7-53,5 11-27,0 0 1,0-1 0,0 1-1,0 0 1,1 0-1,0 0 1,-1 0 0,1 0-1,0 0 1,0 1 0,0-1-1,1 0 1,-1 1 0,1 0-1,-1 0 1,1-1 0,0 1-1,0 1 1,0-1 0,0 0-1,0 1 1,0 0 0,0-1-1,0 1 1,1 1-1,-1-1 1,0 0 0,1 1-1,-1 0 1,2-1 26,20-8-1111,61-49-5293,-47 6 1848,27-72-714,-51 94 5951,-28-38 12041,11 68-12587,0 0 1,0 1 0,0-1-1,0 1 1,0 0 0,0 0 0,0 0-1,0 0 1,0 0 0,0 0-1,0 0 1,0 1 0,1-1 0,-1 1-1,0-1 1,1 1 0,-1 0-1,1-1 1,0 1 0,0 0-1,0 0 1,0 0 0,0 0 0,0 0-1,0 1-135,-2 3 12,-1 0 0,2 0 0,-1 1 0,1-1 0,0 1 0,0 0 0,1-1 0,0 1 0,0 0 0,0 0 0,1 0 0,0 0 0,1 0-1,0 0 1,0 0 0,0-1 0,0 1 0,1 0 0,1-1 0,-1 1 0,2 1-12,-2-7 3,1 0 0,-1-1-1,0 1 1,1-1 0,-1 0-1,1 0 1,-1 0 0,1 0 0,-1 0-1,1 0 1,-1-1 0,1 1 0,-1-1-1,1 0 1,-1 1 0,0-1 0,0 0-1,1-1 1,-1 1 0,0 0 0,0 0-1,0-1 1,0 0 0,0 1 0,0-1-1,-1 0 1,1 0 0,-1 0 0,1 0-1,-1 0 1,1 0 0,-1 0 0,0 0-1,0-1 1,0-1-3,8-6 13,-2 0 0,1-1-1,-1 0 1,-1 0 0,0 0 0,0-1 0,-1 0-1,-1 0 1,0 0 0,-1-1 0,0 0-1,0-1-12,-4 14 1,1 1 0,0-1 0,-1 0-1,1 1 1,-1-1 0,1 0 0,0 0-1,-1 1 1,1-1 0,-1 0 0,1 0-1,-1 0 1,1 1 0,-1-1-1,1 0 1,-1 0 0,1 0 0,-1 0-1,1 0 1,-1 0 0,1 0 0,-1 0-1,1 0 1,-1 0 0,1-1 0,-1 1-1,1 0 1,-1 0 0,1 0-1,-1 0 1,1-1 0,0 1 0,-1 0-1,1-1 1,-1 1 0,1 0 0,0-1-1,-1 1 0,-5 141 18,7-141-17,-1 0 0,0 0 0,1-1 0,-1 1 0,1 0 0,-1 0 0,0-1 0,1 1 0,-1 0 0,1 0 0,-1 0 0,1-1 0,-1 1 0,0 0 0,1 0 1,-1 0-1,1 0 0,-1 0 0,1 0 0,-1 0 0,1 0 0,-1 0 0,0 0 0,1 1 0,-1-1 0,1 0 0,-1 0 0,1 0 0,-1 0 0,0 1 0,1-1 0,-1 0 0,1 0 0,-1 1 0,0-1 0,1 0 0,-1 1 1,0-1-1,0 0 0,1 1 0,-1-1 0,0 1 0,0-1 0,1 0 0,-1 1 0,0-1 0,0 1 0,0-1 0,0 0 0,0 1 0,0-1 0,1 1 0,-1-1 0,0 1 0,0-1 0,-1 1 0,1-1 0,0 1 1,0-1-1,0 1-1,21-42 71,-17 33-61,5-12 12,-2 3-14,1 0 1,1 0-1,0 1 1,1 0-1,1 1 1,0 0-1,8-6-8,-18 21-1,0-1 0,0 1 0,0-1 0,0 1 0,1 0 0,-1-1 0,0 1 0,0 0 1,0 0-1,0 0 0,1 0 0,-1 0 0,0 0 0,0 1 0,0-1 0,1 0 0,-1 1 0,0-1 0,0 0 0,0 1 0,0-1 0,0 1 0,0 0 0,0-1 0,0 1 0,0 0 0,0 0 0,0-1 0,-1 1 0,1 0 0,0 0 0,0 0 0,-1 0 1,1 0-1,-1 0 0,1 0 0,-1 0 0,1 1 0,-1-1 0,1 0 0,-1 0 0,0 0 0,0 0 0,0 1 1,7 10 13,-5-10 8,-2-2 11,-1-3 33,-22-106 260,22 105-297,-4 8 12,1 5-41,-1 1 1,1-1 0,0 1-1,1 0 1,0 0 0,1 0-1,0 1 1,0-1 0,1 0-1,1 1 1,0-1 0,0 1-1,1-1 1,0 1 0,1 2 0,-1 5 9,-1-16-18,0 0 5,-1-1-1,0 0 1,1 1 0,-1-1 0,0 1-1,1-1 1,0 1 0,-1-1 0,1 1-1,0-1 1,0 1 0,0-1 0,0 1-1,0-1 1,0 1 0,0-1 0,1 1-1,-1-1 1,1 1 0,-1-1 0,1 1-1,-1-1 1,1 0 0,0 1 0,-1-1-1,1 0 1,0 0 0,0 1 0,0-1-1,0 0 1,0 0 0,0 0 0,1 0-1,-1 0 1,0 0 0,0-1 0,1 1-1,-1 0 1,0-1 0,1 1 0,-1-1-1,1 1 1,-1-1 0,1 0 0,-1 1-1,1-1 1,-1 0 0,1 0 0,-1 0-1,1 0 1,-1 0 0,1-1 0,-1 1-1,1 0 1,-1-1 0,2 1 4,19-25-1026,3-12-627</inkml:trace>
  <inkml:trace contextRef="#ctx0" brushRef="#br0" timeOffset="117168.171">21606 10468 22061,'-27'72'3988,"22"41"-2615,5-112-1370,0 0 1,-1 0-1,1 0 1,0 0-1,0 0 0,0-1 1,0 1-1,0 0 1,0 0-1,0 0 0,0 0 1,0 0-1,1 0 1,-1-1-1,0 1 1,0 0-1,1 0 0,-1 0 1,1 0-1,-1-1 1,0 1-1,1 0 1,0-1-1,-1 1 0,1 0 1,-1-1-1,1 1 1,0 0-1,0-1 1,-1 1-1,1-1 0,0 0 1,0 1-1,-1-1 1,1 1-1,0-1 0,0 0 1,0 0-1,0 0 1,0 1-1,-1-1 1,1 0-1,0 0 0,0 0 1,0 0-1,0 0 1,0-1-1,0 1 1,0 0-1,-1 0 0,1 0 1,0-1-1,0 1 1,0-1-4,42-35 46,-29 22-20,-8 8-24,0 2-1,-1-1 1,1 1 0,1 0-1,-1 0 1,1 1-1,-1-1 1,1 2 0,0-1-1,0 1 1,0 0-1,1 0 1,-1 1 0,0 0-1,1 0 1,-1 1-1,0 0 1,1 0 0,-1 0-1,2 2-1,-8-2 2,1 0 0,-1 1 0,0-1 0,1 1 0,-1 0 0,0 0 0,1-1 0,-1 1 0,0 0 0,0 0 0,0 0 0,0 0 0,0 0-1,0 0 1,0 1 0,0-1 0,0 0 0,-1 0 0,1 1 0,0-1 0,-1 1 0,1-1 0,-1 0 0,1 1 0,-1-1 0,0 1 0,0-1 0,0 1 0,1-1 0,-1 1-1,-1-1 1,1 1 0,0-1 0,0 1 0,0-1 0,-1 0 0,1 1 0,-1-1 0,1 1 0,-1-1 0,0 0 0,0 1 0,0 0-2,-36 59 464,25-43-379,-2-1 0,0-1 0,-1-1-1,0 0 1,-1 0 0,-1-2 0,-13 9-85,28-24-739,1-10-953</inkml:trace>
  <inkml:trace contextRef="#ctx0" brushRef="#br0" timeOffset="117707.781">22203 10333 20332,'-62'47'5270,"56"-41"-5168,1 0 0,0 0-1,0 0 1,1 1 0,-1-1-1,1 1 1,1 0 0,-1 0 0,1 0-1,0 1 1,1-1 0,0 1-1,-1 3-101,1-1 81,0 0 0,0 0 0,0 0 0,2 0 0,-1 1 0,1-1-1,0 0 1,1 0 0,1 0 0,-1 1 0,4 8-81,-5-18 3,0-1-1,0 1 1,1 0 0,-1-1-1,0 1 1,0-1 0,0 1 0,1 0-1,-1-1 1,0 1 0,1-1-1,-1 1 1,0-1 0,1 1 0,-1-1-1,1 1 1,-1-1 0,1 1-1,-1-1 1,1 0 0,-1 1-1,1-1 1,-1 0 0,1 1 0,0-1-1,-1 0 1,1 0 0,-1 1-1,1-1 1,0 0 0,-1 0 0,1 0-1,0 0 1,-1 0 0,1 0-1,0 0 1,-1 0 0,1 0 0,0 0-1,-1-1 1,1 1 0,-1 0-1,1 0 1,0 0 0,-1-1-1,1 1 1,-1 0 0,1-1 0,-1 1-1,1-1 1,-1 1 0,1 0-1,-1-1 1,1 1 0,-1-1 0,0 1-1,1-1 1,-1 0 0,1 1-3,21-37 86,-22 36-85,83-224 232,-66 200-214,-5 37-21,2 48 27,-12-51 0,14 70 339,-15-79-356,0 1-1,0-1 1,0 1 0,0-1 0,0 0 0,0 1 0,1-1-1,-1 0 1,0 0 0,0 0 0,0 0 0,0 0 0,1 0-1,-1 0 1,0 0 0,0-1 0,0 1 0,0 0-1,0-1 1,0 1 0,1-1 0,-1 1 0,0-1 0,0 1-1,-1-1 1,1 0 0,0 1 0,0-1 0,0 0 0,0 0-1,0 0 1,-1 0 0,1 0 0,0 0 0,-1 0-1,1 0 1,-1 0 0,1 0 0,-1 0 0,0 0 0,1 0-1,-1 0 1,0 0 0,0 0 0,0-1 0,0 1 0,0 0-1,0 0 1,0 0 0,0 0 0,0-1 0,0 1-1,-1 0-6,4-5 9,22-52 70,-19 39-68,2 0 1,1 0-1,0 1 1,1 0-1,1 1 1,10-13-13,-20 29-1,-1 1-1,1-1 1,-1 0 0,1 1 0,0-1-1,-1 0 1,1 1 0,0-1 0,-1 1-1,1-1 1,0 1 0,0 0-1,-1-1 1,1 1 0,0 0 0,0-1-1,0 1 1,-1 0 0,1 0 0,0 0-1,0 0 1,0 0 0,0 0 0,0 0-1,-1 0 1,1 0 0,0 0-1,0 0 1,0 0 0,0 1 0,-1-1-1,1 0 1,0 1 0,0-1 0,0 0-1,-1 1 1,1-1 0,0 1 0,-1-1-1,1 1 1,0 0 0,-1-1 0,1 1-1,-1 0 1,1-1 0,-1 1-1,1 0 1,-1-1 0,0 1 0,1 0-1,-1 0 2,19 47-28,-17-41 32,16 73 58,-17-78-34,-1-2 18,1-7-1136,3-24-726</inkml:trace>
  <inkml:trace contextRef="#ctx0" brushRef="#br0" timeOffset="118972.815">23029 10036 19900,'1'-2'180,"-1"0"1,1 0-1,-1 1 0,0-1 0,0 0 0,1 0 0,-1 0 0,-1 0 0,1 0 1,0 0-1,0 0 0,-1 0 0,1 0 0,-1 0 0,0 0 0,1 0 0,-1 0 1,0 0-1,0 1 0,0-1 0,0 0 0,0 1 0,-1-1 0,1 1 0,-1-1 1,1 1-1,-1 0 0,1-1 0,-1 1 0,1 0 0,-1 0 0,0 0 1,0 0-1,0 1 0,0-1 0,1 0 0,-1 1 0,0-1 0,0 1 0,0 0 1,0-1-1,0 1 0,0 0 0,-1 0-180,-3 5 41,0-1 1,0 1-1,1 0 1,0 1-1,0-1 1,0 1-1,0 0 0,1 0 1,0 0-1,0 1 1,1-1-1,0 1 1,0 0-1,0 0 1,1 0-1,0 0 0,1 1 1,-1-1-1,2 1 1,-1-1-1,1 0 1,0 1-1,0-1 1,1 1-1,0-1 0,0 1-40,-1-8-1,-1 3 0,1 0 1,-1-1 0,1 1-1,0 0 1,0 0-1,0-1 1,0 1-1,0 0 1,0-1-1,1 1 1,-1 0-1,1-1 1,0 1 0,0 0-1,0-1 1,0 1-1,0-1 1,1 0-1,-1 1 1,1-1-1,-1 0 1,1 0-1,0 0 1,0 0 0,0 0-1,0 0 1,0 0-1,1-1 1,-1 1-1,0-1 1,1 0-1,0-3 4,0 0 0,0 0 1,0-1-1,0 1 0,0-1 0,0 0 0,-1 0 1,0 0-1,1 0 0,-1 0 0,0-1 1,-1 1-1,1-1 0,0 1 0,-1-1 0,0 1 1,0-1-1,0 0 0,0-2-4,1 0 7,5-20 14,0-1 1,-2 0 0,0 0 0,-2 0-1,-1 0 1,-2-1 0,0 1 0,-2 0 0,-1-4-22,2 28-12,20 113-126,-19-109 138,0 0 0,0 1 0,0-1 0,0 1 0,1-1 0,-1 1-1,0-1 1,1 0 0,-1 1 0,1-1 0,-1 0 0,1 1 0,0-1 0,0 0 0,-1 0-1,1 0 1,0 0 0,0 1 0,0-1 0,0-1 0,0 1 0,1 0 0,-1 0 0,0 0-1,0 0 1,1-1 0,-1 1 0,0-1 0,1 1 0,-1-1 0,0 1 0,1-1 0,-1 0-1,1 0 1,-1 0 0,0 1 0,1-1 0,-1-1 0,1 1 0,-1 0 0,1 0 0,-1 0-1,0-1 1,1 1 0,-1-1 0,0 1 0,1-1 0,-1 0 0,0 1 0,0-1 0,1 0-1,-1 0 1,0 0 0,0 0 0,0 0 0,0 0 0,0 0 0,0 0 0,-1 0 0,2-1 0,98-131 82,-100 132-81,1 0-2,-1 0 0,1 0 0,-1-1 0,1 1 0,0 0 0,0 0 0,-1 0 0,1 0 0,0 0 1,0 0-1,0 0 0,0 0 0,0 0 0,0 0 0,0 0 0,1 1 0,-1-1 0,0 0 0,0 1 0,1-1 0,-1 1 0,0-1 0,1 1 0,-1 0 0,0 0 0,1 0 0,-1-1 0,0 1 0,1 0 0,-1 1 0,1-1 0,-1 0 0,0 0 0,1 1 1,28 116-98,-13-38 112,-16-79-7,0 0-1,0-1 1,1 1-1,-1-1 1,0 1-1,0-1 1,0 1 0,0-1-1,0 0 1,0 1-1,0-1 1,0 0-1,-1 0 1,1 0-1,0 0 1,0 0-1,-1 1 1,1-1 0,0-1-1,-1 1 1,1 0-1,-1 0 1,1 0-1,-1 0 1,0 0-1,1 0 1,-1-1 0,0 1-1,0 0 1,0 0-1,0 0 1,0-1-1,0 1-6,7-27 48,-2-1-1,-1 0 1,-1 1 0,-1-1-1,-2-1 1,-2-25-48,0 48-80,1 17 45,3 23-2,23 37 15,-24-69 22,0 1 0,-1-1 1,1 1-1,0-1 0,0 0 0,1 1 0,-1-1 1,0 0-1,0 0 0,0 0 0,1 0 1,-1 0-1,1 0 0,-1 0 0,1 0 1,-1-1-1,1 1 0,-1 0 0,1-1 1,0 1-1,-1-1 0,1 0 0,0 0 1,-1 1-1,1-1 0,0 0 0,-1 0 1,1-1-1,0 1 0,-1 0 0,1 0 0,0-1 1,-1 1-1,1-1 0,-1 0 0,1 1 1,0-1-1,-1 0 0,0 0 0,1 0 1,0-1-1,8-6 7,0-1 1,-1 0 0,0-1 0,-1 0 0,0 0 0,0-1 0,-1 0-1,-1 0 1,1-1 0,-2 0 0,0 0 0,0 0 0,-1-1-1,-1 0 1,0 1 0,-1-1 0,0-6-8,-4-21 21,-21 72-131,17-13 103,0-1 1,1 1-1,1 0 1,1 0-1,0 1 1,2-1-1,0 6 7,2-25 1,-1 1-1,1 0 1,-1 0-1,1 0 1,0-1 0,-1 1-1,1 0 1,0-1-1,0 1 1,0 0-1,-1-1 1,1 1-1,0-1 1,0 0-1,0 1 1,0-1-1,0 0 1,0 1 0,0-1-1,0 0 1,0 0-1,0 0 1,0 0-1,0 0 1,0 0-1,0 0 1,0 0-1,0 0 1,0 0 0,0-1-1,0 1 1,-1 0-1,1-1 1,0 1-1,0-1 1,0 1-1,0-1 1,0 1-1,-1-1 1,1 1-1,0-1 1,0 0 0,-1 0-1,1 1 1,0-1-1,-1 0 1,1 0-1,-1 0 1,1 1-1,-1-1 1,0 0-1,1 0 1,-1 0-1,0 0 1,0 0 0,1-1-1,4-2 4,9-9-2,1 0 0,1 1 0,0 1 0,1 0 1,0 1-1,1 1 0,0 1 0,0 0 0,1 1 0,19-4-2,-35 11-4,-3 0 20,-5-1 31,-2-1-23,0 0-1,-1 0 1,1-1-1,1 0 1,-1 0-1,0 0 1,1-1-1,0 0 1,0-1 0,0 1-1,0-1 1,1 0-1,-1-1 1,1 1-1,1-1 1,-1 0-1,1 0 1,-1-3-24,5 8-8,-1 1 0,1-1 0,0 0 0,0 0-1,0 0 1,0 1 0,0-1 0,0 0 0,0 0 0,0 0 0,0 1 0,0-1 0,0 0-1,1 0 1,-1 0 0,0 1 0,1-1 0,-1 0 0,0 0 0,1 1 0,-1-1-1,1 0 1,-1 1 0,1-1 0,-1 1 0,1-1 0,-1 1 0,1-1 0,0 1 0,-1-1-1,1 1 1,0-1 0,0 1 0,-1 0 0,1-1 0,0 1 0,0 0 0,-1 0-1,1 0 1,0-1 0,0 1 0,0 0 0,-1 0 0,1 0 0,0 0 0,0 0 0,0 1-1,-1-1 1,1 0 0,0 0 0,0 0 0,0 1 0,-1-1 0,1 0 0,0 1 0,-1-1-1,1 1 1,0 0 8,11-1-285,25-3-1013,7-1-651</inkml:trace>
  <inkml:trace contextRef="#ctx0" brushRef="#br0" timeOffset="119781.688">23988 9070 21805,'14'31'888,"-2"0"-1,-2 1 1,0 1 0,-3-1 0,0 1 0,-2 1 0,-1 1-888,-2-5 133,3 1 0,0-1 0,2 0 0,1 0 0,1-1 1,2 0-1,1 0 0,7 11-133,-19-40 4,0 1 1,0 0-1,1-1 1,-1 1-1,0 0 1,0-1-1,0 1 1,1 0-1,-1-1 1,0 1-1,1 0 1,-1-1-1,0 1 1,1-1-1,-1 1 1,1-1-1,-1 1 1,1-1-1,-1 1 1,1-1-1,-1 1 1,1-1 0,-1 0-1,1 1 1,0-1-1,-1 0 1,1 1-1,0-1 1,-1 0-1,1 0 1,0 0-1,-1 0 1,1 0-1,0 1 1,-1-1-1,1-1 1,0 1-1,-1 0 1,1 0-1,0 0 1,-1 0-1,1 0 1,0 0-1,-1-1 1,1 1-5,-1-15 35,-1 0 0,0 1 0,-1-1 1,0 1-1,-2-1 0,0 1 0,0 0 1,-1 0-1,-2-2-35,-68-127 37,73 140-59,18 55-108,-15-48 129,0 0 0,0 0 0,0 0 0,0 0 0,1 0 0,-1 0 0,1 0 0,0-1-1,0 1 1,1-1 0,-1 0 0,1 1 0,0-1 0,-1 0 0,1 0 0,1-1 0,-1 1 0,0-1 0,1 1-1,-1-1 1,1 0 0,0 0 0,-1-1 0,1 1 0,0-1 0,0 0 0,0 0 0,0 0 0,0 0-1,1-1 1,-1 0 0,0 0 0,0 0 0,0 0 0,0-1 0,0 1 0,0-1 0,0 0 0,3-1 1,9-10-3,0-1 0,-1 0 0,0-1 0,-1-1 0,-1 0 0,0-1 0,-1 0 0,6-12 3,37-45 36,-55 71-37,0 1 0,0 0-1,0 0 1,1 0 0,-1-1 0,1 1 0,-1 0 0,1 0 0,-1 0 0,1 0 0,-1 0 0,1 0 0,0 0 0,0 0 0,-1 0 0,1 0 0,0 0 0,0 0 0,0 1-1,0-1 1,0 0 0,0 1 0,0-1 0,1 1 0,-1-1 0,0 1 0,0-1 0,0 1 0,0 0 0,1 0 0,-1-1 0,0 1 0,0 0 0,1 0 0,-1 0 0,0 1-1,0-1 1,0 0 0,1 0 0,-1 1 0,0-1 0,0 0 0,0 1 0,0-1 0,0 1 0,1 0 0,-1-1 0,0 1 0,0 0 0,-1-1 0,1 1 0,0 0 0,0 0-1,0 0 1,0 0 0,-1 0 0,1 0 0,0 1 1,27 121 26,-26-123-25,1 0 1,-1 0 0,0 0 0,0 0 0,1 0 0,-1-1 0,0 1-1,1-1 1,-1 1 0,0-1 0,0 0 0,0 0 0,0 0-1,1 0 1,-1 0 0,-1 0 0,1-1 0,0 1 0,0-1-1,0 1 1,-1-1 0,1 0 0,-1 1 0,1-1 0,-1 0 0,0 0-1,0 0 1,0 0 0,0 0 0,0 0 0,0-1 0,0-1-2,1 2 1,9-16 2,0 0 0,2 1 0,0 1 0,1 0 0,1 1 0,0 0 0,1 1 0,0 1 0,1 0 0,1 2 0,0 0 1,0 0-1,10-2-3,-27 12-3,1 1 1,0-1 0,-1 0 0,1 1 0,0-1-1,-1 1 1,1 0 0,0 0 0,-1-1 0,1 1-1,0 0 1,0 0 0,-1 0 0,1 1-1,0-1 1,-1 0 0,1 1 0,0-1 0,-1 1-1,1 0 1,0-1 0,-1 1 0,1 0 0,-1 0-1,1 0 1,-1 0 0,0 0 0,1 0-1,-1 0 1,0 1 0,0-1 0,0 0 0,0 1-1,0-1 1,0 1 0,0-1 0,0 1 0,-1 0-1,1-1 1,-1 1 0,1 0 0,-1-1-1,1 1 1,-1 1 2,18 67 55,10-100 84,-15 9-121,-3 2-16,1 0 1,1 1-1,0 1 1,1 0-1,1 0 0,0 2 1,2 0-1,0 0 1,4-2-3,-19 17-2,0-1 0,0 0 1,-1 1-1,1-1 1,0 0-1,0 1 1,0-1-1,0 1 0,0 0 1,0-1-1,0 1 1,0 0-1,0 0 0,0-1 1,0 1-1,0 0 1,0 0-1,0 0 0,0 0 1,1 0-1,-1 1 1,0-1-1,0 0 0,0 0 1,0 1-1,0-1 1,0 0-1,0 1 1,-1-1-1,1 1 0,0 0 1,0-1-1,0 1 1,0 0-1,-1-1 0,1 1 1,0 0-1,0 0 1,-1-1-1,1 1 0,-1 0 1,1 0-1,-1 0 1,1 0-1,-1 0 0,0 0 1,1 0-1,-1 1 2,8 58-48,-7-45 51,0-6-1,9 50 55,-10-58-55,0 0 0,1 0 0,-1 0 0,1 0 0,-1 0 0,0 0 0,1 0 0,0 0 0,-1 0 0,1 0 0,0-1 0,-1 1 0,1 0 0,0 0 0,0-1 0,-1 1 0,1-1 0,0 1 0,0 0 0,0-1 0,0 0 0,0 1 0,0-1 0,0 1 0,0-1 0,0 0 0,0 0 0,0 0 0,0 0 0,0 0 0,0 0 0,1 0 0,-1 0 0,0 0 0,0 0 0,0 0 0,0-1 0,0 1 0,0 0 0,0-1 0,0 1 0,0-1 0,0 1 0,-1-1 0,1 1 0,0-1 0,0 0 0,0 0-2,3-1-93,0 0 1,0-1-1,-1 0 1,1 0-1,-1 0 1,0 0-1,0-1 1,0 1-1,0-1 1,0 0-1,-1 0 1,1 0-1,-1 0 1,0 0-1,-1-1 1,1 1-1,-1 0 1,0-1-1,0 1 0,0-1 1,0 0 92,-3-9-2113</inkml:trace>
  <inkml:trace contextRef="#ctx0" brushRef="#br0" timeOffset="120035.269">24860 8791 27918,'29'9'320,"-3"-5"-248,6 1-56,5-4-32,5-2-464,3-10 968</inkml:trace>
  <inkml:trace contextRef="#ctx0" brushRef="#br0" timeOffset="120313.468">25350 8781 27430,'17'-13'47,"-2"0"0,0-2 0,0 0 0,-1 0 0,-1-1 1,-1-1-1,0 0 0,-1 0 0,-1-2 0,0 1 0,-2-1 0,6-17-47,-13 34 5,0 1 0,0-1 0,0 0 0,-1 0 0,1 1 0,0-1 0,-1 0 0,0 0 0,1 0 0,-1 0 0,0 0 0,0 0 0,0 1 0,0-1 0,0 0 0,0 0 0,0 0 0,-1 0 0,1 0 0,-1 0 0,0 0 0,1 1 0,-1-1 0,0 0 0,0 1 0,0-1-1,0 0 1,0 1 0,-1-1 0,1 1 0,0 0 0,-1-1 0,1 1 0,-1 0 0,1 0 0,-1 0 0,0 0 0,1 0 0,-1 0 0,0 0-5,-4 2 20,1 0 0,0 0-1,0 0 1,-1 1 0,1 0 0,0 0 0,1 0-1,-1 1 1,0 0 0,1-1 0,-1 2 0,1-1-1,0 0 1,0 1 0,0 0 0,0 0 0,1 0-1,0 0 1,0 1 0,-2 2-20,-6 7 72,0-1 0,1 2-1,0-1 1,1 2 0,1-1 0,0 1-1,1 0 1,1 0 0,1 1-1,0 0 1,1 0 0,1 0 0,0 1-1,1-1 1,1 1 0,1-1 0,1 1-1,0-1 1,2 9-72,-1-22 3,0 0 0,-1 0 0,1 0 0,0 0 1,1 0-1,-1-1 0,1 1 0,0-1 0,-1 0 0,2 0 0,-1 0 0,0 0 0,0 0 0,1-1 0,0 1 1,-1-1-1,1 0 0,0 0 0,0-1 0,0 1 0,0-1 0,0 0 0,1 0 0,-1 0 0,0 0 0,0-1 1,1 0-1,-1 0 0,0 0 0,2 0-3,6-1-44,0 0 0,-1-1 0,1 0 0,-1-1 0,1 0 0,-1-1 0,0 0 0,0 0 0,-1-2 0,10-5 44,29-26 448</inkml:trace>
  <inkml:trace contextRef="#ctx0" brushRef="#br0" timeOffset="123016.309">21906 11302 7826,'0'-1'10171,"1"-2"-5375,14-9-1783,111-52-1785,-62 6-1174,-20 16-193,2 2 0,1 3 0,37-22 139,-73 53-925,-9 5 248</inkml:trace>
  <inkml:trace contextRef="#ctx0" brushRef="#br0" timeOffset="123313.142">22225 10864 19292,'65'-49'3718,"56"16"-2703,-14 39-583,-104-5-394,1 0 1,-1 0-1,1 0 0,-1 1 1,1-1-1,-1 1 1,0 0-1,0 0 1,0 0-1,0 0 1,0 0-1,0 1 0,-1-1 1,1 1-1,-1 0 1,1 0-1,-1 0 1,0 0-1,0 0 1,-1 0-1,1 1 1,-1-1-1,1 1 0,-1-1 1,0 1-1,0-1 1,-1 2-39,0 10 139,-1-1 0,-1 0-1,0 1 1,-2-1 0,1 0 0,-1 0 0,-1-1 0,-1 1 0,0-1 0,0 0-1,-2-1 1,1 0 0,-2 0 0,1 0 0,-3 1-139,-31 53 295,8-9-638,24-45 467</inkml:trace>
  <inkml:trace contextRef="#ctx0" brushRef="#br0" timeOffset="152115.196">23048 10489 16059,'12'-49'6139,"-12"48"-6096,0 0 0,1 0 0,-1 1 0,1-1 1,-1 0-1,1 0 0,0 1 0,-1-1 0,1 1 0,0-1 1,-1 1-1,1-1 0,0 1 0,0-1 0,-1 1 1,1 0-1,0-1 0,0 1 0,0 0 0,0-1 1,-1 1-1,1 0 0,0 0 0,0 0 0,0 0 1,0 0-1,0 0 0,0 0 0,-1 0 0,1 1 0,0-1 1,0 0-1,0 0 0,0 1 0,-1-1 0,1 0 1,0 1-1,0-1 0,-1 1 0,1-1 0,0 1 1,0-1-1,-1 1 0,1 0 0,-1-1 0,1 1 0,-1 0 1,1-1-1,-1 1 0,1 0 0,-1 0 0,1 0 1,-1 0-44,16 20 43,0 1 0,-2 1 0,0 0 0,-2 1 0,-1 1 0,0 0 0,0 6-43,-3-11 20,-1-1 0,-1 1-1,0 0 1,-2 1 0,0-1 0,-2 1 0,0 0 0,-1 12-20,-1-32-47,0 0 0,-1 0 0,1 0 0,0 0 0,-1 0 0,1 0 0,0-1 0,-1 1 0,1 0 0,-1 0 0,1 0 0,-1 0 0,0-1 0,1 1 0,-1 0 0,0-1 0,0 1 0,1 0 0,-1-1 0,0 1 0,0-1 0,0 1 0,0-1 0,1 0 0,-1 1 0,0-1 0,0 0 0,0 0 0,0 1 0,0-1 0,0 0 0,0 0 0,0 0 0,0 0 0,0 0 0,0-1-1,0 1 1,0 0 0,0 0 0,0-1 0,0 1 0,0 0 0,0-1 0,1 1 0,-1-1 0,-1 0 47,-48-21-2166,32 10 1367,0 0 0,1-1 0,0-1 0,2 0 0,-1-1 0,2-1 0,-2-3 799,-51-78 2395,64 91-2105,0 0 0,1-1 0,0 1 0,0-1 1,0 1-1,1-1 0,0 0 0,0 0 0,1 1 0,-1-1 0,2 0 1,-1 0-1,1 0 0,0 1 0,0-1 0,1 0 0,0 1 1,0-1-1,1-1-290,0 1 25,0-1 0,1 1-1,-1 0 1,1 0 0,1 0 0,-1 1 0,1-1 0,0 1 0,1 0 0,-1 1 0,1-1 0,0 1-1,1 0 1,-1 1 0,1-1 0,0 1 0,0 1 0,1-1 0,-1 1 0,0 1 0,1-1 0,0 1-1,0 1 1,7-2-25,-11 3 62,1 1 0,-1-1 0,0 1 0,0 0 0,0 0 0,1 0 0,-1 1-1,0-1 1,0 1 0,-1 0 0,1 0 0,0 1 0,-1-1 0,1 1 0,-1 0 0,0-1 0,0 1-1,0 1 1,0-1 0,0 0 0,-1 1 0,0-1 0,1 1 0,-1 0 0,-1 0 0,1 0-1,0 0 1,-1 0 0,0 0 0,0 0 0,0 1 0,-1-1 0,1 0 0,-1 1 0,0-1-1,0 0 1,-1 0 0,1 1 0,-1-1 0,0 0 0,0 0 0,0 1 0,-1-1 0,1 0-1,-1-1 1,0 1 0,0 0 0,0 0 0,-3 2-62,0 1 91,-1 0 0,0-1 0,0 1 0,-1-1 1,0 0-1,0-1 0,0 0 0,0 0 0,-1 0 0,0-1 0,0 0 0,0-1 0,-1 0 1,1 0-1,-1-1 0,0 0 0,0 0 0,1-1 0,-5 0-91,-4-13-1766,16 0 363</inkml:trace>
  <inkml:trace contextRef="#ctx0" brushRef="#br0" timeOffset="152656.144">23245 10230 18508,'-7'-3'7016,"12"32"-6438,7 17-425,-6-18-119,2 0 0,1-1 0,1 0 0,1-1 0,1 0 0,6 7-34,-15-25 16,1-1 1,0 0-1,1 0 0,-1 0 1,1 0-1,1 0 0,-1-1 1,1 0-1,1 0 0,-1-1 1,1 0-1,0 0 0,0 0 0,0-1 1,0 0-1,1-1 0,0 1 1,0-1-1,0-1 0,0 0 1,1 1-17,-5-4 23,-1 0 0,0 0 0,0 0 0,0 0 0,-1-1 0,1 1 0,0-1 0,0 1 0,-1-1 0,1 0 0,-1 0 0,1 0 0,-1-1 0,0 1 0,0-1 0,0 1 1,0-1-1,0 1 0,-1-1 0,1 0 0,-1 0 0,0 0 0,0 0 0,0 0 0,0 0 0,0 0 0,-1-1-23,12-89 299,-11 83-245,-1 0-1,-1-1 1,1 1 0,-2 0-1,1-1 1,-2 1 0,1 0-1,-1 0 1,-1 0-1,-1-2-53,-2 62 283,7-44-280,0 0 1,1 0-1,0 0 0,0 0 0,0 0 0,0 0 1,1 0-1,0-1 0,0 1 0,1 0 0,-1-1 1,1 0-1,1 0 0,-1 0 0,1 0 0,-1 0 1,1-1-1,1 0 0,-1 1 0,1-1 0,-1-1 1,1 1-1,0-1 0,1 0 0,-1 0 1,0 0-1,1-1 0,-1 0 0,1 0 0,0 0 1,0-1-1,3 1-3,40-8 24,-46 6-619,-3 0-761</inkml:trace>
  <inkml:trace contextRef="#ctx0" brushRef="#br0" timeOffset="152923.781">23512 10080 19628,'-4'-10'1993,"4"10"495,-2 0-823,1 0-601,-1 0-256,1 1-592,0 1-136,-1 1-24,-10 46-456,12-49-1440</inkml:trace>
  <inkml:trace contextRef="#ctx0" brushRef="#br0" timeOffset="153480.34">23572 10028 19100,'0'0'112,"1"1"1,-1-1-1,1 0 0,-1 1 0,1-1 0,-1 1 1,1-1-1,-1 0 0,1 1 0,-1-1 0,1 0 1,0 0-1,-1 1 0,1-1 0,-1 0 0,1 0 1,0 0-1,-1 0 0,1 0 0,-1 0 1,1 0-1,0 0 0,-1 0 0,1 0 0,0 0 1,-1 0-1,1 0 0,-1 0 0,1-1 0,0 1 1,-1 0-1,1-1 0,-1 1 0,1 0 1,-1-1-1,1 1 0,-1 0 0,1-1 0,-1 1 1,1-1-1,-1 1 0,0-1 0,1 1 0,-1-1 1,0 1-1,1-1 0,-1 1 0,0-1 1,0 0-113,125 337 366,-124-333-359,-1 0 1,1 0-1,0-1 0,0 1 0,0 0 0,0-1 0,1 1 0,-1-1 0,1 1 0,-1-1 1,1 0-1,0 0 0,0 0 0,0 0 0,0 0 0,0 0 0,0 0 0,1 0 0,-1-1 1,1 1-1,-1-1 0,1 0 0,-1 0 0,1 0 0,0 0 0,-1 0 0,1-1 1,0 1-1,0-1 0,0 0 0,0 1 0,-1-1 0,1-1 0,0 1 0,0 0 0,2-1-7,1-7 41,0 0 0,-1 0-1,1 0 1,-2-1 0,1 0-1,-1 0 1,0 0 0,-1-1-1,0 1 1,-1-1 0,0 0-1,0 0 1,-1 1 0,0-1 0,-1 0-1,0-1-40,0-11 73,0 0-1,-1-1 1,-2 1-1,0 0 1,-1 0-1,-2 1 1,0-1-1,-1 1 1,-1 0-1,-1 1 1,-9-15-73,18 36 12,0-1 0,0 1 0,-1 0 0,1-1 0,0 1 1,-1 0-1,1-1 0,0 1 0,-1-1 0,1 1 0,-1-1 0,1 1 0,-1-1 1,1 1-1,-1-1 0,1 1 0,-1-1 0,1 0 0,-1 1 0,0-1 1,1 0-1,-1 1 0,0-1 0,1 0 0,-1 0 0,0 0 0,1 0 0,-1 0 1,0 0-1,0 0 0,1 0 0,-1 0 0,0 0 0,1 0 0,-1 0 1,0 0-1,1 0 0,-1-1 0,0 1 0,1 0 0,-1 0 0,0-1 0,1 1 1,-1-1-1,1 1 0,-1 0 0,1-1 0,-1 1 0,1-1 0,-1 1 1,1-1-1,-1 0 0,1 1 0,0-1 0,-1 1 0,1-1 0,0 0 0,-1 1 1,1-1-1,0 0 0,0 1 0,0-1 0,0 0 0,0 1 0,0-1 1,0 0-1,0 1 0,0-1 0,0 0-12,-8 56 196,27 104-133,-18-154-61,0 0 1,1 0-1,-1 1 1,1-1-1,1 0 1,-1-1-1,1 1 1,0 0-1,0-1 1,0 1-1,1-1 0,-1 0 1,1 0-1,0 0 1,0-1-1,0 1 1,1-1-1,-1 0 1,1-1-1,0 1 1,0-1-1,0 1 1,0-2-1,0 1 1,0 0-1,1-1 1,3 1-3,-2-2 11,-1-1 0,1 1 0,-1-1 0,1 0 0,-1-1 0,0 1 0,1-1 0,-1 0 0,0-1 0,0 0 0,-1 0 0,1 0 0,0 0 0,-1-1 0,0 0 0,0 0 0,0 0 0,0-1 0,-1 0 0,0 0 0,0 0 0,0 0 0,0-1 0,1-4-11,-5 11 12,-1-1 0,1 0 1,-1 0-1,1 1 0,-1-1 0,1 0 1,-1 0-1,1 0 0,-1 0 1,1 0-1,-1 0 0,1 0 0,-1 0 1,1 0-1,-1 0 0,1 0 1,-1 0-1,1 0 0,-1 0 1,1 0-1,-1 0 0,1-1 0,-1 1 1,1 0-1,-1 0 0,1 0 1,-1-1-1,1 1 0,0 0 0,-1-1 1,1 1-1,-1 0 0,1-1 1,0 1-1,0-1 0,-1 1 0,1-1 1,0 1-1,-1-1 0,1 1 1,0 0-1,0-1 0,0 1 1,0-1-1,0 0 0,-1 1-12,13 88-492,-7-66-528</inkml:trace>
  <inkml:trace contextRef="#ctx0" brushRef="#br0" timeOffset="154246.193">23962 9947 16756,'-1'0'701,"0"-1"5250,28 2-8920,-15-6 4501,-11 5-1502,1 1 0,0-1 0,0 0 0,0 1 0,0 0 0,-1-1 0,1 1-1,0 0 1,-1 0 0,1 0 0,-1 0 0,1 0 0,-1 1 0,1-1 0,-1 0 0,0 1-1,0-1 1,0 1 0,1-1 0,-1 1 0,-1 0 0,1-1 0,0 1 0,0 0 0,-1-1-1,1 1 1,-1 0 0,1 1-30,3 7 98,173 296 1696,-173-299-1741,3 4 43,1 1-1,-2-1 1,0 1 0,0 0 0,-1 0 0,0 1 0,-1 0-1,-1 0 1,0 0 0,0 0 0,-2 0 0,1 2-96,-4-14 74,1-1 0,0 1 0,0-1-1,0 1 1,-1-1 0,1 0 0,0 1 0,-1-1 0,1 0 0,0 0 0,-1 0-1,1 0 1,0 0 0,-1 0 0,1-1 0,0 1 0,0 0 0,-1-1 0,1 1 0,0 0-1,0-1 1,-1 0 0,1 1 0,0-1 0,0 0 0,0 0 0,0 1 0,0-1-1,0 0 1,0 0 0,0 0 0,0 0 0,1 0 0,-1 0 0,0-1 0,1 1 0,-1 0-1,0 0 1,1 0 0,-1-1-74,-13-17 40,0-1 0,2 1-1,0-2 1,1 0 0,1 0-1,1-1 1,1 0 0,1-1 0,1 1-1,1-1 1,1-1 0,1 1-1,1-1 1,1 1 0,1-1 0,1 1-1,1-1 1,1 0-40,26-58-21,-27 80 18,-1 0 0,0 0 0,1 0 0,-1 1-1,1-1 1,0 0 0,-1 1 0,1-1 0,0 1 0,0 0 0,0-1-1,0 1 1,0 0 0,0 0 0,1 1 0,-1-1 0,0 0 0,0 1 0,1-1-1,-1 1 1,0 0 0,1-1 0,-1 1 0,0 1 0,1-1 0,-1 0-1,0 0 1,0 1 0,1-1 0,-1 1 0,0 0 0,0 0 0,1 0-1,-1 0 1,0 0 3,3 2-1,-1-1 0,1 1 0,-1 1 0,0-1 0,0 0 0,-1 1 0,1 0-1,-1 0 1,0 0 0,0 0 0,0 0 0,0 1 0,-1-1 0,1 1 0,-1 0 0,-1 0 0,1 0-1,-1 0 1,1 0 0,-1 0 0,-1 0 0,1 0 0,-1 0 0,0 0 0,0 1 0,0-1 0,-1 0-1,-1 3 2,1 0 15,0-1 0,0 0 0,-1 1 0,0-1 0,-1 0-1,0 0 1,0 0 0,0-1 0,-1 1 0,0-1-1,0 0 1,-1 0 0,0 0 0,0 0 0,0-1 0,0 0-1,-1 0 1,0 0 0,-4 2-15,9-7-27,0 0 0,0 1 0,0-1 0,0 0-1,0 0 1,0 1 0,0-1 0,0 0 0,0 0 0,0 0 0,0 0 0,0 0 0,0-1-1,0 1 1,0 0 0,0 0 0,0-1 0,0 1 0,0 0 0,0-1 0,0 1-1,0-1 1,0 1 0,0-1 0,0 0 0,1 1 0,-1-1 0,0 0 0,0 0 0,1 0-1,-1 1 1,1-1 0,-1 0 0,0 0 0,1 0 0,0 0 0,-1 0 0,1 0-1,0 0 1,-1 0 0,1 0 0,0 0 0,0 0 0,0 0 0,0 0 0,0 0 0,0 0-1,0 0 1,0 0 0,0 0 0,1 0 0,-1-1 0,0 2 0,1-1 0,-1 0-1,0 0 1,1 0 0,0 0 0,-1 0 0,1 0 0,-1 0 0,1 0 0,0 0 27,9-37-515</inkml:trace>
  <inkml:trace contextRef="#ctx0" brushRef="#br0" timeOffset="154670.861">24432 9778 19452,'0'0'1950,"0"0"-30,0 0-415,0 0-533,-12 22 1207,1 18-2160,12-29-25,4-6 7,0-1-1,0 0 0,0 0 0,0-1 1,1 1-1,-1-1 0,1 0 0,0-1 1,0 1-1,0-1 0,0 0 0,0-1 1,1 0-1,-1 0 0,0 0 0,1 0 1,-1-1-1,0 0 0,1-1 0,-1 1 1,2-2-1,-6 2 3,0-1 0,-1 1 0,1 0 1,0-1-1,0 1 0,0 0 0,0 0 0,-1 0 1,1 0-1,0 1 0,0-1 0,0 0 0,-1 1 1,1-1-1,0 1 0,-1 0 0,1-1 1,0 1-1,-1 0 0,1 0 0,-1 0 0,1 0 1,-1 1-1,0-1 0,1 0 0,-1 0 1,0 1-1,0-1 0,0 1 0,0-1 0,0 1 1,0-1-1,0 1 0,-1 0 0,1 0 0,0-1 1,-1 1-1,0 0 0,1 0 0,-1-1 1,0 1-1,0 0 0,0 0 0,0 0 0,0-1 1,0 1-1,-1 0 0,1 0 0,0 0 0,-1-1 1,0 1-4,-2 4 68,-1-1 0,1 0 1,-1 0-1,-1 0 1,1 0-1,-1-1 0,0 1 1,0-1-1,0 0 1,0-1-1,-1 0 0,1 1 1,-1-2-1,0 1 1,0-1-1,0 0 0,0 0 1,0 0-1,-1-1 1,1 0-1,-5 0-68,-14-7-1654,21-3-972</inkml:trace>
  <inkml:trace contextRef="#ctx0" brushRef="#br0" timeOffset="155945.609">25090 9518 26222,'-20'4'960,"-2"2"-280,2 10-376,1 3-144,1 11-160,3 2 64,7 7 24,2 2-8,6-2 24,6-2-80,4-12-24,5-6 0,14-19-16,9-12 16,16-23-480,3-12-896</inkml:trace>
  <inkml:trace contextRef="#ctx0" brushRef="#br0" timeOffset="156643.073">25267 9544 27382,'8'84'483,"-8"-82"-479,1 0 0,0 0 0,-1 1 0,1-1-1,0 0 1,0 0 0,0 0 0,0 0 0,1-1-1,-1 1 1,0 0 0,1 0 0,-1-1 0,1 1 0,0-1-1,0 1 1,-1-1 0,1 0 0,0 0 0,0 0 0,0 0-1,0 0 1,0 0 0,0 0 0,1-1 0,-1 1 0,0-1-1,0 1 1,0-1 0,1 0 0,-1 0 0,0 0-1,0 0 1,3-1-4,5-3 3,0-1 0,0-1 0,-1 1 0,1-2 0,-1 1 0,-1-1 0,1-1 0,-1 1 0,-1-1 0,1-1 0,-1 0 0,-1 0 0,1 0 0,-2 0 0,1-1-1,-1 0 1,-1 0 0,0-1 0,3-9-3,-1 5 16,0-1 1,0 0-1,-2-1 0,0 1 0,-1-1 0,0 1 0,-1-1 0,-1 0 0,-1 0 0,-1 0 0,0 0 0,-1 0 1,0 1-1,-2-1 0,-5-15-16,9 31 0,1 1 1,-1-1-1,0 0 0,0 1 1,0-1-1,0 1 0,0-1 1,0 0-1,0 1 1,-1-1-1,1 1 0,0-1 1,0 0-1,0 1 1,-1-1-1,1 1 0,0-1 1,0 1-1,-1-1 1,1 1-1,-1-1 0,1 1 1,0-1-1,-1 1 1,1-1-1,-1 1 0,1 0 1,-1-1-1,1 1 1,-1 0-1,1 0 0,-1-1 1,1 1-1,-1 0 1,0 0-1,1 0 0,-1-1 1,1 1-1,-1 0 1,0 0-1,1 0 0,-1 0 1,1 0-1,-1 0 1,0 0-1,1 1 0,-1-1 1,1 0-1,-1 0 1,0 0-1,1 1 0,-1-1 1,1 0-1,-1 0 1,1 1-1,-1-1 0,1 1 1,-1-1-1,1 0 0,-1 1 1,1-1-1,0 1 1,-1-1-1,1 1 0,0-1 1,-1 1-1,-14 40 0,-22 155 331,36-195-325,0 0 0,1 0 0,-1 0 0,1 1-1,-1-1 1,1 0 0,0 1 0,-1-1 0,1 0 0,0 1 0,0-1-1,0 0 1,0 1 0,0-1 0,0 0 0,0 1 0,0-1 0,1 0-1,-1 1 1,1-1 0,-1 0 0,1 0 0,-1 1 0,1-1 0,0 0-1,-1 0 1,1 0 0,0 0 0,0 0 0,0 0 0,0 0 0,0 0-1,0 0 1,0 0 0,0 0 0,0-1 0,0 1 0,1-1 0,-1 1-1,0 0 1,0-1 0,1 0 0,-1 1 0,0-1 0,1 0 0,-1 0 0,0 0-1,1 0 1,-1 0 0,0 0 0,1 0 0,-1 0 0,0 0 0,1-1-1,-1 1 1,1-1-6,10-6 5,0-1 0,0 0 0,-1-1 0,0 0-1,0-1 1,-1 0 0,-1-1 0,3-3-5,17-18 7,18-18 17,3 3 0,1 2 1,16-8-25,-67 52-1,1 0 0,-1 0 0,0 1 0,1-1 0,-1 0 0,0 1 0,1-1 0,-1 0 0,1 1 0,-1-1 0,1 1 1,-1-1-1,1 1 0,-1-1 0,1 1 0,0-1 0,-1 1 0,1-1 0,0 1 0,-1 0 0,1-1 0,0 1 0,0 0 0,-1 0 0,1 0 0,0-1 0,0 1 0,-1 0 0,1 0 0,0 0 1,0 0-1,0 0 0,-1 0 0,1 1 0,0-1 0,0 0 0,-1 0 0,1 1 0,0-1 0,-1 0 0,1 1 0,0-1 0,-1 0 0,1 1 0,0-1 0,-1 1 0,1-1 0,-1 1 0,1-1 1,-1 1-1,1 0 0,-1-1 0,1 1 0,-1 0 0,0-1 0,1 1 0,-1 0 0,0-1 0,1 1 0,-1 0 0,0 0 0,0-1 0,0 1 0,0 0 0,0 1 1,-11 48-26,7-39 91,0 1 0,0-1 0,-1 0 1,-1 0-1,0-1 0,0 0 0,-1 0 0,-1 0 1,-4 4-66,12-14 6,0 0-1,0-1 1,0 1 0,1 0 0,-1-1 0,0 1 0,0 0 0,0-1-1,0 1 1,0-1 0,0 1 0,0 0 0,0-1 0,0 1 0,0 0 0,0-1-1,0 1 1,0-1 0,0 1 0,0 0 0,-1-1 0,1 1 0,0 0 0,0-1-1,0 1 1,-1 0 0,1-1 0,0 1 0,0 0 0,-1 0 0,1-1-1,0 1 1,0 0 0,-1 0 0,1-1 0,0 1 0,-1 0 0,1 0 0,0 0-1,-1 0 1,1 0 0,0-1 0,-1 1 0,1 0 0,-1 0 0,1 0-1,0 0 1,-1 0 0,1 0 0,0 0 0,-1 0 0,1 0 0,-1 0 0,1 0-1,0 1 1,-1-1 0,1 0 0,0 0 0,-1 0 0,1 0 0,-1 1-6,11-42 84,-10 39-78,10-40 33,-8 29-34,1 0 0,0-1 0,1 1 1,1 1-1,0-1 0,0 1 1,1 0-1,1 0 0,5-7-5,-11 19-2,0-1-1,1 1 0,-1 0 1,0-1-1,1 1 0,-1 0 0,1 0 1,-1 0-1,1 0 0,-1 0 1,0 0-1,1 0 0,-1 1 1,0-1-1,1 1 0,-1-1 0,0 1 1,1-1-1,-1 1 0,0 0 1,0-1-1,1 1 0,-1 0 0,0 0 1,0 0-1,0 0 0,0 0 1,0 0-1,0 0 0,-1 0 0,1 0 1,0 1-1,0-1 0,-1 0 1,1 0-1,-1 1 0,1-1 1,-1 0-1,0 1 0,1-1 0,-1 1 1,0-1-1,0 0 0,0 2 3,2 1-1,-1-1 1,-1 0 0,1 0 0,0-1 1,-1 1-1,1 0 0,0 0 1,0-1-1,1 1 0,-1-1 1,0 1-1,1-1 0,-1 1 1,1-1-1,0 0 0,0 0 1,0 0-1,0 0 0,0 0 1,1 0-1,-1-1 0,0 1 1,1-1-1,-1 1 0,1-1 1,0 0-1,-1 0 0,1 0 1,0 0-1,0-1 0,0 1 1,-1-1-1,1 0 0,0 0 1,0 0-1,0 0 0,0 0 1,0 0-1,-1-1 0,3 0 0,7-6 4,0-2 0,0 1 0,-1-1 0,0-1 0,-1 0 0,0 0 0,-1-1 0,0 0 0,-1-1 0,0 0 0,-1 0 0,0-1 0,-1 0 0,0 0 0,-1-1 0,0 1 0,-1-1 0,-1 0 0,-1 0 0,1 0 0,-2-1 0,0-2-4,3-44 36,-13 63-65,-31 151-26,37-146 9,1-1-1,0 1 1,1 0 0,0 0-1,0 0 1,0 0-1,1 0 1,0 0-1,0-1 1,1 1-1,0 0 1,0 0-1,0 0 1,1 0-1,0-1 1,1 1-1,-1-1 1,1 1-1,0-1 1,1 0 0,0 0-1,0 0 1,0-1-1,0 0 1,1 1-1,2 1 47,22 5-2664</inkml:trace>
  <inkml:trace contextRef="#ctx0" brushRef="#br0" timeOffset="158704.474">23257 11265 5169,'-74'-108'7485,"72"104"-7098,0 0 1,0 0-1,0-1 0,1 1 0,0-1 1,0 1-1,0-1 0,1 1 1,-1-1-1,1 0 0,0 1 0,0-1 1,1 0-1,-1 1 0,1-1 1,0 1-1,1-1 0,-1 1 1,1-1-1,0 1 0,0 0 0,0 0 1,0 0-1,1 0 0,-1 0 1,3-1-388,-5 3 63,1 1 1,0 0-1,0 0 0,0 0 1,0 0-1,0 0 1,0 0-1,0 0 1,0 0-1,0 0 1,0 0-1,1 0 1,-1 1-1,0-1 1,0 0-1,1 1 1,-1-1-1,1 1 1,-1 0-1,0-1 1,1 1-1,-1 0 1,1 0-1,-1 0 1,1 0-1,-1 0 1,1 0-1,-1 0 1,0 0-1,1 1 1,-1-1-1,1 1 1,-1-1-1,0 1 1,1-1-1,-1 1 1,0 0-1,0 0 1,1 0-1,-1-1 1,0 1-1,0 0 1,0 0-1,0 1 1,0-1-1,0 0 1,-1 0-1,1 0 1,0 1-1,-1-1 1,1 1-64,29 73 386,-17 66 121,-13-138-331,1-8 19,-1 0-182,1 1 1,0-1-1,0 0 1,0 0-1,0 0 1,1 0 0,0 1-1,0-1 1,0 1-1,0-1 1,1 1-1,-1 0 1,1 0-1,0 0 1,1 0-1,-1 1 1,1-1-1,-1 1 1,1 0-1,0 0 1,0 0-1,1 1 1,-1-1-1,0 1 1,1 0 0,0 0-1,-1 1 1,1-1-1,0 1 1,0 0-1,0 0 1,0 1-1,0-1 1,0 1-1,4 1-13,-3 0 25,-1 1 0,0 0 0,0 0-1,-1 1 1,1-1 0,0 1 0,-1 0-1,1 0 1,-1 1 0,0-1 0,0 1-1,-1 0 1,1 0 0,-1 0 0,0 1-1,0-1 1,0 1 0,0 0 0,-1-1-1,0 1 1,0 0 0,0 1 0,-1-1-1,0 0 1,0 0 0,0 1 0,0-1-1,-1 0 1,0 1 0,0-1 0,-1 1-1,1-1 1,-1 0 0,0 1 0,0-1 0,-1 0-1,0 0 1,0 0 0,-2 4-25,1-6 49,1-1 0,-1 0 0,0 0 0,0 0 0,0 0 0,0 0 1,0-1-1,0 1 0,-1-1 0,1 0 0,0 0 0,-1 0 0,1 0 0,-1-1 0,1 1 0,-1-1 1,1 0-1,-1 0 0,1 0 0,-1-1 0,1 1 0,-1-1 0,1 0 0,0 0 0,-1 0 0,1 0 1,0 0-1,-1-1-49,-84-54 36,87 56-72,0-1 0,-1 1 0,1-1 0,0 0 0,0 1 0,-1-1 0,1 0-1,0 0 1,0 0 0,0 1 0,0-1 0,0 0 0,0 0 0,1-1 0,-1 1 0,0 0 0,0 0 0,1 0 0,-1 0 0,1-1 0,-1 1 0,1 0 0,-1-1 0,1 1 0,0 0 0,0-1 0,-1 1 0,1 0 0,0-1 0,0 1 0,1 0 0,-1-1 0,0 1 0,0-1 0,1 1-1,-1 0 1,0 0 0,1-1 0,0 1 0,-1 0 0,1 0 0,0-1 0,-1 1 0,1 0 0,0 0 0,0 0 36,85 12-4782,-49-6 3431</inkml:trace>
  <inkml:trace contextRef="#ctx0" brushRef="#br0" timeOffset="158978.79">23601 11081 19276,'75'-95'6762,"-74"94"-6090,-1 1-63,0 0-117,-4 1-447,-1-1-1,0 1 0,1 0 1,-1 0-1,1 1 0,-1-1 1,1 1-1,0 0 0,-1 0 1,1 1-1,0-1 0,0 1 1,1 0-1,-1 0 0,1 0 1,-1 0-1,1 1 0,0-1 1,0 1-1,1 0 0,-1 0 1,1 0-1,0 0 0,0 1 1,0-1-1,0 0 0,1 1 1,-1 3-45,-3 6-8,2 1 0,0 0 1,0 0-1,1 0 0,1 0 1,1 0-1,0 0 1,1 7 7,-1-19-2,0 1 0,0-1 0,0 0 1,0 1-1,1-1 0,-1 0 1,1 0-1,0 1 0,0-1 0,0 0 1,0 0-1,1 0 0,-1 0 1,1 0-1,0 0 0,0 0 1,0-1-1,0 1 0,0-1 0,1 1 1,-1-1-1,1 0 0,-1 0 1,1 0-1,0 0 0,0-1 0,0 1 1,0-1-1,0 1 0,0-1 1,0 0-1,0 0 0,1-1 1,-1 1-1,0-1 0,1 1 0,-1-1 1,0 0-1,1 0 0,-1-1 1,0 1-1,1-1 0,-1 0 2,57-45-2064,-31 9-793</inkml:trace>
  <inkml:trace contextRef="#ctx0" brushRef="#br0" timeOffset="159257.915">23922 10899 21229,'0'0'844,"-13"8"3778,4 1-4495,1 0 1,0 1-1,0 0 0,1 0 1,1 1-1,0-1 1,0 2-1,1-1 0,0 1 1,1-1-1,0 1 0,1 3-127,8 58 99,-4-71-99,-1-1-1,0 1 1,1-1 0,-1 1-1,1 0 1,0-1 0,-1 0-1,1 1 1,0-1-1,0 1 1,0-1 0,0 0-1,0 0 1,0 0-1,0 1 1,0-1 0,1 0-1,-1 0 1,0-1 0,1 1-1,-1 0 1,1 0-1,-1-1 1,1 1 0,-1-1-1,1 1 1,-1-1-1,1 1 1,-1-1 0,1 0-1,0 0 1,-1 0 0,1 0-1,-1 0 1,1 0-1,0-1 1,-1 1 0,1 0-1,-1-1 1,1 1-1,-1-1 1,2 0 0,48-37-867,-19 9-542</inkml:trace>
  <inkml:trace contextRef="#ctx0" brushRef="#br0" timeOffset="160187.937">24149 10813 13051,'0'-34'10469,"0"33"-9104,-4 1-232,-2 3-1026,1 0 0,-1 1 0,1-1 0,-1 1 0,1 1 0,0-1 1,1 1-1,-1 0 0,1 0 0,0 0 0,0 0 0,0 1 1,1-1-1,0 1 0,0 0 0,0 0 0,1 1 0,0-1 0,0 0 1,1 1-1,-1-1 0,2 1 0,-1-1-107,-1 1 10,0 1 0,0-1-1,1 0 1,0 0 0,0 1-1,1-1 1,-1 1 0,2-1 0,-1 0-1,1 1 1,0-1 0,1 0-1,0 0 1,0 1-10,-1-7 2,0 0 1,-1-1-1,1 1 0,0 0 0,0-1 0,0 1 1,0-1-1,0 1 0,0-1 0,0 1 0,-1-1 1,1 0-1,1 1 0,-1-1 0,0 0 1,0 0-1,0 0 0,0 0 0,0 0 0,0 0 1,0 0-1,0 0 0,0 0 0,0 0 0,0 0 1,0-1-1,0 1 0,0 0 0,0-1 1,0 1-1,0-1 0,0 1 0,0-1 0,-1 0 1,1 1-1,0-1 0,0 0 0,-1 0 0,1 1 1,0-1-1,-1 0 0,1 0 0,0 0-2,30-39 82,117-230 112,-148 270-194,0-1 0,0 1-1,0-1 1,0 1 0,0-1 0,0 1 0,0-1 0,0 1-1,0-1 1,0 1 0,1-1 0,-1 1 0,0-1 0,0 1-1,0-1 1,1 1 0,-1 0 0,0-1 0,0 1-1,1-1 1,-1 1 0,0 0 0,1-1 0,-1 1 0,1 0-1,-1-1 1,0 1 0,1 0 0,-1 0 0,1 0 0,-1-1-1,1 1 1,-1 0 0,1 0 0,-1 0 0,1 0 0,-1 0-1,1 0 1,-1 0 0,1 0 0,-1 0 0,1 0 0,-1 0-1,1 0 1,-1 0 0,0 0 0,1 0 0,-1 0 0,1 1-1,-1-1 1,1 0 0,-1 0 0,1 1 0,-1-1 0,0 0-1,1 0 1,-1 1 0,0-1 0,1 0 0,-1 1 0,0-1-1,1 1 1,-1-1 0,0 0 0,0 1 0,1-1 0,-1 1-1,0-1 1,0 1 0,0 0 0,3 37-7,-7 56 85,4-91-44,0-3 18,31-39 87,50-92-75,-81 130-65,1 0 0,0 0 0,-1 0 0,1 0 0,-1 0 0,1 0-1,0 0 1,0 0 0,0 0 0,-1 1 0,1-1 0,0 0 0,0 1 0,0-1 0,0 0 0,0 1 0,0 0 0,0-1 0,0 1 0,0-1 0,1 1 0,-1 0-1,0 0 1,0 0 0,0 0 0,0 0 0,0 0 0,1 0 0,-1 0 0,0 0 0,0 0 0,0 1 0,0-1 0,0 0 0,0 1 0,0-1 0,0 1 0,0-1-1,0 1 1,0-1 0,0 1 0,0 0 0,0 0 0,0-1 0,-1 1 0,1 0 0,0 0 0,0 0 0,-1 0 0,1 0 0,-1 0 0,1 0 0,-1 0 0,1 0-1,-1 0 1,0 0 0,1 0 0,-1 0 0,0 0 0,0 1 0,0-1 0,0 0 0,0 0 0,0 0 1,3 11 4,-1 0 0,0 0 0,-1 0 0,-1 1 0,1-1 0,-2 0 0,0 0-1,0 0 1,-1 0 0,-3 7-4,5-19 1,18-36 34,49-139 18,-67 174-55,0 1 1,0-1 0,0 0-1,0 0 1,0 1-1,0-1 1,0 0-1,0 1 1,0-1-1,1 0 1,-1 0-1,0 1 1,0-1-1,1 0 1,-1 1 0,0-1-1,1 1 1,-1-1-1,1 0 1,-1 1-1,1-1 1,-1 1-1,1-1 1,-1 1-1,1 0 1,0-1 0,-1 1-1,1-1 1,0 1-1,-1 0 1,1 0-1,0-1 1,-1 1-1,1 0 1,0 0-1,-1 0 1,1 0-1,0 0 1,0 0 0,-1 0-1,1 0 1,0 0-1,-1 0 1,1 0-1,0 0 1,-1 0-1,1 1 1,0-1-1,0 0 1,-1 1-1,1-1 1,-1 0 0,1 1-1,0-1 1,-1 1-1,1-1 1,-1 1-1,1-1 1,-1 1-1,1-1 1,-1 1-1,0-1 1,1 1 1,7 118 29,5-128 6,42-69 10,-42 61-45,-9 11 0,0 0 1,1-1-1,0 1 0,0 1 1,0-1-1,1 1 0,0 0 1,0 0-1,0 1 1,1 0-1,-1 0 0,4-1 0,-8 6-2,0 0 0,0 0 0,-1 0-1,1 0 1,-1 1 0,1-1 0,-1 1 0,1-1-1,-1 1 1,0 0 0,0-1 0,0 1-1,0 0 1,0 0 0,0 0 0,0 0 0,-1-1-1,1 1 1,-1 0 0,1 1 0,-1-1 0,0 0-1,0 0 1,0 0 0,0 0 0,0 0-1,0 0 1,-1 0 0,1 0 0,0 0 0,-1 0 2,1 1-1,-3 60-274,3-61-597,0-2-1576,0 0-2670</inkml:trace>
  <inkml:trace contextRef="#ctx0" brushRef="#br0" timeOffset="160593.005">24844 10482 26590,'0'0'697,"9"-6"-2,-1 0-678,0 0-1,-1-1 1,0 0 0,0-1 0,0 0-1,-1 0 1,0 0 0,0 0 0,-1-1-1,-1 0 1,3-5-17,-6 12 6,1 0 1,0-1-1,-1 1 1,1 0-1,-1-1 1,0 1-1,0 0 0,0-1 1,0 0-1,0 1 1,-1-1-1,1 1 0,-1-1 1,0 0-1,1 0 1,-1 1-1,-1-1 1,1 0-1,0 1 0,-1-1 1,1 0-1,-1 1 1,0-1-1,1 0 1,-1 1-1,-1-1 0,1 1 1,0 0-1,-1-1 1,1 1-1,-1 0 0,0 0 1,1 0-1,-1 0 1,0 0-1,0 0 1,0 1-1,-1-1 0,1 1 1,0-1-1,-1 1 1,1 0-1,-2-1-6,-1 4 8,0 0 0,0 1-1,0-1 1,1 1 0,-1 0 0,1 0 0,0 0-1,0 1 1,0-1 0,0 1 0,1 0-1,-1 0 1,1 1 0,0-1 0,0 1 0,1-1-1,-1 1 1,1 0 0,0 0 0,1 0-1,-1 0 1,1 0 0,0 1 0,0-1-8,-4 9 1,1 0 1,0 0 0,1 0-1,0 1 1,1-1-1,1 1 1,0-1 0,1 1-1,1-1 1,2 12-2,-3-24-1,0-1-1,0 0 1,0 1 0,0-1 0,0 0-1,0 1 1,1-1 0,-1 0 0,0 0 0,1 1-1,-1-1 1,1 0 0,-1 0 0,1 0-1,0 0 1,0 0 0,-1 0 0,1 0 0,0 0-1,0 0 1,0 0 0,0 0 0,0 0-1,0 0 1,0-1 0,0 1 0,1 0 0,-1-1-1,0 1 1,0-1 0,0 0 0,1 1 0,-1-1-1,0 0 1,1 0 0,-1 0 0,0 1-1,0-1 1,1-1 0,-1 1 0,0 0 0,1 0-1,-1 0 1,0-1 0,0 1 0,1-1-1,-1 1 1,0-1 0,0 1 0,0-1 0,0 0-1,0 1 1,1-2 1,52-50-1054,-21 5-473,3-10-219</inkml:trace>
  <inkml:trace contextRef="#ctx0" brushRef="#br0" timeOffset="160906.582">25109 10120 24869,'-4'7'63,"-1"1"-1,1 0 0,1 0 0,0 0 0,0 1 0,0-1 1,1 1-1,0-1 0,1 1 0,0 0 0,0 2-62,2-10 1,-1 0 0,1 0 0,0-1 0,-1 1 0,1 0 0,-1-1 0,1 1 0,0 0 0,0-1 0,-1 1 0,1-1 0,0 1 0,0-1 0,0 1 0,0-1 0,0 0 0,0 1 0,-1-1 0,1 0 0,0 0 0,0 0 0,0 0 0,0 1 0,0-2 0,0 1 0,0 0 0,0 0 0,0 0 0,0 0 0,0 0 0,0-1 0,0 1 0,-1 0 0,1-1 0,0 1 0,0-1 0,0 1 0,0-1 0,-1 1 0,1-1 0,0 0 0,-1 1 0,1-1 0,0 0 0,-1 0-1,9-2-3,5-3-4,0 2 0,0 0 0,1 0 0,-1 2-1,1 0 1,-1 0 0,1 1 0,0 1 0,0 0 0,1 2 7,-14-2 29,0 1 0,0-1-1,-1 1 1,1 0 0,0 0 0,0-1-1,0 1 1,-1 1 0,1-1 0,-1 0-1,1 0 1,-1 1 0,1-1 0,-1 1-1,0-1 1,1 1 0,-1-1 0,0 1-1,0 0 1,0 0 0,0-1 0,-1 1-1,1 0 1,0 0 0,-1 0 0,1 0-1,-1 0 1,0 0 0,0 0 0,0 0-1,0 0 1,0 0 0,0 0 0,0 0-1,-1 0 1,1 0 0,-1 0 0,1 0-1,-1 0 1,0-1 0,0 1-29,-36 79 2317,34-77-2219,2 0-78,-1 0-1,1-1 0,-1 1 0,0-1 0,0 0 0,0 0 0,-1 0 0,1 0 1,-1 0-1,1 0 0,-1 0 0,0-1 0,0 1 0,0-1 0,0 0 1,-1 0-1,1 0 0,-1 0 0,1-1 0,-1 1 0,1-1 0,-1 0 1,0 0-1,0-1 0,0 1 0,1-1 0,-1 1 0,0-1 0,0 0 1,0-1-1,0 1-19,-2-10-639,6-2 1092</inkml:trace>
  <inkml:trace contextRef="#ctx0" brushRef="#br0" timeOffset="162322.536">25160 10801 26286,'14'82'1309,"-10"-47"-1242,1-1 1,3 0-1,0-1 1,2 1 0,6 9-68,-16-42 8,0 0 1,-1-1 0,1 1-1,0 0 1,0 0 0,0 0-1,0 0 1,0-1 0,1 1-1,-1 0 1,0 0 0,0 0-1,1 0 1,-1-1 0,0 1-1,1 0 1,-1 0 0,0-1-1,1 1 1,-1 0 0,1-1-1,0 1 1,-1 0 0,1-1-1,-1 1 1,1-1 0,0 1-1,0-1 1,-1 1-1,1-1 1,0 0 0,0 1-1,-1-1 1,1 0 0,0 0-1,0 1 1,0-1 0,-1 0-1,1 0 1,0 0 0,0 0-1,0 0 1,0 0 0,0 0-1,-1 0 1,1 0 0,0-1-1,0 1 1,0 0 0,-1-1-1,1 1 1,0 0 0,0-1-1,-1 1 1,1-1 0,0 1-1,-1-1 1,1 1 0,0-1-1,-1 1 1,1-1 0,-1 0-1,1 1 1,-1-1 0,1 0-1,-1 0 1,0 1 0,1-1-9,18-58 407,-16 31-372,-1-1-1,0 1 1,-3-1 0,0 1-1,-2-1 1,-1 1 0,-1 0-1,-1 0 1,-2 1 0,-5-14-35,9 47-62,5 7 63,1-1-1,0 1 1,1 0-1,0-1 1,1 0 0,1 0-1,0 0 1,0 0-1,1-1 1,0 0-1,1 0 1,4 4-1,-9-13 1,0-1-1,-1 1 1,1-1 0,0 1 0,-1-1-1,1 1 1,0-1 0,0 0 0,0 0-1,0 0 1,0 0 0,1-1 0,-1 1-1,0 0 1,0-1 0,1 1 0,-1-1-1,0 0 1,0 0 0,1 0 0,-1 0-1,0 0 1,0-1 0,1 1 0,-1-1-1,0 1 1,0-1 0,0 0 0,0 0-1,1 0 1,-1 0 0,-1 0 0,1 0-1,0-1 1,0 1 0,0 0 0,-1-1-1,1 0 1,0 1 0,-1-1 0,1-1-1,56-84 52,-53 76-44,0-2 1,-1 1 0,0-1-1,-1 1 1,0-1 0,-1 0-1,0 0 1,-1 0 0,-1 0-1,0 0 1,0 0 0,-3-10-9,3 23 0,-1 1 0,1-1-1,0 0 1,-1 0 0,1 0 0,-1 1 0,1-1 0,-1 0 0,1 0 0,0 0 0,-1 0 0,1 0 0,-1 0 0,1 0 0,-1 0 0,1 0 0,-1 0 0,1 0 0,-1 0-1,1 0 1,0 0 0,-1 0 0,1 0 0,-1-1 0,1 1 0,-1 0 0,1 0 0,0-1 0,-1 1 0,1 0 0,0 0 0,-1-1 0,1 1 0,0 0 0,-1-1 0,1 1 0,0 0-1,-1-1 1,1 1 0,0-1 0,0 1 0,0-1 0,0 1 0,-1 0 0,1-1 0,0 1 0,0-1 0,0 1 0,0-1 0,0 1 0,0-1 0,0 1 0,0-1 0,0 1 0,0 0-1,0-1 1,-12 41-18,9-30 17,-5 23-1,1 0 0,2 0 0,1 0-1,2 1 1,1 23 2,1-56 0,0 0 0,0 1-1,0-1 1,0 0-1,-1 0 1,1 0 0,1 0-1,-1 0 1,0 0 0,0 0-1,0 0 1,1 0 0,-1 0-1,0 0 1,1 0 0,-1 0-1,1 0 1,-1 0-1,1 0 1,-1 0 0,1 0-1,0 0 1,-1-1 0,1 1-1,0 0 1,0 0 0,0-1-1,0 1 1,0 0-1,-1-1 1,1 1 0,0-1-1,0 0 1,0 1 0,0-1-1,1 0 1,-1 1 0,0-1-1,0 0 1,0 0-1,0 0 1,1 0 0,39-23-25,-30 16 20,160-65-12,-169 71 23,-2 1 2,-31-29 28,25 24-179,0 0-1,0-1 0,1 1 0,0-1 0,0 0 1,0 0-1,1-1 0,0 0 0,0 1 1,0-1-1,1-1 0,0 1 0,1 0 1,0-1-1,0 1 0,0-1 0,1 0 1,0 1-1,1-1 0,0 0 0,0 0 0,0 1 1,1-1-1,0 0 0,1 0 0,0 1 1,0-1-1,0 1 0,1 0 0,4-7 144,16-35-216,-12 31 218,-2-1-1,1-1 1,-2 0-1,-1 0 1,0 0-1,-2-1 0,0 0 1,-2 0-1,0-1 1,-1 1-1,-1-14-1,-11 0 375,11 35-362,-1 1 0,0-1-1,0 0 1,0 1-1,0-1 1,0 1 0,0-1-1,0 1 1,0-1-1,0 0 1,0 1-1,0-1 1,0 1 0,0-1-1,0 1 1,0-1-1,-1 0 1,1 1 0,0-1-1,0 1 1,0-1-1,-1 0 1,1 1 0,0-1-1,-1 0 1,1 1-1,0-1 1,0 0 0,-1 0-1,1 1 1,-1-1-1,1 0 1,0 0-1,-1 1 1,1-1 0,0 0-1,-1 0 1,1 0-1,-1 0 1,1 0 0,-1 0-1,1 0 1,0 0-1,-1 0 1,1 0 0,-1 0-1,1 0 1,-1 0-1,1 0 1,0 0-1,-1 0 1,1 0 0,-1 0-1,1-1 1,0 1-1,-1 0 1,1 0 0,-1 0-1,1-1 1,0 1-1,-1 0 1,1-1 0,0 1-13,-6 37 159,2 0 1,2 1 0,1-1-1,2 0 1,1 1 0,3-1-1,0 0 1,3 0 0,1-1-1,1 0 1,9 18-160,-12-34 17,54 105 90,-56-134 209,-61-125 407,-21-80-496,77 214-229,0 0 1,0 0 0,1 0-1,-1 1 1,0-1 0,0 0-1,0 0 1,0 0 0,0 0 0,1 0-1,-1 1 1,0-1 0,0 0-1,0 0 1,1 0 0,-1 0-1,0 0 1,0 0 0,1 0-1,-1 0 1,0 0 0,0 0 0,0 0-1,1 0 1,-1 0 0,0 0-1,0 0 1,1 0 0,-1 0-1,0 0 1,0 0 0,0 0 0,1 0-1,-1 0 1,0 0 0,0 0-1,0 0 1,1 0 0,-1-1-1,0 1 1,0 0 0,0 0-1,1 0 1,-1 0 0,0-1 0,0 1 1,35 55-49,-30-44 50,1 0 1,0-1 0,1 0-1,-1 0 1,2 0 0,0-1 0,0-1-1,0 1 1,1-1 0,1 0-1,-1-1 1,1 0 0,2 0-2,-10-6 1,0 0 0,0 0 0,0-1-1,0 1 1,0-1 0,1 1 0,-1-1 0,0 0 0,0 0 0,0 1 0,1-2 0,-1 1-1,0 0 1,0 0 0,0-1 0,0 1 0,0-1 0,1 0 0,-1 0 0,0 1-1,0-1 1,-1-1 0,1 1 0,0 0 0,0 0 0,0-1 0,-1 1 0,1-1 0,-1 1-1,1-1 1,-1 0 0,0 1 0,1-1 0,-1 0 0,0 0 0,0 0 0,0 0 0,-1 0-1,1 0 1,0-1-1,21-91 57,-22 91-54,4-18 6,-2 13 0,-1 1-1,1-1 1,-1 0-1,-1 0 1,0 0-1,0 0 0,0 0 1,-1 0-1,0 1 1,0-1-1,-2-4-8,-2 23 4,15 182 198,3-140-97,-13-52-108,1 0 1,-1 0-1,1-1 0,-1 1 0,1 0 1,-1 0-1,1-1 0,0 1 1,-1 0-1,1-1 0,0 1 1,0-1-1,-1 1 0,1-1 1,0 1-1,0-1 0,0 1 0,0-1 1,0 0-1,0 0 0,-1 1 1,1-1-1,0 0 0,0 0 1,0 0-1,0 0 0,0 0 1,0 0-1,0 0 0,0 0 0,0-1 1,0 1-1,0 0 0,0 0 1,-1-1-1,1 1 0,0-1 1,0 1-1,0 0 0,0-1 1,-1 0-1,1 1 0,0-1 0,-1 1 1,1-1-1,0 0 0,-1 0 1,1 1-1,-1-1 0,1 0 1,-1 0-1,1 0 0,-1 0 3,11-20-937,-4-3-754</inkml:trace>
  <inkml:trace contextRef="#ctx0" brushRef="#br0" timeOffset="162786.367">26089 10236 29134,'-16'9'416,"4"11"-392,0 10-24,4 11 0,-1 4-8,2 6 8,1-1 0,6-11 8,3-7-8,10-16 0,6-9 0,3-12-8,3-11 8,2-17-40,4-6-312,0-12-1296,-4-6 2544</inkml:trace>
  <inkml:trace contextRef="#ctx0" brushRef="#br0" timeOffset="163276.027">26241 10248 27838,'-8'95'1029,"8"-94"-1027,0-1-1,0 1 1,1 0-1,-1-1 1,0 1-1,0-1 0,1 1 1,-1-1-1,0 0 1,0 1-1,1-1 0,-1 1 1,0-1-1,1 1 1,-1-1-1,1 0 1,-1 1-1,1-1 0,-1 0 1,1 1-1,-1-1 1,1 0-1,-1 0 0,1 1 1,-1-1-1,1 0 1,-1 0-1,1 0 0,-1 0 1,1 0-1,-1 0 1,1 0-1,0 0 1,-1 0-1,1 0 0,-1 0 1,1 0-1,-1 0 1,1 0-1,-1-1 0,1 1 1,-1 0-1,1 0 1,-1-1-1,1 1 0,-1 0 1,1-1-1,-1 1 1,1 0-1,-1-1 1,0 1-1,1-1 0,-1 1 1,0 0-1,1-1 1,-1 1-1,0-1 0,0 1 1,1-1-1,-1 1 1,0-1-1,0 1-1,23-34-3,-9 1 11,0-1 1,-2-1 0,-2 1 0,-1-2 0,2-21-9,-6 37-133,-10 62 57,-10 44 110,-8 108 818,23-193-846,0 1 1,-1-1-1,1 1 1,0-1-1,0 1 1,0-1-1,0 1 0,0 0 1,0-1-1,0 1 1,0-1-1,1 1 0,-1-1 1,0 1-1,1-1 1,0 1-1,-1-1 1,1 0-1,0 1 0,0-1 1,-1 0-1,1 1 1,0-1-1,0 0 0,1 0 1,-1 0-1,0 0 1,0 0-1,0 0 1,1 0-1,-1 0 0,1-1 1,-1 1-1,0 0 1,1-1-1,-1 1 1,1-1-1,-1 0 0,1 1 1,-1-1-1,1 0 1,0 0-1,0 0-6,8-7 4,-1 1 0,0-2-1,-1 1 1,0-1 0,0-1-1,0 0 1,-1 0 0,-1 0 0,1-1-1,2-5-3,0 0 6,21-32 4,-2-1 0,-2-2 0,-3 0 1,-1-2-1,-3-1 0,-3 0 0,-1-1 1,-3 0-1,0-17-10,-13 32-39,-22 52-16,6 10 58,0 1 0,2 1 0,0 0 1,2 1-1,1 1 0,1 0 0,1 0 0,2 1 0,0 0 0,2 1 0,1 1-3,4-24 1,0 0 0,0 0 0,0 0 0,1 0 0,0 0 0,0 0-1,0 1 1,1-1 0,0 0 0,0 0 0,1 0 0,0 0 0,0-1 0,0 1 0,1 0 0,-1-1 0,1 1 0,1-1 0,-1 0 0,1 0 0,0 0 0,0-1 0,0 1 0,1-1 0,3 3-1,73 28-144,-38-26-706</inkml:trace>
  <inkml:trace contextRef="#ctx0" brushRef="#br0" timeOffset="165779.6">5299 5082 21981,'-12'9'1823,"21"-10"-388,25-13-776,21-18-436,-2-3 0,-2-2 0,-1-2 1,-2-2-1,35-40-223,-40 38 70,1 2-1,2 2 1,2 1 0,2 3 0,1 2 0,18-7-70,-57 34-64,0 0 1,1 2-1,0-1 1,0 1 0,0 1-1,0 0 1,0 1 0,13 0 63,-23 2-944,-6 0-477,-9 3 33</inkml:trace>
  <inkml:trace contextRef="#ctx0" brushRef="#br0" timeOffset="166120.007">5348 4521 24069,'-2'-6'210,"0"-1"1,1 0-1,0 0 0,1 0 0,-1 0 1,1 0-1,1 0 0,-1 1 1,1-1-1,0 0 0,1 0 0,0 0 1,0 1-1,0-1 0,1 1 0,0 0 1,0-1-1,0 1 0,1 1 0,0-1 1,2-2-211,-5 8 9,-1 0 1,1 0-1,0 0 1,0 0-1,-1-1 1,1 1-1,0 0 1,0 0-1,0 1 0,-1-1 1,1 0-1,0 0 1,0 0-1,-1 0 1,1 1-1,0-1 1,-1 0-1,1 1 1,0-1-1,-1 0 1,1 1-1,0-1 1,-1 1-1,1-1 1,-1 1-1,1 0 0,-1-1 1,1 1-1,-1-1 1,1 1-1,-1 0 1,0-1-1,1 1 1,-1 0-1,0 0 1,1-1-1,-1 1 1,0 0-1,0 0 1,0-1-1,0 1 1,0 0-1,0 0 0,0-1 1,0 1-1,0 0 1,0 0-1,0-1 1,0 1-1,-1 0 1,1 0-1,0-1 1,-1 1-1,1 0 1,0-1-1,-1 1 1,1 0-1,-1-1 1,1 1-10,-4 54 130,-3 1 0,-2-2 1,-2 1-1,-11 26-130,-16 45 225,-6-2 1,-30 53-226,59-142 26,5-17-16,1 1 0,1 0 1,1 1-1,1 0 0,1 0 0,0 0 0,1 1 0,2-1 0,-1 14-10,4-31-2,0-1 0,0 1 0,0-1 0,1 1 0,-1-1 0,1 0 0,-1 0 0,1 1 0,0-1 0,-1 0 0,1 0 0,0-1 0,1 1 0,-1 0 0,0-1 0,0 1 0,1-1 0,-1 0 0,1 0 0,-1 0-1,1 0 1,-1 0 0,1 0 0,0-1 0,-1 1 0,1-1 0,0 0 0,0 0 0,-1 0 0,1 0 0,0 0 0,-1-1 0,1 1 0,0-1 0,-1 0 0,1 0 0,-1 1 0,1-2 0,-1 1 0,1 0 0,-1 0 0,0-1 0,1 0 0,-1 1 0,0-1 0,0-1 2,311-143-1178,-247 123-478</inkml:trace>
  <inkml:trace contextRef="#ctx0" brushRef="#br0" timeOffset="167044.098">6609 3701 21141,'0'0'944,"0"0"320,10 29-360,0 16-256,3 12-256,3 21-144,1 9 1,4 11-9,0-2 8,5-11-56,2-12-48,0-22-64,-2-11-40,-6-19-8,1-7 16,-7-16 32,2-10-384,-4-17-993</inkml:trace>
  <inkml:trace contextRef="#ctx0" brushRef="#br0" timeOffset="167355.302">7067 3958 23077,'-50'137'4239,"23"76"-3180,26-207-1043,0 0 0,0 0-1,0 1 1,1-1 0,0 0-1,0 0 1,1 0-1,0 0 1,0 0 0,0 0-1,1 0 1,0 0-1,0 0 1,0-1 0,1 1-1,-1-1 1,1 0 0,1 1-1,-1-1 1,1-1-1,0 1 1,0 0 0,0-1-1,1 0 1,0 0 0,-1 0-1,1-1 1,2 1-16,-3-4 5,0-1 1,1 0 0,-1 0-1,0 0 1,0 0-1,0-1 1,1 0 0,-2 0-1,1 0 1,0 0-1,0-1 1,-1 1 0,1-1-1,-1 0 1,0 0-1,0 0 1,0 0 0,0-1-1,0 1 1,-1-1-1,1 0 1,-1 0 0,0 1-1,-1-2 1,1 0-6,6-9 49,0-1-1,-2-1 1,0 1 0,0-1 0,-2 0 0,0-1 0,-1 1-1,0-1 1,-2 1 0,0-1 0,0 0 0,-2 1 0,0-1-1,-1 0 1,-1 1 0,0 0 0,-1-1 0,-1 1-1,0 1 1,-1-1 0,-1 1 0,-1 0 0,-1-1-49,-35-25 138,43 40-137,0 1-1,0-1 1,0 1-1,0-1 1,0 1-1,0 0 1,0 0-1,0-1 1,0 1-1,-1 0 0,1 0 1,0 0-1,0 0 1,0 0-1,0 0 1,0 0-1,-1 1 1,1-1-1,0 0 1,0 1-1,0-1 0,0 0 1,0 1-1,0 0 1,0-1-1,0 1 1,0-1-1,0 1 1,0 0-1,0 0 1,1 0-1,-1-1 0,0 1 1,0 0-1,1 0 1,-1 0-1,1 0 1,-1 0-1,1 0 1,-1 0-1,1 1 1,-1-1-1,1 0 0,0 0 1,0 0-1,0 0 1,0 1-1,-4 16-50,2 0 1,0 0 0,1 0-1,1 1 1,0-1 0,2 0-1,0 0 1,1 0 0,0 0-1,2 0 1,4 11 49,6-5-1170,0-8-843</inkml:trace>
  <inkml:trace contextRef="#ctx0" brushRef="#br0" timeOffset="168179.049">7228 3565 21477,'-11'-5'5763,"-1"23"-5333,11-17-337,-9 76 537,10-74-496,0-3 45,0 0 25,3 8 266,193 468-241,-195-473-112,1-16 185,-47-144-65,44 153-260,1 4-19,0 0 3,14 3 90,-14-4-53,1 1 0,-1-1 0,1 0 1,0 0-1,-1 0 0,1 0 0,0 1 1,0-1-1,0 0 0,0 1 0,-1-1 0,1 1 1,0-1-1,0 1 0,0-1 0,0 1 1,0 0-1,0-1 0,1 1 0,-1 0 1,0 0-1,0 0 0,0 0 0,0 0 0,0 0 1,0 0-1,0 0 0,0 0 0,0 1 1,0-1-1,0 0 0,0 1 0,0-1 0,0 0 1,0 1-1,0 0 0,0-1 0,0 1 1,0-1-1,0 1 0,-1 0 0,1 0 0,0-1 1,-1 1-1,1 0 0,0 0 0,-1 0 2,24 55-17,-22-48 16,32 134 44,-30-151-8,1-26-32,-4 17-4,1 1 1,0-1-1,1 1 1,1 0-1,1 0 1,0 1-1,2-1 1,0 1-1,0 0 1,1 1-1,6-8 1,-13 22-2,0 0 0,0 0-1,0 0 1,0-1 0,0 1 0,0 0 0,0 0-1,0 0 1,0 1 0,1-1 0,-1 0-1,0 0 1,1 1 0,-1-1 0,0 1 0,1-1-1,-1 1 1,1 0 0,-1-1 0,1 1-1,-1 0 1,1 0 0,-1 0 0,1 0 0,-1 0-1,1 0 1,-1 1 0,1-1 0,-1 0-1,0 1 1,1-1 0,-1 1 0,1 0 0,-1-1-1,0 1 1,0 0 0,1 0 0,-1 0-1,0 0 1,0 0 0,0 0 0,0 0 0,0 0-1,0 0 1,0 0 0,0 1 0,-1-1-1,1 0 1,0 1 0,-1-1 0,1 2 2,30 72-51,-11 20-512,-19-90-521</inkml:trace>
  <inkml:trace contextRef="#ctx0" brushRef="#br0" timeOffset="168629.879">7807 3816 22653,'0'-1'88,"1"1"1,-1-1-1,0 0 1,0 0-1,0 0 0,-1 0 1,1 0-1,0 1 1,0-1-1,0 0 1,-1 0-1,1 0 1,0 1-1,-1-1 0,1 0 1,0 0-1,-1 1 1,1-1-1,-1 0 1,0 1-1,1-1 1,-1 0-1,1 1 0,-1-1 1,0 1-1,0-1 1,1 1-1,-1 0 1,0-1-1,0 1 1,1 0-1,-1-1 0,0 1 1,0 0-1,0 0 1,1 0-1,-1-1 1,0 1-1,0 0 1,0 0-1,0 1 0,0-1 1,1 0-1,-1 0 1,0 0-1,0 0 1,0 1-1,1-1 1,-1 0-1,0 1 0,0-1 1,1 1-1,-1-1 1,0 1-1,0-1 1,1 1-1,-1-1 1,1 1-1,-1 0 0,1-1 1,-1 1-1,1 0 1,-1 0-89,-1 10 6,1 1-1,1-1 1,-1 1 0,2-1 0,0 1 0,0-1-1,1 1 1,1-1 0,-1 0 0,2 0 0,0 0 0,0 0-1,1-1 1,0 0 0,1 1 0,0-2 0,0 1-1,1-1 1,1 0 0,0-1 0,0 1 0,1-1-6,48 34 17,-39-32-21,0 0 0,-1 2 1,0 0-1,0 1 0,-2 1 1,0 1-1,0 0 0,-1 0 1,-1 2-1,-1 0 0,0 0 1,-2 1-1,0 0 0,0 1 1,-2 0-1,0 0 0,3 16 4,-10-26 60,1 1-1,-2 0 1,1-1-1,-1 1 0,-1-1 1,0 1-1,0-1 1,-1 1-1,0-1 0,0 1 1,-2 2-60,3-10 43,0 1 0,-1 0 0,1 0 1,-1-1-1,1 1 0,-1-1 0,0 1 0,0-1 1,0 1-1,0-1 0,0 0 0,0 0 0,-1 0 1,1-1-1,-1 1 0,1 0 0,-1-1 0,0 0 1,0 0-1,0 0 0,1 0 0,-1 0 0,0 0 1,0-1-1,0 1 0,0-1 0,0 0 0,0 0 0,0 0 1,0 0-1,0 0 0,0-1 0,0 0 0,0 1 1,0-1-1,-2-1-43,-8-4-3,1 0 1,-1-1-1,1-1 0,1 0 1,-1-1-1,1 0 1,1 0-1,0-1 1,0-1-1,1 0 0,0 0 1,1 0-1,0-1 1,1-1-1,1 1 0,0-1 1,0 0-1,1 0 1,1-1-1,0 0 0,1 0 1,1 0-1,0 0 1,0 0-1,2 0 0,0 0 1,0 0-1,1 0 1,1-1-1,0 1 1,2 1-1,-1-1 0,1 0 1,1 1-1,4-8 3,18-19-745,9 4-433</inkml:trace>
  <inkml:trace contextRef="#ctx0" brushRef="#br0" timeOffset="169794.658">8200 3110 18508,'-3'-23'3721,"3"21"-2448,1 5-336,68 152 1006,17 62-945,-39-93-183,5-1 0,21 24-815,-71-142 326,0-21 167,-5 3-453,0 0-1,-2 1 1,1 0 0,-1 0-1,-1 0 1,0 1 0,-1-1-1,0 1 1,-4-3-40,8 10 8,-187-232 163,187 233-200,14 11-90,92 73 48,-98-79 64,-1 0 0,1 0 0,0-1 0,0 1 0,-1-1 0,1 0 0,0 0 0,0 0 0,0-1 1,0 0-1,1 0 0,-1 0 0,0-1 0,0 1 0,0-1 0,0-1 0,-1 1 0,1-1 0,0 1 1,0-1-1,-1-1 0,1 1 0,-1-1 0,0 1 0,1-2 7,9-8-202,-1-1-1,-1-1 1,-1 0 0,0 0 0,0-1-1,-2-1 1,1 1 0,-2-2-1,-1 1 1,0-1 0,-1 0-1,0 0 1,0-9 202,-4 22-44,-1 0-1,1 0 1,-1 0 0,-1 0-1,1 0 1,0-1-1,-1 1 1,0 0-1,0 0 1,0-1 0,-1 1-1,1 0 1,-1 0-1,0 0 1,0-1 0,0 1-1,-1 0 1,0 1-1,1-1 1,-3-3 44,3 8 35,0 0 0,0-1 0,0 1 0,0 0 0,0 0 0,1 0 0,-1 0 0,0 0 0,0 0 0,0 0 0,1 0 0,-1 0 0,1 0 0,-1 0 0,1 0 0,-1 0 0,1 0 0,0 1 0,-1-1 0,1 0 0,0 0 0,0 0 0,0 1 0,0-1 0,0 0 0,0 0 0,0 0 0,1 1 0,-1-1 0,0 0-35,2 40 272,2-1 0,1 0 1,2 0-1,2 0 0,2 0-272,-11-38 11,0 0 1,0 0-1,0 0 0,0-1 0,0 1 1,0 0-1,1 0 0,-1 0 0,1 0 1,-1-1-1,1 1 0,0 0 0,-1-1 1,1 1-1,0 0 0,0-1 0,0 1 0,0-1 1,1 0-1,-1 1 0,0-1 0,1 0 1,-1 0-1,1 1 0,-1-1 0,1 0 1,-1-1-1,1 1 0,0 0 0,-1 0 1,1-1-1,0 1 0,0-1 0,0 1 1,-1-1-1,1 0 0,0 0 0,0 0 1,0 0-1,0 0 0,-1 0 0,2 0-11,4-6 10,-1 0 0,0 0 0,0-1 0,0 0 0,-1 0 0,0 0 0,-1-1 0,1 1 0,-1-1 0,-1 0 0,1 0 0,1-9-10,6-8 18,7-19-1,-12 26-9,1-1 0,1 1-1,1 1 1,0-1 0,2 2-1,0-1 1,0 1 0,2 1-1,2-3-7,-13 17-1,-1 0-1,1-1 1,0 1-1,-1 0 1,1 0 0,0 0-1,0 0 1,0 1-1,-1-1 1,1 0-1,0 1 1,0-1-1,0 1 1,0 0 0,0 0-1,0 0 1,0 0-1,0 0 1,0 0-1,0 0 1,0 1-1,0-1 1,0 1-1,0-1 1,0 1 0,0 0-1,0 0 1,0 0-1,-1 0 1,1 0-1,0 0 1,-1 0-1,1 0 1,-1 1-1,1-1 1,-1 1 0,0-1-1,2 2 2,39 68-18,-25-20 35,24 42 61,-40-92-72,0-1 0,0 1 0,0-1 0,0 0 0,1 0 0,-1 0 0,0 0 0,0 0 0,0 0 0,1 0 0,-1 0 0,0 0 0,0 0 0,0-1 1,0 1-1,0 0 0,1-1 0,-1 1 0,0-1 0,0 1 0,0-1 0,0 0 0,0 1 0,0-1 0,-1 0 0,1 0 0,0 1 0,0-1 0,0 0 0,-1 0 0,1 0 0,0 0 1,-1 0-1,1 0 0,-1 0 0,1 0 0,-1-1 0,0 1 0,0 0 0,1 0 0,-1 0 0,0 0 0,0-1 0,0 1 0,0 0 0,0 0 0,0 0 0,0 0 0,-1-1 0,1 0-6,0 1 6,17-61 98,-14 45-96,1-1 1,0 1 0,2 0-1,0 1 1,1-1 0,0 1-1,2 1 1,9-14-9,-17 27-6,0 0 0,0 1 0,1-1-1,-1 1 1,1 0 0,-1 0 0,1-1 0,-1 1 0,1 0-1,0 0 1,-1 0 0,1 1 0,0-1 0,0 0 0,0 1-1,0-1 1,0 1 0,0 0 0,0-1 0,0 1 0,0 0-1,0 0 1,-1 0 0,1 0 0,0 1 0,0-1 0,0 1-1,0-1 1,0 1 0,0-1 0,0 1 0,-1 0 0,1 0-1,0 0 1,-1 0 0,1 0 0,0 1 0,-1-1 0,1 0-1,-1 1 1,0-1 0,0 1 0,1-1 0,-1 1 0,0 0-1,0-1 1,0 1 0,0 1 6,69 106-49,-69-109 49,0 1 1,-1 0 0,1 0-1,-1 0 1,1-1-1,0 1 1,0 0 0,-1-1-1,1 1 1,0-1-1,0 1 1,0 0 0,0-1-1,-1 0 1,1 1 0,0-1-1,0 0 1,0 1-1,0-1 1,0 0 0,0 0-1,0 0 1,0 0-1,0 0 1,0 0 0,0 0-1,0 0 1,0 0 0,0-1-1,0 1 1,0 0-1,0 0 1,0-1 0,0 1-1,0-1 1,0 1 0,-1-1-1,1 1 1,0-1-1,0 0 1,-1 1 0,1-1-1,0 0 1,-1 0-1,1 1 1,0-1 0,-1 0-1,1 0 1,-1 0 0,1 0-1,25-58 11,-20 42-7,-3 10-3,3-11 0,1 1 0,1-1 0,1 1 0,0 0 0,1 1 1,1 0-1,0 1 0,13-13-1,-22 26-4,-1 1 1,0 0 0,1 0-1,-1 0 1,1-1 0,-1 1-1,1 1 1,-1-1 0,1 0-1,0 0 1,0 0 0,-1 1-1,1-1 1,0 1 0,0 0-1,0-1 1,0 1 0,-1 0-1,1 0 1,0 0 0,0 0 0,0 1-1,0-1 1,0 0 0,-1 1-1,1-1 1,0 1 0,0 0-1,-1-1 1,1 1 0,0 0-1,-1 0 1,1 0 0,-1 0-1,1 1 1,-1-1 0,0 0-1,1 1 1,-1-1 0,0 0-1,0 1 1,1 1 3,37 78-24,-32-63 40,31 46 46,-31-63-262,-5-9-916</inkml:trace>
  <inkml:trace contextRef="#ctx0" brushRef="#br0" timeOffset="170555.545">10174 2244 25485,'249'709'3318,"-242"-667"-3422,-7-41 73,0 0 0,-1 0 0,1 0 0,-1 0-1,1-1 1,-1 1 0,1 0 0,-1 0 0,0-1 0,1 1 0,-1 0 0,0-1 0,1 1 0,-1-1 0,0 1 0,0-1 0,0 1 0,0-1 0,1 0 0,-1 1 0,0-1 0,0 0 0,0 0 0,0 1 0,0-1 0,0 0 0,0 0 0,0 0 0,0 0 0,0 0-1,0 0 1,0-1 0,0 1 0,1 0 0,-1 0 0,0-1 0,0 1 0,0-1 31,-15-2-480,0-2-1,1 0 1,0 0-1,0-2 1,0 0-1,1 0 1,0-1-1,0-1 1,1-1-1,-11-9 481,3 1-129,2-2 0,0 1-1,1-2 1,1-1-1,1 0 1,1-1 129,7 12 187,1-1 0,0 0 0,0 0 0,2-1 0,-1 0 0,2 1 0,0-2 0,0 1 0,1 0 0,1-1 0,0 0 1,1 1-1,0-1 0,1 0 0,1 0 0,0 1 0,1-1 0,1 0 0,0 1 0,4-11-187,0 5 93,1 1 0,1 0 0,0 1-1,2 0 1,0 1 0,1 0 0,0 0 0,1 2 0,1-1 0,0 2 0,1 0 0,1 0 0,0 2 0,0 0-1,1 1 1,1 0 0,-1 1 0,1 2 0,1-1 0,0 2 0,0 1 0,0 0 0,0 1 0,3 1-93,-18 3 5,-1 0 0,1 0 1,0 0-1,0 1 0,-1-1 1,1 1-1,0 0 1,0 0-1,-1 0 0,1 1 1,-1-1-1,1 1 0,-1 0 1,0 0-1,0 0 1,0 0-1,0 1 0,0-1 1,0 1-1,0-1 0,-1 1 1,0 0-1,1 0 1,-1 1-1,0-1 0,-1 0 1,1 1-1,0-1 0,-1 1 1,0-1-1,0 1 0,0 0 1,0-1-1,-1 1 1,1 0-1,-1 1-5,2 10 61,-1 1 1,-1 0-1,0 0 1,-1 0-1,-1 0 1,-1 0-1,0 0 0,-1-1 1,0 0-1,-1 1 1,-1-2-1,0 1 0,-2-1 1,1 0-1,-2 0 1,1-1-1,-2 0 0,0 0 1,-2 0-62,-28 8-1074,31-26-651</inkml:trace>
  <inkml:trace contextRef="#ctx0" brushRef="#br0" timeOffset="171068.762">10654 2006 24205,'17'80'2709,"16"119"-1726,33 135-337,-26-242-480,-39-91-162,-1 0 0,1 0 1,-1 1-1,1-1 0,0 0 1,0 0-1,-1 0 0,1 0 1,0 0-1,0 0 0,0-1 1,0 1-1,0 0 0,0 0 1,0-1-1,1 1 0,-1 0 1,0-1-1,0 1 0,0-1 1,1 0-1,-1 1 0,0-1 1,0 0-1,1 0 0,-1 0 1,0 0-1,1 0 0,-1 0 1,0 0-1,0 0 0,1-1 1,-1 1-1,0 0 0,0-1 1,1 1-1,-1-1 0,0 1 1,0-1-1,0 0 0,0 1 1,0-1-1,0 0 0,0 0 1,0 0-1,0 0 0,0 0 1,0 0-1,0 0 0,-1 0 1,1 0-1,0 0 0,-1-1-4,26-63 199,-26-97-8,2 166-210,111 215 68,-112-217-43,0 0 1,0 0-1,0 0 0,0 0 0,0 0 0,0 0 0,1-1 0,-1 1 0,1 0 1,-1-1-1,1 1 0,0-1 0,-1 0 0,1 0 0,0 1 0,0-1 1,0 0-1,0-1 0,0 1 0,0 0 0,0 0 0,0-1 0,0 1 1,0-1-1,1 0 0,-1 0 0,0 0 0,0 0 0,0 0 0,0 0 0,1 0 1,-1-1-1,0 1 0,0-1 0,0 0 0,0 1 0,0-1 0,0 0 1,0 0-1,0 0 0,0-1 0,-1 1 0,1 0 0,0-1 0,-1 1 0,1-1 1,-1 1-1,1-1 0,-1 0 0,1-1-6,7-15 28,-2-1-1,0 0 1,-1-1 0,-1 1-1,-1-1 1,-1 0 0,0 0 0,-1-1-1,-2 1 1,0 0 0,-1-4-28,1-10 20,1 19-37,0 25-45,-1 8 36,15 249-1530,-11-222-375</inkml:trace>
  <inkml:trace contextRef="#ctx0" brushRef="#br0" timeOffset="171316.579">10962 2127 25998,'0'0'576,"0"0"-104,2 0-272,-1 0-608,-1 0-841</inkml:trace>
  <inkml:trace contextRef="#ctx0" brushRef="#br0" timeOffset="171756.194">11104 1875 22629,'12'-29'2635,"-8"29"-1451,1 3-1091,-1 0 0,0 1 0,0 0 0,-1 0-1,1 0 1,-1 0 0,0 0 0,0 1 0,0 0 0,0 0-1,-1-1 1,0 1 0,0 0 0,0 1 0,-1-1-1,0 0-92,6 14 62,21 61 66,-4 1 0,13 84-128,38 126 110,-73-285-126,0 1-2,0-1 0,0 1 0,1-1 0,0 0 0,0 1 0,0-1 0,1-1 0,0 1 0,0 0 0,0-1 0,1 0 0,4 4 18,-9-9-44,1 0 1,-1 0 0,1 0-1,-1 0 1,1 1 0,-1-1-1,1 0 1,0 0 0,-1 0-1,1-1 1,-1 1 0,1 0-1,-1 0 1,1 0 0,0 0-1,-1 0 1,1-1 0,-1 1-1,1 0 1,-1 0 0,1-1-1,-1 1 1,1 0 0,-1-1-1,0 1 1,1-1 0,-1 1-1,1-1 1,-1 1 0,0-1-1,0 1 1,1-1 0,-1 1-1,0-1 1,0 1 0,1-1-1,-1 1 1,0-1 0,0 1-1,0-1 1,0 1 0,0-1-1,0 0 1,0 1 0,0-1-1,0 1 1,0-1 0,0 1-1,0-1 1,0 0 0,-1 1-1,1-1 1,0 1 0,0-1-1,-1 1 44,1-1-33,2-33-1962</inkml:trace>
  <inkml:trace contextRef="#ctx0" brushRef="#br0" timeOffset="172015.127">11326 1761 21509,'0'0'1000,"-2"16"328,4 22-712,3 12-56,9 15-48,5 13 41,5 14 207,6 2-80,0-2-344,4-8-88,-5-27-176,-3-14-16,-5-22-16,-5-11 8,-6-11 24,-6-10-184,-4-14-824,0-7-648</inkml:trace>
  <inkml:trace contextRef="#ctx0" brushRef="#br0" timeOffset="172171.764">11612 2069 10578,'11'-16'1879,"22"2"10149,-23 29-11708,27 175 2881,-34-176-3166,1 0 0,0 0 0,1 0 0,0-1 0,2 1-1,-1-2 1,1 1 0,1-1 0,0 0 0,1 0 0,5 4-35,37 45 28,-50-59-547,-1-3-509,-1-6 83</inkml:trace>
  <inkml:trace contextRef="#ctx0" brushRef="#br0" timeOffset="172393.247">11711 1812 21213,'0'0'1160,"0"0"544,0 0-560,0 0-527,0 1-209,0 1-304,1 1-56,17 45-168,-18-48-256,0 0-561,0 0-367,0 0-264,0 0-1985</inkml:trace>
  <inkml:trace contextRef="#ctx0" brushRef="#br0" timeOffset="172861.608">11755 1870 3529,'143'333'4743,"-31"-42"8531,-53-91-7441,-85-257-4180,2-10-1586,4-1 0,2-2 0,3 0 1,4 0-1,3-1 0,2 0 0,4-12-67,1 74-7,0 0 0,0-1 0,1 0 1,1 1-1,-1-1 0,2 1 0,-1 0 0,1-1 0,1 1 0,-1 0 0,2 0 0,-1 0 0,1 1 0,0-1 0,1 1 0,0 0 0,1 0 0,-1 0 1,1 1-1,3-3 7,-7 9-9,1 0 0,-1 0 0,0 0 0,1 0 0,-1 0 0,0 0 0,1 1 0,-1-1 0,1 1 0,-1-1 0,1 1 0,-1 0 1,1 0-1,-1 0 0,1 1 0,-1-1 0,1 1 0,-1-1 0,1 1 0,-1 0 0,1 0 0,-1 0 0,0 0 0,0 0 0,1 0 0,-1 1 1,0-1-1,0 1 0,0-1 0,-1 1 0,1 0 0,0 0 0,0 1 9,40 74-91,-38-61 136,-1-1 0,0 1-1,-2 0 1,0 0 0,0 0-1,-2 0 1,0 0 0,-1 0-1,0 0 1,-1 0 0,-1 0-1,-1-1 1,0 0 0,-1 0-1,0 0 1,-1-1 0,-1 0-1,-1 1-44,9-14-5,0 1-1,-1-1 1,1 0-1,0 0 1,0 0-1,-1 0 1,1 1-1,-1-1 1,1 0-1,-1 0 1,1 0-1,-1 0 1,0 0-1,1 0 1,-1 0-1,0 0 1,0-1-1,0 1 1,0 0-1,0 0 1,0-1-1,0 1 1,0 0-1,0-1 0,0 1 1,0-1-1,0 1 1,0-1-1,0 0 1,-1 0-1,1 1 1,0-1-1,0 0 1,0 0-1,-1 0 1,1 0-1,0 0 1,0 0-1,0-1 1,0 1-1,-1 0 1,1-1-1,0 1 1,0 0-1,0-1 1,0 0-1,0 1 1,0-1-1,0 0 1,0 1-1,0-1 1,0 0-1,0 0 1,0 0-1,1 0 0,-1 0 1,0 1-1,1-2 1,-2 0 5,-1-25-867,3-15 163</inkml:trace>
  <inkml:trace contextRef="#ctx0" brushRef="#br0" timeOffset="173170.95">12314 1673 24341,'-9'16'325,"0"0"0,1 0 0,1 1 0,1 0 0,0 0 0,1 1 0,1-1 0,1 1-1,0 0 1,1 0 0,1 7-325,12 46 206,-10-69-204,-1-1 0,0 1 1,1-1-1,-1 1 0,1-1 0,-1 0 0,1 1 1,0-1-1,0 0 0,0 0 0,0 0 0,-1 1 0,1-1 1,1 0-1,-1 0 0,0 0 0,0-1 0,0 1 1,0 0-1,1 0 0,-1-1 0,0 1 0,1 0 1,-1-1-1,1 1 0,-1-1 0,0 0 0,1 1 0,-1-1 1,1 0-1,-1 0 0,1 0 0,-1 0 0,1 0 1,-1-1-1,1 1 0,-1 0 0,1-1 0,-1 1 0,0-1 1,1 1-1,-1-1 0,0 1 0,1-1 0,-1 0-2,55-55 71,-53 52-69,0 1 1,0 0-1,1 0 0,0 0 0,-1 0 1,1 1-1,0-1 0,0 1 0,0 0 1,1 0-1,-1 1 0,0-1 0,1 1 1,-1 0-1,1 0 0,-1 1 0,1-1 1,0 1-1,-1 0 0,1 0 1,-1 0-1,1 1 0,2 0-2,-5 2-3,0 1 0,0-1 1,0 0-1,-1 1 0,0-1 0,1 1 0,-1-1 0,-1 1 1,1 0-1,0-1 0,-1 1 0,0 0 0,0-1 1,0 1-1,0 0 0,-1-1 0,1 1 0,-1 0 0,0-1 1,0 1-1,0-1 0,-1 1 0,1-1 0,-1 0 1,0 1-1,-1 0 3,-9 24 6,-1-1 1,-2 0-1,0-1 1,-2-1-1,-1 0 1,-1-2-1,-1 0 1,-1 0-7,-12 0-932,3-11-323</inkml:trace>
  <inkml:trace contextRef="#ctx0" brushRef="#br0" timeOffset="173691.11">12809 1740 24645,'0'0'1040,"0"0"321,0 0-393,0 0-512,14-5-240,2-3-160,3 0-16,9-7-16,1 0 0,5-1-272,4 0-712</inkml:trace>
  <inkml:trace contextRef="#ctx0" brushRef="#br0" timeOffset="174474.579">13371 1375 26734,'-8'16'140,"2"1"0,0-1 1,1 1-1,0 0 0,1 0 1,1 1-1,1-1 0,1 1 1,0-1-1,1 1 0,1-1 1,1 1-1,0-1 0,2 6-140,-4-21 2,0 0 0,0 0 0,0 0 0,1 1 0,-1-1 0,0 0 0,1 0 0,-1 0 0,1-1 0,0 1 0,-1 0 0,1 0 0,0 0 1,0 0-1,0-1 0,1 1 0,-1 0 0,0-1 0,1 1 0,-1-1 0,1 1 0,-1-1 0,1 0 0,0 0 0,-1 0 0,1 0 0,0 0 0,0 0 0,0 0 0,0 0 0,0-1 0,0 1 0,0-1 0,0 0 0,0 1 0,0-1 0,0 0 0,0 0 0,0 0 0,0 0 0,0-1 0,0 1 0,0-1 0,0 1 0,0-1 0,0 1 0,0-1 0,1-1-2,9-8-106,0-1 0,-1 0-1,-1-1 1,0 0-1,0 0 1,-1-1-1,-1-1 1,0 1 0,3-10 106,-10 20-47,14-23-761,-1 0 1,-1-1-1,-1-1 0,-2-1 0,0 1 0,-2-1 0,-2-1 1,3-27 807,-5 26 757,-5 40 2297,-27 229 353,27-235-3379,1 0-1,-1 0 0,1 0 0,-1 0 0,1 0 0,0 0 0,0 0 0,0 0 0,1 0 0,-1 0 0,1 0 0,0 0 1,-1 0-1,1-1 0,1 1 0,-1 0 0,0 0 0,1-1 0,-1 1 0,1-1 0,0 1 0,-1-1 0,1 0 0,1 0 1,-1 0-1,1 1-27,31-29 47,-32 23-45,10-17 17,-1 0 0,0-1-1,-2 0 1,0 0 0,-2-1 0,0 0 0,-1 0-1,-2-1 1,0 0 0,-1-5-19,-2 25-29,-1 7-15,5 67-40,-5-50 100,1 0 0,1 0 0,1-1 0,1 1 0,1-1 0,4 13-16,-9-32 4,1 1 0,-1-1 0,0 0 0,0 1-1,1-1 1,-1 0 0,0 0 0,1 1 0,-1-1 0,1 0 0,0 0 0,-1 0 0,1 0 0,0 0 0,0 0 0,0 0 0,0 0 0,0 0 0,0 0 0,0 0 0,0 0 0,0-1 0,0 1 0,0 0 0,0-1 0,1 1 0,-1-1 0,0 1 0,0-1 0,1 0 0,-1 1 0,0-1 0,1 0 0,-1 0 0,0 0 0,1 0 0,-1 0 0,0 0 0,0-1 0,1 1-1,-1 0 1,0-1 0,1 1 0,-1-1 0,0 1 0,0-1 0,0 1 0,0-1 0,0 0 0,1 0-4,44-54 85,-41 48-79,20-32 22,-17 25-25,-1 1 0,2 0 1,0 0-1,0 1 0,1 0 0,1 1 0,0 0 0,1 1 0,0 0 1,0 0-1,8-3-3,-18 12-2,-1 0 0,1 1 0,-1-1 1,1 1-1,-1 0 0,1 0 0,-1-1 1,1 1-1,0 0 0,-1 0 0,1 0 1,-1 0-1,1 1 0,-1-1 0,1 0 1,-1 1-1,1-1 0,-1 1 0,1-1 1,-1 1-1,1 0 0,-1 0 0,0 0 1,1 0-1,-1 0 0,0 0 0,0 0 0,0 0 1,0 0-1,0 0 0,0 0 0,0 1 1,0-1-1,0 0 0,-1 1 0,1-1 1,0 1-1,-1-1 0,0 1 0,1 0 2,14 63 159,-15-61-113,0-2 165,0-5 49,-70-164 648,70 166-913,1 0 0,0 0 1,1 1-1,-1-1 0,0 0 0,0 1 0,0-1 0,0 0 0,0 1 0,1 0 0,-1-1 0,0 1 0,1 0 0,-1-1 0,0 1 0,0 0 0,1 0 1,-1 0-1,0 0 0,1 1 0,-1-1 0,0 0 0,0 0 0,1 1 0,-1-1 0,0 1 0,0-1 0,1 1 0,-1-1 0,0 1 0,0 0 0,0-1 1,0 1-1,0 0 0,0 0 0,0 0 0,0 0 0,-1 0 0,1 0 0,0 0 5,29 10-300,46-13-2542,-51-5 533</inkml:trace>
  <inkml:trace contextRef="#ctx0" brushRef="#br0" timeOffset="175341.466">14330 1035 24453,'-14'1'2134,"-17"1"-2050,23-2-45,8 0-41,0 0-22,0 0-82,-10 1-1383,6-2 1332,1 1-1,0 0 0,-1 1 0,1-1 0,0 0 1,-1 1-1,1 0 0,0 0 0,0 0 0,-1 0 1,1 0-1,0 1 0,0-1 0,1 1 0,-1 0 1,0 0-1,0 0 0,1 0 0,-1 1 0,1-1 1,0 1-1,0-1 0,0 1 0,0 0 1,-1 2 157,-1 12-300,23-38 2349,-15 13-1756,1 1 0,-1 0 0,1 0 0,0 1 0,1-1 0,0 1 0,0 0 0,0 1 0,0-1 0,1 1 0,0 1 0,0-1 0,7-2-293,-13 7 16,0-1-1,0 1 1,0 0-1,1 0 1,-1 0-1,0 0 1,0 0 0,0 0-1,1 0 1,-1 1-1,0-1 1,0 0 0,0 0-1,0 1 1,0-1-1,0 1 1,0-1-1,0 1 1,0 0 0,0-1-1,0 1 1,0 0-1,0 0 1,0 0-1,0-1 1,-1 1 0,1 0-1,0 0 1,-1 0-1,1 0 1,-1 0-1,1 0 1,-1 1 0,1-1-1,-1 0 1,0 0-1,1 0 1,-1 0-1,0 0 1,0 1 0,0-1-1,0 0 1,0 1-16,0 52 489,-5-8-94,2 82 676,5-127-1060,0 0 0,1 0 1,-1 0-1,0 0 1,0-1-1,1 1 1,-1-1-1,0 0 0,0 0 1,1 0-1,-1 0 1,0 0-1,1 0 1,-1 0-1,0-1 0,1 1 1,-1-1-1,0 0 1,0 0-1,0 0 1,0 0-1,1 0 0,-1 0 1,-1 0-1,1-1 1,0 1-1,0-1 1,0 1-1,-1-1 0,2-1-11,5-4 4,-1 0 0,0 0-1,0-1 1,-1 0 0,0 0-1,0-1 1,-1 0 0,0 0-1,0 0 1,-1 0 0,0-1-1,-1 1 1,0-1 0,-1 0-1,0 0 1,0 0 0,-1 0-1,0-1 1,-1 1 0,0 0-1,-1 0 1,0 0 0,-1-1-1,0 1 1,0 1 0,-1-1-1,0 0 1,-5-8-4,8 16-8,5 65-15,-3-59 28,0 1 0,0-1 0,0 0-1,1 0 1,0 0 0,0 0 0,0 0 0,0-1-1,0 1 1,1-1 0,0 0 0,0 0-1,0 0 1,0-1 0,0 1 0,0-1-1,1 0 1,-1 0 0,1 0 0,-1-1 0,1 0-1,0 0 1,-1 0 0,1 0 0,0-1-1,0 0 1,0 0 0,-1 0 0,1 0-1,0-1 1,0 0 0,0 0 0,-1 0 0,1-1-1,-1 1 1,1-1 0,-1 0 0,0 0-1,1-1 1,-1 1 0,0-1 0,0 0 0,-1 0-1,1-1 1,0 0-5,8-5 12,-1-1-1,-1 0 1,0 0 0,0-1-1,-1 0 1,-1-1 0,0 0-1,0-1 1,-1 1 0,-1-1-1,0 0 1,-1-1 0,0 0-1,-1 0 1,-1 0 0,0 0-1,-1 0 1,0 0-1,-1-1-11,-1 13 0,1 0 0,-1 0 0,0 0 0,0 0 0,0 0 0,0 0 0,0 0-1,0 0 1,0 1 0,-1-1 0,1 0 0,-1 0 0,1 0 0,-1 0 0,0 0 0,0 1-1,0-1 1,0 0 0,0 1 0,0-1 0,0 1 0,-1-1 0,1 1 0,0-1-1,-1 1 1,1 0 0,-1 0 0,0 0 0,1 0 0,-1 0 0,0 0 0,1 0 0,-1 1-1,0-1 1,0 0 0,0 1 0,0 0 0,0-1 0,0 1 0,0 0 0,1 0-1,-1 0 1,0 0 0,0 0 0,0 1 0,0-1 0,0 0 0,0 1 0,0 0-1,0-1 1,1 1 0,-1 0 0,0 0 0,1 0 0,-1 0 0,0 0 0,-5 9-6,1 1 1,-1-1 0,2 1-1,-1 0 1,2 0-1,-1 1 1,1-1-1,1 1 1,0 0 0,1 0-1,1 0 1,-1 0-1,2 0 1,0 1 0,0-1-1,2 7 6,-3-13 1,0 0 0,1 1 0,0-1-1,0 1 1,0-1 0,1 1 0,0-1 0,1 1-1,-1-1 1,1 0 0,0 0 0,1 0 0,-1 0 0,1 0-1,1 0 1,-1-1 0,1 0 0,0 1 0,0-1-1,0-1 1,1 1 0,-1-1 0,1 1 0,0-1 0,1-1-1,-1 1 1,1-1 0,-1 0 0,1 0 0,0 0-1,3 0 0,28-4-68,1-7-184</inkml:trace>
  <inkml:trace contextRef="#ctx0" brushRef="#br0" timeOffset="191296.357">10280 3748 24221,'-5'-2'331,"-1"1"-1,0 1 1,0-1-1,0 1 1,0 0-1,1 1 1,-1-1-1,0 1 1,0 0-1,1 0 0,-1 1 1,0 0-1,1 0 1,-1 0-1,1 1 1,-5 2-331,4 0 32,1-1 0,-1 1 0,1 0 0,0 1 0,0 0 0,0-1-1,1 1 1,0 1 0,0-1 0,0 1 0,1-1 0,0 1 0,1 0 0,-1 0 0,1 0 0,1 1 0,-1-1 0,1 0 0,0 7-32,-1 17-5,2 1 0,1 0 1,1-1-1,2 1 0,1-1 0,2 0 1,0 0-1,2-1 0,7 13 5,-15-38-51,0 0 0,1 0-1,-1 0 1,1 0 0,0-1 0,1 1 0,-1-1-1,1 0 1,0 1 0,0-1 0,0 0-1,0-1 1,1 1 0,0-1 0,0 1 0,0-1-1,0 0 1,0 0 0,0-1 0,1 0-1,-1 1 1,1-1 0,0-1 0,0 1 0,-1-1-1,1 0 1,0 0 0,0 0 0,0 0 0,0-1-1,1 0 1,2-1 51,32-14-1964</inkml:trace>
  <inkml:trace contextRef="#ctx0" brushRef="#br0" timeOffset="191723.372">10580 3718 23669,'-7'34'575,"3"-1"-1,0 1 1,2 0 0,2-1-1,1 1 1,2 0-1,1-1 1,5 19-575,-9-51 5,0-1 0,-1 1-1,1 0 1,0 0 0,0-1 0,0 1 0,0 0-1,0 0 1,0 0 0,0-1 0,0 1-1,1 0 1,-1 0 0,0-1 0,0 1 0,1 0-1,-1-1 1,0 1 0,1 0 0,-1 0 0,1-1-1,-1 1 1,1-1 0,-1 1 0,1-1 0,-1 1-1,1 0 1,-1-1 0,1 0 0,0 1-1,-1-1 1,1 1 0,0-1 0,-1 0 0,1 1-1,0-1 1,0 0 0,-1 0 0,1 0 0,0 0-1,0 0 1,0 0 0,-1 0 0,1 0-1,0 0 1,0 0 0,-1 0 0,1 0 0,0 0-1,0 0 1,-1-1 0,1 1 0,0 0 0,0-1-1,-1 1 1,1-1 0,0 1 0,-1 0-1,1-1 1,-1 1-5,28-45 96,-3-15-16,-17 39-66,0-1-1,2 1 0,0 0 0,2 1 0,0 0 0,1 1 0,8-8-13,-20 25-1,0 1 0,1 0 0,-1-1 0,0 1 1,1 0-1,-1 0 0,1 0 0,-1 0 0,1 0 0,0 0 1,-1 0-1,1 1 0,0-1 0,-1 1 0,1-1 0,0 1 1,0-1-1,0 1 0,0 0 0,-1 0 0,1 0 0,0 0 1,0 0-1,0 1 0,-1-1 0,1 0 0,0 1 0,0 0 1,-1-1-1,1 1 0,0 0 0,-1 0 0,1 0 0,0 0 1,-1 0-1,0 0 0,1 0 0,-1 0 0,0 1 0,1-1 1,-1 0-1,0 1 0,0-1 0,0 2 1,41 74 66,-4-4 140,-36-73-197,0 0 0,0 0 1,-1-1-1,1 1 1,0-1-1,-1 1 1,1-1-1,0 1 1,-1-1-1,1 0 1,-1 0-1,1 0 1,-1 0-1,1 0 1,-1 0-1,0 0 1,1-1-1,-1 1 1,0 0-1,0-1 1,0 1-1,0-1 1,0 1-1,0-1 0,-1 1 1,1-1-1,-1 0 1,1 1-1,-1-1 1,1 0-1,-1 1 1,0-3-10,2 1 11,27-66 89,60-109-178,-89 177 63,0-1 1,1 1 0,-1 0 0,0 0-1,1-1 1,-1 1 0,1 0 0,-1 0-1,1 0 1,0 0 0,-1 0 0,1 0-1,0 0 1,0 0 0,0 0-1,0 0 1,0 0 0,0 0 0,0 1-1,0-1 1,0 0 0,0 1 0,0-1-1,0 1 1,1-1 0,-1 1 0,0-1-1,0 1 1,1 0 0,-1 0 0,0 0-1,0-1 1,1 1 0,-1 1 0,0-1-1,1 0 1,-1 0 0,0 0 0,0 1-1,1-1 1,-1 0 0,0 1-1,0-1 1,0 1 0,0 0 0,0-1-1,0 1 1,0 0 0,0 0 0,0 0-1,0-1 1,1 2 14,20 64-471,20 27-2459,-28-87 1074,0-13-220</inkml:trace>
  <inkml:trace contextRef="#ctx0" brushRef="#br0" timeOffset="192138.987">11336 3292 19636,'15'165'5003,"14"79"-1884,-29-240-3082,2 20 114,1 0 0,0 0 0,2-1 0,1 1 0,0-1 1,2 0-1,1-1 0,0 0 0,2 0 0,2 2-151,69 35-584,-92-95 524,-4-22 14,3 0-1,1-1 1,4 0-1,2-1 1,2 1-1,4-1 1,7-53 46,-7 90-23,-1 10 14,0 0 0,0 1 0,1-1 0,1 1 0,0-1 0,0 1-1,1 0 1,1 0 0,0 0 0,3-2 9,-7 12-5,0 1-1,0 0 0,0 0 0,1-1 0,-1 1 1,1 0-1,-1 0 0,1 1 0,-1-1 0,1 0 0,-1 0 1,1 1-1,0-1 0,-1 1 0,1-1 0,0 1 1,-1 0-1,1 0 0,0-1 0,0 1 0,-1 1 1,1-1-1,0 0 0,-1 0 0,1 1 0,0-1 1,0 1-1,-1-1 0,1 1 0,-1-1 0,1 1 0,-1 0 1,1 0-1,-1 0 0,1 0 0,-1 0 0,0 0 1,1 1-1,-1-1 0,0 0 0,0 1 0,0-1 1,0 0-1,0 1 0,0-1 0,-1 1 0,1 0 1,0-1-1,-1 1 0,1 0 0,-1-1 0,0 1 1,1 0-1,-1-1 0,0 1 0,0 0 0,0 0 0,0-1 1,-1 2 5,5 13 74,-2 1 1,0 0-1,-1 0 1,-1-1-1,0 1 1,-1 0 0,-1 0-1,-1-1 1,0 1-1,-1-1 1,-1 1-1,0-1 1,-1-1-1,-1 1 1,-1-1 0,0 0-1,0-1 1,-2 0-1,0 0 1,0-1-1,-12 10-74,22-22-27,0 0-1,0 0 0,-1 0 0,1 0 0,0-1 1,-1 1-1,1 0 0,-1 0 0,1 0 1,-1-1-1,1 1 0,-1 0 0,1 0 1,-1-1-1,0 1 0,1-1 0,-1 1 0,0 0 1,0-1-1,1 0 0,-1 1 0,0-1 1,0 1-1,0-1 0,0 0 0,0 0 1,1 1-1,-1-1 0,0 0 0,0 0 1,0 0-1,0 0 0,0 0 0,0 0 0,0 0 1,0 0-1,0 0 0,1-1 0,-1 1 1,0 0-1,0-1 0,0 1 0,0 0 1,0-1-1,1 1 0,-1-1 0,0 1 0,1-1 1,-1 0-1,0 1 0,1-1 0,-1 0 1,0 1-1,1-1 0,-1 0 0,1 0 1,-1 0-1,1 1 0,0-1 0,-1 0 1,1 0-1,0 0 0,0 0 0,0 0 0,-1 0 1,1 1-1,0-2 28,6-26-1973</inkml:trace>
  <inkml:trace contextRef="#ctx0" brushRef="#br0" timeOffset="192809.832">11893 3240 19772,'-13'-89'7875,"6"134"-6941,13 164-57,-6-208-870,0-1-1,0 1 0,-1 0 0,1 0 0,0-1 1,0 1-1,0 0 0,0 0 0,0 0 0,0-1 1,0 1-1,0 0 0,0 0 0,0 0 1,1-1-1,-1 1 0,0 0 0,0 0 0,1-1 1,-1 1-1,1 0 0,-1-1 0,0 1 1,1 0-1,-1-1 0,1 1 0,0-1 0,-1 1 1,1-1-1,-1 1 0,1-1 0,0 1 1,-1-1-1,1 1 0,0-1 0,0 0 0,-1 0 1,1 1-1,0-1 0,0 0 0,-1 0 1,1 0-1,0 0 0,0 0 0,0 0 0,-1 0 1,2 0-7,22-35 127,-2-9-94,-11 19-27,2 0 0,0 0-1,2 2 1,1-1 0,13-14-6,-29 37-2,0 1 1,1-1 0,-1 0 0,1 0-1,-1 0 1,1 0 0,-1 0 0,1 0-1,-1 1 1,1-1 0,0 0-1,0 0 1,-1 1 0,1-1 0,0 1-1,0-1 1,0 0 0,0 1 0,-1 0-1,1-1 1,0 1 0,0-1-1,0 1 1,0 0 0,0 0 0,0 0-1,0-1 1,0 1 0,0 0 0,0 0-1,0 1 1,0-1 0,0 0-1,0 0 1,0 0 0,0 1 0,0-1-1,0 0 1,0 1 0,0-1 0,0 1-1,0-1 1,-1 1 0,1-1-1,0 1 1,0 0 0,-1-1 0,1 1-1,0 0 1,-1-1 0,1 1 0,0 0-1,-1 0 1,1 0 0,-1 0-1,0 0 1,1 0 0,-1 0 0,0 0-1,1 0 1,-1 0 0,0 0 0,0 0-1,0 0 1,0 0 0,0 0 1,-4 76 177,-6-102 20,13-75-94,-3 97-107,1 1 0,0-1 0,-1 1 0,1-1 0,0 1 0,0 0 0,1-1 0,-1 1 0,0 0 0,1 0 0,0 0 0,-1 0 0,1 0 0,0 0 0,0 1 1,0-1-1,0 0 0,0 1 0,0 0 0,1-1 0,-1 1 0,0 0 0,1 0 0,-1 0 0,1 1 0,-1-1 0,1 0 0,-1 1 0,1 0 0,-1 0 0,1-1 0,-1 2 0,1-1 0,0 0 0,-1 0 0,3 1 4,50 26-63,-51-24 65,1 0 0,-1 0-1,0 0 1,1 0 0,0-1-1,0 1 1,0-1 0,0-1 0,0 1-1,0-1 1,0 0 0,1 0-1,-1 0 1,0-1 0,1 1 0,-1-1-1,0-1 1,1 1 0,0-1-2,-1-3 4,0-1 0,-1 0 0,0 0 0,1 0 1,-1 0-1,-1 0 0,1-1 0,-1 0 0,0 0 0,-1 0 1,1 0-1,-1 0 0,0 0 0,-1 0 0,1-1 0,-1 1 1,0-1-1,-1 1 0,0-4-4,3-5 7,5-113 64,-17 110-57,2 50-17,20 167 167,-13-197-176,0 1 1,0-1 0,0 0-1,1 0 1,-1 0 0,1 0-1,0 0 1,-1 0 0,1 0-1,0 0 1,0 0 0,0 0-1,0 0 1,1 0 0,-1-1-1,0 1 1,1-1-1,-1 1 1,1-1 0,0 1-1,0-1 1,-1 0 0,1 0-1,0 0 1,0 0 0,0 0-1,0 0 1,0 0 0,0-1-1,0 1 1,0-1 0,0 1-1,1-1 1,-1 0-1,0 0 1,0 0 0,0 0-1,0 0 1,1 0 11,22-8-1315</inkml:trace>
  <inkml:trace contextRef="#ctx0" brushRef="#br0" timeOffset="193626.573">11926 3895 24117,'0'5'1114,"-11"212"2004,-28 110-2897,28-241-2,5-93-275,0-44-1149,3 0 0,1-1 1,6-41 1203,-3 51-548,0 22 309,0-55-470,4 1 0,3-1-1,8-24 711,-15 99 42,-1 1 0,0-1 1,0 1-1,1-1 0,-1 1 0,0-1 0,1 1 1,-1-1-1,0 1 0,1-1 0,-1 0 0,1 1 0,-1-1 1,1 0-1,-1 1 0,1-1 0,-1 0 0,1 1 1,-1-1-1,1 0 0,-1 0 0,1 0 0,-1 1 0,1-1 1,-1 0-1,1 0 0,0 0 0,-1 0 0,1 0 1,-1 0-1,1 0 0,-1 0 0,1-1 0,0 1 0,-1 0 1,1 0-1,-1 0 0,1 0 0,-1-1 0,1 1 1,-1 0-1,1-1 0,-1 1 0,1 0 0,-1-1 0,1 1-42,36 209 2186,20 78-300,-55-279-1855,1 1 0,-1-1 0,1 0 0,0-1 0,1 1-1,0 0 1,0-1 0,1 0 0,0 0 0,0 0 0,0-1 0,3 2-31,-8-7-15,1 0 1,-1-1-1,1 1 1,0-1-1,-1 1 0,1-1 1,0 1-1,-1-1 1,1 0-1,0 1 1,0-1-1,-1 0 1,1 0-1,0 1 0,0-1 1,0 0-1,-1 0 1,1 0-1,0 0 1,0 0-1,0 0 1,-1 0-1,1 0 1,0 0-1,0-1 0,0 1 1,-1 0-1,1 0 1,0-1-1,0 1 1,-1 0-1,1-1 1,0 1-1,-1-1 0,1 1 1,0-1-1,-1 1 1,1-1-1,-1 1 1,1-1-1,-1 0 1,1 1-1,-1-1 0,1 0 1,-1 0-1,0 1 1,1-1-1,-1 0 1,0 0-1,0 1 1,0-1-1,1 0 1,-1 0-1,0 0 0,0 1 1,0-1-1,0 0 1,0 0-1,-1 0 1,1 1-1,0-1 1,0 0-1,0 0 0,-1 0 1,1 1-1,0-1 1,-1 0-1,0 0 15,-2-8-84,-2 0 0,1 1-1,-1-1 1,0 1 0,-1 0-1,0 1 1,0-1 0,-1 1 0,0 0-1,0 1 1,0-1 0,-1 2-1,0-1 1,0 1 0,-1 0 0,-8-3 84,-54-42 1135,71 49-1117,-1 0-1,0 0 1,1 0 0,-1 0-1,1 0 1,-1 0 0,1 0-1,0 0 1,0 0 0,-1 0-1,1 0 1,0-1 0,0 1-1,0 0 1,0 0 0,0 0 0,0 0-1,0 0 1,1 0 0,-1 0-1,0 0 1,0 0 0,1 0-1,-1 0 1,1 0 0,-1 0-1,1 0 1,-1 0 0,1 0 0,0 0-1,0 0 1,-1 1 0,1-1-1,0 0 1,0 0 0,0 1-1,0-1 1,-1 1 0,1-1-1,0 1 1,0-1 0,0 1-1,0-1 1,0 1 0,1 0 0,-1 0-1,0-1 1,0 1 0,0 0-1,0 0 1,0 0 0,0 0-1,0 0 1,0 1 0,0-1-1,0 0 1,0 0 0,1 1-1,-1-1 1,0 1 0,0-1-18,19-6-146,52-43-2255,-27 7-120</inkml:trace>
  <inkml:trace contextRef="#ctx0" brushRef="#br0" timeOffset="193933.559">12318 3680 22781,'-14'19'381,"1"-1"1,0 1-1,2 1 1,0 0-1,1 1 0,1 0 1,1 0-1,1 1 1,1 0-1,1 1 0,1-1 1,1 1-1,0 0 1,2 2-382,1-22 30,0-1-23,-1-1 0,1 1 0,0 0-1,-1-1 1,1 1 0,0 0 0,0-1-1,0 1 1,0 0 0,0 0 0,1-1-1,-1 1 1,0 0 0,1-1 0,-1 1-1,1 0 1,0-1 0,0 1 0,-1-1-1,1 1 1,0-1 0,0 0 0,0 1-1,1-1 1,-1 0 0,0 1-1,0-1 1,1 0 0,-1 0 0,1 0-1,-1 0 1,1-1 0,-1 1 0,1 0-1,1 0-6,73-60-93,-71 55 79,2-5-36,1 1-1,0 1 1,0-1-1,1 1 1,0 1 0,0-1-1,1 2 1,-1-1 0,1 1-1,1 1 1,8-3 50,-17 6 6,-1 1 0,1 0 0,0 0-1,-1 0 1,1 0 0,0 0 0,-1 0 0,1 0 0,0 0 0,-1 1 0,1-1 0,0 1 0,-1-1-1,1 1 1,-1 0 0,1-1 0,-1 1 0,1 0 0,-1 0 0,0 0 0,1 0 0,-1 0-1,0 1 1,0-1 0,0 0 0,0 1 0,0-1 0,0 0 0,0 1 0,0-1 0,-1 1-1,1-1 1,-1 1 0,1 0 0,-1-1 0,1 1 0,-1 0 0,0 0-6,2 68 601,-5-47-417,-1 1 0,0-1-1,-2 1 1,-1-2-1,0 1 1,-2-1 0,-1 0-1,0-1 1,-9 13-184,17-31-38,0 0 0,1 0 0,-1-1-1,0 1 1,-1-1 0,1 1 0,0-1 0,-1 0 0,1 1 0,-1-1 0,0-1 0,0 1 0,0 0 0,0-1 0,0 1-1,0-1 1,0 0 0,0 0 0,0 0 0,-1 0 0,1-1 0,0 0 0,-1 1 0,1-1 0,0 0 0,-1 0 0,1-1-1,0 1 1,-1-1 0,1 0 0,0 1 0,0-2 0,0 1 0,0 0 0,0 0 0,-1-2 38,-20-20-1915</inkml:trace>
  <inkml:trace contextRef="#ctx0" brushRef="#br0" timeOffset="194456.24">12777 3193 21445,'0'13'4906,"1"78"-3136,2 143 50,18 104-1820,-16-278 76,-2-28-73,-1-16-14,0 1 0,-1 0 0,-1 0 0,0 0 0,-2 0-1,0 0 1,-2 8 11,-2-15-506,-2-14-1060</inkml:trace>
  <inkml:trace contextRef="#ctx0" brushRef="#br0" timeOffset="194778.529">13093 3238 22237,'9'-4'698,"-8"3"-569,0 0 1,0 0 0,0 0-1,0 1 1,0-1-1,1 0 1,-1 1-1,0-1 1,0 1 0,1-1-1,-1 1 1,0-1-1,0 1 1,1 0-1,-1 0 1,1 0 0,-1-1-1,0 1 1,1 1-1,-1-1 1,0 0-1,1 0 1,-1 0 0,0 1-1,1-1 1,-1 1-1,0-1 1,0 1-1,1-1 1,-1 1 0,0 0-1,0 0 1,0-1-1,0 1 1,0 0-130,6 98 1360,-12-16-1076,-4-1-1,-3 0 0,-4-1 1,-4 4-284,20-85-2,0 1 0,0 0 1,0 0-1,1-1 0,-1 1 1,0 0-1,0-1 0,-1 1 0,1 0 1,0-1-1,0 1 0,0 0 1,0 0-1,-1-1 0,1 1 1,0 0-1,-1-1 0,1 1 0,0-1 1,-1 1-1,1 0 0,-1-1 1,1 1-1,-1-1 0,1 1 1,-1-1-1,1 0 0,-1 1 1,0-1-1,1 1 0,-1-1 0,1 0 1,-1 0-1,0 1 0,0-1 1,1 0-1,-1 0 0,0 0 1,1 0-1,-1 0 0,0 0 0,1 0 1,-1 0-1,0 0 0,0 0 1,1 0-1,-1 0 2,-15-38-674,11-20-693,3-20-686</inkml:trace>
  <inkml:trace contextRef="#ctx0" brushRef="#br0" timeOffset="195082.477">13115 3162 19812,'23'84'4521,"-12"-18"-3260,-5-19-621,3-1 0,1-1 0,3 0 0,1 0 0,10 17-640,17-10 301,-41-51-314,1 0 0,0 0 0,0 0 1,1 0-1,-1 0 0,0 0 0,0 0 0,0 0 1,1-1-1,-1 1 0,0-1 0,1 1 0,-1-1 1,0 1-1,1-1 0,-1 0 0,1 1 0,-1-1 1,1 0-1,-1 0 0,0 0 0,1 0 0,-1-1 1,1 1-1,-1 0 0,1 0 0,-1-1 0,0 1 1,1-1-1,-1 0 0,0 1 0,1-1 0,-1 0 1,0 0-1,0 1 0,0-1 0,0 0 0,0 0 1,0 0-1,0 0 0,1-2 13,-2 2-216,0-1-1,0 1 0,0-1 1,0 0-1,-1 1 1,1-1-1,0 1 1,-1-1-1,1 1 1,-1-1-1,1 1 1,-1-1-1,0 1 0,0-1 1,0 1-1,0 0 1,0-1-1,0 1 1,0 0-1,0 0 1,0 0-1,0 0 1,-1 0-1,1 0 1,0 0-1,-1 0 0,1 0 1,-1 1-1,1-1 1,-1 1-1,1-1 1,-1 1-1,0-1 1,1 1-1,-1 0 1,1 0-1,-1 0 0,0 0 1,0 0 216,-4-2-453,-31-10-1790,-13-4 2413,7-5 3798,36-8 304,48-13-3401,-35 38-710,23-20-248,4-4-483</inkml:trace>
  <inkml:trace contextRef="#ctx0" brushRef="#br0" timeOffset="195346.451">13470 3113 22677,'2'40'992,"0"9"808,4 3-1279,2 4 31,3-11-32,4-6-112,1-11-272,3-6-416,-6-13-1192,-13-9 3840</inkml:trace>
  <inkml:trace contextRef="#ctx0" brushRef="#br0" timeOffset="195594.069">13251 3244 21613,'3'-46'4262,"44"-18"-3685,-40 56-379,4-6-188,1 1 0,0 1 1,1 0-1,1 1 1,0 0-1,0 1 0,1 1 1,0 0-1,0 1 1,1 1-1,0 0 0,1 1 1,0 1-1,0 0 1,0 1-1,0 1 0,0 1 1,1 1-1,1 0-10,-12 1 63,-1 1 0,1 0 0,0 0 0,-1 1 0,1 0 0,-1 0 0,1 0 0,-1 1 0,0 0 0,0 0 0,0 0 0,0 1 0,-1 0 1,0 0-1,1 1 0,-2-1 0,1 1 0,0 0 0,-1 0 0,0 1 0,0-1 0,0 1 0,-1 0 0,0 0 0,0 0 0,-1 1 0,0-1 0,0 1 0,0-1 0,0 1 0,-1-1 0,-1 1 0,1 0 0,-1 0 0,0 0 0,0-1 0,-1 1 0,0 2-63,-2 12 162,0 0 1,-2-1-1,0 1 0,-1-1 0,-1 0 1,-1 0-1,-1-1 0,-1 0 0,0-1 0,-2 0 1,-7 10-163,15-22-29,0 0 1,0-1 0,0 0-1,-1 1 1,0-1 0,0-1-1,0 1 1,-1-1 0,1 0-1,-1 0 1,0 0 0,0-1-1,-1 0 1,1 0 0,0-1-1,-6 2 29,-23-1-1295</inkml:trace>
  <inkml:trace contextRef="#ctx0" brushRef="#br0" timeOffset="195950.783">13968 3047 19292,'0'0'2025,"1"0"-105,1-2-304,33-15-103,-13 15-369,3 1-536,7-2-384,-2-1-104,5-5-64,-4-3-560,-2-2-3641</inkml:trace>
  <inkml:trace contextRef="#ctx0" brushRef="#br0" timeOffset="196391.134">14404 2659 23277,'20'246'3391,"-19"-242"-3310,-1 1-23,1 0 1,-1-1 0,1 1 0,0-1-1,1 1 1,-1-1 0,1 1 0,0-1-1,0 0 1,0 0 0,0 0 0,1 0-1,0 0 1,0-1 0,0 1-1,0-1 1,0 1 0,1-1-59,-2-4 5,0 1 0,1-1-1,-1 1 1,0-1 0,0 0 0,0 0 0,0 0-1,0 0 1,0 0 0,0-1 0,-1 1 0,1-1-1,0 1 1,-1-1 0,1 1 0,-1-1-1,1 0 1,-1 0 0,0 0 0,0 0 0,0 0-1,0 0 1,0 0 0,0 0 0,-1 0 0,1 0-1,0-1 1,-1 1 0,0 0 0,0-2-5,2 0 8,77-237 176,-79 241-184,0-1 0,0 1 0,0-1 0,0 1 0,0-1-1,0 0 1,0 1 0,1-1 0,-1 1 0,0-1 0,0 1 0,0-1 0,1 1 0,-1-1 0,0 1 0,1-1 0,-1 1-1,1 0 1,-1-1 0,0 1 0,1-1 0,-1 1 0,1 0 0,-1 0 0,1-1 0,-1 1 0,1 0 0,-1 0 0,1-1-1,-1 1 1,1 0 0,-1 0 0,1 0 0,0 0 0,-1 0 0,1 0 0,-1 0 0,1 0 0,-1 0 0,1 0-1,0 0 1,-1 0 0,1 0 0,-1 0 0,1 1 0,-1-1 0,1 0 0,-1 0 0,1 1 0,-1-1 0,1 0 0,-1 1-1,1-1 1,-1 0 0,0 1 0,1-1 0,-1 1 0,0-1 0,1 1 0,-1-1 0,0 1 0,1-1 0,-1 1 0,0-1-1,0 1 1,0-1 0,14 43 61,-14-41-52,38 161 642,-38-162-646,0 0 1,0 0-1,0-1 1,0 1 0,0 0-1,0 0 1,0 0-1,0-1 1,0 1-1,0 0 1,1 0-1,-1-1 1,0 1-1,0 0 1,1 0-1,-1-1 1,0 1-1,1 0 1,-1-1-1,1 1 1,-1-1 0,1 1-1,-1-1 1,1 1-1,0 0 1,-1-1-1,1 0 1,0 1-1,-1-1 1,1 1-1,0-1 1,-1 0-1,1 0 1,0 1-1,0-1 1,-1 0 0,1 0-1,0 0 1,0 0-1,0 0 1,-1 0-1,1 0 1,0 0-1,0 0 1,-1 0-1,1 0 1,0 0-1,0-1 1,-1 1-1,1 0 1,0-1 0,0 1-1,-1 0 1,1-1-1,0 1 1,-1-1-1,1 1 1,-1-1-1,1 1 1,-1-1-1,1 0 1,-1 1-1,1-1 1,-1 0-1,1 1 1,-1-1 0,0 0-6,85-220 317,-80 209-316,0 1 0,1 0-1,0 0 1,1 0 0,0 1 0,1 0 0,0 0-1,0 1 1,1 0 0,2-2-1,-9 11-2,0-1 1,-1 1-1,1-1 0,-1 1 1,1 0-1,-1 0 1,1 0-1,0 0 0,-1 0 1,1 0-1,-1 1 1,1-1-1,-1 0 0,1 1 1,-1-1-1,1 1 0,-1 0 1,1-1-1,-1 1 1,1 0-1,-1 0 0,0 0 1,0 0-1,1 0 0,-1 0 1,0 0-1,0 1 1,0-1-1,0 0 0,0 1 1,-1-1-1,1 0 0,0 1 1,-1-1-1,1 1 1,-1-1-1,1 1 0,-1-1 1,0 1-1,1-1 0,-1 1 1,0 0-1,0-1 1,0 1-1,0-1 0,0 1 1,-1 0-1,1-1 0,0 1 1,-1-1-1,0 2 2,4 11-5,25 99 18,-16-112-1412,-5-23-450</inkml:trace>
  <inkml:trace contextRef="#ctx0" brushRef="#br0" timeOffset="196691.21">15118 2418 15275,'-13'113'7719,"21"57"-4385,-8-171-3306,1 0-1,-1 0 1,1 0-1,-1 0 1,1 0-1,0 0 1,-1 1-1,1-1 1,0 0-1,0 0 1,-1 1-1,1-1 1,0 0-1,0 1 1,0-1-1,0 1 1,0-1-1,0 1 1,0-1 0,0 1-1,0 0 1,0 0-1,0-1 1,0 1-1,0 0 1,0 0-1,1 0 1,-1 0-1,0 0 1,0 0-1,0 1 1,0-1-1,0 0 1,0 0-1,0 1 1,0-1-1,0 1 1,0-1-1,0 1 1,0-1-1,0 1 1,0 0-1,-1-1 1,1 1-1,0 0 1,0 0-1,-1-1 1,1 1-1,0 0 1,-1 0-1,1 0 1,-1 0-1,1 0 1,-1 0-1,0 0 1,1 0-1,-1 0 1,0 0-1,0 0 1,1 0-1,-1 0 1,0 1-28,8-19 20,0-1 0,-1 0 0,-1 0 0,-1-1 0,-1 0 1,0 0-1,-1 0 0,-1 0 0,-1-1 0,-1 1 0,-1 0 0,0-1 0,-1 1 0,-5-18-20,-21-12-42,27 49 40,0-1 1,1 1-1,-1-1 0,0 1 1,0 0-1,0-1 0,1 1 1,-1 0-1,0 0 1,0-1-1,0 1 0,0 0 1,0 0-1,0 0 0,0 0 1,0 0-1,1 0 1,-1 0-1,0 1 0,0-1 1,0 0-1,0 0 0,0 1 1,0-1-1,1 0 0,-1 1 1,0-1-1,0 1 1,1-1-1,-1 1 0,0 0 1,1-1-1,-1 1 0,0 0 1,1-1-1,-1 1 1,1 0-1,-1 0 0,1-1 1,-1 1-1,1 0 0,0 0 1,-1 0-1,1 0 1,0-1-1,0 1 0,0 0 1,0 0-1,-1 0 0,1 0 1,0 0-1,1 0 1,-1 0-1,0 0 0,0 0 1,0-1-1,0 1 0,1 0 1,-1 0 1,-2 8 2,0 0 0,1 0 0,0 0 0,1 0 1,0 1-1,0-1 0,1 0 0,0 0 0,0 0 1,1 0-1,1 0 0,-1 0 0,1-1 0,4 7-2,-7-14-32,1 0 0,-1-1-1,1 1 1,-1-1-1,1 0 1,-1 1 0,1-1-1,0 1 1,-1-1 0,1 0-1,0 1 1,-1-1-1,1 0 1,0 0 0,-1 0-1,1 0 1,0 1-1,0-1 1,-1 0 0,1 0-1,0 0 1,-1 0 0,1-1-1,0 1 1,0 0-1,-1 0 1,1 0 0,0-1-1,-1 1 1,1 0-1,0 0 1,-1-1 0,1 1-1,-1-1 1,1 1 0,0-1-1,-1 1 1,1-1-1,-1 1 1,1-1 0,-1 1-1,0-1 1,1 1-1,-1-1 1,0 0 0,1 0 32,19-24-1609</inkml:trace>
  <inkml:trace contextRef="#ctx0" brushRef="#br0" timeOffset="197325.074">15485 2175 21269,'-87'346'6548,"87"-346"-6534,1-1 0,0 1 0,-1-1 1,1 1-1,-1-1 0,1 1 0,-1-1 1,1 1-1,0 0 0,-1-1 0,1 1 1,0 0-1,0-1 0,-1 1 0,1 0 0,0 0 1,-1 0-1,1 0 0,0 0 0,0 0 1,-1 0-1,1 0 0,0 0 0,0 0 1,-1 0-1,1 0 0,0 1 0,0-1 1,-1 0-1,1 1 0,0-1 0,-1 0 1,1 1-1,-1-1 0,1 1 0,0-1 1,-1 0-1,1 1 0,-1 0 0,1-1 1,-1 1-1,1-1 0,-1 1 0,0 0 0,1-1 1,-1 1-1,0 0 0,1-1 0,-1 1 1,0 0-1,0 0 0,0-1 0,0 1 1,0 0-1,0-1 0,0 1-14,17-29-40,-1-1-1,-2 0 0,0-1 1,-3-1-1,0 0 1,-2-1-1,2-19 41,-8 43-16,11-58-100,-1 0 1,-4 0-1,-3-1 1,-2 0-1,-4 0 1,-4-18 115,-1 57 164,1 60 96,-4 66 490,4 0 0,9 90-750,-4-181 23,-1-1-16,0-1 1,0 1 0,0-1 0,1 1 0,0-1 0,0 1 0,1-1 0,-1 1 0,1-1 0,0 0 0,1 0 0,-1 0 0,1 0 0,0 0-1,0 0 1,0-1 0,3 3-8,-3-7-19,1 1-1,-1-1 0,0 0 0,0 0 0,0 0 1,0 0-1,0-1 0,1 1 0,-1-1 0,0 0 1,0 0-1,0 0 0,0 0 0,-1 0 0,1-1 1,0 1-1,0-1 0,-1 0 0,1 0 1,-1 0-1,1 0 0,-1 0 0,0 0 0,0-1 1,0 0 19,113-118-5300,-46 60 5581,69-163 3291,-122 190-3084,-15 32-210,-24 20 333,12-3-518,0 1-1,0 0 1,2 1-1,0 0 1,1 0-1,0 1 0,2 0 1,0 0-1,1 1 1,1 0-1,1 0 1,-1 13-93,2-19 45,0 0 0,0 0 0,1 0 0,1 0 0,0 1 0,1-1 0,0 0 0,1 0 0,0 0 0,2 0 0,-1-1 0,3 6-45,-4-17-10,0 1 0,1-1 0,-1 0 0,0 0 0,1 0 0,-1 0-1,0 0 1,1 0 0,-1-1 0,1 1 0,-1-1 0,1 0 0,0 1 0,-1-1 0,1-1 0,-1 1 0,1 0 0,-1 0 0,1-1 0,-1 0 0,1 1-1,-1-1 1,0 0 0,1 0 0,-1 0 0,0-1 0,0 1 0,1-1 0,-1 1 0,0-1 0,0 1 0,-1-1 0,1 0 0,0 0 0,-1 0 0,1 0-1,-1 0 1,1 0 0,-1-1 0,0 1 0,0 0 0,0-3 10,21-36-1303</inkml:trace>
  <inkml:trace contextRef="#ctx0" brushRef="#br0" timeOffset="198183.729">15336 3244 16396,'9'-24'8219,"16"48"-7036,1 26-1082,-1 1-1,-3 1 1,-2 1 0,1 13-101,-1-4 49,51 157 72,77 199 120,-140-396-221,2-1 0,1 0 0,0-1 0,2 0 0,0-1-1,1 0 1,1-1 0,1 0 0,7 4-20,-23-21-18,0 0 0,1 0 0,-1 0 0,1-1 0,-1 1 0,1 0 0,-1-1 0,1 1-1,0 0 1,-1-1 0,1 1 0,0 0 0,0-1 0,-1 1 0,1-1 0,0 0 0,0 1 0,0-1 0,0 1 0,-1-1 0,1 0 0,0 0-1,0 0 1,0 1 0,0-1 0,0 0 0,0 0 0,0 0 0,0-1 0,0 1 0,0 0 0,-1 0 0,1 0 0,0-1 0,0 1 0,0 0-1,0-1 1,0 1 0,-1 0 0,1-1 18,-3-14-1191</inkml:trace>
  <inkml:trace contextRef="#ctx0" brushRef="#br0" timeOffset="198867.616">15984 1478 25101,'-3'20'392,"4"12"-216,4 5-55,6 5-49,3 2-32,6 5-24,-1 1-16,6 7 0,-2 1 0,1 7 32,3 0-224,-11 8-913</inkml:trace>
  <inkml:trace contextRef="#ctx0" brushRef="#br0" timeOffset="199580.603">15009 5197 16299,'-11'-1'4873,"30"-19"-3467,98-69-1232,3 4 0,4 6 0,4 5 0,5 4-174,114-53 41,42-20-56,230-157 15,138-161-15,25-17 110,-529 372-63,5 6 1,169-78-33,-253 145 26,-32 15 57,-1-2-1,0-1 1,-2-2-1,26-20-82,-63 41 132,-2 2-16,-3 0-404,2 0 2957</inkml:trace>
  <inkml:trace contextRef="#ctx0" brushRef="#br0" timeOffset="199879.108">18739 2640 17948,'0'0'3110,"3"-4"-126,23-13-2686,1 1 0,0 1 0,1 2 0,1 0 0,0 2 0,0 2 0,5-1-298,-28 8 43,2-1-32,7-3 29,0-1 0,1 2 0,0 0 0,0 1 0,0 0 0,1 1 0,-1 1-1,1 1 1,-1 0 0,1 1 0,-1 1 0,1 1 0,-1 0 0,1 1 0,-1 1-1,8 3-39,-20-5 62,0 1 0,0 0 1,0 1-1,0-1 0,0 1 0,-1 0 0,1 0 0,-1 0 0,0 0 0,0 0 0,-1 1 0,1 0 0,-1-1 0,0 1 0,0 0 0,-1 0 0,1 0 0,-1 0 0,0 0 0,-1 0 0,1 0 0,-1 1 0,0-1 0,0 0 0,-1 0 0,1 0 0,-2 4-62,-46 134 783,-44 19-525,68-132-861,0-8 12</inkml:trace>
  <inkml:trace contextRef="#ctx0" brushRef="#br0" timeOffset="200487.709">14893 3695 21333,'6'-3'288,"-1"0"1,1-1-1,-1 0 1,0 0 0,-1 0-1,1-1 1,-1 1-1,0-1 1,0 0-1,0 0 1,0-1 0,-1 1-1,0-1 1,0 0-1,-1 0 1,0 0 0,0 0-1,0 0 1,-1 0-1,1-4-288,3-6 297,29-96 311,-6-1 0,6-65-608,5-19 61,-38 194-61,16-47 30,-16 49-30,-1 0 1,1 0-1,0 1 0,0-1 1,0 0-1,0 1 1,0-1-1,0 0 0,0 1 1,0 0-1,0-1 0,0 1 1,0-1-1,0 1 1,0 0-1,0 0 0,1 0 1,-1 0-1,0 0 0,0 0 1,0 0-1,0 0 1,0 0-1,0 0 0,1 1 1,-1-1-1,0 0 1,0 1-1,0-1 0,0 1 1,0-1-1,0 1 0,0 0 1,0-1-1,-1 1 1,1 0-1,0 0 0,0-1 1,0 1-1,-1 0 0,1 1 0,216 171-36,-18-90-580,-168-75-633</inkml:trace>
  <inkml:trace contextRef="#ctx0" brushRef="#br0" timeOffset="201091.29">14064 3663 21157,'0'0'1004,"0"4"263,1 10-1023,0-1 0,1 1-1,1-1 1,0 0 0,1 1 0,1-2 0,0 1 0,5 9-244,4 13 140,75 200 1123,33 42-1263,-118-266 914,-13-26-345,-18-41-513,1 0-1,3-2 1,3 0 0,2-1 0,3-1 0,2-1 0,3 0 0,3 0-1,2-13-55,5 59-3,1 0-1,0 0 0,1 1 0,1-1 0,1 0 0,0 1 0,0 0 0,1 0 1,5-8 3,-8 17-5,1 1 0,0-1 0,0 1 0,0-1 1,0 1-1,0 0 0,1 0 0,0 1 0,0-1 1,0 1-1,0 0 0,0 0 0,1 0 0,-1 0 1,1 1-1,0 0 0,0 0 0,0 0 0,0 1 1,0-1-1,0 1 0,0 0 0,1 1 0,-1-1 1,0 1-1,0 0 0,1 1 0,-1-1 5,5 2-10,0-1 1,-1 2-1,0-1 1,1 1-1,-1 1 0,0-1 1,0 2-1,-1-1 0,1 1 1,-1 1-1,0-1 0,-1 1 1,1 1-1,-1-1 0,0 1 1,-1 1-1,0-1 0,1 3 10,-3-5 9,-1 0-1,1 0 0,-1 1 1,-1-1-1,1 1 0,-1 0 1,0 0-1,0 0 1,-1 0-1,0 0 0,0 0 1,0 0-1,-1 0 0,0 0 1,0 1-1,0-1 0,-1 0 1,0 0-1,0 0 0,-1 0 1,0 0-1,0 0 0,0 0 1,-1 0-1,1-1 0,-1 0 1,-1 1-1,-1 2-8,-1-1-13,0 1-1,0-2 1,0 1 0,-1-1-1,0 0 1,0 0-1,0-1 1,-1 0 0,1 0-1,-1-1 1,-1 0-1,1 0 1,-1-1 0,1 0-1,-1 0 1,0-1-1,0 0 1,0-1 0,0 0-1,0-1 1,-2 1 13,-12-7-1523</inkml:trace>
  <inkml:trace contextRef="#ctx0" brushRef="#br0" timeOffset="201869.938">19493 2936 14795,'-8'13'1576,"0"3"721,-5 0-1865</inkml:trace>
  <inkml:trace contextRef="#ctx0" brushRef="#br0" timeOffset="203206.171">19045 3260 23301,'12'14'484,"1"-1"0,0-1 0,1 0-1,0-1 1,0 0 0,2-1 0,-1-1 0,2 1-484,-11-8 31,0 1 0,0-1-1,-1 0 1,1 0 0,1 0 0,-1-1 0,0 0 0,0-1 0,0 1-1,1-1 1,-1 0 0,0 0 0,0-1 0,1 0 0,-1 0 0,0-1 0,0 1-1,0-1 1,0-1 0,-1 1 0,1-1 0,-1 0 0,1 0 0,4-4-31,-2 0-124,0 0 1,0 0-1,-1-1 1,0 1 0,0-2-1,-1 1 1,0-1 0,0 0-1,3-9 124,42-151-6714,-33 91 2684,-17 75 5618,-1 7 444,11 153 4034,-21 85-4146,0-1-1910,11-174-598</inkml:trace>
  <inkml:trace contextRef="#ctx0" brushRef="#br0" timeOffset="204932.493">15937 2939 16996,'-18'2'2103,"0"1"3792,35-1-3781,327 28-1137,-112-4-930,230-3-47,-447-23 3,91 4 24,-7 1 40,0-5-1,0-4 1,19-6-67,-96 5 75,0 0 0,-1-2 1,1-1-1,-2 0 0,1-2 0,-1 0 0,0-1 1,-1-1-76,39-21 476,-10 21 220,-46 12-530,-2 0-8,0 0-46,0 0-28,0 0-32,-12 11-750,-20 11-983,14-8-1483</inkml:trace>
  <inkml:trace contextRef="#ctx0" brushRef="#br0" timeOffset="206256.942">16483 3930 11418,'-15'4'5337,"2"0"4248,10 2-9051,-2 86 429,5-90-797,3-17 248,36-122-252,6 2 0,5 2 0,6 3 0,47-75-162,-52 102 36,350-674-20,-392 762-10,25-48 47,-2-1-1,-3-1 1,7-28-53,-35 90 88,-1 3 5,0 0-33,-9 8-1235,7-6-654</inkml:trace>
  <inkml:trace contextRef="#ctx0" brushRef="#br0" timeOffset="207147.694">17622 1432 23981,'0'2'1035,"-31"210"1056,23-142-1985,-4 0 1,-2 0-1,-12 28-106,6-20 137,42-189-2773,-6 43 906</inkml:trace>
  <inkml:trace contextRef="#ctx0" brushRef="#br0" timeOffset="207410.531">17633 1419 22877,'2'41'520,"-2"1"-80,12 5-80,-1 0-40,4-6-168,5-6-40,1-6-64,-1-4-16,-1-6 8,-3 0-16,-6-5-480,-2 1-224,-8-2-536,-6 0-200</inkml:trace>
  <inkml:trace contextRef="#ctx0" brushRef="#br0" timeOffset="207675.455">17525 1786 21213,'-5'-12'880,"-1"-1"416,6 0-424,10-3-280,3-2-208,13-5-272,2-2-80,9-3-24,2-1-320,-2-2-720,-2 1 464</inkml:trace>
  <inkml:trace contextRef="#ctx0" brushRef="#br0" timeOffset="207938.528">17876 1235 25101,'0'0'1038,"-1"3"-266,-8 22-244,2-7-463,0 0-1,2 1 1,0 0 0,1 0 0,0 0 0,2 0-1,0 1 1,1-1 0,2 1-65,-1-18 4,0-1 1,0 1-1,1-1 0,-1 1 1,0-1-1,1 0 0,-1 1 0,1-1 1,0 0-1,-1 1 0,1-1 1,0 0-1,0 0 0,0 1 1,0-1-1,0 0 0,0 0 1,0 0-1,0 0 0,1-1 1,-1 1-1,0 0 0,1 0 0,-1-1 1,0 1-1,1-1 0,-1 1 1,0-1-1,1 0 0,-1 1 1,1-1-1,-1 0 0,1 0 1,-1 0-1,1 0 0,-1 0 1,2-1-5,64-16 80,-42 9-68,-7 2-11,0 2 0,0 0 1,0 1-1,1 1 0,-1 0 0,1 2 0,-1 0 0,4 1-1,-20 0 1,-1-1-1,1 0 1,0 0-1,-1 1 1,1-1-1,0 1 1,-1-1-1,1 1 1,0 0-1,-1 0 0,1 0 1,-1 0-1,0 0 1,1 0-1,-1 0 1,0 0-1,1 0 1,-1 1-1,0-1 1,0 0-1,0 1 1,0-1-1,0 1 0,-1-1 1,1 1-1,0 0 1,-1-1-1,1 1 1,-1 0-1,1-1 1,-1 1-1,0 0 1,0 0-1,0-1 1,0 1-1,0 0 0,0-1 1,0 1-1,-1 0 1,1 0-1,-1-1 1,1 1-1,-1 0 1,0-1-1,1 1 1,-1-1-1,-42 71 474,29-57-384,0-1 0,-1-1 0,-1 0 0,0-2-1,-1 1 1,0-2 0,-1 0 0,0-1 0,-12 4-90,8-6-250,5-4-770</inkml:trace>
  <inkml:trace contextRef="#ctx0" brushRef="#br0" timeOffset="209855.806">18279 2294 22261,'0'0'944,"0"17"72,-2 7-272,-1 15-336,0 6-176,-1 12-79,-3 2-41,-1 0-24,0 0-48,-1-8 8,0-4 16,2-14 8,0-5 8,-1-16 24,0-10-376,-1-13-897</inkml:trace>
  <inkml:trace contextRef="#ctx0" brushRef="#br0" timeOffset="210108.833">18178 2340 20684,'5'4'2476,"44"53"-424,51 44-1465,32-37-878,-130-63-625,-2-1-391</inkml:trace>
  <inkml:trace contextRef="#ctx0" brushRef="#br0" timeOffset="210276.325">18181 2578 19988,'0'0'1489,"0"0"191,0 0-504,0 0-296,1 0-223,33 5-265,-9-13-24,10-6-160,7-7-56,0-3-224,2-3-560,-4-3 3088</inkml:trace>
  <inkml:trace contextRef="#ctx0" brushRef="#br0" timeOffset="210502.37">18633 2105 21781,'-4'5'1232,"-3"4"592,4 7-1104,-2 5-135,10 13-297,1 3-120,4 3-120,9 1-24,0-1 0,1-5-160,1-6-424,-8-6-185,-9-10-607,-5-4 272</inkml:trace>
  <inkml:trace contextRef="#ctx0" brushRef="#br0" timeOffset="210769.31">18394 2243 18044,'3'-8'384,"1"0"1,0 1-1,0-1 0,0 1 1,1 0-1,0 1 1,0-1-1,1 1 0,0 0 1,0 0-1,0 1 1,1 0-1,0 0 0,0 0 1,0 1-1,1 0 1,-1 1-1,5-2-384,148-39 1187,-144 41-1117,0 0-1,1 0 1,-1 2 0,1 0 0,-1 1 0,1 1 0,-1 0 0,1 1 0,-1 1 0,0 1 0,0 0 0,0 1 0,-1 0 0,0 2 0,0 0 0,1 0-71,-13-4 22,1 0 0,-1 0 0,0 0 0,0 1 0,0-1 0,-1 1 0,1 0 0,-1 0 0,1-1 0,-1 1 0,-1 1 0,1-1 0,0 0 0,-1 0 0,0 1 0,0-1-1,0 1 1,-1-1 0,0 1 0,1-1 0,-1 1 0,-1-1 0,1 1 0,-1-1 0,0 0 0,0 1 0,0-1 0,0 0 0,-3 5-21,-68 112 593,56-100-538,-1-1 0,-1 0 0,-1-1 0,0-1 0,-1-1 0,-1-1 0,-1 0 0,0-2 0,-1 0 0,-1-2 0,0-1 0,-5 2-55,-10-7-286,9-14-959</inkml:trace>
  <inkml:trace contextRef="#ctx0" brushRef="#br0" timeOffset="212215.136">18317 1246 24733,'1'0'1129,"39"-15"-105,-19 2-352,6-5-280,3-5-248,5 0-56,2-1-16,-1 2-112,-3 3-824,-4 0-704</inkml:trace>
  <inkml:trace contextRef="#ctx0" brushRef="#br0" timeOffset="214737.498">18708 1000 24085,'6'8'185,"-1"0"-1,1 0 1,-2 1 0,1 0-1,-1-1 1,0 1 0,-1 1-1,0-1 1,-1 0 0,0 1-1,0 0 1,-1 0-185,4 13 381,4 5 394,-9-26-433,4-7-11,72-142 456,-32 48-699,-43 96-85,-1 2-2,0 0 1,0 0-1,0 0 0,0 0 1,0 0-1,1 0 1,-1 0-1,0 0 1,0 0-1,1 1 0,-1-1 1,1 0-1,-1 0 1,1 0-1,-1 0 0,1 0 1,-1 1-1,1-1 1,0 0-1,-1 0 0,1 1 1,0-1-1,0 1 1,-1-1-1,1 1 1,0-1-1,0 1 0,0-1 1,0 1-1,0 0 1,0-1-1,0 1 0,0 0 1,0 0-1,0 0 1,0 0-1,0 0 1,-1 0-1,1 0 0,0 0 1,0 0-1,0 0 1,0 0-1,0 1 0,0-1 1,0 0-1,1 1-1,17 136 157,-18-107-134,8 26 173,12-89 142,52-157-138,-73 190-201,1 1-1,-1-1 1,0 1 0,1-1 0,-1 0 0,0 1 0,1-1 0,-1 1-1,1-1 1,-1 0 0,0 0 0,1 1 0,-1-1 0,1 0 0,-1 0-1,1 1 1,-1-1 0,1 0 0,0 0 0,-1 0 0,1 0 0,-1 0-1,1 0 1,-1 0 0,1 0 0,-1 0 0,1 0 0,-1 0 0,1 0-1,-1 0 1,1 0 0,-1-1 0,1 1 0,-1 0 0,1 0 0,-1-1-1,1 1 1,-1 0 0,1 0 0,-1-1 0,1 1 0,-1-1 0,0 1-1,1 0 1,-1-1 0,0 1 0,1-1 0,-1 1 0,0-1 0,0 1-1,1-1 1,-1 1 0,0-1 0,0 1 0,0-1 0,0 1 0,0-1-1,0 1 1,0-1 0,0 1 0,0-1 0,0 0 0,0 1-1,0-1 1,0 1 0,0-1 1,6 42-54,-4-5 17,1 7-42,-2-13-3428,-1-32-1139</inkml:trace>
  <inkml:trace contextRef="#ctx0" brushRef="#br0" timeOffset="215049.672">19255 794 26598,'3'0'63,"0"-1"-1,0 0 1,0 0 0,0 0 0,0 0 0,0-1 0,0 1 0,-1-1-1,1 0 1,-1 1 0,1-1 0,-1 0 0,0-1 0,0 1 0,0 0 0,0-1-1,0 1 1,0-1 0,-1 1 0,1-1 0,-1 0 0,1 0 0,-1 0-1,0 0 1,-1 0 0,1 0 0,0 0 0,-1 0 0,1 0 0,-1 0 0,0 0-1,0 0 1,-1 0 0,1-1 0,0 1 0,-1 0-63,1 2 3,0 0-1,0 0 1,1 0 0,-1-1-1,0 1 1,0 0 0,0 0 0,-1 0-1,1 0 1,0 0 0,0 0-1,0 0 1,-1 0 0,1 0-1,-1 0 1,1 0 0,-1 0 0,1 0-1,-1 0 1,1 0 0,-1 0-1,0 0 1,0 1 0,1-1 0,-1 0-1,0 1 1,0-1 0,0 0-1,0 1 1,0-1 0,0 1 0,0-1-1,0 1 1,0 0 0,0-1-1,0 1 1,0 0 0,0 0-1,0-1 1,0 1 0,0 0 0,0 0-1,0 0 1,-1 1 0,1-1-1,0 0 1,0 0 0,0 0 0,0 1-1,0-1 1,0 1 0,0-1-1,0 1-2,-46 40 85,39-25-80,0 0 1,1 0-1,1 1 0,0 0 1,1 1-1,1-1 0,1 1 1,0 0-1,1 0 0,1 0 1,1 0-1,1 0-5,-1-16-4,0-1 0,0 1 0,0 0 0,0 0 0,0-1 0,0 1 0,1 0 0,-1-1 1,0 1-1,1 0 0,0-1 0,-1 1 0,1-1 0,0 1 0,0-1 0,0 1 0,0-1 0,0 0 0,0 1 0,0-1 0,1 0 0,-1 0 0,0 0 1,1 0-1,-1 0 0,1 0 0,-1 0 0,1 0 0,-1-1 0,1 1 0,-1-1 0,1 1 0,0-1 0,-1 1 0,1-1 0,0 0 0,0 0 0,-1 0 1,1 0-1,0 0 0,-1 0 0,1-1 0,0 1 0,-1 0 0,1-1 0,0 1 0,-1-1 0,1 0 0,-1 0 0,1 1 0,-1-1 0,1 0 1,-1 0-1,1 0 0,-1-1 0,0 1 0,1-1 4,22-17-280,3-11 1421</inkml:trace>
  <inkml:trace contextRef="#ctx0" brushRef="#br0" timeOffset="216018.577">19628 562 26150,'-9'4'89,"1"0"1,1 0-1,-1 1 1,1 0-1,-1 0 0,1 1 1,1 0-1,-1 0 1,1 0-1,0 1 1,1 0-1,-1 0 1,1 1-1,1-1 1,-1 1-1,1 0 1,1 1-1,0-1 1,0 0-1,0 1 1,0 8-90,-1-6 26,0-1 0,1 1 0,1 0 0,0 1 0,0-1 0,1 0 0,1 0 0,0 1 0,0-1 0,2 8-26,-1-18 6,-1-1 0,0 1 0,1-1 0,-1 1 0,0 0 0,1-1 0,-1 1 0,1-1 0,-1 1 0,1-1 0,-1 0 0,1 1 1,-1-1-1,1 1 0,-1-1 0,1 0 0,-1 0 0,1 1 0,0-1 0,-1 0 0,1 0 0,0 0 0,-1 0 0,1 1 0,0-1 0,-1 0 0,1 0 1,0 0-1,-1 0 0,1-1 0,0 1 0,-1 0 0,1 0 0,-1 0 0,1 0 0,0-1 0,-1 1 0,1 0 0,-1-1 0,1 1 0,0 0 0,-1-1 0,1 1 1,-1-1-1,1 1 0,-1-1 0,0 1 0,1-1 0,-1 1 0,1-1 0,-1 1 0,0-1 0,0 1 0,1-1 0,-1 0 0,0 1 0,0-1 0,0 0 0,1 1 1,-1-1-1,0 0 0,0 1 0,0-1 0,0 0-6,21-32 40,-2-1-1,-1-1 1,-2-1 0,-1 0-1,-1-1 1,-3-1 0,-1 0-1,-2-1 1,2-19-40,-10-13 16,-12 70-62,-12 96-39,23-79 82,1-15 2,-4 24 0,1 0 0,2 0 1,0 1-1,2-1 0,1 0 0,3 14 1,-5-37 4,0-1-1,0 1 1,0-1-1,0 1 1,1 0-1,-1-1 1,1 1-1,-1-1 1,1 1-1,-1-1 1,1 1-1,0-1 1,-1 1-1,1-1 1,0 0-1,0 0 1,0 1-1,0-1 0,1 0 1,-1 0-1,0 0 1,0 0-1,1 0 1,-1 0-1,0 0 1,1-1-1,-1 1 1,1 0-1,-1-1 1,1 1-1,-1-1 1,1 0-1,0 1 1,-1-1-1,1 0 1,-1 0-1,1 0 1,0 0-1,-1 0 1,1 0-1,-1-1 1,1 1-1,-1-1 1,1 1-1,0-1 1,-1 1-1,0-1 1,1 0-1,-1 0 1,1 1-1,-1-1 1,0 0-1,0 0 1,1 0-1,-1-1 1,0 1-1,0 0 1,0 0-1,0-1 1,0 0-4,20-25 21,0 0 1,-2-2 0,-2 0 0,0-1-1,-2 0 1,-2-2 0,3-10-22,-15 40 0,0-1-32,-1 8 0,-4 14 13,1-4 24,0 0-1,1-1 1,0 1-1,2 0 1,-1 0 0,2 0-1,0 0 1,1 0-1,0 0-4,-1-14 9,0 0-1,0 0 0,0 0 0,0 0 1,0 0-1,0-1 0,1 1 1,-1 0-1,0-1 0,0 1 0,0-1 1,1 1-1,-1-1 0,0 0 1,1 0-1,-1 1 0,0-1 0,1 0 1,-1 0-1,0 0 0,1 0 1,-1-1-1,0 1 0,1 0 0,-1 0 1,0-1-1,0 1 0,1-1 1,-1 1-1,0-1 0,0 0 0,0 1 1,0-1-1,0 0 0,0 0 1,0 0-1,0 0 0,0 0 0,0 0 1,0 0-1,0 0 0,-1 0 1,1 0-1,0 0 0,-1-1 0,1 1 1,-1 0-1,1 0 0,-1-1 1,0 1-1,1 0 0,-1-2-8,2 1 3,0-1 0,21-26 10,1 0-1,2 2 1,1 1 0,1 1-1,8-4-12,-36 28-2,1 0-1,0 1 1,-1-1-1,1 1 1,0-1-1,-1 1 1,1-1 0,0 1-1,-1-1 1,1 1-1,0 0 1,0-1-1,0 1 1,-1 0-1,1 0 1,0 0-1,0 0 1,0-1-1,0 1 1,-1 0-1,1 0 1,0 1-1,0-1 1,0 0-1,0 0 1,-1 0-1,1 0 1,0 1-1,0-1 1,0 0-1,-1 1 1,1-1 0,0 1-1,-1-1 1,1 1-1,0-1 1,-1 1-1,1-1 1,0 1-1,-1 0 1,1-1-1,-1 1 1,1 0-1,-1 0 1,0-1-1,1 1 1,-1 0-1,0 0 1,1 0-1,-1-1 1,0 1-1,0 0 1,0 0-1,0 0 3,4 54-61,-4-47 64,0 103 127,1-108-38,13-20 85,92-145-472,-104 160-214,-4 8-1941,-14 9 67,-7 0-1985</inkml:trace>
  <inkml:trace contextRef="#ctx0" brushRef="#br0" timeOffset="216266.401">20000 260 23829,'1'0'384,"1"0"-224,-1 0-280,2 2-696</inkml:trace>
  <inkml:trace contextRef="#ctx0" brushRef="#br0" timeOffset="217246.088">20038 460 24453,'21'155'2988,"-22"-153"-2974,1-1 1,0 1 0,0 0 0,0 0 0,0-1 0,1 1 0,-1 0 0,0-1 0,1 1 0,-1 0 0,1-1 0,-1 1 0,1 0-1,0-1 1,0 1 0,-1-1 0,1 1 0,0-1 0,1 0 0,-1 1 0,0-1 0,0 0 0,0 0 0,1 0 0,-1 0 0,1 0 0,-1 0-1,1 0 1,-1 0 0,1 0 0,-1-1 0,1 1 0,0-1 0,-1 1 0,1-1 0,0 0 0,0 0 0,-1 1 0,1-1 0,0 0-1,-1-1 1,1 1 0,0 0 0,0 0 0,-1-1 0,1 1 0,0-1-15,8-6 33,0-1 0,-1 0 1,0-1-1,-1 0 0,0 0 0,0-1 1,-1 0-1,0 0 0,-1-1 0,0 0 0,0-1-32,6-9 20,62-118 29,-73 135-56,-2 142 365,2-137-345,0 0 1,1-1-1,-1 1 1,0-1 0,0 1-1,0-1 1,1 0-1,-1 0 1,0 1 0,0-1-1,1 0 1,-1 0-1,0 0 1,1 0 0,-1 0-1,0-1 1,0 1 0,1 0-1,-1-1 1,0 1-1,0-1 1,1 1 0,-1-1-1,0 1 1,0-1-1,0 0 1,0 0 0,0 1-1,0-1 1,0 0-1,0 0 1,0 0 0,0 0-1,-1 0 1,1 0 0,0 0-1,-1 0 1,1-1-1,-1 1 1,1 0 0,-1 0-1,1 0 1,-1-1-1,0 1 1,0 0 0,0-1-1,0 0-14,3 0 19,19-31 24,-13 19-39,0 1 0,0-1 0,2 1 0,0 1-1,0 0 1,1 0 0,0 2 0,1-1-1,12-7-3,-24 17-2,1 1 0,-1-1 1,0 0-1,1 0 0,-1 1 0,1-1 0,-1 1 0,1-1 0,-1 1 0,1 0 0,0-1 0,-1 1 0,1 0 0,-1 0 0,1 0 0,-1 0 0,1 1 1,0-1-1,-1 0 0,1 1 0,-1-1 0,1 1 0,-1-1 0,1 1 0,-1 0 0,0-1 0,1 1 0,-1 0 0,0 0 0,0 0 0,1 0 0,-1 0 0,0 1 1,0-1-1,0 0 0,0 0 0,0 1 0,-1-1 0,1 0 0,0 1 0,-1-1 0,1 1 0,-1-1 0,1 1 0,-1-1 2,13 82-22,-12-64 35,-2-19-10,1 1 0,0 0 0,-1-1 0,1 1 0,0 0 0,0-1 0,-1 1 0,1 0-1,0-1 1,0 1 0,0 0 0,0 0 0,0-1 0,0 1 0,0 0 0,0-1 0,0 1 0,0 0-1,0 0 1,0-1 0,0 1 0,1 0 0,-1-1 0,0 1 0,1 0 0,-1-1 0,0 1 0,1-1-1,-1 1 1,1 0 0,-1-1 0,1 1 0,-1-1 0,1 1 0,-1-1 0,1 0 0,-1 1 0,1-1-1,0 1 1,-1-1 0,1 0 0,0 0 0,-1 1 0,1-1 0,0 0 0,0 0 0,-1 0 0,1 0-1,0 0 1,-1 0 0,1 0 0,0 0 0,0 0 0,-1 0 0,1 0 0,0 0 0,-1 0 0,1-1-1,0 1 1,-1 0 0,1-1 0,0 1 0,-1-1-3,59-70-68,-53 58-681,-9 4-837</inkml:trace>
  <inkml:trace contextRef="#ctx0" brushRef="#br0" timeOffset="218744.212">21071 54 23749,'0'0'1023,"0"0"-191,0 0-177,0 0-184,0 4-149,-2 83 42,3 0 0,4 0 0,3-1-1,7 11-363,-1-35 677,-15-83-622,-2 0 0,0 1 0,-2-1 0,0 1 0,-1 0 0,-1 1 0,0-1 0,-2 1 0,0 1 0,-2 0 0,-10-15-55,10 18-3,9 13-19,2 6-16,1 1 35,1 0-1,-1 1 0,1-1 1,0 0-1,0 0 1,1 0-1,0-1 0,0 1 1,0-1-1,0 1 1,1-1-1,-1 0 0,1 0 1,0-1-1,0 1 0,1-1 1,-1 0-1,1 0 1,-1 0-1,1 0 0,0-1 1,0 0-1,0 0 0,0-1 1,1 1-1,-1-1 1,0 0-1,1 0 0,-1-1 1,1 0-1,-1 0 1,0 0-1,1 0 0,-1-1 1,4-1 3,2 2 2,-1-1 0,1-1-1,-1 0 1,1 0 0,-1-1 0,0-1 0,0 0 0,0 0 0,-1-1 0,1 0 0,-1 0 0,0-1 0,-1 0 0,1-1 0,-1 0 0,-1 0 0,1-1 0,-1 0 0,0 0 0,-1-1 0,0 0-1,-1 0 1,1 0 0,2-8-2,-9 17 0,1 1 1,0-1-1,-1 0 0,1 1 0,-1-1 0,1 0 0,-1 1 0,1-1 1,-1 0-1,1 0 0,-1 1 0,1-1 0,-1 0 0,0 0 0,1 0 0,-1 0 1,1 0-1,-1 0 0,1 0 0,-1 0 0,0 0 0,1 0 0,-1 0 0,1 0 1,-1 0-1,1 0 0,-1-1 0,1 1 0,-1 0 0,1 0 0,-1-1 1,1 1-1,-1 0 0,1-1 0,-1 1 0,1 0 0,-1-1 0,1 1 0,0-1 1,-1 1-1,1-1 0,0 1 0,-1-1 0,1 1 0,0-1 0,0 1 0,-1-1 1,1 1-1,0-1 0,0 1 0,0-1 0,0 1 0,0-1 0,0 0 1,0 1-1,0-1 0,0 1 0,0-1 0,0 1 0,0-1 0,0 0 0,-6 12-3,1 1-1,0 0 1,1 0-1,0 0 0,1 1 1,0-1-1,1 1 1,0-1-1,1 1 0,1 0 1,0 0-1,0 0 1,3 8 3,-4-21 1,1 1 0,0 0 1,0 0-1,0 0 0,0 0 1,0 0-1,0 0 0,0 0 1,0-1-1,0 1 0,0 0 1,0 0-1,1 0 0,-1 0 1,0 0-1,1-1 0,-1 1 1,1 0-1,-1 0 0,1-1 1,-1 1-1,1 0 0,-1 0 1,1-1-1,0 1 0,-1-1 1,1 1-1,0-1 0,-1 1 1,1-1-1,0 1 0,0-1 1,0 0-1,0 1 0,-1-1 1,1 0-1,0 0 0,0 1 1,0-1-1,0 0 0,0 0 1,0 0-1,-1 0 0,1 0 1,0 0-1,0 0 0,0-1 1,0 1-1,0 0 0,0 0 1,-1-1-1,1 1 0,0-1-1,43-29 48,4-22-14,-37 39-34,0 1 1,1 0-1,0 0 0,0 1 1,1 1-1,1 0 0,6-4 0,-19 14-1,0-1-1,0 0 0,0 1 1,0-1-1,0 1 0,0-1 0,0 1 1,0-1-1,0 1 0,0 0 1,1 0-1,-1-1 0,0 1 0,0 0 1,0 0-1,0 0 0,0 0 1,0 1-1,1-1 0,-1 0 1,0 0-1,0 1 0,0-1 0,0 0 1,0 1-1,0-1 0,0 1 1,0-1-1,0 1 0,0 0 1,0-1-1,0 1 0,-1 0 0,1 0 1,0 0-1,0 0 0,-1 0 1,1-1-1,-1 1 0,1 0 0,0 0 1,-1 0-1,0 1 0,1-1 1,-1 0-1,0 0 0,1 0 1,-1 0-1,0 0 0,0 0 0,0 0 1,0 1-1,0-1 0,0 0 2,20 152 4,-19-152 2,1 0-1,-1 0 0,1 0 0,0 0 1,-1-1-1,1 1 0,0-1 0,0 1 1,-1-1-1,1 0 0,0 0 0,0 0 0,0 1 1,0-2-1,-1 1 0,1 0 0,0 0 1,0-1-1,0 1 0,-1-1 0,1 1 1,0-1-1,-1 0 0,1 0 0,0 0 1,-1 0-1,1 0 0,-1 0 0,1 0 1,-1 0-1,0 0 0,0-1 0,1 1 1,-1-1-1,0 1 0,0-1 0,0 1 1,0-1-1,-1 1 0,1-1 0,0 0 1,-1 0-1,1-1-5,0 2 1,48-71 64,38-38-53,-86 108-15,0 1-1,0 0 1,0-1-1,1 1 1,-1 0-1,0 0 1,1 0 0,-1 0-1,0 0 1,1 0-1,-1 0 1,1 0-1,-1 1 1,1-1-1,0 0 1,-1 1-1,1-1 1,0 1-1,-1 0 1,1 0-1,0 0 1,0-1-1,-1 2 1,1-1-1,0 0 1,0 0-1,-1 0 1,1 1-1,0-1 1,-1 1-1,1-1 1,-1 1-1,1 0 1,-1 0-1,1 0 1,-1 0-1,1 0 1,-1 0 0,0 0-1,1 0 1,-1 0-1,0 1 1,0-1-1,0 0 1,0 1-1,0-1 1,0 1-1,0-1 1,0 1 3,42 143-48,-42-143 50,0-1 0,0 0 0,0 0 1,-1 0-1,1 0 0,0 0 0,0 0 1,1 0-1,-1 0 0,0 0 0,0 0 1,0 0-1,0-1 0,1 1 0,-1-1 1,0 1-1,1-1 0,-1 1 0,1-1 1,-1 0-1,0 1 0,1-1 0,-1 0 1,1 0-1,-1 0 0,1 0 0,-1-1 1,0 1-1,1 0 0,-1 0 0,1-1 1,-1 1-1,0-1 0,0 1 0,1-1 1,-1 0-1,0 0 0,0 1 0,1-1 1,-1 0-1,0 0 0,0 0 0,0 0 1,0 0-1,0-1-2,51-54 56,-48 50-56,8-10 1,-8 9-11,1 0-1,0 0 0,0 1 1,1 0-1,0 0 0,0 0 1,0 0-1,1 1 0,-1 0 1,1 1-1,0-1 0,1 1 1,1 0 10,-6 4-13,-1 0 1,1 1-1,-1-1 0,1 1 1,-1-1-1,1 1 1,-1 0-1,0 0 0,1 0 1,-1 0-1,0 1 1,0-1-1,0 1 0,0-1 1,0 1-1,0-1 1,0 1-1,-1 0 0,1 0 1,0 0-1,-1 0 1,0 0-1,1 1 1,-1-1-1,0 0 0,0 1 1,0-1-1,-1 0 1,1 1-1,0-1 0,-1 1 1,0-1-1,1 1 1,-1-1-1,0 1 0,-1 0 1,1-1-1,0 3 13,14 41 11,-13-46-44,0 0-1,0 0 1,0 0 0,0 1 0,0-1 0,-1 0 0,1 0 0,0 0 0,0 0 0,0 0 0,0-1 0,0 1 0,0 0-1,0 0 1,0 0 0,-1-1 0,1 1 0,0-1 0,0 1 0,0-1 0,-1 1 0,1-1 0,0 1 0,0-1 0,-1 1-1,1-1 1,0 0 0,-1 1 0,1-1 0,-1 0 0,1 0 0,-1 0 0,0 1 0,1-1 0,-1 0 0,0 0 0,1 0 0,-1 0-1,0 0 1,0 0 33,3-2-542,6-12-1467</inkml:trace>
  <inkml:trace contextRef="#ctx0" brushRef="#br0" timeOffset="219022.756">21925 0 28342,'0'0'232,"-1"0"-80,-1 0-88,-28 9 64</inkml:trace>
  <inkml:trace contextRef="#ctx0" brushRef="#br0" timeOffset="244455.964">16415 1962 19428,'0'0'1022,"0"0"79,0 8 1024,5 16-1715,0 0 1,2-1-1,1 0 1,1 0-1,1-1 0,0 0 1,4 3-411,12 28 41,249 493 671,-63-139-152,-25-26-496,-55-99 1259,-127-268-1268,-17-9-793</inkml:trace>
  <inkml:trace contextRef="#ctx0" brushRef="#br0" timeOffset="245127.202">16607 983 26670,'0'0'852,"0"3"-289,6 137 2,12 322 193,-15-433-674,-1-21-179,1-20-509,-3-24 1665</inkml:trace>
  <inkml:trace contextRef="#ctx0" brushRef="#br0" timeOffset="245391.164">16617 1319 26454,'15'33'424,"4"-7"-240,3-5-64,1-9-104,-2-7-16,-2-5-208,-9-5-240,-3-3-344,-2 2-225,-11 1-439,-4 2-144</inkml:trace>
  <inkml:trace contextRef="#ctx0" brushRef="#br0" timeOffset="245559.276">16571 1416 25157,'13'-22'713,"4"9"-305,2-3-120,5-6-160,1 2-32,-1 2-64,1 1 64,4 5-816,1 1-417</inkml:trace>
  <inkml:trace contextRef="#ctx0" brushRef="#br0" timeOffset="245948.749">16851 813 28030,'0'3'407,"-19"129"270,16-110-545,2-21-130,0 0 1,1 0-1,-1 1 1,0-1-1,1 0 1,-1 0 0,1 1-1,0-1 1,-1 0-1,1 0 1,0 1 0,0-1-1,0 0 1,0 1-1,0-1 1,0 0-1,0 0 1,1 1 0,-1-1-1,0 0 1,1 1-1,-1-1 1,1 0 0,-1 0-1,1 0 1,-1 0-1,1 0 1,0 1-1,0-1 1,0 0 0,-1 0-1,1-1 1,0 1-1,0 0 1,0 0 0,1 0-1,-1-1 1,0 1-1,0 0 1,0-1 0,0 1-1,1-1 1,-1 0-1,0 1 1,0-1-1,1 0 1,-1 0 0,0 0-1,1 1 1,-1-1-1,0-1 1,0 1 0,1 0-1,-1 0 1,0 0-1,2-1-2,54-10 9,-50 8-8,0 1 0,1 0 0,-1 0 0,1 0 0,-1 1 0,1 1 0,-1-1 0,1 1 0,-1 0-1,1 1 1,0 0 0,-1 0 0,0 1 0,1 0 0,1 1-1,-7-3-1,-1 1 0,1 0 1,0 1-1,-1-1 0,1 0 1,-1 0-1,1 1 0,-1-1 0,0 1 1,1-1-1,-1 1 0,0 0 0,0-1 1,0 1-1,0 0 0,0 0 0,-1-1 1,1 1-1,-1 0 0,1 0 1,-1 0-1,1 0 0,-1 0 0,0 0 1,0 0-1,0 0 0,0 0 0,-1 0 1,1 0-1,0 0 0,-1 0 0,1 0 1,-1 0-1,0 0 0,0-1 1,0 2 0,-39 61 297,25-47-167,-1-1 0,0-1-1,-1-1 1,-1 0 0,0-1 0,-1-1 0,-13 6-130,37-33-1866,20-4 622,8-2 2295</inkml:trace>
  <inkml:trace contextRef="#ctx0" brushRef="#br0" timeOffset="246496.119">17228 732 27926,'19'112'1398,"5"190"-985,-23-300-405,8 39 170,-9-41-175,0 1 0,0 0 0,0-1 0,0 1 0,0-1 0,1 1 1,-1 0-1,0-1 0,0 1 0,1-1 0,-1 1 0,0-1 0,1 1 0,-1-1 1,1 1-1,-1-1 0,0 1 0,1-1 0,-1 1 0,1-1 0,-1 0 0,1 1 1,0-1-1,-1 0 0,1 0 0,-1 1 0,1-1 0,0 0 0,-1 0 1,1 0-1,-1 0 0,1 0 0,0 0 0,-1 0 0,1 0 0,0 0 0,-1 0 1,1 0-1,-1 0 0,1 0 0,0 0 0,-1-1 0,1 1 0,-1 0 0,1 0 1,0-1-1,-1 1 0,1 0 0,-1-1 0,1 1 0,-1-1 0,1 1 1,-1-1-1,0 1 0,1 0 0,-1-1 0,0 0-3,97-118-855,-75 96-521</inkml:trace>
  <inkml:trace contextRef="#ctx0" brushRef="#br0" timeOffset="247185.017">17517 882 27046,'-4'6'55,"1"0"0,0 0 0,1 0-1,-1 1 1,1-1 0,1 1 0,-1-1 0,1 1 0,0 0 0,1-1 0,-1 1 0,1 0 0,1 0 0,-1-1-1,1 1 1,0 0 0,1-1 0,0 1 0,0-1 0,0 0 0,0 1 0,1-1 0,1 1-55,-2-6 12,0 0 1,1 0 0,-1-1-1,0 1 1,0-1 0,0 1-1,1-1 1,-1 0 0,0 0-1,0 0 1,1 0 0,-1 0-1,0-1 1,0 1 0,1-1-1,-1 1 1,0-1-1,0 0 1,0 0 0,0 0-1,0 0 1,0 0 0,0 0-1,0-1 1,-1 1 0,1-1-1,0 1 1,-1-1 0,1 1-1,-1-1 1,1 0 0,-1 0-1,0 0 1,0 0 0,0 0-1,0 0 1,0 0 0,0 0-1,-1 0 1,1-1 0,-1 0-14,5-7 21,0 0 0,0 0-1,-2 0 1,1-1 0,-1 0-1,-1 0 1,0 0 0,0 0-1,-1 0 1,-1 0 0,0 0-1,0-1 1,-1 1 0,0 0-1,-2-6-19,3 16 6,0 1 1,-1-1-1,1 0 0,0 0 0,0 0 1,0 0-1,0 0 0,-1 0 0,1 1 0,0-1 1,-1 0-1,1 0 0,-1 1 0,1-1 1,-1 0-1,1 0 0,-1 1 0,0-1 0,1 0 1,-1 1-1,0-1 0,1 1 0,-1-1 1,0 1-1,0 0 0,1-1 0,-1 1 1,0-1-1,0 1 0,0 0 0,0 0 0,1 0 1,-1-1-1,0 1 0,0 0 0,0 0 1,0 0-1,0 0 0,0 1 0,0-1 0,1 0 1,-1 0-1,0 0 0,0 1 0,0-1 1,0 0-1,1 1 0,-1-1 0,0 1 0,0-1 1,1 1-1,-1-1 0,0 1 0,1-1 1,-1 1-1,0 0 0,1-1 0,-1 1 0,1 0 1,0 0-1,-1-1 0,1 1 0,-1 0 1,1 0-1,0 0 0,-1 0-6,-2 8 9,0 0 1,1-1-1,0 1 1,0 1-1,1-1 1,0 0-1,1 0 1,0 0-1,0 0 0,1 1 1,0-1-1,2 6-9,-3-14 1,0-1-1,0 1 1,0-1-1,0 1 0,0-1 1,0 0-1,0 1 1,0-1-1,1 1 1,-1-1-1,0 1 0,0-1 1,1 0-1,-1 1 1,0-1-1,0 0 1,1 1-1,-1-1 0,0 0 1,1 1-1,-1-1 1,1 0-1,-1 0 1,0 1-1,1-1 0,-1 0 1,1 0-1,-1 0 1,1 0-1,-1 1 0,0-1 1,1 0-1,-1 0 1,1 0-1,-1 0 1,1 0-1,-1 0 0,1 0 1,-1 0-1,1 0 1,-1-1-1,0 1 1,1 0-1,-1 0 0,1 0 1,-1 0-1,1-1 1,-1 1-1,0 0 1,1 0-1,-1-1 0,0 1 1,1 0-1,-1-1 1,0 1-1,1 0 0,-1-1 1,0 1-1,0 0 1,1-1-1,-1 1 1,0-1-1,0 1 0,0-1 1,1 1-1,-1 0 1,0-1-1,0 1 1,0-1-1,21-40 20,-17 31-15,76-133 28,-80 142-33,1 1-1,-1-1 0,0 0 0,0 0 1,0 1-1,1-1 0,-1 0 0,0 1 0,0-1 1,1 0-1,-1 1 0,1-1 0,-1 0 1,1 1-1,-1-1 0,1 1 0,-1-1 1,1 1-1,-1-1 0,1 1 0,0-1 1,-1 1-1,1 0 0,0-1 0,-1 1 0,1 0 1,0 0-1,-1-1 0,1 1 0,0 0 1,0 0-1,-1 0 0,1 0 0,0 0 1,0 0-1,-1 0 0,1 0 0,0 0 1,0 0-1,-1 0 0,1 1 0,0-1 1,-1 0-1,1 1 0,0-1 0,-1 0 0,1 1 1,0-1-1,-1 1 0,1-1 0,-1 1 1,1-1-1,-1 1 0,1-1 0,-1 1 1,1-1-1,-1 1 0,1 0 0,-1-1 1,0 1-1,1 0 0,-1-1 0,0 1 0,0 0 1,0 0-1,1 0 1,9 49-44,-10-50 44,7 62 29,-6-60-16,-1-2 17,1-4 7,8-29 12,-7 24-47,0 0 0,0-1 1,1 1-1,0 0 0,1 0 0,0 1 0,0-1 1,1 1-1,0 0 0,1 0 0,4-5-2,-9 12-1,-1 1-1,1-1 1,-1 1-1,1-1 1,-1 1-1,1-1 1,0 1-1,-1 0 1,1-1-1,-1 1 1,1 0-1,0-1 1,-1 1-1,1 0 1,0 0-1,0 0 1,-1-1-1,1 1 1,0 0-1,-1 0 1,1 0-1,0 0 1,0 0-1,-1 0 1,1 1-1,0-1 1,-1 0-1,1 0 1,0 0-1,-1 1 1,1-1-1,0 0 1,-1 1-1,1-1 1,0 1 0,-1-1-1,1 0 1,-1 1-1,1-1 1,-1 1-1,1 0 1,-1-1-1,1 1 1,-1-1-1,0 1 1,1 0-1,-1-1 1,0 1-1,1 0 1,-1-1-1,0 1 1,0 0-1,0-1 1,0 1-1,0 0 1,0 0 1,10 48-21,-10-44 31,5 18 58,-3-34-151,11-32-462,3 19-2611,-7 16 1141</inkml:trace>
  <inkml:trace contextRef="#ctx0" brushRef="#br0" timeOffset="247619.395">17977 578 25309,'0'0'657,"8"17"443,5 14-1000,-10-23 0,-3-8-17,0 0-17,79 30-11,-68-24-56,0 0 1,-1 1 0,0 1-1,0 0 1,0 0-1,-1 1 1,0 0-1,-1 0 1,0 1-1,-1 0 1,0 1 0,0 0-1,-1 0 1,0 0-1,-1 1 1,0-1-1,-1 1 1,0 3 0,-4-12 43,-1 1 1,1-1 0,-1 0-1,1 0 1,-1 0 0,0 0-1,0 0 1,0 0-1,-1-1 1,1 1 0,-1 0-1,0-1 1,1 1 0,-1 0-1,0-1 1,0 0-1,-1 0 1,1 0 0,0 0-1,-1 0 1,0 0 0,1 0-1,-1-1 1,0 1-1,0-1 1,1 0 0,-1 0-1,0 0 1,0 0-1,-1 0 1,1-1 0,0 1-1,0-1 1,0 0 0,0 0-1,0 0 1,0-1-1,0 1 1,-1-1 0,1 1-1,0-1 1,0 0 0,0 0-1,1 0 1,-1-1-1,0 1 1,0-1 0,0 0-44,-5-2 22,-1 0 1,1-1 0,0 0 0,1-1 0,0 1 0,-1-1-1,2-1 1,-1 1 0,1-1 0,-5-6-23,9 10 3,0 0 0,0 0 0,0 0 0,1 0 0,-1 0 0,1 0 0,0-1 0,-1 1 0,1 0 0,1-1 0,-1 1 0,0-1 0,1 1 0,0-1 0,0 1 0,0-1 0,0 1 0,1-1 0,-1 1 0,1-1 0,0 1 0,0 0 0,0-1-1,0 1 1,1 0 0,-1 0 0,1 0 0,0 0 0,2-3-3,144-140-254,-88 89 652</inkml:trace>
  <inkml:trace contextRef="#ctx0" brushRef="#br0" timeOffset="325541.175">4958 3403 8298,'-4'82'7511,"9"0"-4547,3 232 156,0 155-1935,-28-269-1145,8-63 183,6-1 0,8 73-223,40 228 49,-16-265-33,18 125 377,-25 213-298,28-34-59,-28-71 243,-6-73-234,3-75-29,2-118 8,1 140-24,-17-225 1,9 213 13,-12 1 1,-11 7-15,-28 195-15,-2 271 55,-9-47-40,32-132 1,16-47 551,23 198-56,4-37 125,-21-443-585,-25 205-36,12-20 30,10-409-115,-1 0 0,0 1 0,-1-1 0,0 0 0,0 0 0,-1 0 0,-1 0 0,1-1 0,-1 1 0,-1-1 0,1 0 0,-2 1 85,-1-1-1219</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12:54.143"/>
    </inkml:context>
    <inkml:brush xml:id="br0">
      <inkml:brushProperty name="width" value="0.025" units="cm"/>
      <inkml:brushProperty name="height" value="0.025" units="cm"/>
    </inkml:brush>
  </inkml:definitions>
  <inkml:trace contextRef="#ctx0" brushRef="#br0">0 0 20684,'2'6'1913,"-2"-6"919,0 0-1575,0 0-1505,-2 0-793</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12:30.180"/>
    </inkml:context>
    <inkml:brush xml:id="br0">
      <inkml:brushProperty name="width" value="0.025" units="cm"/>
      <inkml:brushProperty name="height" value="0.025" units="cm"/>
    </inkml:brush>
  </inkml:definitions>
  <inkml:trace contextRef="#ctx0" brushRef="#br0">0 719 23533,'6'5'3685,"20"44"-3546,74 241 42,-100-289-175,0 0 3,0-1-1,0 1 1,0 0-1,0 0 1,0-1 0,0 1-1,0 0 1,0-1-1,0 1 1,0 0-1,0-1 1,1 1 0,-1 0-1,0-1 1,0 1-1,1 0 1,-1-1 0,0 1-1,1-1 1,-1 1-1,1-1 1,-1 1-1,1-1 1,-1 1 0,1-1-1,-1 1 1,1-1-1,-1 0 1,1 1 0,0-1-1,-1 0 1,1 1-1,0-1 1,-1 0 0,1 0-1,0 0 1,-1 1-1,1-1 1,0 0-1,-1 0 1,1 0 0,0 0-1,-1 0 1,1-1-1,0 1 1,-1 0 0,1 0-1,0 0 1,-1 0-1,1-1 1,0 1-9,26-174 711,-26 170-708,25-86 16,-25 88-21,0 0-1,0 0 0,0 0 1,0 0-1,0 1 0,1-1 1,-1 0-1,0 0 0,1 1 1,-1-1-1,1 1 0,0-1 1,-1 1-1,1 0 0,0-1 1,0 1-1,0 0 0,0 0 1,0 1-1,0-1 0,0 0 1,0 1-1,0-1 0,1 1 1,-1-1-1,0 1 0,0 0 1,0 0-1,1 0 0,-1 0 1,0 1-1,0-1 0,0 1 1,0-1-1,0 1 0,1-1 1,-1 1-1,1 1 3,10 6-1,-2 0 1,1 0-1,-1 1 0,-1 1 0,0-1 0,0 2 1,-1-1-1,0 2 0,0-1 0,-2 1 1,1 0-1,4 12 1,2-14 78,-10-38 80,-3 17-129,3-36 107,-4 24-114,2 0 0,0 0 0,2 1 0,0-1 1,2 1-1,0 0 0,7-14-22,-12 35-1,-1 0-1,1-1 1,-1 1 0,1 0 0,-1 0 0,1 0-1,0 0 1,0 0 0,-1 1 0,1-1-1,0 0 1,0 0 0,0 0 0,0 1 0,0-1-1,0 0 1,0 1 0,0-1 0,0 1-1,0 0 1,0-1 0,1 1 0,-1 0 0,0-1-1,0 1 1,0 0 0,1 0 0,-1 0-1,0 0 1,0 0 0,0 0 0,0 1-1,1-1 1,-1 0 0,0 0 0,0 1 0,0-1-1,0 1 1,0-1 0,0 1 0,0 0-1,0-1 1,0 1 0,0 0 0,0 0 0,0-1-1,0 1 1,0 0 0,0 1 1,41 51-52,-23-21 71,-2 1 0,0 1 0,-3 0-1,-1 1 1,-1 0 0,4 25-19,-14-38-12,-16-37-421,-7-17-430</inkml:trace>
  <inkml:trace contextRef="#ctx0" brushRef="#br0" timeOffset="252.976">196 296 21269,'-1'5'1632,"-1"4"856,1 1-703,1 3-985,0 1-312,-2-3-272,2 1-160,-4 0-1496</inkml:trace>
  <inkml:trace contextRef="#ctx0" brushRef="#br0" timeOffset="1258.779">873 250 9666,'0'6'-258,"0"-1"4242,12-10 6847,-10 5-10753,0-1 0,0 0 0,0 1 0,0 0 0,0-1 0,0 1 0,0 0 1,0 0-1,1 0 0,-1 0 0,0 1 0,0-1 0,0 1 0,0-1 0,0 1 1,0 0-1,0-1 0,0 1 0,0 0 0,0 0 0,-1 0 0,1 1 0,0-1 1,0 0-1,-1 1 0,1-1 0,-1 1 0,0 0 0,1-1 0,-1 1 0,0 0 0,0 0 1,0 0-1,0 0 0,0-1 0,-1 1 0,1 1 0,0-1 0,-1 0-78,7 8 96,66 104 170,-5 3 1,-6 3 0,-2 8-267,4-8 92,-64-121-85,0 1 0,0 0 0,0-1 0,0 1 0,0-1 0,0 1 0,0-1 0,0 1 0,0 0-1,1-1 1,-1 1 0,0-1 0,0 1 0,0 0 0,1-1 0,-1 1 0,0 0 0,0-1 0,1 1 0,-1 0 0,0 0 0,1-1 0,-1 1 0,0 0 0,1 0 0,-1-1 0,1 1 0,-1 0 0,0 0 0,1 0 0,-1 0 0,1 0 0,-1-1 0,0 1 0,1 0 0,-1 0 0,1 0 0,-1 0 0,1 0 0,-1 0 0,0 1 0,1-1 0,0 0-7,-101-243 580,23 60-515,73 155-97,15 27-46,25 31-5,76 77 51,-111-106 33,0 0-1,0 0 1,0 0 0,0-1 0,0 1-1,1-1 1,-1 1 0,0-1 0,0 1-1,1-1 1,-1 0 0,0 1 0,1-1-1,-1 0 1,0 0 0,1 0 0,-1 0-1,0 0 1,1 0 0,-1 0 0,0-1-1,1 1 1,-1-1 0,0 1 0,0 0-1,1-1 1,-1 0 0,0 1 0,0-1-1,0 0 1,0 0 0,0 0 0,0 1-1,0-1 1,0 0 0,0 0 0,0 0-1,0-1 1,0 1 0,-1 0 0,1 0-1,-1 0 1,1-1 0,-1 1 0,1 0-1,11-66 55,-13 38-28,0 0 0,-2 0 1,-2 1-1,0-1 0,-2 1 0,-7-18-27,139 400-76,-122-347 78,45 91 9,-47-95-11,1 1 1,0-1 0,1 0 0,-1 0-1,0 0 1,1 0 0,-1 0-1,1-1 1,0 1 0,0-1 0,0 0-1,0 1 1,1-2 0,-1 1-1,1 0 1,-1-1 0,1 1 0,-1-1-1,1 0 1,0 0 0,-1 0-1,1-1 1,0 1 0,0-1 0,1 0-1,1-3 7,0 0 0,1 0 0,-1-1-1,-1 0 1,1 0 0,-1-1 0,1 1 0,-1-1 0,-1 0 0,1 0 0,-1-1 0,0 1 0,0-1 0,0 0 0,-1 0 0,0-1 0,0 1 0,0 0 0,-1-1 0,0 0 0,-1 0 0,1 1 0,-1-1 0,0 0 0,-1 0 0,0-1-7,2-19 25,-2-1 0,0 0 0,-2 1 0,-2-1 0,0 1 0,-2 0 0,-5-16-25,11 40 2,13 33 38,58 257 86,-70-285-123,-1 0-2,-1-1 0,1 0 0,0 0 0,0 1 0,0-1 1,0 0-1,0 1 0,0-1 0,0 0 0,1 1 0,-1-1 0,0 0 1,1 0-1,-1 1 0,1-1 0,-1 0 0,1 0 0,0 0 0,0 0 1,-1 0-1,1 1 0,0-2 0,0 1 0,0 0 0,0 0 0,0 0 1,0 0-1,0 0 0,0-1 0,0 1 0,1-1 0,-1 1 0,0-1 0,0 1 1,0-1-1,1 1 0,-1-1 0,0 0 0,1 0 0,-1 0 0,0 0 1,1 0-1,-1 0 0,0 0 0,1 0 0,-1 0 0,0-1 0,0 1 1,1-1-1,0 0-1,26-33-47,-15 13-140</inkml:trace>
  <inkml:trace contextRef="#ctx0" brushRef="#br0" timeOffset="1758.112">2089 1 22421,'0'0'1828,"0"2"438,25 81-87,32 57-2007,5-2-1,17 17-171,-67-132 9,-7-12-2,1 0 0,0 0 0,0-1 0,1 0 0,1 0 0,-1 0 0,2-1 0,-1 0 0,6 3-7,-13-11-3,-1 0 0,1-1 0,0 1-1,-1-1 1,1 1 0,0-1 0,0 1 0,0-1 0,-1 1 0,1-1 0,0 0 0,0 0-1,0 1 1,0-1 0,0 0 0,0 0 0,0 0 0,0 0 0,0 0 0,-1 0 0,1 0-1,0 0 1,0 0 0,0-1 0,0 1 0,0 0 0,0-1 0,0 1 0,-1 0 0,1-1-1,0 1 1,0-1 0,-1 1 0,1-1 0,0 0 0,-1 1 0,1-1 0,0 0 0,-1 1-1,1-1 1,-1 0 0,1 0 0,-1 1 0,1-1 0,-1 0 0,0 0 0,1 0 0,-1 0-1,0 0 1,0 0 3,9-51-1198,-8 6-559</inkml:trace>
  <inkml:trace contextRef="#ctx0" brushRef="#br0" timeOffset="2350.63">2476 293 17636,'8'70'5861,"-7"-53"-5438,0 0-1,1 0 1,1-1-1,0 1 1,1-1-1,1 0 1,0 0-1,1 0 0,1-1 1,3 5-423,-9-19 7,-1 0 0,1 1-1,0-1 1,0 0 0,0 0 0,0 0 0,0 0 0,0 0 0,0 0-1,0 0 1,0 0 0,1 0 0,-1 0 0,0 0 0,1-1 0,-1 1-1,0-1 1,1 1 0,-1-1 0,1 1 0,-1-1 0,1 0 0,-1 0-1,1 0 1,-1 0 0,1 0 0,-1 0 0,1 0 0,-1 0 0,1-1-1,-1 1 1,1 0 0,-1-1 0,0 1 0,1-1 0,-1 0 0,0 1-1,1-1 1,-1 0 0,0 0 0,0 0 0,1 0 0,-1 0-1,0 0 1,0-1-7,45-60 259,-43 56-249,6-9 15,-4 5-13,0 1 0,0 0 1,1 1-1,0-1 0,1 1 0,0 0 0,0 1 1,0 0-1,1 0 0,7-4-12,-10 10 0,0 0 0,1 1 0,-1 0 0,1 0-1,-1 0 1,1 1 0,-1 0 0,0 0 0,1 0 0,-1 1 0,0-1-1,0 1 1,0 1 0,0-1 0,0 1 0,0 0 0,-1 0 0,1 0-1,-1 0 1,0 1 0,0 0 0,0 0 0,-1 0 0,1 0 0,1 4 0,13 8 3,-11-10 1,-6-3-3,1-1 1,-1 1-1,1-1 1,0 0-1,0 0 1,0 0 0,0 0-1,0 0 1,0 0-1,1 0 1,-1-1-1,0 1 1,1-1-1,0 1 1,-1-1-1,1 0 1,0 0-1,-1 0 1,1-1-1,0 1 1,0-1-1,0 1 1,0-1-1,-1 0 1,1 0-1,0 0 1,0-1 0,0 1-1,0-1 1,-1 1-1,1-1 1,0 0-1,0 0 1,-1 0-1,1-1 1,1 0-2,47-125-4,-49 126-1,-1 0-1,1 0 1,0 0 0,-1 1 0,1-1 0,0 1 0,0-1 0,0 1 0,0 0-1,-1 0 1,1 0 0,0 0 0,0 0 0,0 0 0,0 0 0,0 0 0,0 1-1,-1-1 1,1 1 0,0 0 0,0-1 0,-1 1 0,1 0 0,0 0-1,-1 0 1,1 0 0,-1 0 0,1 0 0,-1 1 0,0-1 0,1 0 0,-1 1-1,0-1 1,0 1 0,0-1 0,0 1 0,0 0 0,0-1 0,-1 1 0,1 0-1,-1 0 1,1 0 5,4 3-4,94 135-5,34 37 23,-95-143-18,-29-27 5,0 0 0,0 0-1,0 1 1,-1 0 0,-1 1-1,1-1 1,-1 2-1,-1-1 1,0 1 0,0 0-1,-1 0 1,1 3-1,-6-11 22,1 0 0,-1-1 0,1 1 0,-1 0 0,0 0 0,0 0 0,0 0 0,0 0 0,0 0 0,-1 0 0,1-1 0,0 1 0,-1 0 0,1 0 0,-1 0 0,0-1 0,0 1 0,0 0 0,0-1 0,0 1 0,0-1 0,0 1 0,0-1 0,0 1 0,-1-1 0,1 0 0,-1 0-1,1 1 1,-1-1 0,1 0 0,-1 0 0,0-1 0,1 1 0,-1 0 0,0-1 0,0 1 0,0-1 0,1 1 0,-1-1 0,0 0 0,-1 1-22,-81 0 593,71-3-554,0-1 0,0-1-1,0 0 1,0 0 0,1-1 0,0-1 0,0 0 0,0-1 0,1 0 0,0-1 0,-3-2-39,9 6 3,1 0 0,-1-1 0,1 0 0,-1 1 1,1-1-1,1-1 0,-1 1 0,1 0 0,0-1 0,0 0 1,0 0-1,1 0 0,0 0 0,0 0 0,1 0 0,0 0 1,0-1-1,0 1 0,1-1 0,-1 1 0,2 0 0,-1-1 1,1 1-1,0-4-3,6-14-78,1 1-1,1 0 1,1 0 0,0 1-1,2 1 1,1 0 0,3-5 78,15-20-1294</inkml:trace>
  <inkml:trace contextRef="#ctx0" brushRef="#br0" timeOffset="3938.601">3757 195 19580,'0'0'2182,"0"0"76,1 2-601,82 180 427,-61-125-1942,9 12-31,-30-67 65,-1-8 96,-88-262 891,98 270-1122,73 114-61,-79-111 22,-2-1 0,0 1-1,1-1 0,0 0 0,0 0 0,0 0 0,0 0 1,1-1-1,0 1 0,-1-1 0,1 0 0,0 0 0,0 0 1,1-1-1,-1 1 0,1-1 0,-1 0 0,1 0 0,0-1 1,0 1-1,3 0-1,-5-4 5,0-1 0,0 1 0,-1 0 1,1-1-1,-1 0 0,1 1 0,-1-1 0,0 0 1,0 0-1,-1 0 0,1-1 0,0 1 1,-1 0-1,0 0 0,0-1 0,0 1 0,0-1 1,-1 1-1,1-1 0,-1 0 0,0 0-5,2-2 11,2-139 137,-5 145-149,1 0 0,0-1 1,-1 1-1,1 0 0,0-1 1,0 1-1,-1-1 0,1 1 1,0 0-1,0-1 0,0 1 1,-1-1-1,1 1 0,0-1 0,0 1 1,0-1-1,0 1 0,0-1 1,0 1-1,0-1 0,0 1 1,0-1-1,0 1 0,0-1 1,0 1-1,1 0 0,-1-1 1,0 1-1,0-1 0,0 1 1,1-1-1,-1 1 0,0 0 0,1-1 1,-1 1-1,0-1 0,0 1 1,1 0-1,-1 0 0,1-1 1,-1 1-1,0 0 0,1-1 1,-1 1-1,1 0 0,-1 0 1,1 0-1,-1 0 0,1-1 1,-1 1-1,0 0 0,1 0 0,-1 0 1,1 0-1,-1 0 0,1 0 1,-1 0-1,1 0 0,-1 0 1,1 1-1,-1-1 0,1 0 1,-1 0-1,1 0 0,-1 0 1,1 1 0,24 26-61,29 57 26,-41-61 39,0 0 0,2-2 0,0 0-1,2 0 1,0-1 0,5 2-4,-22-21 2,1 0 0,0 0 0,0 0-1,0-1 1,0 1 0,0 0 0,0-1-1,0 1 1,0-1 0,0 1 0,0-1-1,0 1 1,0-1 0,0 1 0,0-1-1,0 0 1,0 0 0,0 0 0,1 0-1,-1 0 1,0 0 0,0 0 0,0 0-1,0 0 1,0 0 0,1 0 0,-1-1 0,0 1-1,0-1 1,0 1 0,0-1 0,0 1-1,0-1 1,0 1 0,0-1 0,0 0-1,0 1 1,-1-1 0,1 0 0,0 0-1,0 0 1,-1 0 0,1 0 0,0 0-1,-1 0 1,1 0 0,-1 0 0,1 0-1,-1 0 1,0 0 0,1 0 0,-1-1-2,14-61 107,3-40-46,-17 102-62,1 0-1,0 0 1,-1 0-1,1 0 1,0 0-1,0 0 1,0 0-1,0 1 1,-1-1-1,1 0 1,1 0-1,-1 1 0,0-1 1,0 1-1,0-1 1,0 1-1,0-1 1,0 1-1,1 0 1,-1 0-1,0-1 1,0 1-1,0 0 1,1 0-1,-1 0 1,0 0-1,0 1 0,0-1 1,1 0-1,-1 0 1,0 1-1,0-1 1,0 1-1,0-1 1,0 1-1,0-1 1,1 1-1,-1 0 1,-1-1-1,1 1 0,0 0 1,0 0-1,0 0 2,42 37-31,63 93 51,-106-130-19,1 0 0,-1-1 0,0 1-1,1 0 1,-1 0 0,1 0 0,0-1 0,-1 1 0,1 0-1,0-1 1,-1 1 0,1-1 0,0 1 0,0 0-1,-1-1 1,1 0 0,0 1 0,0-1 0,0 1 0,0-1-1,0 0 1,0 0 0,0 1 0,-1-1 0,1 0 0,0 0-1,0 0 1,0 0 0,0 0 0,0 0 0,0-1 0,0 1-1,0 0 1,0 0 0,0-1 0,0 1 0,-1 0-1,1-1 1,0 1 0,0-1 0,0 1 0,-1-1 0,1 1-1,0-1 1,0 0 0,-1 1 0,1-1 0,-1 0 0,1 0-1,-1 1 1,1-1 0,0 0-1,9-50 99,-10 50-98,2-20 27,-2 12-25,0 0 0,1-1-1,0 1 1,1 0-1,0 0 1,0 0 0,1 0-1,0 0 1,1 1-1,0-1 1,0 0-3,-1 8-3,-1 1 0,1-1 1,0 1-1,-1 0 0,1-1 0,0 1 0,-1 0 0,1 1 0,-1-1 1,1 0-1,0 1 0,-1-1 0,1 1 0,-1 0 0,1 0 1,-1 0-1,0 0 0,1 0 0,-1 1 0,0-1 0,0 1 0,0-1 1,0 1-1,0 0 0,0 0 0,0 0 0,-1 0 0,1 0 0,0 0 1,-1 1-1,0-1 0,0 0 0,0 1 0,1 0 3,0-1 0,94 115 2,-95-117-5,-1 0-1,1 1 0,-1-1 0,1 0 1,-1 0-1,1 0 0,-1 0 0,1 0 1,-1 0-1,1 0 0,-1 0 0,1 0 0,-1-1 1,1 1-1,-1 0 0,1 0 0,-1 0 1,1-1-1,-1 1 0,0 0 0,1 0 1,-1-1-1,1 1 0,-1 0 0,1-1 0,-1 1 1,0 0-1,1-1 0,-1 1 0,0-1 1,0 1-1,1-1 0,-1 1 0,0-1 1,0 1-1,0 0 0,1-1 0,-1 1 1,0-1-1,0 0 0,0 1 0,0-1 0,0 1 1,0-1-1,0 1 0,0-1 0,0 1 1,0-1-1,0 1 0,-1-1 0,1 1 1,0-1-1,0 1 0,0-1 0,-1 1 0,1-1 4,0 0-19,0-21-528,0-3-1084</inkml:trace>
  <inkml:trace contextRef="#ctx0" brushRef="#br0" timeOffset="5559.098">276 2094 18044,'-24'-82'5249,"23"74"-5040,-1 0 0,2-1 0,-1 1 0,1-1 0,0 1 0,1-1 0,0 1 0,0 0 0,1-1 0,0 1 0,0 0 0,1 0 0,3-7-209,-5 13 9,0 1 1,0-1-1,0 0 1,0 1-1,1-1 1,-1 1-1,0-1 1,1 1 0,-1 0-1,1-1 1,0 1-1,-1 0 1,1 0-1,0 0 1,0 0-1,-1 0 1,1 1 0,0-1-1,0 1 1,0-1-1,0 1 1,0-1-1,0 1 1,0 0-1,0 0 1,0 0 0,0 0-1,0 1 1,0-1-1,0 0 1,0 1-1,0-1 1,0 1-1,-1 0 1,1 0 0,2 0-10,57 47-26,-44-22 45,0 0 0,-2 1 0,-1 1 0,-1 0 0,-1 1 0,-1 1 0,-2-1 0,-1 5-19,37 98 110,-45-131-102,0 0-1,0 0 1,0 0 0,0 0 0,0 0 0,0 0 0,0 0-1,0 0 1,0 0 0,1 0 0,-1 0 0,0 0 0,1 0-1,-1 0 1,1 0 0,-1 0 0,1 0 0,0 0 0,-1 0-1,1-1 1,0 1 0,-1 0 0,1 0 0,0-1 0,0 1-1,0-1 1,0 1 0,0 0 0,-1-1 0,1 0 0,0 1-1,0-1 1,0 1 0,0-1 0,1 0 0,-1 0 0,0 0 0,0 0-1,0 0 1,0 0 0,0 0 0,0 0 0,0 0 0,0 0-1,0 0 1,0-1 0,0 1 0,0 0 0,0-1 0,0 1-1,0-1 1,0 1 0,0-1 0,0 0 0,-1 1 0,1-1-1,1 0-7,9-23 76,-1 0 0,-1-1 0,-1 0 1,-1 0-1,-1-1 0,-2 0 0,1-8-76,2-160 148,7 202-186,84 150-10,-26-85 56,-70-71-8,0 0 1,1-1-1,-1 1 0,0-1 0,1 1 0,-1-1 1,1 0-1,0 0 0,-1-1 0,1 1 0,0 0 1,0-1-1,-1 1 0,1-1 0,0 0 0,0 0 0,0 0 1,-1-1-1,1 1 0,0 0 0,0-1 0,-1 0 1,1 0-1,0 0 0,-1 0 0,1 0 0,-1 0 1,1-1-1,-1 1 0,0-1 0,0 0 0,1 1 1,-1-1-1,0 0 0,-1-1 0,2 0 26,0-1 1,0 0 0,-1 0-1,0 0 1,0-1-1,0 1 1,0 0-1,-1-1 1,1 1-1,-1-1 1,0 0-1,-1 1 1,1-1-1,-1 0 1,0 1-1,0-1 1,0 0-1,-1 0 1,0 1 0,0-1-1,0 1 1,0-1-1,-1 1 1,0-1-1,-2-3-26,-69-97 1147,37 77-891,34 27-228,-1 19-39,55 63-13,-49-76 24,1 0-1,1 0 1,-1 0-1,1 0 1,0-1-1,0 0 1,0 0-1,0 0 1,1 0-1,-1-1 1,1 0-1,0 0 1,0-1-1,0 1 1,1-1-1,-1-1 1,0 1-1,1-1 1,-1 0-1,1-1 1,-1 0-1,1 0 1,-1 0-1,1 0 1,0-1-1,-1 0 1,0-1-1,1 0 1,-1 0-1,0 0 1,0 0-1,0-1 1,0 0-1,0 0 1,3-4 0,-2 2 2,0 0 1,0 0 0,0-1 0,-1 0-1,0-1 1,-1 1 0,1-1-1,-1 0 1,0-1 0,-1 1-1,0-1 1,0 0 0,0 0 0,-1 0-1,-1-1 1,1 1 0,-1-1-1,-1 1 1,1-1 0,-2 0 0,1 1-1,-1-1 1,0 0 0,-1 0-1,0 1 1,-1-1 0,1 0 0,-2 1-1,1 0 1,-3-5-3,1 2 3,-47-60 37,38 83-62,22 84-3,-5-78 26,0-1 0,1 0 0,0 0 0,2-1 0,0 0 0,0 0 0,2 0 0,0-1-1,1-1 1,0 1 0,1-1 0,1-1 0,0 0 0,0-1 0,2 0 0,-1-1 0,3 0-1,-13-9-56,0 0-1,0-1 1,0 0 0,0 1-1,0-1 1,0-1 0,0 1 0,1 0-1,-1-1 1,0 1 0,0-1-1,1 0 1,-1 0 0,0-1-1,1 1 1,-1 0 0,0-1-1,0 0 1,0 0 0,0 0-1,1 0 1,-1-1 56,34-25-944</inkml:trace>
  <inkml:trace contextRef="#ctx0" brushRef="#br0" timeOffset="6754.436">2002 1563 16924,'-4'-32'7739,"4"31"-7663,0 0-1,0 0 0,0 0 1,0 0-1,0 1 0,0-1 0,0 0 1,-1 0-1,1 0 0,0 1 1,0-1-1,-1 0 0,1 0 1,-1 1-1,1-1 0,0 0 0,-1 1 1,1-1-1,-1 0 0,0 1 1,1-1-1,-1 1 0,1-1 1,-1 1-1,0-1 0,1 1 0,-1 0 1,0-1-1,0 1 0,1 0 1,-1-1-1,0 1 0,0 0 1,0 0-1,1 0 0,-1 0 0,0-1 1,0 1-1,0 1 0,0-1 1,1 0-1,-1 0 0,0 0 1,0 0-1,0 0 0,1 1 0,-1-1 1,0 0-1,0 1 0,1-1 1,-1 1-1,0-1 0,1 0 1,-1 1-1,0 0 0,1-1 0,-1 1-74,-4 6 39,0 1 0,1-1 1,-1 1-1,2 0 0,-1 0 1,1 1-1,0-1 1,1 1-1,0-1 0,0 1 1,1 0-1,0 0 1,1 0-1,0 0 0,0 0 1,1-1-1,1 7-40,-2-11 11,1 28-11,2 0 0,0-1 0,3 1 0,0-1 0,2 0 0,2-1 0,0 0 0,2-1 0,7 12 0,-19-42-4,0 0-1,0 0 1,0 0 0,1 0-1,-1 0 1,0 1 0,1-1-1,-1 0 1,0 0 0,1 1-1,-1-1 1,1 0 0,-1 0-1,1 1 1,0-1 0,-1 0-1,1 1 1,0-1 0,-1 1-1,1-1 1,0 1 0,-1-1-1,1 1 1,0 0 0,0-1-1,0 1 1,0 0 0,-1-1-1,1 1 1,0 0 0,0 0-1,0 0 1,0 0 0,0 0-1,0 0 1,0 0 0,-1 0-1,1 0 1,0 1 0,0-1-1,0 0 1,0 0 0,-1 1-1,1-1 1,0 1 0,0-1-1,0 1 1,-1-1 0,1 1-1,0-1 1,-1 1 0,1-1-1,-1 1 1,1 0 0,0-1-1,-1 1 1,1 0 0,-1 0-1,0 0 1,1-1 0,-1 1-1,0 0 1,1 0 0,-1 0 4,8-34-727,0-10-980</inkml:trace>
  <inkml:trace contextRef="#ctx0" brushRef="#br0" timeOffset="7334.343">2179 1528 19028,'1'63'4796,"4"1"-3488,30 16-450,-27-67-731,-4-3-63,1-1 0,0-1 0,1 1 1,0-1-1,0 0 0,1 0 0,0 0 0,0-1 1,1-1-1,0 1 0,3 1-64,-10-7 14,0-1 0,0 1 0,0-1 0,0 1 0,0-1 1,0 0-1,0 0 0,0 1 0,0-1 0,0 0 0,0 0 0,0 0 0,0 0 0,0 0 0,0 0 0,0 0 0,0 0 0,1-1 0,-1 1 0,0 0 1,0-1-1,0 1 0,0 0 0,-1-1 0,1 0 0,0 1 0,0-1 0,0 1 0,0-1 0,0 0 0,-1 0 0,1 1 0,0-1 0,-1 0 1,1 0-1,0 0 0,-1 0 0,1 0 0,-1 0 0,0 0 0,1 0 0,-1 0 0,0 0 0,1 0 0,-1 0 0,0 0 0,0-1-14,3-56 305,-3 56-296,-24-185 366,26 151-294,-2 35-80,1 1 0,-1-1-1,0 1 1,1-1 0,-1 1 0,0-1-1,1 1 1,-1-1 0,1 1 0,-1 0-1,1-1 1,-1 1 0,1 0 0,-1-1-1,1 1 1,-1 0 0,1 0 0,-1-1-1,1 1 1,0 0 0,-1 0 0,1 0-1,-1 0 1,1 0 0,0 0 0,-1 0-1,1 0 1,-1 0 0,1 0 0,0 0-1,-1 0 1,1 1 0,-1-1 0,1 0-1,-1 0 1,1 1 0,-1-1 0,1 0-1,-1 0 1,1 1 0,-1-1 0,1 1 0,-1-1-1,1 0 1,-1 1 0,0-1 0,1 1-1,-1-1 1,0 1 0,1-1 0,-1 1-1,0-1 1,1 1-1,11 12 10,-1 0 1,0 1-1,-1 0 1,0 0-1,-1 1 1,-1 0-1,0 1 0,1 6-10,42 71 373,-50-93-362,-1 0-1,1 1 1,0-1 0,-1 0-1,1 0 1,-1 1 0,1-1-1,0 0 1,-1 0 0,1 0-1,-1 0 1,1 0 0,0 0-1,-1 0 1,1 0 0,-1 0-1,1 0 1,0-1-1,-1 1 1,1 0 0,-1 0-1,1 0 1,-1-1 0,1 1-1,-1 0 1,1-1 0,-1 1-1,1-1 1,-1 1 0,1 0-1,-1-1 1,0 1 0,1-1-1,-1 1 1,1-1 0,-1 1-1,0-1 1,0 1-1,1-1 1,-1 1 0,0-1-1,0 0 1,0 1 0,0-1-1,0 1 1,1-1 0,-1 0-1,0 1 1,0-1 0,-1 1-1,1-1 1,0 0 0,0 1-1,0-1 1,0 1 0,0-1-1,-1 0 1,1 1-1,0-1 1,0 1 0,-1-1-1,1 1 1,0-1 0,-1 1-1,1-1 1,-1 1 0,1 0-1,-1-1 1,0 1-11,-1-43 158,0 24-143,0 0-1,1 0 1,1 0-1,1-1 0,1 1 1,0 0-1,2 0 1,0 1-1,1-1 1,4-9-15,-9 27-1,1 0 0,-1 1 0,0-1 0,1 0 0,-1 1 0,1-1 0,-1 0 0,1 1 0,-1-1 0,1 0 0,-1 1 0,1-1 0,0 1 0,-1-1 0,1 1 1,0-1-1,-1 1 0,1 0 0,0-1 0,0 1 0,0 0 0,-1 0 0,1-1 0,0 1 0,0 0 0,0 0 0,-1 0 0,1 0 0,0 0 0,0 0 0,0 0 0,-1 0 0,1 1 0,0-1 1,0 0-1,0 0 0,-1 1 0,1-1 0,0 0 0,-1 1 0,1-1 0,0 1 0,-1-1 0,1 1 0,0-1 0,-1 1 0,1-1 0,-1 1 0,1-1 0,0 1 1,30 37-15,-29-35 16,17 26-1,-2 2 0,0 0 0,-3 1 0,0 0 0,-2 1 0,-1 3 0,-20-59-1353,2-7-430</inkml:trace>
  <inkml:trace contextRef="#ctx0" brushRef="#br0" timeOffset="7953.343">2795 1399 22469,'0'0'1613,"1"1"161,193 300 623,-190-294-2387,-4-6-7,0 0 0,0-1 0,-1 1 0,1 0 0,0 0 0,0-1 0,0 1 0,0 0 0,0 0 0,0 0 0,0-1 0,1 1 0,-1 0 0,0 0 0,0-1 0,0 1 0,1 0 0,-1 0 0,0-1 0,1 1 0,-1 0 0,1-1 0,-1 1 0,1-1 0,-1 1 0,1 0 0,-1-1 0,1 1 0,0-1 0,-1 1 0,1-1 0,0 0 0,-1 1 0,1-1 0,0 0 0,-1 1 0,1-1 1,0 0-1,0 0 0,0 0 0,-1 0 0,1 0 0,0 1 0,0-1 0,-1-1 0,1 1 0,0 0 0,0 0 0,0 0 0,-1 0 0,1 0 0,0-1 0,0 1 0,-1 0 0,1-1 0,0 1 0,-1-1 0,1 1 0,0-1 0,-1 1 0,1-1 0,-1 1-3,1-134 480,-7 78-416,5 37-52,0 11-9,0-1 0,1 0 0,0 0 0,0 0 0,0 1 0,2-1 0,-1 0 0,1 0 0,0 1 0,0-1 1,4-6-4,-5 14-3,-1 0 1,1 0 0,0 0 0,-1 0-1,1 1 1,0-1 0,-1 0 0,1 0-1,0 1 1,0-1 0,0 1 0,0-1-1,0 1 1,0-1 0,-1 1 0,1-1-1,0 1 1,0 0 0,0 0 0,0-1-1,1 1 1,-1 0 0,0 0 0,0 0-1,0 0 1,0 0 0,0 0 0,0 0-1,0 1 1,0-1 0,0 0 0,0 1-1,0-1 1,0 0 0,0 1 0,0-1-1,-1 1 1,1 0 0,0-1 0,0 1-1,0-1 1,-1 1 0,1 0 0,0 0-1,0 0 3,35 39-51,-35-38 49,23 32 3,-3 0 0,-1 1 0,-1 1 0,-2 1 0,0 4-1,-23-76-2448,1 0 2036</inkml:trace>
  <inkml:trace contextRef="#ctx0" brushRef="#br0" timeOffset="8537.466">3313 1268 19780,'42'284'6303,"-31"-266"-5870,-3-42-226,-2-165 60,-6 188-268,0 0 0,0 1 1,-1-1-1,1 0 0,0 1 0,0-1 1,0 1-1,-1-1 0,1 0 1,0 1-1,0-1 0,0 0 0,0 0 1,0 1-1,0-1 0,0 0 0,1 1 1,-1-1-1,0 1 0,0-1 1,1 0-1,-1 1 0,0-1 0,0 0 1,1 1-1,-1-1 0,1 1 0,-1-1 1,0 1-1,1-1 0,-1 1 1,1-1-1,0 1 0,-1 0 0,1-1 1,-1 1-1,1 0 0,-1-1 0,1 1 1,0 0-1,-1 0 0,1-1 1,0 1-1,-1 0 0,1 0 0,0 0 1,-1 0-1,1 0 0,0 0 0,-1 0 1,1 0-1,0 0 0,-1 0 1,1 1-1,0-1 0,-1 0 0,1 0 1,0 1-1,-1-1 0,1 0 0,-1 1 1,1-1-1,-1 0 0,1 1 1,-1-1-1,1 1 0,-1-1 0,1 1 1,35 41-51,-33-38 53,11 16-1,-11-14 2,0 0 0,1 0 1,0 0-1,0 0 1,1-1-1,0 0 0,0 0 1,0 0-1,0 0 1,1-1-1,-1 0 0,1 0 1,0 0-1,3 1-3,-7-6 8,-1 1-1,0-1 0,0 1 1,0-1-1,0 1 1,0-1-1,0 0 1,0 1-1,0-1 1,0 0-1,0 0 1,-1 0-1,1 0 1,0 0-1,0 0 0,-1 0 1,1 0-1,-1 0 1,1 0-1,-1 0 1,1 0-1,-1 0 1,0 0-1,1 0 1,-1-1-1,0 1 1,0 0-1,0 0 0,0 0 1,0-1-1,0 1 1,0 0-8,3-45 187,-2 1 0,-2-1 1,-2 0-1,-2 1 0,-2 0-187,-55-193 536,67 223-575,14 36 6,8 23 34,-2 1 0,-2 2 0,-3 1 0,-1 0 0,9 38-1,14 36 32,-4-44 3,-37-75-34,0-1 0,1 1 0,-1-1 0,1 0 0,0 1 0,0-1 0,0 0 0,0 0 0,0-1 0,0 1 0,0 0 0,0-1 0,1 1 0,-1-1 0,1 1 0,-1-1 0,1 0 0,0 0 0,-1-1 0,1 1 0,0 0 0,-1-1 0,1 0 0,0 1 0,0-1 0,0 0 0,-1-1 0,3 1-1,-2-3 4,0-1 0,0 1 0,0 0-1,0-1 1,-1 0 0,0 0 0,1 1 0,-2-1-1,1-1 1,0 1 0,-1 0 0,0 0 0,1-1-1,-2 1 1,1 0 0,-1-1 0,1 1 0,-1-1 0,0 1-1,-1-1 1,1 1 0,-1 0 0,0-1 0,0 1-1,0 0 1,-1-1 0,1 1 0,-3-4-4,-3-6-23,-1 0 0,0 1 0,-1 0 0,0 0 0,-1 0 0,-1 2 0,0-1 0,-1 1 0,0 1 0,0 0 0,-1 1 0,0 0 0,-1 1 0,0 0 0,0 1 1,-10-3 22,-3-4 149,158 2 157,-88-6-1048,-2-2-711</inkml:trace>
  <inkml:trace contextRef="#ctx0" brushRef="#br0" timeOffset="8863.196">4104 833 24293,'5'-3'4417,"12"17"-4010,68 117 22,103 218-205,-187-347-223,2 4 1,0 1-1,1-1 1,-1 0 0,1-1-1,1 1 1,-1-1-1,1 1 1,0-2-1,0 1 1,0 0-1,1-1 1,-1 0 0,1 0-1,6 2-1,-10-6-76,1-1 0,-1 0-1,1 0 1,-1 0 0,1 0-1,-1 0 1,0-1 0,1 1 0,-1-1-1,0 1 1,0-1 0,0 0 0,0 0-1,0 0 1,-1 0 0,1 0 0,-1 0-1,1 0 1,-1-1 0,0 1 0,0 0-1,0-1 1,0 1 0,0-1 0,0 1-1,-1-1 1,1 0 0,-1 1 0,0-1-1,1 0 1,-1 1 0,-1-1 0,1 0-1,0-1 77,1-6-650,8-35-1575</inkml:trace>
  <inkml:trace contextRef="#ctx0" brushRef="#br0" timeOffset="9936.997">4589 1062 15555,'-28'-41'10492,"27"40"-10420,0 1-1,0-1 1,0 1-1,0 0 1,0-1 0,0 1-1,-1 0 1,1 0-1,0 0 1,0 0-1,0 0 1,0 0 0,-1 0-1,1 0 1,0 0-1,0 0 1,0 1-1,0-1 1,-1 0 0,1 1-1,0-1 1,0 1-1,0 0 1,0-1 0,0 1-1,0 0 1,0-1-1,1 1 1,-1 0-1,0 0 1,0 0 0,0 0-1,1 0 1,-1 0-1,1 0 1,-1 0-1,0 0 1,1 0 0,0 0-1,-1 1-71,-2 10 22,0 0 1,1 0-1,0 0 0,1 1 0,1-1 0,0 0 0,0 1 0,1-1 1,1 0-1,0 0 0,1 0 0,0 0 0,1 0 0,0-1 0,1 1 1,0-1-1,1 0 0,2 3-22,-6-10 1,-2-2 2,0 0-1,0 0 1,0 0-1,1 0 1,-1 0-1,1 0 1,0 0-1,-1 0 0,1 0 1,0 0-1,0 0 1,0 0-1,0-1 1,1 1-1,-1 0 1,0-1-1,1 1 0,-1-1 1,1 1-1,-1-1 1,1 0-1,0 1 1,0-1-1,-1 0 1,1 0-1,0-1 0,0 1 1,0 0-1,0 0 1,0-1-1,0 0 1,0 1-1,0-1 1,1 0-1,-1 0 0,0 0 1,0 0-1,0 0 1,0 0-1,0-1 1,0 1-1,0-1 1,1 0-3,3-8 18,-1 0 0,0 0 0,-1 0 0,1-1 0,-2 1 0,1-1 0,-2 0 0,1-1 0,-1 1 0,0-4-18,3-12 17,6-31 11,36-104-3,-46 160-26,0 0 0,1-1 0,-1 1 0,1 0-1,-1 0 1,1 0 0,-1 0 0,1 0 0,0 0-1,-1 1 1,1-1 0,0 1 0,0-1 0,0 1 0,-1-1-1,1 1 1,0 0 0,0 0 0,0 0 0,0 0-1,-1 0 1,1 1 0,0-1 0,0 0 0,0 1 0,-1-1-1,1 1 1,0 0 0,0 0 0,-1-1 0,1 1-1,-1 0 1,1 0 0,-1 1 0,1-1 0,-1 0-1,0 0 1,1 1 0,-1-1 0,0 1 0,0-1 0,0 1-1,0-1 1,0 1 0,-1 0 0,1-1 0,0 1-1,-1 0 1,1 0 0,-1 0 0,1-1 0,-1 1-1,0 0 1,0 1 1,83 225 35,-72-202-26,-11-26-8,1 0 0,0 1 0,-1-1-1,1 0 1,-1 0 0,1 0-1,-1 0 1,1 0 0,0 0 0,-1 0-1,1 0 1,-1 0 0,1 0 0,-1-1-1,1 1 1,0 0 0,-1 0 0,1 0-1,-1-1 1,1 1 0,-1 0 0,1-1-1,-1 1 1,0 0 0,1-1-1,-1 1 1,1-1 0,-1 1 0,0 0-1,1-1 1,-1 1 0,0-1 0,1 1-1,-1-1 1,0 0 0,0 1 0,0-1-1,1 1 1,-1-1 0,0 1 0,0-1-1,0 1 1,0-1 0,0 0-1,0 1 1,0-1 0,0 1 0,0-1-1,0 1 1,-1-1 0,1 0 0,0 1-1,0-1 1,0 1 0,-1-1 0,1 1-1,0-1 1,-1 1 0,1-1 0,0 1-1,-1-1 1,1 1 0,-1 0-1,1-1 1,0 1 0,-1 0 0,0-1-1,-7-197 105,8 199-107,1-1 0,-1 1 0,1-1 0,-1 1 0,1-1 0,-1 1 0,1-1 0,-1 1 0,1-1 0,-1 0 0,1 1 0,0-1 0,-1 0 0,1 1 0,0-1 0,-1 0 0,1 0 0,0 0 0,-1 0 0,1 1 0,0-1 0,0 0 0,-1 0 1,1 0-1,0-1 0,-1 1 0,1 0 0,0 0 0,-1 0 0,1 0 0,0-1 0,-1 1 0,1 0 0,0-1 0,-1 1 0,1 0 0,-1-1 0,1 1 0,-1-1 0,1 1 0,-1-1 0,1 1 0,-1-1 0,1 1 0,-1-1 0,0 0 0,1 1 0,-1-1 0,0 0 0,1 1 0,-1-1 0,0 0 0,0 1 0,0-1 0,0 0 0,1 1 0,-1-1 0,0 0 0,0 1 0,-1-1 0,1 0 0,0 0 0,0 1 0,0-1 2,31 53-57,-14-17 48,-2-3 8,0 0 1,3-1 0,0-1 0,2-1-1,18 21 1,-38-49 2,1 0 0,0 1-1,0-1 1,-1 0 0,1 1-1,0-1 1,0 0 0,1 0 0,-1 0-1,0 0 1,0 0 0,0 0-1,1 0 1,-1-1 0,0 1-1,1 0 1,-1-1 0,1 1 0,-1-1-1,1 1 1,-1-1 0,1 0-1,-1 1 1,1-1 0,-1 0-1,1 0 1,0 0 0,-1-1-1,1 1 1,-1 0 0,1 0 0,-1-1-1,1 1 1,-1-1 0,1 1-1,-1-1 1,0 0 0,1 0-1,-1 1 1,0-1 0,1 0 0,-1 0-1,0 0 1,0 0 0,0-1-1,0 1 1,0 0 0,0 0-1,0-1 1,-1 1 0,1 0-1,0-1 1,-1 1 0,1-1 0,-1 1-1,1-1 1,-1 1 0,0-1-1,1 0-1,2-15 18,0 1 0,-1 0 0,0-1-1,-2 1 1,0-1 0,0 1 0,-2-1-1,0 1 1,-1-1 0,-1 1 0,0 0-1,-1 0 1,-1 1 0,0 0 0,-1 0-1,-1-1-17,-10 1 5,16 24-8,30 60-5,-27-68 8,-1 2 0,1-1 0,-1 1 0,1-1 0,-1 1-1,1-1 1,0 1 0,0-1 0,0 0 0,0 1 0,0-1 0,1 0 0,-1 0 0,1 0 0,-1 0 0,1 0 0,0 0 0,0-1 0,0 1 0,0 0 0,0-1 0,0 0 0,0 1 0,0-1 0,1 0 0,-1 0 0,0 0 0,1 0 0,-1-1 0,1 1 0,-1-1 0,1 1 0,-1-1 0,1 0 0,-1 0 0,1 0 0,-1 0 0,1-1 0,-1 1 0,1-1 0,-1 1-1,1-1 1,-1 0 0,0 0 0,1 0 0,0-1 0,9-13 6,0-2 0,-1 0 0,0 0 0,-2-1 0,0 0 0,-1-1 0,0 0 0,-2 0 0,4-17-6,-9 33 2,0 1 0,0-1 0,0 0 0,0 1 0,-1-1 0,1 0 0,-1 0 0,0 1 0,0-1 0,0 0 0,0 0 0,0 0 0,0 0 0,-1 1 0,1-1 0,-1 0 0,0 0 0,0 1 0,0-1 0,0 0 1,0 1-1,-1-1 0,1 1 0,-1 0 0,0-1 0,0 1 0,1 0 0,-1 0 0,-1 0 0,1 0 0,0 1 0,0-1 0,-1 0 0,1 1 0,-1 0 0,0-1-2,1 3-1,1 0 1,-1-1-1,1 1 0,-1 0 1,1 0-1,-1 0 0,1 0 1,0 0-1,0 1 0,-1-1 1,1 0-1,0 1 0,0-1 1,0 0-1,0 1 0,0-1 0,1 1 1,-1 0-1,0-1 0,1 1 1,-1 0-1,1-1 0,0 1 1,-1 0-1,1-1 0,0 1 1,0 0-1,0 0 0,0-1 1,0 1-1,1 0 0,-1-1 0,1 1 1,-1 0-1,1 0 1,0 8-2,1 0-1,0 0 1,1 0-1,0 0 1,1-1 0,-1 1-1,2-1 1,-1 0-1,2 0 1,-1-1-1,1 1 1,0-1 0,1-1-1,0 1 1,0-1-1,1 1 3,-4-6-1,-1-1-1,0 1 0,1-1 0,-1 0 0,1 0 0,-1 0 0,1 0 0,-1 0 0,1-1 0,0 0 0,-1 1 1,1-1-1,0-1 0,-1 1 0,1-1 0,0 1 0,-1-1 0,1 0 0,-1 0 0,1 0 0,-1-1 1,0 0-1,0 1 0,1-1 0,-1 0 0,0 0 0,0-1 0,-1 1 0,1 0 2,42-20-2,-42 20 1,1 0 0,0 1 0,0-1 0,0 1 0,0 0-1,1 1 1,-1-1 0,0 1 0,0 0 0,0 0 0,0 0 0,1 0 0,-1 1 0,0-1 0,0 1-1,0 0 1,0 1 0,0-1 0,0 1 0,0-1 0,-1 1 0,1 0 0,0 1 0,-1-1 0,0 1-1,1-1 1,-1 1 0,0 0 0,0 0 0,-1 0 0,1 1 0,-1-1 0,1 1 0,-1 1 1,-1-4 8,-1-1 8,-6-2 121,0-2-117,0-1 0,0 0 1,1-1-1,-1 1 0,1-1 0,1 0 0,-1 0 0,1-1 1,0 0-1,0 1 0,1-1 0,0 0 0,0-1 0,1 1 1,-1-1-1,2 1 0,-1-1 0,1 1 0,0-1 1,1 0-1,0 0 0,0 1 0,1-1 0,0 0-20,0 3-24,1 1 0,0 0 0,0-1-1,0 1 1,1 0 0,-1 0 0,1 0 0,0 1 0,0-1-1,1 1 1,-1-1 0,1 1 0,0 0 0,-1 0 0,1 1-1,1-1 1,-1 1 0,0 0 0,0 0 0,4-1 24,27-18-1531,9-12-1022</inkml:trace>
  <inkml:trace contextRef="#ctx0" brushRef="#br0" timeOffset="10953.244">1389 2952 23853,'-18'20'3306,"24"29"-2796,-3-38-503,0 0 0,1-1 0,1 1 0,-1-1 1,2 1-1,-1-2 0,2 1 0,-1-1 0,1 1 1,5 4-8,-11-13 1,0 0 0,0 0 1,0 0-1,0 0 0,0 0 1,1 0-1,-1-1 0,0 1 1,0 0-1,0-1 1,1 1-1,-1-1 0,0 1 1,1-1-1,-1 1 0,1-1 1,-1 0-1,0 0 0,1 0 1,-1 0-1,1 0 0,-1 0 1,0 0-1,1 0 1,-1 0-1,1-1 0,-1 1 1,0-1-1,1 1 0,-1-1 1,0 1-1,0-1 0,1 0 1,-1 1-1,0-1 1,0 0-1,0 0 0,0 0 1,0 0-1,0 0 0,0 0 1,0 0-1,0-1 0,-1 1 1,1 0-1,0-1-1,25-62 103,-26 64-103,35-142 140,-32 141-143,0-1-1,0 1 1,0 0-1,0-1 1,0 1-1,0 1 1,1-1-1,-1 0 1,0 1-1,0 0 1,1-1-1,-1 1 1,0 1-1,1-1 1,-1 0-1,0 1 1,0 0-1,1-1 1,-1 1-1,0 1 1,0-1-1,0 0 1,0 1-1,0-1 1,-1 1-1,1 0 1,0 0-1,-1 0 1,1 0-1,-1 1 1,0-1-1,0 1 1,0-1-1,1 2 4,99 123 29,-85-102 18,-16-23-26,-1-1-7,0 0 1,0 0-1,0 0 1,0 0-1,1 0 1,-1 0-1,0 0 1,1 0-1,-1 0 1,1 0-1,-1 0 1,1 0-1,-1 0 1,1-1-1,0 1 1,-1 0-1,1 0 1,0-1 0,0 1-1,0 0 1,-1-1-1,1 1 1,0 0-1,0-1 1,0 0-1,0 1 1,0-1-1,0 1 1,0-1-1,0 0 1,0 0-1,0 0 1,0 1-1,0-1 1,0 0-1,0 0 1,0 0-1,1-1 1,-1 1-1,0 0 1,0 0-1,0-1 1,0 1-1,0-1-14,10-212 919,-11 211-921,0 0 0,0 0 0,0 0 0,0 1 0,1-1 0,-1 0 0,1 0 0,-1 0 0,1 0 0,-1 1 0,1-1 0,0 0-1,0 1 1,0-1 0,0 0 0,0 1 0,0-1 0,0 1 0,1 0 0,-1-1 0,0 1 0,1 0 0,-1 0 0,1 0 0,0 0 0,-1 0 0,1 0 0,0 0 0,-1 1 0,1-1 0,0 0 0,0 1 0,0 0 0,-1-1 0,1 1 0,0 0 0,0 0 0,0 0-1,0 0 1,0 0 0,0 1 0,-1-1 0,1 0 0,0 1 0,0-1 0,0 1 0,-1 0 0,1 0 0,0 0 0,-1 0 0,1 0 0,-1 0 0,2 0 2,16 13-3,-1 0 1,0 1-1,0 1 1,-2 0-1,0 2 0,13 17 3,10 10 21,-40-46-19,1 1-1,0 0 0,0-1 0,-1 1 1,1-1-1,0 1 0,0-1 0,0 1 0,0-1 1,0 1-1,0 0 0,0-1 0,0 1 1,0-1-1,0 1 0,0-1 0,0 1 1,0-1-1,0 1 0,0-1 0,0 1 1,1 0-1,-1-1 0,0 1 0,0-1 1,0 1-1,1 0 0,-1-1 0,0 1 1,1-1-1,-1 1 0,0 0 0,1 0 1,-1-1-1,0 1 0,1 0 0,-1-1 0,1 1 1,-1 0-1,0 0 0,1 0 0,-1 0 1,1-1-1,-1 1 0,1 0 0,-1 0 1,0 0-1,1 0 0,-1 0 0,1 0 1,-1 0-1,1 0 0,-1 0 0,1 0 1,-1 0-1,1 1 0,-1-1 0,0 0 1,1 0-1,-1 0 0,1 1 0,-1-1 1,1 0-1,-1 0 0,0 1-1,-4-58 60,2 44-51,3-77 26,-1 89-40,0-1 1,0 0 0,0 0-1,1 0 1,-1 0 0,1 1-1,-1-1 1,1 0 0,-1 0-1,1 1 1,0-1 0,0 0-1,0 1 1,0-1 0,0 1-1,0-1 1,0 1 0,0 0-1,1-1 1,-1 1 0,0 0-1,1 0 1,-1 0 0,1 0 0,-1 0-1,1 0 1,0 0 0,0 1-1,-1-1 1,1 1 0,0-1-1,0 1 1,-1-1 0,1 1-1,0 0 1,0 0 0,0 0-1,0 0 1,-1 0 0,1 1-1,0-1 1,0 0 0,0 1-1,-1-1 1,1 1 0,1 0 4,6 5-244,0 0 0,0 0 1,0 1-1,-1 0 1,0 0-1,0 1 1,0 0-1,-1 1 0,-1-1 1,0 1-1,0 1 1,0-1-1,-1 1 1,3 8 243,-1 5-2033</inkml:trace>
  <inkml:trace contextRef="#ctx0" brushRef="#br0" timeOffset="11581.694">2319 2819 22813,'114'23'4386,"-111"-22"-4369,1-1 0,0 0-1,0 0 1,-1-1 0,1 1 0,0-1 0,-1 0 0,1 0-1,-1 0 1,1 0 0,-1 0 0,1-1 0,-1 0 0,0 1-1,0-1 1,0-1 0,0 1 0,0 0 0,0-1 0,-1 1 0,1-1-1,-1 0 1,1 0 0,-1 0 0,0 0 0,0 0 0,-1 0-1,1-1 1,0-2-17,-1 3 20,0-1 0,0 0-1,0 0 1,-1 0 0,1 0-1,-1 0 1,0 0 0,0 0-1,-1 0 1,1 0 0,-1 0 0,0 0-1,0 0 1,0 1 0,-1-1-1,1 0 1,-1 0 0,0 1-1,0 0 1,0-1 0,-1 1-1,1 0 1,-1 0 0,1 0 0,-1 0-1,0 0 1,0 1 0,0-1-1,-1 1 1,1 0 0,-1 0-1,1 0 1,-1 1 0,0-1-1,1 1 1,-1 0 0,0 0 0,0 0-1,0 0 1,0 1 0,0 0-1,0-1 1,0 1 0,0 1-1,0-1 1,0 1 0,-1 0-20,3-1 6,0 1 1,-1 0-1,1 0 1,0 1-1,0-1 1,0 0-1,0 1 0,0-1 1,0 1-1,1 0 1,-1-1-1,1 1 1,-1 0-1,1 0 1,-1 0-1,1 0 1,0 0-1,0 0 1,0 1-1,0-1 0,0 0 1,1 0-1,-1 1 1,1-1-1,-1 1 1,1-1-1,0 0 1,0 1-1,0-1 1,0 1-1,1-1 1,-1 0-1,1 1 0,-1-1-6,29 81-3,-25-74 1,-1-1 0,1 0 0,1 0 0,-1 0 0,2 0 0,-1-1 0,1 0 0,0 0 0,0 0 0,1-1 0,0 0 0,0 0 0,0-1 0,1 0 0,0 0 0,6 2 2,-10-8 8,0 0 1,0 0-1,0-1 1,1 1 0,-1-1-1,-1 0 1,1-1-1,0 1 1,0 0-1,-1-1 1,0 0-1,1 0 1,-1 0 0,0 0-1,0-1 1,-1 1-1,1-1 1,-1 0-1,0 1 1,0-1-1,0 0 1,0 0 0,-1 0-1,1-1 1,-1 1-1,0 0 1,0-1-1,-1 1 1,1-4-9,0 5 8,52-192 189,-52 194-198,-1 0-1,0 0 1,1-1-1,-1 1 1,1 0-1,0 0 1,-1 0-1,1 0 1,0 0-1,0 1 1,-1-1-1,1 0 1,0 0-1,0 0 1,0 1-1,0-1 1,0 0-1,0 1 1,0-1-1,0 1 1,0-1-1,0 1 1,0 0-1,1-1 1,-1 1-1,0 0 1,0 0-1,0 0 1,0 0-1,1 0 1,-1 0-1,0 0 1,0 0-1,0 0 1,0 1-1,1-1 1,-1 0-1,0 1 1,0-1-1,0 1 1,0-1-1,0 1 1,0 0 0,0-1-1,0 1 1,0 0-1,0 0 1,-1 0-1,1-1 1,0 1-1,0 0 1,-1 0 1,45 57-32,-40-50 33,80 121 9,-84-130-8,-1 1-1,0 0 1,0-1 0,0 1 0,0 0 0,0 0 0,0-1 0,0 1 0,0 0 0,1-1 0,-1 1 0,0 0 0,0 0 0,0-1 0,1 1 0,-1 0 0,0 0 0,0-1-1,1 1 1,-1 0 0,0 0 0,0 0 0,1 0 0,-1-1 0,0 1 0,1 0 0,-1 0 0,0 0 0,1 0 0,-1 0 0,0 0 0,1 0 0,-1 0 0,0 0 0,0 0 0,1 0-1,-1 0 1,0 0 0,1 0 0,-1 0 0,0 0 0,1 0 0,-1 1 0,0-1 0,1 0 0,-1 0 0,0 0 0,0 0 0,1 1 0,-1-1 0,0 0 0,0 0 0,1 1 0,-1-1-1,0 0 1,0 0 0,0 1 0,0-1 0,1 0 0,-1 1-2,-1-40 156,0 27-126,1-1 12,-2 5-39,1-1 1,0 0-1,1 0 1,0 1-1,0-1 1,1 0-1,0 1 0,0-1 1,1 0-1,0 1 1,0 0-1,1-1 0,1 1 1,-1 0-1,1 0 1,0 1-1,1-1 0,0 1 1,0 0-1,1 0 1,1-1-4,-3 6-6,-1 1 0,1 0 0,0 0-1,-1 0 1,1 0 0,0 1 0,0 0 0,-1-1 0,1 1 0,0 1 0,-1-1 0,1 0 0,0 1 0,0 0 0,-1 0 0,1 0 0,-1 0 0,1 1 0,-1-1 0,0 1 0,1 0 0,-1 0 0,0 0 0,0 1 0,0-1 0,-1 1 0,1-1 6,71 78-29,6 25 67,-73-114-150,-20-52-1493,3 15-286</inkml:trace>
  <inkml:trace contextRef="#ctx0" brushRef="#br0" timeOffset="12061.37">3240 2468 14987,'24'47'6863,"-23"-45"-6216,10 4 256,69 65-741,-48-23 374,-1 0 0,-3 2 0,20 48-536,8 13 560,-17-42-228,-20-39-137,-2 0 1,-1 2-1,-2-1 1,-1 2-1,-1 1-195,-10-14 118,-10-21 96,-17-31 141,-81-167 145,82 158-498,1-1 0,3 0 0,1-1 1,2-2-1,2 0 0,3 0 0,1-1 0,2 0 0,2-1 1,2 0-1,3 0 0,1 0 0,3-19-2,2 49-8,0 0 1,1 0-1,1 0 1,0 0-1,1 1 1,1 0-1,8-13 8,-13 24-4,0-1-1,1 1 1,0 0 0,0 0 0,0 0-1,0 1 1,1-1 0,0 1 0,-1 0 0,2 0-1,-1 1 1,0 0 0,1 0 0,-1 0-1,1 0 1,0 1 0,0 0 0,0 0-1,0 1 1,1-1 0,-1 1 0,0 1-1,2-1 5,-3 2 1,0 0-1,0 0 0,-1 1 0,1-1 0,0 1 1,-1 0-1,1 1 0,-1-1 0,1 1 0,-1 0 1,0 0-1,0 0 0,-1 0 0,1 1 0,-1-1 1,1 1-1,-1 0 0,0 0 0,0 1 0,-1-1 1,1 0-1,-1 1 0,0 0 0,-1-1 0,1 1 1,-1 0-1,1 0 0,26 138 445,-24-115-355,-2-1 0,0 0 0,-2 0 0,-1 1 0,-2-1 0,0 0 0,-2 0 0,-6 18-90,11-42-15,0-1-1,0 1 0,-1-1 1,1 0-1,-1 1 1,0-1-1,1 0 0,-1 1 1,0-1-1,-1 0 0,1 0 1,0 0-1,-1 0 1,1 0-1,-1 0 0,1 0 1,-1-1-1,0 1 1,0 0-1,0-1 0,0 0 1,0 1-1,0-1 0,0 0 1,0 0-1,0 0 1,-1 0-1,1 0 0,0-1 1,-1 1-1,1-1 0,-1 0 1,1 1-1,-1-1 1,1 0-1,0 0 0,-1-1 1,1 1-1,-1 0 1,1-1-1,0 0 0,-1 1 1,1-1-1,0 0 0,-2-1 16,-16-21-1090,5-14-786</inkml:trace>
  <inkml:trace contextRef="#ctx0" brushRef="#br0" timeOffset="12336.614">3816 2138 20108,'0'0'1195,"1"7"803,5 18-1387,1-1 0,1 0 0,1 0 0,1-1 0,2 0 0,2 4-611,-4-8 293,-9-17-40,-1-2-1,-2-5 18,-59-160-2428,56 152 1205,-3-8-694</inkml:trace>
  <inkml:trace contextRef="#ctx0" brushRef="#br0" timeOffset="12618.587">3692 1767 21621,'-6'-33'3244,"5"31"-1869,4 9 163,125 272-128,-72-154-1081,4-3 0,30 38-329,-78-139-789,-12-21-398</inkml:trace>
  <inkml:trace contextRef="#ctx0" brushRef="#br0" timeOffset="13908.16">4142 2071 22701,'1'7'2720,"17"154"-246,-13-144-2403,0-1 0,1 0 0,1 0 0,0 0-1,1-1 1,1 0 0,0-1 0,1 0 0,1 0-1,0-1 1,9 8-71,-19-20 5,0-1-1,0 1 1,-1-1 0,1 0-1,0 0 1,0 1-1,0-1 1,0 0 0,0 0-1,0 0 1,-1 0-1,1 0 1,0 0 0,0 0-1,0 0 1,0 0 0,0 0-1,0 0 1,-1-1-1,1 1 1,0 0 0,0-1-1,0 1 1,-1-1-1,1 1 1,0-1 0,0 1-1,-1-1 1,1 1-1,0-1 1,-1 0 0,1 1-1,-1-1 1,1 0 0,-1 1-1,1-1 1,-1 0-1,1 0 1,-1 0 0,0 0-1,1 1 1,-1-1-1,0 0 1,0 0 0,0 0-1,0 0 1,0 0-1,0 0 1,0 1 0,0-1-1,0 0 1,0 0 0,0 0-1,0 0 1,-1 0-1,1 0 1,0 1 0,-1-2-5,1 0 8,5-220 406,-5 222-416,0-1 1,-1 0 0,1 0 0,0 0 0,0 0-1,0 0 1,-1 0 0,1-1 0,0 1 0,0 0-1,1 0 1,-1 0 0,0 0 0,0 0 0,0 0-1,1 0 1,-1 0 0,0 0 0,1 1 0,-1-1-1,1 0 1,-1 0 0,1 0 0,0 0 0,-1 0-1,1 1 1,0-1 0,0 0 0,-1 1 0,1-1-1,0 0 1,0 1 0,0-1 0,0 1 0,0-1 0,0 1-1,0 0 1,0-1 0,0 1 0,0 0 0,0 0-1,0 0 1,0 0 0,0 0 0,0 0 0,0 0-1,0 0 1,0 0 0,0 0 0,0 0 0,0 1-1,0-1 1,0 0 0,0 1 0,0-1 0,-1 1-1,2 0 2,46 41-62,-5 12 44,68 63 60,-109-117-38,-1 1 0,1-1 1,-1 0-1,0 1 0,1-1 0,-1 0 0,1 0 1,-1 0-1,1 0 0,-1 0 0,1 0 0,-1-1 1,1 1-1,-1 0 0,1-1 0,-1 1 1,0-1-1,1 0 0,-1 1 0,0-1 0,1 0 1,-1 0-1,0 0 0,0 1 0,0-1 0,0-1 1,0 1-1,0 0 0,0 0 0,0 0 0,0 0 1,0-1-1,-1 1 0,1 0 0,-1-1 1,1 1-1,-1-1 0,1 1 0,-1 0 0,0-1 1,1 1-1,-1-1 0,0 1 0,0-1 0,0 1 1,0-1-1,-1 1 0,1-1 0,0 1 0,-1-1 1,1 1-1,-1 0 0,1-1 0,-1 1 1,0-2-5,1-3 11,2-51 69,11-67-92,-13 123 5,0 0 1,1 0-1,-1 0 1,1 0 0,-1 0-1,1 0 1,0 0-1,-1 1 1,1-1 0,0 0-1,0 0 1,-1 1-1,1-1 1,0 0 0,0 1-1,0-1 1,0 1 0,0-1-1,0 1 1,0 0-1,0-1 1,0 1 0,0 0-1,0 0 1,0 0-1,0-1 1,0 1 0,0 0-1,0 0 1,0 1-1,0-1 1,1 0 0,-1 0-1,0 0 1,0 1-1,0-1 1,0 0 0,0 1-1,0-1 1,-1 1-1,1 0 1,0-1 0,0 1-1,0-1 1,0 1-1,-1 0 1,1 0 6,47 40-121,-40-34 117,12 14 1,-14-14 4,-1-1 0,1 1 0,1-1 0,0 0 0,-1-1 0,2 0 0,-1 0 0,1 0 0,-1-1 0,1 0 0,1-1-1,-7-3 1,-1 0-1,1-1 1,-1 1-1,1-1 1,-1 0-1,0 1 1,1-1-1,-1 0 1,0 0-1,0 0 1,1 0-1,-1 0 1,0 0-1,0 0 1,0-1-1,0 1 1,0 0 0,0 0-1,-1-1 1,1 1-1,0-1 1,-1 1-1,1 0 1,-1-1-1,1 1 1,-1-1-1,0 0 1,0 1-1,0-1 1,0 1-1,0-1 1,0 1-1,0-1 1,0 1-1,0-1 1,-1 0-1,2-5 5,12-207-150,-13 213 138,0 1 1,-1-1-1,1 0 1,0 1-1,0-1 1,0 0 0,0 1-1,-1-1 1,1 0-1,0 1 1,0-1-1,0 0 1,0 1-1,0-1 1,1 0-1,-1 1 1,0-1-1,0 0 1,0 1-1,1-1 1,-1 0-1,0 1 1,0-1-1,1 1 1,-1-1-1,1 0 1,-1 1 0,1-1-1,-1 1 1,1-1-1,-1 1 1,1 0-1,-1-1 1,1 1-1,-1-1 1,1 1-1,0 0 1,-1 0-1,1-1 1,-1 1-1,1 0 1,0 0-1,-1 0 1,1 0-1,0-1 1,-1 1-1,1 0 1,0 0 0,0 1-1,-1-1 1,1 0-1,0 0 1,-1 0-1,1 0 1,-1 0-1,1 1 1,0-1-1,-1 0 1,1 1-1,0-1 1,-1 0-1,1 1 1,-1-1-1,1 1 1,-1-1-1,1 1 1,-1-1-1,1 1 7,31 47-132,-27-39 110,40 77-24,42 61 296,22-72-198,-19-17-55,-77-45 8,-2 0 1,1 1-1,-2 1 0,0 0 0,-1 0 0,0 1 0,-2 0 0,1 0 0,2 15-5,0 50 292,-10-79-269,0 0 0,0 0 0,-1 0 1,1 0-1,0 0 0,-1 0 0,1-1 0,-1 1 0,1 0 0,-1 0 0,0 0 1,0-1-1,0 1 0,0-1 0,0 1 0,0-1 0,0 1 0,-1-1 1,1 1-1,-1-1 0,1 0 0,0 0 0,-1 0 0,0 0 0,1 0 1,-1 0-1,0 0 0,0 0 0,1-1 0,-1 1 0,0-1 0,0 1 0,0-1 1,0 0-1,0 0 0,1 0 0,-1 0 0,0 0 0,0 0 0,-2-1-23,-2-3 20,0 0-1,1 0 1,-1-1-1,1 0 1,0 0-1,0-1 1,0 1-1,1-1 1,0 0 0,0 0-1,0-1 1,1 1-1,0-1 1,0 0-1,1 0 1,0 0-1,0 0 1,0 0-1,1 0 1,0 0-1,1 0 1,0-3-20,-1 7 2,-5-27 6,2-1 0,1 0-1,1 0 1,2 0 0,1 0-1,1 0 1,6-30-8,-3 34-27,-1 1-1,-2-1 1,-1 0 0,-1 0 0,-1 0-1,-1 0 1,-2 1 0,0-1-1,-4-4 28,-8-34-90,9 69-25,24 100 34,31 36 93,-48-140-13,0 1 1,0-1 0,1 1 0,-1-1-1,0 1 1,0-1 0,0 1-1,0-1 1,1 0 0,-1 1-1,0-1 1,1 0 0,-1 1 0,0-1-1,0 0 1,1 1 0,-1-1-1,0 0 1,1 1 0,-1-1-1,1 0 1,-1 0 0,0 1 0,1-1-1,-1 0 1,1 0 0,-1 0-1,1 0 1,-1 0 0,1 0-1,-1 0 1,1 0 0,-1 0 0,0 0-1,1 0 1,-1 0 0,1 0-1,-1 0 1,1 0 0,-1 0-1,1 0 1,-1 0 0,0-1 0,1 1-1,-1 0 1,1 0 0,-1-1-1,0 1 1,1 0 0,-1 0-1,0-1 1,1 1 0,-1 0 0,0-1-1,1 1 1,-1-1 0,0 1-1,0 0 1,1-1 0,-1 1 0,0-1-1,0 1 1,0-1 0,0 1-1,0-1 1,0 1 0,0 0-1,0-1 1,0 1 0,13-45 24,-11 32-11,35-72 11,-35 83-28,-1 0 0,1-1 0,0 1 0,-1 0 0,1 0 0,0 0 0,0 0 0,0 1 0,1-1 0,-1 0 0,0 1 0,1 0 0,-1-1-1,0 1 1,1 0 0,0 0 0,-1 0 0,1 1 0,0-1 0,-1 1 0,1-1 0,0 1 0,-1 0 0,1 0 0,0 0 0,0 0 0,-1 1 0,1-1 0,0 1-1,-1 0 1,1 0 0,1 0 4,76 65-60,-21-11 68,-59-55-7,1 0-1,0 0 0,-1 0 0,1 0 1,0 0-1,-1-1 0,1 1 0,-1 0 0,1 0 1,0 0-1,-1-1 0,1 1 0,-1 0 1,1-1-1,-1 1 0,1 0 0,-1-1 1,1 1-1,-1-1 0,1 1 0,-1-1 1,0 1-1,1-1 0,-1 1 0,0-1 1,1 0-1,-1 1 0,0-1 0,0 1 0,1-1 1,-1 0-1,0 1 0,0-1 0,0 1 1,0-1-1,0 0 0,0 1 0,0-1 1,0 0-1,0 1 0,0-1 0,0 0 1,0 1-1,-1-1 0,1 1 0,0-1 0,0 0 1,-1 1-1,1-1 0,0 1 0,-1-1 1,1 1-1,-1-1 0,1-3 3,-4-125-332,3 128 302,1 0-1,0 1 1,0-1 0,0 0-1,0 0 1,0 0 0,0 0 0,0 0-1,0 0 1,0 0 0,1 0-1,-1 0 1,0 0 0,1 0-1,-1 0 1,1 0 0,-1 0 0,1 0-1,-1 1 1,1-1 0,-1 0-1,1 0 1,0 1 0,-1-1-1,1 0 1,0 1 0,0-1 0,0 1-1,-1-1 1,1 1 0,0-1-1,0 1 1,0-1 0,0 1-1,0 0 1,0 0 0,0-1-1,0 1 1,0 0 0,0 0 0,0 0-1,0 0 1,0 0 0,0 0-1,0 1 1,0-1 0,0 0-1,0 0 1,0 1 0,-1-1 0,1 0-1,0 1 1,0-1 0,0 1-1,0-1 1,0 1 0,-1 0-1,1-1 1,0 1 0,-1 0 0,1-1-1,0 1 1,-1 0 0,1 0-1,-1 0 1,1 0 0,-1 0-1,1-1 1,-1 1 0,0 1 27,56 75-550,-52-80 593,-2-9-218,0 0 0,-2 0 0,1-1 0,-1 1 0,-1 0 0,0-1 1,-1 1-1,0 0 0,-4-11 175,-1-16-973,-1-16-678</inkml:trace>
  <inkml:trace contextRef="#ctx0" brushRef="#br0" timeOffset="14265.721">5612 1352 20420,'0'0'1530,"3"3"148,49 93 1025,-6 8-2099,-34-70-493,2 1-1,2-2 1,0 0-1,3-1 1,0-1-1,2-1 1,2-1-1,25 26-110,-37-45-5,-46-48-502,-187-48 1430,221 86-902,0 0-1,1 0 1,-1 0 0,0 0 0,1 0-1,-1 0 1,0 0 0,1 0-1,-1-1 1,0 1 0,1 0 0,-1 0-1,0-1 1,1 1 0,-1 0-1,0-1 1,1 1 0,-1 0 0,1-1-1,-1 1 1,1-1 0,-1 1-1,1-1 1,-1 1 0,1-1-1,0 1 1,-1-1 0,1 0 0,0 1-1,-1-1 1,1 1 0,0-1-1,0 0 1,0 1 0,-1-1 0,1 0-1,0 1 1,0-1 0,0 0-1,0 0 1,0 1 0,0-1 0,0 0-1,1 1 1,-1-1 0,0 0-1,0 1 1,0-1 0,1 0-21,31-14 580,-21 11-675,141-85-1650,-109 54-2379</inkml:trace>
  <inkml:trace contextRef="#ctx0" brushRef="#br0" timeOffset="15435.046">6287 1714 20276,'-2'0'153,"1"-1"0,0 1 1,0-1-1,0 0 0,1 1 0,-1-1 0,0 0 0,0 0 0,0 1 0,0-1 0,1 0 0,-1 0 0,1 0 0,-1 0 0,0 0 0,1 0 0,-1 0 0,1-1 0,0 1 1,-1 0-1,1 0 0,0 0 0,0 0 0,0 0 0,0-1 0,0 1 0,0 0 0,0 0 0,0 0 0,0 0 0,1 0 0,-1-1 0,0 1 0,1 0 0,-1 0 0,1 0 1,-1 0-1,1 0 0,-1 0 0,1 0 0,0 0 0,0 0 0,0 0-153,36-45 1088,-33 42-960,-2 0-121,0 1 1,1-1-1,0 1 0,0 0 1,0 0-1,0 0 0,0 0 1,1 0-1,-1 1 0,1 0 0,0-1 1,0 1-1,0 1 0,0-1 1,0 0-1,0 1 0,0 0 1,0 0-1,1 0 0,-1 1 1,0-1-1,1 1 0,-1 0 1,0 0-1,1 1 0,-1-1 0,0 1 1,0 0-1,1 0 0,-1 0 1,0 1-1,0 0 0,3 1-7,3 9 18,-1 1-1,0 0 0,-1 0 0,0 1 0,-1 0 1,-1 0-1,0 0 0,-1 1 0,3 12-17,7 15 32,-10-27-3,-2-35 209,-4-16-117,-1 0 1,-2 1-1,-2 0 0,-1 0 1,-4-6-122,90 127 128,-79-84-126,1-1 0,-1 0-1,1 0 1,0 1 0,0-1 0,-1 0 0,1 0 0,0 0 0,0 0 0,0 0 0,0 0 0,0 0 0,0 0 0,0 0 0,0-1 0,1 1 0,-1 0 0,0-1-1,0 1 1,1-1 0,-1 1 0,0-1 0,1 1 0,-1-1 0,0 0 0,1 0 0,-1 0 0,1 0 0,-1 0 0,0 0 0,1 0 0,-1 0 0,0-1 0,1 1-1,-1 0 1,0-1 0,1 1 0,-1-1 0,0 0 0,0 1 0,1-1 0,-1 0 0,0 0 0,0 1 0,0-1 0,0 0 0,0 0 0,0 0 0,0 0 0,-1-1-1,1 1 1,0 0 0,0-1-2,3-12 25,-1 1-1,-1-1 1,0 0-1,0 0 1,-2 0-1,1 0 0,-2 0 1,0 0-1,-1 0 1,0 0-1,-1 0 1,-2-4-25,-22-47 85,26 62-69,29 84 44,-2 0 144,-25-79-89,-1-2-11,-13-78 164,13 77-285,0 1-7,5 17 40,6 16-3,15 19-17,18 41 11,10-57-33,-49-42-779,-12-23-552,-13 2-2089</inkml:trace>
  <inkml:trace contextRef="#ctx0" brushRef="#br0" timeOffset="15703.212">6558 1114 25157,'-7'-4'1369,"7"4"647,0 0-1008,0 0-792,0 2-152,3 24-64,8-12 32,2 0-216,2-3-480,4 1-1248,1-2 3448</inkml:trace>
  <inkml:trace contextRef="#ctx0" brushRef="#br0" timeOffset="15984.69">6995 1370 19684,'-25'4'6066,"3"12"-6374,19-14 800,1 1-412,0 1 1,0-1 0,0 1-1,1-1 1,-1 1 0,1-1-1,0 1 1,0 0 0,0 0-1,1-1 1,-1 1 0,1 0-1,0 0 1,0 0 0,0 0-1,0 0 1,1-1 0,0 1-1,-1 0 1,2 0-81,-1 4 52,0 3 3,0-1 0,1 0 0,0 0 0,1 0 0,0 0 0,1 0 0,0-1 0,0 1 0,1-1 0,0 0 0,1 0 0,0-1 0,0 0-1,1 0 1,6 6-55,-11-14 18,0 0-1,0 0 1,1 0-1,-1 0 1,0-1-1,0 1 1,0 0-1,0-1 1,0 0-1,0 1 0,0-1 1,0 0-1,0 0 1,0 0-1,0 0 1,0 0-1,-1-1 1,1 1-1,0-1 1,-1 1-1,1-1 0,-1 1 1,0-1-1,0 0 1,1 0-1,-1 1 1,0-1-1,0 0 1,-1 0-1,1 0 1,0 0-1,-1 0 1,1-1-1,-1 1 0,1 0 1,-1 0-1,0 0 1,0 0-1,0 0 1,0-1-1,-1 1 1,1 0-1,0 0 1,-1-1-18,2-12 29,0 0 0,-1 0 0,0 0 1,-1 0-1,-1 0 0,0 0 0,-1 0 1,-1 1-1,0-1 0,-1 1 0,-1 0 1,0 0-1,-1 1 0,-6-10-29,6 33-36,49 94-8,-34-89 51,-1 1 2,1-2-1,0 1 1,1-1 0,0 0 0,1-1 0,0 0 0,10 7-9,19-7-755,-20-20-562</inkml:trace>
  <inkml:trace contextRef="#ctx0" brushRef="#br0" timeOffset="16801.58">5049 2744 22765,'-2'-5'148,"-5"-24"2370,7 29-2491,0 0 1,0 1-1,0-1 0,0 1 1,0-1-1,0 0 0,0 1 1,0-1-1,0 0 0,0 1 1,1-1-1,-1 0 0,0 1 1,0-1-1,0 0 0,1 1 1,-1-1-1,0 0 1,0 1-1,1-1 0,-1 0 1,0 0-1,1 0 0,-1 1 1,0-1-1,1 0 0,-1 0 1,0 0-1,1 1 0,-1-1 1,0 0-1,1 0 0,-1 0 1,0 0-1,1 0 0,-1 0 1,1 0-1,-1 0 0,0 0 1,1 0-1,-1 0 0,0 0 1,1 0-1,-1 0 0,0-1 1,1 1-1,-1 0 1,1 0-1,-1 0 0,0 0 1,1-1-1,-1 1 0,0 0 1,0 0-1,1-1 0,-1 1 1,0 0-1,0 0 0,1-1 1,-1 1-1,0 0 0,0-1 1,0 1-1,1 0 0,-1-1 1,0 1-1,0 0 0,0-1 1,0 0-28,23 26 103,-1 0 1,-1 2 0,-1 0-1,-1 1 1,-2 1-1,6 14-103,88 181 1089,-108-219-892,-2-10-26,-5-129 205,5 133-379,0-1 0,1 1 0,-1 0 1,1 0-1,-1 0 0,1 1 1,0-1-1,-1 0 0,1 1 0,0-1 1,0 0-1,-1 1 0,1 0 0,0 0 1,0-1-1,0 1 0,0 0 0,-1 0 1,1 1-1,0-1 0,0 0 1,0 1-1,-1-1 0,1 1 0,0-1 1,0 1-1,-1 0 0,1 0 0,-1 0 1,1 0-1,-1 0 0,1 0 0,-1 0 1,1 0-1,-1 0 0,0 1 1,0-1-1,0 1 0,1-1 0,-1 2 3,175 184 14,-176-186-14,1 0 0,-1 0 0,0 0 0,1 0 0,-1 0 0,1 0 0,-1 0 0,1 0 0,0-1 0,-1 1 0,1 0 0,0 0 0,-1-1 1,1 1-1,0 0 0,0-1 0,0 1 0,0-1 0,0 1 0,-1-1 0,1 1 0,0-1 0,0 0 0,0 1 0,0-1 0,0 0 0,0 0 0,0 0 0,0 0 1,0 0-1,1 0 0,-1 0 0,0 0 0,0 0 0,0 0 0,0-1 0,0 1 0,0 0 0,0-1 0,-1 1 0,1-1 0,0 1 0,0-1 0,0 1 0,0-1 1,0 1-1,-1-1 0,1 0 0,0 0 0,-1 1 0,1-1 0,0 0 0,-1 0 0,1 0 0,-1 0 0,1 0 0,-1 0 0,0 0 0,1 0 0,-1 0 0,0 0 1,0 0-1,1 0 0,20-124 285,-20 121-388,-1 1 1,0 0-1,0-1 1,0 1-1,-1-1 1,1 1-1,-1 0 1,0-1 0,0 1-1,0 0 1,0 0-1,-1 0 1,1 0-1,-1 0 1,0 0-1,0 0 1,0 0 0,0 0-1,0 1 1,0-1-1,-1 1 1,0 0-1,1 0 1,-1 0-1,0 0 1,0 0 0,0 1-1,0-1 1,0 1-1,0-1 1,0 1-1,-1 0 1,1 1-1,0-1 1,-3 0 102,-10 1-726</inkml:trace>
  <inkml:trace contextRef="#ctx0" brushRef="#br0" timeOffset="17065.347">5424 2809 23069,'-8'-4'1392,"8"4"449,0 0-473,0 0-936,0 1-232,18 29-136,-8-14-40,2-2 48,0 1-120,-5-5-568,-1-4-584,-6-6 3216</inkml:trace>
  <inkml:trace contextRef="#ctx0" brushRef="#br0" timeOffset="17394.631">5618 2843 20500,'-3'-19'1873,"0"1"375,6 14-863,1 4-185,10 15-664,-1 8-240,11 10-176,4 4-64,1 5-24,5 1-8,-11-4-8,-1-5 0,-7-12-16,-5-8-288,-10-14-960,0 0-481</inkml:trace>
  <inkml:trace contextRef="#ctx0" brushRef="#br0" timeOffset="17644.561">5600 2554 24773,'0'10'680,"2"5"33,4 2-321,5 5-328,4 0-32,1 1 64,0-1-392,5-3-865,-7-4-327</inkml:trace>
  <inkml:trace contextRef="#ctx0" brushRef="#br0" timeOffset="17943.656">5914 2732 16684,'1'73'6153,"54"30"-5454,-41-81-145,-2-2-457,0-1 0,1-1 0,1 0 0,1 0 0,0-2-1,1 0 1,1-1 0,0 0 0,1-1 0,10 5-97,17 5 44,-35-21 58,-1 0 0,1 1 0,-1 1 0,0 0 0,0 0 1,0 1-1,0 0 0,-1 0 0,0 1 0,-1 0 0,1 0 0,-1 1 0,-1 0 0,1 0 0,-2 0 0,1 1 1,-1 0-1,0 0 0,-1 1 0,0-1 0,0 1 0,-1 0 0,1 8-102,-4-16 35,1 0-1,-1 1 0,0-1 0,0 0 1,-1 1-1,1-1 0,0 0 1,-1 0-1,1 0 0,-1 1 1,0-1-1,0 0 0,0 0 1,0 0-1,0 0 0,0 0 1,0 0-1,-1-1 0,1 1 1,-1 0-1,1 0 0,-1-1 0,0 1 1,0-1-1,1 0 0,-1 0 1,0 1-1,0-1 0,0 0 1,-1-1-1,1 1 0,0 0 1,0 0-1,0-1 0,-1 0 1,1 1-1,0-1 0,0 0 1,-1 0-1,1 0 0,0 0 1,0-1-1,-2 1-34,-96-28 575,90 23-584,0-1 0,0 1 0,0-2 0,1 1-1,0-1 1,0-1 0,1 0 0,0 0 0,0 0-1,1-1 1,0 0 0,1-1 0,0 1 0,0-1-1,1-1 1,0 1 0,1-1 0,0 1 0,1-1-1,0 0 1,0-1 0,2 1 0,-1 0 0,1-1-1,1 1 1,0 0 0,1-1 0,0-3 9,16-63-2587,-8 38 582</inkml:trace>
  <inkml:trace contextRef="#ctx0" brushRef="#br0" timeOffset="18269.852">5930 2358 18724,'0'0'1316,"-1"3"78,0 5-1177,1-1-1,-1 0 1,2 0 0,-1 0-1,1 1 1,0-1-1,1 0 1,-1 0 0,1 0-1,1 0 1,-1 0 0,1-1-1,0 1 1,1-1 0,0 1-217,5 12 220,23 59 418,75 143 1487,-71-187-1737,-35-34-379,0-1 1,1 1-1,-1 0 1,0-1-1,0 1 1,1-1-1,-1 1 1,0-1-1,0 1 1,0-1-1,0 0 1,0 0-1,0 1 1,0-1-1,0 0 1,0 0-1,-1 0 1,1 0-1,0 0 1,0 0-1,-1 0 1,1-1-1,-1 1 1,1 0-1,-1 0 1,1 0-1,-1-1 1,0 1-1,0 0 1,1 0-1,-1-1 1,0 1-1,0 0 1,0 0-1,-1-2-9,11-79 262,-10 66-249,1-1 0,1 1 1,0 0-1,1 0 0,1 0 1,1 0-1,0 0 0,1 1 1,4-8-14,-9 21-2,0 1 0,-1 0 0,1-1-1,0 1 1,0 0 0,0 0 0,0 0 0,0 0 0,0 0 0,0 0 0,1 0 0,-1 0 0,0 1 0,0-1-1,1 0 1,-1 1 0,1-1 0,-1 1 0,0-1 0,1 1 0,-1-1 0,1 1 0,-1 0 0,1 0 0,-1 0 0,1 0-1,-1 0 1,1 0 0,-1 0 0,1 1 0,-1-1 0,0 1 0,1-1 0,-1 1 0,1-1 0,-1 1 0,0-1-1,1 1 1,-1 0 0,0 0 0,0 0 0,1 1 2,48 50-28,-46-46 32,136 206 42,-138-209-615</inkml:trace>
  <inkml:trace contextRef="#ctx0" brushRef="#br0" timeOffset="18919.56">6599 2511 20860,'0'0'1850,"3"4"255,49 67 651,95 84-2186,-98-126-434,-47-31-120,0 1 1,0-1 0,0 1 0,-1-1-1,1 0 1,0 0 0,-1 0 0,0 0-1,1 0 1,-1 0 0,0-1 0,0 1-1,0 0 1,0 0 0,-1-1 0,1 1-1,0-1 1,-1 1 0,0-1 0,0 1-1,0 0 1,0-1 0,0 1 0,0-1-1,0 1 1,-1-1 0,0 0-17,2-3 34,4-209 308,-5 214-344,-1-1 1,1 1-1,0 0 1,0-1-1,1 1 1,-1-1-1,0 1 1,0 0-1,1-1 1,-1 1-1,1 0 0,-1-1 1,1 1-1,-1 0 1,1 0-1,0 0 1,0 0-1,-1-1 1,1 1-1,0 0 1,0 0-1,0 0 1,0 1-1,0-1 1,1 0-1,-1 0 0,0 0 1,0 1-1,0-1 1,1 1-1,-1-1 1,0 1-1,1-1 1,-1 1-1,0 0 1,1 0-1,-1 0 1,1 0-1,-1 0 0,0 0 1,1 0-1,-1 0 1,0 0-1,1 0 1,-1 1-1,0-1 1,1 1-1,-1-1 1,0 1-1,0-1 1,1 1-1,-1 0 1,1 0 1,55 51-74,50 81 144,-84-123 166,-19-44 2,-3 16-194,-2 2-43,1 0 1,0 1-1,1-1 1,1 1-1,1-1 1,0 1-1,1 0 1,0 0-1,2 0 1,5-12-2,18 3-918,-19 27 1961</inkml:trace>
  <inkml:trace contextRef="#ctx0" brushRef="#br0" timeOffset="19110.146">6739 2030 23117,'-4'1'640,"7"8"72,4 3-440,18 8-288,5 1 8,10-1-144,4 2-456,-2-10 3241</inkml:trace>
  <inkml:trace contextRef="#ctx0" brushRef="#br0" timeOffset="19486.471">7119 1894 21028,'21'51'688,"3"0"0,2-2-1,2 0 1,2-3-1,2 0 1,2-2-1,32 32-687,46 64 1035,-82-100-939,130 152 162,-157-189-157,-10-19 538,-1 7-473,0 1 1,0 0-1,-1 1 0,1-1 1,-2 2-1,1-1 1,-1 1-1,0 1 0,-3-1-166,-3-3 59,-44-24 27,-95-66-101,153 97 11,1 1 0,-1-1 0,0 1 1,0-1-1,1 1 0,-1-1 0,0 0 0,1 0 0,0 0 0,-1 0 1,1 0-1,0 0 0,0 0 0,0 0 0,1 0 0,-1-1 1,0 1-1,1 0 0,-1 0 0,1-1 0,0 1 0,0 0 0,0-1 1,0 1-1,0 0 0,1-1 0,-1 1 0,1 0 0,-1-1 0,1 1 1,0 0-1,0 0 0,0 0 0,0 0 0,0 0 0,0 0 0,1 0 1,-1 0-1,1 0 0,-1 0 0,2 0 4,83-50-83,-85 52 83,72-36-1111,-42 15-560</inkml:trace>
  <inkml:trace contextRef="#ctx0" brushRef="#br0" timeOffset="19964.474">7324 1716 21237,'5'-9'1360,"7"5"416,4 17-728,8 12-263,11 19-377,2 10-80,7 10-144,0 3 0,-1 3 64,-2-3-40,-1-6 8,-4-5-40,-4-14-112,0-7-40,-8-17 64,-1-7-160,-10-13-656,-1-10-888</inkml:trace>
  <inkml:trace contextRef="#ctx0" brushRef="#br0" timeOffset="20802.875">7824 1859 22525,'-1'3'1159,"2"19"-801,1 1 0,1-1 0,1 0 0,0 0 0,2 0 0,1 0 0,0-1 0,2 0 0,1 0-358,-6-9 8,0-1-1,2 0 1,-1 0 0,1 0 0,1-1-1,0 1 1,0-1 0,1-1 0,1 0-1,-1 0 1,7 4-8,-15-12 3,1-1 1,0 1-1,-1-1 1,1 1-1,0-1 0,0 1 1,0-1-1,-1 0 1,1 1-1,0-1 0,0 0 1,0 0-1,0 0 1,0 1-1,-1-1 0,1 0 1,0 0-1,0 0 1,0-1-1,0 1 0,0 0 1,0 0-1,-1 0 0,1 0 1,0-1-1,0 1 1,0-1-1,-1 1 0,1 0 1,0-1-1,0 1 1,-1-1-1,1 1 0,0-1 1,-1 0-1,1 1 1,-1-1-1,1 0 0,-1 1 1,1-1-1,-1 0 1,1 0-1,-1 0 0,0 1 1,1-1-1,-1 0 0,0 0 1,0 0-1,1 0-3,3-48 260,-7 21-204,-3 0 0,0 0 0,-1 1 0,-2 0 0,-1 1 0,-1-1 1,-1 2-1,-1 0 0,-12-16-56,19 32-51,13 20-1,15 27-34,3 5 78,3-1 0,1-1 0,2-2 1,2-1-1,2-2 8,-35-34 0,1-1 1,0 1-1,0-1 1,0 0-1,-1 1 0,1-1 1,0 0-1,1 0 1,-1 1-1,0-1 0,0 0 1,0 0-1,1 0 1,-1-1-1,0 1 0,1 0 1,-1 0-1,1-1 1,-1 1-1,1-1 0,-1 1 1,1-1-1,0 0 1,-1 1-1,1-1 1,-1 0-1,1 0 0,0 0 1,-1 0-1,1-1 1,-1 1-1,1 0 0,-1-1 1,1 1-1,0-1 1,-1 1-1,0-1 0,1 0 1,-1 0-1,1 1 1,-1-1-1,0 0 0,0 0 1,1 0-1,-1-1 1,0 1-1,0 0 1,0 0-1,1-2 0,-3-104 61,-5 53-48,-2 0-1,-2 0 1,-3 1-1,-2 1 1,-2 0-1,-3 1 1,-2 1-1,-2 1 1,-2 1-1,-2 1 1,-34-42-13,56 87-71,10 16 20,158 326-137,-62-105 352,-50-178-58,-49-57-103,0 0 1,0 0 0,0-1-1,0 1 1,-1 0-1,1 0 1,0-1 0,0 1-1,0 0 1,0-1 0,0 1-1,-1-1 1,1 1 0,0-1-1,0 1 1,-1-1-1,1 1 1,0-1 0,-1 0-1,1 0 1,0 1 0,-1-1-1,1 0 1,-1 0-1,0 0 1,1 1 0,-1-1-1,1 0 1,-1 0 0,0 0-1,0 0 1,0 0 0,1 0-1,-1 0 1,0 0-1,0 1 1,0-1 0,-1 0-1,1 0 1,0-1-4,-1-17 37,-1 0 0,0 0 0,-2 0 0,0 0 0,-1 0 1,-1 1-1,-1 0 0,-1 0 0,0 1 0,-1 0 0,-9-13-37,-40-45 13,65 92-101,11 20 74,3 0-1,1-1 0,2-1 1,1-2-1,17 18 15,-41-49 2,0-1 1,0 1-1,0-1 0,1 0 0,-1 1 1,0-1-1,0 0 0,1 0 1,-1 0-1,1 0 0,-1 0 0,1 0 1,-1 0-1,1-1 0,0 1 0,-1-1 1,1 1-1,0-1 0,-1 1 1,1-1-1,0 0 0,0 0 0,0 0 1,-1 0-1,1 0 0,0 0 0,0 0 1,-1-1-1,1 1 0,0-1 1,-1 1-1,1-1 0,0 0 0,-1 0 1,1 1-1,-1-1 0,1 0 0,-1 0 1,0-1-1,1 1 0,-1 0 1,0 0-1,0-1 0,0 1 0,0 0 1,0-1-1,0 1 0,0-1 0,0 1 1,0-1-1,-1 0 0,1 1 1,-1-1-1,1 0 0,-1 0 0,0 1 1,0-1-1,1 0 0,-1 0 0,-1 1 1,1-2-3,4-20 24,0 0 0,-2-1 1,-1 1-1,-1-1 1,-1 1-1,-1 0 0,-1-1 1,-1 1-1,-1 0 0,-1 1 1,-8-19-25,145 324-176,-97-236 340,-32-48-160,-1 0 1,1 0-1,-1 0 1,0 0-1,0 0 1,0 0 0,0-1-1,0 1 1,0 0-1,0-1 1,0 1-1,0-1 1,0 1-1,-1-1 1,1 1-1,-1-1 1,1 0-1,-1 1 1,1-1-1,-1 0 1,0 1 0,0-1-1,0 0 1,0 1-1,0-1 1,-1 0-1,1 1 1,0-1-1,-1 0 1,1 1-1,-1-1 1,1 1-1,-1-1-4,1 0 4,-14-91-677,-1 44-786</inkml:trace>
  <inkml:trace contextRef="#ctx0" brushRef="#br0" timeOffset="21085.128">8213 1449 22149,'11'19'912,"0"3"728,3-5-1536,3-1-48,8-1-304,0-6-512</inkml:trace>
  <inkml:trace contextRef="#ctx0" brushRef="#br0" timeOffset="21349.572">8590 1659 19132,'3'15'777,"1"0"1,0 0-1,1-1 0,0 0 1,2 0-1,-1 0 0,2-1 1,7 11-778,-15-23 17,0-1 1,0 1-1,0-1 1,0 1 0,0-1-1,0 1 1,0-1-1,0 1 1,1-1-1,-1 1 1,0-1-1,0 1 1,1-1 0,-1 1-1,0-1 1,1 0-1,-1 1 1,0-1-1,1 0 1,-1 1 0,1-1-1,-1 0 1,1 1-1,-1-1 1,0 0-1,1 0 1,-1 1-1,1-1 1,-1 0 0,1 0-1,-1 0 1,1 0-1,-1 0 1,1 0-1,0 0 1,-1 0-1,1 0 1,-1 0 0,1 0-1,-1 0 1,1 0-1,-1 0 1,1 0-1,-1-1 1,1 1 0,-1 0-1,1 0 1,-1-1-1,0 1 1,1 0-1,-1 0 1,1-1-1,-1 1 1,0-1 0,1 1-1,-1 0 1,0-1-1,1 1 1,-1-1-1,0 1 1,0-1-1,1 1 1,-1-1 0,0 1-1,0-1 1,0 1-1,0-1 1,1 0-18,2-43 214,-3 30-143,0 11-71,0-1 1,0 1 0,0-1 0,1 1-1,-1-1 1,1 1 0,0-1-1,0 1 1,0-1 0,0 1-1,0 0 1,1 0 0,0 0-1,-1 0 1,1 0 0,0 0 0,1 0-1,-1 0 1,0 1 0,1-1-1,0 1 1,-1 0 0,1 0-1,0 0 1,0 0 0,0 0 0,0 1-1,1-1 1,-1 1 0,0 0-1,1 0 1,-1 0 0,0 0-1,1 1 1,-1-1 0,1 1-1,-1 0 1,1 0 0,0 0 0,-1 1-1,0-1 1,1 1 0,-1 0-1,1 0 1,-1 0 0,1 0-1,60 43 26,-62-44-18,-1 0 0,1-1 0,-1 1 0,0 0 0,1-1 0,-1 1-1,0-1 1,0 1 0,1-1 0,-1 0 0,0 1 0,0-1 0,0 0-1,0 0 1,0 0 0,0 0 0,0 0 0,0 0 0,0 0 0,0 0 0,-1 0-1,1-1 1,0 1 0,-1 0 0,1 0 0,-1-1 0,1 1 0,-1 0-1,0-1 1,1 1 0,-1-1 0,0 1 0,0 0 0,0-1 0,0 1-1,0 0 1,-1-1 0,1 1 0,0-1 0,0 1 0,-1 0 0,1-1 0,-1 1-8,2-10 29,20-45-1978,-7 46 95</inkml:trace>
  <inkml:trace contextRef="#ctx0" brushRef="#br0" timeOffset="21891.161">8091 2825 25862,'0'0'1318,"4"3"240,93 122-714,57 87-748,-154-212-94,0-1 1,1 1-1,-1-1 0,0 1 0,0-1 0,0 1 0,0-1 1,1 1-1,-1-1 0,0 1 0,0-1 0,1 1 0,-1-1 1,0 1-1,1 0 0,-1-1 0,1 1 0,-1 0 0,0-1 0,1 1 1,-1 0-1,1-1 0,-1 1 0,1 0 0,-1 0 0,1 0 1,-1-1-1,1 1 0,-1 0 0,1 0 0,-1 0 0,1 0 0,-1 0 1,1 0-1,-1 0 0,1 0 0,-1 0 0,1 0 0,0 0-2,-14-32 34,-1 0-1,-1 1 0,-1 1 0,-2 0 0,-1 1 1,-2 1-1,0 1 0,-2 0 0,-20-17-33,34 32-66,17 16 10,28 20-12,-28-18 62,-4-1-47,0-1 1,0 0-1,1-1 1,-1 1-1,1-1 1,0 0-1,0 0 0,0 0 1,0-1-1,0 0 1,1 0-1,-1 0 0,1 0 1,-1-1-1,1 0 1,0 0-1,-1-1 0,1 0 1,0 0-1,0 0 1,-1 0-1,1-1 1,0 0-1,-1 0 0,1-1 1,-1 1-1,1-1 1,-1-1-1,0 1 0,3-2 53,15-21-2033</inkml:trace>
  <inkml:trace contextRef="#ctx0" brushRef="#br0" timeOffset="22614.11">8576 2653 21213,'-50'95'5439,"47"-85"-5351,1-1 1,0 1 0,0 0-1,1 0 1,0-1 0,0 1-1,2 0 1,-1 0-1,1 0 1,0 0 0,1-1-1,0 1 1,1 0 0,3 7-89,-5-12 12,0 0 1,0 0-1,1 0 1,-1 0-1,1 0 1,0-1-1,1 1 1,-1-1-1,1 0 1,0 1 0,0-1-1,0 0 1,1-1-1,-1 1 1,1-1-1,0 1 1,0-1-1,0 0 1,0 0-1,1-1 1,-1 0-1,1 1 1,-1-1 0,1-1-1,2 2-12,-3-6 22,-1 1-1,0-1 1,0 0 0,0 0-1,0 0 1,0 0-1,-1-1 1,0 1 0,1-1-1,-1 1 1,0-1 0,-1 0-1,1 0 1,-1 0-1,0 0 1,1 0 0,-2 0-1,1 0 1,0 0 0,-1 0-1,0 0 1,0-1-1,0-1-21,0-25 52,-1 0 0,-1 0 0,-1 0 0,-2 1 0,-1-1 0,-1 1 0,-2 0 0,-1 1-1,-1 0 1,-2 1 0,-10-17-52,202 363-242,-152-288 242,-27-30-4,1 1 1,-1-1 0,1 0 0,-1 1 0,1-1 0,-1 0-1,1 0 1,-1 1 0,1-1 0,-1 0 0,1 0 0,0 0 0,-1 0-1,1 0 1,-1 0 0,1 0 0,0 0 0,-1 0 0,1 0 0,-1 0-1,1 0 1,-1 0 0,1 0 0,0-1 0,-1 1 0,1 0-1,-1 0 1,1-1 0,-1 1 0,1 0 0,-1-1 0,0 1 0,1-1-1,-1 1 1,1 0 0,-1-1 0,0 1 0,1-1 0,-1 1-1,0-1 1,1 1 0,-1-1 0,0 1 0,0-1 0,0 0 0,0 1-1,1-1 1,-1 1 0,0-1 0,0 1 0,0-1 0,0 0-1,0 1 1,0-1 0,0 0 3,2-16-65,-1 0 0,0-1-1,-2 1 1,1 0 0,-2-1 0,0 1-1,-5-13 66,4 8-66,-8-32-50,-3 2-1,-1-1 1,-3 2-1,-2 0 0,-3 2 1,-1 0-1,-22-30 117,-7-8-105,59 113-270,166 376 1221,-165-385-797,-3-3-16,1-1 0,0 0 0,1 0 0,0 0 0,1-1-1,0 0 1,1 0 0,1-1 0,0 0 0,0 0 0,1-1 0,10 9-33,-19-18 1,0-1 1,0 1-1,0 0 1,0 0-1,0 0 1,0-1-1,0 1 1,0 0-1,1-1 1,-1 1-1,0-1 1,0 1-1,0-1 1,1 0-1,-1 1 1,0-1-1,1 0 1,-1 0-1,0 0 1,0 0-1,1 0 1,-1 0-1,0-1 1,0 1-1,1 0 1,-1-1-1,0 1 1,0 0-1,0-1 1,1 0-1,-1 1 1,0-1-1,0 0 1,0 1-1,0-1 1,0 0-1,0 0 1,0 0-1,-1 0 1,1 0-1,0 0 1,0 0-1,-1 0 1,1 0-1,0 0 1,-1 0-1,1-1 1,-1 1 0,0 0-1,1 0 1,-1-1-1,0 1 1,0 0-1,0 0 1,0-1-1,0 1 1,0 0-1,0-1 1,0 1-1,-1 0 1,1 0-1,0-1 1,-1 1-1,1 0 1,-1 0-1,1 0 1,-1 0-1,0 0 1,1 0-1,-1-1-1,-7-8 41,1 0 1,-2 0-1,1 1 1,-1 1-1,0-1 0,-1 1 1,0 1-1,0 0 0,-1 0 1,1 1-1,-2 1-41,10 3 14,-79-36 551,123 29-500,15-38-1406,-56 45 1278,22-31-1764</inkml:trace>
  <inkml:trace contextRef="#ctx0" brushRef="#br0" timeOffset="23184.761">9076 2259 22093,'-67'73'5828,"62"-66"-5772,0 1-1,1 0 1,1 1 0,-1-1 0,2 0 0,-1 1 0,1 0 0,0 0 0,0 0-1,1 0 1,1 0 0,0 0 0,0 0 0,0 0 0,1 0 0,0 0 0,1-1 0,0 1-1,1 0 1,0-1 0,3 8-56,5-30 11,5-45 16,13-22-356,-28 80 245,7 14 120,-8-13-42,0 0-8,0 0 8,0 0 14,2-4 16,3-4-11,1-1-1,0 1 1,0 0 0,1 1 0,0-1 0,0 1 0,1 1-1,-1-1 1,2 1 0,-1 1 0,1-1 0,-1 1 0,5-1-13,-12 6 8,-1 0 14,-4-1 41,-3 1-41,0 1 0,0-1 0,0 1 0,0 0 0,0 1 0,0 0 0,0 0 0,1 0 0,-1 1 0,1 0 0,-1 0 0,1 0 0,0 1 0,1 0 0,-1 1 0,1-1 0,-1 1 0,1 0 0,1 0 0,-1 0 0,1 1 0,0 0 0,0 0 0,0 0 0,1 0 0,0 0 0,0 1 0,1-1 0,0 1 0,0 0 0,1 0 0,-1 0 0,1 0 0,1 0 0,-1 0 0,1 1-22,1 6 7,1 0-1,0 0 1,0 0-1,1 0 1,1-1-1,1 1 1,0-1 0,0 0-1,1 0 1,1-1-1,0 0 1,1 0-1,1 1-6,-7-12-21,-1-1 0,1 1 0,0-1 1,-1 1-1,1-1 0,0 0 0,-1 0 0,1 0 0,0 0 0,-1 0 0,1 0 0,0-1 0,-1 1 0,1 0 0,-1-1 0,1 1 0,0-1 0,-1 0 0,1 1 0,-1-1 0,0 0 0,1 0 0,-1 0 0,0 0 0,1 0 0,-1 0 0,0-1 0,0 1 0,0 0 0,0-1 1,0 1-1,0 0 0,0-1 0,-1 1 0,1-1 0,0 1 0,-1-1 0,1 0 0,-1 1 0,0-1 0,1 0 0,-1 1 0,0-1 0,0 0 0,0 1 0,0-1 0,-1 0 0,1 1 0,0-1 0,-1 1 21,12-45-1252</inkml:trace>
  <inkml:trace contextRef="#ctx0" brushRef="#br0" timeOffset="23529.27">9247 2074 21933,'-17'53'5886,"16"-39"-5823,0 0 0,1-1-1,1 1 1,0 0 0,1-1-1,0 1 1,1-1 0,4 12-63,-6-23 1,0-1 1,0 0 0,0 0 0,0 1-1,0-1 1,0 0 0,0 0-1,0 0 1,0 0 0,0 0 0,1-1-1,-1 1 1,0 0 0,1 0-1,-1-1 1,1 1 0,-1-1 0,1 1-1,-1-1 1,1 0 0,-1 0-1,1 0 1,-1 1 0,1-1 0,-1-1-1,1 1 1,-1 0 0,1 0-1,-1 0 1,1-1 0,-1 1 0,1-1-1,-1 1 1,0-1 0,1 0-1,-1 0 1,0 1 0,1-1 0,-1 0-1,0 0 1,0 0 0,0 0-1,0 0 1,0-1 0,1 0-2,14-6 12,-1 0-15,1 2 1,-1 0-1,1 0 0,0 2 1,0 0-1,1 1 0,-1 0 1,8 1 2,-22 2 2,0 0 0,-1 1 0,1-1 0,0 1 0,-1-1 0,1 1 0,0 0 0,-1 0 0,1 0 0,-1 0 0,1 0 0,-1 0 0,1 0 0,-1 0 0,0 0 0,0 1 0,0-1 0,1 0 0,-1 1 0,0-1 0,-1 1 0,1-1 0,0 1 0,0 0 0,-1-1 0,1 1 0,-1 0 0,1-1 0,-1 1 0,0 0 0,0 0 0,0 0 0,0-1 0,0 1 0,0 0 0,0 0 0,0-1 0,-1 2-2,-12 78 582,10-69-399,1-6-126,-33 98 819,34-102-884,0 1-1,-1-1 1,1 0 0,0 0-1,-1 0 1,1 0-1,-1 0 1,0 0 0,0 0-1,0-1 1,0 1 0,0-1-1,0 1 1,0-1 0,0 0-1,-1 0 1,1 0 0,0 0-1,-1 0 1,1 0 0,-1 0-1,1-1 1,-1 0 0,1 1-1,-1-1 1,1 0 0,-1 0-1,1 0 1,-1-1-1,1 1 1,-1-1 0,1 1-1,-1-1 1,1 0 0,-1 0-1,1 0 1,0 0 0,0 0-1,-1 0 1,0-2 8,-22-17-904,2-6-743</inkml:trace>
  <inkml:trace contextRef="#ctx0" brushRef="#br0" timeOffset="23777.214">9284 1404 24877,'-5'-5'1153,"5"5"1215,3 9-2056,4 11-176,18 15-120,4 8-16,4 11 0,7 6 8,1 7 0,0 1 8,4-5-40,-2-5-688</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13:47.704"/>
    </inkml:context>
    <inkml:brush xml:id="br0">
      <inkml:brushProperty name="width" value="0.025" units="cm"/>
      <inkml:brushProperty name="height" value="0.025" units="cm"/>
    </inkml:brush>
  </inkml:definitions>
  <inkml:trace contextRef="#ctx0" brushRef="#br0">2143 8130 7298,'0'0'393,"-10"-9"12150,41 55-12009,124 127-300,70 94-101,-157-186-53,4-4 0,2-3 0,4-3 0,3-3-80,221 161 1064,-263-199-1046,1-1-1,2-3 0,0-1 0,2-2 0,33 12-17,737 285 144,-808-318-144,59 28-1,0-3 0,2-3 0,1-3 0,1-3 0,6-2 1,442 76 125,-331-56 0,1-8 1,2-8-1,21-8-125,475 40 112,-177-31-88,-222-13-9,-230-11-9,0-3 0,0-2 0,0-2-1,-1-2 1,-1-4 0,47-19-6,-77 28 6,7-6-6,0 0 0,-1-2 0,-1-1 0,0-1 0,-1-2 0,-1-1 0,-1-1 0,1-2 0,-14 7 7,-1 0-1,0-1 1,-1 0 0,-1 0-1,-1-1 1,0 0 0,-2-1-1,0 0 1,-1 0 0,-1-1-1,0 0 1,-2 0 0,0 0-1,-1 0 1,-1 0 0,-1 0-1,-2-8-6,1 18 6,-1 1-1,-1-1 0,0 1 1,0 0-1,0 0 1,-1 0-1,-1 1 0,1-1 1,-1 1-1,-1 0 1,0 0-1,0 1 0,0-1 1,-1 1-1,0 1 0,0-1 1,-1 1-1,0 1 1,0-1-1,0 2 0,0-1 1,-1 1-1,0 0 0,-7-2-5,-10-9 35,-13-8-30,-1-2 4,0 2 1,-1 2 0,-1 2-1,-18-4-9,-203-54 48,208 62-62,31 7 29,0 2 1,0 0-1,0 2 1,-1 0-1,1 2 1,-9 1-16,-5 2 12,9 1-12,0-2-1,0-1 1,-1-1 0,1-1-1,-14-4 1,-172-33 7,127 34-7,0-4 0,0-4 0,1-4 0,-26-11 0,-213-62-254,-141-47-164,12 10 434,144 35 0,-23-12-24,-186-79 1,222 33 6,-35 31 1,222 72 8,81 33-4,0 1-1,-1 2 1,-1 1-1,0 2 1,0 1-1,-6 0-3,-248-43 31,160 40 233,0 5-1,0 6 1,-15 6-264,101-3 144,-1 1 0,1 3 0,0 1 0,0 1 0,1 3 0,1 1 0,-20 10-144,52-20-1,-1 1-1,1 0 1,0 0-1,1 0 1,-1 0 0,1 1-1,0 0 1,0 0-1,0 0 1,0 1-1,1 0 1,0-1 0,1 2-1,-1-1 1,1 0-1,0 1 1,1-1 0,-1 1-1,1 0 1,1 0-1,-1 0 1,1 0-1,0 0 1,1 0 0,0 0-1,0 0 1,0 0-1,1 0 1,0 0-1,1 0 1,-1 0 0,2 1 1,43 95-570,-8-47-194</inkml:trace>
  <inkml:trace contextRef="#ctx0" brushRef="#br0" timeOffset="13750.4">7211 8822 12195,'-50'-16'7348,"20"37"-6071,19-2-1250,1 1-1,1 0 1,0 0-1,2 0 1,1 1-1,0 0 1,1 1-1,2-1 0,0 1 1,1 0-1,1 0 1,1-1-1,2 1 1,0 0-1,1 0 0,0-1 1,2 1-1,1-1 1,1-1-1,0 1 1,2-1-1,0 0 1,11 15-27,-4-11 0,2 0 1,1-2 0,0 0 0,2-1 0,1-1 0,0-1 0,1-1 0,1 0 0,1-2 0,0-2 0,1 0 0,1-1-1,0-2 1,1 0 0,0-2 0,4 0-1,-24-5 3,1-1 0,-1 0 0,0 0 0,1 0 0,0-1 1,-1-1-1,1 1 0,0-1 0,0-1 0,0 0 0,0 0 0,-1 0 0,1-1 0,0-1 0,0 0 0,0 0 0,-1 0 0,0-1 0,1 0 0,-1-1 0,0 0 0,0 0 0,-1-1 0,1 0 0,-1 0 1,0-1-1,-1 0 0,5-4-3,-4-1 23,-1-1 1,0 0 0,-1 0 0,0 0-1,0-1 1,-2 0 0,0 0 0,0 0-1,-1 0 1,0 0 0,-2-1 0,1 1 0,-2 0-1,1-1 1,-4-12-24,-1-7 33,-2 0 0,-2 1-1,-1-1 1,-1 2 0,-13-25-33,15 33 121,-2 1 0,-1-1 0,0 2 0,-2 0 0,0 1 0,-1 0 0,-2 1 0,0 1 1,0 0-1,-2 2 0,0 0 0,-1 1 0,0 0 0,-1 2 0,-1 1 0,0 0 0,-1 2 0,0 1 0,0 0 1,-8 0-122,24 7-64,1 1 0,-1 0 0,0 0 0,0 0 0,0 1 0,0 0 0,0 0 1,0 1-1,0 0 0,0 0 0,0 1 0,1 0 0,-1 0 0,1 0 0,-1 1 1,1 0-1,0 0 0,0 1 0,-3 1 64,-14 15-3157</inkml:trace>
  <inkml:trace contextRef="#ctx0" brushRef="#br0" timeOffset="17117.311">5874 9127 10314,'0'0'1294,"0"0"1160,0 0-571,0 0-626,0 0-354,0 0-225,0 0-138,0 0 55,0 0 98,0 0-90,0 0-214,0 0-99,0 0-78,0 0-38,0 0-28,0 0-26,0 0-24,0 0-24,0 0-19,0 0-5,0 0-21,0 0 5,0 0-16,0 0-71,-2 0-1681,1 0-3303</inkml:trace>
  <inkml:trace contextRef="#ctx0" brushRef="#br0" timeOffset="17767.496">5197 8988 12067,'0'0'1128,"0"0"1096,0 2-1127,0-1-593,0-1 40,0 0 56,0 0-56,0 0-168,0 0-128,0 0-152,0 0-56,0 0-8,0 0 0,0 0-24,0 0-8,0 0-304,0 0-152</inkml:trace>
  <inkml:trace contextRef="#ctx0" brushRef="#br0" timeOffset="18403.567">4134 8834 11867,'1'5'1136,"-1"1"2761,3 0-3321,3-3-272,-3 0-64,-3-3-120,0 0-24,0 0 0,0 0-48,0 0-216,0-2-2865</inkml:trace>
  <inkml:trace contextRef="#ctx0" brushRef="#br0" timeOffset="46722.615">2481 6860 6257,'0'0'1549,"0"0"371,0 0-381,0 0-35,0-1 2490,12 4-3120,291 145-207,-23-18-494,-70-17-17,-173-96-119,0-2-1,1-1 0,1-1 0,0-3 0,0-1 1,24 2-37,77 18 675,127 55 271,36 2 885,-159-50-1548,196 59-225,-22-63-9,160 61 15,-53 12-57,-79-29 1207,-290-64-1132,1-2 0,0-3 0,0-2 0,0-3 0,23-3-82,-78 1 139,-4 8-1737,-23 2 498</inkml:trace>
  <inkml:trace contextRef="#ctx0" brushRef="#br0" timeOffset="61283.702">2804 7272 9578,'241'134'1600,"-73"-46"-1653,269 151 82,-216-114-21,-125-67-17,3-5 1,1-4-1,6-3 9,536 183-120,-583-208 130,-2 0 46,0-2 0,1-3 0,1-2 0,1-3 0,40 2-56,239-4 1465,-218-8-1319,-1-5 1,32-8-147,-36 1 161,0 6 0,55 6-161,-166-1 7,59 7 12,0-3 0,1-3-1,-1-3 1,1-2 0,-1-4 0,0-2-1,30-10-18,72-26 267,-162 45-283,-1-1 0,0 1-1,1-1 1,-1 1 0,0-1 0,0 0 0,0 0 0,-1 0 0,1-1-1,0 1 1,-1-1 0,0 1 0,1-1 0,-1 0 0,0 0-1,0 0 1,-1 0 0,1 0 0,-1 0 0,1 0 0,-1-1-1,0 1 1,0-1 0,-1 1 0,1-1 0,-1 1 0,1-1-1,-1 1 1,0-1 0,-1 1 0,1-1 0,0 1 0,-1-1 0,-1-2 16,-48-121-240,42 111 213,-26-54 125,-3 2 1,-3 2-1,-3 1 1,-3 2-1,-2 2 1,-3 3-1,-3 1 1,-13-7-99,-244-241 1244,263 253-1182,-3 3 0,-2 1 1,-2 3-1,-2 3 0,-5 0-62,-430-270 1786,421 276-1690,-1 4 1,-1 3 0,-1 4 0,-2 2 0,-66-9-97,-148-21 1211,-2 14 1,-239 1-1212,430 32 177,1 5 0,-1 4-1,1 4 1,0 5 0,-55 15-177,-239 78 12,83-38-1579,268-52-729</inkml:trace>
  <inkml:trace contextRef="#ctx0" brushRef="#br0" timeOffset="64820.739">2543 8133 304,'5'9'88,"1"-1"88,2 0-16,-1-1-24,-3-3-104,-4-4-32,0 0-80</inkml:trace>
  <inkml:trace contextRef="#ctx0" brushRef="#br0" timeOffset="66777.33">2394 7831 3585,'-40'-73'4867,"39"71"-3729,1 1 2840,5 18-3655,0 32 589,-11 14-1600,19 11 732,-3-39 263,1-1 0,2 0 0,2-1 0,1-1 0,2 0 1,0-1-1,7 6-307,26 47 291,-15-20-108,3-1 0,2-2 0,3-1 1,3-3-1,17 15-183,384 360 240,-407-391-216,1-1 0,2-3 0,2-2 0,1-1 0,28 13-24,739 408 376,-720-408-210,2-4 0,1-4 0,2-4 1,2-5-1,17 0-166,290 60 98,-268-73-33,1-7 0,0-6 0,73-10-65,251-19 126,-183 20-66,120-24-60,-370 27-11,0-3 1,-1 0 0,0-2 0,0-2 0,-1 0 0,0-2 0,-1-1 0,0-2 0,10-7 10,13-8 107,60-45-7,-106 64-89,0 1 0,-1-1 1,0 0-1,0-1 0,-1 1 0,-1-1 1,0 0-1,0 0 0,-1 0 1,-1 0-1,0-1 0,0 1 1,-1-11-12,1-5 11,2 3 32,-1 11-32,-1-1 0,0 1 0,-1 0 0,0-1 0,-1 1 0,0-1 0,-1 1-1,-1 0 1,0 0 0,-2-2-11,-4-6 10,-1-1 0,-2 2 0,0 0 0,-1 0 0,-1 1 0,0 1-1,-2 0 1,0 1 0,-1 1 0,0 1 0,-2 0 0,-16-10-10,-23-11 13,0 3 1,-2 3-1,-56-20-13,-68-17-3,-2 8-1,-151-25 4,-528-55 107,35-45-46,608 123-60,2-10-1,-63-36 0,105 39 3,-523-206 17,311 106-20,268 107 3,100 47-17,0 1-1,-1 1 1,0 0 0,-1 2 0,0 1-1,0 1 1,-1 1 0,0 1-1,0 1 1,-1 1 0,1 2 0,-1 0-1,0 2 1,-20 2 14,-118 47-45,126-33 375</inkml:trace>
  <inkml:trace contextRef="#ctx0" brushRef="#br0" timeOffset="80947.379">4141 8661 19572,'-30'34'6095,"29"-33"-5152,1-1-187,0 0-229,23-16 39,-6-5-543,-1 0 0,-1-1-1,-1 0 1,-1-1 0,-1-1-1,0 0 1,-2 0 0,-1-2-1,-1 1 1,-2-1 0,0 0-1,-1 0 1,-2 0 0,0-20-23,6-12 44,26-146 13,-34 157-505,-2 45-351,-5-1-2283,-18-5 90,6 6-3986</inkml:trace>
  <inkml:trace contextRef="#ctx0" brushRef="#br0" timeOffset="81356.538">4183 7977 11402,'-35'-23'16000,"38"17"-15451,119-161 1,-120 163-552,0 1 0,0 0 0,1 0 0,-1 0 0,1 1 0,-1-1 0,1 0-1,0 1 1,0 0 0,0 0 0,0 0 0,0 0 0,1 0 0,-1 0 0,1 1 0,-1 0 0,1 0 0,-1 0 0,1 0 0,0 0 0,0 1 0,-1 0 0,1-1 0,0 1 0,0 1 0,-1-1 0,1 0 0,0 1 0,-1 0 0,1 0 0,0 0 0,-1 0 0,1 1 0,-1 0 0,0-1 0,1 1 0,-1 0-1,0 0 1,0 1 0,0-1 0,-1 1 0,1 0 2,7 13 4,-1 2 0,-1 0 0,-1 0 0,0 0 0,-1 1 0,-1 0 0,-1 0 0,0 3-4,3 9 0,16 114-890,-19-103-725</inkml:trace>
  <inkml:trace contextRef="#ctx0" brushRef="#br0" timeOffset="87757.129">6183 8073 9698,'-13'24'7699,"18"-2"-4069,-3-20-3569,1 1 0,-1-1 0,0 0-1,1 1 1,-1-1 0,1 0 0,-1-1 0,1 1 0,0 0 0,0-1 0,0 1-1,0-1 1,0 0 0,0 0 0,0 0 0,0-1 0,1 1 0,-1-1 0,0 0-1,0 1 1,1-1 0,1-1-61,5-3 76,-1 0 0,0-1 0,0 0 0,0 0-1,0-1 1,-1 0 0,0 0 0,0-1 0,-1-1 0,0 1 0,0-1 0,-1 0-1,0 0 1,0-1 0,0-1-76,7-7 70,41-46-14,2 2 0,4 3-1,4 0-55,-53 48 4,23-26 8,-1-2 0,-2-1 0,-1-1 0,-2-1 0,-3-2 0,-1-1 0,13-32-12,-34 64-58,1 1-1,0 0 1,1 1 0,1-1-1,0 1 1,0 0 0,1 1-1,0-1 1,0 1 0,1 0-1,0 1 1,1 0 0,0 1-1,0-1 1,1 2 0,0-1-1,0 1 1,0 1 0,1 0-1,0 0 1,0 1 0,0 1-1,6-2 59,-16 5-586</inkml:trace>
  <inkml:trace contextRef="#ctx0" brushRef="#br0" timeOffset="88207.554">6951 7110 19108,'1'-7'226,"-1"1"0,1 0 0,0 0 0,1 1 0,-1-1 0,1 0 0,1 0 0,-1 1 0,1-1 0,0 1 0,0 0-1,0 0 1,1 0 0,-1 0 0,1 0 0,1 1 0,-1 0 0,1 0 0,-1 0 0,5-3-226,114-59-337,-92 52 579,10-12-201,-36 22-1,0 0 0,0 1 0,0-1 0,0 1 0,1 0 1,-1 0-1,1 1 0,-1 0 0,1 0 0,0 0 0,0 1 0,0-1 0,0 2 0,2-1-40,-5 2 65,-1 1 0,1 0 0,-1-1-1,1 1 1,-1 0 0,0 0 0,1 1-1,-1-1 1,0 0 0,-1 1-1,1-1 1,0 1 0,-1 0 0,1 0-1,-1-1 1,0 1 0,0 0-1,0 0 1,0 0 0,-1 0 0,1 0-1,-1 0 1,0 0 0,0 0-1,0 0 1,0 1 0,0-1 0,-1 2-65,2 12 85,50 231-1116,-40-215-189</inkml:trace>
  <inkml:trace contextRef="#ctx0" brushRef="#br0" timeOffset="94852.959">4643 4413 5401,'-5'5'303,"1"0"-1,-1-1 0,1 2 1,0-1-1,0 0 1,0 1-1,1 0 1,0 0-1,0 0 0,0 0 1,1 0-1,0 0 1,0 1-1,1-1 1,0 1-1,0 0 0,0-1 1,1 1-1,0 0 1,0-1-1,1 1 1,-1 0-1,2-1 0,-1 1 1,2 2-303,3 15 302,1-1 0,2 0 0,0-1 1,1 1-1,1-2 0,7 9-302,20 24 268,2-1 1,3-2-1,2-2 0,2-2 0,4-1-268,55 58-165,8 18 331,-38-39 89,4-2 1,37 24-256,225 176-64,-260-200 29,62 61 454,128 95-419,437 296 280,-642-481-194,1-2 0,3-4 1,2-3-1,11 2-86,330 158 327,20 8-15,-370-176-279,1-4 1,2-2-1,1-4 0,1-2 1,1-3-1,10-1-33,20-2 25,1-4 1,0-4-1,0-5 0,1-4 1,65-10-26,-120 1 2,-1-1 0,-1-3 1,1-1-1,19-11-2,4 0 135,-52 20-123,0-1 0,0 0-1,0-1 1,-1-1 0,0 0 0,-1-2 0,0 1 0,0-2 0,-1 0 0,0-1 0,-1 0 0,0-1 0,-1-1 0,-1 1 0,0-2-1,-1 0 1,8-15-12,-11 16 6,-1 1-1,-1-1 1,0-1-1,-1 1 1,-1-1-1,0 1 0,-1-1 1,-1 0-1,0 0 1,-1 0-1,0 0 1,-1 0-1,-1-3-5,-19-71 15,-4 2 0,-3 0 0,-5 2 0,-3 2 0,-12-16-15,-8-6 7,-6 3 1,-4 3-1,-23-22-7,-25-39 15,-272-339 14,299 385-11,-5 3 0,-94-87-18,72 87 0,-83-107 0,130 143 5,-3 4 0,-3 2 0,-3 4 0,-45-28-5,-444-374 34,357 322 15,-212-109-49,311 194 15,47 23-2,0 4 1,-3 2-1,0 3 0,-2 2 0,-35-6-13,31 18 21,0 3 0,-1 3-1,0 3 1,0 3 0,0 4-1,0 2 1,1 4-1,0 3 1,0 3 0,1 3-1,-32 13-20,40-5-4,2 3 0,1 2 0,1 3 0,1 3 0,3 2 0,1 2 0,1 2 0,3 3 0,-7 10 4,-13 17-256</inkml:trace>
  <inkml:trace contextRef="#ctx0" brushRef="#br0" timeOffset="101553.548">1763 7501 13523,'-11'-3'10,"-10"-1"5160,32 16-2076,269 177-2508,236 82-592,-212-117-34,-262-132 34,279 146 567,63 9-561,-89-53 155,650 244-68,-34-112-3,-582-166 7,117 58-91,-360-116 12,6 5 196,1-5-1,1-4 1,92 15-208,-185-42-2,8 1-21,1-1-1,-1 1 0,0-2 1,0 1-1,1-1 1,-1 0-1,0-1 1,0 0-1,1-1 0,6-2 24,-14 4-501,-2 0-215,0 0-56</inkml:trace>
  <inkml:trace contextRef="#ctx0" brushRef="#br0" timeOffset="102286.72">2305 6231 9586,'0'0'2247,"0"0"2601,5 4-2736,94 72-1400,4-5-1,2-4 1,4-6-1,67 28-711,1331 505 303,-1112-447-27,43 14 293,631 255 872,-809-299-1351,568 238 417,-614-281-1040,-210-73-377,-4-1 93</inkml:trace>
  <inkml:trace contextRef="#ctx0" brushRef="#br0" timeOffset="103092.893">3759 3667 14315,'34'32'1463,"1"-1"0,2-2 0,0-2 0,10 3-1463,278 137 1178,-240-127-796,1019 456-6,231 104-88,-830-350 813,-12 20-1,412 304-1100,-626-378 76,750 541 519,-896-629-393,75 82-202,37 33-1880,-222-204 844</inkml:trace>
  <inkml:trace contextRef="#ctx0" brushRef="#br0" timeOffset="103684.998">6166 2577 19580,'84'69'706,"751"567"-529,790 532 706,-1013-765-210,201 77-673,830 541 234,-1351-818 274,-174-115 2777</inkml:trace>
  <inkml:trace contextRef="#ctx0" brushRef="#br0" timeOffset="104667.749">1018 6261 16035,'-82'58'4445,"81"-57"-3606,7-6 95,28-32-397,-3-1 1,-1-2 0,-1-1 0,6-16-538,27-38 284,106-128-61,79-72-223,-143 173 21,-5 1-12,-6-5-1,14-32-8,240-389-1659,-273 431 350</inkml:trace>
  <inkml:trace contextRef="#ctx0" brushRef="#br0" timeOffset="104963.392">2594 3714 11138,'-8'6'441,"-33"33"9716,32-19-8539,9-19-1586,1 0 0,0-1 1,-1 1-1,1-1 0,-1 1 0,1 0 0,0-1 0,-1 0 0,1 1 0,0-1 0,-1 1 0,1-1 0,0 0 0,0 1 0,0-1 0,-1 0 0,1 0 0,0 0 0,0 0 1,0 1-1,0-1 0,-1 0 0,1 0 0,0-1 0,0 1 0,0 0 0,-1 0 0,1 0 0,0-1 0,0 1 0,0 0 0,-1-1 0,1 1 0,0 0 0,-1-1 1,1 1-1,0-1 0,-1 1 0,1-1 0,0 1 0,-1-1 0,1 0 0,-1 1 0,1-1 0,-1 0 0,1 0 0,-1 1 0,0-1 0,1-1-32,46-34 195,-38 26-188,0 1 1,1 0 0,0 1-1,1 0 1,-1 1 0,2 0-1,-1 0 1,1 1 0,0 1-1,0 0 1,0 1 0,1 0-1,-1 1 1,1 0 0,0 1-1,0 0 1,0 1 0,0 1-1,12 1-7,-19 0 0,0 1 0,-1 0 0,1 1 0,-1-1 0,0 1 0,0 0-1,0 0 1,0 1 0,0 0 0,-1-1 0,1 2 0,-1-1-1,0 0 1,-1 1 0,1 0 0,-1 0 0,0 0 0,0 0 0,0 0-1,-1 1 1,1-1 0,-2 1 0,2 1 0,21 138 190,-23-45-63,-4 0 1,-4 0-1,-13 50-127,19-142 1,-15 112-199</inkml:trace>
  <inkml:trace contextRef="#ctx0" brushRef="#br0" timeOffset="106818.667">275 3770 10098,'-100'-209'12902,"98"206"-12790,1 0 0,0 1 0,-1 0 0,0-1 0,0 1 0,1 0 0,-1 0 0,-1 0 0,1 0 0,0 0 0,0 0 0,-1 0 0,1 1 0,-1 0 0,1-1-1,-1 1 1,0 0 0,1 0 0,-1 0 0,0 0 0,0 1 0,0-1 0,0 1 0,0 0 0,1 0 0,-1 0 0,0 0 0,0 0 0,0 1 0,0-1 0,0 1 0,0 0 0,1 0 0,-1 0 0,0 0 0,1 0 0,-1 1 0,1-1 0,-1 1 0,1-1 0,0 1 0,-1 0 0,1 0 0,0 0 0,0 0 0,0 2-112,-6 8 13,0 0 0,1 0 0,1 1-1,0 0 1,1 0 0,0 1-1,1-1 1,1 1 0,0 0 0,1 0-1,0 0 1,1 0 0,1 1 0,0-1-1,1 0 1,0 0 0,1 0-1,1 0 1,0 0 0,1 0 0,1-1-1,1 3-12,-1 0-4,1 0 0,1-1-1,1 0 1,0 0 0,1-1 0,0 1-1,1-2 1,1 0 0,0 0-1,1-1 1,0 0 0,1-1-1,10 7 5,-21-16 2,1 0-1,-1-1 0,1 1 0,-1-1 1,1 0-1,0 1 0,-1-1 0,1 0 1,0-1-1,0 1 0,0 0 0,0-1 1,0 0-1,0 1 0,0-1 1,0-1-1,-1 1 0,1 0 0,0-1 1,0 1-1,0-1 0,0 0 0,0 0 1,-1 0-1,1 0 0,0 0 0,-1-1 1,1 1-1,-1-1 0,1 0 0,-1 0 1,0 1-1,0-2 0,0 1 0,1-1-1,2-8 48,0 0 0,-1-1 0,0 1-1,-1-1 1,0 1 0,-1-1-1,0 0 1,-1 0 0,0 0 0,-1-1-1,-1 1 1,0 0 0,0 0 0,-1 0-1,-1 1 1,0-1 0,0 0-1,-1 1 1,-1 0 0,0 0 0,0 0-1,-1 0 1,-5-5-48,3 1 44,0 1 0,-2 0 0,0 0 0,0 1 0,-1 0 0,-1 1 0,0 0 0,0 1 0,-1 0 0,-1 1 0,0 0-44,14 11-1,0-1 1,1 1-1,-1-1 0,0 0 0,0 1 1,0-1-1,0 1 0,1-1 0,-1 1 1,0-1-1,0 1 0,0-1 0,0 0 1,0 1-1,0-1 0,0 1 0,0-1 1,-1 1-1,1-1 0,0 1 0,0-1 1,0 0-1,0 1 0,-1-1 0,1 1 1,0-1-1,0 0 0,-1 1 0,1-1 1,0 0-1,0 1 0,-1-1 0,1 0 1,0 1-1,-1-1 0,1 0 0,-1 0 1,1 1-1,0-1 0,-1 0 0,1 0 1,-1 0-1,1 0 0,-1 1 0,1-1 1,0 0-1,-1 0 0,1 0 0,-1 0 1,1 0-1,-1 0 0,1 0 0,-1 0 1,1-1-1,-1 1 0,1 0 1,23 40-62,49 41 19,-70-79 42,0 0-1,0 0 1,0 0-1,1-1 1,-1 1-1,0-1 1,0 1-1,1-1 1,-1 0-1,1 0 1,-1 0-1,1 0 1,0-1-1,-1 1 1,1-1 0,0 0-1,-1 1 1,1-1-1,0 0 1,0 0-1,-1-1 1,1 1-1,0-1 1,-1 1-1,1-1 1,-1 0-1,1 0 1,0 0-1,-1 0 1,0 0 0,1-1-1,-1 1 1,0-1-1,0 0 1,0 1-1,0-1 1,1-1 1,2-6 0,-1 0-1,0-1 1,0 0 0,-1 1 0,0-1 0,-1-1-1,0 1 1,0 0 0,-2 0 0,1-1 0,-1 1-1,0-1 1,-1 1 0,0 0 0,-1 0 0,0-1-1,-1 1 1,0 0 0,0 1 0,-1-1 0,0 1-1,-1-1 1,0 1 0,-1 1 0,0-1 0,0 1-1,-6-6 1,-2-1-65,14 23-60,18 29-69,119 217 36,-137-255 158,0 0 0,0 0 1,0 1-1,0-1 0,0 0 1,0 0-1,0 0 0,1 0 1,-1 0-1,0 0 1,1 0-1,-1 1 0,1-1 1,-1 0-1,1 0 0,-1 0 1,1 1-1,0-1 0,-1 0 1,1 1-1,0-1 0,-1 1 1,1-1-1,0 0 1,0 1-1,0 0 0,-1-1 1,1 1-1,0 0 0,0-1 1,0 1-1,0 0 0,0 0 1,0 0-1,0-1 0,0 1 1,0 0-1,0 0 1,0 1-1,-1-1 0,1 0 1,0 0-1,0 0 0,0 1 1,0-1-1,0 0 0,0 1 1,0-1-1,-1 1 0,1-1 1,0 1-1,0-1 1,-1 1-1,1-1 0,0 1 1,-1 0-1,1 0 0,0-1 1,-1 1-1,1 0 0,-1 0 1,0-1-1,1 1 0,-1 0 1,1 0-1,-1 0 1,0 1-1,5-25 17,-1 0 1,-1 0 0,-1 0 0,-1 0 0,-1-1-1,-1 1 1,-2 0 0,0 0 0,-1 0 0,-1 1 0,-1-1-1,-1 1 1,-1 0 0,-8-14-18,7 22-5,16 26-94,138 216-69,-92-166 191,-52-61-23,0-1 1,0 1-1,1-1 1,-1 0-1,0 1 1,0-1 0,0 0-1,0 0 1,0 0-1,1 1 1,-1-1-1,0-1 1,0 1 0,0 0-1,0 0 1,1 0-1,-1 0 1,0-1-1,0 1 1,0-1 0,0 1-1,0-1 1,0 1-1,0-1 1,0 1-1,0-1 1,0 0 0,0 0-1,0 1 1,-1-1-1,1 0 1,0 0-1,0 0 1,-1 0 0,1 0-1,-1 0 1,1 0-1,-1 0 1,1 0-1,-1 0 1,0 0 0,1-1-1,-1 1 1,0 0-1,0 0 1,0 0-1,0-1 0,14-66 43,-13 62-40,4-28 1,-2-1 1,-1 1 0,-1-1-1,-3 1 1,0-1 0,-8-30-5,10 62-148,11 4-379,20 33-712,-30-34 1164,0-1 1,0 1 0,0-1-1,0 1 1,0-1-1,0 0 1,0 0 0,0 1-1,0-1 1,-1 0-1,1 0 1,0 0-1,-1 0 1,1 0 0,0 0-1,-1 0 1,1 0-1,-1 0 1,0 0 0,1-1-1,-1 1 1,0 0-1,0 0 1,1 0 0,-1 0-1,0-1 1,0 1-1,0 0 1,-1 0-1,1 0 1,0 0 0,0 0-1,-1-1 1,1 1-1,0 0 1,-1 0 0,1 0 74,0 1-12,-3-43-145,-1 0-1,-2 1 0,-2 0 0,-1 0 1,-3 1-1,-1 0 0,-11-20 158,16 40 21,-1 1 1,-1 0-1,-1 0 0,-1 1 1,0 0-1,-2 1 0,-13-14-21,8 24-11,25 32-76,34 77-50,-14-31 412,3 0 0,2-2 0,4-2 0,38 54-275,-56-98 99,2 0 0,0-2 1,2 0-1,0-2 1,1 0-1,1-1 1,14 7-100,-35-23 69,-23-10 74,-251-143 1748,259 144-1755,-53-48 851,66 55-976,0 0 1,1 0-1,-1-1 1,0 1 0,0 0-1,1-1 1,-1 1-1,1 0 1,-1 0 0,1 0-1,0-1 1,-1 1-1,1 0 1,0 0-1,0 0 1,0 0 0,-1 0-1,1 0 1,0 1-1,0-1 1,1 0-1,-1 0 1,0 1 0,0-1-1,0 0 1,0 1-1,1-1 1,-1 1 0,0 0-1,0-1 1,1 1-1,-1 0 1,0 0-1,1 0-11,1-1 6,149-66-569,-103 38-580</inkml:trace>
  <inkml:trace contextRef="#ctx0" brushRef="#br0" timeOffset="107317.193">1169 2808 24389,'-2'-1'111,"0"0"-1,0 0 1,0 0-1,0 1 1,0-1-1,0 1 1,0-1-1,0 1 1,0 0-1,0 0 0,0 0 1,0 0-1,0 0 1,0 0-1,0 1 1,0-1-1,0 1 1,0-1-1,0 1 1,0 0-1,0 0 1,0-1-1,1 1 1,-1 1-1,0-1 1,0 0-1,1 0 1,-1 1-1,1-1 1,-1 1-1,1-1 1,0 1-1,0 0 0,0-1 1,0 1-1,0 0 1,0 0-1,-1 1-110,-20 81 18,21-76-14,-4 22 16,1-1-1,1 1 1,2 0 0,1 0 0,1 1-1,4 15-19,7-52-48,12-50 26,-16 37 20,1 0 1,1 1-1,0 1 0,2 0 1,0 0-1,1 1 0,0 0 1,1 1-1,16-12 2,-29 26-2,0-1 0,1 1 0,-1 0 0,0 0-1,0 0 1,1 0 0,-1 0 0,1 0 0,-1 1 0,1-1 0,-1 0-1,1 1 1,-1-1 0,1 1 0,0 0 0,-1-1 0,1 1 0,-1 0-1,1 0 1,0 0 0,-1 0 0,1 0 0,0 1 0,-1-1 0,1 0-1,0 1 1,-1-1 0,1 1 0,-1-1 0,1 1 0,-1 0 0,1 0-1,-1 0 1,0 0 0,1 0 0,-1 0 0,0 0 0,0 0 0,0 0-1,0 1 1,0-1 0,0 0 0,0 1 0,0-1 0,0 1 0,-1-1 0,1 1-1,0-1 1,-1 2 2,13 81-51,-16-50-11,-2 0 0,-1-1 0,-2 0 0,-1 0 0,-2-1-1,-1 0 1,-11 22 62,22-52-1301</inkml:trace>
  <inkml:trace contextRef="#ctx0" brushRef="#br0" timeOffset="107566.158">1416 2637 24349,'16'45'600,"3"12"80,1 6-231,-4 2-81,0 0 24,-3-19-216,0-11-80,-2-20 0,-11-15-192,0 0-784,-2-20-385</inkml:trace>
  <inkml:trace contextRef="#ctx0" brushRef="#br0" timeOffset="107814.069">1125 2422 21885,'-3'-7'1488,"3"7"624,0 0-639,0 0-801,0 0-312,0 0-240,2 1-56,14 33-968,-11-17-817</inkml:trace>
  <inkml:trace contextRef="#ctx0" brushRef="#br0" timeOffset="108098.516">1813 2543 19900,'-1'-2'170,"1"0"0,-1 0-1,1 1 1,-1-1 0,0 0 0,0 0-1,0 0 1,0 0 0,0 1 0,0-1-1,0 0 1,0 1 0,-1-1-1,1 1 1,-1 0 0,1-1 0,-1 1-1,1 0 1,-1 0 0,0 0 0,0 0-1,1 0 1,-1 0 0,0 1 0,0-1-1,0 0 1,0 1 0,0 0-1,0-1 1,0 1 0,-1 0-170,-1 1 78,0-1 0,0 1 0,0 0 0,0 0 0,0 0 0,0 1 0,0-1 0,1 1 0,-1 0 0,1 0 0,-1 0-1,1 1 1,0-1 0,0 1 0,0 0 0,0 0 0,1 0 0,-1 0 0,1 0 0,-1 1 0,1-1 0,0 1 0,-1 2-78,0 7 45,1 0 0,0 0 0,0 0 0,2 0 0,-1 0 0,2 0 0,0 0 0,0 0 0,1 0 0,1 0 0,0 0 0,1 0 0,0-1 1,1 0-1,0 1 0,1-2 0,6 9-45,-12-17 4,1-1 1,-1 0 0,1 0 0,0 0-1,0 1 1,0-1 0,1 0 0,-1 0 0,0-1-1,1 1 1,-1 0 0,1 0 0,0-1 0,-1 1-1,1-1 1,0 1 0,0-1 0,0 0-1,0 0 1,0 0 0,0 0 0,1 0 0,-1 0-1,0 0 1,0-1 0,1 1 0,-1-1-1,0 0 1,1 0 0,-1 0 0,0 0 0,1 0-1,-1 0 1,0 0 0,0-1 0,1 1-1,-1-1 1,0 0 0,0 0 0,0 0 0,1 0-5,4-9 12,0 0 0,-1 0 0,-1 0 1,1-1-1,-2 0 0,1 0 1,-2 0-1,0 0 0,0-1 0,-1 1 1,0-1-1,-1 0 0,0 0 0,-1-11-12,1 13 10,2-25 31,-1-1 0,-1 1 1,-3 0-1,0 0 0,-2 0 0,-2 0 0,-1 1 0,-2 0 1,-1 0-1,-2 1 0,-1 0 0,-1 1 0,-2 0 1,-1 2-1,-2 0 0,-1 1 0,-4-3-41,-7-1 31,31 33-32,0 0-1,0 1 1,0-1 0,0 0 0,0 1-1,0-1 1,0 0 0,0 1 0,0-1-1,-1 0 1,1 0 0,0 1 0,0-1-1,0 0 1,0 0 0,-1 1 0,1-1-1,0 0 1,0 0 0,-1 1-1,1-1 1,0 0 0,0 0 0,-1 0-1,1 0 1,0 1 0,-1-1 0,1 0-1,0 0 1,-1 0 0,1 0 0,0 0-1,-1 0 1,1 0 0,0 0 0,-1 0-1,1 0 1,0 0 0,0 0 0,-1 0-1,1 0 1,0 0 0,-1 0 0,1-1-1,0 1 1,-1 0 0,1 0 0,0 0-1,0 0 1,-1-1 0,1 1 0,0 0-1,0 0 1,-1 0 0,1-1 0,0 1-1,0 0 1,0 0 0,-1-1 0,1 1-1,0 0 1,0-1 0,0 1 0,0 0-1,0-1 1,0 1 0,0 0 1,26 80-163,-5-12 135,-7-21 45,1-1-1,3-1 0,1 0 0,3-1 0,23 35-16,-42-73-87,0-1-1,1-1 0,-1 1 0,1 0 1,0-1-1,0 0 0,0 1 0,1-2 1,-1 1-1,1 0 0,0-1 0,0 0 1,0 0-1,1-1 0,-1 0 0,1 1 0,-1-2 1,1 1-1,0-1 0,-1 1 0,4-1 88,19-7-4371</inkml:trace>
  <inkml:trace contextRef="#ctx0" brushRef="#br0" timeOffset="108389.326">2045 2291 23685,'1'2'52,"0"-1"-1,0 1 1,0 0 0,0-1-1,0 1 1,1-1 0,-1 1 0,0-1-1,1 0 1,-1 1 0,1-1-1,0 0 1,-1 0 0,1 0-1,0 0 1,0-1 0,0 1-1,0 0 1,-1-1 0,1 1-1,0-1 1,0 0 0,0 0-1,0 1 1,0-1 0,0 0 0,0-1-1,0 1 1,0 0 0,0-1-1,0 1 1,0-1 0,0 1-1,0-1 1,-1 0 0,1 0-1,0 0 1,0 0 0,-1 0-1,1 0 1,-1 0 0,1-1-1,-1 1 1,1-1 0,-1 1 0,0-1-1,0 1 1,0-1 0,0 0-1,0 1 1,0-1 0,0 0-1,0-1-51,3-5 35,0 0-1,0 0 0,-1 0 0,0 0 0,-1-1 1,0 0-1,0 1 0,-1-1 0,0 0 1,0 0-1,-1 0 0,-1 1 0,1-1 1,-1 0-1,-1 0 0,1 1 0,-2-1 0,1 0 1,-1 1-1,0 0 0,-1-1-34,2 6 30,-1 1 0,1 0 0,-1 0-1,1 0 1,-1 0 0,0 0 0,0 1 0,0-1 0,0 1 0,0 0-1,0 0 1,0 0 0,0 0 0,0 0 0,0 1 0,-1-1-1,1 1 1,0 0 0,0 0 0,-1 0 0,1 1 0,0-1-1,0 1 1,0-1 0,-1 1 0,1 0 0,0 0 0,0 1-1,0-1 1,1 1 0,-1-1 0,0 1 0,0 0 0,1 0-1,-1 0 1,1 0 0,0 1 0,0-1 0,-1 1 0,2-1 0,-1 1-1,0 0 1,0 0 0,1-1 0,0 1 0,-1 0 0,1 1-1,0-1-29,-1 11 18,1-1 0,0 1 0,1-1 0,0 1-1,1-1 1,1 1 0,0-1 0,1 1-1,0-1 1,1 0 0,0 0 0,3 3-18,-1 5 42,2-2 1,0 1-1,1-1 0,1-1 1,0 1-1,2-2 0,0 0 1,14 16-43,-20-27 13,0 0 0,0 0 1,0 0-1,1-1 0,0 0 1,0-1-1,1 0 0,-1 0 1,1 0-1,-1-1 0,1 0 1,0 0-1,1-1 0,-1 0 1,0-1-1,1 0 0,-1 0 1,0-1-1,1 1 0,-1-2 1,1 0-1,-1 0 0,6-1-13,38-16-257,-7-12-1026</inkml:trace>
  <inkml:trace contextRef="#ctx0" brushRef="#br0" timeOffset="109182.134">684 4593 11634,'-24'-18'11358,"23"17"-10141,1 1-119,19 9 483,52 86-576,-62-83-965,-3-1-19,1-1-1,1 0 1,-1 0-1,2-1 1,-1 0-1,1 0 1,1-1 0,-1 0-1,1-1 1,1 0-1,2 1-20,-12-8 5,0 1-1,0-1 1,1 0-1,-1 1 1,0-1-1,1 0 1,-1 0-1,0 0 1,1 0-1,-1 0 1,0 0-1,1 0 1,-1-1-1,0 1 1,1 0-1,-1-1 1,0 1-1,0-1 1,0 1-1,1-1 1,-1 1-1,0-1 1,0 0-1,0 0 1,0 0-1,0 0 1,0 0-1,0 0 1,0 0-1,-1 0 1,1 0-1,0 0 1,-1 0-1,1 0 1,0 0-1,-1-1 1,1 1-1,-1 0 1,0-1-1,0 1 1,1-1-5,8-64 174,-9 58-159,4-263 237,-4 266-245,0 4-5,-1 0 1,1-1 0,-1 1-1,1 0 1,-1 0 0,1 0 0,0-1-1,0 1 1,-1 0 0,1-1-1,0 1 1,0 0 0,0-1 0,0 1-1,1 0 1,-1 0 0,0-1-1,0 1 1,1 0 0,-1 0 0,1-1-1,-1 1 1,1 0 0,0 0 0,-1 0-1,1 0 1,0 0 0,0 0-1,0 0 1,0 0 0,0 0 0,0 0-1,0 0 1,0 1 0,0-1-1,0 0 1,0 1 0,0-1 0,0 1-1,1-1 1,-1 1 0,0 0 0,0-1-1,1 1 1,-1 0 0,0 0-1,1 0 1,-1 0 0,0 0 0,1 0-3,9 8 9,0 0 0,-1 1 0,0 0 0,0 0 0,-1 1 0,0 0 0,-1 1 0,0 0 0,-1 0 0,2 5-9,51 63 196,-34-72 21,-28-43-66,-6 4-536,-3 1-1,0 0 1,-2 0 0,-1 1-1,-12-17 386,13 24-2154</inkml:trace>
  <inkml:trace contextRef="#ctx0" brushRef="#br0" timeOffset="110161.789">1350 3978 8970,'2'1'8688,"-3"4"-3769,-11 17-2999,2-3-509,6-3-1239,0 0 0,1 0 0,0 0 0,1 0 0,1 0 0,1 0-1,0 0 1,1 1 0,1-1 0,0 0 0,1 0 0,1-1 0,1 1 0,0-1 0,1 1-1,0-2 1,1 1 0,8 11-172,33 19 169,-47-44-167,0-1 0,1 1 0,-1-1 0,0 0 0,1 1 0,-1-1 0,1 0 0,-1 0 0,1 0 0,-1 0 0,1 0 0,-1 0 0,1 0 0,-1-1 0,0 1 0,1 0 0,-1-1 0,1 1 0,-1-1 0,0 1 0,0-1 0,1 0 0,-1 0 0,0 0 0,0 1 0,0-1 0,0 0 0,0 0 0,0-1 0,0 1 0,0 0 0,0 0 0,0 0 0,0-1 0,-1 1 0,1 0 0,-1-1 0,1 1 0,-1 0 0,1-1 1,-1 1-1,0-1 0,0 1 0,0-1-2,2-14 19,0 0 0,-2 0 0,0 0 0,-1 0 0,0 1 0,-1-1 0,-1 0 0,-1 1 0,0 0 0,-1 0 1,0 0-1,-1 0 0,-1 1 0,-1 0 0,0 0 0,0 1 0,-1 0 0,-1 0 0,-1 0-19,-50-47 39,37 50-52,24 13 11,-1-1 0,1 0 1,0 1-1,0-1 0,0 0 0,1 1 1,-1-1-1,1 0 0,-1 1 1,1-1-1,0 0 0,0 0 1,-1 1-1,2-1 0,-1 0 0,0 0 1,0 0-1,1 0 0,-1-1 1,1 1-1,-1 0 0,1 0 1,0-1-1,0 1 0,0-1 0,0 0 1,0 0-1,0 1 0,0-1 1,0 0-1,0-1 0,0 1 1,1 0-1,-1-1 0,0 1 0,1-1 1,-1 0-1,0 0 0,1 1 1,0-2 1,4-2-4,-1-1 0,0 0 0,0 0 0,0-1 0,-1 0 0,1 0 0,-1 0 0,0 0 0,-1-1 0,1 0 0,-1 0 0,-1 0 0,1-1 0,-1 1 0,0-1 0,0 0 0,1-6 4,4-4-7,1-3-2,-6 12 2,0 1-1,1-1 1,0 1-1,0 0 1,0 0 0,1 0-1,0 1 1,0 0-1,1 0 1,0 0-1,5-4 8,-8 10-10,1-1 1,-1 0-1,1 1 0,0 0 0,-1 0 0,1 0 1,0 0-1,-1 1 0,1-1 0,-1 1 0,1 0 1,-1 0-1,1 0 0,-1 0 0,0 1 0,1 0 1,-1-1-1,0 1 0,0 0 0,0 0 0,0 1 1,-1-1-1,1 1 0,-1-1 0,1 1 0,-1 0 1,0 0-1,0 0 0,0 0 0,0 0 0,-1 1 0,1-1 1,-1 0-1,1 3 10,95 201 149,-97-207-143,0 1-1,1 0 0,-1 0 0,0-1 1,1 1-1,-1 0 0,0 0 0,1-1 1,-1 1-1,1 0 0,-1-1 1,1 1-1,-1-1 0,1 1 0,-1-1 1,1 1-1,0-1 0,-1 1 1,1-1-1,0 1 0,0-1 0,-1 0 1,1 1-1,0-1 0,0 0 1,-1 0-1,1 0 0,0 1 0,0-1 1,0 0-1,-1 0 0,1 0 1,0 0-1,0-1 0,0 1 0,-1 0 1,1 0-1,0 0 0,0-1 0,0 1 1,-1 0-1,1-1 0,0 1 1,-1 0-1,1-1 0,0 1 0,-1-1 1,1 1-1,-1-1 0,1 1 1,0-1-1,-1 0 0,1 1 0,-1-1 1,0 0-1,1 1 0,-1-1 1,0 0-1,1 0 0,-1 1 0,0-1 1,0 0-1,1 0 0,-1 0 1,0 1-1,0-1 0,0-1-5,13-55 150,-11 30-136,0 0 0,-2 1 1,-1-1-1,-2 0 0,0 1 0,-2 0 0,0 0 0,-2 0 0,-1 0 0,-1 1 0,-12-23-14,19 45-28,-4 22-56,6-11 83,1-1-1,-1 0 1,1 0-1,1 0 1,-1 1 0,1-1-1,1-1 1,-1 1-1,1 0 1,0 0 0,1-1-1,0 0 1,0 0-1,0 0 1,0 0-1,1-1 1,0 1 0,3 1 1,-7-6 0,0-1 1,1 1-1,-1 0 0,1-1 1,-1 1-1,1-1 1,-1 1-1,1-1 1,0 0-1,-1 0 1,1 1-1,-1-1 0,1-1 1,-1 1-1,1 0 1,0 0-1,-1 0 1,1-1-1,-1 1 0,1-1 1,-1 1-1,1-1 1,-1 0-1,1 1 1,-1-1-1,0 0 1,1 0-1,-1 0 0,0 0 1,0 0-1,0 0 1,0-1-1,0 1 1,0 0-1,0 0 1,0-1-1,0 1 0,-1-1 1,1 1-1,0-1 1,-1 1-1,1-2 0,20-67 24,-19 57-19,0 0-1,0 0 1,-2 0-1,0 0 1,0-1-1,-1 1 0,-1 0 1,0 0-1,-1 1 1,0-1-1,-1 0 1,0 1-1,-1 0 1,0 0-1,-6-9-4,11 21-2,0 1 0,1-1 0,-1 0 1,1 1-1,-1-1 0,0 0 0,1 1 0,-1-1 0,0 1 0,0-1 0,1 0 0,-1 1 1,0-1-1,0 1 0,0-1 0,1 1 0,-1-1 0,0 1 0,0-1 0,0 1 0,0-1 1,0 1-1,0-1 0,0 1 0,0-1 0,0 1 0,0-1 0,0 1 0,-1-1 1,1 1-1,0-1 0,0 1 0,0-1 0,-1 1 0,1-1 0,0 1 0,0-1 0,-1 0 1,1 1-1,0-1 0,-1 0 0,1 1 0,0-1 0,-1 0 0,1 1 0,-1-1 0,1 0 1,-1 0-1,1 1 0,-1-1 0,1 0 0,-1 0 0,1 0 0,-1 0 0,1 0 1,-1 0-1,1 1 0,-1-1 0,1 0 0,-1-1 0,1 1 0,-1 0 0,1 0 2,8 28-13,2-1 1,0 0-1,2-1 0,1 0 0,1-1 0,16 20 13,-30-43 1,1-1 1,-1 0-1,1 1 1,-1-1-1,1 0 0,0 0 1,0 0-1,0 0 1,0 0-1,0 0 0,0 0 1,0 0-1,0 0 1,0 0-1,0 0 0,0 0 1,1-1-1,-1 1 1,0-1-1,0 1 0,1-1 1,-1 1-1,0-1 1,1 0-1,-1 1 0,1-1 1,-1 0-1,0 0 1,1 0-1,-1 0 0,1 0 1,-1-1-1,0 1 0,1 0 1,-1-1-1,0 1 1,1-1-1,-1 1 0,0-1 1,1 1-1,-1-1 1,0 0-1,0 0 0,0 0 1,0 0-1,0 0 1,0 0-1,0 0 0,0 0 1,0 0-1,0 0 1,-1 0-1,1-1-1,27-71 82,-12-11-26,27-83-43,-42 166-16,1-1 0,0 1-1,0 0 1,0 0 0,0 0-1,-1 0 1,1 0-1,0 0 1,1 1 0,-1-1-1,0 0 1,0 1 0,0 0-1,0 0 1,0-1 0,0 1-1,1 1 1,-1-1-1,0 0 1,0 0 0,0 1-1,0-1 1,0 1 0,0 0-1,0-1 1,0 1 0,0 0-1,0 0 1,0 1 0,0-1-1,-1 0 1,1 0-1,0 1 1,-1-1 0,1 1-1,-1 0 1,0-1 0,1 1-1,-1 0 1,0 0 0,0 0-1,0 0 1,0 0-1,-1 0 1,1 0 0,0 1 3,8 8-6,2 0 3,-6-5 4,0 0 1,0-1-1,1 1 0,-1-1 0,1 0 0,1-1 0,-1 1 0,1-1 1,-1 0-1,1-1 0,0 0 0,7 2-1,-12-4-6,-1-1 0,1 0 0,-1 0 0,1-1 0,0 1 0,-1 0 0,1 0 0,-1-1 0,1 1 0,-1-1 0,1 1 0,-1-1 0,1 0 0,-1 1 0,0-1 0,1 0 0,-1 0 0,0 0 0,0 0 0,1 0 0,-1-1 0,0 1 0,0 0 0,0 0 0,0-1 0,-1 1 0,1-1 0,0 1 0,-1 0 0,1-1 0,-1 1 0,1-1 0,-1 0 0,1 1-1,-1-1 1,0 1 0,0-1 6,-1-62-1340,-10 29 1656</inkml:trace>
  <inkml:trace contextRef="#ctx0" brushRef="#br0" timeOffset="110441.149">1998 3140 23445,'3'12'1136,"6"4"337,2 2-641,10-2-704,4 0-120,7-9-8,3-5 56,4-5-680,1-3-569</inkml:trace>
  <inkml:trace contextRef="#ctx0" brushRef="#br0" timeOffset="110737.011">2420 3105 23613,'18'39'2257,"-15"-33"-2151,-1 1-1,1-1 1,0 0 0,1 0-1,-1 0 1,1 0 0,0-1 0,0 1-1,1-1 1,0 0 0,0-1-1,0 1 1,1-1 0,3 3-106,135 63 231,-111-57-236,-2 2 0,0 0 0,-1 2 0,0 2 0,-1 0 0,18 18 5,-38-29 72,-1 1 0,-1 0 0,1 1 1,-1-1-1,-1 2 0,0-1 0,0 0 0,-1 1 0,-1 0 0,0 0 0,0 1 0,-1-1 0,0 1 0,-1-1 1,-1 1-1,0 0 0,0 0 0,-1 0 0,-1 8-72,0-16 41,0-1 1,0 1 0,-1-1-1,1 0 1,-1 0-1,0 1 1,1-1 0,-1 0-1,-1 0 1,1-1-1,0 1 1,-1 0 0,1-1-1,-1 1 1,0-1 0,0 0-1,0 0 1,0 0-1,0 0 1,-1-1 0,1 1-1,0-1 1,-1 0-1,1 0 1,-1 0 0,1-1-1,-1 1 1,1-1-1,-1 1 1,0-1 0,1 0-1,-1-1 1,-2 1-42,-120-23 383,116 21-380,1-1-1,-1 0 0,1-1 1,-1 1-1,1-2 1,0 1-1,1-1 1,-1-1-1,1 0 0,0 0 1,0 0-1,1-1 1,0 0-1,0-1 1,1 1-1,0-1 0,0-1 1,0 1-1,1-1 1,1 0-1,0 0 1,0 0-1,0-1 0,1 1 1,1-1-1,0 0 1,0 0-1,1 0 1,0 0-1,1 0 0,0 0 1,0 0-1,2-5-2,4-7-231,1 0-1,2 1 0,0 0 1,1 1-1,1 0 0,1 0 1,13-15 231,2-5-1834</inkml:trace>
  <inkml:trace contextRef="#ctx0" brushRef="#br0" timeOffset="111530.705">2836 2178 20420,'19'43'713,"9"6"-257,1 7-32,9 5 128,3 2 32,5-2-224,6-2-80,0-4-152,-2-4-48,-8-10-104,-5-4-96,-17-13-304,-5-2-328,-15-10 848</inkml:trace>
  <inkml:trace contextRef="#ctx0" brushRef="#br0" timeOffset="114090.754">2722 2573 17636,'-52'-1'5990,"19"-41"-4164,26 16-1694,0 0 0,2 0 0,0-1 0,2 0 0,1 1 0,1-1 0,2 0 0,0 0 0,6-24-132,-7 40 14,1 0 1,1 0-1,0 0 0,0 0 0,1 0 0,1 1 0,0-1 0,0 1 0,1 0 0,0 0 0,1 1 0,0 0 0,0-1 0,1 2 0,0-1 1,1 1-1,0 0 0,0 1 0,0 0 0,1 0 0,0 1 0,1 0 0,0 1 0,-1 0 0,2 0 0,-1 1 0,0 0 0,1 1 0,6-1-14,-7 2 4,1 1-1,-1 0 1,0 1-1,1 0 1,-1 1-1,0 0 1,1 1-1,-1 0 1,0 0-1,0 1 1,0 0-1,-1 1 1,1 0-1,-1 1 1,0 0-1,0 0 1,0 1-1,-1 0 1,0 0-1,0 1 1,0 0-1,-1 1 1,0 0-1,-1 0 1,0 0-1,0 1 0,-1 0 1,0 0-1,0 0 1,-1 0-1,0 1 1,-1 0-1,0 0 1,0 0-1,-1 0 1,0 3-4,-1-4 67,0 1 0,-1 0 0,0-1 0,0 1 0,-1-1 0,0 1 0,-1-1 0,0 1 1,0-1-1,-1 0 0,0 0 0,-1 0 0,0 0 0,-1-1 0,1 0 0,-1 0 0,-1 0 0,0 0 0,0-1 0,0 0 1,-1 0-1,0 0 0,0-1 0,-1 0 0,0-1 0,0 0 0,0 0 0,-1 0 0,1-1 0,-1-1 0,0 1 0,0-1 1,-10 1-68,9-3-21,0 0 0,-1 0 0,1-1 0,0-1 0,-1 1 0,1-2 0,0 0 0,0 0 0,-1 0 0,-4-3 21,6-5-1267,30 11-157,12 4-346</inkml:trace>
  <inkml:trace contextRef="#ctx0" brushRef="#br0" timeOffset="114712.501">2944 1796 15011,'0'0'3297,"1"2"-212,33 68-281,188 287-605,-183-293-2003,-9-11-104,3-2 0,1-1 0,25 25-92,-59-74 7,1 0 0,-1 0-1,0 0 1,0 0 0,0 0-1,1 0 1,-1 0 0,1 0-1,-1 0 1,1 0 0,-1 0-1,1 0 1,-1 0 0,1-1-1,0 1 1,-1 0 0,1 0-1,0-1 1,0 1 0,0 0-1,0-1 1,-1 1 0,1-1-1,0 1 1,0-1 0,0 0-1,0 1 1,0-1 0,0 0-1,0 1 1,0-1 0,0 0-1,0 0 1,0 0 0,1 0-1,-1 0 1,0 0 0,0-1-1,0 1 1,0 0 0,0 0-1,0-1 1,0 1 0,0 0-1,0-1 1,-1 1 0,1-1-1,0 0 1,0 1 0,0-1-1,0 0 1,-1 1 0,1-1-1,0 0 1,-1 0 0,1 1-1,0-1 1,-1 0 0,1-1-7,-14-175 567,-26-106-385,40 283-182,0 0 0,-1 1 0,1-1 0,-1 0 0,1 1 0,-1-1 0,1 0 0,0 0 0,-1 0 0,1 0 0,0 1 0,-1-1 0,1 0 0,0 0-1,-1 0 1,1 0 0,0-1 0,-1 1 0,1 0 0,-1 0 0,1 0 0,0 0 0,-1-1 0,1 1 0,-1 0 0,1 0 0,0-1 0,-1 1 0,1-1 0,-1 1 0,1 0 0,-1-1-1,0 1 1,1-1 0,-1 1 0,1-1 0,-1 1 0,0-1 0,1 0 0,-1 1 0,0-1 0,0 1 0,1-1 0,-1 0 0,0 1 0,0-1 0,0 0 0,0 1 0,0-1-1,0 1 1,0-1 0,0 0 0,0 1 0,0-1 0,0 0 0,0 1 0,-1-1 0,1 0 0,0 1 0,0-1 0,-1 1 0,1-1 0,0 1 0,-1-1 0,1 1 0,-1-1 0,1 0-1,34 41 14,-33-39-11,39 63 76,-2 1 0,-4 1 0,-2 2-1,1 12-77,-29-71 10,14 26 66,-11-33-35,-5-22-58,-23-122-3682,7 81-1865</inkml:trace>
  <inkml:trace contextRef="#ctx0" brushRef="#br0" timeOffset="114975.514">3648 2024 13787,'0'0'4993,"0"0"896,22 22-5001,1-6-303,3 4-297,0 5-96,1-2-120,-4 1-24,-4-5-32,0-2 56,-9-5-560,-1-3-569</inkml:trace>
  <inkml:trace contextRef="#ctx0" brushRef="#br0" timeOffset="115610.559">3512 1522 16948,'0'0'1613,"0"0"-271,0 0-423,26 5 4261,-26-10-4583,10 0 1114,92 91-1598,34 60-56,-91-94-25,3-1 0,2-3-1,35 25-31,-36-27-1307,-44-40-420</inkml:trace>
  <inkml:trace contextRef="#ctx0" brushRef="#br0" timeOffset="115912.422">3662 1221 23069,'9'20'720,"6"11"216,2 8-192,12 14-39,3 4 55,11 4-152,3 2-200,6-3-152,2 1-72,0-5-112,0-4-40,-8-11-24,1-6 8,-15-13-104,-8-6-248,-10-9-864,-4-2-505</inkml:trace>
  <inkml:trace contextRef="#ctx0" brushRef="#br0" timeOffset="116189.453">4064 1419 21357,'19'11'1032,"0"2"784,10 10-1144,-1 2-120,5 7-111,4 0-73,-4-1-136,2-2-80,-1-4-56,-1-6-24,0-2-48,-6-5 0,-5-2-8,-1 3 8,-8-4-160,-3 0-392,-10-9-793</inkml:trace>
  <inkml:trace contextRef="#ctx0" brushRef="#br0" timeOffset="116467.059">4125 1284 21549,'-3'-14'1584,"0"4"984,3 10-1167,0 0-793,0 0-248,0 0-272,2 2-56,-1-1-120,1 1-336,-1-1-1312,0 2 167</inkml:trace>
  <inkml:trace contextRef="#ctx0" brushRef="#br0" timeOffset="116778.275">4350 1324 23429,'31'66'1080,"4"-3"0,2-1 1,3-1-1,41 46-1080,-63-83 23,1 0 0,1-2 0,1 0 0,1-1 0,1-1 0,0-1 0,2-2 0,15 9-23,6 0 64,-51-44 13,-185-340 356,127 248-376,12-11-48,51 121-14,-1-1 0,1 0 0,0 0 0,0 0 0,0 0 0,-1 0 0,1 0 0,0 0 0,0 0-1,0 0 1,0 0 0,1 0 0,-1 1 0,0-1 0,0 0 0,1 0 0,-1 0 0,0 0 0,1 0 0,-1 0 0,1 1 0,-1-1 0,1 0 0,-1 0 0,1 1-1,-1-1 1,1 0 0,0 1 0,0-1 0,-1 0 0,1 1 0,0-1 0,0 1 0,0 0 0,-1-1 0,1 1 0,0 0 0,0-1 0,0 1 0,0 0 0,0 0-1,0 0 1,0-1 0,0 1 0,0 0 0,-1 0 0,1 1 0,0-1 0,0 0 0,0 0 0,0 0 0,0 1 0,0-1 0,0 0 0,0 1 0,-1-1 0,1 1-1,0-1 1,0 1 5,50 27-93,-43-20 131,-1 0 0,0 0 0,0 1 0,-1 0 0,-1 0 0,1 1 0,-1-1-1,-1 1 1,0 0 0,0 1 0,-1-1 0,0 1 0,-1-1 0,0 1 0,-1 0 0,0 0 0,-1-1 0,-1 10-38,2-19-33,-1 1 0,0-1 1,0 0-1,0 1 0,0-1 0,0 1 1,0-1-1,0 0 0,-1 1 0,1-1 1,0 0-1,-1 1 0,1-1 0,-1 0 1,1 1-1,-1-1 0,0 0 0,0 0 1,1 0-1,-1 0 0,0 1 0,0-1 1,0 0-1,0-1 0,0 1 0,0 0 1,-1 0-1,1 0 0,0-1 0,0 1 1,-1 0-1,1-1 0,0 1 0,-1-1 1,1 0-1,0 1 0,-1-1 1,1 0-1,-1 0 0,1 0 0,0 0 1,-1 0-1,1 0 0,-1 0 0,1-1 1,0 1-1,-2-1 33,-12-14-1873</inkml:trace>
  <inkml:trace contextRef="#ctx0" brushRef="#br0" timeOffset="117089.817">4760 1025 26758,'-1'11'291,"-1"6"-90,0 0 0,1 1 0,1-1 0,0 1 0,1-1 0,1 0-1,4 13-200,-5-30 3,0 0-1,0 1 0,1-1 0,-1 0 0,0 0 1,1 0-1,-1 0 0,0 0 0,0 0 1,1 0-1,-1 0 0,0-1 0,0 1 0,1 0 1,-1-1-1,0 1 0,0-1 0,0 0 0,0 1 1,1-1-1,-1 0 0,0 1 0,0-1 0,0 0 1,-1 0-1,1 0 0,0 0 0,0 0 0,0 0 1,-1 0-1,1 0 0,0 0 0,-1 0 1,1-1-1,-1 1 0,0 0 0,1 0 0,-1-1 1,0 1-1,0 0 0,1 0-2,5-8 17,-2 5-17,1 0 0,0 1 0,-1-1 0,1 1 0,0 1 0,0-1 0,1 0 0,-1 1 0,0 0 1,1 1-1,0-1 0,-1 1 0,1 0 0,0 0 0,3 1 0,-6-1-1,-1 1 0,1 0 0,-1 0 1,1 0-1,0 0 0,-1 0 0,1 1 1,-1-1-1,1 1 0,-1-1 0,1 1 1,-1 0-1,1 0 0,-1 0 0,0 0 1,1 1-1,-1-1 0,0 1 0,0-1 1,0 1-1,0 0 0,0 0 0,-1 0 1,1 0-1,0 0 0,-1 0 0,0 0 1,1 0-1,-1 1 0,0-1 0,0 1 1,0-1-1,0 0 0,-1 2 1,1 9 29,-1-1 0,0 1 1,-1-1-1,0 1 0,-1-1 0,-1 1 0,0-1 0,0 0 0,-1 0 0,-1 0 1,0 0-1,-1-1 0,-5 8-29,-27 16-356,16-33-1023</inkml:trace>
  <inkml:trace contextRef="#ctx0" brushRef="#br0" timeOffset="117511.857">5194 811 27694,'38'-2'384,"-19"-4"-184,1-2-72,0-7-104,1-4-8,-2-6-32,0-1-328,-3 0-1720</inkml:trace>
  <inkml:trace contextRef="#ctx0" brushRef="#br0" timeOffset="118770.523">5538 386 29166,'-6'5'28,"1"1"0,-1 0 1,1 1-1,1-1 0,-1 1 0,1 0 0,0 0 0,0 0 0,1 1 0,0-1 0,1 1 0,-1 0 1,2 0-1,-1 0 0,1 0 0,0 0 0,0 0 0,1 0 0,1 3-28,-1 9-2,1 0 0,1 0 0,1 0 0,1-1 0,1 0 0,0 1 0,4 5 2,19 23-5,-27-47 5,0 0 0,-1 0-1,1 0 1,0 0 0,0 0-1,0 0 1,0 0-1,0 0 1,0-1 0,0 1-1,0 0 1,0-1 0,0 1-1,0-1 1,0 1-1,1-1 1,-1 0 0,0 1-1,0-1 1,0 0 0,1 0-1,-1 0 1,0 0 0,0 0-1,1 0 1,-1 0-1,0 0 1,0-1 0,1 1-1,-1 0 1,0-1 0,0 1-1,0-1 1,0 1 0,0-1-1,0 0 1,0 1-1,0-1 1,0 0 0,0 0-1,1 0 1,5-10 5,0 0 0,-1 0 0,0-1-1,-1 0 1,0 0 0,-1 0 0,0 0-1,-1-1 1,-1 0 0,0 0 0,0 1 0,-1-1-1,-1 0 1,-1-7-5,1 7 5,0 0-1,-1 0 1,0 0-1,-1 0 1,-1 1-1,0-1 1,-1 0 0,0 1-1,0 0 1,-2 0-1,0 1 1,0-1-1,-1 1 1,0 0-5,7 10-1,0 1 1,0-1-1,0 0 0,0 1 1,-1-1-1,1 0 0,0 1 1,0-1-1,-1 0 0,1 1 1,0-1-1,-1 1 0,1-1 1,0 0-1,-1 1 0,1-1 1,-1 1-1,1 0 0,-1-1 1,1 1-1,-1-1 0,1 1 0,-1 0 1,0-1-1,1 1 0,-1 0 1,0 0-1,1-1 0,-1 1 1,1 0-1,-1 0 0,0 0 1,1 0-1,-1 0 0,0 0 1,0 0-1,1 0 0,-1 0 1,0 0-1,1 0 0,-1 0 1,1 0-1,-1 1 0,0-1 1,1 0-1,-1 1 0,0-1 1,1 0-1,-1 1 0,1-1 1,-1 1-1,1-1 0,-1 0 1,1 1-1,-1-1 0,1 1 1,0 0-1,-1-1 0,1 1 0,0-1 1,-1 1-1,1 0 0,0-1 1,0 1-1,-1-1 0,1 2 1,-3 49-80,5-19 76,2 1 0,1-1 1,2 0-1,1 0 0,1-1 1,2-1-1,1 1 0,12 20 4,-24-49 2,1 0-1,0 0 0,-1 0 1,1 1-1,0-1 0,0 0 1,1 0-1,-1 0 0,0-1 1,1 1-1,-1 0 0,1 0 1,-1-1-1,1 1 0,0-1 1,0 1-1,0-1 0,0 0 1,0 0-1,0 0 0,0 0 1,0 0-1,0 0 0,1-1 1,-1 1-1,0-1 0,0 1 1,1-1-1,-1 0 0,0 0 1,0 0-1,1 0 0,-1 0 1,2-1-2,1-5 6,-1-1 1,0 1 0,0-1 0,-1 0-1,0 0 1,0-1 0,0 1 0,-1-1-1,0 1 1,-1-1 0,1 0 0,-2 1-1,1-1 1,-1 0 0,0 0 0,0 0-1,-1 1 1,-2-7-7,3 9 1,-1-11 6,0-1-1,-1 0 0,-1 1 0,-1 0 0,-1 0 0,0 0 1,0 0-1,-7-10-6,12 26-2,0 0 0,0 0 0,-1 1 0,1-1-1,0 0 1,0 0 0,-1 0 0,1 1 0,0-1 0,0 0 0,-1 0 0,1 0 0,0 0 0,0 1 0,-1-1 0,1 0 0,0 0 0,0 0 0,-1 0 0,1 0 0,0 0 0,-1 0 0,1 0 0,0 0 0,-1 0 0,1 0 0,0 0-1,0 0 1,-1 0 0,1 0 0,0-1 0,-1 1 0,1 0 0,0 0 2,6 36-68,1-10 41,-4-7 25,1-1 0,2 0 0,-1 0-1,2 0 1,1 0 0,0-1 0,1-1 0,10 15 2,-18-29 1,0-1 0,0 0-1,0 0 1,0 0 0,0 0-1,0 0 1,0 0-1,0 0 1,0-1 0,1 1-1,-1 0 1,0-1 0,1 1-1,-1-1 1,1 1 0,-1-1-1,0 0 1,1 1 0,-1-1-1,1 0 1,-1 0-1,1 0 1,-1 0 0,1 0-1,-1-1 1,0 1 0,1 0-1,-1-1 1,1 1 0,-1-1-1,0 1 1,1-1 0,-1 0-1,0 1 1,0-1-1,1 0 1,-1 0 0,0 0-1,0 0 1,0 0 0,0 0-1,0 0 1,0 0 0,0-2-1,38-58 33,42-114-9,-81 174-25,0 0-1,0 0 1,0 0 0,0 1 0,1-1 0,-1 0 0,0 0 0,1 0-1,-1 1 1,1-1 0,-1 0 0,1 0 0,-1 1 0,1-1 0,-1 0 0,1 1-1,0-1 1,-1 0 0,1 1 0,0-1 0,0 1 0,-1 0 0,1-1-1,0 1 1,0-1 0,0 1 0,-1 0 0,1 0 0,0-1 0,0 1 0,0 0-1,0 0 1,0 0 0,0 0 0,-1 0 0,1 0 0,0 0 0,0 0-1,0 1 1,0-1 0,0 0 0,0 0 0,-1 1 0,1-1 0,0 1-1,0-1 1,-1 1 0,1-1 0,0 1 0,0-1 0,-1 1 0,1-1 0,-1 1-1,1 0 1,0-1 0,-1 1 0,1 0 0,-1 0 0,0-1 0,1 1-1,-1 0 1,0 0 0,1 0 0,-1 0 1,17 55-31,-12-21 88,-4-32 10,-7-20 109,-6-12-128,-1 1 1,-1 1 0,-1 1-1,-1 0 1,-2 0 0,-4-2-49,35 26-155,21 17 111,-32-13 43,1 0-1,-1 0 1,1 1-1,-1-2 0,1 1 1,0 0-1,0-1 1,0 1-1,0-1 0,0 0 1,0 0-1,0 0 1,0 0-1,1 0 1,-1-1-1,0 0 0,0 1 1,1-1-1,-1-1 1,0 1-1,0 0 1,1-1-1,-1 1 0,0-1 1,0 0-1,0 0 1,0-1-1,0 1 1,0 0-1,0-1 0,0 0 1,0 0-1,-1 0 1,1 0-1,-1 0 0,1 0 1,-1-1-1,0 1 1,1-1 1,41-127-359,-43 129 355,0 1 1,0 0-1,0 0 1,0 0-1,0 0 1,0 0-1,0 0 0,1 0 1,-1 1-1,0-1 1,0 0-1,0 1 1,0-1-1,0 0 0,0 1 1,0 0-1,0-1 1,0 1-1,0-1 1,-1 1-1,1 0 0,0 0 1,0-1-1,0 1 1,-1 0-1,1 0 1,-1 0-1,1 0 0,0 0 1,-1 0-1,0 0 1,1 0-1,-1 0 1,1 0-1,-1 0 0,0 0 1,0 0-1,0 0 1,0 0-1,0 0 1,0 1-1,0-1 0,0 0 1,0 0-1,0 0 1,-1 1 3,3 3-12,71 159 31,-72-163-15,-1 0 1,1 0 0,-1 0 0,1 0 0,-1 1-1,1-1 1,0 0 0,0 0 0,-1-1 0,1 1 0,0 0-1,0 0 1,0 0 0,0 0 0,0-1 0,0 1-1,0 0 1,0-1 0,0 1 0,0-1 0,1 1-1,-1-1 1,0 0 0,0 0 0,0 1 0,1-1-1,-1 0 1,0 0 0,0 0 0,1 0 0,-1 0 0,0 0-1,0-1 1,0 1 0,1 0 0,-1-1 0,0 1-1,0-1 1,0 1 0,0-1 0,0 1 0,1-1-5,29-45 86,-27 35-81,0 0 0,-1 0 0,0 0 1,-1 0-1,0 0 0,0-1 0,-2 1 1,1-1-1,-1 1 0,-1-1 0,0 1 0,-1 0 1,0-2-6,2 11 4,0 2-10,11-2-26,-7 1 32,-1 0 0,1 0-1,-1 0 1,1 0-1,-1 0 1,1-1-1,-1 0 1,0 0 0,0 0-1,1 0 1,-2 0-1,1 0 1,0-1-1,0 1 1,-1-1 0,1 0-1,-1 0 1,0 0-1,0 0 1,0 0-1,0 0 1,-1-1 0,1 1-1,-1-1 1,1-1 0,0-3 0,0 0 0,-1 0 1,1 0-1,-2-1 1,1 1-1,-1 0 0,0 0 1,-1-1-1,0 1 0,0 0 1,-1 0-1,0 0 1,0 0-1,-1 0 0,0 1 1,0-1-1,-1 1 0,-4-7 0,8 14-1,0-1 0,-1 1-1,1-1 1,-1 1 0,1-1-1,-1 1 1,1-1-1,-1 1 1,1-1 0,-1 1-1,1 0 1,-1-1 0,0 1-1,1 0 1,-1 0-1,1-1 1,-1 1 0,0 0-1,1 0 1,-1 0 0,0 0-1,1 0 1,-1 0 0,0 0-1,1 0 1,-1 0-1,0 0 1,1 0 0,-1 0-1,0 1 1,1-1 0,-1 0-1,1 0 1,-1 1 0,0-1-1,1 0 1,-1 1-1,1-1 1,-1 0 0,1 1-1,-1-1 1,1 1 0,-1-1-1,1 1 1,0-1-1,-1 1 1,1 0 0,0-1-1,-1 1 1,1-1 0,0 1-1,0 0 1,0-1 0,-1 1-1,1-1 1,0 1-1,0 0 2,-6 41-62,5-32 67,1 0 0,1 0-1,0 0 1,0 0 0,1 0-1,0 0 1,0 0 0,1-1-1,1 1 1,-1-1 0,2 0-1,-1 0 1,1 0 0,0-1-1,1 0 1,0 0 0,1 0-1,-1-1 1,1 0 0,1 0-1,-1 0 1,1-1 0,0 0-1,8 3-4,-13-8-5,0 0-1,0-1 0,-1 1 1,1-1-1,0 0 0,0 0 0,0 0 1,0 0-1,-1 0 0,1-1 1,0 1-1,0-1 0,0 0 0,-1 0 1,1 0-1,-1 0 0,1 0 1,-1-1-1,1 1 0,-1-1 0,1 0 1,-1 1-1,0-1 0,0 0 1,1-2 5,11-22-1002</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16:11.980"/>
    </inkml:context>
    <inkml:brush xml:id="br0">
      <inkml:brushProperty name="width" value="0.025" units="cm"/>
      <inkml:brushProperty name="height" value="0.025" units="cm"/>
    </inkml:brush>
  </inkml:definitions>
  <inkml:trace contextRef="#ctx0" brushRef="#br0">233 78 10362,'-8'5'474,"0"1"0,1 0-1,0 0 1,0 1 0,0 0 0,1 0 0,0 1-1,0 0 1,1 0 0,0 0 0,-2 5-474,-48 164 2580,51-158-2205,-19 107 371,7 1 0,3 30-746,12-151 50,-2 13 26,1 1 1,1 0-1,0 0 0,1 0 0,2 0 1,0 0-1,1-1 0,1 1 1,1-1-1,0 1 0,2-2 1,0 1-1,1-1 0,4 7-76,-4-19 15,1 1 0,0-1-1,0 0 1,0-1 0,0 0-1,1-1 1,0 0 0,0-1-1,0 1 1,0-2 0,1 0-1,-1 0 1,1-1 0,-1 0-1,1 0 1,0-2 0,-1 1-1,6-2-14,13 3 12,633 65 24,-620-62-36,91 8 2,1-4 1,0-7-1,16-7-2,-116 3 10,0-2-1,0-2 1,-1-1-1,1-1 1,-2-2 0,0-1-1,0-2 1,-1-1 0,-1-1-1,-1-2 1,0-1 0,-1-1-1,2-4-9,-28 22 28,-2 2 23,0 0 100,0 0 22,0 0-10,-1-2-155,0 0 1,0 0 0,1 0 0,-1 0-1,0 0 1,1-1 0,0 1 0,-1 0-1,1 0 1,0-1 0,0 1 0,0 0-1,1 0 1,-1-1 0,0 1 0,1 0-1,-1 0 1,1 0 0,0 0-1,0 0 1,0 0 0,0 0 0,0 0-1,0 0 1,1 0 0,0-1-9,3-8 25,7-14-7,-1 1 1,-1-2 0,-1 1-1,-2-1 1,0-1 0,-2 1-1,-1-1 1,-1 0 0,-1 0 0,-1 0-1,-2 0 1,0 0 0,-2 0-1,-1 0 1,-5-14-19,-98-191 171,42 93-161,53 125 22,6 9-15,1-1 0,-1 1 0,0 0-1,-1 1 1,1 0 0,-1 0 0,0 0-1,0 1 1,0-1 0,0 2 0,-1-1 0,-6 0-17,-94-11 545,-1 5 0,0 5 1,0 5-1,-83 11-545,-25 0 267,103-7-182,0 5 1,0 6-1,-98 26-85,31 9-988,163-44-83</inkml:trace>
  <inkml:trace contextRef="#ctx0" brushRef="#br0" timeOffset="30396.393">134 232 4713,'-5'3'173,"1"0"1,0-1-1,-1 1 0,1 1 1,1-1-1,-1 0 0,0 1 1,1 0-1,0 0 0,0 0 0,0 0 1,0 1-1,1-1 0,-1 1 1,1-1-1,0 1 0,1 0 1,-1 0-1,1 0 0,0 0 1,0 0-1,0 0 0,1 0 1,0 1-174,-11 37 1992,-23 72 3112,18 4-3813,14 227-987,0-339-284,1 0 0,-1 0 0,1-1 0,1 1 0,-1 0 0,1 0 0,0 0 0,1 0 0,0 0 0,0 0 0,0-1 0,1 1 0,0 0 0,0-1 0,1 1 0,-1-1 0,2 0 0,-1 0 0,1 0 0,0 0 0,0-1 0,0 1 0,1-1 0,-1 0 0,1 0 0,1-1 0,-1 1 0,1-1 0,0-1 0,2 2-20,232 41 445,-135-33-385,0-5-1,1-3 1,0-6 0,-1-4-1,89-17-59,-187 22 5,401-39 154,-384 39-160,11 1 26,0-2-1,1-1 0,-1-1 0,0-2 0,27-8-24,42-22 77,-81-28 1034,85-190-956,-102 222-138,-2 0 0,-1-1 0,-1 0 0,-2 1 0,-1-1 1,-2 0-1,-1 1 0,-1-2-17,-6-58 36,11 63-45,0 0 0,2 0-1,1 0 1,1 0 0,1 0-1,6-12 10,7-48-235,-16 85 235,-1 0-1,0 1 0,1-1 1,-1 0-1,-1 0 0,1 0 1,0 1-1,-1-1 0,1 0 1,-1 0-1,0 0 1,0 0-1,0 0 0,0 0 1,-1 0-1,1 0 0,-1 0 1,1 0-1,-1 0 0,0 0 1,-1 0-1,1 1 0,0-1 1,-1 0-1,1 1 0,-1-1 1,0 1-1,0 0 0,0 0 1,0-1-1,0 1 0,0 1 1,-1-1-1,1 0 1,-1 0-1,1 1 0,-1-1 1,0 1-1,1 0 0,-1 0 1,0 0-1,0 0 0,0 1 1,0-1-1,0 1 0,0 0 1,-1-1 0,-55 32 107,47-20-128,7-8 28,0-1 1,-1 0-1,1 0 0,0 0 0,-1-1 0,1 0 0,0 0 0,-1-1 1,1 1-1,-1-1 0,1 0 0,-1 0 0,1-1 0,-1 0 0,1 0 0,-1 0 1,1-1-1,0 0 0,-3-1-7,-20-3 19,-16 0 2,0 2-1,0 2 1,0 2-1,1 2 1,-1 2-1,0 2 1,1 1-1,-30 10-20,-50 6 48,-1-5 1,0-6-1,-35-4-48,41-4 8,0 6-1,1 5 1,-83 23-8,161-22-259,33-6-189</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16:49.053"/>
    </inkml:context>
    <inkml:brush xml:id="br0">
      <inkml:brushProperty name="width" value="0.025" units="cm"/>
      <inkml:brushProperty name="height" value="0.025" units="cm"/>
    </inkml:brush>
  </inkml:definitions>
  <inkml:trace contextRef="#ctx0" brushRef="#br0">150 139 3393,'-6'6'192,"0"0"0,1 1 0,0 0 0,0 0 0,1 0 0,0 1 0,0-1 0,1 1 0,0 0 0,0 0 0,1 0 1,0 0-1,0 1 0,1-1 0,0 0 0,0 1 0,1-1 0,1 7-192,-3 7 202,-35 254 3689,13-105-596,6 2 0,7 43-3295,10-212 25,1-1 0,0 0 0,-1 0 0,1 1-1,0-1 1,1 0 0,-1 1 0,1-1 0,-1 0 0,1 0 0,0 0-1,0 0 1,0 1 0,1-1 0,-1 0 0,1-1 0,-1 1 0,1 0-1,0 0 1,0-1 0,0 1 0,1-1 0,-1 0 0,0 0 0,1 0 0,0 0-1,-1 0 1,1 0 0,0 0 0,0-1 0,0 0 0,0 0 0,0 1-1,0-2 1,1 1 0,-1 0 0,0-1 0,0 1 0,1-1 0,-1 0-1,0 0 1,3-1-25,34-2 41,-1-3-1,-1-1 1,1-2-1,18-8-40,34-7 30,0 7-18,0 4 0,1 4 0,0 4-1,0 4 1,55 8-12,262 2 15,149 11 10,-356-3 7,158-10-32,171-4 16,-401-3-1,0-5 1,89-18-16,-91 2 57,0-28 3,-78 28-56,-47 19 3,-1 0 0,0-1 0,0 1 0,0 0 0,-1-1 0,1 1 0,-1-1 0,1 1 0,-1-1 0,0 0 0,0 0 0,0 0 0,0 1 0,0-1 0,-1 0 0,1 0 0,-1 0 0,0 0 0,0 0 0,0 0 0,0 0 0,-1-3-7,1-4 45,11-338 402,-24 249-360,2-30-40,12 127-41,0 0 0,-1 0 0,1 0 0,0 0 0,-1 0 0,1 0 0,-1 0 0,0 0 0,0 0-1,0 0 1,0 0 0,0 0 0,0 0 0,-1 0 0,1 0 0,-1 0 0,1 0 0,-1 0 0,0 0 0,0 0 0,1 0-1,-2 0 1,1 0 0,0 1 0,0-1 0,0 0 0,-1 1 0,1-1 0,-1 1 0,1-1 0,-1 1 0,0 0 0,0 0 0,1 0-1,-1 0 1,0 0 0,0 0 0,0 0 0,0 1 0,0-1 0,-1 0-6,-207-18 1050,108-1-742,-1 4 1,0 4 0,-63 4-309,-812-68 400,566 55-221,50-37-149,-43 41-72,32-13 61,348 28-38,0 0 0,0-2-1,1-1 1,0-1 0,0-1 0,0-1 0,1-1-1,-6-4 20,8 2-325,0 2-172</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19:08.851"/>
    </inkml:context>
    <inkml:brush xml:id="br0">
      <inkml:brushProperty name="width" value="0.025" units="cm"/>
      <inkml:brushProperty name="height" value="0.025" units="cm"/>
    </inkml:brush>
  </inkml:definitions>
  <inkml:trace contextRef="#ctx0" brushRef="#br0">2 39 12067,'0'0'1868,"-1"0"4999,5-7-4911,0 3-1856,-1 1-1,1 0 0,0 0 1,0 1-1,0-1 1,1 1-1,-1 0 0,0 0 1,1 0-1,0 1 0,-1-1 1,1 1-1,0 1 1,0-1-1,-1 0 0,1 1 1,0 0-1,0 0 1,0 1-1,0-1 0,3 2-99,201 64 536,-177-52-526,0-2 0,1 0 0,0-3 0,0 0 0,1-2 0,0-2 0,25 1-10,72 0 16,0 6 0,-2 6 0,83 24-16,-39-18 0,1-7-1,0-8 1,1-8 0,80-12 0,-181 8 3,869-61 116,-690 62-123,744-35 3,-508-5 510,144 19-509,600 67 79,-876-25-34,50 21-45,-92-17 14,307-20-14,-225-6-24,-139 9 30,225-5 16,2-18-9,-379 23-20,0 5 0,79 19 7,-58-8 23,74 10 15,-201-32-48,-1-1-1,0 1 1,0 0 0,0-1 0,1 1 0,-1 0 0,0-1 0,0 1 0,1-1 0,-1 0-1,0 1 1,1-1 0,-1 1 0,1-1 0,-1 0 0,1 0 0,-1 1 0,1-1 0,-1 0-1,1 0 1,0 0 0,-1 1 0,1-1 0,0 0 0,0 0 0,-1 0 0,1 0 0,0 0 0,0 1-1,0-1 1,0 0 0,0 0 0,1 0 0,-1 0 0,0 0 0,0 0 0,0 1 0,1-1-1,-1 0 1,1 0 0,-1 0 0,0 1 0,1-1 0,-1 0 0,1 0 0,0 1 0,-1-1-1,1 1 1,-1-1 0,1 0 0,0 1 0,0-1 0,-1 1 0,1-1 0,0 1 0,0 0 0,-1-1-1,1 1 1,0 0 0,0 0 0,0-1 0,0 1 0,0 0 0,0 0 10,-15 5-690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17:38.600"/>
    </inkml:context>
    <inkml:brush xml:id="br0">
      <inkml:brushProperty name="width" value="0.025" units="cm"/>
      <inkml:brushProperty name="height" value="0.025" units="cm"/>
    </inkml:brush>
  </inkml:definitions>
  <inkml:trace contextRef="#ctx0" brushRef="#br0">116 49 11386,'-19'5'216,"1"2"-528,8 5-304,7 0-640,-1 1-1577</inkml:trace>
  <inkml:trace contextRef="#ctx0" brushRef="#br0" timeOffset="2124.524">174 87 8082,'-1'0'22,"-1"-1"0,1 0 1,-1 1-1,0-1 0,1 1 0,-1 0 1,1 0-1,-1-1 0,0 1 1,1 0-1,-1 0 0,0 0 0,1 1 1,-1-1-1,0 0 0,1 1 1,-1-1-1,0 1 0,1-1 0,-1 1 1,1 0-1,-1-1 0,1 1 1,0 0-1,-1 0 0,1 0 0,0 0 1,0 1-1,-1-1 0,1 0 0,0 0 1,0 1-1,0-1 0,1 0 1,-1 1-1,0-1 0,0 1 0,1-1 1,-1 1-1,1 0 0,-1-1 1,1 1-1,0 0 0,0-1 0,0 1 1,0 0-1,0-1 0,0 2-22,5 260-184,-77 313 2447,21 401-430,79-112-1334,-6-383-222,61 1005 2276,-70-1247-2463,2 73 93,13-1 0,16 11-183,18-58 881,-60-258-867,1 1 1,0-1-1,1 0 0,-1 0 0,1-1 0,1 1 0,-1-1 1,1 0-1,0 0 0,0 0 0,1-1 0,0 1 1,0-1-1,0-1 0,1 1 0,-1-1 0,1 0 1,0-1-1,0 0 0,0 0 0,1 0 0,-1-1 0,1 0 1,0-1-1,4 1-14,388 94 224,95-37-272,-457-51 68,391 55 0,354-31 80,-661-29-83,-37-4-4,0 3 1,-1 5-1,1 3 0,-1 3 1,-1 5-1,20 8-13,371 183 116,-454-198-119,0-2-1,1-1 0,0 0 1,0-2-1,1 0 0,-1-1 1,1-1-1,1-2 1,-1 0-1,0-1 0,1-1 1,-1-1-1,0-1 0,0-1 1,0-1-1,0-1 0,0-1 1,-1-1-1,0-1 0,-1-1 1,1 0-1,-2-2 1,1 0-1,-2-1 0,1-1 1,8-9 3,-10 0-73,-1-2 0,-2 0 1,0 0-1,-2-1 1,0-1-1,-2 0 1,-1 0-1,-1-1 0,-1 0 1,-1-1-1,-2 0 1,1-13 72,20-179-197,-9-1 0,-12-182 197,-1 22 200,18-183 0,-1-1571 70,-58 1633-1786,-48-180 1516,83 666 4,-7-58-54,-4 1 1,-4 0 0,-4-4 49,16 56 89,-2 0 0,-1 1 0,0 0 1,-2 1-1,0-1 0,-1 2 0,-1 0 0,-1 1 1,0 0-1,-1 1 0,-1 0 0,-12-8-89,-17-7 522,-1 3-1,-2 1 0,-49-19-521,-77-45 287,113 54-254,-30-21-13,-3 5 0,-2 3 1,-9 2-21,-117-28 358,-3 9 1,-155-22-359,329 78 146,-183-31 209,-2 9 1,-1 12-1,0 9 1,-1 11-1,-20 11-355,-153 0-517,325-11 15</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18:05.916"/>
    </inkml:context>
    <inkml:brush xml:id="br0">
      <inkml:brushProperty name="width" value="0.025" units="cm"/>
      <inkml:brushProperty name="height" value="0.025" units="cm"/>
    </inkml:brush>
  </inkml:definitions>
  <inkml:trace contextRef="#ctx0" brushRef="#br0">1272 13943 21861,'12'49'981,"1"-2"1,2 0-1,3-1 1,3 5-982,22 34 395,-43-84-390,1 0 0,-1-1 0,0 1 1,1 0-1,-1 0 0,0 0 1,1 0-1,-1-1 0,1 1 0,-1 0 1,1 0-1,-1-1 0,1 1 0,0 0 1,-1-1-1,1 1 0,0-1 1,-1 1-1,1-1 0,0 1 0,0-1 1,0 1-1,0-1 0,-1 0 1,1 1-1,0-1 0,0 0 0,0 0 1,0 0-1,0 0 0,0 1 1,0-1-1,0-1 0,-1 1 0,1 0 1,0 0-1,0 0 0,0 0 0,0-1 1,0 1-1,0 0 0,0-1 1,-1 1-1,1-1 0,0 1 0,0-1 1,-1 1-1,1-1 0,0 1 1,-1-1-1,1 0 0,0 1 0,-1-1 1,1 0-1,-1 0 0,1 1 1,-1-1-1,0 0 0,1 0 0,-1 0 1,0 0-1,1 0 0,-1 0 0,0 1 1,0-2-6,14-65 105,-14 66-104,14-284 254,-14 284-255,11-55 21,-11 55-21,1 0-1,0 0 1,-1 0 0,1 0-1,0 0 1,0 0-1,-1 1 1,1-1 0,0 0-1,0 0 1,0 1-1,0-1 1,0 1-1,0-1 1,0 1 0,0-1-1,0 1 1,0 0-1,1-1 1,-1 1-1,0 0 1,0 0 0,0 0-1,0 0 1,0 0-1,1 0 1,-1 0 0,0 0-1,0 0 1,0 1-1,0-1 1,0 0-1,0 1 1,0-1 0,0 1-1,0-1 1,0 1-1,0 0 1,0-1-1,0 1 1,0 0 0,0 0-1,0-1 1,0 1-1,0 1 1,20 15 2,-1 0 0,0 2 0,-2 1 0,0 0 0,-1 1 0,0 3-2,71 78 284,-87-101-273,-1-1-1,0 1 1,1 0-1,-1-1 1,0 1-1,1 0 1,-1-1-1,1 1 1,-1-1-1,1 1 1,0-1-1,-1 1 1,1-1-1,-1 1 1,1-1-1,0 0 1,-1 1-1,1-1 1,0 0-1,0 1 1,-1-1-1,1 0 1,0 0-1,0 0 1,-1 0-1,1 0 1,0 0-1,0 0 1,-1 0-1,1 0 1,0 0-1,0 0 1,-1 0-1,1 0 1,0-1-1,0 1 1,-1 0-1,1-1 1,0 1-1,-1 0 1,1-1-1,0 1 1,-1-1-1,1 1 1,-1-1-1,1 1 0,-1-1 1,1 0-1,-1 1 1,1-1-1,-1 0 1,0 1-1,1-1 1,-1 0-1,0 1 1,1-1-1,-1 0-10,7-53 260,-7 42-217,17-210 169,-17 221-213,0-1-1,0 1 1,0 0 0,0-1 0,0 1-1,0 0 1,0 0 0,0-1 0,1 1 0,-1 0-1,0 0 1,1 0 0,-1 0 0,1-1 0,-1 1-1,1 0 1,0 0 0,-1 0 0,1 0 0,0 0-1,0 0 1,0 0 0,0 0 0,0 1 0,0-1-1,0 0 1,0 1 0,0-1 0,0 0 0,0 1-1,0-1 1,0 1 0,1 0 0,-1-1 0,0 1-1,0 0 1,1 0 0,-1-1 0,0 1 0,0 0-1,1 0 1,-1 1 0,0-1 0,0 0-1,1 0 1,-1 1 0,0-1 0,0 0 0,0 1-1,1-1 1,-1 1 0,1 0 1,46 48-51,42 99 101,-88-145-12,-3-22-688,-1-6-693</inkml:trace>
  <inkml:trace contextRef="#ctx0" brushRef="#br0" timeOffset="344.01">2199 13479 23581,'-39'118'4353,"35"-91"-4289,2 0 1,1-1-1,0 1 1,2 0-1,2 0 1,0 0-1,1 0 1,2-1-1,7 21-64,-12-45 2,0 3 0,0 0 0,0 0 0,0 0 0,1 0 0,0 0 0,0 0 0,0 0 0,1-1 0,-1 1 0,1-1 0,0 1 0,1-1 0,-1 0 0,1-1 0,-1 1 0,1 0 0,0-1 0,1 0 0,-1 0 0,0 0 0,3 0-2,-5-3 0,0-1 0,0 0 0,-1 0 0,1 0 0,0-1 0,-1 1 0,1 0 0,-1-1 1,1 1-1,-1-1 0,0 1 0,0-1 0,1 1 0,-1-1 0,0 0 0,0 0 0,-1 0 0,1 1 0,0-1 0,-1 0 0,1 0 0,-1 0 0,1 0 0,-1 0 0,0 0 0,0 0 0,0-1 0,3-40 14,-1-1-1,-2 1 0,-3 0 1,-1 0-1,-2 0 0,-2 1 1,-3-6-14,-92-286 86,103 333-86,-9-30 6,21 34-17,25 44-1,-2 3 0,-3 0 1,21 45 11,-43-78 3,72 127 81,-64-128-328</inkml:trace>
  <inkml:trace contextRef="#ctx0" brushRef="#br0" timeOffset="-14399.193">1156 938 11899,'-37'65'342,"4"1"1,3 2 0,2 1 0,4 1-1,3 1 1,2 1 0,4 1-1,4 0 1,1 7-343,-127 848 368,-41 375 612,131-955 255,-3 11-274,16 1 0,13 86-961,20-379 6,3-1-1,3 1 1,3-1-1,3 0 1,3-1-1,2 0 1,18 42-6,-32-99-24,1 1 0,-1-1 0,1 0 1,1 0-1,-1 0 0,1 0 0,1 0 1,0-1-1,0 0 0,0 0 0,1 0 0,0-1 1,0 0-1,0 0 0,1 0 0,0-1 0,0 0 1,0-1-1,1 1 0,0-1 0,0-1 0,0 1 1,0-1-1,0-1 0,7 2 24,9-6 1,-1 0-1,1-2 1,-1-1 0,0 0 0,0-2-1,11-5 0,51-14 129,-18 14-24,1 2 0,0 4-1,0 2 1,0 4 0,0 2 0,31 7-105,76 7-26,2-7 0,-1-8 1,0-8-1,78-17 26,150-54-315,-202 35 462,1 9 1,17 8-148,-43 16 74,-98 9-88,0-4-1,0-3 0,0-4 1,-2-3-1,42-15 15,-83 17-43,0-1 0,-1-1 0,-1-3 0,0 0 0,-2-2-1,0-2 1,-1-1 0,-1-1 0,-2-2 0,0 0 0,-2-2 0,2-4 43,39-59 150,-3-3 0,-5-2 1,34-77-151,-31 42 36,-6-3 1,-5-2 0,-7-2 0,13-77-37,90-574 54,-138 733-50,216-1212 147,-4 270-70,-200 913-78,1 7 35,-3 0-1,-3-1 1,-4-1 0,-4-1-1,-2 1 1,-5-1 0,-6-58-38,3 124 14,-1 0-1,1 0 1,-2 0 0,0 1 0,-1-1 0,-1 1 0,0 1 0,-1-1 0,0 1 0,-1 0-1,0 1 1,-1-1 0,-1 2 0,0-1 0,0 1 0,-1 1 0,-7-6-14,-19-5 8,-1 2 0,0 1 0,-1 1 0,-1 3 0,0 1 0,-1 2 1,0 2-1,-1 2 0,0 1 0,0 2 0,-34 2-8,-69 1 47,-1 6-1,-74 15-46,-5-1 38,-634 13 230,567-34-85,0 14-1,-2 12-182,-542 97 398,761-109-364,0 3 0,1 3 0,1 3 1,0 4-1,2 3 0,-16 11-34,26 1-265,8 0-175</inkml:trace>
  <inkml:trace contextRef="#ctx0" brushRef="#br0" timeOffset="-12984.169">2296 6411 12211,'0'-11'1484,"0"9"470,1 5-457,2 7-1287,0 1-1,-1 0 0,0 1 0,-1-1 0,-1 0 1,1 0-1,-2 1 0,0-1 0,-1 7-209,0 17 236,-32 685 1728,-13-144-1829,-73 681 11,106-1152-134,-43 314 108,-25 35-120,54-360-312,14-77-183,1-14-128</inkml:trace>
  <inkml:trace contextRef="#ctx0" brushRef="#br0" timeOffset="-12654.501">1710 6866 7938,'4'-12'115,"8"-41"1211,3 1 0,2 0 0,2 1 0,2 1 0,3 1 0,20-31-1326,-41 75 117,0 0 0,1 0 0,0 0 0,0 0 0,0 1 0,1-1 0,-1 1 0,1 0 0,0 1 0,0-1 0,1 1 0,-1 0 0,1 0 0,-1 1 0,1 0 0,0 0 0,0 0 0,0 1 0,0-1 0,0 1 0,0 1 0,0-1 0,0 1 0,1 0 0,-1 1 0,0 0 0,1 0-117,22 4 52,0-1-1,1-1 1,0-2 0,0 0-1,0-2 1,-1-2 0,1 0 0,0-2-1,-1-2 1,0 0 0,-1-2-1,21-9-51,-21 2 65,-22 12-56,0 0-1,0 0 1,0 0 0,1 1 0,-1 0 0,1 0-1,0 1 1,0 0 0,-1 0 0,2 0-1,-1 1 1,0 0 0,0 0 0,0 1 0,0 0-1,1 0 1,-1 1 0,3 0-9,25 20-383</inkml:trace>
  <inkml:trace contextRef="#ctx0" brushRef="#br0" timeOffset="-11079.095">153 11069 22053,'-12'10'125,"1"0"0,0 0 0,1 1 0,0 1 0,1-1 0,0 2 1,1-1-1,0 1 0,1 1 0,0-1 0,2 1 0,-1 0 0,2 0 1,-1 1-1,2-1 0,0 1 0,1 0 0,1 0 0,0 0 0,1 0 0,0 0 1,1 0-1,2 4-125,-3 16 9,1-1 0,2 1 0,2-1 0,1 0 1,2-1-1,1 1 0,1-1 0,2-1 0,2 1-9,-14-34 8,0 1-1,0-1 1,1 0-1,-1 1 1,0-1-1,1 0 0,-1 1 1,1-1-1,-1 1 1,1-1-1,-1 1 1,1-1-1,-1 1 1,1-1-1,-1 1 1,1 0-1,0-1 0,-1 1 1,1 0-1,0-1 1,-1 1-1,1 0 1,0 0-1,-1 0 1,1-1-1,0 1 0,-1 0 1,1 0-1,0 0 1,0 0-1,-1 0 1,1 0-1,0 1 1,-1-1-1,1 0 1,0 0-1,-1 0 0,1 1 1,0-1-1,-1 0 1,1 1-1,0-1 1,-1 1-1,1-1 1,-1 0-1,1 1 0,-1-1 1,1 1-1,-1 0 1,1-1-1,-1 1 1,0-1-1,1 1 1,-1 0-1,0-1 0,1 1 1,-1 0-1,0 0-7,4-59 253,-3 1 0,-2 0 0,-3-1 0,-10-46-253,13 91 23,-91-499 827,94 495-467,11 39-359,205 513 68,-173-463-54,-45-71-45,0-1-1,1 1 1,-1-1-1,0 1 1,0-1-1,0 0 1,1 1 0,-1-1-1,0 0 1,1 1-1,-1-1 1,0 0-1,1 1 1,-1-1-1,0 0 1,1 0-1,-1 1 1,0-1-1,1 0 1,-1 0-1,1 0 1,-1 1 0,1-1-1,-1 0 1,1 0-1,-1 0 1,0 0-1,1 0 1,-1 0-1,1 0 1,-1 0-1,1 0 1,-1 0-1,1 0 1,-1 0-1,0-1 1,1 1-1,-1 0 1,1 0 0,-1 0-1,1-1 1,-1 1-1,0 0 1,1 0-1,-1-1 1,0 1-1,1 0 1,-1-1-1,0 1 1,1 0-1,-1-1 1,0 1-1,0-1 1,1 1 0,-1 0-1,0-1 1,0 1-1,0-1 1,0 1-1,0-1 1,0 1-1,1 0 1,-1-1-1,0 1 1,0-1-1,0 1 1,0-1-1,-1 1 1,1-1-1,0 1 9,1-25-1124</inkml:trace>
  <inkml:trace contextRef="#ctx0" brushRef="#br0" timeOffset="-10735.517">309 11272 20068,'1'3'68,"1"-1"0,-1 1 0,1-1 0,0 1 0,0-1 0,0 0 0,0 0 0,0 0 0,1 0 0,-1 0 0,0 0 0,1-1 0,0 1 0,-1-1 0,1 0 1,0 0-1,-1 0 0,1 0 0,0 0 0,0 0 0,0-1 0,0 1 0,0-1 0,0 0 0,0 0 0,0 0 0,0-1 0,0 1 0,0 0 0,0-1 0,0 0 0,0 0 0,-1 0 0,1 0 0,0 0 0,-1-1 0,1 1 0,0-1 0,-1 0 0,0 1 0,1-1 0,-1 0 0,0 0 0,0-1-68,9-10 122,-2 0 1,1-1-1,-2 0 1,1 0-1,-2-1 1,0 0-1,-1 0 0,-1-1 1,0 0-1,-1 0 1,0 0-1,-2 0 1,0-1-1,-1 1 1,0-1-1,-2-7-122,2 22 51,-1 0 1,1-1-1,-1 1 1,0 0-1,0-1 0,0 1 1,0 0-1,0-1 1,0 1-1,-1 0 1,1-1-1,-1 1 0,1 0 1,-1 0-1,0 0 1,0-1-1,0 1 0,0 0 1,-1 0-1,1 0 1,0 1-1,-1-1 0,1 0 1,-1 0-1,0 1 1,0-1-1,1 1 1,-1-1-1,0 1 0,0 0 1,0 0-1,-1 0 1,1 0-1,0 0 0,0 1 1,0-1-1,-1 0 1,1 1-1,0 0 0,-1 0 1,1-1-1,0 1 1,-1 1-1,1-1 0,0 0 1,-1 0-1,1 1 1,0 0-1,-1-1 1,1 1-1,-2 1-51,-1 6 16,0 1 0,1-1 0,-1 1 0,2 0 0,-1 1-1,1-1 1,1 0 0,-1 1 0,2 0 0,-1 0 0,1-1 0,1 1 0,0 0 0,0 0 0,1 0 0,0 0 0,1-1 0,0 1-1,1 1-15,-1 5 15,0 9-14,1 0 0,1 0-1,1 0 1,1-1 0,1 0-1,1 0 1,2 0 0,2 3-1,-10-24 0,-1 0 1,1-1 0,0 1-1,0-1 1,0 1 0,0-1-1,0 0 1,0 0 0,1 0-1,-1 0 1,1 0 0,-1-1-1,1 1 1,0-1 0,0 0-1,0 0 1,-1 0 0,1 0-1,0 0 1,0 0 0,0-1-1,1 1 1,-1-1 0,0 0-1,0 0 1,0 0 0,0-1-1,0 1 1,0-1 0,0 1-1,0-1 1,0 0 0,0 0-1,0-1 1,-1 1 0,1 0-1,0-1 1,2-1-1,44-37-1110,-29 19-149</inkml:trace>
  <inkml:trace contextRef="#ctx0" brushRef="#br0" timeOffset="-10114.361">661 10974 23565,'97'239'827,"-60"-149"-658,4-2 1,3-2-1,5-2 0,19 21-169,-10-25 817,-89-117-743,1-2 0,3-1 0,1-1 0,2-1 0,1-1 0,3-1 0,2-1 0,1-1 0,3-1 0,2 0 0,1 0 0,3-1 0,1-10-74,7 45-11,0-1 0,1 0-1,1 0 1,0 0-1,0 1 1,2-1-1,0 1 1,0 0 0,5-8 11,-8 17-4,1 1 0,0-1 1,0 0-1,0 1 0,0 0 1,1-1-1,-1 1 1,1 0-1,0 0 0,0 1 1,0-1-1,0 1 0,0-1 1,1 1-1,-1 0 0,1 0 1,-1 0-1,1 1 1,0-1-1,0 1 0,0 0 1,0 0-1,0 0 0,0 1 1,0-1-1,0 1 0,0 0 1,0 0-1,0 0 1,0 1-1,0 0 0,0-1 1,2 2 3,0 0 4,1 1 0,-1-1 0,0 1-1,0 0 1,-1 1 0,1 0 0,-1-1 0,1 2 0,-1-1 0,-1 1 0,1-1 0,0 1 0,-1 1 0,0-1 0,-1 0 0,1 1 0,-1 0 0,0 0 0,0 0 0,-1 0 0,0 1 0,0-1 0,0 1-1,-1-1 1,0 1 0,0-1 0,0 4-4,0 7 127,0 0 0,-1 1 1,-1-1-1,0 0 0,-1 1 0,-1-1 0,-1 0 0,-1-1 0,0 1 0,-1 1-127,-60 81 407,63-96-407,1 0-1,-1 0 1,0-1 0,0 1 0,0-1-1,-1 0 1,1 0 0,0 0 0,-1 0 0,0-1-1,1 0 1,-1 1 0,0-1 0,1 0-1,-1-1 1,0 1 0,0-1 0,0 0 0,0 0-1,0 0 1,0 0 0,1 0 0,-1-1 0,0 0-1,0 0 1,0 0 0,1 0 0,-1-1-1,-1 0 1,1-1-122,0 0 0,1 0-1,-1 0 1,1-1 0,0 1-1,0-1 1,0 1 0,0-1-1,1 0 1,0 0 0,-1 0-1,1-1 1,1 1 0,-1-1-1,0-2 123,-7-40-2371</inkml:trace>
  <inkml:trace contextRef="#ctx0" brushRef="#br0" timeOffset="-9771.359">1186 10990 22141,'3'15'723,"-2"-11"-595,-1 0-1,0-1 1,1 1-1,0 0 1,0 0-1,0-1 0,0 1 1,1-1-1,-1 1 1,1-1-1,0 0 1,0 1-1,0-1 0,0 0 1,1 0-1,-1 0 1,3 1-128,17-32 258,3-93-98,-24 120-158,0 0-1,1 0 0,-1-1 0,0 1 0,1 0 1,-1 0-1,1 0 0,-1 0 0,1 0 0,-1 1 0,1-1 1,0 0-1,-1 1 0,1-1 0,0 1 0,0 0 1,-1-1-1,1 1 0,0 0 0,0 0 0,-1 0 0,1 0 1,0 0-1,0 1 0,-1-1 0,1 1 0,0-1 1,0 1-1,-1-1 0,1 1 0,-1 0 0,1 0 0,-1 0 1,1 0-1,-1 0 0,1 0 0,-1 0 0,0 0 1,0 1-1,1-1 0,-1 0 0,0 1 0,0-1 1,0 1-1,-1-1 0,1 1 0,0 0 0,0-1 0,-1 1 1,1 0-1,-1-1 0,0 3-1,4 0 10,84 97 565,-87-101-563,0 1 1,0 0-1,0 0 0,0-1 0,0 1 0,1-1 1,-1 1-1,0-1 0,0 1 0,1-1 0,-1 0 1,0 0-1,1 0 0,-1 1 0,0-1 0,1 0 1,-1-1-1,0 1 0,1 0 0,-1 0 1,0-1-1,1 1 0,-1 0 0,0-1 0,0 1 1,1-1-1,-1 0 0,0 1 0,0-1 0,0 0 1,0 0-1,0 0 0,0 0 0,0 0 0,0 0 1,0 0-1,0 0 0,-1 0 0,1 0 0,0-1-12,29-61 166,-21 39-154,-9 24-12,36-57-344,-35 56 282,0-1-1,0 1 1,0 0-1,0 0 1,0 0-1,0 0 1,1 0-1,-1 0 1,0 1-1,1-1 1,-1 0-1,0 1 0,1-1 1,-1 1-1,1-1 1,-1 1-1,1 0 1,-1-1-1,1 1 1,-1 0-1,1 0 1,-1 0-1,1 0 1,-1 0-1,1 1 0,-1-1 1,1 0-1,-1 1 1,1-1-1,-1 1 1,0-1-1,1 1 1,-1 0-1,0 0 1,1-1-1,-1 1 1,0 0-1,0 0 1,0 0-1,0 1 0,1-1 63,17 21-1222,0 4 299</inkml:trace>
  <inkml:trace contextRef="#ctx0" brushRef="#br0" timeOffset="-9355.145">1782 10676 18212,'18'140'4458,"19"80"-1324,-37-219-3114,0 0-6,0 0 1,0 1-1,0-1 0,0 0 1,0 1-1,0-1 0,1 0 1,-1 1-1,0-1 1,1 0-1,-1 0 0,1 1 1,-1-1-1,1 0 1,0 0-1,-1 0 0,1 0 1,0 1-1,0-1 0,0 0 1,0-1-1,0 1 1,0 0-1,0 0 0,0 0 1,0 0-1,0-1 1,0 1-1,0-1 0,1 1 1,-1-1-1,0 1 1,1-1-1,-1 0 0,0 1 1,1-1-1,-1 0 0,0 0 1,1 0-1,-1 0 1,1 0-15,20-76 153,-14 3-131,-3-1-1,-3 0 1,-4 0-1,-2 1 1,-4-1-1,-10-36-21,-4 25 78,53 248 188,42 214 1464,-49-328-1617,-23-48-114,0 0 1,-1 0-1,1 0 1,0-1-1,0 1 1,0 0-1,0-1 1,0 1-1,-1 0 1,1-1-1,0 1 1,0-1-1,1 0 0,-1 1 1,0-1-1,0 0 1,0 0-1,0 1 1,0-1-1,0 0 1,0 0-1,0 0 1,0 0-1,1-1 1,-1 1-1,0 0 1,0 0-1,0-1 0,0 1 1,0 0-1,0-1 1,0 1-1,0-1 1,0 0-1,0 1 1,0-1-1,-1 0 1,1 1-1,0-1 1,0 0-1,0 0 1,-1 0-1,1 0 1,0 0 0,10-14-403,0-1 0,-2 0 0,1-1 1,-2 0-1,0 0 0,-2-1 0,4-9 403,-2 5-1308,6-15-2844</inkml:trace>
  <inkml:trace contextRef="#ctx0" brushRef="#br0" timeOffset="-8997.611">2151 10720 19188,'0'0'1608,"0"0"-42,0 0-366,-1-1-403,-20-86 340,21 87-1122,0 0 0,-1 1-1,1-1 1,-1 0 0,1 1 0,0-1 0,-1 0-1,1 1 1,-1-1 0,1 0 0,-1 0 0,1 0-1,-1 1 1,1-1 0,-1 0 0,1 0 0,-1 0-1,1 0 1,-1 0 0,0 0 0,1 0 0,-1 0-1,1 0 1,-1 0 0,1-1 0,-1 1-1,1 0 1,-1 0 0,1 0 0,-1-1 0,1 1-1,-1 0 1,1 0 0,0-1 0,-1 1 0,1 0-1,-1-1 1,1 1 0,0 0 0,-1-1 0,1 1-1,0-1 1,0 1 0,-1-1 0,1 1-1,0-1 1,0 1 0,-1-1 0,1 1 0,0-1-1,0 1 1,0-1 0,0 1 0,0-1 0,0 1-1,0-1 1,0 1 0,0-1 0,0 1 0,0-1-1,0 1 1,1-1 0,-1 1 0,0-1 0,0 1-1,0-1-14,0 29 111,1 1-1,1-1 1,2 0-1,0 0 1,2 0-1,1-1 1,2 0 0,4 9-111,-13-34 13,27 53 357,-27-54-363,1 0 1,0 0-1,-1 1 0,1-1 1,0 0-1,0 0 0,0 0 0,0 0 1,0 0-1,0 0 0,0-1 1,0 1-1,0 0 0,0 0 1,0-1-1,1 1 0,-1-1 0,0 1 1,0-1-1,1 1 0,-1-1 1,0 0-1,1 0 0,-1 0 0,1 0 1,-1 0-1,0 0 0,1 0 1,-1 0-1,0 0 0,1-1 1,-1 1-1,0 0 0,0-1 0,1 1 1,-1-1-1,0 1 0,0-1 1,1-1-8,6-6 10,0-1-1,-1 0 1,0-1 0,-1 0 0,0 0 0,-1 0 0,0 0 0,0-1 0,-1 0 0,0 0 0,0-5-10,-4 14 1,58-159-414,-58 160 381,0-1 1,0 1-1,0-1 1,0 1-1,0 0 1,0-1-1,1 1 0,-1 0 1,1-1-1,-1 1 1,0 0-1,1 0 1,0-1-1,-1 1 1,1 0-1,0 0 0,0 0 1,0 0-1,-1 0 1,1 0-1,0 0 1,0 0-1,1 0 0,-1 0 1,0 1-1,0-1 1,0 0-1,0 1 1,1-1-1,-1 1 1,0-1-1,1 1 0,-1 0 1,0-1-1,1 1 1,-1 0-1,0 0 1,1 0-1,-1 0 0,0 0 1,1 0-1,-1 1 1,0-1-1,1 0 1,-1 1-1,0-1 1,1 1-1,-1-1 0,0 1 1,0-1-1,0 1 1,1 0-1,-1 0 1,0 0-1,0 0 0,0 0 1,0 0 31,51 185-346,-48-182-436,-2-11-376</inkml:trace>
  <inkml:trace contextRef="#ctx0" brushRef="#br0" timeOffset="-8393.057">2684 10526 18020,'-5'29'5376,"4"-27"-4511,1-2-255,0 0-296,0 0-128,-12 3 166,11 16 37,1-13-384,0 0 1,0 0-1,0 0 0,1 1 0,0-1 0,0 0 0,0 0 1,1-1-1,0 1 0,0 0 0,1-1 0,-1 1 0,1-1 1,1 1-1,-1-1 0,1 0 0,-1-1 0,1 1 0,1-1 1,-1 1-1,1-1 0,-1-1 0,1 1 0,2 0-5,-4-4 28,0-1 0,0 0 0,-1-1 0,1 1 0,0 0 0,-1-1 0,1 0 0,-1 0 0,0 1 0,1-1 0,-1 0 0,0-1 0,0 1 0,0 0 0,-1-1 0,1 1-1,0-1 1,-1 1 0,0-1 0,1 0 0,-1 0 0,0 0 0,-1 1 0,1-1 0,0 0 0,-1-3-28,10-23 40,-1 0 0,-1 0 1,-2-1-1,-1 0 0,-1 0 0,-2 0 0,-1-1 0,-2-13-40,-11 13 56,12 31-55,-1-1 1,1 1-1,0 0 1,-1-1 0,1 1-1,0 0 1,-1 0-1,1-1 1,-1 1 0,1 0-1,0 0 1,-1-1-1,1 1 1,-1 0 0,1 0-1,-1 0 1,1 0-1,-1 0 1,1 0 0,0-1-1,-1 1 1,1 0 0,-1 0-1,1 1 1,-1-1-1,1 0 1,-1 0 0,1 0-1,-1 0 1,1 0-1,-1 0 1,1 1 0,0-1-1,-1 0 1,1 0-1,-1 1 1,1-1 0,0 0-1,-1 0 1,1 1-1,0-1 1,-1 1 0,1-1-1,0 0 1,0 1-1,-1-1 1,1 1 0,0-1-1,0 0 1,0 1 0,-1-1-1,1 1 1,0-1-1,0 1 1,0-1 0,0 1-1,0-1 1,0 1-1,0-1 1,0 1 0,0-1-1,0 0 1,0 1-1,0-1 1,1 1 0,-1-1-1,0 1-1,-2 14 65,0 0-1,1 0 0,0 1 1,2-1-1,-1 0 0,2 0 1,0 1-1,1-1 1,1-1-1,0 1 0,2 5-64,-3-13 36,0 1 1,1 0-1,-1-1 0,2 1 0,-1-1 0,1 0 0,0-1 1,0 1-1,1-1 0,-1 0 0,2 0 0,-1-1 0,5 3-36,-8-5 2,0-2 0,0 1-1,0 0 1,1-1-1,-1 1 1,1-1 0,-1 0-1,1 0 1,-1 0-1,1-1 1,-1 1 0,1-1-1,0 0 1,-1 0 0,1 0-1,0 0 1,-1-1-1,1 1 1,-1-1 0,1 0-1,-1 0 1,1-1 0,-1 1-1,1-1 1,-1 1-1,0-1 1,0 0 0,0 0-1,0-1 1,0 1-1,2-3-1,21-22-133</inkml:trace>
  <inkml:trace contextRef="#ctx0" brushRef="#br0" timeOffset="-6650.286">413 12284 24013,'0'0'666,"-1"4"-20,39 105 317,-22-78-739,98 185 506,-112-214-726,-1 0 0,1 0 0,0 0 0,0 0 0,0 0 1,0 0-1,0-1 0,0 1 0,0-1 0,1 1 0,-1-1 0,1 0 0,-1 0 1,1 0-1,-1 0 0,1 0 0,0-1 0,-1 1 0,1-1 0,0 0 0,-1 0 1,1 0-1,0 0 0,-1 0 0,1 0 0,0-1 0,-1 1 0,1-1 0,-1 0 1,1 0-1,0 0 0,-1 0 0,0 0 0,1 0 0,-1-1 0,0 1 0,0-1 0,0 0 1,0 0-1,0 0 0,0 1 0,0-2 0,1-1-4,0 1 3,0 1-1,0-1 1,0 1-1,0 0 1,0-1-1,1 1 1,-1 1-1,1-1 1,-1 0 0,1 1-1,0 0 1,0 0-1,-1 0 1,1 0-1,0 1 1,0-1-1,0 1 1,0 0 0,0 0-1,0 1 1,0-1-1,0 1-2,-1 1 28,0 1 1,-1 0-1,0 0 0,1 0 0,-1 0 1,0 0-1,0 0 0,-1 0 0,1 1 0,-1-1 1,0 0-1,1 1 0,-1 0 0,-1-1 1,1 1-1,-1-1 0,1 1 0,-1 0 1,0-1-1,0 1 0,-1 0 0,1 0 0,-1-1 1,0 1-1,0-1 0,0 1 0,0-1 1,0 1-1,-1-1 0,0 1-28,-2 3 72,0-1 0,-1 0 0,0 0 1,0 0-1,0-1 0,0 0 0,-1 0 0,0 0 0,0 0 0,-1-1 0,1 0 0,-1-1 1,0 1-1,0-1 0,0 0 0,0-1 0,0 0 0,-1 0 0,1-1 0,-1 1 1,1-2-1,-1 1 0,0-1 0,1 0 0,-1-1 0,-3 0-72,10 1-15,0 0 0,0 0-1,0 0 1,1 0 0,-1-1 0,0 1 0,0 0-1,1 0 1,-1 0 0,0-1 0,0 1 0,1-1-1,-1 1 1,0 0 0,1-1 0,-1 1-1,1-1 1,-1 1 0,0-1 0,1 0 0,-1 1-1,1-1 1,0 1 0,-1-1 0,1 0-1,-1 0 1,1 1 0,0-1 0,0 0 0,-1 1-1,1-1 1,0 0 0,0 0 0,0 0 0,0 1-1,0-1 1,0 0 0,0 0 0,0 1-1,0-1 1,0 0 0,0 0 0,1 0 0,-1 1-1,0-1 1,1 0 0,-1 1 0,0-1 0,1 0-1,-1 1 1,1-1 0,-1 0 0,1 1-1,-1-1 1,1 1 0,-1-1 0,1 0 15,34-31-3322,-12 13 855</inkml:trace>
  <inkml:trace contextRef="#ctx0" brushRef="#br0" timeOffset="-5132.881">874 12616 16924,'71'-17'6382,"-67"15"-6276,-1 0 0,0 0 0,0 0 1,0 0-1,0-1 0,-1 1 0,1-1 0,0 0 0,-1 1 0,0-1 0,0 0 1,0 0-1,0-1 0,0 1 0,-1 0 0,1-1 0,-1 1 0,0-1 0,0 1 1,0-1-1,-1 0 0,1 1 0,-1-1 0,0 0 0,0 1 0,0-1 0,0 0 1,-1 1-107,1-2 72,0 0 0,-1 0 0,1 0 1,-1 1-1,-1-1 0,1 0 0,-1 1 0,1-1 1,-1 1-1,0 0 0,-1-1 0,1 1 1,-1 0-1,0 0 0,0 1 0,0-1 0,0 1 1,-1-1-1,0 1 0,1 0 0,-1 0 1,0 1-1,0-1 0,-1 1 0,-2-2-72,6 5 6,0-1 0,0 0 0,0 0 0,0 0 0,0 1 0,0-1 0,0 0 0,0 1 0,1-1 0,-1 1-1,0-1 1,0 1 0,0 0 0,1-1 0,-1 1 0,0 0 0,1-1 0,-1 1 0,0 0 0,1 0 0,-1-1 0,1 1 0,-1 0-1,1 0 1,0 0 0,-1 0 0,1 0 0,0 0 0,0 0 0,-1 0 0,1 0 0,0 0 0,0 0 0,0 0 0,0 0 0,0-1-1,1 1 1,-1 0 0,0 0 0,0 0 0,1 0 0,-1 0 0,0 0 0,1 0-6,12 47-22,-7-29 22,2-2 0,0 1 0,1-1 0,0 0-1,2-1 1,0 0 0,0-1 0,2 0 0,0-1 0,0-1 0,1 0 0,7 4 0,-20-16 0,0 1 0,1-1 0,-1 0 0,0 0 0,1 0 0,-1-1 0,1 1 0,-1 0 0,1 0 1,0-1-1,-1 1 0,1-1 0,0 0 0,-1 1 0,1-1 0,0 0 0,-1 0 0,1 0 0,0 0 0,-1 0 0,1 0 0,0-1 1,0 1-1,-1 0 0,1-1 0,-1 0 0,1 1 0,0-1 0,-1 0 0,0 0 0,1 0 0,-1 0 0,1 0 0,-1 0 1,0 0-1,0 0 0,1 0 0,-1-1 0,0 1 0,0-2 0,21-72-107,-21 18-248,-2 0 1,-3 1-1,-2-1 1,-2 1-1,-3 1 1,-3 0 0,-2 0-1,-2 2 1,-12-23 354,8 4-350,96 280 1053,-65-180-577,21 67 937,4-1 1,40 76-1064,-32-116 167,-41-53-166,-1 0 0,1-1 0,0 1 1,0 0-1,0-1 0,-1 1 1,1 0-1,0-1 0,0 1 0,0-1 1,0 1-1,0-1 0,0 0 0,0 0 1,0 1-1,1-1 0,-1 0 1,0 0-1,0 0 0,0 0 0,0 0 1,0 0-1,0 0 0,0 0 1,0-1-1,0 1 0,0 0 0,0-1 1,0 1-1,0 0 0,0-1 1,0 1-1,0-1 0,0 0 0,0 1 1,0-1-1,-1 0 0,1 0 0,0 1 1,0-1-1,-1 0 0,1 0 1,-1 0-1,1 0 0,-1 0 0,1 0 1,-1 0-1,1 0 0,-1 0 1,0 0-1,0 0 0,1 0 0,-1 0 1,0 0-2,1-4 10,0 0 0,-1 0 1,1 0-1,-1 0 0,0 0 1,-1 0-1,1 0 0,-1 0 1,0 0-1,0 0 0,0 0 1,-1 0-1,0 1 0,0-1 1,0 1-1,0-1 0,-1 1 0,0 0 1,0 0-1,0 0 0,0 0 1,-1 0-1,1 1 0,-1 0 1,0-1-1,0 1 0,0 1 1,0-1-1,-4-1-10,-17-18 59,24 21-60,0 0 0,0 0 0,0-1-1,1 1 1,-1 0 0,1-1 0,-1 1 0,1 0-1,-1-1 1,1 1 0,0-1 0,0 1-1,0 0 1,0-1 0,0 1 0,0-1 0,0 1-1,0-1 1,0 1 0,1 0 0,-1-1-1,0 1 1,1 0 0,-1-1 0,1 1 0,0 0-1,-1-1 1,1 1 0,0 0 0,0 0-1,0 0 1,0 0 0,0 0 0,0 0 0,0 0-1,0 0 1,0 0 0,1 0 0,-1 1-1,1-1 2,52-34-39,-49 33 34,-1 1 0,0-1 0,1 1-1,-1 0 1,1 0 0,0 1 0,-1-1 0,1 1-1,-1 0 1,1 0 0,0 1 0,-1-1-1,1 1 1,-1 0 0,1 0 0,-1 0 0,0 1-1,1 0 1,-1 0 0,0 0 0,0 0-1,0 1 1,0-1 0,-1 1 0,1 0 0,-1 0-1,1 0 1,-1 1 0,0-1 0,0 1-1,-1 0 1,1-1 0,-1 2 5,8 11-1,-1 0 0,-1 1 0,0 0 0,-2 1 0,0 0 1,-1 0-1,2 12 1,2 11 29,-9-39-13,1-5-4,-16-208-79,14 135 101,1 76-35,-1-1 1,1 1-1,0-1 1,0 1-1,0-1 1,0 1-1,0-1 1,0 1 0,0-1-1,0 1 1,0-1-1,0 1 1,0-1-1,0 1 1,0-1-1,0 1 1,1-1-1,-1 1 1,0-1 0,0 1-1,1-1 1,-1 1-1,0-1 1,1 1-1,-1-1 1,0 1-1,1 0 1,-1-1-1,0 1 1,1 0-1,-1-1 1,1 1 0,-1 0-1,1 0 1,-1-1-1,1 1 1,-1 0-1,1 0 1,-1 0-1,1 0 1,-1 0-1,1 0 1,-1-1 0,1 1-1,-1 0 1,1 0-1,-1 1 1,1-1-1,-1 0 1,1 0-1,-1 0 1,1 0-1,-1 0 1,1 1 0,-1-1-1,1 0 1,-1 0-1,1 1 1,-1-1-1,1 0 1,-1 1-1,0-1 1,1 0-1,-1 1 1,0-1-1,1 0 1,-1 1 0,0 0 0,31 32-42,-28-29 40,160 208 95,-162-209-86,1-1-1,-1 1 1,1-1 0,0 0-1,0 1 1,0-1-1,0 0 1,0-1-1,1 1 1,-1 0 0,1 0-1,-1-1 1,1 0-1,-1 1 1,1-1-1,0 0 1,0 0 0,-1-1-1,1 1 1,0 0-1,0-1 1,0 0-1,0 0 1,0 0 0,0 0-1,0 0 1,-1 0-1,1-1 1,0 0-1,0 1 1,0-1-1,-1 0 1,1 0 0,0 0-1,-1-1 1,1 1-1,-1-1 1,1 1-1,-1-1 1,2-2-7,4-5 10,-1-1 1,1 0-1,-2 0 0,0-1 0,0 1 1,-1-1-1,0-1 0,0 1 0,-2-1 1,1 0-1,-2 0 0,1 0 0,-2 0 1,0 0-1,0-1 0,-1 1 1,0 0-1,-1-1 0,-1 1 0,0 0 1,0 0-1,-2 0 0,0-2-10,2 8 15,1 1-1,-1 0 1,0 0 0,0 0-1,-1 0 1,0 0-1,0 1 1,0-1 0,0 1-1,-1 0 1,1 0-1,-1 0 1,0 0 0,0 1-1,-1-1 1,1 1-1,-1 0 1,0 0 0,0 1-1,-2-2-14,5 5 3,1 0 0,0 0-1,0 0 1,0 0 0,-1 0 0,1 0 0,0 0-1,0 0 1,0 0 0,1 1 0,-1-1-1,0 0 1,0 0 0,1 1 0,-1-1-1,1 1 1,-1-1 0,1 1 0,-1-1 0,1 1-1,0-1 1,0 1 0,0-1 0,0 1-1,0-1 1,0 1 0,0-1 0,1 1 0,-1-1-1,0 1 1,1-1 0,-1 0 0,1 1-1,0-1 1,-1 1 0,1-1 0,0 0-1,0 0 1,0 1 0,0-1 0,0 0 0,1 1-3,-1 0 1,1 4-2,0 2 2,0-1 1,0 0-1,1 1 1,1-2-1,-1 1 0,1 0 1,0-1-1,0 1 0,1-1 1,0 0-1,0 0 0,6 4 0,-8-10-1,1 0 0,0 0 1,-1 0-1,1-1 1,-1 1-1,1-1 1,0 0-1,-1 0 0,0 0 1,1-1-1,-1 1 1,0-1-1,0 0 1,0 0-1,0 0 0,0 0 1,0 0-1,0-1 1,-1 1-1,1-1 1,-1 0-1,0 0 0,0 0 1,0 0-1,0 0 1,0 0-1,0 0 1,-1-1-1,0 1 0,0 0 1,1-3-1,106-212 33,-101 197-9,-7 19-13,-10 9 58,6-3-66,0-1 0,0 1-1,1 0 1,0 0 0,-1 0-1,1 0 1,1 1 0,-1-1-1,1 1 1,0-1 0,0 1-1,0 0 1,0 0 0,1 0-1,0 2-2,-2 5 0,1 1 0,1 0 1,0-1-1,0 1 0,2 0 0,-1 0 0,2 0 0,0-1 0,0 1 0,1-1 0,0 0 1,1 1-1,1-1 0,0-1 0,1 1 0,0-1 0,0 0 0,1 0 0,1-1 1,0 0-1,0 0 0,1-1 0,2 2 0,-8-9 0,-1-1 1,0 0-1,1 1 0,-1-1 1,1 0-1,-1 0 1,1 0-1,-1-1 0,1 1 1,0-1-1,0 1 1,-1-1-1,1 0 0,0 0 1,-1 0-1,1 0 1,0-1-1,-1 1 0,1-1 1,0 1-1,-1-1 1,1 0-1,-1 0 0,1 0 1,-1 0-1,1-1 1,-1 1-1,0-1 0,0 1 1,0-1-1,0 0 1,0 0-1,0 0 0,0 0 1,0 0-1,-1 0 1,1-1-1,-1 1 0,0 0 1,0-1-1,1 1 1,-2-1-1,1 0 0,0 1 1,0-1-1,-1 0 1,0 0-1,5-12 5,-1 0 0,-1-1 0,-1 0 0,0 0 0,-1 1 0,0-1 0,-2 0 0,0 0 0,0 0 0,-2 0 0,0 0 0,-1 1 0,0 0 0,-1 0 0,-1 0 0,0 0 0,-1 0-5,9 53-65,0-21 64,1 0 0,1 0 0,1 0 1,0 0-1,1-1 0,0 1 0,2-2 1,0 1-1,1-1 0,0 0 1,11 12 0,-19-25-1,1 0 1,-1-1 0,0 1 0,1-1-1,-1 0 1,1 1 0,0-1 0,0 0-1,-1 0 1,1 0 0,0 0 0,0 0-1,0-1 1,0 1 0,0 0 0,0-1-1,0 0 1,0 1 0,0-1 0,0 0-1,0 0 1,0 0 0,0 0 0,0-1-1,0 1 1,0 0 0,0-1 0,0 0-1,0 1 1,0-1 0,0 0 0,0 0-1,0 0 1,-1 0 0,1 0 0,0 0-1,-1-1 1,1 1 0,-1-1 0,1 1-1,-1-1 1,0 1 0,0-1 0,1 0-1,-1 1 1,0-1 0,-1 0 0,1 0 0,42-200 2,-43 200-2,0 1 0,-1 0 1,1-1-1,0 1 0,0 0 0,0-1 0,1 1 0,-1-1 0,0 1 1,0 0-1,1-1 0,-1 1 0,1 0 0,-1 0 0,1-1 0,0 1 0,-1 0 1,1 0-1,0 0 0,0 0 0,0 0 0,0 0 0,0 0 0,0 0 0,0 0 1,0 0-1,0 0 0,0 1 0,1-1 0,-1 0 0,0 1 0,0-1 0,1 1 1,-1 0-1,0-1 0,1 1 0,-1 0 0,0 0 0,1 0 0,-1 0 1,0 0-1,1 0 0,-1 0 0,1 0 0,-1 0 0,0 1 0,1-1 0,-1 1 1,0-1-1,0 1 0,1-1 0,-1 1 0,100 144 3,-101-145-3,1 1 1,-1-1-1,0 1 1,0-1-1,0 1 1,1-1-1,-1 1 1,0-1-1,1 0 1,-1 1-1,0-1 1,1 0-1,-1 1 1,0-1-1,1 0 1,-1 1-1,1-1 1,-1 0-1,0 0 1,1 1 0,-1-1-1,1 0 1,-1 0-1,1 0 1,-1 0-1,1 0 1,-1 0-1,1 0 1,-1 0-1,1 0 1,-1 0-1,1 0 1,-1 0-1,1 0 1,-1 0-1,1 0 1,-1 0-1,1 0 1,-1-1-1,1 1 1,-1 0-1,1 0 1,-1-1 0,0 1-1,1 0 1,-1-1-1,0 1 1,1 0-1,-1-1 1,0 1-1,1 0 1,-1-1-1,0 1 1,1-1-1,-1 1 1,0-1-1,0 1 1,0-1-1,0 1 1,1-1-1,-1 1 1,0-1-1,0 1 1,0-1-1,0 1 1,0-1 0,0 1-1,0-1 1,0 1-1,3-21-174</inkml:trace>
  <inkml:trace contextRef="#ctx0" brushRef="#br0" timeOffset="-4372.034">2805 11783 22757,'19'89'4219,"50"33"-3711,-57-104-194,-10-16-299,-1 1 2,0 1 0,0-1 0,0 0 0,1 1 0,-1-1 0,1 0 0,0 0-1,0 0 1,0 0 0,1-1 0,-1 1 0,1-1 0,-1 1 0,1-1 0,0 0-1,0 0 1,0 0 0,0 0 0,0 0 0,0-1 0,0 0 0,1 1 0,-1-1 0,1 0-1,-1-1 1,0 1 0,1-1 0,0 1 0,-1-1 0,1 0 0,-1 0 0,1-1 0,-1 1-1,3-1-16,-1-6 7,0 0 0,0 0-1,-1-1 1,0 1 0,-1-1-1,1 0 1,-2 0 0,1 0-1,-1 0 1,0 0 0,0-1-1,-1 1 1,-1-1 0,1 1-1,-2-9-6,-14-229 148,39 267-213,107 220 232,-131-240-162,0-1 0,0 1 1,0-1-1,0 1 0,1 0 0,-1-1 1,0 1-1,0-1 0,1 1 0,-1-1 1,0 1-1,1-1 0,-1 1 0,1-1 1,-1 1-1,0-1 0,1 0 0,-1 1 1,1-1-1,-1 0 0,1 1 0,-1-1 1,1 0-1,0 1 0,-1-1 1,1 0-1,-1 0 0,1 0 0,0 0 1,-1 0-1,1 0 0,-1 1 0,1-1 1,0 0-1,-1-1 0,1 1 0,-1 0 1,1 0-1,0 0 0,-1 0 0,1 0 1,-1-1-1,1 1 0,-1 0 0,1 0 1,0-1-1,-1 1 0,1-1 0,-1 1 1,0 0-1,1-1 0,-1 1 0,1-1 1,-1 1-1,0-1 0,1 1 0,-1-1 1,0 1-1,1-1 0,-1 1 1,0-1-1,0 0 0,0 1 0,1-1 1,-1 1-1,0-1-5,9-48 111,-9 42-114,41-225 43,-42 231-42,1-1 1,0 1-1,0 0 1,0-1-1,0 1 1,0 0-1,1-1 1,-1 1-1,0 0 1,1 0 0,-1-1-1,1 1 1,-1 0-1,1 0 1,-1 0-1,1 0 1,0-1-1,0 1 1,-1 0-1,1 0 1,0 0-1,0 1 1,0-1 0,0 0-1,0 0 1,0 0-1,0 1 1,1-1-1,-1 1 1,0-1-1,0 1 1,0-1-1,1 1 1,-1-1 0,0 1-1,1 0 1,-1 0-1,0 0 1,0 0-1,1 0 1,-1 0-1,0 0 1,1 0-1,-1 1 1,0-1-1,0 0 1,1 1 0,-1-1-1,0 1 1,0-1-1,0 1 1,1 0-1,-1-1 2,10 13-4,0-1-1,-1 1 0,-1 1 0,0 0 1,0 0-1,-2 1 0,0 0 0,5 14 5,27 51 102,-20-69 127,-17-44-96,-2 28-136,-2-48 30,1 35-41,-1 1 1,2-1 0,1 0-1,0 1 1,1-1 0,1 1-1,0-1 1,5-13 13,-8 30-10,1 1 0,-1-1 1,0 0-1,0 1 0,0-1 0,0 0 1,0 1-1,1-1 0,-1 1 0,0-1 1,0 0-1,1 1 0,-1-1 0,1 1 1,-1-1-1,0 1 0,1-1 0,-1 1 0,1-1 1,-1 1-1,1 0 0,-1-1 0,1 1 1,-1 0-1,1-1 0,0 1 0,-1 0 1,1 0-1,0 0 0,-1-1 0,1 1 1,-1 0-1,1 0 0,0 0 0,-1 0 0,1 0 1,0 0-1,-1 0 0,1 0 0,0 0 1,-1 1-1,1-1 0,-1 0 0,1 0 1,0 0-1,-1 1 0,1-1 0,-1 0 1,1 1-1,-1-1 0,1 1 0,-1-1 1,1 0-1,-1 1 0,1-1 0,-1 1 0,1-1 1,-1 1-1,0-1 0,1 1 0,-1 0 1,0-1-1,0 1 0,1-1 0,-1 1 1,0 0-1,0-1 0,0 1 10,18 47-832,-6 42-2289,-12-46-154</inkml:trace>
  <inkml:trace contextRef="#ctx0" brushRef="#br0" timeOffset="-4104.896">3357 11338 23237,'-1'7'1264,"2"8"1017,3 4-1609,4 5-672,-1 1 0,-1-3-312,0 0-512,-3-7-1449</inkml:trace>
  <inkml:trace contextRef="#ctx0" brushRef="#br0" timeOffset="-3456.946">3589 11692 21245,'9'-5'328,"0"-1"0,0-1 0,-1 0 0,1 0 0,-2 0 0,1-1 0,-1-1 0,0 1 0,-1-1 0,0 0 0,-1 0 0,1-1 0,-2 0 1,1 1-1,-1-3-328,17-73 793,-20 83-749,-1 0-1,0-1 1,0 1-1,0-1 1,0 1-1,0 0 1,0-1-1,-1 1 0,1 0 1,-1-1-1,0 1 1,0 0-1,0 0 1,0 0-1,0 0 1,0-1-1,0 2 0,-1-1 1,1 0-1,-1 0 1,1 0-1,-1 1 1,0-1-1,0 0 1,0 1-1,0 0 1,0-1-1,0 1 0,0 0 1,0 0-1,0 0 1,0 1-1,-1-1 1,-1 0-44,2 1 12,0-1-1,0 1 1,-1 0 0,1 0 0,0 0 0,0 1 0,0-1 0,-1 0-1,1 1 1,0 0 0,0-1 0,0 1 0,0 0 0,0 0 0,0 0-1,0 0 1,1 0 0,-1 1 0,0-1 0,1 0 0,-1 1 0,0 0-1,1-1 1,0 1 0,-1 0 0,1 0 0,0-1 0,0 1-1,0 0 1,0 0 0,0 0 0,1 0 0,-1 1 0,1-1 0,-1 0-1,1 0 1,0 0 0,-1 1-12,0 87-17,2-78 21,1 0 0,0 1-1,0-1 1,2 0 0,-1 0 0,1-1-1,1 1 1,0-1 0,1 0 0,0 0 0,5 5-4,-11-15 1,1 0 1,0 0 0,-1-1-1,1 1 1,0 0 0,0-1 0,0 1-1,-1 0 1,1-1 0,0 1 0,0-1-1,0 1 1,0-1 0,0 0-1,0 1 1,0-1 0,0 0 0,0 0-1,0 0 1,0 0 0,0 0 0,0 0-1,0 0 1,0 0 0,0 0 0,0 0-1,1 0 1,-1-1 0,0 1-1,-1 0 1,1-1 0,0 1 0,0-1-1,0 1 1,0-1 0,0 1 0,0-1-1,0 0 1,-1 1 0,1-1-1,0 0 1,-1 0 0,1 0 0,0 1-1,-1-1 1,1 0 0,-1 0 0,1 0-1,-1-1-1,25-54 40,-24 52-39,21-67 19,41-91-24,-63 160 2,1 0 0,-1 1 0,1-1 1,-1 0-1,1 1 0,0-1 0,0 1 0,0-1 1,-1 1-1,2-1 0,-1 1 0,0 0 0,0-1 1,0 1-1,1 0 0,-1 0 0,0 0 0,1 0 1,-1 0-1,1 0 0,-1 1 0,1-1 1,-1 0-1,1 1 0,0-1 0,-1 1 0,1 0 1,0-1-1,0 1 0,-1 0 0,1 0 0,0 0 1,0 0-1,-1 0 0,1 1 0,0-1 0,-1 0 1,1 1-1,0-1 0,-1 1 0,1 0 0,-1 0 1,2 0 1,8 11-1,-1 1 0,-1 0 1,0 0-1,-1 1 0,0 0 1,-1 1-1,0-1 0,-1 1 1,0 5 0,12 24 131,7 5 284,-24-50-404,0 0 0,0 0 1,0 1-1,1-1 1,-1 0-1,0 0 0,0 0 1,0 0-1,-1 0 1,1 0-1,0 0 0,0-1 1,0 1-1,-1 0 1,1 0-1,-1-1 0,1 1 1,-1 0-1,0-1 1,1 1-1,-1 0 0,0-1 1,0 1-1,0-1 1,0 1-1,0 0 0,0-1 1,0 1-1,0-1 1,-1 1-1,1 0 0,-1-1 1,1 1-1,-1-1-11,1-1 13,2-37 13,-2 1-31,3 0-1,1 1 1,1-1 0,2 1 0,10-28 5,-17 64-6,0 1 1,0-1-1,0 1 1,0-1-1,1 1 0,-1 0 1,0-1-1,0 1 1,1-1-1,-1 1 1,1 0-1,0 0 1,-1-1-1,1 1 1,0 0-1,-1 0 1,1-1-1,0 1 0,0 0 1,0 0-1,0 0 1,0 0-1,1 1 1,-1-1-1,0 0 1,0 0-1,0 1 1,1-1-1,-1 0 0,0 1 1,1 0-1,-1-1 1,1 1-1,-1 0 1,0-1-1,1 1 1,-1 0-1,1 0 1,-1 0-1,1 0 0,-1 1 1,0-1-1,1 0 1,-1 1-1,1-1 1,-1 0-1,0 1 1,0 0-1,1-1 1,-1 1-1,0 0 6,8 10-8,-1 0 0,0 0 0,-1 1-1,0 0 1,-1 0 0,0 1 0,-1-1 0,0 1 0,1 10 8,6 12 1,32 66 43,-39-105 0,-6-181-180,1 171 20,0 5-220,-1 1-1,2-1 1,-1 1 0,1-1 0,0 1 0,1 0 0,0-1 0,0 1 0,1 0 0,0 0 0,1 0 0,0-1 336,-2 9-132,0 0 0,-1 0 0,1 0 1,0 0-1,-1 0 0,1 1 0,0-1 0,-1 0 0,1 1 0,-1-1 0,1 1 0,-1 0 1,1-1-1,-1 1 0,1 0 0,-1 0 0,0 0 0,1 0 0,-1 0 0,0 0 1,0 0-1,0 1 0,0-1 0,0 0 0,0 1 0,0-1 0,0 1 0,0-1 0,-1 1 1,1-1-1,-1 1 0,1-1 0,-1 1 0,1 0 0,-1-1 0,0 1 0,0 1 132,53 193-329,-50-189 161,-2-23-991</inkml:trace>
  <inkml:trace contextRef="#ctx0" brushRef="#br0" timeOffset="-2987.709">4480 11173 19508,'55'217'5966,"-39"-169"-5503,2 0 0,2-1 0,2-1 0,3-1 0,15 21-463,-15-32 35,44 88 564,-75-101-167,-20-41-122,1-16-270,1-2-1,2-1 1,2-1-1,2-1 1,1 0 0,2-1-1,2-3-39,-6-11-66,2 0-1,3-2 0,3 1 1,2-2-1,2 1 0,3-1 1,3 0-1,2 1 0,3-1 0,7-29 67,-9 78-73,-1 3 4,0 1 0,0-1 0,0 1 0,1 0 0,0-1 0,1 1 0,-1 0 0,1 0 0,0 1 0,1-1 0,-1 0 0,4-2 69,-6 8-13,1 1-1,0 0 1,0-1 0,-1 1 0,1 0-1,-1 0 1,1 0 0,-1 0 0,1 0-1,-1 1 1,1-1 0,-1 0-1,0 1 1,0-1 0,0 0 0,0 1-1,0 0 1,0-1 0,0 1 0,0 0-1,0-1 1,-1 1 0,1 0 0,-1 0-1,1-1 1,-1 1 0,0 0-1,0 0 1,0 0 13,1 0-6,11 43 275,-1 0 0,-2 2 0,-2-1 0,-2 1 0,-2 0 0,-3 0 0,-2 25-269,-9 3 119,10-73-318,-2-7-649,-13-19-728</inkml:trace>
  <inkml:trace contextRef="#ctx0" brushRef="#br0" timeOffset="-2726.036">4722 10601 23893,'7'51'520,"4"6"240,2 4-216,-2 3 289,4-4 135,0-9-440,-1-6-112,5-16-280,-7-7-80,-1-14-48,-2-8-48,-3-13-368,-3-11-392,-3-15-1057,-3-7 2250</inkml:trace>
  <inkml:trace contextRef="#ctx0" brushRef="#br0" timeOffset="-2219.098">4618 10418 18900,'-21'-43'6529,"19"39"-5078,2 4-804,-1 2-344,18 60 22,-7-41-270,78 221 591,47 106 328,-89-259-896,-45-86-262,1-6-358,4-13-475,-3-6 1442</inkml:trace>
  <inkml:trace contextRef="#ctx0" brushRef="#br0" timeOffset="-786.602">4925 10618 25173,'4'64'1750,"-4"-35"-1529,1 0 1,2 0-1,1-1 1,1 1-1,1-1 0,2 0 1,1-1-1,9 20-221,-18-48 2,0 1 0,1-1 1,-1 0-1,0 0 0,0 1 0,1-1 0,-1 0 0,1 0 0,-1 1 1,1-1-1,-1 0 0,1 1 0,-1-1 0,1 1 0,-1-1 0,1 1 0,0-1 1,-1 1-1,1-1 0,0 1 0,-1-1 0,1 1 0,0 0 0,0 0 1,-1-1-1,1 1 0,0 0 0,0 0 0,0 0 0,-1 0 0,1 0 1,0 0-1,0 0 0,0 0 0,0 0 0,-1 0 0,1 0 0,0 0 1,0 1-1,-1-1 0,1 0 0,0 1 0,0-1 0,-1 1 0,1-1 1,0 0-1,-1 1 0,1-1 0,0 1 0,-1 0 0,1-1 0,-1 1 0,1-1 1,-1 1-1,1 0 0,-1 0 0,0-1 0,1 1 0,-1 0 0,0 0 1,0-1-1,1 1 0,-1 0 0,0 0 0,0 0 0,0-1 0,0 1 1,0 0-4,30-127 56,17-42-59,-47 167 3,0 0 0,0 0 0,0 1-1,0-1 1,1 0 0,-1 1 0,0-1 0,0 0 0,1 0-1,-1 1 1,1-1 0,-1 0 0,0 1 0,1-1 0,-1 1-1,1-1 1,0 1 0,-1-1 0,1 1 0,-1-1 0,1 1-1,0-1 1,-1 1 0,1 0 0,0-1 0,0 1-1,-1 0 1,1 0 0,0 0 0,-1-1 0,1 1 0,0 0-1,0 0 1,0 0 0,-1 0 0,1 0 0,0 0 0,0 1-1,-1-1 1,1 0 0,0 0 0,0 0 0,-1 1 0,1-1-1,0 0 1,-1 1 0,1-1 0,0 1 0,-1-1-1,1 1 1,-1-1 0,1 1 1,23 35-50,-22-32 48,67 127 4,-69-131 1,0 1 0,0-1-1,0 1 1,0 0 0,0-1-1,0 1 1,1-1 0,-1 1-1,0 0 1,0-1-1,1 1 1,-1-1 0,0 1-1,1-1 1,-1 1 0,1-1-1,-1 1 1,1-1-1,-1 0 1,0 1 0,1-1-1,0 0 1,-1 1 0,1-1-1,-1 0 1,1 1-1,-1-1 1,1 0 0,0 0-1,-1 0 1,1 0 0,-1 0-1,1 1 1,0-1-1,-1 0 1,1 0 0,-1-1-1,1 1 1,0 0 0,-1 0-1,1 0 1,-1 0 0,1 0-1,0-1 1,-1 1-1,1 0 1,-1 0 0,1-1-1,-1 1 1,1-1 0,-1 1-1,1 0 1,-1-1-1,1 1 1,-1-1 0,0 1-1,1-1 1,-1 1 0,0-1-1,1 1 1,-1-1-1,0 1 1,0-1 0,1 0-3,7-44 117,-8 45-117,20-287-15,-19 286 5,-2-1-7,1 0 0,0 1 0,0-1 0,0 0 0,0 0 0,0 1 0,0-1 0,1 0-1,-1 1 1,1-1 0,-1 0 0,1 1 0,-1-1 0,1 1 0,0-1 0,0 1 0,0-1 0,0 1 0,0-1 0,0 1 0,0 0 0,0 0 0,0 0 0,1-1 0,-1 1 0,0 0 0,1 1-1,-1-1 1,1 0 0,-1 0 0,1 0 0,0 1 0,-1-1 0,1 1 0,0 0 0,0-1 17,4 7-32,0 1-1,-1-1 1,1 1-1,-2 0 1,1 0-1,-1 0 1,0 1-1,0 0 1,-1 0-1,3 7 33,6 15 14,32 42 356,-43-72-362,0 0 1,1 0 0,-1 0-1,0 0 1,0 0-1,1 0 1,-1-1-1,0 1 1,0 0 0,0-1-1,1 1 1,-1-1-1,0 1 1,0-1 0,0 0-1,0 1 1,0-1-1,0 0 1,0 0 0,0 0-1,0 0 1,0 0-1,-1 0 1,1 0 0,0 0-1,-1 0 1,1 0-1,-1 0 1,1-1-1,-1 1 1,1 0 0,-1 0-1,0 0 1,0-1-1,1 1 1,-1 0 0,0 0-1,0-1 1,0 1-1,-1-1-8,2-1 10,17-69 54,29-64-601,-47 135 510,1-1-1,0 1 1,0-1 0,0 1 0,0 0 0,0 0 0,1-1-1,-1 1 1,0 0 0,1 0 0,-1 0 0,0 0 0,1 1-1,-1-1 1,1 0 0,0 0 0,-1 1 0,1-1 0,-1 1-1,1 0 1,0-1 0,-1 1 0,1 0 0,0 0 0,0 0-1,-1 0 1,1 0 0,0 0 0,-1 1 0,1-1 0,0 1-1,-1-1 1,1 1 0,-1-1 0,1 1 0,-1 0 0,1 0-1,-1 0 1,1 0 0,-1 0 0,0 0 0,0 0 0,1 0-1,-1 1 28,57 66-212,-49-56 214,67 107 368,-63-93-252,1-2-1,2 0 1,0-1-1,1 0 0,1-1 1,2-1-1,0-1 1,11 7-118,0-5 9,-24-18-3,0 0 0,0 0 1,0 1-1,-1 0 1,1 0-1,-1 1 1,-1 0-1,1 0 1,-1 0-1,0 0 0,-1 1 1,1 0-1,-1 0 1,0 0-1,-1 1 1,1 2-7,-2 0 58,1 0 0,-2 0 0,0 0 0,0 0 0,-1 1 0,0-1 0,0 0 0,-1 0 0,-1 1 0,0-1 0,-1 3-58,2-10 23,1 0 1,-1 0-1,0 0 1,0 0-1,-1-1 1,1 1-1,-1-1 1,1 1-1,-1-1 1,0 1-1,0-1 1,0 0 0,0 0-1,0 0 1,0 0-1,0 0 1,-1 0-1,1-1 1,-1 1-1,1-1 1,-1 1-1,0-1 1,0 0-1,1 0 1,-1-1-1,0 1 1,0 0-1,0-1 1,0 0-1,0 0 1,0 0 0,0 0-1,0 0 1,0 0-1,0-1 1,0 0-1,1 1 1,-1-1-1,0 0 1,-2-1-24,-3-1 9,0-1 0,0 1 0,0-1 0,1-1 0,-1 0 1,1 0-1,0 0 0,1 0 0,-1-1 0,1-1 0,1 1 0,-1-1 0,1 0 1,0 0-1,0 0 0,1-1 0,0 1 0,0-1 0,1 0 0,-1-4-9,-2-7 0,1-1 0,1 1 0,1-1 0,1 0 0,0 1 0,1-1 0,2 0 0,1-11 0,27-297-145,-28 309-7,-1 17 67,-1-11-187,-5-29 29,26 40 123,25 72 59,-44-71 61,-1 0 1,0 1-1,0-1 1,1 0-1,-1 1 1,1-1-1,-1 0 1,0 1-1,1-1 1,-1 1-1,1-1 1,0 1-1,-1-1 1,1 1-1,-1-1 1,1 1-1,0-1 1,-1 1-1,1 0 1,0-1-1,-1 1 1,1 0-1,0 0 1,0-1 0,-1 1-1,1 0 1,0 0-1,0 0 1,-1 0-1,1 0 1,0 0-1,0 0 1,0 0-1,-1 0 1,1 1-1,0-1 1,-1 0-1,1 0 1,0 1-1,0-1 1,-1 0-1,1 1 1,-1-1-1,1 1 1,0-1-1,-1 1 1,1-1-1,-1 1 1,1-1 0,-1 1-1,1 0 1,-1-1-1,1 1 1,-1 0-1,0-1 1,1 1-1,-1 0 1,0-1-1,0 2 0,53-146-40,-53 143 38,0 0 1,1 0-1,-1 1 0,0-1 0,1 0 0,-1 0 0,1 1 0,-1-1 1,0 0-1,1 1 0,0-1 0,-1 0 0,1 1 0,-1-1 0,1 1 1,0-1-1,-1 1 0,1-1 0,0 1 0,0-1 0,-1 1 0,1 0 1,0-1-1,0 1 0,-1 0 0,1 0 0,0 0 0,0 0 0,0-1 1,0 1-1,-1 0 0,1 0 0,0 1 0,0-1 0,0 0 0,0 0 1,-1 0-1,1 0 0,0 1 0,0-1 0,0 0 0,-1 1 0,1-1 1,0 1 1,25 35-50,-2-2 36,-17-75-374,-46-297-6230,14 196 1390,20 113 3688,1 7 768,-4-25-461,11 17 4088,4 35 1939,5 24-3564,17 64 337,3-1 1,4-2 0,5-1-1,21 29-1567,9-28 107,-69-89-79,-5-2 1,-48-26-4,1-3 0,1-2 0,-41-35-25,88 66 1,-1-1 0,1 1 1,0-1-1,-1 0 0,1 0 0,0 0 0,0 0 0,0 0 0,0-1 1,1 1-1,-1-1 0,1 1 0,-1-1 0,1 1 0,0-1 0,0 0 1,0 0-1,0 1 0,0-1 0,1 0 0,-1 0 0,1 0 0,0 0 1,0 0-1,0 0 0,0 0 0,1 1 0,-1-1 0,1 0 0,-1 0 1,1 0-1,0 0 0,0 1 0,1-1 0,0-2-1,15-15 16,0 0 0,1 2 0,1 0 0,0 1 0,19-12-16,17-15-269,-6 1-958</inkml:trace>
  <inkml:trace contextRef="#ctx0" brushRef="#br0" timeOffset="4381.523">2813 13270 19540,'4'7'5207,"7"10"-3658,24 35-1534,90 122 585,-112-167-246,-8-33-57,-6-251 239,0 276-537,1 0-1,0 0 1,-1 0-1,1 0 1,0 0 0,0-1-1,0 1 1,0 0 0,0 0-1,0 0 1,0-1-1,0 1 1,0 0 0,1 0-1,-1 0 1,0 0 0,1 0-1,-1 0 1,1-1-1,0 1 1,-1 0 0,1 0-1,0 0 1,-1 1 0,1-1-1,0 0 1,0 0-1,0 0 1,0 0 0,0 1-1,0-1 1,0 1 0,0-1-1,0 0 1,0 1-1,0 0 1,0-1 0,0 1-1,0 0 1,1-1 0,-1 1-1,0 0 1,0 0-1,0 0 1,0 0 0,1 0-1,-1 0 1,0 0 0,0 1-1,0-1 1,0 0-1,1 1 1,-1-1 0,0 1-1,0-1 1,0 1 0,0-1-1,0 1 1,0 0-1,0 0 1,0-1 0,0 1 1,13 14-3,-1 0 1,0 0 0,-1 1 0,-1 1 0,0 0-1,-1 1 1,0 3 2,51 77 341,-61-98-332,0 1-1,0 0 1,0-1 0,0 1-1,1 0 1,-1-1 0,0 1-1,0 0 1,0-1 0,1 1-1,-1-1 1,0 1 0,1 0-1,-1-1 1,0 1 0,1-1-1,-1 1 1,1-1 0,-1 1-1,1-1 1,-1 1 0,1-1-1,-1 0 1,1 1 0,-1-1-1,1 0 1,0 1 0,-1-1-1,1 0 1,0 0 0,-1 0-1,1 1 1,-1-1 0,1 0 0,0 0-1,-1 0 1,1 0 0,0 0-1,0 0 1,-1 0 0,1 0-1,-1-1 1,1 1 0,0 0-1,-1 0 1,1-1 0,0 1-1,-1 0 1,1 0 0,-1-1-1,1 1 1,-1-1 0,1 1-1,0-1-8,1-42 271,-12-187-47,21 184-250,-11 45 24,1 1 0,-1-1 0,1 1 0,-1-1 0,1 1 0,-1-1 0,1 1 0,0 0 0,-1-1 0,1 1 0,0 0 0,-1-1 0,1 1 0,0 0 0,0 0 0,-1 0 1,1-1-1,0 1 0,0 0 0,-1 0 0,1 0 0,0 0 0,0 0 0,-1 1 0,1-1 0,0 0 0,0 0 0,-1 0 0,1 1 0,0-1 0,-1 0 0,1 1 0,0-1 0,-1 0 0,1 1 1,-1-1-1,1 1 0,0-1 0,-1 1 0,1-1 0,-1 1 0,0 0 0,1-1 0,-1 1 0,1 0 0,-1-1 0,0 1 0,1 0 0,-1-1 0,0 1 0,0 0 0,0-1 0,0 1 0,1 0 1,-1 0 1,8 11-170,-1 1 1,0 0 0,-1 1 0,0 0 0,-1 0 0,-1 0 0,0 0-1,-1 1 1,0-1 0,-1 1 0,-1 0 0,0 6 169,-3 5-1925</inkml:trace>
  <inkml:trace contextRef="#ctx0" brushRef="#br0" timeOffset="4656.431">2973 12711 21165,'0'0'576,"10"24"16,2 2-328,8 12-200,4 3-16,-1-6-488,-2-7 1576</inkml:trace>
  <inkml:trace contextRef="#ctx0" brushRef="#br0" timeOffset="6152.148">3208 12484 22789,'2'45'498,"3"0"0,1 0 0,2 0 1,2-1-1,2 0 0,2 0 0,2-2 0,2 0 0,7 10-498,-12-21 115,1-2 0,1 1 0,2-2 0,1 0 0,1-1 0,1-1 0,2-1 0,0 0 0,2-2 0,0-1 0,14 9-115,8 1 12,-31-23-6,1 0 1,-2 2 0,1 0-1,-1 0 1,-1 2 0,0 0-1,-1 0 1,0 1 0,-1 0-1,-1 1 1,6 10-7,-15-23 5,1 0-1,-1 0 1,0 0-1,0 0 1,0 1 0,0-1-1,-1 0 1,1 1-1,0-1 1,-1 1-1,0-1 1,1 0 0,-1 1-1,0-1 1,0 1-1,-1-1 1,1 1 0,0-1-1,-1 1 1,0-1-1,1 0 1,-1 1-1,0-1 1,0 0 0,0 0-1,-1 1 1,1-1-1,0 0 1,-1 0 0,1 0-1,-1-1 1,0 1-1,0 0 1,0-1-1,0 1 1,0-1 0,0 1-1,0-1 1,0 0-1,0 0 1,-1 0-1,1 0 1,0 0 0,-1-1-1,1 1 1,-1-1-1,1 1 1,0-1 0,-1 0-1,1 0 1,-1 0-1,1 0 1,-3-1-5,0-2 2,0 0 0,0 0 1,1 0-1,-1-1 0,1 1 1,0-1-1,0 0 0,0-1 1,0 1-1,1-1 0,0 1 0,0-1 1,0 0-1,0 0 0,1 0 1,0-1-1,-1-2-2,1 3 1,-17-37 3,2-1 1,1 0-1,3-1 0,2-1 1,1 0-1,3-1 1,1 0-1,3 0 0,1 0 1,5-43-5,0 61 0,-2-1 1,-1 1 0,-1 0-1,-2 0 1,-1 0-1,0 0 1,-3-1-1,-1-2 9,-2 0-1,-2 0 1,0 1 0,-2 0-1,-1 2 1,-5-5-9,-9 5 20,28 28-20,0 0 1,0 0-1,0 0 1,1 0-1,-1 0 0,0 0 1,0 0-1,1 1 1,-1-1-1,0 0 1,0 0-1,1 1 1,-1-1-1,0 0 1,1 1-1,-1-1 1,1 1-1,-1-1 1,0 1-1,1-1 1,-1 1-1,1-1 0,-1 1 1,1 0-1,-1-1 1,1 1-1,0 0 1,-1-1-1,1 1 1,0 0-1,0 0 1,-1-1-1,1 1 1,0 0-1,0 0 1,0-1-1,0 1 0,0 0 1,0 0-1,0 0 1,0-1-1,0 1 1,0 0-1,1 0 1,-1-1-1,0 1 0,1 27 3,1-1-1,1 1 1,2-1-1,0 0 1,2-1-1,1 1 1,1-1-1,1-1 1,1 1 0,6 7-3,1 6 0,2 0 1,2-2 0,1 0 0,1-2 0,2 0 0,7 4-1,-31-37-1,-1 0 1,1 0 0,0 0-1,0 0 1,-1 0-1,1 0 1,0-1 0,1 1-1,-1-1 1,0 1-1,0-1 1,0 0-1,1 0 1,-1 0 0,1 0-1,-1 0 1,1-1-1,-1 1 1,1-1 0,-1 1-1,1-1 1,0 0-1,-1 0 1,1 0-1,-1-1 1,1 1 0,0 0-1,-1-1 1,1 0-1,-1 0 1,0 0 0,1 0-1,-1 0 1,0 0-1,1 0 1,-1-1-1,0 1 1,0-1 0,0 0-1,0 1 1,0-1-1,-1 0 1,1 0 0,0 0-1,-1-1 1,0 1-1,1 0 1,0-2 0,19-99-147,-19 70-404,-2 34 448,1 0-1,-1-1 0,0 1 0,1 0 1,-1 0-1,1-1 0,-1 1 1,1-1-1,-1 1 0,1 0 0,0-1 1,-1 1-1,1-1 0,0 1 0,-1-1 1,1 0-1,0 1 0,-1-1 1,1 0-1,0 1 0,0-1 0,0 0 1,-1 0-1,1 0 0,0 1 0,0-1 1,0 0-1,0 0 0,-1 0 1,1-1-1,0 1 0,0 0 0,0 0 1,-1 0-1,1-1 0,0 1 0,0 0 1,-1 0-1,1-1 0,0 1 1,0-1-1,-1 1 0,1-1 0,0 1 1,-1-1-1,1 1 0,-1-1 0,1 0 1,-1 1-1,1-1 0,-1 0 1,1 0-1,-1 1 0,0-1 0,1 0 1,-1 0-1,0 1 0,0-1 0,0 0 1,1 0-1,-1 0 0,0 1 1,0-1-1,0 0 0,0 0 0,0 0 1,-1 0-1,1 0 104,3 5-280,-3-4 264,0 0 0,0-1 0,0 1-1,0-1 1,1 1 0,-1 0 0,0-1 0,0 1 0,0 0 0,0-1-1,1 1 1,-1 0 0,0-1 0,0 1 0,0 0 0,1-1 0,-1 1-1,0 0 1,1-1 0,-1 1 0,0 0 0,1 0 0,-1 0 0,0-1-1,1 1 1,-1 0 0,0 0 0,1 0 0,-1 0 0,1 0 0,-1 0-1,0-1 1,1 1 0,-1 0 0,1 0 0,-1 0 0,0 0-1,1 0 1,-1 1 0,1-1 0,-1 0 0,0 0 0,1 0 0,-1 0-1,0 0 1,1 1 0,-1-1 0,1 0 16,0-21 33,-1 0 0,-1 0 0,0 0 0,-2 0 0,0 1 0,-1-1 0,-1 1 0,-1 0-1,-1 0 1,-4-5-33,9 20 941,1 9 105,24 114 1975,61 130-787,-47-197-1553,-36-52-674,0 1 0,0 0 0,0-1 0,1 1 0,-1-1 0,0 1 0,0-1 0,0 0 0,0 1 0,-1-1 0,1 0 0,0 0 0,0 0 0,0 0 0,-1 0 0,1 0 0,0 0 0,-1 0 0,1 0-1,-1 0 1,1 0 0,-1 0 0,1 0 0,-1 0 0,0 0 0,1-1 0,-1 1 0,0 0 0,0 0 0,0 0 0,0 0 0,0-1 0,0 1 0,-1 0 0,1 0 0,0 0 0,-1-1-7,2-2 17,1-82 47,-4-1 0,-3 1 0,-16-79-64,11 89-80,10 72-1,13 19-39,64 129 93,-76-144 31,1-1 1,-1 1-1,0-1 0,0 1 0,1-1 1,-1 0-1,0 1 0,0-1 0,0 0 1,0 0-1,0 0 0,0 0 0,0 0 1,0 0-1,0 0 0,-1 0 0,1-1 0,0 1 1,-1 0-1,1 0 0,-1-1 0,1 1 1,-1 0-1,1-1 0,-1 1 0,0 0 1,0-1-1,0 1 0,0 0 0,0-1 1,0 1-1,0-1 0,0 1 0,-1 0 1,1-1-1,0 1 0,-1 0 0,1-1 1,-1 1-1,1 0 0,-1-1-4,1 0 5,1-37 16,-1 0 1,-3 1-1,-1-1 0,-1 1 1,-2-1-1,-2 2 0,-2-1 1,-1 1-1,-2 1 0,-1 0 1,-4-3-22,14 46-98,34 141 30,-20-101 67,-5-21 9,0-1 0,2 0 0,1-1 0,1 1 0,1-1 0,1-1 0,1 0 0,1 1-8,-11-22 1,0-1 1,0 1-1,0 0 1,0 0-1,0 0 0,1-1 1,-1 1-1,0 0 1,1-1-1,-1 1 1,1-1-1,0 0 0,-1 0 1,1 1-1,0-1 1,0 0-1,0 0 1,0-1-1,0 1 1,0 0-1,0-1 0,0 1 1,0-1-1,0 1 1,0-1-1,0 0 1,0 0-1,0 0 0,1 0 1,-1-1-1,0 1 1,0 0-1,0-1 1,0 0-1,0 1 0,0-1 1,0 0-1,0 0 1,-1 0-1,3-1-1,-3 1 22,3 3-18,4 8-3,1-1 1,-2 1-1,1 1 1,-1 0 0,-1 0-1,0 0 1,-1 1-1,0-1 1,0 1 0,-1 0-1,-1 1 1,0-1 0,-1 1-1,0 5-1,-1-11 1,0 0 0,1 1 0,-1-1 0,1 0 0,1 0 0,-1 0-1,1 0 1,1-1 0,-1 1 0,1-1 0,0 0 0,1 0 0,-1 0 0,1 0 0,0-1-1,9 2-8,-12-14 33,-18-58 39,10 48-66,0-1 0,1 1 0,0-1 1,1 0-1,2 0 0,-1 0 0,2-15 2,-7-38-7,-9-48 20,17 118-22,0 1-4,44 40-13,-4 33 74,-37-64-32,1 0 0,-1 0 0,2 0 0,-1 0 0,1-1 0,1 0 0,0 0 0,0 0 0,0-1 0,1 0-1,0 0 1,0 0 0,1-1 0,0 0 0,0-1 0,5 3-16,-10-8 4,1 0-1,-1 0 1,1 0-1,-1 0 1,0 0-1,1-1 1,-1 0-1,0 0 1,0 0-1,1 0 1,-1 0-1,0 0 1,0-1 0,0 0-1,0 1 1,-1-1-1,1 0 1,0-1-1,-1 1 1,0 0-1,1-1 1,-1 1-1,0-1 1,0 0 0,0 0-1,-1 1 1,1-1-1,0-1 1,-1 1-1,0 0 1,0 0-1,0 0 1,0-1-1,-1 1 1,1 0 0,-1-1-1,0 1 1,0 0-1,0-1 1,0 1-1,-1-1-3,1 3-40,0 0-1,0 0 1,0 0-1,-1 0 0,1 0 1,0 0-1,-1 0 1,1 0-1,-1 0 0,1 0 1,-1 0-1,1 0 1,-1 1-1,0-1 1,1 0-1,-1 0 0,0 1 1,1-1-1,-1 0 1,0 1-1,0-1 0,0 1 1,0-1-1,0 1 1,0-1-1,0 1 1,0 0-1,0-1 0,0 1 1,0 0-1,0 0 1,0 0-1,0 0 0,0 0 1,0 0-1,0 0 1,0 0 40,-11-2-1835</inkml:trace>
  <inkml:trace contextRef="#ctx0" brushRef="#br0" timeOffset="6403.718">4234 12224 24197,'6'1'872,"0"5"281,1 10-825,2 5-192,3 5-88,1-1 40,2-6-896,-2-3-401</inkml:trace>
  <inkml:trace contextRef="#ctx0" brushRef="#br0" timeOffset="6605.983">4497 12373 20060,'3'17'581,"0"2"107,0 0 0,1 0 0,1-1 0,0 1 0,2-1 0,0-1 0,6 10-688,-12-26 27,-1-1-1,1 0 1,0 1-1,0-1 0,-1 0 1,1 0-1,0 0 1,0 0-1,0 1 0,0-1 1,-1 0-1,1 0 1,0-1-1,0 1 0,0 0 1,-1 0-1,1 0 1,0 0-1,0-1 0,0 1 1,-1 0-1,1-1 0,0 1 1,0-1-1,-1 1 1,1-1-1,-1 1 0,1-1 1,0 1-1,-1-1 1,1 1-1,-1-1 0,1 0 1,-1 1-1,1-1 1,-1 0-1,0 0 0,1 1 1,-1-1-1,0 0 1,1 0-1,-1 0 0,0 1 1,0-1-1,0 0 0,0 0 1,0 0-1,0 1 1,0-1-1,0 0 0,0 0 1,0 0-1,-1 0 1,1 1-1,0-1 0,0 0 1,-1 0-27,11-67 408,-9 53-388,0 1 0,1-1 0,1 1 0,0 0 0,1 0 0,1 0 0,0 0 0,0 1 0,6-9-20,-10 20-3,0 1 1,-1 0-1,1-1 1,0 1-1,0 0 1,0 0-1,0 0 1,0 0-1,1 0 1,-1 0-1,0 0 1,0 1-1,1-1 1,-1 0-1,0 0 1,1 1-1,-1-1 1,1 1-1,-1 0 1,0-1-1,1 1 1,-1 0-1,1 0 1,-1 0-1,1 0 1,-1 0-1,1 0 1,-1 0-1,1 0 1,-1 1-1,1-1 1,-1 1-1,1-1 1,-1 1-1,0-1 1,1 1-1,-1 0 1,0 0-1,0-1 1,1 1-1,-1 0 1,0 0-1,0 0 1,0 1-1,0-1 1,0 0-1,0 0 1,0 1 2,39 61 150,-40-62-147,59 113 1076,-52-121-720,-17-47-1177,3 12-1203</inkml:trace>
  <inkml:trace contextRef="#ctx0" brushRef="#br0" timeOffset="7947.329">5052 11481 22757,'0'7'243,"0"1"1,1 0 0,0-1-1,0 1 1,1-1-1,-1 0 1,2 1 0,-1-1-1,1 0 1,0 0-1,1-1 1,-1 1-244,9 19 139,64 145 1185,7-4 0,12 2-1324,-16-63 359,-79-105-354,1-1 0,-1 0 0,0 0 1,1 0-1,-1 1 0,0-1 0,1 0 0,-1 0 0,0 0 0,1 0 0,-1 0 0,1 0 0,-1 0 1,0 0-1,1 0 0,-1 0 0,1 0 0,-1 0 0,0 0 0,1 0 0,-1 0 0,0 0 0,1 0 1,-1 0-1,1 0 0,-1-1 0,0 1 0,1 0 0,-1 0 0,0 0 0,1-1 0,-1 1 0,0 0 1,0-1-1,1 1 0,-1 0 0,0 0 0,0-1 0,1 1 0,-1 0 0,0-1 0,0 1 0,0-1 1,0 1-1,0 0 0,1-1 0,-1 1 0,0 0 0,0-1 0,0 1 0,0-1 0,0 1 0,0 0 1,0-1-1,0 1 0,0-1 0,-1 1 0,1 0 0,0-1 0,0 1 0,0 0 0,0-1 0,0 1 1,-1 0-1,1-1 0,0 1 0,0 0 0,-1-1-5,-7-28 68,-1 1 0,-2-1 0,-1 2 0,-1 0 0,-1 0 0,-1 1 0,-3-1-68,15 21 4,-100-145 36,103 151-42,-1 0 0,1 1 1,0-1-1,0 0 0,0 0 0,0 0 1,0 1-1,0-1 0,-1 0 0,1 0 1,0 0-1,0 1 0,0-1 0,0 0 1,-1 0-1,1 0 0,0 0 0,0 0 1,0 0-1,-1 0 0,1 1 0,0-1 1,0 0-1,-1 0 0,1 0 0,0 0 1,0 0-1,0 0 0,-1 0 0,1 0 0,0 0 1,0 0-1,-1 0 0,1 0 0,0 0 1,0-1-1,0 1 0,-1 0 0,1 0 1,0 0-1,0 0 0,0 0 0,-1 0 1,1 0-1,0-1 0,0 1 0,0 0 2,9 18-7,2 0-1,0 0 1,1-1-1,1 0 1,0-2-1,15 15 8,45 31-2,-70-60 1,0 1 1,-1-1 0,1 1-1,0-1 1,0 0-1,0 0 1,0-1-1,0 1 1,0-1-1,0 1 1,0-1 0,0 0-1,0 0 1,0 0-1,0-1 1,0 1-1,0-1 1,0 1 0,0-1-1,0 0 1,0 0-1,0 0 1,0-1-1,-1 1 1,1-1 0,0 1-1,-1-1 1,0 0-1,2-1 1,3-8 4,-1 0-1,0 0 1,0 0-1,-2-1 1,1 1 0,-1-1-1,-1-1 1,0 1-1,-1 0 1,0-1-1,-1 1 1,0-1-1,-1 1 1,-1-1-1,0 1 1,0-1-1,-1 1 1,-1 0-1,0 0 1,-3-6-4,6 17 0,-2-9 2,0-1 1,-1 1-1,0 0 0,-1 0 0,0 0 0,-1 0 0,0 1 1,0 0-1,-1 0 0,0 0 0,-2-1-2,8 9-1,0 1 1,-1-1-1,1 0 1,-1 1-1,1-1 1,0 1-1,-1-1 1,1 1-1,-1 0 1,1-1-1,-1 1 1,1-1-1,-1 1 1,1 0-1,-1-1 1,1 1-1,-1 0 1,0 0-1,1-1 1,-1 1-1,0 0 1,1 0-1,-1 0 0,1 0 1,-1 0-1,0 0 1,1 0-1,-1 0 1,0 0-1,1 0 1,-1 0-1,0 0 1,1 1-1,-1-1 1,1 0-1,-1 0 1,0 1-1,1-1 1,-1 0-1,1 1 1,-1-1-1,1 0 1,-1 1-1,1-1 0,-1 1 1,1-1-1,0 1 1,-1-1-1,1 1 1,0-1-1,-1 1 1,1 0-1,0-1 1,-1 1-1,1-1 1,0 1-1,0 0 1,0-1-1,0 1 1,0 0-1,0-1 1,0 1-1,0 0 1,0-1-1,0 1 0,0-1 1,0 1-1,0 0 1,0-1 0,4 52-27,11 3 29,2 0-1,3-2 0,2 0 1,26 44-2,-48-97 0,1-1 0,-1 0 1,0 0-1,0 0 0,1 0 0,-1 1 1,1-1-1,-1 0 0,1 0 1,-1 1-1,1-1 0,-1 0 1,1 1-1,-1-1 0,1 1 0,0-1 1,0 0-1,-1 1 0,1 0 1,0-1-1,0 1 0,-1-1 1,1 1-1,0 0 0,0 0 0,0-1 1,0 1-1,-1 0 0,1 0 1,0 0-1,0 0 0,0 0 1,0 0-1,0 0 0,0 0 0,-1 0 1,1 1-1,0-1 0,0 0 1,0 1-1,0-1 0,-1 0 1,1 1-1,0-1 0,0 1 0,-1-1 1,1 1-1,0-1 0,-1 1 1,1 0-1,-1-1 0,1 1 0,-1 0 1,1-1-1,-1 1 0,1 0 1,-1 0-1,1 0 0,-1-1 1,0 1-1,0 0 0,1 0 0,-1 0 1,0 0-1,0-1 0,0 1 1,0 1-1,4-26 12,-1 1 1,0-1 0,-2 1 0,-1-1 0,-1 0 0,-1 1-1,-3-10-12,1-21 15,1 0-19,5 54 0,0 0 0,-1 1 1,1-1-1,0 0 0,-1 1 1,1-1-1,0 1 0,-1-1 1,1 1-1,-1 0 0,1 0 1,-1 0-1,1-1 0,-1 1 0,0 1 1,1-1-1,-1 0 0,0 0 1,0 0-1,0 1 0,0-1 1,0 1-1,0-1 0,0 1 1,-1-1-1,1 1 0,0-1 1,-1 1-1,1 1 4,111 178-11,-111-181 12,-1 1-1,0 0 1,1 0-1,-1 0 1,1-1 0,-1 1-1,1 0 1,-1-1-1,1 1 1,-1 0-1,1-1 1,-1 1-1,1-1 1,0 1-1,-1-1 1,1 1-1,0-1 1,0 1 0,-1-1-1,1 0 1,0 1-1,0-1 1,0 0-1,-1 0 1,1 0-1,0 1 1,0-1-1,0 0 1,0 0-1,0 0 1,-1 0 0,1-1-1,0 1 1,0 0-1,0 0 1,0 0-1,-1-1 1,1 1-1,0 0 1,0-1-1,-1 1 1,1-1-1,0 1 1,-1-1-1,1 1 1,0-1 0,-1 1-1,1-1 1,-1 0-1,1 1 1,0-1-1,-1 0 1,0 0-1,1 1 1,-1-1-1,0 0 1,1 0-1,-1 1 1,0-1 0,0 0-1,1 0 1,-1 0-1,61-204 68,-61 204-70,0 0 0,0 0 1,0 0-1,1 0 1,-1 0-1,0-1 0,1 1 1,-1 0-1,1 0 0,-1 0 1,1 1-1,0-1 1,-1 0-1,1 0 0,0 0 1,0 0-1,-1 1 1,1-1-1,0 0 0,0 1 1,0-1-1,0 0 0,0 1 1,0-1-1,0 1 1,0 0-1,0-1 0,0 1 1,1 0-1,-1 0 0,0-1 1,0 1-1,0 0 1,0 0-1,0 0 0,0 1 1,0-1-1,1 0 0,-1 0 1,0 1-1,0-1 1,0 0-1,0 1 0,0-1 1,0 1-1,0-1 0,0 1 1,0 0-1,0-1 1,-1 1-1,1 0 2,83 132-24,-84-132 25,0-1 1,0 1-1,1-1 0,-1 1 0,0 0 1,1-1-1,-1 1 0,1-1 1,-1 1-1,1-1 0,-1 0 1,1 1-1,-1-1 0,1 1 0,-1-1 1,1 0-1,-1 1 0,1-1 1,0 0-1,-1 0 0,1 0 1,-1 1-1,1-1 0,0 0 1,-1 0-1,1 0 0,0 0 0,-1 0 1,1 0-1,0 0 0,-1 0 1,1-1-1,0 1 0,-1 0 1,1 0-1,-1 0 0,1-1 0,0 1 1,-1 0-1,1-1 0,-1 1 1,1 0-1,-1-1 0,1 1 1,-1-1-1,1 1 0,-1-1 0,0 1 1,1-1-1,-1 1 0,1-1 1,-1 1-1,0-1 0,0 1 1,1-1-1,-1 0 0,0 1 0,0-1 1,0 0-1,0 1 0,0-1 1,0 0-1,1 1 0,-2-1 1,1 0-1,0 1 0,0-1 0,0 0-1,5-59 71,-4 51-61,-1 6-7,-1-4-4,0 0 1,1-1 0,0 1-1,0-1 1,1 1-1,0 0 1,0-1 0,1 1-1,0 0 1,0 0-1,1 0 1,0 0 0,0 1-1,0-1 1,1 1-1,0 0 1,0 0 0,1 0-1,-1 0 1,1 1-1,1-1 1,-1 2 0,1-1 0,-3 4-4,1 1 1,-1-1 0,0 1 0,1 0-1,-1 0 1,0 0 0,1 1 0,-1-1-1,0 1 1,1-1 0,-1 1 0,0 0-1,0 1 1,0-1 0,0 1 0,0-1-1,0 1 1,0 0 0,0 0 0,-1 0-1,1 0 1,-1 0 0,1 1 0,-1-1-1,0 1 4,41 26 3,-41-30-3,-1 0 0,1 0 0,0 0 0,-1 0 0,1 0 0,-1 0 0,1 0 0,-1 0 0,0-1 0,1 1 1,-1-1-1,0 1 0,0-1 0,0 1 0,0-1 0,0 0 0,0 1 0,-1-1 0,1 0 0,0 0 0,-1 0 0,0 1 0,1-1 0,-1 0 0,0 0 0,0 0 0,0-1 0,0 2 0,8-50 14,-2 1-1,-3-1 0,-3-51-13,0 68-4,9 190-62,0-69 231,3-91-1541,19-19-802,-10 6-1556</inkml:trace>
  <inkml:trace contextRef="#ctx0" brushRef="#br0" timeOffset="8321.179">6459 11092 14987,'-35'1'7656,"14"24"-5035,9 48-1686,12-42-696,1 1 0,2-1 1,1 0-1,1-1 0,2 1 0,1-1 0,1 0 1,2 1-240,-11-30 10,0 1-1,0-1 1,0 1 0,0-1 0,0 1 0,1-1 0,-1 1 0,0-1-1,1 1 1,-1-1 0,1 0 0,0 1 0,-1-1 0,1 0 0,0 1-1,0-1 1,0 0 0,0 0 0,0 0 0,0 0 0,0 0 0,0 0 0,0 0-1,0 0 1,1 0 0,-1-1 0,0 1 0,1 0 0,-1-1 0,0 1-1,1-1 1,-1 0 0,1 1 0,-1-1 0,1 0 0,-1 0 0,1 0-1,-1 0 1,1 0 0,-1 0 0,1 0 0,-1 0 0,1-1 0,-1 1 0,0-1-1,1 1 1,-1-1 0,1 1 0,-1-1 0,0 0 0,0 0 0,1 0-1,0 0-9,5-11 18,-1 0-1,0 0 0,-1 0 0,0-1 1,-1 1-1,-1-1 0,1 0 0,-2-1 0,0 1 1,-1 0-1,0-5-17,1 0 12,5-30 1,-3-1 0,-2-1 1,-2 1-1,-2 0 1,-2 0-1,-3 0 0,-1 1 1,-3-1-1,-1 2 0,-13-29-13,2 37-34,23 39 32,0 0 0,0 1 0,0-1 1,0 1-1,0-1 0,0 0 0,0 1 1,0-1-1,0 1 0,-1-1 0,1 0 1,0 1-1,0-1 0,0 0 0,-1 1 0,1-1 1,0 0-1,0 1 0,-1-1 0,1 0 1,0 0-1,-1 1 0,1-1 0,0 0 1,-1 0-1,1 1 0,0-1 0,-1 0 0,1 0 1,0 0-1,-1 0 0,1 0 0,-1 1 1,1-1-1,0 0 0,-1 0 0,1 0 1,-1 0-1,1 0 0,0 0 0,-1 0 1,1-1-1,-1 1 0,1 0 0,0 0 0,-1 0 1,1 0-1,-1 0 0,1-1 0,0 1 1,-1 0-1,1 0 0,0-1 0,-1 1 1,1 0-1,0 0 0,0-1 0,-1 1 0,1 0 2,22 201-75,-14-154 70,1 2 9,-3-5 12,2-1 1,1 0 0,3 0-1,2-1 1,1 0-17,6-9-1064,-1-24-3137</inkml:trace>
  <inkml:trace contextRef="#ctx0" brushRef="#br0" timeOffset="9184.06">2805 14556 18212,'-6'1'6337,"4"21"-5582,4-13-653,0 0-1,1 0 1,0 0-1,0 0 1,1 0-1,0-1 1,1 1 0,0-1-1,0 0 1,5 5-102,5 11 80,92 150 60,-100-162-131,39 32 106,-45-44-108,1 1 0,-1-1 0,0-1 0,1 1 0,-1 0-1,1 0 1,-1 0 0,0-1 0,1 1 0,-1-1 0,0 1-1,0-1 1,1 1 0,-1-1 0,0 0 0,0 0 0,0 0-1,0 1 1,0-1 0,0 0 0,0 0 0,0 0 0,0-1-1,0 1 1,-1 0 0,1 0 0,0 0 0,-1-1 0,1 1 0,-1 0-1,1-1 1,-1 1 0,0 0 0,0-1 0,1 1 0,-1 0-1,0-1-6,9-60 187,-9 62-187,-26-336 339,27 337-340,-1 0-1,1-1 0,-1 1 1,1-1-1,0 1 0,-1-1 1,1 1-1,-1-1 0,1 1 1,0-1-1,0 0 0,-1 1 1,1-1-1,0 0 0,-1 0 1,1 1-1,0-1 0,0 0 1,0 0-1,-1 0 0,1 0 1,0 0-1,0 0 0,-1 0 1,1 0-1,0-1 0,0 1 1,-1 0-1,1 0 0,0-1 1,0 1-1,-1 0 0,1-1 1,0 1-1,-1 0 0,1-1 1,-1 1-1,1-1 0,0 1 1,-1-1-1,1 0 0,-1 1 1,1-1-1,-1 1 0,0-1 1,1 0-1,-1 0 1,0 1-1,1-1 0,-1 0 1,0 1-1,0-1 0,1 0 1,-1 0-1,0 0 0,0 1 1,0-2 1,143 175 274,-142-172-264,-1 0 7,1 0 0,-1 0 0,0 0 0,1 0 1,-1 0-1,1 0 0,-1 0 0,1 0 0,-1 0 0,1 0 0,0 0 0,0 0 0,-1-1 1,1 1-1,0 0 0,0 0 0,0-1 0,0 1 0,0-1 0,0 1 0,0-1 0,0 1 1,0-1-1,0 0 0,0 1 0,0-1 0,0 0 0,0 0 0,0 0 0,0 0 0,0 0 1,1 0-1,-1 0 0,0 0 0,0 0 0,0 0 0,0-1 0,0 1 0,0 0 0,0-1 1,0 1-1,0-1 0,0 1 0,0-1 0,0 0 0,0 1 0,0-1 0,-1 0 0,2 0-17,6-141 474,-7 137-469,-1-10 1,0-1 1,2 0-1,0 0 0,0 1 0,2 0 1,0-1-1,0 1 0,2 0 0,2-5-6,-7 18-1,0 0 0,1 0-1,-1 0 1,0 0 0,0 1-1,1-1 1,-1 1 0,1-1-1,-1 1 1,1 0 0,0-1-1,0 1 1,-1 0 0,1 0-1,0 0 1,0 0 0,0 0-1,0 1 1,0-1 0,0 1 0,1-1-1,-1 1 1,0 0 0,0 0-1,0 0 1,0 0 0,0 0-1,0 0 1,1 0 0,-1 1-1,0-1 1,0 1 0,0 0-1,0-1 1,0 1 0,0 0-1,-1 0 1,1 0 0,0 1 0,0-1-1,-1 0 1,2 1 1,62 66-39,-49-47 50,-1 0 0,-1 1 0,-1 1 0,0 0 0,-2 1 0,3 10-11,-14-34-4,1 1 0,-1-1-1,0 1 1,1-1 0,-1 1-1,0-1 1,0 1 0,1-1 0,-1 1-1,0-1 1,0 1 0,0-1-1,0 1 1,0 0 0,0-1 0,0 1-1,0-1 1,0 1 0,0-1-1,0 1 1,0-1 0,0 1 0,0 0-1,0-1 1,-1 1 0,1-1-1,0 1 1,0-1 0,-1 1-1,1-1 1,0 1 0,-1-1 0,1 0-1,0 1 1,-1-1 0,1 1-1,-1-1 1,1 0 0,0 1 0,-1-1-1,1 0 1,-1 0 0,1 1-1,-1-1 1,1 0 0,-1 0 0,0 0-1,1 1 1,-1-1 0,1 0 4,-35-13-1037,-15-21-1301,-12-15-2703</inkml:trace>
  <inkml:trace contextRef="#ctx0" brushRef="#br0" timeOffset="9429.774">3046 14062 17492,'16'23'1056,"6"3"-544,4 3-296,8 4-160,1 2-8</inkml:trace>
  <inkml:trace contextRef="#ctx0" brushRef="#br0" timeOffset="9992.388">3633 13764 23501,'10'26'2334,"160"204"-1243,60 78 244,-208-291-1295,-21-31 4,-23-39 24,-11-7-24,-3 1 0,-2 2 0,-2 1 0,-37-37-44,72 88-51,15 6 23,-1 0 0,0 1 0,0 1 0,0 0 1,0 0-1,-1 0 0,1 1 0,-1 0 0,0 1 0,4 3 28,52 22-14,-60-28 13,-1-1 1,1 1 0,0-1-1,1-1 1,-1 1 0,0 0-1,0-1 1,0 0 0,0 0 0,0 0-1,1-1 1,-1 1 0,0-1-1,0 0 1,0 0 0,0 0-1,0-1 1,-1 0 0,1 1-1,0-1 1,-1-1 0,1 1-1,-1 0 1,1-1 0,-1 0 0,0 1-1,0-1 1,-1 0 0,1-1-1,0 1 1,-1 0 0,0-1-1,0 0 1,0 0 0,4-12 12,-1 0-1,-1 0 1,0 0 0,-2-1 0,1 1-1,-2-1 1,-1 0 0,0 0-1,0 1 1,-2-1 0,0 1-1,-1-1 1,-1 1 0,0 0 0,-2 0-1,1 0 1,-2 1 0,0 0-1,-1 0 1,0 0 0,-1 1-1,-1 1-11,-8-6 4,12 25-44,13 42-41,8-6 89,1-1-1,2 0 1,2-1-1,1-1 1,2-1-1,2-1 1,1-1-1,22 21-7,-47-54 8,1 0-1,0 0 1,-1 1 0,1-1-1,1-1 1,-1 1-1,0 0 1,1 0 0,-1-1-1,1 0 1,0 1-1,0-1 1,0 0 0,0 0-1,0-1 1,0 1-1,0-1 1,1 1 0,-1-1-1,1 0 1,-1 0 0,1-1-1,-1 1 1,1-1-1,-1 0 1,1 1 0,0-2-1,-1 1 1,1 0-1,-1-1 1,1 1 0,-1-1-1,1 0 1,-1 0-1,0-1 1,1 1 0,-1-1-1,0 0 1,0 1 0,0-1-1,1-1-7,3-10 12,0-1-1,-1 0 1,-1 0-1,0 0 1,-1 0-1,0-1 1,-1 1-1,-1-1 1,-1 0-1,0 0 1,0 0 0,-2 0-1,0 0 1,-1 0-1,0 0 1,-1 1-1,-4-14-11,4 17 8,-1 0 0,0 1 0,0-1 0,-1 1 0,0 0-1,-1 0 1,0 1 0,0 0 0,-1 0 0,-1 0 0,-3-3-8,10 11 0,1 0 0,0 1 1,0-1-1,-1 1 0,1-1 0,-1 1 0,1-1 1,0 1-1,-1-1 0,1 1 0,-1-1 1,1 1-1,-1-1 0,1 1 0,-1 0 1,0-1-1,1 1 0,-1 0 0,1 0 0,-1-1 1,0 1-1,1 0 0,-1 0 0,1 0 1,-1 0-1,0 0 0,1 0 0,-1 0 0,0 0 1,1 0-1,-1 0 0,0 0 0,1 0 1,-1 0-1,0 1 0,1-1 0,-1 0 1,1 0-1,-1 1 0,1-1 0,-1 0 0,0 1 1,1-1-1,-1 1 0,1-1 0,0 1 1,-1-1-1,1 1 0,-1-1 0,1 1 1,0-1-1,-1 1 0,1-1 0,0 1 0,-1 0 1,1 0-1,3 39 19,4-19-17,0-1 1,1 0 0,1-1-1,1 0 1,1 0-1,1-1 1,0 0-1,1-1 1,1-1-1,1 0 1,0-1 0,7 5-3,6-4-55,-2-7-320</inkml:trace>
  <inkml:trace contextRef="#ctx0" brushRef="#br0" timeOffset="10273.175">5015 13672 25197</inkml:trace>
  <inkml:trace contextRef="#ctx0" brushRef="#br0" timeOffset="11412.937">4938 13450 25453,'-1'0'24,"0"-2"13,0 1 0,0 0 1,0 1-1,0-1 0,0 0 0,0 0 0,0 0 0,0 1 0,-1-1 0,1 0 1,0 1-1,0-1 0,-1 1 0,1 0 0,0-1 0,-1 1 0,1 0 0,-1 0 0,1 0 1,0 0-1,-1 0 0,1 0 0,0 0 0,-1 0 0,1 1 0,0-1 0,-1 0 1,1 1-1,0-1 0,-1 1 0,1 0 0,0-1 0,0 1 0,0 0 0,0 0 1,-1-1-1,1 1 0,0 0 0,1 0 0,-1 0 0,0 1 0,0-1 0,0 0 0,1 0 1,-1 0-1,0 1 0,1-1-37,-2 18 52,1-1 0,1 1 0,0-1 0,2 1 0,0-1 0,1 0 0,1 0 0,1 0 0,0 0 0,2-1 0,-1 0 0,2 0 0,2 1-52,-10-17 1,2 5 9,1 1 0,-1-1 0,1 1 0,1-1 0,-1 0 0,1 0 0,0 0 0,1-1 0,-1 1 0,1-1 0,0 0 0,1 0 0,-1-1 0,1 0 0,0 0 0,0 0 0,1 0-10,-6-4 4,0 0 1,0 0-1,1 0 1,-1 0 0,0 0-1,0-1 1,0 1-1,0-1 1,0 1 0,0 0-1,1-1 1,-1 0 0,0 1-1,0-1 1,0 0-1,-1 1 1,1-1 0,0 0-1,0 0 1,0 0-1,0 0 1,-1 0 0,1 1-1,-1-2 1,1 1-1,0 0 1,-1 0 0,0 0-1,1 0 1,-1 0-1,0 0 1,1 0 0,-1-1-1,0 1 1,0 0-1,0 0 1,0 0 0,0 0-1,0-1 1,0 1-1,-1 0 1,1-1-5,1-31 80,-2-1-1,-2 1 1,-1 0 0,-1 0-1,-2 0 1,-1 1 0,-1 0 0,-7-13-80,2 8 24,0 0 0,-3 1 0,-1 0 0,-1 2 0,-10-12-24,26 60-115,14 15 110,1-1 0,1-1 1,1 0-1,2-1 0,1 0 0,1-1 1,1 0 4,27 17 0,-36-48 1,-6-9 7,-2 0 0,0-1 0,-1 1 0,-1 0 0,0-1 0,-1 1 1,0-1-1,-2 0-8,0-18 11,-4-36-53,-3 1 1,-2 0-1,-4 1 1,-3 1-1,-3 0 1,-3 2-1,-15-28 42,200 480-655,-133-319 683,114 240 300,-136-298-313,48 52 66,-52-62-79,0 1 0,0-1 0,0 0 0,1 0 0,-1 0 0,0 1-1,0-1 1,1 0 0,-1 0 0,0 0 0,0-1 0,0 1 0,1 0 0,-1 0-1,0-1 1,0 1 0,0-1 0,0 1 0,0-1 0,0 1 0,0-1-1,0 0 1,0 1 0,0-1 0,0 0 0,0 0 0,0 0 0,0 0 0,-1 0-1,1 0 1,0 0 0,-1 0 0,1 0 0,0 0 0,-1 0 0,0 0-1,1 0 1,-1-1 0,0 1 0,1 0 0,-1 0 0,0 0 0,0-1 0,0 1-1,0 0 1,0-1-2,5-62 65,-8 38-49,-1 0-1,-1 0 1,-2 1 0,0 0-1,-1 0 1,-2 0-1,-1 1 1,-2-4-16,-21-52 11,7 14-13,3-1-1,3-1 1,3-1 0,-3-34 2,19 72-227,-9 29 123,9 4 100,1 1 1,0 0-1,0-1 0,0 1 0,0 0 1,0 0-1,1 0 0,-1 0 0,1 0 1,0 0-1,0 0 0,0 0 0,0 0 1,0 0-1,1 0 0,-1 0 0,1 0 1,0-1-1,0 1 0,0 0 0,0 0 1,1-1-1,-1 1 0,2 1 4,3 15-11,27 88-19,75 194 153,-105-294-112,-2-3 0,1 1-1,0 0 0,0 0 0,0-1 0,1 1 0,0-1 0,0 0 0,0 1 0,0-1 0,1-1 0,-1 1 0,1-1 0,0 1 1,0-1-1,0 0 0,1 0 0,1 0-10,-4-3 3,0-1 0,-1 0 0,1 1 1,0-1-1,-1 0 0,1 0 0,0 0 0,-1 0 0,0 0 1,1-1-1,-1 1 0,0 0 0,1-1 0,-1 1 1,0-1-1,0 1 0,0-1 0,0 0 0,-1 1 1,1-1-1,0 0 0,-1 0 0,1 1 0,-1-1 0,1 0 1,-1 0-1,0 0 0,0 0 0,0 1 0,0-1 1,0 0-1,0 0 0,-1-1-3,2-4 11,15-147 75,-16 154-88,0-1 0,0 0 0,0 0-1,-1 0 1,1 0 0,0 0 0,0 0-1,0 0 1,0 0 0,1 1 0,-1-1-1,0 0 1,0 0 0,0 0-1,1 0 1,-1 0 0,0 0 0,1 1-1,-1-1 1,1 0 0,-1 0 0,1 1-1,-1-1 1,1 0 0,0 1 0,-1-1-1,1 0 1,0 1 0,0-1-1,-1 1 1,1-1 0,0 1 0,0-1-1,0 1 1,-1 0 0,1 0 0,0-1-1,0 1 1,0 0 0,0 0 0,0 0-1,0 0 1,0 0 0,0 0-1,0 0 1,-1 0 0,1 0 0,0 0-1,0 1 1,0-1 0,0 0 0,0 0-1,-1 1 1,1-1 0,0 1-1,0-1 1,0 1 0,-1-1 0,1 1-1,0-1 1,-1 1 0,1 0 0,0 0-1,-1-1 1,1 1 0,-1 0 0,1 0-1,-1 0 3,32 58-2,-32-58 1,1 1 0,-1 0 0,0 0-1,0 0 1,1 0 0,-1-1 0,1 1-1,-1 0 1,1 0 0,0-1 0,0 1-1,0 0 1,0-1 0,0 1 0,0-1-1,0 1 1,0-1 0,1 0 0,-1 1-1,1-1 1,-1 0 0,1 0 0,-1 0-1,1 0 1,-1 0 0,1-1 0,0 1-1,0 0 1,-1-1 0,1 1 0,0-1-1,0 1 1,0-1 0,-1 0-1,1 0 1,0 0 0,0 0 0,0 0-1,0 0 1,0-1 0,-1 1 0,1-1-1,0 1 1,0-1 0,-1 0 0,1 1-1,0-1 1,-1 0 0,1 0 0,-1 0-1,1 0 1,0-1 1,51-101-127,-46 92 116,0 0-1,1 1 1,0 0-1,0 0 1,1 1-1,1 0 1,-1 0-1,2 1 1,-1 0-1,1 1 1,0 0-1,1 1 1,-1 0-1,3 0 12,-13 6-1,1-1 0,0 0-1,0 0 1,-1 1 0,1-1 0,0 1 0,0 0 0,0-1-1,0 1 1,0 0 0,0 0 0,-1 0 0,1 1-1,0-1 1,0 0 0,0 1 0,0-1 0,0 1 0,-1-1-1,1 1 1,0 0 0,-1 0 0,1 0 0,0 0 0,-1 0-1,1 0 1,-1 0 0,1 1 0,-1-1 0,0 0-1,0 1 1,1-1 0,-1 1 0,0 0 0,0 0 1,-2-1 24,1 0 0,-1-1 0,0 1 0,0 0 0,1 0 0,-1-1 0,0 1 0,0 0 0,0-1 0,0 1 0,0-1 0,0 1-1,0-1 1,0 0 0,0 1 0,0-1 0,0 0 0,0 0 0,0 0 0,0 1 0,0-1 0,0 0 0,0-1 0,0 1 0,0 0 0,-1 0 0,1 0 0,0-1 0,0 1 0,0 0 0,0-1 0,0 1 0,0-1 0,1 1 0,-1-1 0,0 1 0,0-1 0,0 0 0,0 0 0,1 1 0,-1-1 0,0 0 0,1 0-24,-1 1 20,-183-111 986,183 111-1008,0 0-1,0 0 0,0-1 0,0 1 1,0-1-1,0 1 0,0 0 0,0-1 1,0 0-1,0 1 0,0-1 0,0 0 1,0 1-1,0-1 0,0 0 0,1 0 1,-1 0-1,0 0 0,1 0 0,-1 0 1,1 0-1,-1 0 0,1 0 0,-1 0 1,1 0-1,-1 0 0,1 0 0,0 0 1,0 0-1,0 0 0,0-1 0,0 1 1,0 0-1,0 0 0,0 0 0,0 0 1,0 0-1,0-1 0,1 1 0,-1 0 1,1 0-1,-1 0 0,1 0 0,-1 0 1,1 0-1,-1 0 0,1 0 0,0 0 1,-1 1-1,1-1 0,0 0 0,0 0 1,0 0-1,0 1 0,0-1 0,0 1 1,0-1-1,0 1 0,0-1 0,0 1 0,0-1 1,0 1 2,46-26-578,-13 9-306</inkml:trace>
  <inkml:trace contextRef="#ctx0" brushRef="#br0" timeOffset="12164.158">6119 12408 21028,'-62'-57'2208,"59"58"-2121,1-1 1,0 1-1,0 0 1,0 0-1,0 0 1,0 0-1,1 0 1,-1 0 0,0 1-1,0-1 1,1 1-1,-1-1 1,1 1-1,-1-1 1,1 1-1,0 0 1,-1 0 0,1 0-1,0 0 1,0 0-1,1 0 1,-1 0-1,0 0 1,1 0-1,-1 0 1,1 0-1,0 1 1,-1-1 0,1 0-1,0 0 1,0 0-1,1 0 1,-1 1-1,0-1 1,1 0-1,-1 0 1,1 2-88,4 23 49,2 1 0,0-1 1,1-1-1,2 1 0,1-1 0,1-1 0,1 0 1,1-1-1,16 21-49,27 32 78,-56-76-72,-1-1-1,0 1 0,1 0 0,-1-1 1,1 1-1,-1 0 0,1-1 0,-1 1 1,1-1-1,-1 1 0,1 0 1,-1-1-1,1 0 0,0 1 0,-1-1 1,1 1-1,0-1 0,0 0 0,-1 1 1,1-1-1,0 0 0,0 0 0,0 0 1,-1 0-1,1 1 0,0-1 0,0 0 1,0 0-1,-1-1 0,1 1 0,0 0 1,0 0-1,-1 0 0,1 0 0,0-1 1,0 1-1,-1 0 0,1-1 0,0 1 1,0-1-1,-1 1 0,1 0 0,-1-1 1,1 0-1,0 1 0,-1-1 0,1 1 1,-1-1-1,1 0 0,-1 1 0,0-1 1,1 0-1,-1 1 0,0-1 0,1 0 1,-1 0-1,0 1 0,0-1 1,0 0-1,1 0 0,-1 0 0,0 1 1,0-1-1,0 0 0,0 0-5,1-62 293,-4 14-225,-2 1-1,-2-1 1,-3 1 0,-1 0-1,-2 1 1,-3 1 0,-10-19-68,156 337-120,-124-261 131,100 153 311,-105-162-314,-1-1 0,1 0 0,-1 1 0,1-1 0,0 1 0,0-1 0,0 0 0,0 1 1,0-1-1,0 0 0,0 0 0,0 0 0,0 0 0,0 0 0,0 0 0,1 0 0,-1 0 0,1 0 0,-1-1 0,0 1 0,1 0 0,-1-1 0,1 1 0,-1-1 0,1 0 0,-1 0 0,1 1 0,0-1 1,-1 0-1,1 0 0,-1 0 0,1-1 0,-1 1 0,1 0 0,0 0 0,-1-1 0,1 1 0,-1-1 0,0 0 0,1 1 0,-1-1 0,1 0 0,-1 0 0,0 0 0,0 0 0,1 0 0,-1 0 0,0 0 1,0 0-1,0 0 0,0-1 0,0 1 0,-1 0 0,2-2-8,2-16 36,0 0 0,0-1 1,-2 0-1,-1 1 0,0-1 1,-2 0-1,-2-18-36,3 28 9,-44-268 89,54 291-155,164 327 268,-169-330-182,-16-28-235,-1-4-343,-13-23-1035</inkml:trace>
  <inkml:trace contextRef="#ctx0" brushRef="#br0" timeOffset="12413.609">6350 12103 23397,'14'19'424,"4"4"-200,2-1-200,2-2 32,0-1-232,1-7-632</inkml:trace>
  <inkml:trace contextRef="#ctx0" brushRef="#br0" timeOffset="12663.515">6699 12148 22133,'-8'25'1112,"2"4"400,-4 13-688,-4 5 65,6 13-65,1 3-208,7-4-208,4-2-136,7-16-176,0-10-48,4-17-16,7-6-16,-10-16-8,-2-8 8,-2-13-8,-2-6-72,3-12-656,4-2-736</inkml:trace>
  <inkml:trace contextRef="#ctx0" brushRef="#br0" timeOffset="13009.072">6817 12146 21173,'14'9'840,"55"21"1123,-67-30-1938,0 0 0,0 0 1,0 0-1,1 0 0,-1 0 1,0 0-1,0 0 0,0 0 1,0-1-1,0 1 0,-1-1 1,1 0-1,0 0 0,0 1 1,0-1-1,0 0 0,-1 0 1,1-1-1,0 1 1,-1 0-1,1-1 0,-1 1 1,1 0-1,-1-1 0,0 0 1,0 1-1,0-1 0,0 0 1,0 0-1,0 1 0,0-1 1,0 0-1,-1 0 0,1-1-25,1-5 46,-1 0 0,0 0 1,0 0-1,-1 1 0,0-1 0,0 0 0,-1 0 0,0 0 0,-1 0 0,1 0 0,-1 1 0,-1-1 0,0 1 1,0-1-1,0 1 0,-2-1-46,-9-31 42,14 39-41,0-1-1,0 1 0,0-1 1,0 0-1,-1 1 0,1-1 0,0 1 1,0-1-1,0 1 0,-1-1 0,1 1 1,0-1-1,-1 1 0,1-1 1,0 1-1,-1-1 0,1 1 0,-1 0 1,1-1-1,-1 1 0,1 0 0,-1-1 1,1 1-1,-1 0 0,1 0 0,-1-1 1,1 1-1,-1 0 0,1 0 1,-1 0-1,1 0 0,-1 0 0,0 0 1,1 0-1,-1 0 0,1 0 0,-1 0 1,1 0-1,-1 0 0,0 0 1,1 0-1,-1 0 0,1 1 0,-1-1 1,1 0-1,-1 0 0,1 1 0,-1-1 1,1 0-1,-1 1 0,1-1 0,-1 0 1,1 1-1,0-1 0,-1 1 1,1-1-1,0 1 0,-1-1 0,1 1 1,0-1-1,0 1 0,-1-1 0,1 1 1,0-1-1,0 1 0,0-1 1,0 1-1,0 0 0,-20 42 340,14-17-78,3-19-135,1 0 0,0 0 1,0 0-1,0 0 0,1 1 0,0-1 0,1 0 0,-1 1 0,2-1 0,-1 1 0,1-1 1,0 1-1,0-1 0,1 0 0,0 0 0,0 0 0,1 0 0,0 0 0,0 0 0,0 0 1,5 5-128,0-4 5,3 4-3,0 0 1,-1 0 0,-1 1-1,1 0 1,-2 1 0,0 0-1,-1 1 1,0-1 0,-1 1 0,0 3-3,-2-34-671,-4-5-472</inkml:trace>
  <inkml:trace contextRef="#ctx0" brushRef="#br0" timeOffset="14286.294">6582 12092 22429,'0'0'1020,"1"2"127,86 164 2082,82 166-2020,-213-410-666,19 41-521,18 28-19,0 0 0,0 0 0,1-1 0,0 0 1,1 0-1,0-1 0,0 1 0,1-1 0,1 0 1,0 0-1,0-1 0,1-1-3,3 11-3,0-1 1,0 1-1,0 0 0,0-1 1,0 1-1,1 0 0,-1 0 0,1 0 1,0 0-1,-1 0 0,1 0 1,0 1-1,0-1 0,0 0 1,0 1-1,1 0 0,-1-1 0,0 1 1,0 0-1,1 0 0,-1 0 1,1 0-1,-1 1 0,1-1 1,-1 1-1,1 0 0,-1-1 1,1 1-1,0 0 0,-1 1 0,1-1 1,-1 0-1,1 1 0,-1-1 1,1 1-1,-1 0 0,1 0 1,-1 0-1,1 0 0,-1 0 0,1 1 3,35 1 3,-34-5-2,0 0 1,0 0-1,-1 0 1,1 0-1,0-1 1,-1 1-1,1-1 1,-1 0-1,0 0 0,0 0 1,0-1-1,-1 1 1,1-1-1,-1 1 1,1-1-1,-1 0 1,0 0-1,-1 0 1,1 0-1,-1 0 0,0 0 1,0-1-1,0 1 1,0 0-1,-1-1 1,0 1-1,0 0 1,0-1-1,0-1-1,0 1 2,4-24 5,-2 0 0,-2 1-1,0-1 1,-2 0 0,-1 0 0,-2 0 0,0 1 0,-4-6-7,6 43-16,2 28 46,2 0 1,1-1-1,1 1 1,3 0-1,1-1 1,1 0-1,2 0 1,2-1 0,1-1-1,4 6-30,-17-40 0,23 41 14,-23-41-16,1 1 0,-1-1 0,0 1 0,1 0 0,-1-1 1,1 1-1,-1-1 0,1 1 0,-1-1 0,1 0 0,-1 1 0,1-1 1,0 1-1,-1-1 0,1 0 0,0 0 0,-1 1 0,1-1 0,0 0 1,-1 0-1,1 0 0,0 0 0,-1 0 0,1 1 0,0-1 0,-1-1 1,1 1-1,0 0 0,0 0 0,-1 0 0,1 0 0,0 0 1,-1-1-1,1 1 0,0 0 0,-1 0 0,1-1 0,-1 1 0,1-1 1,-1 1-1,1-1 0,0 1 0,-1 0 0,0-1 0,1 0 0,-1 1 1,1-1-1,-1 1 0,0-1 0,1 1 0,-1-1 0,0 0 0,1 1 1,-1-1-1,0 0 0,0 1 0,0-2 2,22-70-1534,-13 22-471</inkml:trace>
  <inkml:trace contextRef="#ctx0" brushRef="#br0" timeOffset="14967.894">7085 11834 24013,'-9'17'193,"1"0"-1,0 1 1,1 0 0,1 0-1,0 0 1,2 1 0,0 0-1,1 0 1,1 0 0,1 0-1,0 0 1,2 0 0,0 0-1,1 0 1,1 0-1,1 0 1,0 0 0,2-1-1,0 1 1,1-2 0,1 1-1,2 3-192,-10-19 4,0-1-1,0 1 0,0-1 1,1 0-1,-1 1 1,0-1-1,0 0 0,1 1 1,-1-1-1,1 0 0,0 1 1,-1-1-1,1 0 1,0 0-1,0 1 0,-1-1 1,1 0-1,0 0 0,0 0 1,0 0-1,0 0 1,1 0-1,-1-1 0,0 1 1,0 0-1,0-1 0,1 1 1,-1 0-1,0-1 1,1 1-1,-1-1 0,1 0 1,-1 0-1,0 1 0,1-1 1,-1 0-1,1 0 0,-1 0 1,0 0-1,1-1 1,-1 1-1,1 0 0,-1-1 1,0 1-1,1 0 0,-1-1 1,0 0-1,1 1 1,-1-1-1,0 0 0,0 0 1,0 1-1,1-2-3,16-88 23,-14-5-1005,-4 1-1,-5-1 1,-3 1 0,-4 1 0,-5 0-1,-4 0 1,-3 2 0,-16-33 982,29 107 2033,18 52-483,92 381 1966,-90-374-3345,-2-2-45,1-1 1,3 1 0,0-1-1,3-1 1,18 36-127,-32-73 2,0 0-1,0 0 1,0 0-1,0-1 1,0 1-1,0 0 1,0 0-1,0 0 1,0 0-1,0 0 1,1 0 0,-1 0-1,0 0 1,1 0-1,-1 0 1,1-1-1,-1 1 1,1 0-1,-1 0 1,1 0-1,0-1 1,-1 1-1,1 0 1,0-1 0,-1 1-1,1-1 1,0 1-1,0-1 1,0 1-1,0-1 1,-1 1-1,1-1 1,0 0-1,0 0 1,0 1 0,0-1-1,0 0 1,0 0-1,0 0 1,0 0-1,0 0 1,0 0-1,0 0 1,0 0-1,0 0 1,-1-1-1,1 1 1,0 0 0,0-1-1,0 1 1,0 0-1,0-1 1,0 1-1,-1-1 1,1 0-1,0 1 1,0-1-1,-1 1 1,1-1-1,0 0 1,-1 0 0,1 1-1,-1-1 1,1 0-1,-1 0-1,0-23 11,0-1 1,-2 1-1,-1 0 0,-1 0 0,-1 0 1,-1 1-1,-1 0 0,-2 0 0,-1-2-11,-64-138 27,57 139-29,20 34-4,17 37 22,3-1 1,2 0-1,1-2 0,4 1-16,12 1 116,-41-45-111,-1 0 0,1-1-1,0 1 1,0 0 0,0 0 0,0-1-1,0 1 1,0-1 0,0 1 0,0-1-1,0 1 1,0-1 0,0 0 0,0 1 0,0-1-1,0 0 1,1 0 0,-1 0 0,0 0-1,0 0 1,0 0 0,0 0 0,0 0 0,0-1-1,1 1 1,-1 0 0,0-1 0,0 1-1,0 0 1,0-1 0,0 1 0,0-1 0,0 0-1,0 1 1,-1-1 0,1 0 0,0 0-1,0 1 1,0-1 0,-1 0 0,1 0-1,0 0 1,-1 0 0,1 0 0,-1 0 0,1 0-1,-1 0 1,0 0 0,1-1-5,3-12 23,0-1-1,-1 1 1,0-1 0,-1 0 0,-1 0 0,0 0-1,-1 0 1,-1-7-23,0-13 29,-8-210 28,8 239-93,3 8-9,54 172-19,-9 6 140,-44-163-157,-12-46-88,-42-130-2198,18 61 321</inkml:trace>
  <inkml:trace contextRef="#ctx0" brushRef="#br0" timeOffset="15283.929">7275 11193 17612,'25'117'3465,"-9"-31"-2372,5 0 1,3-2-1,21 47-1093,-31-103 303,-13-29-301,0 1-1,0 0 1,0 0 0,0-1-1,-1 1 1,1 0 0,0-1-1,0 1 1,-1-1 0,1 1-1,0-1 1,-1 1 0,1-1 0,-1 1-1,1-1 1,-1 0 0,1 1-1,-1-1 1,1 0 0,-1 1-1,1-1 1,-1 0 0,0 0-1,1 1 1,-1-1 0,0 0-1,0 0 1,0 0 0,1 0-1,-1 1 1,0-1 0,0 0-1,0 0 1,-1 0 0,1 0 0,0 1-1,0-1 1,0 0 0,0 0-1,-1 0 1,1 1 0,-1-1-2,4-40-181,-2 6-342,2 0 0,1 0 0,2 1 0,2 0 0,9-30 523,-17 63 6,0 0-1,0 0 0,0 0 0,0 0 1,0 0-1,0 0 0,0 0 0,0 0 0,0 0 1,1 0-1,-1 1 0,0-1 0,1 0 1,-1 0-1,0 0 0,1 0 0,-1 0 1,1 1-1,-1-1 0,1 0 0,0 0 0,-1 1 1,1-1-1,0 0 0,-1 1 0,1-1 1,0 1-1,0-1 0,0 1 0,0-1 1,-1 1-1,1-1 0,0 1 0,0 0 0,0 0 1,0-1-1,0 1 0,0 0 0,0 0 1,0 0-1,0 0 0,0 0 0,0 0 1,0 0-1,0 1 0,0-1 0,0 0 0,-1 0 1,1 1-1,0-1 0,0 1 0,0-1 1,0 1-1,0-1 0,-1 1 0,1-1 1,0 1-1,-1-1 0,1 1 0,0 0 1,-1 0-1,1-1 0,-1 1 0,1 0 0,0 1-5,106 289 6667,-89-265-6033,-8-46-249,-15-227-109,24 201-1132,-6 51-599</inkml:trace>
  <inkml:trace contextRef="#ctx0" brushRef="#br0" timeOffset="29088.569">6049 1654 12083,'0'0'2149,"0"0"916,1-1 1654,16 8-3507,-12-4-1161,42 50 419,-36-11-375,-2-1 0,-2 2 0,-2-1-1,-1 1 1,-3 15-95,1-26 25,5 176 256,-9 1 1,-11 26-282,-69 1072 106,18-738-34,64-566-53,15-17-46,-10 11 23,1 1-1,0-1 0,-1 1 1,1 0-1,0 1 0,0-1 1,0 1-1,0 0 1,0 1-1,0 0 0,0-1 1,0 2-1,0-1 0,1 1 1,-1 0-1,0 0 0,-1 1 1,1 0-1,2 0 5,27 5-16,-2-6 6,0-1 0,0-1-1,0-2 1,0-1 0,-1-2-1,1-1 1,-1-2 0,-1-1-1,0-1 1,18-11 10,130-36 6,-121 48-9,1 2 1,0 3-1,0 3 0,1 2 1,-1 3-1,0 2 0,0 3 1,18 6 2,164 24-7,2-11 1,1-11 0,232-14 6,407-39-23,-655 28 24,1179-10 14,63 78-8,-1369-58-7,1 4-1,-2 5 1,1 5 0,76 21 0,-13 15 10,-90-26-2,1-3 0,1-3 0,1-3 0,66 4-8,-38-19 6,0-5-1,-1-4 0,13-7-5,238-13 10,-200 33-12,140-8 20,-260-1-11,1 2-1,-1 1 1,1 2 0,-1 1 0,1 1 0,-1 3 0,15 4-7,-20-4 9,-1-2 0,1-1 0,0-1 0,0-1 0,10-3-9,85 5 9,106 53 6,40 5-14,-257-58 1,-1-1 0,0-1-1,1 1 1,0-2 0,-1 0-1,1-1 1,-1 0 0,1-1-1,-1-1 1,0 0-1,0 0 1,0-2 0,0 1-1,0-2 1,-1 1 0,0-2-1,0 0 1,-1 0 0,0-1-1,0 0 1,4-6-2,-4 2 8,5-3 5,-1 0 1,-1-1-1,-1-1 0,0 0 1,-1-1-1,-1 0 0,-1-1 1,0 0-1,0-4-13,69-286 45,-1 51-8,-15 60-96,-9-3 0,3-65 59,50-425-283,-94 632 398,-4-1-1,-1 0 0,-4-1 1,-2 1-1,-2-1 0,-4 0 1,-2 1-1,-2 0 0,-3 0 1,-3 1-1,-10-24-114,21 75-3,1-1-1,-1 1 1,0 1 0,-1-1 0,0 0-1,0 1 1,-1 0 0,0 0 0,0 0-1,-1 0 1,1 1 0,-1 0 0,-1 0-1,1 1 1,-1 0 0,0 0 0,0 0-1,-1 1 1,1 0 0,-1 0 0,0 1-1,0 0 1,-7-1 3,-182-20-56,97 9 185,0 3 0,-65 4-129,28 1 114,-153-19-130,-31-18 16,-174-15-118,-153 15 118,286 23-274,-421-29-2717,-351 42 2116,871-10 2192,57 1-643,0 9 0,-151 16-674,52 26-55,-186 12 464,-400-39 1585,-151 62-1711,792-46 164,-108 31-447,173-23 245,-1-9 0,-2-7 1,-116-9-246,146-14 145,62 2-86,0 3 0,0 5 0,-69 11-59,-31 11-854,145-24-721</inkml:trace>
  <inkml:trace contextRef="#ctx0" brushRef="#br0" timeOffset="44701.54">6758 10281 10098,'72'-148'1998,"-49"87"-1029,125-345 3447,82-281-3316,-8 227-931,-35 81-128,116-357-17,217-491 2656,-326 849-2116,-179 341-555,-2 0-1,-1-1 0,-2-1 0,-2 0 0,-2 0 1,-1-1-1,-1-7-8,-14 8-683,2 37 77</inkml:trace>
  <inkml:trace contextRef="#ctx0" brushRef="#br0" timeOffset="45114.691">8471 5337 18508,'0'0'505,"0"0"-295,4-8-101,141-123-226,-79 79 83,231-210 114,-207 200-34,-88 61-41,-1 0 1,1 1 0,-1-1 0,1 0-1,-1 1 1,1 0 0,0-1-1,-1 1 1,1 0 0,0 0-1,-1 0 1,1 0 0,0 0 0,-1 0-1,1 0 1,0 1 0,-1-1-1,1 0 1,0 1 0,-1 0-1,1-1 1,-1 1 0,1 0 0,-1 0-1,1 0 1,-1 0 0,0 0-1,1 0 1,-1 0 0,0 0-1,0 1 1,0-1 0,0 0 0,0 1-1,0-1 1,0 1 0,-1-1-1,1 1 1,0 0-6,16 72 301,-17-69-287,15 364 760,-15-267-676,0 422 146,-7-430-248</inkml:trace>
  <inkml:trace contextRef="#ctx0" brushRef="#br0" timeOffset="45825.666">6939 8948 19236,'-4'3'61,"0"-1"0,1 1-1,-1 0 1,0 1 0,1-1 0,0 0-1,-1 1 1,1 0 0,1 0 0,-1 0-1,1 0 1,-1 0 0,1 1 0,0-1-1,1 0 1,-1 1 0,1 0 0,0-1-1,0 1 1,0 0 0,1 0 0,-1 0-61,0 3 47,-162 814 121,41-281 1740,120-530-1841,-3 9 0,1 0 1,1 0-1,1 1 1,0-1 0,2 1-1,0-1 1,1 1 0,1-1-1,1 0 1,1 1-1,2 2-67,-4-20 0,-1 1 1,1-1-1,0 0 0,1 0 0,-1 0 0,0 0 0,1-1 0,0 1 0,0-1 0,-1 1 0,1-1 0,1 0 0,-1 0 1,0 0-1,0-1 0,1 1 0,-1-1 0,1 0 0,-1 0 0,1 0 0,0 0 0,-1 0 0,1-1 0,0 0 0,0 0 0,-1 0 1,1 0-1,0 0 0,0-1 0,-1 0 0,1 0 0,-1 0 0,2 0 0,121-49-86,-125 49 83,134-85-1026,-66 29 35</inkml:trace>
  <inkml:trace contextRef="#ctx0" brushRef="#br0" timeOffset="69867.364">4599 1322 6225,'-4'-7'113,"-1"1"1,0-1-1,0 1 0,-1 0 0,1 0 0,-2 1 0,1-1 1,0 1-1,-1 1 0,0-1 0,0 1 0,0 1 0,-1-1 0,1 1 1,-1 0-1,0 1 0,0 0 0,0 0 0,0 1 0,0 0 0,0 0 1,0 1-1,-1 0 0,1 0 0,-4 1-113,-14 3 317,0 0 0,0 2 0,0 1 0,0 1 0,1 1 0,1 1 0,-8 6-317,-110 47 1020,-2-6 1,-39 6-1021,-107 41 2136,-184 100-2136,428-184 35,-107 57 395,-112 76-430,82-45 124,33-15 78,5 7 1,-13 18-203,27-18 180,-57 42-352,-144 144 172,-56 85 344,311-287-303,4 3 0,3 3-1,-40 72-40,-1-1 58,61-91-41,3 3 0,3 1 0,3 3 0,-17 50-17,28-52-14,3 3 0,3 0 0,4 1 0,3 1 0,4 0 0,3 1 0,4 1 0,3 7 14,4-57 12,1 0 1,2 0 0,1-1-1,1 1 1,2-1-1,1 0 1,1-1 0,2 0-1,1-1 1,1 0 0,1-1-1,2 0 1,1-2 0,1 0-1,1-1 1,1-1-1,1-1 1,2 0 0,12 8-13,1-6 30,1-2 1,1-2-1,1-2 1,0-1 0,1-2-1,1-2 1,1-1-1,0-3 1,0-1 0,1-2-1,0-3 1,0-1-1,1-2 1,-1-2 0,0-2-1,0-1 1,4-4-31,35-8 47,0-4 0,-1-3 0,-1-4 1,-1-3-1,54-31-47,87-54 172,61-51-172,20-35 120,-9-14 1,-10-12-1,-11-13 0,143-168-120,-72 66 41,23-20 74,306-394-115,-552 591-522,-7-5 0,68-144 522,-166 286-73,13-19 57,-2-1 0,-3-1-1,-1-1 1,-3-1 0,-2-1-1,5-33 17,-20 73 104,-1 1 0,0-1 0,-1 1 0,0-1 0,-1 1-1,0 0 1,-1-1 0,0 1 0,-1 0 0,0 0 0,0 0-1,-2 0 1,1 1 0,-1 0 0,-1 0 0,0 0 0,0 0-1,-1 1 1,0 0 0,-1 0 0,0 1 0,0 0 0,0 1-1,-1-1 1,-1 2 0,1-1 0,-1 1 0,-4-1-104,-22-10 59,-1 2 0,-1 2 0,0 1 1,-1 2-1,0 1 0,0 3 0,-1 1 1,0 1-1,0 3 0,0 1 0,0 2 1,0 2-1,0 1 0,-34 11-59,-57 12-664,1 6-1,1 6 1,3 6-1,-111 57 665,-29 25-6030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19:59.732"/>
    </inkml:context>
    <inkml:brush xml:id="br0">
      <inkml:brushProperty name="width" value="0.025" units="cm"/>
      <inkml:brushProperty name="height" value="0.025" units="cm"/>
    </inkml:brush>
  </inkml:definitions>
  <inkml:trace contextRef="#ctx0" brushRef="#br0">90 780 9370,'-3'1'-1060,"-7"5"10947,21-1-9467,71 5-8,227-60 155,-289 45-539,0 2 0,1 0 0,-1 2 0,1 0 0,0 1 0,-1 1 0,1 1 0,-1 1 0,0 0 0,15 6-28,86 35 786,65 14-618,15-27-26,87 18-120,-227-38-26,0-3-1,1-3 1,0-2 0,0-3-1,22-4 5,9 2 25,0 5 0,-1 3 0,62 14-25,26-4-22,161-6 22,-296-10 3,376 16-11,-256-1-1,0-8-1,1-7 0,61-11 10,-79 1-1,1 6-1,40 9 2,155 34 54,305-25-34,-33-14 31,-28 48-25,-181 27-24,189-29-1,-482-33-2,-1-4 1,1-6-1,1-5 0,77-12 1,-124 6 2,0-3-1,0-3 0,-2-3 1,0-3-1,0-2 0,-2-4 1,32-18-2,-90 42-7,0 0 0,0-1 0,0 1 0,-1-1 0,1 0 0,-1-1 0,0 1 1,0-1-1,0 0 0,0-1 0,-1 1 0,1-1 0,-1 1 0,-1-1 1,1-1-1,0 1 0,-1 0 0,0-1 0,-1 0 0,1 0 0,-1 1 0,0-1 1,0-1-1,-1 1 0,0 0 0,0 0 0,0-3 7,-40-185-11,28 154 17,-1 0 0,-3 1 0,-1 0 0,-1 1 0,-2 1 0,-2 1 0,-2 0 0,-2-1-6,18 29 4,2 0 0,-1 0 0,1-1 0,0 0 0,1 0 0,0-1 0,1 1 0,0-1 0,0 0 0,1 0 0,0 0 0,1 0 0,0 0 0,0 0 0,1 0 0,1 0 0,0-3-3,1-5-1,-1 15 2,0 0 0,0 0 0,-1-1 0,1 1 0,-1 0 0,0-1 0,0 1 0,0 0 0,0 0 0,-1-1 0,1 1 0,-1 0 0,0 0 0,0 0 0,0-1 0,0 1 0,-1 0 0,1 0 0,-1 1 0,0-1 0,0 0 0,-2-2-2,-1 0 54,-1-1 1,-1 1 0,1 1 0,-1-1 0,1 1 0,-1 0 0,0 1 0,-1 0 0,1 0 0,-1 0 0,1 1 0,-1 0 0,0 1 0,0-1 0,-4 1-55,-123-11 891,-176-3-957,184 24-2,-148 0 42,-79-33 126,0 15 1,-140 22-101,-305 36-528,14-11 400,554-38 430,0-10 0,-21-13-302,175 16 180,-89-5-6,0 7 0,0 8 0,0 7 0,-75 17-174,198-20-1,-71 13-15,-1-5 0,-1-4 0,0-6 0,0-5 0,-84-11 16,33-10 15,-1 8 0,-152 9-15,-212 7 2,404-14-6,1-5 1,1-5-1,-2-7 4,41 10 37,4 6-16,-1 2 0,-68 3-21,50 3-2,-147-37-23,247 41 22,0 0 0,0-1 0,0 1 0,0 0 0,0 0 0,0 0 0,0 1 0,0-1 0,0 0 0,0 1 0,0 0 0,0-1 0,1 1 0,-1 0 0,0 0 0,0 0 0,0 0 0,1 0 0,-1 0 0,1 0 0,-1 1 0,1-1 0,-1 1 0,1-1 0,0 1 0,0-1 0,0 1 0,-1 0 0,2 0 0,-1-1 0,0 1 0,0 0 0,1 0 0,-1 0 0,1 0 0,-1 0 1,1 0-1,0 0 0,0 0 0,0 0 0,0 0 0,0 0 0,0 0 0,0 0 0,1 0 0,-1 0 0,1 0 0,0 0 0,-1 0 0,1 0 3,9 35-103,-3-14 84,-1 0-1,-1 0 0,-1 0 0,-1 1 0,-1-1 0,-2 1 0,-1 18 20,-52 250-40,60-229-397,0-30 385</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0:39.368"/>
    </inkml:context>
    <inkml:brush xml:id="br0">
      <inkml:brushProperty name="width" value="0.025" units="cm"/>
      <inkml:brushProperty name="height" value="0.025" units="cm"/>
    </inkml:brush>
  </inkml:definitions>
  <inkml:trace contextRef="#ctx0" brushRef="#br0">114 1646 11186,'-35'8'9223,"19"-32"-8099,6-8-775,0 0 1,3-1 0,0 0 0,3 0-1,-1-28-349,1 21 85,-7-82 405,6 0 1,10-110-491,-1 185 79,2 0 1,2 0 0,2 1 0,2 0 0,2 0 0,2 2 0,2 0-1,1 1 1,13-18-80,-15 39 9,1 1 0,0 1 0,2 0 1,1 1-1,0 1 0,1 2 0,1 0 0,0 1 0,1 1 0,1 1 0,0 1 0,1 2 0,9-3-9,44-23-8,-54 24 13,16-11-14,1 2 0,2 2 0,0 2 0,0 2 0,2 1 0,0 3 0,0 2 0,1 2 0,0 1 9,35 9 33,-1 4 0,0 3 0,0 3 0,9 7-33,172 25 116,-135-32-85,-41-7-14,0 5 0,-1 3 0,55 18-17,410 136 106,-535-164-89,-2-3 13,1 1 0,-1 0-1,0 1 1,0 1 0,0 0 0,-1 1 0,1 0-1,-1 1 1,0 0 0,0 1 0,-1 0-1,0 1 1,0 0 0,-1 1 0,0 0 0,0 0-1,-1 1 1,-1 1 0,0-1 0,0 1 0,2 6-30,0 12 63,-1 1 1,-2 0-1,-1 1 1,-1 0-1,-2 0 1,-1 0 0,-1 0-1,-2 0 1,-2 15-64,-1-13 5,-1 0 0,-2-1 0,-1 1 0,-1-2 0,-2 1 0,-1-1 0,-2-1 0,-1 0 0,-1-1 0,-1-1 0,-2 0 0,-1-1 0,-11 11-5,-3-7 43,-2-2-1,-1 0 1,-1-3-1,-1-1 1,-1-2-1,-2-2 1,0-2 0,-1-1-1,0-3 1,-2-1-1,1-2 1,-11-1-43,-115 38 147,-3-8 0,-1-7 0,-168 10-147,223-43 3,-1-6 0,0-5 0,-25-9-3,-218-15 77,216 26-361,121-3-1794,21 2 656</inkml:trace>
  <inkml:trace contextRef="#ctx0" brushRef="#br0" timeOffset="564.334">1914 1553 20892,'0'5'2550,"3"5"-2328,0-1-1,0 1 0,0-1 1,1 0-1,1 0 0,-1-1 0,1 1 1,1-1-1,0 0 0,0 0 1,0-1-1,2 1-221,3 6 120,42 56-29,4-3 0,2-2 1,3-3-1,3-3 0,2-3 1,7 1-92,-50-42 6,-11-7-2,1 1 0,-1 0 0,-1 0 0,0 1 0,0 1 0,-1 0 0,0 0 0,-1 1 0,7 12-4,-16-22-245,-18 2-1205,-53-39-1085,-55-45-875,48 28-891</inkml:trace>
  <inkml:trace contextRef="#ctx0" brushRef="#br0" timeOffset="857.243">1796 1877 11250,'-7'-1'324,"1"1"-1,-1-1 0,0 0 1,1-1-1,-1 0 0,1 0 0,0 0 1,-1-1-1,1 0 0,0 0 0,1-1 1,-1 1-1,1-1 0,-1 0 1,1-1-1,0 1 0,1-1 0,-1 0 1,1-1-1,0 1 0,0-1 1,0 1-1,1-1 0,0 0 0,0 0 1,1-1-1,0 1 0,0 0 0,0-1 1,1 0-1,0 1 0,0-2-323,0-4 139,0 0 0,1-1 0,0 1 0,1-1 0,1 1 0,0 0 0,0 0 0,1 0 0,1 0 0,0 0 0,1 1 0,0-1 0,0 1 0,1 0 0,1 1 0,0 0 0,1 0 0,-1 0 0,2 1 0,-1 0 0,1 0 0,1 1 0,0 1 0,1-1-139,20-7 96,1 1 0,0 2 0,1 1 1,0 2-1,1 1 0,13 0-96,-20 6-98,0 1 0,-1 1 0,1 1 0,0 2 0,-1 1 0,0 0-1,1 2 1,-2 1 0,1 2 98,27 5 156</inkml:trace>
  <inkml:trace contextRef="#ctx0" brushRef="#br0" timeOffset="2327.929">3021 2086 22621,'-1'5'1654,"0"10"-1550,0 0 0,2 0 0,0-1 0,1 1 1,0 0-1,1-1 0,1 0 0,0 1 0,1-1 1,1-1-1,0 1 0,0-1 0,4 4-104,-1 2 75,76 139 1305,-86-158-1355,1-1 0,0 0 0,0 1-1,0-1 1,0 1 0,0-1-1,0 0 1,0 1 0,0-1-1,0 1 1,0-1 0,0 0-1,1 1 1,-1-1 0,0 1 0,0-1-1,1 1 1,-1-1 0,0 1-1,0-1 1,1 1 0,-1-1-1,1 1 1,-1-1 0,0 1 0,1-1-1,-1 1 1,1 0 0,-1-1-1,1 1 1,-1 0 0,1-1-1,0 1 1,-1 0 0,1 0-1,-1 0 1,1-1 0,-1 1 0,1 0-1,0 0 1,-1 0 0,1 0-1,-1 0 1,1 0 0,0 0-1,-1 0 1,1 0 0,-1 1-1,1-1 1,0 0 0,-1 0 0,1 0-1,-1 1 1,1-1 0,-1 0-1,1 1 1,-1-1 0,1 0-1,-1 1 1,1-1 0,-1 1 0,1-1-1,-1 0 1,0 1-25,0-58 560,-6 28-479,-1 0 0,-1 0 0,-2 1 0,0 0 0,-2 0 0,-1 2 0,-11-17-81,22 40-26,32 59-48,-22-39 76,2-1 0,0-1-1,0 0 1,2 0 0,0-1 0,0-1 0,1 0 0,1-1 0,3 2-2,-14-12 0,0 0 0,0-1 0,0 1 0,0-1 0,0 0 0,0 0-1,0 0 1,0 0 0,0 0 0,0-1 0,1 1 0,-1-1 0,0 0 0,0 0 0,1 0 0,-1-1 0,0 1 0,0-1 0,0 1 0,1-1-1,-1 0 1,0-1 0,0 1 0,0 0 0,0-1 0,-1 1 0,1-1 0,0 0 0,-1 0 0,1 0 0,-1-1 0,0 1 0,0 0-1,1-1 1,-2 0 0,3-2 0,47-109 76,-48 104-67,-1-1 0,0 0 0,0 1 0,-1-1-1,0 0 1,-1 0 0,-1 0 0,1 0-1,-2 0 1,1 0 0,-2 0 0,1 1 0,-1-1-1,-1 1 1,0 0 0,0 0 0,-7-9-9,12 19-1,-1 0 0,1 1 1,-1-1-1,0 0 1,1 1-1,-1-1 0,0 1 1,0-1-1,1 1 0,-1-1 1,0 1-1,0-1 0,0 0 1,1 1-1,-1 0 0,0-1 1,0 1-1,0-1 1,0 1-1,0-1 0,0 1 1,0-1-1,0 1 0,0-1 1,0 1-1,0-1 0,-1 1 1,1-1-1,0 1 0,0-1 1,0 1-1,-1-1 1,1 0-1,0 1 0,-1-1 1,1 1-1,0-1 0,-1 0 1,1 1-1,0-1 0,-1 0 1,1 1-1,-1-1 0,1 0 1,-1 1-1,1-1 1,-1 0-1,1 0 0,-1 0 1,1 0-1,-1 1 0,1-1 1,-1 0-1,1 0 0,-1 0 1,1 0-1,-1 0 0,1 0 1,-1 0-1,1 0 1,-1 0-1,1-1 0,-1 1 1,1 0-1,-1 0 0,1 0 1,-1-1-1,1 1 0,0 0 1,-1-1 0,4 51-55,-3-50 55,36 182 13,-35-180-13,-1 0 0,1 0-1,-1 0 1,1 0 0,0 0-1,0 0 1,-1-1 0,1 1 0,0 0-1,1-1 1,-1 1 0,0 0 0,0-1-1,1 1 1,-1-1 0,1 0-1,-1 0 1,1 1 0,0-1 0,-1 0-1,1 0 1,0-1 0,0 1 0,-1 0-1,1 0 1,0-1 0,0 0 0,0 1-1,0-1 1,0 0 0,0 0-1,0 0 1,0 0 0,0 0 0,0 0-1,0 0 1,0-1 0,0 1 0,0-1-1,0 1 1,-1-1 0,1 0 0,0 0-1,0 0 1,-1 0 0,1 0-1,0 0 1,-1-1 0,1 1 0,-1-1 0,53-39 2,-38 28 6,0 0-1,1 0 0,0 2 1,1 0-1,0 1 0,1 1 1,0 0-1,18-4-7,-36 12 0,1 0 0,0 0 0,0 1 0,0-1 0,0 1 0,0-1-1,0 1 1,0 0 0,0-1 0,1 1 0,-1 0 0,0 1 0,0-1 0,0 0 0,0 1 0,0-1 0,0 1 0,0-1-1,0 1 1,0 0 0,0 0 0,-1 0 0,1 0 0,0 0 0,0 0 0,-1 0 0,1 1 0,-1-1 0,1 1 0,-1-1-1,1 1 1,0 1 0,-32-5 214,0-9-112,1-2 0,0-1 0,1-2 0,1 0 1,-23-19-103,43 30 5,33 11-377,49 12-1657,-25-12-264</inkml:trace>
  <inkml:trace contextRef="#ctx0" brushRef="#br0" timeOffset="2797.605">3947 1995 21517,'-18'6'4234,"25"36"-3036,-5-34-1039,2 7-20,20 62 265,-23-75-398,-1-1 1,1 1-1,0 0 0,0 0 0,0 0 1,1 0-1,-1-1 0,0 1 0,0-1 0,1 1 1,-1-1-1,1 1 0,0-1 0,-1 0 1,1 0-1,0 0 0,0 0 0,-1 0 0,1 0 1,0 0-1,0 0 0,0-1 0,0 1 1,0-1-1,0 0 0,0 1 0,1-1 0,-1 0 1,0 0-1,0 0 0,0-1 0,0 1 1,0 0-7,4-4 10,0-1 0,-1 1 1,1-1-1,-1 0 1,0 0-1,0-1 0,-1 1 1,0-1-1,0 0 1,0 0-1,-1-1 1,0 1-1,0-1 0,0 1 1,-1-1-1,0 0 1,0 0-1,-1 0 0,0 0 1,0-2-11,3-6 17,-3 8-13,-1 6-5,-1 0 1,1 0 0,0 0-1,-1 0 1,1 0 0,0 0-1,0 0 1,0 0-1,0 0 1,-1 0 0,2 0-1,-1 0 1,0 0 0,0-1-1,0 1 1,0 0 0,1 0-1,-1 0 1,0 0 0,1 0-1,-1 0 1,1 0 0,-1 0-1,1 0 1,0 1 0,-1-1-1,1 0 1,0 0 0,-1 0-1,1 1 1,0-1 0,0 0-1,0 1 1,0-1 0,0 1-1,0-1 1,0 1 0,0-1-1,0 1 1,0 0-1,0-1 1,0 1 0,0 0-1,0 0 1,0 0 0,0 0-1,0 0 1,0 0 0,1 0-1,-1 0 1,0 0 0,0 0-1,0 1 1,0-1 0,0 0-1,0 1 1,1 0 0,76 169-169,67 229 337,-139-383-78,0-1 0,-1 1 0,-1 0 0,0 0 0,-1 0 0,-1 0 0,-1 0 0,0 14-90,-1-29 25,0 1 0,0-1 0,0 1-1,0-1 1,0 0 0,-1 1 0,1-1 0,-1 1 0,1-1 0,-1 0 0,1 1 0,-1-1 0,0 0-1,0 1 1,0-1 0,1 0 0,-1 0 0,0 0 0,0 0 0,-1 0 0,1 0 0,0 0 0,0 0 0,0 0-1,-1-1 1,1 1 0,0 0 0,-1-1 0,1 1 0,-1-1 0,1 0 0,0 1 0,-1-1 0,1 0-1,-1 0 1,1 0 0,-1 0 0,1 0 0,-1 0 0,1 0 0,-1-1 0,0 1-25,-58-27 258,49 20-249,0-1 0,0 0 0,1-1 0,0-1 0,0 1-1,1-2 1,1 1 0,0-1 0,0 0 0,1-1 0,1 0 0,0 0 0,0 0 0,1-1-1,1 0 1,0 0 0,1 0 0,0-1-9,3 9-82,0 0 0,0 0 0,1 0 0,-1 0 0,2 0 0,-1 0 0,0 1 0,1-1 0,0 0 1,0 0-1,0 1 0,0 0 0,1-1 0,0 1 0,0 0 0,0 0 0,1 0 0,-1 1 0,1-1 0,0 1 0,-1 0 0,2 0 0,1-1 82,9-10-925,14-14 60</inkml:trace>
  <inkml:trace contextRef="#ctx0" brushRef="#br0" timeOffset="3069.641">4488 1649 21629,'-1'37'856,"4"9"240,-1 4-32,10 5-80,1-1-199,6-7-297,2-3-184,5-9-232,2-4-40,-2-8 16,-1-3-104,-3-8-808,0-3-345,-2-12-543</inkml:trace>
  <inkml:trace contextRef="#ctx0" brushRef="#br0" timeOffset="3937.679">4825 1788 13763,'-1'27'3395,"-2"61"2312,15 40-3101,-12-126-2586,0 0 0,0 0 0,0 1 0,0-1 1,0 0-1,0 0 0,1 0 0,-1 0 0,0 0 0,1 0 1,0 0-1,0 0 0,0 0 0,-1 0 0,2 0 0,-1 0 1,0 0-1,0 0 0,1-1 0,-1 1 0,0-1 0,1 1 0,0-1 1,-1 1-1,1-1 0,0 0 0,0 0 0,0 0 0,0 0 1,0 0-1,0 0 0,0-1 0,0 1 0,0-1 0,0 1 1,0-1-1,0 0 0,0 0 0,0 0 0,1 0 0,-1 0 1,0 0-1,0 0 0,0-1 0,0 1 0,0-1 0,0 0 1,0 1-1,0-1 0,0 0 0,0-1-20,4-5 47,-1-1-1,0 0 1,0 0 0,-1 0-1,-1 0 1,1-1 0,-1 0-1,0 0 1,-1 0 0,0 0-1,-1 0 1,0 0 0,0-1-1,-1 1 1,0 0 0,0 0-1,-1-1 1,-1 1 0,1 0 0,-1 0-1,-1 0 1,-3-7-47,5 12 91,2 13 18,39 67-3,-39-74-103,0 0 0,1 0-1,-1 0 1,1-1-1,0 1 1,-1-1-1,1 1 1,0-1-1,0 1 1,0-1 0,0 0-1,0 0 1,0 0-1,0 0 1,0 0-1,1-1 1,-1 1 0,0-1-1,1 1 1,-1-1-1,0 0 1,1 0-1,-1 0 1,0 0-1,1 0 1,-1-1 0,0 1-1,0-1 1,1 1-1,-1-1 1,0 0-1,0 0 1,0 0 0,0 0-1,0 0 1,2-1-3,97-126 88,-100 127-89,0 1-1,0-1 1,0 1 0,0-1 0,0 1 0,0-1 0,0 1-1,0 0 1,0-1 0,0 1 0,0 0 0,0 0 0,0 0 0,0 0-1,0 0 1,1 0 0,-1 0 0,0 0 0,0 0 0,0 0 0,0 1-1,0-1 1,0 0 0,0 1 0,0-1 0,0 1 0,0-1-1,0 1 1,0 0 0,-1-1 0,1 1 0,0 0 0,0 0 0,0-1-1,-1 1 1,1 0 0,0 0 0,-1 0 0,1 0 0,-1 0 0,1 0-1,-1 0 1,0 0 0,1 0 0,-1 0 0,0 0 0,0 0 0,1 0 1,14 65-19,-12-54 47,16 46 154,-19-57-168,0 0 1,0 1-1,0-1 1,1 0-1,-1 0 1,1 0-1,-1 0 1,0 0-1,1 0 0,0 0 1,-1 0-1,1 0 1,0 0-1,-1 0 1,1-1-1,0 1 1,0 0-1,0 0 1,0-1-1,0 1 1,0 0-1,0-1 1,0 1-1,0-1 1,0 0-1,0 1 1,0-1-1,0 0 1,0 1-1,1-1 1,-1 0-1,0 0 1,0 0-1,0 0 0,0 0 1,0 0-1,1-1 1,-1 1-1,0 0 1,0 0-1,0-1 1,0 1-1,0-1 1,0 1-1,0-1 1,0 1-1,0-1 1,0 0-1,0 0-14,6-8 58,-1-1 0,-1 0 0,0 0 0,0 0 0,-1-1 0,0 1 0,-1-1 0,0 0 0,-1 0 0,1-7-58,-3 15 6,1 0-1,-1 0 1,0 0-1,0 0 1,0 0 0,0 0-1,0 0 1,-1 0-1,1 0 1,-1 0-1,0 0 1,0 0-1,0 1 1,0-1-1,0 0 1,-1 1-1,1-1 1,-1 1 0,0-1-1,0 1 1,0 0-1,-2-3-5,-11-15 36,-1-38-3,16 57-24,13-8-41,-8 13 30,-1 1 0,0-1-1,-1 0 1,1 1-1,-1 0 1,0 0 0,0 0-1,0 0 1,-1 0-1,1 1 1,-1-1 0,-1 1-1,1-1 1,-1 1-1,0 0 1,0 0 0,-1 4 2,8 21 7,-8-25-5,1-1 0,-1 0 0,2 0 0,-1-1-1,0 1 1,1 0 0,0 0 0,0-1 0,0 1 0,1-1 0,0 1 0,0-1 0,0 0 0,0 0-1,0-1 1,1 1 0,0-1 0,0 1 0,0-1 0,0 0 0,0-1 0,0 1 0,1-1 0,-1 1-1,1-2 1,2 2-2,-1-2 1,0-1-1,1 1 1,-1-1 0,0-1-1,1 1 1,-1-1-1,0 0 1,1-1-1,-1 1 1,0-1 0,0 0-1,0-1 1,-1 1-1,1-1 1,0 0-1,-1-1 1,0 1 0,0-1-1,0 0 1,0-1-1,-1 1 1,1-1-1,-1 0 1,-1 0 0,1 0-1,0 0 1,-1-1-1,2-4 0,-1 1 5,-1 0 0,0 0 1,-1 1-1,0-2 0,0 1 0,-1 0 0,0 0 0,0-1 0,-1 1 0,-1 0 0,1 0 0,-2-1 0,1 1 0,-1 0 0,0 0 0,-1 0 0,0 0 1,-1 1-1,0-1 0,0 1 0,-1 0 0,0 0 0,0 0 0,0 1 0,-5-4-5,10 11 0,1 0 0,-1 1 0,0-1 0,0 0 0,0 0 0,0 0 0,0 1 0,0-1-1,0 0 1,0 0 0,0 1 0,0-1 0,0 0 0,0 0 0,0 0 0,0 1 0,0-1 0,0 0 0,0 0 0,0 1 0,0-1 0,0 0 0,0 0 0,0 0 0,-1 1-1,1-1 1,0 0 0,0 0 0,0 0 0,0 1 0,0-1 0,-1 0 0,1 0 0,0 0 0,0 0 0,0 0 0,0 1 0,-1-1 0,1 0 0,0 0 0,0 0-1,-1 0 1,1 0 0,0 0 0,0 0 0,0 1-57,1 0-861,1 1-807</inkml:trace>
  <inkml:trace contextRef="#ctx0" brushRef="#br0" timeOffset="4817.392">6230 1137 24325,'27'109'645,"5"-2"0,4 0 1,6-3-1,5 3-645,-30-75 5,-10-23-3,-1 1 1,0 0-1,-1 0 0,0 1 1,-1-1-1,0 1 0,-1 0 1,0 0-1,0 0 0,-1 0 0,-1 0 1,0 1-1,-1-1 0,0 1 1,0 4-3,-1-14-63,0 0 1,0 0-1,0 0 1,-1 0-1,1-1 0,0 1 1,-1 0-1,1-1 1,-1 1-1,0-1 1,1 1-1,-1-1 1,0 0-1,0 1 0,0-1 1,0 0-1,0-1 1,0 1-1,0 0 1,0 0-1,0-1 1,0 1-1,0-1 0,-1 0 1,1 0-1,0 0 1,0 0-1,0 0 1,-1 0-1,-1-1 63,-70-13-1520,50 6 1497,1-1-1,1-1 1,-1-1 0,2-1 0,0 0-1,0-2 1,1-1 0,1 0-1,0-2 1,1 0 0,1-1-1,1 0 1,0-2 0,2 0 0,0 0-1,1-2 1,-8-18 23,16 26 153,1 0-1,0 0 1,1 0-1,0-1 1,1 1-1,1-1 1,0 0 0,1 0-1,1 1 1,0-1-1,1 1 1,1-1 0,0 1-1,1 0 1,0 0-1,1 0 1,1 0-1,0 1 1,1 0 0,6-9-153,3-3 152,1 0 0,1 1 0,1 1 1,1 0-1,1 2 0,1 0 1,1 2-1,1 0 0,14-8-152,-25 18 16,0 0 0,1 1-1,0 0 1,1 1 0,-1 1 0,1 0-1,1 1 1,-1 0 0,1 2 0,-1-1-1,1 2 1,0 0 0,0 1 0,0 1-1,7 1-15,-18 0 12,0 1 1,0-1-1,-1 1 0,1 0 0,0 1 0,-1-1 1,0 1-1,1 0 0,-1 0 0,0 0 1,-1 1-1,1 0 0,0-1 0,-1 1 0,0 0 1,0 1-1,0-1 0,-1 0 0,1 1 0,-1 0 1,0-1-1,0 1 0,-1 0 0,0 0 0,1 1-12,10 129 651,-16-81-373,-3 0 0,-2 0 0,-2-1 0,-3 0 0,-4 5-278,8 8 171,11-64-168,0-1 0,1 1 0,-1-1 0,0 0 0,1 0 0,-1 1-1,1-1 1,-1 0 0,1 0 0,0-1 0,-1 1 0,1 0 0,0 0 0,0-1 0,0 1 0,-1-1 0,1 0 0,0 0 0,0 1 0,0-1 0,0 0 0,0 0 0,0-1 0,-1 1 0,1 0 0,0-1 0,0 1-3,4 0 0,204 1-1917,-174-2 72</inkml:trace>
  <inkml:trace contextRef="#ctx0" brushRef="#br0" timeOffset="5381.454">6571 839 22877,'-4'-8'247,"1"0"-1,0-1 1,0 1-1,1 0 1,0-1 0,0 0-1,1 0 1,0 1 0,1-1-1,0 0 1,0 0 0,1 0-1,0 0 1,0 1 0,1-1-1,0 0 1,1 1 0,0 0-1,0-1 1,3-3-247,0 0 76,0-1 0,1 1 1,0 0-1,1 0 0,0 1 1,1 0-1,0 0 0,0 1 0,2 1 1,-1-1-1,1 2 0,0-1 0,1 1 1,0 1-1,0 0 0,13-4-76,-23 10 2,-1 1 1,1-1-1,-1 1 0,1 0 0,-1 0 1,0 0-1,1 0 0,-1 0 0,1 0 1,-1 0-1,1 1 0,-1-1 0,0 0 0,1 1 1,-1-1-1,0 1 0,1-1 0,-1 1 1,0 0-1,0 0 0,1-1 0,-1 1 1,0 0-1,0 0 0,0 0 0,0 0 0,0 0 1,0 1-1,-1-1 0,1 0 0,0 0 1,-1 1-1,1-1 0,0 0 0,-1 1 1,1-1-1,-1 0 0,0 1 0,0-1 0,1 1 1,-1-1-1,0 0 0,0 1-2,-3 68 123,3-70-122,-9 46 228,-3-1 0,-1 0 0,-2 0 0,-14 25-229,0 5 425,15-20-52,14-55-371,1 1 0,0-1 0,-1 1 0,1-1 0,0 1 0,-1-1 0,1 1 0,0-1 0,0 0 0,-1 1 0,1-1 0,0 0 0,0 0 0,0 1 0,-1-1 0,1 0 0,0 0 0,0 0 0,0 0 0,0 0 0,-1 0 0,1 0 0,0-1 0,0 1 0,0 0 0,-1 0 0,1-1 0,0 1 0,0 0 0,-1-1 0,1 1 0,0-1 0,0 1 0,-1-1 0,1 1 0,-1-1 0,1 1 0,0-1 0,-1 0 0,1 1 0,-1-1 0,1 0 0,-1 1 0,0-1 0,1 0-2,0 0 3,19-15-6,-3 2-107,1 0 1,0 2-1,1 0 0,1 0 1,0 2-1,13-5 110,10 4-1318</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0:29.471"/>
    </inkml:context>
    <inkml:brush xml:id="br0">
      <inkml:brushProperty name="width" value="0.025" units="cm"/>
      <inkml:brushProperty name="height" value="0.025" units="cm"/>
    </inkml:brush>
  </inkml:definitions>
  <inkml:trace contextRef="#ctx0" brushRef="#br0">3146 208 14747,'-24'-35'5832,"23"33"-4762,2 6-901,-1 0 0,1-1 0,0 1 0,0 0 0,1-1 1,-1 1-1,1-1 0,0 0 0,0 1 0,0-1 1,0 0-1,0 0 0,1 0 0,0-1 0,-1 1 0,1 0 1,0-1-1,0 0 0,0 0 0,1 0 0,-1 0 0,0 0 1,1-1-1,-1 1 0,1-1 0,3 1-169,106 21-288,100-23 357,-158-3-66,-1 2 0,0 2 0,0 3 0,0 2 0,1 3-3,82 28 46,-108-26 23,1-1 1,0-2-1,1-1 0,0-1 1,0-1-1,0-2 0,0-1 0,1-2 1,-1-1-1,1-1 0,-1-2 0,0-1 1,18-6-70,37-39 641,-85 50-715,-1 0-264,0 0-538,-7-1-2202,-21-1 681</inkml:trace>
  <inkml:trace contextRef="#ctx0" brushRef="#br0" timeOffset="340.61">4353 21 18812,'11'-8'3920,"0"4"-3793,0 2 0,0 0 0,1 0 1,-1 1-1,1 0 0,-1 1 1,1 0-1,-1 1 0,11 2-127,-17-3 55,1 0 0,-1 1-1,0-1 1,1 1 0,-1 0-1,0 1 1,1-1 0,-1 1 0,0 0-1,0 0 1,-1 1 0,1-1-1,0 1 1,-1 0 0,1 1 0,-1-1-1,0 1 1,0 0 0,-1-1 0,1 2-1,-1-1 1,0 0 0,0 1-1,0 0 1,0-1 0,-1 1 0,0 0-1,0 0 1,0 0 0,-1 1-1,0-1 1,1 3-55,-4 22 316,0 0 1,-2 0-1,-2-1 0,0 1 1,-2-1-1,-1 0 0,-2-1 1,0 0-1,-2-1 0,-1 0 1,-13 18-317,-136 176-830,149-202-730</inkml:trace>
  <inkml:trace contextRef="#ctx0" brushRef="#br0" timeOffset="28903.174">9506 1989 6809,'-13'-5'5800,"3"23"-3618,-1 40-2007,8-44 492,-80 360 1992,33-173-237,50-198-2413,0 1 1,0-1-1,0 1 1,0-1-1,1 1 1,0-1-1,-1 1 1,1-1-1,0 0 1,0 1 0,1-1-1,-1 0 1,1 0-1,0 0 1,0 0-1,0 0 1,0 0-1,0 0 1,0-1-1,1 1 1,-1-1-1,1 0 1,0 0-1,0 0 1,0 0-1,0 0 1,0 0-1,0-1 1,0 1 0,1-1-1,-1 0 1,0 0-1,1-1 1,-1 1-1,1-1 1,-1 1-1,1-1 1,-1 0-1,1 0 1,-1-1-1,1 1 1,1-1-10,128-4 46,-83 2-21,-1 1 0,1 3 0,-1 2 1,26 5-26,156 51-14,-169-40 6,1-2 0,1-4 0,0-1 0,58 1 8,23-16 22,-1-5 0,5-8-22,83-6 66,-26 11-43,261-28 27,-196 0 69,-81-5 62,-186 41-83,0 1-1,0-1 1,0-1 0,0 1-1,0-1 1,-1 1 0,0-1-1,0 0 1,0 0 0,0 0-1,0-1 1,-1 1 0,0-1-1,0 1 1,0-1 0,-1 0-1,1 1 1,-1-1 0,0 0-1,0 0 1,-1 0 0,0 0-1,0-2-97,5-15-58,60-134 169,-61 146-103,-1 0-1,0 0 1,0 0-1,-1-1 1,-1 1-1,0-1 1,0 0-1,-1 0 1,0 1-1,-1-1 1,0 0-1,-1 1 1,0-1-1,0 1 1,-2 0-1,1 0 1,-1 0-1,0 0 1,-6-9-8,6 12 31,0 0 0,0 1 0,-1-1 0,0 1 0,0 0 0,-1 0 0,1 1-1,-1 0 1,-1 0 0,1 0 0,0 0 0,-1 1 0,0 0 0,0 1 0,-1 0 0,1 0 0,-1 0 0,1 1 0,-1 0 0,-1 0-31,-162-10 714,171 12-714,-210 7 243,76-1-207,1-5 0,-19-8-36,102 2 10,-73-7 0,0 5 0,0 5 0,-40 8-10,-394 44 3,537-48-51,-1-1-1,0-1 1,1-1 0,-1 0 0,0-2 0,1 0-1,-19-6 49,15-5-657,7-4 786</inkml:trace>
  <inkml:trace contextRef="#ctx0" brushRef="#br0" timeOffset="29884.03">10416 2024 10146,'32'-69'8965,"58"-6"-7044,-58 52-1507,73-64-225,-3-4-1,16-26-188,-116 114-32,-3 4-157,-28 23-1771,1 2-2311</inkml:trace>
  <inkml:trace contextRef="#ctx0" brushRef="#br0" timeOffset="30181.094">10508 1590 11482,'9'-7'280,"-6"4"55,1 0 1,-1 0 0,0 0-1,1 1 1,-1-1-1,1 1 1,0 0-1,0 0 1,0 1-1,0-1 1,0 1 0,0 0-1,0 0 1,0 0-1,1 0 1,-1 1-1,3 0-335,-6 1 67,-1 0 0,1 1 1,0-1-1,-1 0 0,1 1 0,0-1 0,-1 1 0,0-1 0,1 1 0,-1-1 0,0 1 0,0 0 0,0-1 0,0 1 0,0-1 0,0 1 0,0-1 0,-1 1 0,1-1 0,-1 1 0,1-1 0,-1 1 1,1-1-1,-1 1 0,0-1 0,1 0 0,-1 1 0,0-1 0,-1 1-67,-142 221 2767,-36 80-184,178-302-2578,1 0-1,-1 1 1,1-1-1,0 1 1,-1-1-1,1 1 1,0 0-1,0-1 0,0 1 1,0 0-1,0 0 1,1 0-1,-1 0 1,0 0-1,1 0 1,0 0-1,-1 0 1,1 0-1,0 0 1,0 0-1,0 0 1,0 0-1,0 0 0,1 0 1,-1 0-1,0 0 1,1 0-1,0 0 1,-1 0-1,1-1 1,0 1-1,0 0 1,0 0-1,0-1 1,1 1-1,-1 0 1,0-1-1,1 1 0,-1-1 1,1 0-1,-1 1 1,1-1-1,1 1-4,6-3-6,1 0 0,0 0-1,-1-1 1,1 0-1,-1-1 1,0 0 0,0 0-1,0-1 1,0 0 0,0-1-1,1-1 7,13-5-3,227-110-568,-167 82-333</inkml:trace>
  <inkml:trace contextRef="#ctx0" brushRef="#br0" timeOffset="31203.499">11327 1345 11234,'7'-12'6765,"-5"30"-3605,-2-3-4275,-14 173 2388,14-189-1259,1 1-1,-1-1 1,1 0 0,-1 0 0,1 1 0,0-1 0,-1 1 0,1-1 0,0 0 0,-1 1 0,1-1 0,0 1 0,0-1 0,-1 1 0,1 0 0,0-1 0,0 1 0,0 0 0,-1 0 0,1-1 0,0 1-1,0 0 1,0 0 0,0 0 0,0 0 0,-1 0 0,1 0 0,0 0 0,0 1 0,0-1 0,0 0 0,0 0 0,-1 1 0,1-1 0,0 0 0,0 1 0,0-1 0,-1 1 0,1-1 0,0 1 0,-1-1-1,1 1 1,0 0 0,-1-1 0,1 1 0,-1 0 0,1-1 0,-1 1 0,1 0 0,-1 0 0,0-1 0,1 1 0,-1 0 0,0 0 0,0 0 0,1 0 0,-1-1 0,0 1 0,0 0 0,0 0 0,0 0 0,0 0-1,0 0 1,0 0 0,-1 0-14,27-24 87,-1-1 0,-1-1 0,-2-1 0,0-1 0,-2-1 0,-1-1 0,-1 0 0,8-21-87,-25 47 3,45-78 88,-38 80-31,-29 124 371,8 26 23,13-148-449,0 1-1,0 0 0,0 0 0,1 0 0,-1-1 0,0 1 1,1 0-1,-1-1 0,1 1 0,0 0 0,-1-1 0,1 1 1,0-1-1,0 1 0,0-1 0,0 1 0,0-1 0,1 0 1,-1 0-1,0 1 0,1-1 0,-1 0 0,0 0 0,1 0 1,-1 0-1,1-1 0,0 1 0,-1 0 0,1-1 0,0 1 1,-1-1-1,1 1 0,0-1 0,0 0 0,-1 0 0,1 0 1,0 0-1,0 0 0,-1 0 0,1 0 0,0 0 1,0-1-1,-1 1 0,1-1 0,0 0 0,-1 1 0,1-1 1,-1 0-1,1 0 0,-1 0 0,1 0-4,79-53 145,-56 30-95,-2-1 0,0-1 0,-1-1 0,-2-1 1,-1-1-1,-1 0 0,-1-2 0,-2 0 0,-1 0 0,6-23-50,-14 22 27,-6 32-27,0 1 0,0-1 0,0 0 0,0 0 1,0 1-1,0-1 0,0 0 0,-1 1 0,1-1 1,0 0-1,0 0 0,0 1 0,0-1 0,-1 0 0,1 0 1,0 0-1,0 1 0,0-1 0,-1 0 0,1 0 0,0 0 1,0 1-1,-1-1 0,1 0 0,0 0 0,-1 0 1,1 0-1,0 0 0,0 0 0,-1 0 0,1 0 0,0 0 1,-1 0-1,1 0 0,0 0 0,-1 0 0,1 0 0,0 0 1,0 0-1,-1 0 0,1 0 0,0 0 0,-1 0 1,1 0-1,0-1 0,0 1 0,-1 0 0,1 0 0,0 0 1,0 0-1,0-1 0,-1 1 0,1 0 0,0 0 0,-86 186-252,79-170 227,-22 94-638,33-96-221</inkml:trace>
  <inkml:trace contextRef="#ctx0" brushRef="#br0" timeOffset="31462.189">11604 1070 19388,'-9'-8'1504,"9"-4"225,6-1-1425,12-3-240,5-3-40,3-2-8,2 1-240</inkml:trace>
  <inkml:trace contextRef="#ctx0" brushRef="#br0" timeOffset="31734.461">12169 920 14339,'10'4'6750,"-17"4"-6585,-16 20 207,1 0-1,1 1 1,1 1 0,2 1 0,1 0 0,2 1-1,1 1 1,1 1 0,2 1-372,9-31 7,0 0-1,0 1 1,1-1 0,-1 0-1,1 1 1,0-1 0,0 1 0,1-1-1,0 1 1,-1-1 0,1 1-1,1 0 1,-1-1 0,1 1-1,0-1 1,0 1 0,0-1 0,0 0-1,1 1 1,0-1 0,0 0-1,0 0 1,0 0 0,0 0-1,1 0 1,0-1 0,0 1 0,0-1-1,0 0 1,1 0 0,-1 0-1,1 0 1,0 0 0,-1-1 0,1 0-1,1 0 1,-1 0 0,0 0-1,2 0-6,12 1-147,0-1 0,0 0-1,1-2 1,-1 0 0,0-1 0,1-1-1,-1-1 1,0 0 0,12-4 147,-12-2-147</inkml:trace>
  <inkml:trace contextRef="#ctx0" brushRef="#br0" timeOffset="32263.253">12404 745 19452,'0'0'516,"7"4"627,-4 1-1088,-1 0-1,1 0 1,-1 1 0,-1-1-1,1 1 1,-1-1-1,0 1 1,0 0 0,0 0-1,-1-1 1,0 1-1,0 0 1,-1 0 0,0-1-1,0 1 1,0 0-1,-1 1-54,0 14 52,-5 39 235,2-27 24,1 0-1,2 0 1,2 0 0,0 1 0,4 10-311,-5-41 14,1 0 1,0-1 0,0 1-1,0 0 1,0-1 0,1 1-1,-1 0 1,1-1 0,-1 1-1,1-1 1,0 1-1,0 0 1,0-1 0,0 0-1,1 1 1,-1-1 0,0 0-1,1 0 1,0 1 0,0-1-1,-1-1 1,1 1 0,0 0-1,1 0 1,-1-1-1,0 1 1,0-1 0,1 0-1,-1 1 1,1-1 0,-1 0-1,1-1 1,-1 1 0,1 0-1,0-1 1,-1 1 0,1-1-1,0 0 1,-1 0-1,1 0 1,0 0 0,-1 0-1,1-1 1,0 1 0,-1-1-1,1 0 1,1 0-15,2-3 25,-1 1-1,1-1 1,-1 1-1,0-2 1,0 1 0,0 0-1,-1-1 1,1 0-1,-1 0 1,0 0-1,-1-1 1,1 1 0,-1-1-1,0 0 1,-1 0-1,1 0 1,-1 0 0,0 0-1,-1-1 1,0 1-1,0-1 1,0 1 0,0-1-1,-1 1 1,0-1-1,-1 1 1,-1-7-25,2 13 11,0 0-1,0 1 1,-1-1-1,1 0 0,0 0 1,0 0-1,-1 1 1,1-1-1,0 0 1,-1 0-1,1 0 1,0 0-1,-1 0 1,1 0-1,0 1 1,-1-1-1,1 0 1,0 0-1,-1 0 1,1 0-1,-1 0 1,1-1-1,0 1 1,-1 0-1,1 0 1,0 0-1,-1 0 1,1 0-1,0 0 1,-1 0-1,1-1 0,0 1 1,0 0-1,-1 0 1,1-1-1,0 1 1,-1 0-1,1 0 1,0-1-1,0 1 1,0 0-1,-1 0 1,1-1-1,0 1 1,0 0-1,0-1 1,0 1-1,0 0 1,0-1-1,-1 1 1,1 0-1,0-1 1,0 1-1,0-1 1,0 1-1,0 0 1,0-1-1,0 1 1,1 0-11,-10 31 219,7-21-217,0 1 0,1 0 0,0 0 0,1 0 0,0 0 1,1 0-1,0 0 0,1 0 0,0 0 0,1 0 0,0-1 1,0 1-1,1-1 0,1 0 0,0 0 0,1 2-2,-4-10 2,-1 0-1,1 0 0,0 0 0,-1 0 1,1 0-1,0-1 0,0 1 0,0-1 1,0 1-1,1-1 0,-1 0 0,0 0 1,1 0-1,-1 0 0,0 0 0,1 0 1,-1-1-1,1 1 0,-1-1 0,1 0 1,0 1-1,-1-1 0,1-1 0,-1 1 1,1 0-1,-1 0 0,1-1 0,-1 0 1,1 1-1,-1-1 0,1 0 0,-1 0 1,0 0-1,0-1 0,1 1 0,-1 0 1,0-1-1,0 0 0,0 1 0,-1-1 1,1 0-1,0 0 0,-1 0-1,64-95 128,-51 41 0,-24 64-47,7 1-81,1 0 0,1 0-1,-1 0 1,2 0 0,-1 0 0,1 1-1,0-1 1,1 0 0,0 0 0,1 0 0,0 0-1,1 4 1,-3-11-1,0 0-1,0 0 1,0 0-1,0 0 1,0 0-1,1 0 1,-1 0-1,1 0 1,-1 0 0,1-1-1,0 1 1,-1 0-1,1 0 1,0 0-1,0-1 1,1 1-1,-1 0 1,0-1-1,0 1 1,1-1-1,-1 1 1,1-1-1,0 0 1,-1 0-1,1 0 1,0 0-1,-1 0 1,1 0-1,0 0 1,0 0-1,0-1 1,0 1-1,0-1 1,0 1-1,0-1 1,0 0-1,0 0 1,0 0 0,0 0-1,0 0 1,0 0-1,0-1 1,0 1-1,0-1 1,0 1-1,0-1 1,0 0-1,0 1 1,-1-1-1,1 0 1,0-1-1,-1 1 1,1 0-1,1-1 2,51-60-1561,-24 14 167</inkml:trace>
  <inkml:trace contextRef="#ctx0" brushRef="#br0" timeOffset="32789.445">13014 1051 15419,'-22'55'8269,"19"-47"-8218,0 1 0,0-1 0,0 1 1,1-1-1,0 1 0,1 0 0,0 0 0,1 0 0,-1 0 0,2 0 0,-1 0 1,1 0-1,1 0 0,1 7-51,-1-14 3,0-1 0,-1 1 0,1-1 0,0 0 0,0 1 0,-1-1 0,1 0 0,0 0 0,0 0 0,0-1 0,1 1 0,-1 0 0,0-1 0,0 1 0,0-1 0,0 0 0,1 0 0,-1 0 0,0 0 0,0 0 0,0 0 0,1-1 0,-1 1 0,0-1 0,0 1 0,0-1 0,0 0 0,0 0 0,0 0 0,0 0 0,0 0 0,0 0 0,-1 0 0,1-1 0,0 1 0,-1-1 0,1 1 0,-1-1 0,1 0 0,-1 0 0,0 1 0,0-1 0,0 0 0,0 0 0,0-1-3,18-16 37,-1-1 1,-1 0-1,-1-2 1,-1 0-1,-1 0 1,-1-2 0,-1 1-1,-1-2 1,-1 0-1,-1 0 1,-1 0-1,0-10-37,-8 35 12,0 1-1,-1-1 0,1 0 0,0 0 0,-1 0 1,1 0-1,-1 0 0,1 0 0,0 0 0,-1 0 1,1 0-1,-1 0 0,1 0 0,0 0 0,-1 0 1,1 0-1,-1 0 0,1 0 0,0 0 0,-1 0 1,1 0-1,0-1 0,-1 1 0,1 0 0,0 0 1,-1 0-1,1-1 0,0 1 0,-1 0 0,1-1-11,-9 21 20,2 0-1,0 0 0,2 1 0,0-1 0,1 1 0,1 0 0,1 0 0,1 1 0,1-1 1,0 0-1,2 1 0,1 1-19,-3-20 1,1-1 0,-1 1 0,1 0 0,0 0 0,0 0 0,0-1 0,0 1 0,0-1 1,1 1-1,-1-1 0,1 1 0,-1-1 0,1 0 0,0 1 0,0-1 0,0 0 0,0-1 0,1 1 0,-1 0 1,0 0-1,1-1 0,-1 0 0,1 1 0,0-1 0,-1 0 0,1 0 0,0-1 0,0 1 0,-1 0 0,1-1 1,0 0-1,0 1 0,0-1 0,0 0 0,0-1 0,0 1 0,-1 0 0,4-2-1,6-2 5,0-1 0,0 0-1,-1-1 1,0-1 0,0 0 0,0 0-1,-1-1 1,0 0 0,0-1 0,-1 0-1,0-1 1,-1 0 0,0 0 0,0-1-1,-1 1 1,-1-2 0,0 1 0,0-1-1,-1 0 1,-1 0 0,0 0 0,-1-1-1,1-5-4,-4 18 2,-1 0 0,1 1 0,0-1 0,-1 0 0,1 0 0,-1 0 0,1 0 0,-1 0 0,1 0 0,0 0 0,-1 0 0,1-1 0,-1 1 0,1 0 0,-1 0 0,1 0 0,0 0 0,-1 0 0,1-1 0,0 1 0,-1 0 0,1 0 0,0-1 0,-1 1 0,1 0 0,0-1 0,-1 1 0,1 0 0,0-1 0,0 1 0,-1 0 0,1-1 0,0 1 0,0-1 0,0 1 0,-1 0 0,1-1 0,0 1 0,0-1 0,0 1 0,0-1 0,0 1 0,0 0 0,0-1 0,0 1 0,0-1 0,0 1 0,0-1 0,0 1 0,1 0 0,-1-1 0,0 1 0,0-1 0,0 1 0,0 0 0,1-1 0,-1 1 0,0 0 0,1-1 0,-1 1 0,0 0 0,0-1 0,1 1 0,-1 0-2,-22 27 66,11-7-48,0 0 1,2 0-1,0 1 1,1 0-1,1 1 1,1 0-1,1 0 1,1 4-19,3-25 1,1 1 0,0-1-1,-1 0 1,1 1 0,0-1 0,0 1 0,0-1-1,0 1 1,0-1 0,0 1 0,0-1 0,0 1-1,1-1 1,-1 0 0,0 1 0,1-1 0,-1 1-1,1-1 1,0 0 0,-1 0 0,1 1 0,0-1 0,0 0-1,0 0 1,0 0 0,0 0 0,0 0 0,0 0-1,0 0 1,1 0 0,-1 0 0,0-1 0,0 1-1,1 0 1,-1-1 0,0 1 0,1-1 0,-1 1 0,1-1-1,-1 0 1,1 0 0,-1 0 0,0 1 0,1-1-1,-1-1 1,1 1 0,-1 0 0,1 0 0,-1 0-1,1-1 1,-1 1 0,0-1 0,1 1 0,-1-1-1,0 0 1,1 0-1,52-46-492,-24 5 2642</inkml:trace>
  <inkml:trace contextRef="#ctx0" brushRef="#br0" timeOffset="33164.256">13741 1028 13979,'16'-32'5384,"-17"32"-5309,1 0 0,-1 1 1,1-1-1,0 0 0,-1 0 0,1 0 0,0 0 1,-1 1-1,1-1 0,-1 0 0,1 0 0,-1 0 1,1 0-1,0 0 0,-1 0 0,1 0 0,-1 0 0,1 0 1,-1 0-1,1 0 0,0 0 0,-1-1 0,1 1 1,-1 0-1,1 0 0,0 0 0,-1 0 0,1-1 0,-1 1 1,1 0-1,0 0 0,-1-1 0,1 1 0,0 0 1,0-1-1,-1 1 0,1 0 0,0-1 0,0 1 1,-1-1-1,1 1 0,0 0 0,0-1 0,0 1 0,0-1 1,0 1-1,0 0 0,-1-1 0,1 1 0,0-1 1,0 1-1,0-1 0,1 1 0,-1 0 0,0-1 1,0 1-1,0-1 0,0 1 0,0-1 0,0 1 0,0 0 1,1-1-1,-1 1-75,-5 3 59,0 1 0,0 0 0,0 1 1,1-1-1,0 1 0,0-1 0,0 1 1,0 1-1,1-1 0,0 0 0,0 1 0,0 0 1,1-1-1,-1 1 0,1 0 0,1 0 0,-1 1 1,1-1-1,1 0 0,-1 6-59,1-11 1,0 1-1,1-1 1,-1 1 0,0 0-1,1-1 1,0 1 0,-1-1-1,1 1 1,0-1 0,0 0-1,0 1 1,0-1 0,0 0 0,0 1-1,0-1 1,0 0 0,1 0-1,-1 0 1,0 0 0,1 0-1,-1 0 1,0-1 0,1 1-1,-1 0 1,1-1 0,0 1-1,-1-1 1,1 1 0,-1-1-1,1 0 1,0 0 0,-1 0-1,1 0 1,0 0 0,-1 0-1,1 0 1,-1 0 0,1-1-1,0 1 1,-1-1 0,1 1-1,66-24-28,-29 2-6,67-23-71,-105 45 102,0-1 0,0 1 0,0 0 0,0-1 0,0 1 0,0 0 0,0 0 0,0 0 0,0 0 0,1 0 0,-1 0 0,0 0 0,0 0 0,0 0 0,0 1 0,0-1 0,0 0 0,0 1 0,0-1 0,0 1 1,0-1-1,0 1 0,0-1 0,0 1 0,-1 0 0,1-1 0,0 1 0,0 0 0,-1 0 0,1-1 0,0 1 0,-1 0 0,1 0 0,-1 0 0,1 0 0,-1 0 0,1 0 0,-1 0 0,0 0 0,1 0 0,-1 0 0,0 0 0,0 0 0,0 0 0,0 1 0,0-1 0,0 0 0,0 0 0,0 0 0,0 0 0,0 0 0,-1 0 0,1 0 3,-74 93 1088,-82 63 1194,154-155-2497,3-6-817,3-15-320</inkml:trace>
  <inkml:trace contextRef="#ctx0" brushRef="#br0" timeOffset="33800.597">14122 1371 21941,'-38'38'808,"-3"1"-48,2 7-40,-5 5-56,14 3-200,8 0-47,9-5-145,11-3-96,9-11-80,1-6-64,14-9-8,1-5-24,2-14-8,8-2 16,-2-18-160,3-9-184,2-18-833</inkml:trace>
  <inkml:trace contextRef="#ctx0" brushRef="#br0" timeOffset="35085.355">14303 1589 21653,'-8'-8'2407,"6"7"-2371,0 0 1,0 0-1,0 1 0,0-1 1,0 1-1,0-1 0,0 1 1,0 0-1,0 0 0,0 0 1,0 0-1,0 1 0,-1-1 1,1 0-1,0 1 0,0-1 1,0 1-1,0 0 0,1 0 1,-1 0-1,0 0 1,0 0-1,0 0 0,1 0 1,-1 0-1,0 1 0,1-1 1,-1 1-1,1-1 0,0 1 1,0 0-1,-1-1 0,1 1 1,0 0-1,0 2-36,-3-1 55,0 1 0,1 0-1,0 0 1,0 0 0,0 1-1,1-1 1,0 1 0,-1-1 0,1 1-1,1 0 1,-1 0 0,1 0 0,0 0-1,0 0 1,0 0 0,1 0 0,0 0-1,0 0 1,0 0 0,0 0 0,1 1-1,0-1 1,1 4-55,3-7 2,-1 0-1,0-1 1,0 1 0,1-1 0,-1 0-1,1-1 1,-1 1 0,1-1 0,-1 0-1,1 0 1,0 0 0,-1-1-1,1 1 1,-1-1 0,0 0 0,1-1-1,-1 1 1,0-1 0,0 0-1,1 0 1,-1 0 0,-1 0 0,1-1-1,2-1-1,160-99 192,-164 101-173,-3 5 12,-33 97 210,36-99-238,-1 0 0,0 0-1,0 0 1,1 0 0,-1 0 0,0 0 0,1-1-1,-1 1 1,1 0 0,-1-1 0,1 1 0,-1-1-1,1 0 1,0 1 0,-1-1 0,1 0 0,0 0-1,-1 0 1,1 0 0,-1 0 0,1 0-1,0 0 1,-1-1 0,1 1 0,-1-1 0,1 1-1,-1-1 1,1 0 0,-1 1 0,1-1 0,-1 0-1,0 0 1,1 0 0,-1 0 0,0 0 0,0 0-1,1 0 1,-1-1 0,0 1 0,0 0-1,-1-1 1,1 1 0,0 0 0,0-2-3,23-19 32,-1-1 0,-1-1 0,-1-1 1,-1-1-1,-1-1 0,-1-1 0,6-15-32,-22 39-8,1 45 23,-4-39-15,0 0 0,0 0 0,0 0 0,1 0-1,-1 0 1,1 0 0,-1 1 0,1-1 0,0 0 0,0 0 0,0 1 0,0-1 0,0 0 0,0 0 0,1 0 0,-1 1 0,1-1-1,-1 0 1,1 0 0,0 0 0,0 0 0,0 0 0,0 0 0,0 0 0,1 0 0,-1 0 0,0-1 0,1 1 0,-1 0 0,1-1-1,0 1 1,0-1 0,-1 0 0,1 1 0,0-1 0,0 0 0,0 0 0,0-1 0,1 1 0,-1 0 0,0 0 0,0-1 0,0 0-1,0 1 1,1-1 0,-1 0 0,0 0 0,0 0 0,1 0 0,-1-1 0,2 1 0,25-10-169,0-1 1,0-2 0,-1 0-1,-1-2 1,-1-1-1,0-1 1,9-9 168,-34 26-3,32-25-411,-30 24 346,-28 32 13,7 2 93,18-33-38,0 0-1,1-1 1,-1 1 0,0-1-1,0 1 1,1-1 0,-1 1-1,1 0 1,-1-1-1,0 1 1,1 0 0,-1-1-1,1 1 1,-1 0-1,1 0 1,-1 0 0,1-1-1,-1 1 1,1 0 0,-1 0-1,1 0 1,-1 0-1,1 0 1,-1 0 0,1 0-1,-1 0 1,1 0-1,-1 0 1,1 0 0,-1 0-1,1 0 1,-1 0 0,1 0-1,-1 1 1,1-1-1,-1 0 1,1 0 0,-1 1-1,0-1 1,1 0-1,-1 0 1,1 1 0,-1-1-1,0 1 1,1-1 0,-1 0-1,0 1 1,1-1-1,-1 1 1,0-1 0,0 1-1,1-1 1,-1 1 0,0-1-1,0 1 1,0-1-1,0 1 1,0-1 0,0 1-1,0-1 1,0 1-1,0-1 1,0 1 0,0-1-1,0 1 1,0-1 0,0 1-1,0-1 1,0 1 0,9-5 10,-1-1 0,1 0 0,-1-1 0,0 1 1,0-2-1,0 1 0,-1-1 0,0 0 0,-1-1 0,3-3-10,-16 20 31,0 1 0,1 0-1,0 0 1,1 0 0,0 1-1,0-1 1,1 1 0,0 1-1,1-1 1,1 0 0,-1 1-1,1 6-30,3-17 5,-1 1 1,1 0-1,0 0 0,0-1 0,-1 1 0,1 0 0,0-1 1,1 1-1,-1-1 0,0 1 0,0-1 0,1 1 1,-1-1-1,1 0 0,-1 0 0,1 0 0,-1 0 0,1 0 1,0 0-1,0 0 0,-1 0 0,1-1 0,0 1 0,0-1 1,0 0-1,0 1 0,0-1 0,0 0 0,-1 0 0,1 0 1,0 0-1,0 0 0,0 0 0,0-1 0,0 1 1,0-1-1,-1 1 0,1-1 0,0 0 0,0 0 0,-1 0 1,1 0-1,0 0 0,-1 0 0,1 0 0,-1 0 0,0-1 1,1 1-1,-1 0 0,0-1-5,23-15 1,-1 0 0,-1-1-1,-1-2 1,-1 0 0,0-1 0,-2-1-1,-1-1 1,0 0 0,-2-1 0,0-1 0,-2-1-1,9-23 0,-19 43-78,-12 17 10,-5 13 123,0 1 0,1 1 1,2 0-1,1 1 0,1 0 1,-2 11-56,11-37 1,-1 0 1,0 0 0,1 1-1,0-1 1,-1 0 0,1 0-1,-1 1 1,1-1 0,0 0-1,0 1 1,0-1 0,0 0-1,0 1 1,0-1-1,0 0 1,0 1 0,1-1-1,-1 0 1,0 0 0,1 1-1,-1-1 1,1 0 0,0 0-1,-1 0 1,1 1 0,0-1-1,0 0 1,-1 0 0,1 0-1,0 0 1,0 0 0,0-1-1,0 1 1,0 0-1,0 0 1,1-1 0,-1 1-1,0 0 1,0-1 0,0 1-1,1-1 1,-1 0 0,0 1-1,1-1 1,-1 0 0,0 0-1,1 0 1,-1 0 0,0 0-1,1 0 1,0 0-2,65-27-580,-53 17 346,-1-1 1,0-1 0,0-1 0,-1 1 0,-1-2 0,0 0 0,-1 0 0,0-1 0,-2 0 0,1 0 0,-2-1-1,0 0 1,-1-1 0,2-7 233,-14-7 277,-25 51 564,18-3-481,1-1 0,1 2 1,1-1-1,0 1 0,1 1 1,-5 16-361,13-34 15,0 0 0,1 0 1,-1 0-1,1 0 0,-1 0 1,0 0-1,1 0 1,0 0-1,-1 1 0,1-1 1,0 0-1,0 0 0,0 1 1,0-1-1,0 0 1,0 0-1,0 1 0,0-1 1,0 0-1,0 0 0,1 1 1,-1-1-1,0 0 1,1 0-1,0 0 0,-1 0 1,1 0-1,-1 1 0,1-1 1,0 0-1,0-1 1,0 1-1,-1 0 0,1 0 1,0 0-1,0 0 0,0-1 1,0 1-1,0 0 1,1-1-1,-1 1 0,0-1 1,1 1-16,51-12-41,110-124 26,-162 134 15,-1 1 0,1 0-1,0-1 1,-1 1 0,1 0 0,0 0-1,0-1 1,-1 1 0,1 0 0,0 0-1,0 0 1,-1 0 0,1 0 0,0 0-1,0 0 1,-1 0 0,1 1 0,0-1-1,0 0 1,-1 0 0,1 0 0,0 1-1,-1-1 1,1 0 0,0 1 0,-1-1-1,1 1 1,0-1 0,-1 1 0,1-1-1,-1 1 1,1-1 0,-1 1-1,1 0 1,-1-1 0,1 1 0,-1 0-1,0-1 1,1 1 0,-1 0 0,0-1-1,0 1 1,0 0 0,1 0 0,-1-1-1,0 1 1,0 0 0,0 0 0,0-1-1,0 1 1,0 0 0,0 0 0,-1-1-1,1 1 1,0 0 0,0 0 0,-1-1-1,1 1 1,0 0 0,-1-1 0,1 1-1,0 0 1,-1-1 0,1 1 0,-1-1-1,1 1 1,-1-1 0,1 1 0,-1 0 0,-8 40-10,5-27 22,1 1 1,0 0-1,1 0 0,0 0 1,2 1-1,-1-1 0,2 0 1,0 0-1,2 9-12,15 25-173</inkml:trace>
  <inkml:trace contextRef="#ctx0" brushRef="#br0" timeOffset="39950.341">10160 2775 8794,'0'0'856,"0"0"427,0 0 133,0 0 375,0 0-162,0 0-674,0 0-373,-4 5 409,-6 16-808,0 1 0,2 0 0,0 0 0,1 1 0,2 0 0,0 0 0,-1 24-183,3-29 60,-12 86 117,8-47 46,-2 0 0,-3 0 0,-2-1 0,-15 34-223,25-78 160,-15 51 227,19-62-385,0 1 0,0-1 0,0 1 0,0-1 0,0 1 0,1-1 0,-1 1 0,0-1 0,1 0 0,-1 1-1,1-1 1,0 0 0,-1 1 0,1-1 0,0 0 0,0 0 0,0 1 0,0-1 0,0 0 0,0 0 0,0 0 0,0 0 0,0-1 0,1 1 0,-1 0 0,0 0 0,0-1 0,1 1 0,-1-1-1,1 1 1,-1-1 0,0 1 0,1-1 0,-1 0 0,1 0 0,-1 0 0,1 0 0,-1 0 0,1 0 0,-1 0 0,1 0-2,76-2 31,-1-3 0,0-4 0,65-16-31,26-3 2,-111 20-4,-4 0 17,0 1-1,1 3 1,47 3-15,115 63 15,-149-49-13,0-2 1,1-3-1,0-3 1,0-3-1,1-4 1,26-4-3,-23 0 11,0 3 0,0 4 0,0 3 0,33 7-11,-82-6-1,0-2 1,0 0 0,0-1 0,0-1-1,0-1 1,0-2 0,1 0 0,-1-1 0,-1-1-1,1-2 1,-1 0 0,13-6 0,117-55 140,-150 66-100,-2 1-5,2-18 130,25-44-186,-15 40 43,0-2-1,-2 1 1,-1-1 0,0-1 0,-2 0 0,-1 0-1,-1 0 1,-1-1 0,-2 1 0,0-1 0,-2-18-22,38-70 46,-2 20-50,-38 91 12,0 0 0,0 0 0,0 0 0,-1 0 0,1 1 0,0-1 0,-1 1 0,0-1 0,0 1 0,0 0 0,0 0 0,0 0 0,0 0 0,0 1 0,0-1 0,-1 1 0,1 0 0,-1 0 0,1 0 0,-1 0 0,1 0 0,-1 1 0,0 0 0,1 0 0,-1 0 0,-2 0-8,-3-1 42,-411-27 851,329 26-823,-866 4 123,822-6-189,-166 7 8,287-1-12,-11-1-6,0 1 0,0 2 0,0 0 0,0 2 0,1 1 0,0 0 0,0 2 0,1 1 1,0 1-1,1 0 0,-6 5 6,12 14-603,16-29 1127</inkml:trace>
  <inkml:trace contextRef="#ctx0" brushRef="#br0" timeOffset="119865.354">10581 3625 10562,'0'0'742,"0"0"287,0 0 409,1 1 4751,-8 11-4894,-59 33-319,-217 152 1396,225-175-2197,0-2 0,-1-3 1,0-3-1,-2-2 1,1-3-1,-1-3 1,-1-2-176,-77 11 16,-29 9 52,1 7 1,1 8-1,-137 52-68,36 4 6,6 11-1,-240 136-5,344-143-19,4 7 0,5 6 1,-83 85 18,222-189 1,-522 445 13,-55 116-45,472-463 38,-99 90-42,9 10 0,-27 51 35,110-108-17,-138 170 158,-240 224-141,-49-15-1463,481-462 127</inkml:trace>
  <inkml:trace contextRef="#ctx0" brushRef="#br0" timeOffset="120658.424">10232 3567 19628,'17'-23'109,"1"2"0,1 0 0,2 1-1,-1 1 1,2 1 0,1 1 0,0 1-1,1 1 1,0 0 0,1 3 0,1 0 0,0 1-1,1 1 1,24-4-109,-46 11 58,0 1-1,0 0 1,1 0-1,-1 0 0,1 1 1,0 0-1,-1 0 1,1 0-1,0 1 1,0 0-1,-1 0 1,1 0-1,0 1 0,-1 0 1,1 0-1,0 0 1,-1 1-1,1 0 1,-1 0-1,0 0 1,0 1-1,0-1 0,0 1 1,0 0-1,0 1 1,3 3-58,-2 5 205,-1 1 0,0-1 0,-1 1 0,-1 0 1,0 0-1,0 0 0,-2 1 0,1-1 0,-2 0 0,0 8-205,0-9 151,-9 219 1995,3-165-1813,3-1 0,2 1-1,5 22-332,9-28-554,4-7-805</inkml:trace>
  <inkml:trace contextRef="#ctx0" brushRef="#br0" timeOffset="122207.702">12 8914 15347,'-7'-1'7962,"3"31"-6868,10 6-939,2 0 1,1-1 0,2 0 0,2 0-1,14 29-155,-24-58 38,-2-4-9,0 1 0,0 0 1,0-1-1,0 1 0,0-1 1,0 1-1,1-1 0,-1 0 1,1 0-1,0 1 0,0-1 1,0 0-1,0-1 0,0 1 1,0 0-1,0 0 0,1-1 1,-1 0-1,0 1 1,1-1-1,0 0-29,-1-2 29,-1 0 1,1 0 0,0-1-1,0 1 1,-1-1-1,1 1 1,-1-1 0,1 0-1,-1 0 1,0 1-1,0-1 1,0 0 0,0 0-1,0 0 1,0 0-1,0 0 1,0 0 0,-1-1-1,1 1 1,-1 0-1,0 0 1,0 0 0,0-1-1,0 1 1,0 0-1,0-1-29,-2-234 510,4 210-508,-2 27-3,1-1 0,-1 1 0,0 0-1,0-1 1,0 1 0,0 0 0,0-1-1,0 1 1,1 0 0,-1-1 0,0 1-1,0 0 1,1-1 0,-1 1 0,0 0-1,0 0 1,1-1 0,-1 1 0,0 0-1,1 0 1,-1 0 0,0-1-1,1 1 1,-1 0 0,0 0 0,1 0-1,-1 0 1,0 0 0,1 0 0,-1 0-1,1 0 1,-1 0 0,0 0 0,1 0-1,-1 0 1,0 0 0,1 0 0,-1 0-1,1 0 1,-1 0 0,0 0 0,1 0-1,-1 1 1,0-1 0,1 0 0,-1 0-1,0 0 1,0 1 0,1-1-1,-1 0 1,0 0 0,1 1 0,-1-1-1,0 0 1,0 1 0,0-1 0,1 0-1,-1 1 1,0-1 0,0 0 0,0 1-1,0-1 1,0 0 0,0 1 0,0-1-1,1 0 1,-1 1 0,0-1 0,0 1 1,14 24-26,153 339 84,-63-208-9,-70-111 155,-2 2 0,-3 1 0,-1 2 0,-3 1 0,15 43-204,-29-37 865,-12-55-840,0-1 1,0 0 0,0 0-1,0 0 1,0 0-1,-1 0 1,1 0 0,0 0-1,0 0 1,-1-1 0,1 1-1,0 0 1,-1-1 0,1 1-1,-1-1 1,1 1 0,-1-1-1,1 0 1,-1 0 0,1 0-1,-1 0 1,1 0 0,-1 0-1,1 0 1,-1 0 0,1 0-1,-1-1 1,1 1 0,-1-1-1,1 1 1,0-1 0,-1 1-1,1-1 1,0 0 0,-1 0-1,1 0 1,0 0 0,0 0-1,0 0 1,0 0 0,0 0-26,0 1 8,-40-24 80,1-2 0,1-2 0,1-1 0,-30-32-88,45 41 13,9 7-20,-9-6-29,0-1 1,2-1-1,0 0 1,1-2 0,2-1-1,-15-22 36,32 43-177,-1 1 1,1-1-1,-1 0 1,1 0-1,0 0 0,0 1 1,0-1-1,1 0 0,-1 0 1,1 0-1,0-1 0,0 1 1,0 0-1,0 0 0,0 0 1,0 0-1,1 0 1,0 0-1,-1 0 0,1 0 1,0 0-1,1 0 177,6-15 1299</inkml:trace>
  <inkml:trace contextRef="#ctx0" brushRef="#br0" timeOffset="122748.982">498 8976 15323,'3'-13'854,"6"-79"6466,-10 91-7238,0 0 0,1 0-1,-1 0 1,0 0 0,0 0-1,0 1 1,0-1 0,0 0 0,0 1-1,-1-1 1,1 1 0,0-1 0,0 1-1,0-1 1,0 1 0,-1 0 0,1 0-1,0-1 1,0 1 0,-1 0 0,1 0-1,0 0 1,0 1 0,-1-1 0,1 0-1,0 0 1,0 1 0,-1-1 0,1 0-1,0 1 1,0 0 0,0-1 0,0 1-1,0-1 1,0 1 0,0 0 0,0 0-1,0 0 1,0 0 0,0 0 0,0-1-1,1 1 1,-1 1 0,0-1-1,1 0 1,-1 0 0,1 0 0,-1 0-1,1 0 1,-1 1 0,1 0-82,-2 4 9,0 0 0,0 0 0,1 0 0,0 1 1,0-1-1,0 0 0,1 1 0,0-1 0,0 0 0,1 1 0,0-1 1,0 0-1,0 0 0,1 1 0,0-1 0,0 0 0,1 0 0,-1-1 0,1 1 1,0-1-1,1 1 0,0-1 0,-1 0 0,2 0 0,-1 0 0,0-1 0,1 0 1,0 0-1,0 0 0,0 0 0,1-1 0,-1 1 0,4 0-9,-7-4 3,1 1-1,-1-1 1,1 0-1,0 0 0,-1 0 1,1 0-1,-1 0 1,1-1-1,-1 1 0,1-1 1,-1 0-1,1 1 1,-1-1-1,0 0 1,1-1-1,-1 1 0,0 0 1,0-1-1,0 1 1,0-1-1,0 1 0,0-1 1,0 0-1,-1 0 1,1 0-1,-1 0 0,1 0 1,-1 0-1,0-1 1,1-1-3,25-74 143,-27 79-142,0-1-1,1 0 1,-1 0-1,0 1 0,0-1 1,1 0-1,-1 0 1,0 0-1,1 0 0,-1 1 1,0-1-1,1 0 1,-1 0-1,0 0 0,1 0 1,-1 0-1,0 0 1,1 0-1,-1 0 1,0 0-1,1 0 0,-1 0 1,0 0-1,1 0 1,-1 0-1,1 0 0,-1 0 1,0 0-1,1-1 1,-1 1-1,0 0 0,0 0 1,1 0-1,-1 0 1,0-1-1,1 1 0,-1 0 1,0 0-1,0-1 1,1 1-1,-1 0 0,0-1 1,0 1-1,0 0 1,0-1-1,1 1 1,-1 0-1,0 0 0,0-1 1,0 1-1,0-1 1,0 1-1,0 0 0,0-1 0,0 2 1,64 136-2,-64-136 4,0 0 1,0 0-1,1 0 1,-1 0 0,0-1-1,1 1 1,-1 0-1,1 0 1,-1 0 0,1-1-1,-1 1 1,1 0-1,-1-1 1,1 1 0,0-1-1,-1 1 1,1-1-1,0 1 1,0-1-1,-1 1 1,1-1 0,0 1-1,0-1 1,0 0-1,0 0 1,-1 1 0,1-1-1,0 0 1,0 0-1,0 0 1,0 0 0,0 0-1,0 0 1,-1 0-1,1 0 1,0 0 0,0-1-1,0 1 1,0 0-1,0-1 1,-1 1-1,1 0 1,0-1 0,0 1-1,-1-1 1,1 1-1,0-1 1,0 1 0,-1-1-1,1 0 1,-1 1-1,1-1 1,-1 0 0,1 1-1,-1-1 1,1 0-1,-1 0-3,20-50 121,-2-102 26,-18 152-148,-1 1 1,1-1-1,0 1 1,0-1-1,-1 1 1,1-1-1,0 1 1,0-1-1,0 1 1,0-1-1,0 1 1,-1-1-1,1 0 1,0 1-1,0-1 1,0 1-1,1-1 1,-1 1-1,0-1 1,0 1-1,0-1 1,0 1-1,0-1 1,1 1-1,-1-1 1,0 1-1,0-1 1,1 1-1,-1-1 1,0 1-1,1-1 1,-1 1-1,0 0 1,1-1-1,-1 1 1,1 0-1,-1-1 1,1 1-1,-1 0 1,1-1-1,-1 1 1,1 0-1,-1 0 1,1 0-1,-1-1 1,1 1-1,-1 0 1,1 0-1,0 0 1,-1 0-1,1 0 1,-1 0-1,1 0 1,-1 0-1,1 0 1,-1 1-1,1-1 1,-1 0-1,1 0 1,75 200 265,-76-199-257,0 0 1,1 0 0,-1 0 0,0-1 0,0 1 0,0 0 0,1 0-1,-1-1 1,0 1 0,1 0 0,-1 0 0,0-1 0,1 1 0,-1 0-1,1-1 1,-1 1 0,1-1 0,0 1 0,-1-1 0,1 1 0,-1-1-1,1 1 1,0-1 0,-1 1 0,1-1 0,0 0 0,0 1 0,-1-1-1,1 0 1,0 0 0,0 0 0,0 0 0,-1 1 0,1-1 0,0 0-1,0 0 1,0-1 0,-1 1 0,1 0 0,0 0 0,0 0 0,0 0-1,-1-1 1,1 1 0,0 0 0,0-1 0,-1 1 0,1 0 0,0-1-1,-1 1 1,1-1 0,-1 1 0,1-1 0,0 0 0,-1 1 0,1-1-1,-1 0-8,20-48 166,-18 41-175,34-156-959,-35 158-415</inkml:trace>
  <inkml:trace contextRef="#ctx0" brushRef="#br0" timeOffset="123449.965">1083 8341 16516,'-19'-80'8099,"32"100"-7130,10 32-746,-2 0 1,-2 2-1,8 39-223,-13-43 154,57 164 1085,-71-214-1230,0-1 0,1 1 0,-1-1-1,0 1 1,1 0 0,-1-1 0,0 1 0,1-1-1,-1 1 1,1-1 0,-1 1 0,1 0 0,-1-1 0,1 1-1,-1 0 1,1 0 0,-1-1 0,1 1 0,-1 0-1,1 0 1,-1 0 0,1 0 0,-1 0 0,1 0-1,0 0 1,-1 0 0,1 0 0,-1 0 0,1 0-1,-1 0 1,1 0 0,-1 0 0,1 0 0,0 0-1,-1 1 1,1-1 0,-1 0 0,1 0 0,-1 1-1,1-1 1,-1 0 0,0 1 0,1-1 0,-1 0-1,1 1 1,-1-1 0,0 1 0,1-1 0,-1 1-1,0-1 1,1 1 0,-1-1 0,0 1 0,0-1-1,0 1 1,1-1 0,-1 1 0,0 0 0,0-1 0,0 1-1,0-1 1,0 1 0,0-1 0,0 1 0,0 0-1,0-1 1,0 1 0,0-1 0,-1 1 0,1 0-9,10-45 264,-9 38-265,1-4 28,-2 6-25,0 0 1,0 0 0,0 0 0,1 0 0,-1 0-1,1 0 1,0 0 0,0 0 0,1 0 0,-1 0-1,1 1 1,0-1 0,0 1 0,0-1 0,0 1-1,1-1 1,-1 1 0,1 0 0,0 0 0,0 1 0,0-1-1,0 0 1,1 1-3,0 3-4,-1 0 0,0 0 0,0 0 0,1 1 0,-1-1 1,0 1-1,0 0 0,-1 0 0,1 0 0,0 0 0,-1 1 0,1-1 0,-1 1 0,0 0 0,0-1 0,0 1 0,0 0 0,0 0 1,0 0-1,-1 1 0,0-1 0,1 1 4,-1-1-2,16 28 19,-2 1 0,-1 1 0,-2 0 0,-1 0 0,-2 1-1,3 25-16,-17-69-604,-3-10-505</inkml:trace>
  <inkml:trace contextRef="#ctx0" brushRef="#br0" timeOffset="123776.69">1547 8610 15915,'9'32'7352,"11"16"-5341,1 2-1487,-20-43-443,2 0 1,-1 0 0,1 0 0,0 0 0,0-1 0,1 1 0,0-1 0,0 0 0,0 0 0,1 0 0,0-1 0,0 0 0,5 4-82,-9-8 7,0 0 0,1-1-1,-1 1 1,0-1 0,0 1 0,0-1 0,0 0-1,1 0 1,-1 1 0,0-1 0,0 0 0,0 0-1,1 0 1,-1 0 0,0 0 0,0 0 0,1-1-1,-1 1 1,0 0 0,0-1 0,0 1 0,0-1-1,0 1 1,1-1 0,-1 1 0,0-1 0,0 0-1,0 0 1,-1 1 0,1-1 0,0 0 0,0 0-1,0 0 1,0 0 0,-1 0 0,1 0 0,-1 0-1,1 0 1,-1 0 0,1-1 0,-1 1 0,1 0-1,-1 0 1,0 0 0,0 0 0,1-1-7,8-56 60,-10 30-26,1 26-78,2 8-330,17 53-3346,-18-58 2317</inkml:trace>
  <inkml:trace contextRef="#ctx0" brushRef="#br0" timeOffset="125678.983">1738 8658 19852,'-46'-61'6192,"45"60"-6133,-1-1 0,1 1 0,-1 0 1,1 0-1,-1 0 0,0 0 0,1 0 0,-1 0 0,0 1 0,0-1 0,0 1 0,0-1 0,0 1 0,0 0 0,0-1 0,1 1 0,-1 0 0,0 0 0,0 0 1,0 1-1,0-1 0,0 0 0,0 1 0,0-1 0,0 1 0,0 0 0,1-1 0,-1 1 0,0 0 0,1 0 0,-1 0 0,0 1 0,1-1 0,-1 0 1,1 1-1,0-1 0,-1 0 0,1 1-59,-4 6 4,1 0 1,0 0-1,0 0 0,1 1 1,0-1-1,0 1 1,1 0-1,0-1 0,1 1 1,0 0-1,0 0 1,1 0-1,0 0 0,0 0 1,1 0-1,1 0 1,-1 0-1,1 0 0,1 0 1,0-1-1,0 1 1,0-1-1,4 5-4,-6-11 1,-1 0 0,1 0-1,-1-1 1,1 1 0,0 0 0,0-1 0,0 1-1,0-1 1,0 1 0,1-1 0,-1 1 0,0-1-1,1 0 1,-1 1 0,0-1 0,1 0 0,0 0-1,-1 0 1,1 0 0,0-1 0,-1 1 0,1 0-1,0-1 1,0 1 0,0-1 0,-1 1 0,1-1-1,0 0 1,0 0 0,0 0 0,0 0 0,0 0-1,0 0 1,-1-1 0,1 1 0,0-1-1,0 1 1,0-1 0,0 0-1,50-54 45,-46 45-32,-1-1 0,0 0-1,0 0 1,-2 0 0,1 0 0,-1-1 0,-1 1-1,0-1 1,-1 0 0,0 0 0,-1 1-1,0-8-12,0 19 8,-1 0 0,1 1 0,0-1-1,0 0 1,-1 0 0,1 0-1,0 0 1,0 0 0,-1 0-1,1 0 1,0 0 0,0 0-1,-1 0 1,1 0 0,0 0-1,0 0 1,-1 0-8,53 178 123,-30-132-52,-21-46-67,0 0 0,0 0 0,0 0 0,0 0 0,0 0 0,1 0 0,-1 0 0,0 0 0,0-1 0,0 1 0,0-1 0,0 1 1,0 0-1,0-1 0,0 0 0,0 1 0,0-1 0,0 0 0,0 1 0,0-1 0,0 0 0,-1 0 0,1 0 0,0 0 0,-1 0 1,1 0-1,-1 0 0,1 0 0,-1 0 0,1 0 0,-1 0 0,1 0 0,-1 0 0,0 0 0,0 0 0,0-1 0,0 1 0,0 0 1,0 0-1,0 0 0,0 0 0,0 0 0,0-1-4,0 1 2,7-29 5,-1 0 0,-1 0 0,-1-1 0,-2 1 0,-2-1 0,0 1 0,-2-1 0,-1 1 0,-5-18-7,15 54-127,42 159 134,-48-164-7,-1-1 0,1 1 0,0 0 0,0-1 1,0 1-1,0-1 0,-1 0 0,1 1 0,0-1 0,0 0 1,0 0-1,0 1 0,0-1 0,0 0 0,0 0 1,0 0-1,0 0 0,0 0 0,0 0 0,0-1 1,0 1-1,0 0 0,0 0 0,0-1 0,-1 1 1,1 0-1,0-1 0,0 1 0,0-1 0,0 1 1,-1-1-1,1 0 0,0 1 0,0-1 0,-1 0 1,1 1-1,-1-1 0,1 0 0,0 0 0,-1 1 0,1-1 1,-1 0-1,0 0 0,1 0 0,-1 0 0,0 0 1,0 0-1,1 0 0,-1 0 0,3-4 4,5-4-3,-4 3-1,0 0 0,0 0 0,1 0 0,0 1 0,0 0 0,1 0 0,-1 0 0,1 1 0,0-1 0,0 1 0,1 1 0,-1-1 0,1 1 0,3-1 0,-8 5-1,-1 1 0,1-1 0,0 1 0,-1-1 0,1 1 0,-1 0 0,1-1 0,-1 1 0,0 0 0,1 0 0,-1 0 0,0 0 0,-1 0 0,1 0 0,0 0 0,0 0 0,-1 0 0,1 0 0,-1 1 0,0-1 0,0 0 0,0 0 0,0 1 0,0-1 0,0 1 1,1 6 1,26 111 43,-26-118-18,3-6 66,5-10-81,-2 1 0,0-1 1,-1 0-1,0 0 0,-1-1 1,-1 0-1,0 0 0,-1 0 1,-1 0-1,0-1 0,-1 1 1,0-3-12,-16-40 38,20 58-40,0 1-1,0-1 1,1 0 0,-1 0 0,1-1 0,-1 1 0,0-1 0,1 0-1,-1 0 1,0-1 0,0 0 0,0 0 0,0 0 0,0 0-1,0-1 1,0 0 0,-1 0 0,0 0 0,1-1 0,-1 1-1,0-1 1,2-3 2,-3 4 3,1 0 0,-1-1 0,0 1 0,-1-1 0,1 1 0,0-1 1,-1 0-1,0 0 0,0 0 0,0 0 0,-1 0 0,1-1 0,-1 1 0,0-1 0,0 1 0,0-1 0,-1 1 0,0-1 0,1 1 0,-2-1 0,1 1 0,0-1 0,-1 1 0,0-1 0,0 1 0,-1 0 0,1-1 0,-1 1 0,0-1-3,1 4 6,-1 0 0,0 0 0,1 0 0,-1 1 0,0-1-1,0 0 1,1 1 0,-1-1 0,0 1 0,0-1 0,0 1-1,0 0 1,0 0 0,0 0 0,0 0 0,0 0 0,1 0 0,-1 1-1,0-1 1,0 1 0,0-1 0,0 1 0,1 0 0,-1-1-1,0 1 1,1 0 0,-1 0 0,0 0 0,1 1 0,-1-1-1,1 0 1,0 0 0,-1 1 0,1-1 0,0 1 0,0-1 0,0 1-1,0 0 1,0-1 0,0 1 0,0 0 0,1 0 0,-1-1-1,1 1 1,-1 0 0,1 0 0,0 2-6,-2 10-1,2 1-1,-1-1 1,2 1-1,0 0 1,1-1-1,1 1 1,0-1 0,1 0-1,0 0 1,1 0-1,0 0 1,2-1-1,1 4 2,-6-14-11,0 1-1,0-1 0,0 0 0,0 0 0,0 0 1,0 0-1,1 0 0,0-1 0,-1 1 0,1-1 1,0 0-1,0 1 0,0-1 0,0-1 0,1 1 1,-1 0-1,1-1 0,-1 0 0,1 0 0,-1 0 1,1 0-1,-1 0 0,1-1 0,0 1 0,0-1 1,2 0 11,34-8-1246</inkml:trace>
  <inkml:trace contextRef="#ctx0" brushRef="#br0" timeOffset="126349.962">708 9971 20092,'0'-6'346,"0"6"-273,1 0-1,-1 1 1,1-1 0,-1 0-1,1 0 1,-1 0 0,1 0 0,0 1-1,-1-1 1,1 0 0,-1 0-1,1 0 1,-1 0 0,1 0-1,0 0 1,-1 0 0,1-1-1,-1 1 1,1 0 0,-1 0-1,1 0 1,-1 0 0,1-1 0,-1 1-1,1 0 1,-1-1 0,1 1-1,-1 0 1,1-1 0,-1 1-1,1 0 1,-1-1 0,0 1-1,1-1 1,-1 1 0,0-1-1,1 1 1,-1-1 0,0 1 0,0-1-1,0 1 1,1-1 0,-1 0-1,0 1 1,0-1 0,0 1-1,0-1 1,0 1 0,0-1-1,0 0 1,0 1 0,0-1-1,0 1 1,0-1 0,-1 1 0,1-1-1,0 1 1,0-1 0,0 1-1,-1-1 1,1 0-73,18 25 94,-1 1 1,-1 0-1,-1 1 1,-1 0-1,3 12-93,-3-9 43,174 319 154,-158-292 311,-130-208 1014,-14-14-1408,118 171-148,-1 0 1,0-1-1,1 1 1,0-1-1,0 0 1,0 0-1,1-1 1,-1 1-1,1-1 1,0 0-1,0 0 1,0-1-1,0 1 1,1-1-1,-1 0 1,1-1-1,-1 1 1,1-1-1,-1 0 0,1-1 1,0 1-1,-1-1 1,1 0-1,0 0 1,0-1-1,-1 0 1,1 0-1,-1 0 1,1-1-1,-1 1 1,2-2 32,26-14 1192</inkml:trace>
  <inkml:trace contextRef="#ctx0" brushRef="#br0" timeOffset="126664.01">1216 10013 22309,'-6'5'308,"1"0"1,0 0 0,0 1-1,1 0 1,-1 0-1,1 0 1,1 0 0,-1 1-1,1-1 1,0 1-1,1 0 1,-1 0 0,1 0-1,0 4-308,-2 11 105,2 1-1,0-1 0,1 1 1,2 0-1,0-1 0,3 14-104,-3-30 15,-1 1 6,0-1 1,1 1-1,0-1 0,0 0 0,0 1 1,1-1-1,0 0 0,0 0 0,1 0 0,0 0 1,0-1-1,0 1 0,0-1 0,4 4-21,-6-9 6,0 1 0,0 0-1,0-1 1,0 1 0,1-1 0,-1 1-1,0-1 1,0 0 0,1 0 0,-1 1-1,0-1 1,1 0 0,-1 0 0,0 0-1,0-1 1,1 1 0,-1 0-1,0 0 1,1-1 0,-1 1 0,0 0-1,0-1 1,0 0 0,1 1 0,-1-1-1,0 1 1,0-1 0,0 0 0,0 0-1,0 0 1,0 0 0,0 0-1,-1 0 1,1 0 0,0 0 0,0 0-1,-1 0 1,1 0 0,-1 0 0,1-1-1,-1 1 1,1-1-6,26-55 107,-19 34-84,-2-1-1,-1 0 1,-1-1-1,0 1 0,-2-1 1,-1 0-1,-1 1 1,-1-1-1,-1 0 1,-2 1-1,-2-8-22,6 27 19,-1-1 0,-1 1 0,1 0 0,-1 1 0,0-1 0,0 0 0,0 0 0,-1 1 0,1-1 1,-1 1-1,0 0 0,0 0 0,-1 0 0,1 0 0,-1 1 0,0-1 0,0 1 0,0 0 0,-1 0 0,1 0 0,-4-1-19,6 4 4,0 1-1,1-1 1,-1 1 0,1-1-1,-1 1 1,1 0 0,-1-1-1,1 1 1,-1 0 0,1 0-1,0 0 1,-1 0 0,1 0-1,0 0 1,0 0 0,0 1-1,0-1 1,0 0 0,0 1-1,0-1 1,0 1 0,0-1-1,1 1 1,-1-1 0,1 1-1,-1-1 1,1 1 0,-1 0-1,1-1 1,0 1 0,0 0-1,0-1 1,0 1 0,0 0-1,0-1 1,1 1 0,-1 0-1,0-1 1,1 1 0,-1-1-1,1 1 1,0-1-1,-1 1-3,1 6-112,-1 1 0,1-1 0,0 1 0,1-1 0,0 0 0,0 0 0,0 0-1,1 0 1,1-1 0,-1 1 0,1-1 0,1 1 0,0 0 112,12 5 384</inkml:trace>
  <inkml:trace contextRef="#ctx0" brushRef="#br0" timeOffset="127072.392">1467 9543 24949,'117'438'1777,"-113"-423"-1657,59 147 767,-63-161-886,0 0 1,-1 0-1,2-1 1,-1 1-1,0 0 1,0 0-1,0 0 1,0-1-1,0 1 1,1 0-1,-1-1 1,0 1-1,0 0 1,1-1-1,-1 1 0,1 0 1,-1-1-1,1 1 1,-1 0-1,1-1 1,-1 1-1,1-1 1,-1 1-1,1-1 1,0 1-1,-1-1 1,1 0-1,0 1 1,-1-1-1,1 0 1,0 0-1,-1 1 1,1-1-1,0 0 1,0 0-1,-1 0 1,1 0-1,0 0 1,0 0-1,-1 0 1,1 0-1,0 0 1,0 0-1,-1 0 1,1-1-1,0 1 1,0 0-1,-1 0 1,1-1-1,0 1 1,-1 0-1,1-1 1,0 1-1,-1-1 1,1 1-1,-1-1 1,1 1-1,-1-1 1,1 0-1,-1 1 1,1-1-1,-1 1 1,1-1-1,-1 0 1,0 1-1,0-1 1,1 0-1,-1 0-1,9-57 45,-13-166-3,5 225-44,-1-1 0,0 1 0,1 0 0,-1 0 0,1 0 0,-1-1 0,1 1 0,-1 0 0,1 0 0,0-1 0,-1 1 0,1 0 0,0-1 0,-1 1 0,1-1 0,0 1 1,0-1-1,0 0 0,0 1 0,-1-1 0,1 0 0,0 1 0,0-1 0,0 0 0,0 0 0,0 0 0,0 0 0,0 0 0,0 0 0,-1 0 0,1 0 0,0 0 0,0 0 0,0 0 0,0-1 0,0 1 1,0 0-1,0-1 0,-1 1 0,1-1 0,0 1 0,0-1 0,-1 1 0,1-1 0,0 1 0,-1-1 0,1 0 0,0 1 0,-1-1 0,1 0 0,-1 0 0,1 1 0,-1-1 0,1 0 0,-1 0 0,0 0 1,1 0-1,-1 0 0,0 0 0,0 1 0,0-1 0,0 0 0,0 0 0,0 0 0,0 0 2,5 13 78,-1 0-1,-1 1 1,0-1 0,-1 1 0,0 0 0,-1 0-1,0-1 1,-1 1 0,0 0 0,-1 0-1,-1 0 1,0 0 0,-1-1 0,0 1 0,-1-1-1,0 0 1,-1 0 0,0 0 0,-1-1-1,-1 1 1,0-1 0,0-1 0,-1 0 0,0 0-1,-9 9-77,15-17-33,-1 0 0,1 0 0,0 0 0,0 0 0,-1 0 0,1 0 0,-1-1 0,0 1 0,1-1 0,-1 0 0,0 0 0,0 0 0,0 0 0,0 0 0,0 0 0,0-1 0,0 0 0,0 1 0,0-1 0,0 0 0,0-1 0,0 1 0,0 0 0,0-1 0,0 0 0,0 0 0,1 0 0,-1 0 0,0 0 0,0 0 0,1-1 0,-1 1 0,-1-2 33,4-14-1573,8-5-498</inkml:trace>
  <inkml:trace contextRef="#ctx0" brushRef="#br0" timeOffset="127380.072">1884 9890 11250,'16'5'6037,"8"1"-2143,-22-5-3801,0 0 0,0-1 0,0 0 0,0 1 0,0-1 0,0 0 0,0 0 1,0 0-1,0 0 0,0-1 0,0 1 0,0 0 0,0-1 0,0 1 0,0-1 0,-1 0 0,1 0 0,0 1 0,0-1 1,-1 0-1,1-1 0,0 1 0,-1 0 0,1 0 0,-1-1 0,2-1-93,6-12 296,-1 0-1,-1-1 0,0-1 1,-1 1-1,0-1 1,-2 0-1,0 0 1,0 0-1,0-18-295,-4 34 46,1-1-1,0 0 1,0 1-1,-1-1 1,1 0-1,-1 1 0,0-1 1,0 0-1,1 0 1,-1 0-1,0 1 1,0-1-1,-1 0 1,1 0-1,0 1 1,0-1-1,-1 0 0,1 1 1,-1-1-1,0 0 1,1 1-1,-1-1 1,0 0-1,0 1 1,0 0-1,0-1 1,0 1-1,0-1 0,-1 1 1,1 0-1,0 0 1,-1 0-1,1 0 1,-1 0-1,1 0 1,-1 0-1,1 0 1,-1 1-1,0-1 0,1 0 1,-1 1-1,0 0 1,0-1-1,1 1 1,-1 0-1,0 0 1,0 0-1,0 0-45,-2 3 50,-1 0 0,1 1 0,0 0-1,0-1 1,1 1 0,-1 1 0,1-1 0,0 0 0,0 1 0,0 0-1,1 0 1,0 0 0,-1 0 0,2 0 0,-1 0 0,1 0 0,-1 1-1,2-1 1,-1 0 0,0 1 0,1 0-50,-5 20 33,1 0 1,1 0-1,1 0 0,1 0 1,2 1-1,0-1 0,2 0 1,4 15-34,-7-38 0,0-1 1,0 0-1,1 0 1,-1 0-1,1 1 1,0-1-1,-1 0 1,1 0-1,0 0 1,0 0-1,1 0 1,-1 0-1,0-1 1,1 1-1,-1 0 1,1-1-1,-1 1 1,1-1-1,0 1 1,-1-1-1,1 0 1,0 1-1,0-1 1,0 0-1,0-1 1,0 1-1,0 0 1,1 0-1,-1-1 1,0 1-1,0-1 1,0 0-1,1 0 1,-1 0-1,0 0 1,0 0-1,1 0 1,-1 0-1,0-1 1,0 1-1,0-1 1,0 0-1,0 0 1,1 1-1,-1-2 0,27-20-192,4-8-420</inkml:trace>
  <inkml:trace contextRef="#ctx0" brushRef="#br0" timeOffset="127840.959">1576 10930 22525,'2'-34'4275,"-6"36"-3332,-3 5-853,-1 1 0,1 0 0,0 1 0,1-1-1,0 1 1,1 1 0,-1-1 0,2 1 0,0 0 0,0 0-1,0 0 1,1 0 0,1 1 0,-1 4-90,-4 15 9,1 0 1,2 0 0,1 1-1,1-1 1,2 1 0,1 0-1,1-1 1,2 1 0,3 8-10,17 27 35,-23-64-45,0-1 1,0 0-1,0 1 1,0-1-1,0 0 1,0 0-1,0 1 1,0-1-1,0 0 1,1 0-1,-1 0 1,0-1-1,1 1 1,-1 0-1,1 0 1,-1-1-1,1 1 0,-1-1 1,1 1-1,-1-1 1,1 0-1,-1 1 1,1-1-1,0 0 1,-1 0-1,1 0 1,-1 0-1,1-1 1,0 1-1,-1 0 1,1-1-1,-1 1 1,1-1-1,-1 1 1,1-1-1,-1 0 1,1 1-1,-1-1 1,0 0-1,1 0 10,20-19-243,-1-15 1454</inkml:trace>
  <inkml:trace contextRef="#ctx0" brushRef="#br0" timeOffset="128469.119">1765 10940 21197,'-4'2'231,"1"1"0,-1 0 0,1 0 0,0 0 0,0 0 0,0 0 0,1 0 0,-1 1 0,1 0 0,0-1 0,0 1 0,0 0 1,0 0-1,0 0 0,1 0 0,0 0 0,0 1 0,0-1 0,1 0 0,-1 0 0,1 1 0,0-1 0,0 1-231,12 102 292,21-28 117,-32-79-398,0 0 0,-1 0 0,1 0-1,0 0 1,0 1 0,0-1-1,-1 0 1,1 0 0,0 0-1,0-1 1,-1 1 0,1 0-1,0 0 1,0 0 0,-1-1-1,1 1 1,0 0 0,0 0-1,-1-1 1,1 1 0,0-1 0,-1 1-1,1-1 1,-1 1 0,1-1-1,-1 1 1,1-1 0,-1 1-1,1-1 1,-1 0 0,1 1-1,-1-1 1,0 0 0,1 1-1,-1-1 1,0 0 0,0 0-1,1 1 1,-1-1 0,0 0-1,0 0 1,0 0 0,0 1 0,0-1-1,0 0 1,0 0 0,0 1-1,0-1 1,-1 0 0,1 0-1,0 1 1,0-1 0,-1 0-11,3-9 43,0-4-29,0 0-1,1-1 1,1 1-1,0 0 1,1 1 0,1-1-1,0 1 1,0 0-1,2 1 1,-1-1 0,2 1-1,-1 1 1,2 0-1,-1 0 1,8-5-14,-15 14 0,0 0 0,1 1 0,-1-1 0,1 1 0,-1 0 0,1-1 0,-1 1 0,1 1 0,0-1 0,-1 0 0,1 1 0,0-1 0,0 1 0,0 0 0,-1 0 0,1 0 1,0 0-1,0 0 0,-1 1 0,1-1 0,0 1 0,0 0 0,-1 0 0,1 0 0,-1 0 0,1 0 0,-1 0 0,1 1 0,-1-1 0,0 1 0,1 0 0,-1 0 0,0 0 0,0 0 0,0 0 0,-1 0 0,1 0 0,-1 1 0,1-1 0,-1 0 0,1 1 0,-1 0 0,0 1 0,25 89 840,-36-103-347,-28-121-240,37 130-254,0 0 0,0 0 0,1-1 1,-1 1-1,0 0 0,0 0 0,1-1 0,-1 1 0,1-1 0,-1 1 1,1 0-1,0-1 0,0 1 0,-1-1 0,1 1 0,0-1 0,0 1 1,0-1-1,0 1 0,1-1 0,-1 1 0,0-1 0,1 1 0,-1 0 1,1-1-1,-1 1 0,1 0 0,0-1 0,-1 1 0,1 0 0,0 0 0,0-1 1,0 1-1,0 0 0,0 0 0,0 0 0,0 0 0,0 0 0,1 1 1,-1-1-1,0 0 0,1 0 0,-1 1 0,0-1 0,1 1 0,-1-1 1,1 1-1,-1 0 0,0-1 0,1 1 0,-1 0 0,1 0 0,-1 0 1,1 0-1,-1 0 0,1 1 0,-1-1 0,1 0 0,0 1 1,29 17-10,-29-15 10,1 0 0,0-1 0,-1 1 0,1-1 0,0 0 0,0 0 0,0 0 0,1 0 0,-1-1 0,0 1 0,1-1 0,-1 0 0,1 0 0,-1 0 0,1 0 0,-1-1 0,1 1 0,0-1 0,-1 0 0,1 0 0,0 0 0,-1-1 0,1 1 0,0-1 0,-1 0 0,1 0 0,-1 0 0,1-1 0,-1 1 0,1-1 0,4-9 1,-1-1 0,1 1 1,-2-2-1,0 1 0,0-1 1,-1 0-1,-1 0 0,0 0 1,0-1-1,-2 1 0,0-1 1,0-7-2,-6-48 29,4 67-17,-13 39 35,12-20-45,0 0 1,2 0-1,0 0 1,1 0 0,1 0-1,0 0 1,1-1-1,1 1 1,1-1-1,0 0 1,1-1 0,1 0-1,0 0 1,8 10-3,-15-23-4,0-1 0,-1 0 0,1 1 0,1-1 1,-1 0-1,0 0 0,0 0 0,0 0 0,1 0 1,-1 0-1,0 0 0,1 0 0,-1 0 0,1-1 1,-1 1-1,1-1 0,-1 1 0,1-1 0,-1 1 1,1-1-1,-1 0 0,1 0 0,0 0 0,-1 0 1,1 0-1,0 0 0,-1 0 0,1 0 0,-1-1 1,1 1-1,-1-1 0,1 1 0,-1-1 0,1 0 1,-1 1-1,1-1 0,-1 0 0,0 0 0,1 0 1,-1 0 3,21-18-414</inkml:trace>
  <inkml:trace contextRef="#ctx0" brushRef="#br0" timeOffset="129539.18">2284 10242 22285,'0'0'1165,"2"3"126,27 92 631,-10-42-1634,72 192 1583,91 169-1871,-133-334 196,-49-81-191,0 1-1,0 0 1,0-1-1,0 1 1,0-1-1,0 1 1,0 0-1,0-1 1,0 1-1,0 0 1,0-1-1,0 1 1,0 0-1,0-1 1,0 1-1,0 0 1,0-1-1,1 1 1,-1 0-1,0-1 1,0 1-1,0 0 1,1-1-1,-1 1 1,0 0-1,0 0 1,1-1-1,-1 1 1,0 0-1,1 0 1,-1 0-1,0-1 1,1 1-1,-1 0 1,0 0-1,1 0 1,-1 0-1,0 0 1,1 0-1,-1 0 1,0 0-1,1 0 1,-1 0-1,1 0 1,-1 0-1,0 0 1,1 0-1,-1 0 1,0 0-1,1 0 1,-1 0-1,0 0 1,1 0-1,-1 1 1,0-1-1,1 0 1,-1 0-1,1 1-4,-9-43 130,-15-18-82,-2 1 1,-3 1-1,-3 2 0,-2 0 1,-35-44-49,34 49 18,22 30-73,30 47 1,17 28 36,75 90 73,-109-143-54,0 1 0,1-1 0,-1 1 0,0-1 0,1 0 0,0 1 0,-1-1 0,1 0 0,0 0 0,0 0 0,-1 0 0,1-1-1,0 1 1,0 0 0,0-1 0,0 1 0,0-1 0,0 0 0,0 0 0,0 0 0,0 0 0,0 0 0,0 0 0,0 0 0,0 0 0,0-1 0,0 1 0,0-1 0,0 0 0,0 1 0,0-1 0,-1 0 0,1 0 0,0 0 0,-1-1 0,1 1 0,0 0 0,-1 0-1,1-1 1,-1 1 0,0-1 0,0 0 0,1 1-1,5-15 8,0-1 0,-1 0 0,0 1 0,-2-2 0,0 1 0,-1 0 0,0-1 0,-2 0 0,0 1 0,-1-1 0,0 0 0,-3-8-8,2 3 5,-2 0 0,-1-1-1,0 1 1,-2 0 0,-1 1-1,-7-19-4,11 46-53,77 235 48,-68-223 19,-4-9 3,0 0 0,1-1 0,0 1 0,0-1 0,1 0-1,0 0 1,0 0 0,0 0 0,1-1 0,0 0 0,2 3-17,-6-9 4,0 0 0,0 0-1,0 0 1,0 0 0,-1 0 0,1 0 0,0 0 0,0 0 0,0 0 0,0 0 0,-1 0 0,1 0-1,0-1 1,0 1 0,0 0 0,-1-1 0,1 1 0,0-1 0,0 1 0,-1-1 0,1 1 0,0-1 0,-1 1-1,1-1 1,-1 1 0,1-1 0,-1 0 0,1 1 0,-1-1 0,1 0 0,-1 0 0,1 1 0,-1-1 0,0 0-1,0 0 1,1 0 0,-1 1 0,0-1 0,0 0 0,0 0 0,0 0 0,0 0-4,8-30 22,-1 0 1,-2-1 0,-1 0-1,-1 0 1,-2 0 0,-1-3-23,5-69 6,-6 103-7,1 1 0,0-1-1,-1 0 1,1 1-1,0-1 1,0 0-1,-1 1 1,1-1-1,0 0 1,0 1-1,0-1 1,0 0-1,0 1 1,0-1-1,0 0 1,0 0-1,0 1 1,1-1-1,-1 0 1,0 1-1,0-1 1,1 0-1,-1 1 1,0-1 0,1 1-1,-1-1 1,0 0-1,1 1 1,-1-1-1,1 1 1,-1-1-1,1 1 1,0-1-1,-1 1 1,1 0-1,-1-1 1,1 1-1,0 0 1,-1-1-1,1 1 1,0 0-1,-1 0 1,1 0-1,0-1 1,-1 1 0,1 0-1,0 0 1,-1 0-1,1 0 1,0 0 1,26 33-71,111 254 70,-138-287 3,0 1 0,0 0-1,0-1 1,0 1 0,0 0-1,0-1 1,0 1 0,0 0 0,1-1-1,-1 1 1,0 0 0,0-1 0,1 1-1,-1 0 1,1-1 0,-1 1-1,0-1 1,1 1 0,-1-1 0,1 1-1,-1-1 1,1 1 0,-1-1-1,1 1 1,0-1 0,-1 0 0,1 1-1,-1-1 1,1 0 0,0 0 0,-1 1-1,1-1 1,0 0 0,-1 0-1,1 0 1,0 0 0,0 0 0,-1 0-1,1 0 1,0 0 0,-1 0 0,1 0-1,0 0 1,-1-1 0,1 1-1,0 0 1,-1 0 0,1-1 0,0 1-1,-1 0 1,1-1 0,-1 1-1,1-1 1,-1 1 0,1-1-2,14-40 89,-14 37-88,12-41 27,8-29-27,-4-2-1,-2 1 1,-1-29-1,-15 77-1,-1 1 1,-1-1-1,-1 1 0,-2 0 1,0 0-1,-2 1 1,0 0-1,-2 0 1,-1 1-1,-12-21 1,10 18 10,-11-12-10,24 38-1,-1 1 0,1-1 0,0 0 0,-1 1 0,1-1 0,0 0 0,-1 1-1,1-1 1,-1 1 0,0-1 0,1 1 0,-1-1 0,1 1 0,-1-1 0,0 1-1,1-1 1,-1 1 0,0 0 0,1 0 0,-1-1 0,0 1 0,1 0-1,-1 0 1,0 0 0,0 0 0,1 0 0,-1 0 0,0 0 0,0 0 0,0 0-1,1 0 1,-1 0 0,0 0 0,1 0 0,-1 1 0,0-1 0,0 0-1,1 1 1,-1-1 0,0 0 0,1 1 0,-1-1 0,1 1 0,-1-1 0,0 1-1,1-1 1,-1 1 0,1-1 0,0 1 0,-1 0 0,1-1 0,-1 1-1,1 0 1,0-1 0,-1 1 0,1 0 1,-2 10-6,0 0 1,0 0-1,1 0 0,1 0 1,-1 0-1,2 0 0,0 0 0,0 0 1,1 0-1,0 0 0,1 0 1,2 5 5,-4-12-1,4 22-1,0 0 0,1 0 0,2-1 1,1 0-1,0 0 0,2-1 0,1-1 1,1 1-1,1-2 0,0 0 0,2-1 0,9 9 2,-22-27-14,-1-1-1,1 1 0,0-1 1,1 0-1,-1 1 0,0-1 0,1-1 1,-1 1-1,1 0 0,-1-1 0,1 0 1,0 0-1,0 0 0,-1 0 0,1-1 1,0 1-1,0-1 0,0 0 1,0 0-1,0-1 0,0 1 0,-1-1 15,18-8-688</inkml:trace>
  <inkml:trace contextRef="#ctx0" brushRef="#br0" timeOffset="130977.634">3725 9753 13451,'-2'-14'1603,"2"9"-871,-1-1 1,1 1 0,-1-1 0,0 1-1,-1 0 1,1-1 0,-1 1 0,0 0-1,-1 0 1,1 0 0,-1 0 0,0 0-1,0 1 1,-1-1-733,4 5 45,-1 0 0,1 0-1,-1 0 1,1-1 0,-1 1 0,1 0-1,-1 0 1,1 0 0,-1 0 0,1 0-1,-1 0 1,0 0 0,1 0 0,-1 0-1,1 0 1,-1 1 0,1-1 0,-1 0-1,1 0 1,-1 0 0,1 1 0,-1-1 0,1 0-1,-1 1 1,1-1 0,-1 0 0,1 1-1,0-1 1,-1 0 0,1 1 0,0-1-1,-1 1 1,1-1 0,0 1 0,-1-1-1,1 1 1,0-1 0,0 1 0,0-1-1,0 1 1,-1-1 0,1 1 0,0-1-1,0 1 1,0 0 0,0-1 0,0 1-1,0-1 1,0 1 0,0-1 0,1 1 0,-1-1-1,0 1 1,0-1 0,0 1 0,1-1-1,-1 1 1,0-1 0,1 1-45,2 41 132,1-23-110,50 195 142,-41-225-38,4-12-47,40-44-13,-55 65-68,0 1 0,0 0-1,1 0 1,-1-1 0,0 1 0,0 1-1,1-1 1,-1 0 0,0 0 0,1 1 0,-1 0-1,0-1 1,1 1 0,-1 0 0,1 0-1,-1 0 1,0 0 0,1 1 0,-1-1-1,1 1 1,-1-1 0,0 1 0,0 0-1,1 0 1,-1 0 0,0 0 0,0 0-1,0 1 1,0-1 0,0 1 0,0-1 0,0 1-1,-1 0 1,2 0 2,2 3 52,0 1 0,0-1 0,0 1 0,-1-1 0,0 1 0,0 1 0,0-1 0,-1 1-1,0-1 1,0 1 0,-1 0 0,1 0 0,-2 0 0,1 0 0,-1 0 0,0 1 0,0-1 0,-1 0 0,0 0 0,-1 1 0,1-1 0,-1 0 0,-1 1-1,1-1 1,-1 0 0,0 0 0,-1 0 0,0-1 0,0 1 0,0-1 0,-1 1 0,0-1 0,0 0 0,-3 2-52,2-4 20,-1 0 0,1 0 0,-1-1 0,0 0 0,0 0 0,0 0 0,-1-1 1,1 0-1,0 0 0,-1-1 0,0 1 0,1-2 0,-1 1 0,0-1 0,1 0 0,-1 0 0,0 0 1,1-1-1,-1 0 0,0-1 0,1 1 0,-1-1 0,1-1 0,0 1 0,0-1 0,0 0 0,0 0 1,0-1-1,-5-4-20,11 7-53,0 1 1,-1-1 0,1 0 0,0 0 0,-1 0 0,1 0 0,0 1-1,0-1 1,0 0 0,0 0 0,0 0 0,0 0 0,0 0-1,0 1 1,0-1 0,0 0 0,0 0 0,1 0 0,-1 0 0,0 0-1,0 1 1,1-1 0,-1 0 0,1 0 0,-1 1 0,1-1 0,-1 0-1,1 1 1,-1-1 0,1 0 0,0 1 0,-1-1 0,1 1 0,0-1-1,-1 1 1,1-1 0,0 1 0,0 0 0,0-1 0,-1 1-1,1 0 1,0-1 0,0 1 0,0 0 0,0 0 0,0 0 0,-1 0-1,1 0 1,0 0 52,2-1-258,18-8-1953</inkml:trace>
  <inkml:trace contextRef="#ctx0" brushRef="#br0" timeOffset="131307.773">3969 9890 18380,'28'-23'2688,"-21"19"-2447,-1 0 1,1 0-1,0 0 0,-1-1 1,0 0-1,0 0 1,-1-1-1,1 0 0,-1 0 1,0 0-1,-1 0 0,0-1 1,0 0-1,0 1 0,-1-2 1,1 1-1,-2 0 0,1-1 1,-1 1-1,0-1 0,-1 0 1,0 1-1,0-1 0,-1 0 1,0 0-1,0 0 1,-1-6-242,-1 12 38,1 0 0,0 1 0,-1-1 0,1 1 0,-1-1 0,0 1 0,1-1 0,-1 1 0,0 0 0,0 0 1,0 0-1,0 0 0,0 0 0,0 0 0,0 1 0,0-1 0,0 1 0,0-1 0,-1 1 0,1 0 0,0 0 1,0 0-1,0 0 0,0 0 0,-1 0 0,1 1 0,0-1 0,0 1 0,0 0 0,0-1 0,0 1 0,0 0 1,0 0-1,0 0 0,0 0 0,1 1 0,-1-1 0,0 0 0,1 1 0,-1-1 0,1 1 0,-1 0 0,1-1 1,0 1-1,-1 0 0,1 0 0,0 0 0,0 1-38,-5 11 18,0 0 0,1 1 0,1-1 0,0 1 0,1 0 0,1 0 0,0 1 0,1-1 0,1 0 0,0 1 0,1-1 0,1 0-1,0 0 1,1 0 0,1 0 0,0 0 0,3 3-18,-7-16 1,0 2 1,1 1-1,0 0 1,-1-1 0,2 1 0,-1-1 0,0 1 0,1-1-1,0 0 1,0 0 0,0 0 0,1 0 0,-1 0-1,1 0 1,0 0 0,0-1 0,0 0 0,0 1-1,1-1 1,0 0 0,-1-1 0,1 1 0,0-1 0,0 1-1,1-1-1,-1-4-40,0-1 0,-1 1 0,1-1 0,-1 0 0,1 0 0,-1 0 0,0-1 0,0 1 0,0-1 0,-1 1 0,1-1 0,-1 0 0,0 0 0,0 0 0,-1 0 0,1 0 0,-1-1 0,0 1 0,1-4 40,1-1-244,17-49-1436</inkml:trace>
  <inkml:trace contextRef="#ctx0" brushRef="#br0" timeOffset="132040.169">4387 9635 14723,'29'-74'8421,"-29"72"-8291,0 0 0,1 1 0,-1-1 0,0 0 1,0 0-1,0 0 0,0 1 0,0-1 1,0 0-1,0 0 0,-1 1 0,1-1 0,0 0 1,-1 0-1,0 1 0,1-1 0,-1 0 0,0 1 1,0-1-1,0 1 0,0-1 0,0 1 0,0 0 1,-1-1-1,1 1 0,0 0 0,-1 0 0,1 0 1,-1 0-1,1 0 0,-1 0 0,1 0 0,-1 0 1,0 1-1,1-1 0,-1 1 0,0-1 0,0 1 1,0-1-1,1 1 0,-1 0-130,-1 0 30,0 0-1,0 0 1,1 1-1,-1-1 0,0 1 1,1 0-1,-1-1 1,0 1-1,1 1 1,-1-1-1,1 0 1,-1 0-1,1 1 1,0-1-1,0 1 1,0 0-1,0 0 1,0 0-1,0 0 1,0 0-1,0 0 1,1 0-1,-1 1 0,1-1 1,0 0-1,-1 1 1,1 0-1,0-1 1,1 1-1,-1-1 1,0 1-1,1 0-29,-13 92 501,12-84-501,1 0 0,1-1 0,0 1 0,0 0 0,1 0 0,0-1 0,1 1 0,0-1 0,1 0 0,0 0 0,1 0-1,0 0 1,0-1 0,1 1 0,0-1 0,1-1 0,5 6 0,-11-13-1,1 0 1,-1 0-1,1 0 1,-1-1-1,1 1 1,-1-1-1,1 1 0,0-1 1,-1 1-1,1-1 1,0 0-1,-1 0 0,1 0 1,0 0-1,-1 0 1,1 0-1,0 0 1,-1-1-1,1 1 0,0 0 1,-1-1-1,1 0 1,-1 1-1,1-1 0,-1 0 1,1 0-1,-1 0 1,1 0-1,-1 0 1,0 0-1,1 0 0,-1 0 1,0 0-1,0-1 1,0 1-1,0-1 0,1 0 1,31-61 1,-24 41 4,-2 0 0,0-1 0,-2 1 1,0-2-1,-2 1 0,0 0 0,-2 0 1,0-1-1,-2 1 0,0-1 0,-2 1 0,-1 0 1,-2-7-6,34 152-94,-21-93 92,-6-20 3,1 1-1,0-1 1,0 1-1,1-1 1,1 0-1,0 0 0,0 0 1,0 0-1,1-1 1,0 1-1,2 0 0,-6-9 0,0 1 0,-1-1 0,1 0 0,0 0 0,-1 0 0,1 0 0,0 0 0,-1 0 0,1 0 0,0 0 0,-1 0 0,1 0 0,0 0 0,-1-1 0,1 1 0,0 0 0,-1 0 0,1-1 0,0 1 0,-1 0 0,1-1 0,-1 1 0,1 0 0,-1-1 0,1 1 0,-1-1 0,1 1 0,-1-1 0,1 1 0,-1-1 0,0 0 0,1 1 0,-1-1 0,0 1 0,0-1 0,1 0 0,-1 1 0,0-1 0,0 0 0,0 1 0,0-1 0,0 0 0,0 1 0,0-1 0,0 0 0,0 0 0,16-57 9,-3 0 1,-2-1-1,1-43-9,-8 63-3,2 24-64,-1 35 0,-4-14 72,10 61-30,-5-29 39,0-1 1,3 0 0,1-1-1,2 0 1,2 1-15,-15-38 5,1 1 0,0-1-1,0 0 1,0 1 0,0-1 0,0 0-1,0 1 1,0-1 0,1 1 0,-1-1-1,0 0 1,0 1 0,0-1 0,1 0-1,-1 1 1,0-1 0,1 1 0,-1-1-1,0 1 1,1-1 0,-1 1 0,1-1-1,-1 1 1,1-1 0,-1 1 0,1-1-1,-1 1 1,1 0 0,0-1 0,-1 1-1,1 0 1,-1 0 0,1-1 0,0 1-1,-1 0 1,1 0 0,0 0 0,-1 0 0,1 0-1,0 0 1,-1 0 0,1 0 0,-1 0-1,1 0 1,0 0 0,-1 0 0,1 1-1,0-1 1,-1 0 0,1 0 0,-1 1-1,1-1 1,0 0 0,-1 1 0,1-1-1,-1 0 1,1 1 0,-1-1 0,1 1-1,-1 0-4,65-318 214,-61 257-216,3 59-40,35 136 2,-16 33 70,-26-168-30,1-1-1,-1 1 1,0 0-1,1-1 1,0 1-1,-1 0 1,1 0-1,-1-1 1,1 1 0,-1 0-1,1 0 1,-1 0-1,1 0 1,0 0-1,-1 0 1,1 0-1,-1 0 1,1 0-1,-1 0 1,1 0-1,0 0 1,-1 0-1,1 1 1,-1-1-1,1 0 1,-1 0-1,1 1 1,-1-1-1,1 0 1,-1 1-1,1-1 1,-1 0-1,1 1 1,-1-1-1,0 1 1,1-1-1,-1 1 1,0-1-1,1 0 1,-1 1-1,0 0 1,0-1-1,1 1 1,-1-1-1,0 1 1,0-1-1,0 1 1,0-1-1,0 1 1,0 0-1,0-1 1,0 1-1,0-1 1,0 1-1,0-1 1,0 1-1,0 0 1,0-1 0,18-46-212,1-32-2547,-5 38-2043</inkml:trace>
  <inkml:trace contextRef="#ctx0" brushRef="#br0" timeOffset="132415.791">5022 9098 21973,'-4'-10'1605,"3"8"357,-4 5 341,0 6-2228,0-1-1,1 1 0,0 0 0,0 0 1,1 0-1,0 1 0,1 0 0,0-1 1,0 1-1,1 0 0,0 0 0,1 0 1,0-1-1,0 1 0,1 0 1,2 7-75,4 17 25,0-35-1,90-74 51,26 26-286,-122 49 208,1 0 0,0 0 0,-1 0 0,1 1 0,-1-1 0,1 0 0,-1 1 0,1-1 0,-1 1 0,1-1 0,-1 1 0,1 0 0,-1 0 0,0 0 0,1-1 0,-1 1 0,0 0 0,0 1 0,0-1 0,0 0 0,0 0 0,0 0 0,0 1 0,0-1 0,0 1 0,-1-1 0,1 0 0,0 1 0,-1-1 0,1 1 0,-1-1 0,0 1 0,1 0 0,-1-1 0,0 2 3,3 60 184,-3-57-128,-29 126 858,27-127-907,0-1-1,0 1 1,0-1 0,-1 0-1,0 1 1,1-1-1,-1-1 1,-1 1-1,1 0 1,0-1 0,-1 1-1,0-1 1,0 0-1,0 0 1,0-1-1,0 1 1,-1-1 0,1 0-1,-1 0 1,1-1-1,-1 1 1,0-1-1,1 0 1,-1 0 0,0 0-1,-2-1-6,-44-19-1249,35 0-669</inkml:trace>
  <inkml:trace contextRef="#ctx0" brushRef="#br0" timeOffset="132727.194">5283 9057 22813,'45'7'4134,"-42"-8"-4048,0-1-1,0 0 1,0 0 0,-1 0-1,1 0 1,0 0-1,-1-1 1,0 1-1,1-1 1,-1 0-1,0 1 1,0-1-1,-1 0 1,1 0 0,-1 0-1,1-1 1,-1 1-1,0 0 1,0-1-86,3-6 32,0-1 0,0 0 0,-1 1 1,-1-1-1,0 0 0,0-1 0,-1 1 0,-1 0 0,0 0 1,0 0-1,-1-1 0,0 1 0,-1 0 0,-1 0 1,-2-7-33,4 16 13,0 1 0,0 0 0,0 0 0,0 0 0,0-1 1,0 1-1,-1 1 0,1-1 0,0 0 0,-1 0 0,1 0 1,-1 1-1,1-1 0,-1 1 0,1-1 0,-1 1 0,1-1 0,-1 1 1,1 0-1,-1 0 0,0 0 0,1 0 0,-1 0 0,1 0 1,-1 0-1,1 1 0,-1-1 0,0 0 0,1 1 0,-1-1 1,1 1-1,0 0 0,-1-1 0,1 1 0,-1 0 0,1 0 1,0 0-1,0 0 0,0 0 0,-1 0 0,1 1 0,0-1 1,0 0-1,1 0 0,-1 1 0,0-1 0,0 1 0,1-1 1,-1 0-1,0 1 0,1-1 0,0 1 0,-1 0 0,1 0-13,-7 19 34,0 0 0,2 0 0,1 1 0,0-1 0,2 1 0,0 0 0,2 0 0,0 0 0,1 0 0,2 0 0,0 2-34,-2-14 16,1 1 0,-1 0-1,2 0 1,0-1 0,0 0 0,1 1 0,0-1 0,0-1 0,1 1 0,1 0 0,0-1-1,1 1-15,-5-8 0,1 0-1,0-1 1,0 1-1,0 0 1,0-1-1,0 0 1,0 0-1,1 0 1,-1 0-1,0 0 1,0-1-1,1 1 1,-1-1-1,0 0 1,1 0-1,-1 0 1,1 0-1,-1-1 1,0 1-1,0-1 1,1 0-1,-1 0 1,0 0-1,0-1 1,0 1-1,0-1 1,0 0-1,0 1 1,0-1-1,-1 0 1,1-1-1,-1 1 1,1 0-1,-1-1 1,0 1-1,0-1 1,0 0-1,0 0 1,-1 0-1,1 0 1,-1 0-1,1-1 1,30-45-285,4-8-773</inkml:trace>
  <inkml:trace contextRef="#ctx0" brushRef="#br0" timeOffset="134865.167">343 12242 21373,'-1'1'56,"0"0"0,0 0 0,0-1 0,1 1 0,-1 0 0,0 0 0,1 1 0,-1-1 0,0 0 0,1 0 0,-1 0 0,1 0 0,0 0 0,-1 1 0,1-1 0,0 0 0,0 0 0,0 0 0,0 1 0,0-1 0,0 0 0,0 0 0,0 1 0,0-1 0,1 0 0,-1 0 0,0 0 0,1 1 0,-1-1 0,1 0 0,-1 0 0,1 0 0,0 0 0,-1 0 0,1 0 0,0 0 0,0 0 0,0 0-56,2 7 51,-2-5-38,9 28 47,1 1 0,1-2 0,2 0 0,1 0 0,2-1 0,0-1 0,2-1 0,1-1 0,22 24-60,-40-48 34,-1 0-1,1 0 0,-1 1 1,1-1-1,0-1 0,0 1 1,0 0-1,0 0 1,0-1-1,0 1 0,0-1 1,0 0-1,1 1 0,-1-1 1,1 0-1,-1-1 1,1 1-1,-1 0 0,1-1 1,-1 1-1,1-1 0,0 0 1,-1 0-1,1 0 1,-1 0-1,1 0 0,0 0 1,-1-1-1,1 0 0,-1 1 1,1-1-1,-1 0 0,1 0 1,-1 0-1,0 0 1,0-1-1,1 1 0,-1-1 1,0 1-1,0-1-33,3-9 62,-1 0-1,0 0 1,0 0-1,-2-1 1,1 1-1,-1-1 1,-1 0-1,0 1 1,-1-1-1,0 0 1,0 0-1,-2 0 1,1 1-1,-2-1 1,-1-7-62,-26-64 131,28 80-98,11 23 16,8 14-26,2 0-1,2-1 1,0 0-1,3-2 0,12 13-22,-35-42 19,0 0-1,0-1 0,0 1 0,0 0 1,0 0-1,0 0 0,1-1 0,-1 1 1,1-1-1,-1 1 0,1-1 1,0 0-1,0 1 0,-1-1 0,1 0 1,0 0-1,0 0 0,0 0 0,0-1 1,0 1-1,0-1 0,0 1 0,1-1 1,-1 0-1,0 1 0,0-1 1,0 0-1,0 0 0,0-1 0,1 1 1,-1 0-1,0-1 0,0 1 0,0-1 1,0 0-1,0 0 0,0 0 0,0 0 1,0 0-1,-1 0 0,1 0 0,0 0 1,0-1-1,-1 1 0,1-1 1,-1 1-1,0-1 0,1 0 0,-1 0 1,0 1-1,0-1 0,0 0 0,0 0 1,0 0-1,0 0 0,-1-1-18,3-27 123,-1 0-1,-2 0 0,-1 0 1,-1 0-1,-1 0 0,-2 0 0,-2 0 1,0 1-1,-12-28-122,12 31 33,4-1-39,14 31-20,25 38-30,-30-34 52,107 133 45,-112-140-32,0 0 0,-1 1 1,1-1-1,0 0 0,0 0 0,0 0 0,0 0 0,0 0 0,0 0 0,0-1 1,0 1-1,0 0 0,0 0 0,0-1 0,1 1 0,-1-1 0,0 1 0,1-1 0,-1 1 1,0-1-1,0 0 0,1 0 0,-1 1 0,1-1 0,-1 0 0,0 0 0,1-1 1,-1 1-1,0 0 0,1 0 0,-1-1 0,0 1 0,1 0 0,-1-1 0,0 1 1,0-1-1,0 0 0,1 1 0,-1-1 0,0 0 0,0 0 0,0 0 0,0 0 1,0 0-10,34-106 421,-8-35-344,-27 140-67,0 2 4,-17 0 100,-16 0-108,23 6-4,14 14-5,1 1 0,1-1 0,0-1 0,1 1 0,1-1 1,1-1-1,1 0 0,1 0 0,0 0 0,1-2 0,1 1 0,0-2 1,1 1-1,12 8 3,-25-22-25,0 0 0,-1 0 0,1 0 0,1 0 0,-1 0 1,0 0-1,0-1 0,1 1 0,-1 0 0,1-1 0,-1 1 1,1-1-1,0 1 0,0-1 0,-1 0 0,1 0 0,0 0 1,0 0-1,0 0 0,0 0 0,0-1 0,0 1 0,1-1 0,-1 1 1,0-1-1,0 0 0,0 1 0,1-1 0,-1-1 0,0 1 1,0 0-1,0 0 0,0-1 0,1 1 0,-1-1 0,0 0 1,0 0-1,0 1 0,0-1 0,0-1 0,0 1 0,-1 0 0,3-2 25,9-18-1565</inkml:trace>
  <inkml:trace contextRef="#ctx0" brushRef="#br0" timeOffset="135307.819">1317 11775 17564,'0'0'3180,"-2"2"24,2 2-3056,-1 0 1,1 0 0,0 1 0,0-1-1,0 0 1,0 0 0,1 0-1,0 0 1,-1 0 0,2 0 0,-1 0-1,0-1 1,1 1 0,0 0-1,-1-1 1,2 2-149,4 12 299,31 80 742,3-1-1,43 69-1040,-41-109 152,-42-56-149,0 0-1,-1 1 1,1-1-1,-1 0 1,1 0-1,0 0 1,-1 0-1,1 0 0,0 0 1,-1 0-1,1 0 1,-1 0-1,1 0 1,0 0-1,-1 0 0,1 0 1,-1-1-1,1 1 1,0 0-1,-1 0 1,1-1-1,-1 1 1,1 0-1,-1-1 0,1 1 1,-1-1-1,1 1 1,-1-1-1,1 1 1,-1 0-1,0-1 0,1 0 1,-1 1-1,0-1 1,1 1-1,-1-1 1,0 1-1,0-1 1,1 0-1,-1 1 0,0-1 1,0 1-1,0-1 1,0 0-1,0 1 1,0-1-1,0 0 0,0 1 1,0-1-1,0 1 1,0-1-1,-1 0-2,13-85 178,17-63-49,-29 148-130,0 0-1,1 0 1,-1 0 0,0 0 0,0 0-1,1 0 1,-1 0 0,0 1 0,1-1 0,-1 0-1,1 0 1,-1 0 0,1 1 0,0-1-1,-1 0 1,1 0 0,0 1 0,-1-1-1,1 1 1,0-1 0,0 1 0,0-1-1,-1 1 1,1-1 0,0 1 0,0 0-1,0-1 1,0 1 0,0 0 0,0 0 0,0 0-1,0-1 1,0 1 0,0 0 0,0 0-1,0 1 1,-1-1 0,1 0 0,0 0-1,0 0 1,0 1 0,0-1 0,0 0-1,0 1 1,0-1 0,0 1 0,-1-1-1,1 1 1,0-1 0,0 1 0,-1 0 0,1-1-1,0 1 2,35 46-73,-34-44 73,27 49 24,-3 2 0,-2 1 0,17 55-24,-37-115 51,-13-58-1073,3 14-571</inkml:trace>
  <inkml:trace contextRef="#ctx0" brushRef="#br0" timeOffset="136075.105">1844 11949 21741,'2'31'1674,"-1"-11"-1086,1-1-1,0 1 0,1-1 0,2 0 0,0 0 1,0-1-1,2 2-587,-6-19 7,-1-1 1,0 1-1,1 0 0,-1 0 1,0 0-1,1 0 0,-1-1 0,1 1 1,-1 0-1,1 0 0,0-1 1,-1 1-1,1-1 0,0 1 1,-1 0-1,1-1 0,0 1 1,0-1-1,0 1 0,-1-1 1,1 0-1,0 1 0,0-1 1,0 0-1,0 0 0,0 0 1,0 1-1,0-1 0,-1 0 1,1 0-1,0 0 0,0-1 1,0 1-1,0 0 0,0 0 1,0 0-1,0-1 0,-1 1 1,1 0-1,0-1 0,0 1 0,0 0 1,0-1-1,-1 1 0,1-1 1,0 0-1,-1 1 0,1-1 1,0 0-1,-1 1 0,1-1 1,-1 0-1,1 0 0,-1 1 1,1-1-8,28-44 74,-27 42-68,0 1 0,0-1 0,-1 1 0,1-1 0,-1 0-1,1 1 1,-1-1 0,0 0 0,0 0 0,-1 0 0,1 0 0,0 0-1,-1 0 1,0 0 0,0 0 0,0 0 0,0 0 0,0-1 0,0 1 0,-1 0-1,0 0 1,1 0 0,-1 0 0,0 1 0,-1-1 0,1 0 0,0 0-1,-1 0 1,0 1 0,1-1 0,-1 1 0,0 0 0,0-1-6,1 4 1,0 0 0,0 0 0,1 0 0,-1 0 0,1 1 0,-1-1 0,1 0 0,-1 0 0,1 0 0,0 1 0,-1-1 0,1 0 0,0 0 0,0 1 0,0-1 0,0 0 0,0 0 0,0 1 0,0-1 0,1 0 0,-1 0 0,0 1 0,1-1 0,-1 0 0,1 0 0,-1 0 0,1 0 0,0 0 0,-1 0 0,1 0 0,0 0 0,0 0 0,0 1-1,61 117 132,-62-119-131,1 1 0,-1-1 0,1 1 0,-1-1 1,1 1-1,0-1 0,-1 0 0,1 1 0,0-1 0,-1 0 0,1 1 0,0-1 0,0 0 0,-1 0 0,1 0 1,0 1-1,-1-1 0,1 0 0,0 0 0,0 0 0,0 0 0,-1 0 0,1-1 0,0 1 0,0 0 1,-1 0-1,1 0 0,0-1 0,-1 1 0,1 0 0,0-1 0,-1 1 0,1-1 0,0 1 0,-1-1 1,1 1-1,-1-1 0,1 1 0,-1-1 0,1 1 0,-1-1 0,1 0 0,-1 1 0,0-1 0,1 0 0,-1 1 1,0-1-1,0 0 0,1 1 0,-1-1-1,20-41 39,-19 39-33,39-91 37,-39 93-44,1 0 0,-1 0 0,1 0 0,-1 1 0,1-1 0,0 0 0,0 1 1,-1-1-1,1 1 0,0 0 0,0 0 0,-1-1 0,1 1 0,0 0 0,0 0 0,0 1 0,-1-1 1,1 0-1,0 1 0,0-1 0,-1 1 0,1-1 0,0 1 0,-1 0 0,1 0 0,0-1 0,-1 1 0,1 0 1,-1 1-1,0-1 0,1 0 0,-1 0 0,0 1 0,0-1 0,0 0 0,0 1 0,0-1 0,0 1 1,0 0-1,0-1 0,0 1 0,-1 0 0,1-1 0,-1 1 0,1 0 0,-1 1 1,5 5 3,66 75 16,-69-83-15,0-1 1,0 1 0,-1 0-1,1-1 1,0 1 0,-1-1-1,1 1 1,0-1 0,-1 0-1,1 0 1,-1 0 0,1 0-1,-1 0 1,1 0 0,-1 0-1,0 0 1,0-1-1,1 1 1,-1 0 0,0-1-1,0 1 1,0-1 0,-1 1-1,1-1 1,0 1 0,0-1-1,-1 0 1,1 1 0,-1-1-1,0 0 1,1 0 0,-1 1-1,0-1 1,0 0 0,0 0-1,0 1 1,0-1 0,-1 0-1,1 0 1,-1 1-1,1-1-4,1-13 9,-1 0 0,0 0-1,-2 0 1,1 1-1,-2-1 1,0 0-1,0 1 1,-2 0-1,1 0 1,-2 0 0,0 0-1,-5-7-8,60 96-36,-1-18 73,-46-55-33,-1-1 0,1 0 0,-1 0 0,1-1 0,-1 1 0,1 0 0,0 0 0,-1-1 0,1 1 0,0-1-1,0 0 1,-1 1 0,1-1 0,0 0 0,0 0 0,0 0 0,-1 0 0,1 0 0,0 0 0,0-1 0,-1 1 0,1-1 0,0 1 0,0-1 0,-1 0 0,1 1 0,-1-1 0,1 0-1,-1 0 1,1 0 0,-1 0 0,1-1 0,-1 1 0,0 0 0,0 0 0,0-1 0,1 1 0,-1-1 0,-1 1 0,2-2-4,7-14 34,0-1 0,-1 0-1,-1 0 1,0-1 0,-2 0 0,0 0 0,-1 0 0,-1-1 0,-1 1 0,-1-9-34,-3-49 34,-2 75-2,1 7-24,0 0 0,0 0 0,1 0 0,-1 0 0,1 0 0,0 1 0,1-1 0,-1 1-1,1-1 1,0 1 0,1-1 0,-1 1 0,1-1 0,0 1 0,0 0 0,1-1 0,0 1 0,0 0 0,0-1 0,1 0-1,-1 1 1,3 4-8,-2-2 13,-1 2-5,0-1 1,0 0-1,1 0 0,0 0 0,1 0 1,0 0-1,1 0 0,0-1 1,0 1-1,0-1 0,1 0 1,0-1-1,1 1 0,0-1 0,0 0 1,1 0-1,-1-1 0,5 3-8,-8-8-20,0-1 0,-1 1-1,1-1 1,0 0 0,-1 0 0,1 0-1,0 0 1,0-1 0,-1 1-1,1-1 1,0 0 0,-1 1-1,1-1 1,-1 0 0,1-1 0,-1 1-1,0 0 1,1-1 0,-1 1-1,0-1 1,0 0 0,0 0-1,0 1 1,0-2 0,0 1 0,-1 0-1,1 0 21,20-27-1276</inkml:trace>
  <inkml:trace contextRef="#ctx0" brushRef="#br0" timeOffset="138396.953">3136 11338 19212,'-58'21'7218,"27"31"-5079,28-40-2120,1-1 0,-1 1 0,2 0-1,0 0 1,0 0 0,1-1 0,1 1-1,0 0 1,1 7-19,1-2 6,1 0 0,0 0 0,1 0-1,1-1 1,1 1 0,0-1 0,1-1 0,2 3-6,-10-19 4,0 0-1,0 0 1,0 1 0,0-1 0,0 0 0,0 0 0,0 0 0,0 1-1,0-1 1,0 0 0,0 0 0,1 0 0,-1 1 0,0-1-1,1 0 1,-1 0 0,0 1 0,1-1 0,-1 0 0,1 1-1,-1-1 1,1 0 0,-1 1 0,1-1 0,0 1 0,-1-1-1,1 1 1,0-1 0,-1 1 0,1 0 0,0-1 0,0 1 0,-1 0-1,1-1 1,0 1 0,0 0 0,-1 0 0,1 0 0,0 0-1,0 0 1,0 0 0,0 0 0,-1 0 0,1 0 0,0 0-1,0 0 1,0 0 0,-1 1 0,1-1 0,0 0 0,0 1-1,-1-1 1,1 0 0,0 1 0,-1-1 0,1 1 0,0-1 0,0 1-4,-48-233 389,45 225-382,1 3-37,4 5-11,93 131-7,-95-132 49,1 0-1,-1 0 1,0 0 0,0 0-1,0 0 1,0 0 0,0 0-1,0-1 1,0 1 0,0 0-1,0 0 1,0-1 0,0 1-1,0-1 1,0 1 0,0-1-1,0 1 1,-1-1 0,1 1-1,0-1 1,0 0-1,0 0 1,-1 1 0,1-1-1,0 0 1,-1 0 0,1 0-1,-1 0 1,1 0 0,-1 0-1,1 0 1,-1 0 0,0 0-1,0 0 1,1 0 0,-1 0-1,0 0 1,0 0 0,0 0-1,0 0 1,0 0 0,0 0-1,0 0 1,0 0 0,-1 0-1,1 0 1,0 0 0,-1 0-1,2-2 3,32-212 97,-32 214-99,-2 0-3,1 0 0,0-1 0,0 1 0,0 0 0,0-1 1,0 1-1,0 0 0,0-1 0,0 1 0,1 0 1,-1 0-1,0-1 0,1 1 0,-1 0 0,1 0 0,0 0 1,-1-1-1,1 1 0,0 0 0,0 0 0,-1 0 0,1 0 1,0 0-1,0 0 0,0 1 0,0-1 0,0 0 0,0 0 1,1 1-1,-1-1 0,0 1 0,0-1 0,0 1 0,1-1 1,-1 1-1,0 0 0,0-1 0,1 1 0,-1 0 1,0 0-1,1 0 0,-1 0 0,0 0 0,1 1 0,-1-1 1,0 0-1,0 0 0,1 1 2,8 12-8,-1 0 0,-1 0 0,0 1 0,0 0 0,-2 1 0,0 0 0,0 0 0,1 10 8,2 0 8,28 74 164,-33-102 111,-17-133 38,11 110-307,0-1-11,0 0 0,1 0 0,2 0 0,1 0 0,4-18-3,-6 45-1,0-1-1,0 1 0,0-1 0,0 1 0,0-1 0,0 1 0,0-1 0,0 0 0,0 1 0,0-1 0,0 1 1,0-1-1,1 1 0,-1-1 0,0 1 0,0-1 0,1 1 0,-1-1 0,0 1 0,1 0 0,-1-1 0,0 1 1,1-1-1,-1 1 0,1 0 0,-1-1 0,1 1 0,-1 0 0,1 0 0,-1-1 0,1 1 0,-1 0 0,1 0 1,-1 0-1,1 0 0,-1 0 0,1 0 0,-1-1 0,1 1 0,-1 0 0,1 0 0,0 1 0,-1-1 0,1 0 1,-1 0-1,1 0 0,-1 0 0,1 0 0,-1 1 0,1-1 0,-1 0 0,1 0 0,-1 1 0,1-1 0,-1 0 1,0 1-1,1-1 0,-1 0 0,1 1 0,-1-1 0,0 1 0,1-1 0,-1 1 0,0-1 2,24 34-59,-23-32 56,99 203 9,-89-183-2,-10-22-3,0-1-1,0 1 1,0 0 0,0 0 0,0 0-1,0-1 1,-1 1 0,1 0 0,0-1 0,0 1-1,0-1 1,0 1 0,0-1 0,-1 1 0,1-1-1,0 0 1,0 1 0,-1-1 0,1 0-1,-1 0 1,1 1 0,0-1 0,-1 0 0,0 0-1,1 0 1,-1 0 0,1 0 0,-1 0 0,0 1-1,0-1 1,1 0 0,-1 0 0,0 0-1,0 0 1,0 0 0,0 0 0,0 0 0,0 0-1,-1 0 1,1 0 0,0 0 0,0 0 0,-1 0-1,1-1 0,-10-417-118,10 383 58,0 34 24,0 2 2,-1 4 8,-3 69 67,-12-69-70,16-4 33,-2-5-8,-3-10 8,1 0 0,1 0 0,0-1 0,1 1 1,0-1-1,2 0 0,0-13-4,-39-71 17,36 93-2,-2-9-58,1 26 6,28 96 22,-11-70 14,106 312 20,-118-344-19,0 0 0,0 0 0,1 0 0,-1-1 0,1 1 1,0 0-1,0-1 0,0 1 0,0-1 0,1 0 0,-1 0 1,1 0-1,0 0 0,0 0 0,0 0 0,0-1 0,0 0 0,1 1 1,-1-1-1,1 0 0,0-1 0,-1 1 0,1-1 0,0 0 1,0 1-1,0-2 0,0 1 0,0 0 0,0-1 0,0 0 0,0 0 1,0 0-1,0 0 0,0-1 0,0 1 0,0-1 0,0 0 1,0 0-1,-1-1 0,1 1 0,0-1 0,0 0 0,0 0 0,3-9 6,0 0 0,-1 0 0,0 0 0,-1-1-1,0 0 1,0 0 0,-2-1 0,1 1 0,-2-1 0,1 0-1,-2 1 1,0-1 0,0 0 0,-1 0 0,-1 0 0,0 0-1,-1 0 1,0 1 0,-1-1 0,-4-9-6,3-7 3,-25-92 4,32 147-76,58 153 66,-61-178 3,0-1 0,0 1-1,0-1 1,0 1 0,0 0 0,0-1 0,0 1-1,0-1 1,0 1 0,0-1 0,1 1-1,-1-1 1,0 1 0,0-1 0,1 1 0,-1-1-1,0 1 1,0-1 0,1 1 0,-1-1 0,1 0-1,-1 1 1,0-1 0,1 0 0,-1 1 0,1-1-1,-1 0 1,1 1 0,-1-1 0,1 0-1,-1 0 1,1 0 0,-1 1 0,1-1 0,-1 0-1,1 0 1,-1 0 0,1 0 0,-1 0 0,1 0-1,0 0 1,-1 0 0,1 0 0,-1 0 0,1 0-1,-1-1 1,1 1 0,-1 0 0,1 0-1,-1 0 1,1-1 0,-1 1 0,1 0 0,-1-1-1,0 1 1,1 0 0,-1-1 0,1 1 0,-1 0-1,0-1 1,1 1 0,-1-1 0,0 1 0,1-1-1,-1 1 1,0-1 0,11-41 5,-9 32 0,-1 3-1,0 3-5,-1-1 1,1 1 0,0-1 0,0 1 0,0-1 0,0 1 0,1-1 0,0 1 0,0 0 0,0 0 0,0 0 0,1 0 0,-1 1 0,1-1 0,0 0 0,0 1 0,0 0 0,1 0 0,-1 0 0,3-1 0,-3 4-5,0 1 0,1 0 1,-1-1-1,1 1 1,-1 1-1,0-1 0,0 0 1,1 1-1,-1-1 0,0 1 1,0 0-1,-1 0 0,1 0 1,0 1-1,-1-1 1,1 1-1,-1-1 0,0 1 1,0 0-1,0 0 0,1 1 5,121 197 23,-84-127 0,11 26 71,-5 2 1,-4 3 0,-1 10-95,-20-41 204,-20-74-195,-1 1 1,0 0-1,1-1 0,-1 1 1,0 0-1,0-1 0,0 1 1,1 0-1,-1-1 0,0 1 1,0 0-1,0 0 1,0-1-1,0 1 0,0 0 1,0-1-1,-1 1 0,1 0 1,0 0-1,0-1 0,0 1 1,-1 0-1,1-1 1,0 1-1,-1-1 0,1 1 1,-1 0-1,1-1 0,0 1 1,-1-1-1,1 1 0,-1-1 1,0 1-1,1-1 1,-1 0-1,1 1 0,-1-1 1,0 0-1,1 1 0,-1-1 1,0 0-1,1 0 0,-1 1 1,0-1-1,1 0 1,-1 0-1,0 0 0,1 0 1,-1 0-1,0 0 0,0 0 1,1 0-1,-1 0 0,0-1 1,1 1-1,-1 0-9,-38-21 309,10-5-274,3-1-1,0-1 0,1-1 1,2-1-1,1-1 0,2-1 1,1-1-1,-11-26-34,22 44-70,1-1 0,1 0 0,0-1 0,1 0 0,1 0 0,0 0 0,2 0 0,0 0 0,0-1 0,2 1 0,0-1 0,1 1 0,1-1 70,2-14-1169,0-4-838</inkml:trace>
  <inkml:trace contextRef="#ctx0" brushRef="#br0" timeOffset="139824.892">4572 10265 24245,'0'0'838,"0"0"41,1 3-175,73 468 2443,-72-464-3127,20 58 156,-21-63-169,-1-1-1,1 0 0,0 1 1,0-1-1,-1 0 0,1 1 1,0-1-1,0 0 0,1 0 1,-1 0-1,0 0 0,0 0 1,0 0-1,1 0 1,-1-1-1,1 1 0,-1 0 1,0-1-1,1 1 0,-1-1 1,1 1-1,-1-1 0,1 0 1,-1 1-1,1-1 0,0 0 1,-1 0-1,1 0 1,-1 0-1,1-1 0,-1 1 1,1 0-1,-1-1 0,1 1 1,-1-1-1,1 1 0,-1-1 1,0 0-1,1 0-6,18-13 30,0 0 1,-2-2-1,0 0 0,-1-1 0,0-1 0,-2-1 1,0 0-1,2-5-30,-2 4 10,13-14-81,-17 21-142,0 1 0,0-2 0,-1 1 0,-1-1 0,0-1 0,-1 0 0,-1 0-1,0 0 1,-1-1 0,3-13 213,-5-7-2133</inkml:trace>
  <inkml:trace contextRef="#ctx0" brushRef="#br0" timeOffset="140110.336">4844 10242 21573,'-3'22'1352,"7"6"728,6 8-807,6 15-449,5 8-144,-2 11-240,-2 0-32,7-2-136,0-2-72,3-10-144,-4-4 56,-1-15-432,-2-8-1144</inkml:trace>
  <inkml:trace contextRef="#ctx0" brushRef="#br0" timeOffset="140731.432">3060 12403 22461,'0'-1'114,"0"0"1,0 0-1,0 0 1,0 1-1,0-1 1,0 0-1,0 0 1,0 1-1,0-1 1,-1 0-1,1 0 1,0 1-1,0-1 1,-1 0-1,1 0 1,0 1-1,-1-1 1,1 0-1,-1 1 1,1-1-1,-1 1 1,1-1-1,-1 0 1,0 1-1,1-1 1,-1 1-1,1 0 1,-1-1-1,0 1 1,0-1-1,1 1 1,-1 0-1,0 0 1,1-1-1,-1 1 1,0 0-1,0 0 1,0 0-1,1 0 1,-1 0-1,0 0 1,0 0-1,0 0 1,1 0-1,-2 1-114,-26 24 1548,22-12-1527,2-1 0,0 1 0,0 0 0,2 0-1,-1 0 1,2 1 0,0-1 0,0 1 0,1-1 0,1 1 0,0-1 0,1 0 0,0 0 0,1 1 0,1-1 0,0-1-1,0 1 1,2-1 0,4 11-21,38 36-28,-47-58 28,0-1 0,0 1 0,0 0 0,1-1 0,-1 1 0,0-1 0,1 1 0,-1-1 0,0 1 0,1-1 0,-1 0 0,1 0 0,-1 0 0,0 0 0,1 0 0,-1 0 1,1 0-1,-1 0 0,1-1 0,-1 1 0,0 0 0,1-1 0,-1 1 0,0-1 0,0 1 0,1-1 0,-1 0 0,0 0 0,0 0 0,0 1 0,0-1 0,0 0 0,0 0 0,0-1 0,0 1 0,0 0 0,0 0 0,0 0 0,-1 0 0,1-1 0,-1 1 0,1 0 0,-1-1 0,1 1 0,-1 0 0,0-1 1,0 1-1,1-1 0,-1 1 0,0-1 0,0 1 0,-1-1 0,8-35 13,-3 0 1,-1 0-1,-2 0 0,-1 0 1,-2 0-1,-2 0 1,-1 0-1,-2-2-13,3 11 6,-36-238 34,37 234-45,17 47-67,189 506-4,-181-499-149,-19-68-376,-6-15 1661</inkml:trace>
  <inkml:trace contextRef="#ctx0" brushRef="#br0" timeOffset="141347.126">3336 12197 21044,'85'372'6545,"-80"-364"-6327,-6-28-195,-36-230-47,37 249 22,-1 0 0,1 0 0,-1 0 1,1 0-1,0 0 0,-1 0 0,1 0 0,0 0 0,0 0 0,-1 0 1,1 0-1,0 0 0,0-1 0,0 1 0,0 0 0,1 0 0,-1 0 1,0 0-1,0 0 0,1 0 0,-1 0 0,0 0 0,1 0 1,-1 0-1,1 0 0,0 0 0,-1 1 0,1-1 0,0 0 0,-1 0 1,1 0-1,0 1 0,0-1 0,0 0 0,-1 1 0,1-1 1,0 1-1,0-1 0,0 1 0,0-1 0,0 1 0,0 0 0,0-1 1,0 1-1,0 0 0,0 0 0,1 0 0,-1 0 0,0 0 0,0 0 1,0 0-1,0 0 0,0 0 0,0 0 0,0 1 0,0-1 1,0 0-1,0 1 0,0-1 0,0 1 0,0-1 0,0 1 0,0 0 1,-1-1-1,2 1 2,53 49-101,-54-49 102,105 118-10,-97-141 79,-12-42 4,-3 0 0,-3 1-1,-3 0 1,-17-52-74,26 100 1,-66-228 67,84 250-66,13 38 49,-2 1 1,-2 2-1,-2 0 1,10 37-52,5 9 248,59 97 251,-61-149-434,-35-42-64,1 1 0,0 0 0,-1-1 1,1 1-1,0 0 0,0-1 0,0 1 0,0-1 1,-1 1-1,1-1 0,0 0 0,0 1 1,0-1-1,0 0 0,0 0 0,0 0 0,0 1 1,0-1-1,0 0 0,0 0 0,0 0 0,0-1 1,0 1-1,0 0 0,0 0 0,0 0 1,0-1-1,-1 1 0,1-1 0,0 1 0,0 0 1,0-1-1,0 0 0,-1 1 0,1-1 0,0 1 1,0-1-1,-1 0 0,1 0 0,0 1 1,-1-1-1,1 0 0,-1 0 0,1 0 0,-1 1 1,0-1-1,1 0 0,-1 0 0,0 0 1,1-1-2,0-2 6,0 0 1,0 0 0,0 0-1,0-1 1,-1 1 0,0 0-1,0 0 1,0-1 0,0 1-1,-1 0 1,0-1 0,1 1-1,-2 0 1,1 0 0,0 0-1,-1 0 1,0 0 0,0 0 0,0 0-1,0 1 1,0-1 0,-1 1-1,0-1 1,0 1 0,0 0-7,-87-70 55,-54 7-5,142 66-86,2 0 4,6 13-4,-1-10-135,0 0 0,0-1 0,0 0 0,0 0 0,1 0 0,-1 0 0,0-1 1,1 0-1,-1 0 0,1 0 0,0-1 0,-1 0 0,1 0 0,-1-1 0,1 1 0,-1-1 1,1 0-1,-1-1 0,1 1 0,-1-1 0,0 0 0,5-3 171,37-13-1967</inkml:trace>
  <inkml:trace contextRef="#ctx0" brushRef="#br0" timeOffset="141651.925">3938 11998 18260,'2'36'5575,"-11"19"-2721,0 4-1628,8-52-1192,1 0 0,0 0 0,0 0 0,0 0-1,1 0 1,0 0 0,1 0 0,-1-1 0,1 1 0,1 0-1,-1-1 1,1 1 0,0-1 0,1 0 0,-1 0-1,1 0 1,1-1 0,-1 1 0,1-1 0,0 0 0,0 0-1,3 2-33,-5-7 2,-1 0 0,0 0 1,1-1-1,-1 1 0,0-1 0,0 1 0,1-1 0,-1 0 0,0 0 0,0 0 0,0 0 0,0 0 0,0 0 0,0 0 0,0-1 0,0 1 0,-1-1 0,1 0 0,0 1 0,-1-1 0,1 0 0,-1 0 0,0 0 0,0 0 0,0 0 0,0 0 0,0 0 0,0-1 0,0 1 0,-1 0 0,1 0 0,-1-1 0,0 1 0,1 0 0,-1-2-2,7-22 24,-2-1 0,0 1 0,-2-1 0,-1 0 0,-1 0 0,-1 0 0,-2 0 0,0 0 0,-2 0 0,-1 0 0,-7-19-24,2 25 7,8 32-7,72 157 21,7-39-17,-56-114-932,2-10-740</inkml:trace>
  <inkml:trace contextRef="#ctx0" brushRef="#br0" timeOffset="142368.286">4641 11808 13027,'-33'-88'11197,"34"85"-8322,9 10-2344,52 119 362,127 227-124,-182-358-701,-26-64 61,4 25-81,-1 5-39,2 0-1,2 0 1,2-2 0,1 1-1,2-1 1,2-1 0,2 1-1,1-34-8,34-13-26,-31 86 21,0 0-1,1 0 1,-1 0 0,1 0 0,-1 1-1,1-1 1,0 0 0,0 1-1,0 0 1,0-1 0,0 1 0,0 0-1,0 0 1,0 0 0,0 0 0,1 0-1,-1 0 1,0 1 0,1-1 0,-1 1-1,0 0 1,1 0 0,-1 0-1,1 0 1,-1 0 0,0 0 0,1 0-1,-1 1 1,0-1 0,1 1 0,-1 0-1,0 0 1,0 0 0,0 0 0,1 0-1,-1 0 1,1 1 5,1 2 16,-1 0 1,1 0 0,-1 0-1,0 0 1,0 1-1,0-1 1,-1 1-1,0-1 1,0 1-1,0 0 1,0 0-1,-1 0 1,1 0-1,-1 0 1,-1 1-1,1-1 1,-1 0-1,0 0 1,0 1 0,0-1-1,-1 0 1,0 0-1,0 0 1,0 0-1,-1 0 1,1 0-1,-1 0 1,0 0-1,-1 0 1,1-1-1,-1 1 1,0-1-1,-3 4-16,-2 1 5,0 0 0,0 0-1,-1-1 1,-1 0-1,1-1 1,-1 0 0,-1 0-1,1-1 1,-1 0-1,0-1 1,0-1 0,-1 1-1,1-2 1,-1 1-1,0-2 1,0 0-1,0 0 1,-10 0-5,20-2-537,10-18-2245,13 2 701</inkml:trace>
  <inkml:trace contextRef="#ctx0" brushRef="#br0" timeOffset="143003.509">5017 11480 23125,'-3'2'247,"0"0"1,0 1-1,0-1 0,0 1 1,0 0-1,1-1 0,-1 1 1,1 0-1,0 1 0,0-1 1,0 0-1,0 1 0,0-1 1,1 1-1,0-1 0,0 1 1,0 0-1,0-1 0,0 1 1,1 0-1,-1 1-247,1 6 56,0 0-1,0-1 1,1 1 0,1-1-1,-1 1 1,2-1 0,0 0-1,0 0 1,0 0 0,1 0 0,3 3-56,16 23 110,-22-35-107,-1 0 0,0 0-1,1-1 1,-1 1 0,0-1 0,1 1 0,-1 0 0,1-1 0,-1 1 0,1-1 0,0 1-1,-1-1 1,1 1 0,0-1 0,-1 0 0,1 1 0,0-1 0,-1 0 0,1 1-1,0-1 1,-1 0 0,1 0 0,0 0 0,0 0 0,-1 0 0,1 0 0,0 0 0,0 0-1,-1 0 1,1 0 0,0 0 0,0 0 0,-1 0 0,1 0 0,0-1 0,0 1 0,-1 0-1,1-1 1,0 1 0,-1-1 0,1 1 0,-1 0 0,1-1 0,0 1 0,-1-1-1,1 0 1,-1 1 0,1-1 0,-1 1 0,0-1 0,1 0-3,16-104 309,-17 96-294,0-16 3,0 0 1,-2-1-1,-1 1 1,-1 0-1,-1 1 1,-1-1-1,-6-12-18,11 34-22,1 6-13,2 16 36,2-1-1,0 0 1,1-1 0,0 1 0,2-1-1,0 0 1,9 14-1,-8-14 18,35 59 227,-42-76-239,1 0-1,-1 0 1,0 0 0,0 0 0,0-1-1,0 1 1,0 0 0,0-1-1,0 1 1,0 0 0,0-1 0,0 1-1,0-1 1,0 0 0,0 1-1,0-1 1,0 0 0,0 1 0,-1-1-1,1 0 1,0 0 0,-1 0-1,1 0 1,0 0 0,-1 0 0,1 0-1,-1 0 1,1 0 0,-1 0-1,0 0 1,0 0 0,1 0 0,-1 0-1,0 0 1,0 0 0,0-1-1,0 1 1,0 0 0,0 0 0,0 0-1,0 0 1,-1 0-6,2-2 8,9-50 60,-7 35-62,0 0 0,1 0 0,1 0 0,0 1 0,1-1 0,1 2 0,1-1 0,3-3-6,-11 19-2,1-1 1,-1 1-1,1 0 0,0 0 1,-1 0-1,1 0 0,0 0 1,0 0-1,0 0 0,0 0 0,0 1 1,0-1-1,0 0 0,0 0 1,0 1-1,0-1 0,0 1 0,1-1 1,-1 1-1,0-1 0,0 1 1,1 0-1,-1 0 0,0-1 1,0 1-1,1 0 0,-1 0 0,0 0 1,0 1-1,1-1 0,-1 0 1,0 0-1,0 1 0,1-1 1,-1 0-1,0 1 0,0 0 0,0-1 1,0 1-1,1-1 0,-1 1 1,0 0-1,0 0 0,-1 0 0,2 0 2,36 52-86,-32-42 81,76 122 114,-82-133-105,0 1 0,0 0 0,0-1-1,1 1 1,-1-1 0,0 1-1,0-1 1,1 1 0,-1-1 0,0 1-1,1-1 1,-1 1 0,1-1-1,-1 1 1,0-1 0,1 1 0,-1-1-1,1 0 1,-1 1 0,1-1-1,0 0 1,-1 0 0,1 1 0,-1-1-1,1 0 1,-1 0 0,1 0-1,0 0 1,-1 0 0,1 1 0,-1-1-1,1 0 1,0 0 0,-1-1-1,1 1 1,-1 0 0,1 0 0,0 0-1,-1 0 1,1 0 0,-1-1-1,1 1 1,-1 0 0,1-1 0,-1 1-1,1 0 1,-1-1 0,1 1-1,-1 0 1,1-1 0,-1 1 0,1-1-4,3-36 140,-5 14-105,-1 10-31,1-1-1,0 1 0,1 0 1,0 0-1,1-1 0,1 1 1,0 0-1,1 0 0,0 0 1,1 0-1,0 1 0,1-1 1,3-2-4,-8 13-3,0 1 0,1 0 0,-1 0 0,1 0 0,0 0 1,-1 0-1,1 0 0,0 0 0,0 0 0,-1 0 0,1 0 1,0 0-1,0 0 0,0 1 0,0-1 0,0 0 0,0 1 1,1-1-1,-1 0 0,0 1 0,0 0 0,0-1 0,0 1 1,1 0-1,-1-1 0,0 1 0,0 0 0,1 0 0,-1 0 1,0 0-1,0 0 0,1 0 0,-1 1 0,0-1 0,0 0 1,1 1-1,-1-1 0,0 1 0,0-1 0,0 1 0,0-1 1,0 1-1,0 0 0,0 0 0,0-1 0,0 1 0,0 0 1,0 0-1,0 0 0,-1 0 0,2 1 3,32 62-47,-30-54 52,22 58-205,-32-116-1146,-4 6-286</inkml:trace>
  <inkml:trace contextRef="#ctx0" brushRef="#br0" timeOffset="143409.944">5433 10749 19748,'0'0'1843,"2"0"52,43 65 839,-36-45-2340,63 130 1282,-49-94-1433,3-1 0,3-2 1,1-1-1,3-1 0,29 32-243,-31-54 30,-29-27-13,-3-5 11,-5-5-18,0 0 0,0 1 0,-1 0 0,0 0 1,0 0-1,-1 1 0,0 0 0,0 1 0,0 0 0,-1 0 0,1 0 0,-1 1 0,0 1 0,-6-2-10,-2-3 6,-141-71 34,157 78-42,0 0 1,0 0 0,1 0 0,-1 0-1,0 0 1,1 0 0,-1 0 0,0-1 0,1 1-1,0 0 1,-1 0 0,1-1 0,0 1-1,-1 0 1,1-1 0,0 1 0,0 0-1,0-1 1,0 1 0,0 0 0,1 0-1,-1-1 1,0 1 0,1 0 0,-1-1-1,1 1 1,-1 0 0,1 0 0,-1 0-1,1-1 1,0 1 0,0 0 0,-1 0-1,1 0 1,0 0 0,0 0 0,0 1-1,0-1 1,0 0 0,0 0 0,0 1 0,1-1-1,-1 0 1,0 1 0,0-1 0,1 1-1,-1 0 1,0-1 0,0 1 0,1 0-1,-1 0 1,0 0 0,1 0 0,-1 0-1,2 0 2,12-9-6,101-88-1956,-80 62-68</inkml:trace>
  <inkml:trace contextRef="#ctx0" brushRef="#br0" timeOffset="143754.459">5798 10792 22349,'-12'70'5118,"17"36"-3164,-5-106-1950,0 1 1,0-1 0,0 1-1,0 0 1,0-1-1,0 1 1,0-1-1,0 1 1,0-1-1,0 1 1,0-1-1,1 1 1,-1-1-1,0 1 1,0-1-1,0 1 1,1-1-1,-1 1 1,0-1 0,1 1-1,-1-1 1,0 1-1,1-1 1,-1 0-1,1 1 1,-1-1-1,0 0 1,1 1-1,-1-1 1,1 0-1,-1 0 1,1 1-1,-1-1 1,1 0-1,-1 0 1,1 0 0,-1 0-1,1 0 1,0 0-1,-1 0 1,1 0-1,-1 0 1,1 0-1,-1 0 1,1 0-1,-1 0 1,1 0-1,-1 0 1,1 0-1,-1-1 1,1 1-1,-1 0 1,1 0 0,-1-1-1,1 1 1,-1 0-1,1-1 1,-1 1-1,1-1-4,25-29-16,-19 21 30,0 0-25,0 0-1,1 0 0,0 1 0,0 1 1,1-1-1,-1 1 0,2 1 0,-1 0 0,1 0 1,0 1-1,0 0 0,1 0 0,-1 1 1,1 1-1,0 0 0,0 0 0,7 0 12,-14 4 2,0-1-1,1 1 1,-1 0 0,0 0-1,0 1 1,0-1-1,-1 1 1,1 0-1,0 0 1,-1 0-1,1 0 1,-1 1-1,1-1 1,-1 1 0,0 0-1,0 0 1,0 0-1,-1 1 1,1-1-1,-1 0 1,0 1-1,0 0 1,0-1 0,0 1-1,0 2-1,27 104 832,-27-98-750,-1 1-1,1-1 1,-2 0-1,0 1 1,0-1-1,-1 0 1,-1 0-1,0 1 1,-1-1-1,0 0 1,-1-1-1,0 1 1,0-1 0,-2 1-1,1-1 1,-1-1-1,-1 1 1,0-1-1,0 0 1,-1-1-1,-1 0 1,1 0-1,-6 3-81,9-9-47,1-2 1,-1 1-1,0-1 0,0 1 0,0-1 0,0-1 1,1 1-1,-1-1 0,0 1 0,0-2 0,0 1 1,0 0-1,0-1 0,0 0 0,0 0 0,0-1 1,0 1-1,1-1 0,-1 0 0,1 0 1,-1 0-1,1-1 0,0 0 0,0 0 0,0 0 1,0 0-1,0 0 0,1-1 0,-1 0 0,1 0 1,0 0-1,0 0 0,1 0 0,-3-5 47,-10-27-1675</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3:18.354"/>
    </inkml:context>
    <inkml:brush xml:id="br0">
      <inkml:brushProperty name="width" value="0.025" units="cm"/>
      <inkml:brushProperty name="height" value="0.025" units="cm"/>
    </inkml:brush>
  </inkml:definitions>
  <inkml:trace contextRef="#ctx0" brushRef="#br0">1 139 11466,'0'1'5936,"0"14"-4833,-1 35 998,52 87-926,162 186-282,-60-64-385,-50-86-121,90 139 161,140 126-360,-114-158 154,-71-105-336,7-7 0,8-7 0,6-8 0,171 118-6,75 45 14,-53-62 1,-291-204-14,2-2 0,2-4 0,2-3 0,41 14-1,-116-54 1,26 11 12,0 2 0,-1 1 0,-1 1 0,0 1 1,10 10-14,-10-9 204,-26-18-210,-1 0 1,1 0-1,-1 0 1,1 0-1,-1 1 1,1-1-1,0 0 1,-1 0-1,1 1 0,-1-1 1,1 0-1,0 1 1,-1-1-1,1 0 1,0 1-1,-1-1 1,1 1-1,0-1 1,-1 1-1,1-1 1,0 1-1,0-1 1,0 0-1,-1 1 1,1-1-1,0 1 1,0-1-1,0 1 1,0 0-1,0-1 1,0 1-1,0-1 0,0 1 1,0-1-1,0 1 1,0-1-1,0 1 1,1-1-1,-1 1 1,0-1-1,0 1 1,0-1-1,1 0 1,-1 1-1,0-1 1,1 1-1,-1-1 1,0 0-1,1 1 1,-1-1-1,0 0 1,1 1-1,-1-1 1,1 0-1,-1 1 0,1-1 1,-1 0-1,1 0 1,-1 0-1,1 1 1,-1-1-1,1 0 1,-1 0-1,1 0 6,-89-40-179,2-4 0,2-3 0,2-4-1,2-4 1,-27-27 179,-158-145 16,89 89-33,-55-61 17,-306-304 9,347 317-1,9-8 0,-15-35-8,-387-490-7,463 564 19,39 55-14,5-4 0,-39-75 2,75 104 2,3-2 0,4-2-1,3-1 1,-12-54-2,33 99 2,4 10 2,-2 0 0,-1 1 1,-1 0-1,0 0 1,-2 1-1,-8-13-4,-19 2 17,36 34-34,-2 9-244,11 79-5,23-17 248,3-1-1,3-1 1,3-2-1,3-2 1,3-2-1,20 19 19,19 32 57,803 1009-36,-764-985-621,136 120 600,-44-44-439,38 66 439,174 225-33,-288-353 8,6-6 0,7-7 0,84 55 25,-187-153-29,2-3 0,1-2 0,1-3-1,2-2 1,2-2 0,0-3 0,2-2 0,29 6 29,-28-8-326,-68-26 457,6 4 1848</inkml:trace>
  <inkml:trace contextRef="#ctx0" brushRef="#br0" timeOffset="18428.499">2566 2374 10010,'-94'124'12541,"93"-123"-11752,-3-24 1362,29-107-1706,-3 8-342,209-1000 93,-188 979-162,7 2 0,23-36-34,-19 40 68,-53 133-1409,-1 4-1187,0 0-666</inkml:trace>
  <inkml:trace contextRef="#ctx0" brushRef="#br0" timeOffset="18786.773">2801 303 11058,'-67'28'10791,"66"-27"-10118,1-1-173,0 0-161,12-11-64,275-268 83,-246 243-324,-40 35-26,0 0-1,0 1 1,0-1 0,0 1-1,0 0 1,0-1-1,0 1 1,0 0 0,0-1-1,0 1 1,0 0-1,0 0 1,0 0-1,0 0 1,0 0 0,0 0-1,0 0 1,0 0-1,0 1 1,0-1 0,0 0-1,0 1 1,0-1-1,0 1 1,0-1 0,0 1-1,0-1 1,0 1-1,0-1 1,-1 1-1,1 0 1,0 0 0,0-1-1,-1 1 1,1 0-1,0 0 1,-1 0 0,1 0-1,-1 0 1,1 0-1,-1 0 1,0 0-1,1 0 1,-1 0 0,0 0-1,0 0-7,24 157 682,-15-54-464,-6-51-256,2 0 1,3 0 0,2-1 0,9 26 37,-7-46-915</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3:45.445"/>
    </inkml:context>
    <inkml:brush xml:id="br0">
      <inkml:brushProperty name="width" value="0.025" units="cm"/>
      <inkml:brushProperty name="height" value="0.025" units="cm"/>
    </inkml:brush>
  </inkml:definitions>
  <inkml:trace contextRef="#ctx0" brushRef="#br0">1 343 13931,'2'-11'308,"0"0"-1,1 0 1,0 0 0,1 0 0,0 0-1,0 1 1,1 0 0,1 0 0,5-8-308,-9 15 106,0 1 1,0-1 0,1 0 0,-1 0-1,1 1 1,-1-1 0,1 1 0,0 0-1,0 0 1,0 0 0,0 0 0,1 1-1,-1-1 1,0 1 0,1 0 0,-1 0-1,1 0 1,-1 0 0,1 1-1,-1-1 1,1 1 0,-1 0 0,1 0-1,0 0 1,-1 0 0,1 1 0,-1 0-1,1-1 1,-1 1 0,1 1 0,2 0-107,54 28 1290,-50-24-1219,0 0 0,0-1 0,1 0 0,-1-1 0,1 0 0,0-1 0,0 0 0,1 0 0,-1-2 0,0 1 0,2-1-71,13-3 236,1-1 0,-1-1-1,0-1 1,0-2 0,21-8-236,58-13 529,-63 24-419,0 1 0,1 2 0,-1 2 0,1 2-1,-1 1 1,0 3 0,33 9-110,91 11 34,-65-17-10,1-4 0,0-5 1,-1-5-1,1-4 0,60-14-24,365-63 142,110 28-106,227 25-36,-855 32-1,246 1 39,0-12-1,93-21-37,-343 31 3,26-6 8,0 1 0,1 1 0,-1 2 0,1 1 1,0 2-1,0 1 0,-1 1 0,1 2 0,-1 1 0,0 2 0,0 1 0,0 1 0,0 2-11,-9-1-155,-22-8 2204</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3:57.848"/>
    </inkml:context>
    <inkml:brush xml:id="br0">
      <inkml:brushProperty name="width" value="0.025" units="cm"/>
      <inkml:brushProperty name="height" value="0.025" units="cm"/>
    </inkml:brush>
  </inkml:definitions>
  <inkml:trace contextRef="#ctx0" brushRef="#br0">1 158 13003,'22'-12'331,"0"1"0,1 0-1,0 2 1,1 1 0,0 1 0,0 1 0,1 1 0,-1 1 0,1 1-1,24 0-330,651 0 3580,-437-9-3478,66-19-102,-123 9 31,-87 14 78,1 5-1,-1 6 1,38 8-109,361 7 1128,-9 26 42,-500-44-1171,76 2 1091,0-4 0,74-11-1090,-101-3-243,-58 16-408</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4:18.414"/>
    </inkml:context>
    <inkml:brush xml:id="br0">
      <inkml:brushProperty name="width" value="0.025" units="cm"/>
      <inkml:brushProperty name="height" value="0.025" units="cm"/>
    </inkml:brush>
  </inkml:definitions>
  <inkml:trace contextRef="#ctx0" brushRef="#br0">108 2 9898,'-103'55'626,"103"-55"-617,0 0 1,-1 0 0,1 0-1,0 1 1,0-1 0,-1 0-1,1 1 1,0-1 0,0 0-1,-1 1 1,1-1 0,0 0-1,0 1 1,0-1-1,-1 0 1,1 1 0,0-1-1,0 0 1,0 1 0,0-1-1,0 1 1,0-1 0,0 0-1,0 1 1,0-1 0,0 1-1,0-1 1,0 0 0,0 1-1,0-1 1,0 1 0,1-1-1,-1 0 1,0 1 0,0-1-1,0 0 1,1 1 0,-1-1-1,0 0 1,0 1 0,1-1-1,-1 0 1,0 0 0,0 1-1,1-1 1,-1 0 0,0 0-1,1 1 1,-1-1 0,0 0-1,1 0 1,-1 0 0,1 0-1,-1 0 1,0 0 0,1 0-1,-1 1 1,1-1 0,-1 0-1,0 0 1,1 0-1,-1-1 1,1 1 0,-1 0-1,0 0 1,1 0 0,-1 0-1,1 0-9,35 2 299,-33-2-268,458-34 1554,-178 7-1385,519 30-88,-593-10-76,63-3 452,84 16-488,383 17 144,-583-29-94,-57-1 77,0 5 1,-1 4 0,1 4-1,-1 4 1,77 20-128,-93-9 232,1-2-1,0-5 0,1-3 1,32-2-232,-106-9 106,47 3 1112,-1-3 0,0-3 0,1-2 0,20-6-1218,-75 11 554,-2 0-9,0 0 47,0 0-41,0 0-162,0 0-159,0 0-116,0 0-35,-15-7 501,-19-5-436,15 12-390,-11 18 79,10 8-12</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4:31.272"/>
    </inkml:context>
    <inkml:brush xml:id="br0">
      <inkml:brushProperty name="width" value="0.025" units="cm"/>
      <inkml:brushProperty name="height" value="0.025" units="cm"/>
    </inkml:brush>
  </inkml:definitions>
  <inkml:trace contextRef="#ctx0" brushRef="#br0">0 36 15507,'2'-9'1757,"3"5"-1707,0 1 0,0 0 0,1 0 0,-1 1 1,1 0-1,0-1 0,0 2 0,0-1 0,0 1 1,0 0-1,0 0 0,0 1 0,0-1 0,0 2 0,1-1 1,-1 1-1,0-1 0,0 2 0,3 0-50,124 35 474,-127-35-477,89 34 89,-53-19-62,2-1 1,0-2 0,0-2-1,2-1 1,-1-3-1,2-2-24,168-11 477,-167 1-297,-1 2-1,0 1 1,1 3-1,-1 2 1,0 2-1,11 4-179,113 45 177,-122-36-155,-1-3 1,2-2 0,0-2 0,25 1-23,-35-10 95,1-1 1,-1-3-1,1-1 0,-1-2 1,0-2-1,0-1 0,-1-3 0,0-1 1,0-1-1,-1-3 0,14-8-95,254-115 1287,-293 134-1192,0 0 0,0 2-1,0-1 1,0 2 0,0-1-1,1 2 1,-1 0 0,0 0-1,0 1 1,1 1 0,-1 0 0,0 1-1,-1 1 1,5 1-95,6 3 44,2 0-32,-1-1 0,1-1 1,0 0-1,0-2 1,1-1-1,-1-2 1,4 0-13,-27-1-364,-2 0-266</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4T07:19:11.632"/>
    </inkml:context>
    <inkml:brush xml:id="br0">
      <inkml:brushProperty name="width" value="0.025" units="cm"/>
      <inkml:brushProperty name="height" value="0.025" units="cm"/>
    </inkml:brush>
  </inkml:definitions>
  <inkml:trace contextRef="#ctx0" brushRef="#br0">3353 399 24373,'8'681'2470,"-44"-39"-690,46-46-767,-12-415-711,2-182-328,1 1-1,-1 0 0,0-1 1,0 1-1,1 0 0,-1-1 1,0 1-1,0-1 0,0 1 0,0 0 1,0-1-1,0 1 0,1-1 1,-1 1-1,0-1 0,0 1 1,0 0-1,-1-1 0,1 1 1,0-1-1,0 1 0,0-1 0,0 1 1,0 0-1,0-1 0,-1 1 1,1-1-1,0 1 0,0 0 1,0-1-1,-1 1 0,1 0 0,0-1 1,-1 1-1,1 0 0,0-1 1,-1 1-1,1 0 0,0 0 1,-1 0-1,1-1 0,-1 1 1,1 0-1,0 0 0,-1 0 0,1 0 1,-1 0-1,1-1 0,0 1 1,-1 0-1,1 0 0,-1 0 1,1 0-1,-1 0 0,1 0 1,-1 1-1,1-1 0,0 0 0,-1 0 1,1 0-1,-1 0 0,1 0 1,0 1-1,-1-1 0,1 0 1,0 0-1,-1 1 0,1-1 0,0 0 1,-1 1 26,0-4-156,-8-23 88</inkml:trace>
  <inkml:trace contextRef="#ctx0" brushRef="#br0" timeOffset="711.118">2884 2351 20684,'0'1'167,"0"1"0,1 0-1,-1 0 1,0-1-1,1 1 1,-1 0 0,1-1-1,0 1 1,-1-1 0,1 1-1,0-1 1,0 1-1,0-1 1,0 1 0,0-1-1,0 0 1,0 1-1,1-1 1,-1 0 0,0 0-1,1 0 1,-1 0 0,1 0-1,-1 0 1,1-1-1,-1 1 1,1 0 0,0-1-1,-1 1 1,1-1-1,0 0 1,-1 1 0,1-1-1,0 0 1,0 0 0,-1 0-1,1 0 1,0 0-1,1-1-166,74-12 880,-73 12-781,214-62 359,165-37-366,-293 88-90,0 4-1,90 4-1,20-2 17,-7-7-27,102-7 10,267 16 0,177 56 9,-678-48-21,903 27 32,-479-64-60,-479 32 26,-5 1 0,1-1 0,0 0 1,0 1-1,0 0 0,0-1 0,-1 1 0,1 0 0,0 0 0,0 0 0,0 0 0,0 0 0,0 0 1,0 1-1,-1-1 0,1 1 0,0-1 0,0 1 0,0 0 0,-1-1 0,1 1 0,0 0 0,-1 0 1,1 0-1,-1 1 0,1 0 14,-1-1-151,-1-1-308,0 0-414,-1 0-322,0 0 525</inkml:trace>
  <inkml:trace contextRef="#ctx0" brushRef="#br0" timeOffset="1073.553">7534 2053 23293,'0'0'1179,"0"0"289,0 0-162,0 0-406,0 0-292,3 0-202,220-15 240,-220 15-645,-1 1-1,0 0 0,0 0 0,1 0 0,-1 0 0,0 0 1,0 0-1,0 0 0,0 1 0,0-1 0,0 1 1,0 0-1,-1-1 0,1 1 0,-1 0 0,1 0 0,-1 0 1,1 0-1,-1 0 0,0 0 0,0 1 0,0-1 1,-1 0-1,1 1 0,0-1 0,-1 0 0,1 1 1,-1-1-1,0 1 0,0-1 0,0 0 0,0 1 0,0-1 1,-1 1-1,1-1 0,-1 0 0,1 1 0,-1-1 1,0 0-1,0 1 0,0-1 0,0 0 0,-1 0 0,1 0 1,0 0-1,-1 0 0,1 0 0,-1 0 0,0-1 1,0 1-1,0 0 0,-166 203 178,122-140-163,2 1 0,-33 71-15,68-121-504,4-11 1158</inkml:trace>
  <inkml:trace contextRef="#ctx0" brushRef="#br0" timeOffset="1849.451">2956 752 26974,'3'-1'82,"0"0"-1,0 0 1,0 0 0,1 0 0,-2-1 0,1 1 0,0-1 0,0 0-1,0 0 1,-1 0 0,1 0 0,-1-1 0,0 1 0,1-1 0,-1 1-1,0-1 1,-1 0 0,1 0 0,0 0 0,-1 0 0,1-1-82,6-9 176,196-288 863,-92 167-870,-109 131-149,-2 48 69,-1-29-91,1-1-1,1 1 0,0-1 0,1 1 0,1-1 0,0 0 0,1 0 0,1-1 0,0 1 1,1-1-1,0-1 0,2 1 0,-1-1 0,1-1 0,1 1 0,0-2 0,1 1 0,4 1 3,9 9-469,0-11-446</inkml:trace>
  <inkml:trace contextRef="#ctx0" brushRef="#br0" timeOffset="3837.967">2210 34 25942,'-9'2'103,"0"0"1,0 1 0,0 0-1,1 0 1,-1 1 0,1 0 0,0 0-1,0 1 1,1 0 0,-1 1-1,1-1 1,0 2 0,1-1 0,-1 1-1,1 0 1,1 0 0,-6 8-104,9-12 24,-23 26 118,3 0 1,0 2 0,2 1 0,1 0 0,2 2-1,1 0 1,2 0 0,1 2 0,1 0 0,3 0-1,1 1 1,1 0 0,1 12-143,13 23 158,-6-71-155,0 1-1,0-1 1,0 1 0,0-1-1,0 1 1,0-1 0,0 0 0,1 1-1,-1-1 1,0 0 0,1 0 0,-1 0-1,1 0 1,-1 0 0,1-1-1,0 1 1,-1 0 0,1-1 0,0 1-1,-1-1 1,1 1 0,0-1 0,0 0-1,-1 0 1,1 0 0,0 0-1,0 0 1,0 0 0,-1 0 0,1-1-1,0 1 1,-1-1 0,1 1 0,0-1-1,-1 0 1,1 1 0,0-2-3,10-3 11,0-1 1,0 0 0,0-1-1,-1-1 1,0 0 0,-1 0-1,0-1 1,0 0 0,-1-1-1,0 0 1,0-1 0,-1 1-1,-1-2 1,0 1 0,0-1-1,-1 0 1,-1 0-1,0-1 1,-1 0 0,0 1-1,-1-1 1,0-1 0,0-11-12,-2 24 1,-1 0 1,1 0-1,-1 0 1,1 0-1,-1 0 1,0 0-1,1 0 1,-1 0-1,0 0 1,0 0-1,0 0 1,0 0-1,0 0 0,0 0 1,0-1-1,0 1 1,0 0-1,0 0 1,-1 0-1,1 0 1,0 0-1,-1 0 1,1 0-1,-1 0 1,1 0-1,-1 0 1,0 0-1,1 0 1,-1 1-1,0-1 1,0 0-1,1 0 1,-1 1-1,0-1 1,0 0-1,0 1 1,0-1-1,0 1 1,0-1-1,0 1 0,0 0 1,0-1-1,0 1 1,0 0-1,0 0 1,0-1-1,-1 1 1,1 0-1,0 0 1,0 0-1,0 1 1,0-1-1,0 0 1,0 0-1,0 0 1,0 1-1,0-1 1,0 1-1,0-1 1,0 1-1,0-1 1,0 1-1,0-1 1,0 1-3,-6 10 5,2 0-1,-1 0 0,1 1 0,1-1 0,0 1 0,0 0 0,1 0 0,1 0 0,0 1 0,1-1 0,0 1 0,1-1 0,0 1 0,2 3-3,-3-15 0,1 0 1,0 0-1,0 0 0,-1 0 1,1 0-1,0 0 0,0 0 1,0 0-1,0 0 0,1 0 1,-1 0-1,0 0 0,0 0 1,1 0-1,-1 0 0,0 0 0,1-1 1,-1 1-1,1 0 0,-1 0 1,1 0-1,0 0 0,-1 0 1,1-1-1,0 1 0,-1 0 1,1-1-1,0 1 0,0 0 1,0-1-1,0 1 0,-1-1 1,1 1-1,0-1 0,0 0 0,0 1 1,0-1-1,0 0 0,0 0 1,0 0-1,0 0 0,0 1 1,0-1-1,0-1 0,0 1 1,0 0-1,0 0 0,0 0 1,0 0-1,0-1 0,0 1 0,1-1 0,46-35 19,99-183 62,-147 220-81,0-1 0,1 1 1,-1 0-1,0-1 0,0 1 0,1-1 0,-1 1 0,0-1 1,1 1-1,-1-1 0,1 1 0,-1-1 0,0 1 0,1-1 0,-1 1 1,1-1-1,-1 0 0,1 1 0,0-1 0,-1 0 0,1 0 1,-1 1-1,1-1 0,0 0 0,-1 0 0,1 0 0,-1 0 0,1 0 1,0 1-1,-1-1 0,1 0 0,0-1 0,-1 1 0,1 0 0,0 0 1,-1 0-1,1 0 0,-1 0 0,1-1 0,0 1 0,-1 0 1,1 0-1,-1-1 0,1 1 0,-1-1 0,1 1 0,-1 0 0,1-1 1,-1 1-1,1-1 0,-1 1 0,0-1 0,1 1 0,-1-1 1,0 1-1,1-1 0,-1 0 0,0 1 0,0-1 0,1 1 0,-1-1 1,0 0-1,0 1 0,0-1 0,0 0 0,0 1 0,0-1 1,0 0-2,4 56-4,-4-49 4,5 172-2138,5-162 295,2-13-265</inkml:trace>
  <inkml:trace contextRef="#ctx0" brushRef="#br0" timeOffset="4146.845">2624 234 26790,'-16'38'792,"2"3"-488,-1-3-88,6-5-304,9-6-288,9-13-792,1-7-153</inkml:trace>
  <inkml:trace contextRef="#ctx0" brushRef="#br0" timeOffset="4413.476">2426 165 27846,'5'-6'31,"0"-1"1,1 1-1,0-1 1,0 2-1,1-1 0,-1 1 1,1 0-1,1 0 1,-1 1-1,0 0 0,1 0 1,0 1-1,0 0 0,0 0 1,0 1-1,0 0 1,1 0-1,-1 1 0,1 0 1,-1 1-1,1 0 1,-1 0-1,1 1 0,-1 0 1,1 0-1,-1 1 1,0 0-1,0 0 0,0 1 1,0 0-1,0 1 1,0 0-1,-1 0 0,0 0 1,0 1-1,0 0 1,0 1-1,-1-1 0,0 1 1,0 1-1,0-1 1,-1 1-1,0 0 0,0 0 1,-1 0-1,0 1 1,0-1-1,2 8-31,-4-6 49,0-1 1,-1 0-1,0 0 0,0 1 0,-1-1 1,0 1-1,0-1 0,-1 0 1,0 1-1,-1-1 0,0 0 0,0 0 1,-1 0-1,0 0 0,0 0 1,0 0-1,-1-1 0,-1 0 0,1 0 1,-1 0-1,0 0 0,-1-1 1,1 0-1,-1 0 0,-4 2-49,-2 7 36,-2-1-1,0-1 1,-1-1 0,0 0-1,-1-1 1,0 0 0,-1-1-1,0-1 1,0-1-1,-1 0 1,0-1 0,0-2-1,-1 1 1,-6-1-36,24-4-43,-1-1 1,1 1-1,-1-1 1,1 1-1,-1-1 1,1 0-1,-1 0 0,0 0 1,1 0-1,-1 0 1,1 0-1,-1 0 1,0 0-1,1-1 0,-1 1 1,1 0-1,-1-1 1,1 0-1,-1 1 0,1-1 1,0 0-1,-1 0 1,1 1-1,0-1 1,-1 0-1,1 0 0,0-1 1,0 1-1,0 0 1,0 0-1,0-1 1,0 1-1,0 0 0,1-1 1,-1 1-1,0-1 1,1 1-1,-1-1 1,1 1-1,-1-1 0,1 1 1,0-1-1,0 1 1,0-1-1,0 0 1,0 1-1,0-1 0,0 1 1,0-1-1,1 0 1,-1 1-1,0-1 1,1 0 41,12-20-1975,10-3-1014</inkml:trace>
  <inkml:trace contextRef="#ctx0" brushRef="#br0" timeOffset="4680.053">2982 75 28014,'-4'48'888,"-5"6"-400,-1-3-176,2-6-200,4-2-64,4-5-40,4-5-40,-1-5-80,-3 0-96,0-9-416,-4 0-232,-2-14-680,-1-5-33</inkml:trace>
  <inkml:trace contextRef="#ctx0" brushRef="#br0" timeOffset="4880.855">2868 60 27574,'12'-8'236,"1"1"1,0 0-1,0 0 1,0 2-1,1-1 1,0 2-1,0 0 1,0 1-1,0 0 0,12-1-236,-20 3 6,1 1 0,-1 0 0,1-1 0,0 2 0,-1-1-1,1 1 1,-1 0 0,0 1 0,1-1 0,-1 1 0,0 0-1,0 1 1,0-1 0,0 1 0,0 1 0,-1-1 0,1 1-1,-1 0 1,0 0 0,0 0 0,0 1 0,-1 0 0,0 0-1,3 3-5,-5-4 17,0-1 0,-1 1-1,1-1 1,-1 1 0,1 0-1,-1 0 1,0 0 0,-1 0-1,1-1 1,-1 1 0,0 0-1,0 0 1,0 0 0,0 0-1,-1 0 1,1 0 0,-1 0-1,0 0 1,0 0 0,0-1-1,-1 1 1,0 0-1,1-1 1,-1 1 0,0-1-1,-1 0 1,1 0 0,-1 0-1,-1 3-16,-94 73 252,41-55-646,36-22-443</inkml:trace>
  <inkml:trace contextRef="#ctx0" brushRef="#br0" timeOffset="5828.989">7611 2654 22253,'0'0'887,"0"3"193,-55 118 2466,42-91-3381,1 2 0,2-1 0,1 1 0,2 0 1,1 1-1,2 0 0,0 0 0,3 0 0,1 0 0,1 1 0,5 26-165,-6-53 13,1-1 1,0 1-1,0 0 0,1-1 0,0 1 0,0-1 0,0 0 0,1 1 0,0-1 1,0 0-1,1 0 0,-1-1 0,4 4-13,-5-8-4,-1 0 0,1 0 0,0 0 0,-1 0 0,1 0 0,0-1 0,0 1 0,0-1 0,0 1 0,-1-1 0,1 0 0,0 0 0,0 0 0,0 0 0,0 0 0,0 0 0,0 0 0,0 0 0,0-1 0,0 1 0,-1-1 0,1 0 0,0 1 0,0-1 1,-1 0-1,1 0 0,0 0 0,-1 0 0,1-1 0,-1 1 0,1 0 0,-1 0 0,0-1 0,1 1 0,-1-1 4,44-57-1368,-31 17-240,-8-3-177</inkml:trace>
  <inkml:trace contextRef="#ctx0" brushRef="#br0" timeOffset="6049.442">7470 2929 18140,'0'7'2512,"1"0"601,11-4-2097,4-4-328,13-11-199,9-4-97,16-10-208,6-1-280,-11 1-3345</inkml:trace>
  <inkml:trace contextRef="#ctx0" brushRef="#br0" timeOffset="7198.208">3959 1924 10050,'0'0'1742,"0"0"1969,0 0-533,6 2-258,1-1-2712,0-1 1,-1 0 0,1 0 0,0-1 0,-1 1 0,1-1 0,0-1 0,-1 1-1,1-1 1,-1 0 0,1-1 0,-1 0 0,4-2-209,108-71 937,-100 61-905,2 1 1,0 1 0,1 0 0,0 2 0,0 0-1,3 1-32,156-47-12,-102 35 39,-1-4-1,-1-3 0,16-12-26,-32 11 2,2 2 1,0 4-1,29-7-2,-49 19 7,14-3-13,-1-2 0,0-2 0,-2-3-1,46-26 7,175-107 7,-209 127-33,4 0 121,-2-4 0,0-2 0,30-23-95,-45 24 75,2 3 1,1 2-1,1 3 0,47-15-75,-69 29 5,-1-2 0,-1-1-1,0-2 1,-1-1 0,-1-2-1,0-1 1,-2-1 0,0-1-1,-2-2 1,9-10-5,111-125 484,-144 158-256,-2 1-31,0 0-51,0 0-50,0 0-52,0 0-163,-1 0-506,0 0-380</inkml:trace>
  <inkml:trace contextRef="#ctx0" brushRef="#br0" timeOffset="8449.353">4149 1717 12859,'-1'1'6349,"4"-14"-3800,2-3-2285,1 0 1,0 1-1,2 0 0,-1 0 1,2 1-1,0 0 1,11-12-265,10-3 163,1 2-1,1 1 1,1 2 0,1 2 0,2 0 0,0 3 0,1 1 0,23-8-163,49-26 84,-77 34-72,-24 12-11,0 1-1,0 0 1,0 0-1,1 1 0,-1 0 1,1 1-1,0 0 1,0 0-1,0 1 0,1 0 1,-1 0-1,1 1 1,-1 1-1,1 0 0,5 0 0,-10 3 5,1 1-1,-1-1 0,0 1 0,0 0 1,0 0-1,-1 1 0,1 0 1,-1-1-1,0 1 0,-1 1 0,1-1 1,-1 1-1,0-1 0,0 1 1,-1 0-1,1 0 0,-1 0 0,-1 0 1,1 0-5,12 27 56,0-9 38,1-1 0,2-1 1,0-1-1,1 0 0,1-1 1,1-1-1,1 0 1,1-2-1,0-1 0,1 0 1,0-2-1,6 2-94,-15-8 26,1-1 0,0 0 0,1-1 0,-1 0 0,1-1 0,0-1 0,1-1 0,-1 0 0,1-1 0,-1 0 0,1-2-1,-1 0 1,1-1 0,0 0 0,6-3-26,55-8 199,0-3-1,-1-3 0,56-23-198,-103 30 46,0-1-1,-2-2 1,0-1 0,0-1 0,-2-1-1,0-2 1,-1 0 0,-1-2 0,0 0 0,14-20-46,35-50 163,-48 57-82,1 2-1,2 0 1,2 1-1,0 2 1,2 1-1,5-2-80,0 5 35,-12 11-14,0-2 0,-1-1 0,-1-1 1,-1-1-1,0 0 0,-2-2 0,0-1 1,-1 0-1,-2-1 0,0-1 0,2-7-21,151-313 55,-117 287-27,-52 57-140,-1 0-453,0 0-418</inkml:trace>
  <inkml:trace contextRef="#ctx0" brushRef="#br0" timeOffset="9630.713">6728 903 22117,'2'-9'198,"-1"1"1,2-1 0,-1 1-1,1 0 1,1 0-1,-1 0 1,1 1 0,1-1-1,-1 1 1,1 0-1,2-2-198,15-25 299,66-190 331,-61 144-485,-23 67-84,1 1 0,0 0 0,1 0 0,0 1 0,1 0 0,1 0 0,0 1 0,0-1 0,1 2 0,0-1 0,0 1 0,1 1 0,1 0 0,-1 0 0,1 1 0,0 0 0,12-5-61,35-16 160,-35 18-133,0-1-1,-1-1 1,0-1-1,0-1 1,-2-1-1,0 0 1,18-19-27,-31 27 5,-6 4-5,0 1 1,1-1 0,-1 1-1,1 0 1,-1 0 0,1-1 0,0 1-1,0 1 1,0-1 0,0 0 0,1 0-1,-1 1 1,0-1 0,1 1-1,-1 0 1,1 0 0,-1 0 0,1 0-1,-1 0 1,1 0 0,0 1-1,0-1 1,-1 1 0,1 0 0,0 0-1,0 0 1,-1 0 0,1 0 0,0 1-1,-1-1 1,1 1 0,2 0-1,13 8-808,-18-9 315</inkml:trace>
  <inkml:trace contextRef="#ctx0" brushRef="#br0" timeOffset="10646.124">6781 808 23741,'0'0'1092,"3"-9"1318,16-8-2224,0 1 0,1 0 1,1 2-1,0 0 0,1 1 0,11-3-186,19-14 122,182-127 125,-218 143-239,1 1 0,0 0 1,0 1-1,1 1 0,1 1 1,-1 0-1,2 2 0,-1 0 0,15-3-8,145-61 43,-164 60-1230,-18 13 1942</inkml:trace>
  <inkml:trace contextRef="#ctx0" brushRef="#br0" timeOffset="11206.074">7578 806 26054,'29'15'984,"9"2"-200,11-2-376,4 1-136,4-3-152,-3 2-40,-9-2-24,-5 1 0,-18-2 24,-6-2-24,-9-2-80,-7-8-104,0 0-464,0 0-304,0 0-664,-2 0 239</inkml:trace>
  <inkml:trace contextRef="#ctx0" brushRef="#br0" timeOffset="11591.67">7369 933 24429,'14'6'3068,"-11"-5"-3001,0 1 7,1-1 0,-1 0 0,0 0 0,1-1 0,-1 1 0,1-1 0,0 0 0,-1 0 1,1 0-1,-1 0 0,1 0 0,-1-1 0,1 0 0,-1 0 0,0 0 0,1 0 0,-1 0 0,0 0 0,0-1 0,1 0-74,13-12 101,-1 0 0,0-1 0,-2-1 0,0 0-1,0-1 1,-2 0 0,0-1 0,-1-1 0,-1 0 0,0 0 0,-2-1 0,5-15-101,8-86 146,-21 121-145,1 1-1,-1-1 0,1 0 1,-1 0-1,1 0 0,-1 0 1,1 0-1,-1 1 1,1-1-1,-1 0 0,1 0 1,-1 0-1,1 0 0,-1 0 1,1 0-1,-1-1 0,1 1 1,-1 0-1,0 0 0,1 0 1,-1 0-1,1-1 0,-1 1 1,1 0-1,-1 0 0,0-1 1,1 1-1,-1 0 0,1 0 1,-1-1-1,0 1 0,1-1 1,-1 1-1,0 0 0,0-1 1,1 1-1,-1-1 0,0 1 1,0-1-1,0 1 0,1 0 1,-1-1-1,0 1 0,0-1 1,0 1-1,0-1 0,0 1 1,0-1-1,0 1 0,0-1 1,0 1-1,0-1 0,0 1 1,0-1-1,-1 1 0,1-1 1,0 1-1,0-1 0,0 1 1,-1-1-2,68 73-129,-58-63 24,1 0 1,0-1-1,1 0 1,0 0-1,0-1 1,0-1-1,1 0 1,0 0-1,0-1 0,0-1 1,1 0-1,0-1 1,-1 0-1,1-1 1,4 0 105,28 3-1255</inkml:trace>
  <inkml:trace contextRef="#ctx0" brushRef="#br0" timeOffset="12369.353">8459 882 25701,'-4'23'529,"1"7"-73,3 8-200,6 4-40,3 6-136,-1 0 16,-2 0-96,-4-1-152,-4-15-528,-1-1-153,-5-15-375,-3-10-792</inkml:trace>
  <inkml:trace contextRef="#ctx0" brushRef="#br0" timeOffset="12654.68">8233 900 24573,'30'-13'293,"1"1"0,0 2 1,1 1-1,0 1 0,0 2 0,1 2 0,-1 0 0,1 3 0,24 1-293,-54-1 26,0 1-1,0 0 0,0 0 1,0 0-1,0 0 1,0 0-1,-1 0 0,1 1 1,0 0-1,0-1 1,0 1-1,0 0 0,-1 0 1,1 1-1,0-1 1,-1 0-1,1 1 0,-1 0 1,1 0-1,-1-1 0,0 1 1,0 0-1,0 1 1,0-1-1,0 0 0,0 1 1,-1-1-1,1 1 1,-1-1-1,0 1 0,0 0 1,0 0-1,0-1 1,0 1-1,0 0 0,-1 0 1,1 0-1,-1 0 1,0 0-1,0 0 0,0 0 1,0 0-1,-1 0 1,1 0-1,-1-1 0,0 3-25,-3 1 7,0 1-1,0-1 1,-1 0-1,0-1 1,0 1 0,0-1-1,-1 0 1,0 0-1,0-1 1,0 0-1,0 0 1,-1 0-1,0 0 1,1-1-1,-1-1 1,-1 1-1,1-1 1,0 0-1,0 0 1,-1-1-1,1 0 1,-1-1-1,1 0 1,-1 0 0,1 0-1,-1-1 1,1 0-1,-6-1-6,0-9-541,11-3 1134</inkml:trace>
  <inkml:trace contextRef="#ctx0" brushRef="#br0" timeOffset="13232.178">8763 834 23477,'16'47'1234,"-15"-47"-1173,-1 1 1,1 0 0,-1-1 0,1 1 0,-1 0-1,1-1 1,-1 1 0,0 0 0,1-1 0,-1 1 0,0 0-1,0 0 1,1 0 0,-1-1 0,0 1 0,0 0-1,0 0 1,0 0 0,0-1 0,0 1 0,0 0-1,0 0 1,-1 0 0,1-1 0,0 1 0,0 0-1,-1 0 1,1-1 0,0 1 0,-1 0 0,1-1-1,-1 1 1,1 0 0,-1-1 0,1 1 0,-1 0 0,1-1-1,-1 1 1,1-1 0,-1 1 0,0-1 0,0 0-1,1 1 1,-1-1 0,0 0 0,1 1 0,-1-1-1,0 0 1,0 0 0,0 1 0,1-1 0,-2 0-62,-14 11 181,-6 20-98,21-20 109,6-10-134,69-7 439,-66 2-414,44-25 336,-51 29-412,0-1 1,0 0-1,0 0 1,0 0 0,-1 0-1,1 0 1,0 0-1,0 0 1,-1 0-1,1 0 1,-1 0-1,1 0 1,-1 0-1,1-1 1,-1 1-1,0 0 1,1 0-1,-1-1 1,0 1-1,0 0 1,0 0-1,0-1 1,0 1-1,0 0 1,0 0 0,-1 0-1,1-1 1,0 1-1,-1 0 1,1 0-1,-1 0 1,1-1-1,-1 1 1,1 0-1,-1 0 1,0 0-1,0 0 1,0 0-1,1 0 1,-1 1-1,-1-2-7,-46-63-4054,45 53 2535</inkml:trace>
  <inkml:trace contextRef="#ctx0" brushRef="#br0" timeOffset="13950.51">8967 619 23909,'-2'3'1012,"-3"6"-825,0 1-1,1-1 0,1 1 0,-1 0 1,2 0-1,-1 0 0,1 0 0,1 1 1,0-1-1,0 0 0,1 1 0,1-1 1,0 7-187,-1 6 335,-1-13-284,1-1 0,0 1 0,1-1 1,0 1-1,0-1 0,1 1 0,0-1 0,1 0 1,0 0-1,0 0 0,1 0 0,0 0 0,1-1 1,0 0-1,0 0 0,1 0 0,0 0 0,1 0-51,-5-8 9,-1 0 0,0-1 0,0 1 0,1-1 0,-1 1 0,0-1 0,0 0 0,0 0 0,0 1 0,0-1 0,0 0 0,0 0 0,0 0 0,0 0 0,-1 0 0,1 0 0,0 0 0,-1 0 0,1 0 0,0 0 0,-1-1 0,0 1 0,1 0 0,-1 0 0,1-1 0,-1 1 0,0 0 0,0-1 0,0 1 0,0 0 0,0 0 0,0-1 0,0 1 0,-1 0 0,1 0 0,0-1 0,-1 1 0,1 0 0,-1-1-9,0-7-27,-1 0 0,1 1 0,-2-1 0,1 1 0,-2-1 0,1 1-1,-1 0 1,0 0 0,0 1 0,-5-7 27,6 10-40,2 1-76,1 3 14,2 5 96,0-1 1,0 1-1,0-1 1,1 0-1,0 0 1,0 0-1,0 0 1,0 0-1,1-1 1,-1 1-1,1-1 1,0 0-1,0 0 1,0-1-1,1 1 1,-1-1-1,0 0 1,1 0-1,0 0 1,-1-1-1,1 1 1,0-1 0,0 0-1,0-1 1,0 1-1,2-1 6,2 1 20,0-1 0,-1 0 0,1 0-1,0-1 1,-1 0 0,1 0 0,-1-1 0,1 0 0,-1-1 0,0 1-1,0-2 1,0 1 0,0-1 0,0 0 0,-1-1 0,0 0-1,3-2-19,-11 7 2,0 1-1,0-1 1,0 0-1,0 0 0,0 1 1,0-1-1,0 0 1,0 0-1,0 0 0,0 0 1,0 0-1,-1 0 1,1-1-1,0 1 0,0 0 1,0 0-1,0-1 1,0 1-1,1-1 0,-1 1 1,0-1-1,0 1 1,0-1-1,0 1 0,0-1 1,1 0-1,-1 0 0,0 1 1,0-1-1,1 0 1,-1 0-1,1 0 0,-1 0 1,1 0-1,-1 1 1,1-1-1,-1 0 0,1 0 1,0 0-1,0 0 1,-1 0-1,1-1 0,0 1 1,0 0-1,0 0 1,0 0-1,0 0 0,0 0 1,1 0-1,-1 0 1,0 0-1,0 0 0,1 0 1,-1 0-1,1 0 1,-1 0-1,1 0 0,-1 1 1,1-1-1,-1 0 1,1 0-1,0 0 0,0 1 1,-1-1-1,1 0 0,0 0-1,-7 4 7,-1 1 0,0 0 0,1 0-1,0 0 1,0 0 0,0 1 0,0 0-1,1 1 1,0-1 0,0 1 0,0 0-1,1 0 1,0 0 0,0 1 0,1-1-1,-3 8-6,6-12 8,0 0-1,0 0 0,0 0 0,1 0 0,-1 0 0,1 0 0,0 0 0,-1 0 0,1 0 0,0 0 0,0 0 0,0-1 0,0 1 0,1 0 0,-1-1 0,0 1 1,1-1-1,-1 1 0,1-1 0,-1 0 0,1 1 0,0-1 0,0 0 0,-1 0 0,1 0 0,0-1 0,0 1 0,0 0 0,0-1 0,0 1 0,0-1 0,0 1 0,0-1 1,0 0-1,0 0 0,0 0 0,0 0 0,1 0 0,-1-1 0,0 1 0,0-1 0,0 1 0,0-1 0,-1 0 0,1 0 0,0 1 0,0-1 0,0-1 0,-1 1 1,1 0-1,1-2-7,18-5 28,-1-2 0,-1-1 0,0 0 0,0-1 1,-1-1-1,14-14-28,0 2 45,-32 25-45,0 1 1,0-1-1,0 0 0,0 0 0,0 1 0,0-1 0,0 0 1,-1 1-1,1-1 0,1 0 0,-1 0 0,0 1 0,0-1 1,0 0-1,0 1 0,0-1 0,0 0 0,0 0 0,0 1 1,0-1-1,0 0 0,1 0 0,-1 1 0,0-1 0,0 0 0,0 0 1,0 0-1,1 1 0,-1-1 0,0 0 0,0 0 0,1 0 1,-1 0-1,0 1 0,0-1 0,1 0 0,-1 0 0,0 0 1,0 0-1,1 0 0,-1 0 0,0 0 0,0 0 0,1 0 1,-1 0-1,0 0 0,1 0 0,-1 0 0,0 0 0,0 0 0,1 0 1,-1 0-1,0 0 0,0 0 0,1 0 0,-14 33 18,11-26 5,-11 46 53,12-53-80,1 1-1,-1 0 1,1 0-1,0 0 1,0 0-1,-1-1 1,1 1-1,0 0 1,0 0-1,0 0 1,0 0 0,0 0-1,0-1 1,0 1-1,0 0 1,1 0-1,-1 0 1,0 0-1,0-1 1,1 1-1,-1 0 1,1 0-1,-1 0 1,0-1-1,1 1 1,-1 0-1,1-1 1,0 1 0,-1 0-1,1-1 1,-1 1-1,1-1 1,0 1-1,0-1 1,-1 1-1,1-1 1,0 1-1,0-1 1,-1 0-1,1 0 1,0 1-1,0-1 1,0 0-1,0 0 1,0 0 0,-1 0-1,1 0 1,0 0-1,0 0 1,0 0-1,0 0 1,0 0-1,-1-1 1,1 1-1,0 0 1,0 0-1,0-1 1,0 1 4,10-5-105,-1-1 1,0 0-1,0 0 0,0-1 0,0-1 1,-1 1-1,-1-1 0,1-1 1,-1 0-1,-1 0 0,1 0 1,3-8 104,-8 3-1447,-4 2-230</inkml:trace>
  <inkml:trace contextRef="#ctx0" brushRef="#br0" timeOffset="14492.553">9550 670 26190,'50'197'1959,"-49"-194"-1944,0 1 0,0-1 0,0 0 1,0 1-1,1-1 0,-1 0 0,1 0 0,0 0 1,0 0-1,0 0 0,0 0 0,1-1 1,-1 1-1,1-1 0,0 0 0,-1 1 0,1-1 1,0 0-1,0-1 0,1 1 0,-1-1 1,0 1-1,0-1 0,1 0 0,-1 0 0,1 0 1,-1 0-1,1-1 0,-1 0 0,1 1 1,-1-1-1,1-1 0,-1 1 0,1 0 0,-1-1 1,1 0-1,-1 0 0,1 0 0,-1 0 0,0 0 1,0-1-1,1 1 0,-1-1 0,0 0 1,0 0-1,1-2-15,1 2 6,-1-1 0,1-1-1,-1 1 1,0-1 0,0 1 0,0-1 0,0 0 0,-1-1-1,1 1 1,-1 0 0,-1-1 0,1 0 0,0 0 0,-1 0 0,0 0-1,0 0 1,-1 0 0,1-1 0,-1 1 0,0 0 0,-1-1 0,1 1-1,-1-1 1,0 1 0,-1-1 0,1 1 0,-1-1 0,0 1 0,0 0-1,-1 0 1,0-2-6,2 6-3,0 0 0,-1 1 1,1-1-1,0 0 0,-1 0 0,1 1 0,-1-1 0,1 0 0,0 1 0,-1-1 1,0 0-1,1 1 0,-1-1 0,1 1 0,-1-1 0,0 1 0,1-1 1,-1 1-1,0-1 0,0 1 0,1 0 0,-1 0 0,0-1 0,0 1 0,1 0 1,-1 0-1,0 0 0,0 0 0,0 0 0,0 0 0,1 0 0,-1 0 0,0 0 1,0 0-1,0 0 0,1 0 0,-1 1 0,0-1 0,0 0 0,1 0 0,-1 1 1,0-1-1,0 1 0,1-1 0,-1 1 0,0-1 0,1 1 0,-1-1 1,1 1-1,-1 0 0,1-1 0,-1 1 0,1 0 0,-1-1 0,1 1 0,0 0 3,-17 44-41,18-41 49,0 0 1,0 1 0,0-1 0,0-1 0,1 1 0,0 0-1,0 0 1,0 0 0,0-1 0,1 0 0,-1 1 0,1-1 0,0 0-1,0 0 1,0 0 0,0-1 0,1 1 0,-1-1 0,1 1-1,-1-1 1,1 0 0,0-1 0,0 1 0,0-1 0,0 1 0,0-1-1,0-1 1,0 1 0,1 0 0,-1-1 0,0 0 0,0 0-1,0 0 1,1-1 0,-1 1 0,0-1 0,0 0 0,0 0 0,0 0-1,0-1 1,3-1-9,0 1-5,0 1 0,0-1 0,-1-1 0,1 1 0,-1-1 0,0 0 0,0-1-1,0 1 1,0-1 0,0 0 0,-1-1 0,0 1 0,0-1 0,0 0 0,-1-1 0,1 1-1,-1-1 1,-1 0 0,1 0 0,-1 0 0,0 0 0,0 0 0,1-6 5,-4 11 0,0 0-1,-1 0 1,1 0 0,0 1 0,-1-1 0,1 0 0,-1 0-1,1 1 1,-1-1 0,1 0 0,-1 1 0,0-1-1,1 1 1,-1-1 0,0 1 0,1-1 0,-1 1-1,0-1 1,0 1 0,0 0 0,1-1 0,-1 1-1,0 0 1,0 0 0,0-1 0,0 1 0,1 0 0,-1 0-1,0 0 1,0 0 0,0 0 0,0 1 0,0-1-1,1 0 1,-1 0 0,0 0 0,0 1 0,0-1-1,0 0 1,1 1 0,-1-1 0,0 1 0,0-1-1,1 1 1,-1-1 0,0 1 0,1-1 0,-1 1-1,1 0 1,-1-1 0,1 1 0,-1 0 0,1 0 0,-1-1-1,1 1 1,0 0 0,-1 0 0,1 0 0,0-1-1,0 1 1,0 0 0,-1 0 0,1 0 0,-5 6 30,0 0 0,0 0 0,1 0-1,0 1 1,0-1 0,0 1 0,1 0 0,1 0 0,-1 1 0,1-1 0,1 1 0,-2 7-30,4-15-48,-1 0 0,1 1 1,0-1-1,-1 0 0,1 0 1,0 0-1,-1 0 0,1 0 1,0 0-1,0 0 0,0 0 1,0 0-1,0 0 0,0 0 1,0-1-1,1 1 0,-1 0 1,0-1-1,0 1 0,0-1 1,1 1-1,-1-1 0,0 0 1,1 1-1,-1-1 0,0 0 1,1 0-1,-1 0 0,0 0 1,1 0-1,-1 0 0,0 0 1,1-1-1,-1 1 0,0 0 1,0-1-1,1 1 0,-1-1 1,0 0-1,0 1 0,0-1 1,0 0-1,0 1 0,1-1 1,-1 0-1,-1 0 0,1 0 1,0 0-1,0 0 0,0 0 1,0 0-1,-1-1 0,1 1 1,0 0 47,16-20-4193</inkml:trace>
  <inkml:trace contextRef="#ctx0" brushRef="#br0" timeOffset="14756.733">10001 577 29214,'0'0'368,"0"0"-304,1 0-232,1 0-328</inkml:trace>
  <inkml:trace contextRef="#ctx0" brushRef="#br0" timeOffset="15368.183">10334 705 24605,'-14'7'272,"0"0"-1,1 1 1,0 0-1,0 1 1,1 1-1,0 0 0,0 1 1,1 0-1,1 0 1,0 1-1,0 1-271,9-12 22,-1 0 0,1-1-1,0 1 1,0 0-1,0-1 1,0 1 0,0 0-1,0 0 1,0 0 0,0 0-1,0 0 1,1 0 0,-1 0-1,0 0 1,1 0 0,-1 0-1,0 0 1,1 1 0,-1-1-1,1 0 1,0 0 0,-1 1-1,1-1 1,0 0-1,0 1 1,0-1 0,0 0-1,0 1 1,0-1 0,0 0-1,1 0 1,-1 1 0,0-1-1,1 0 1,-1 0 0,1 1-1,-1-1 1,1 0 0,-1 0-1,1 0 1,0 0 0,0 0-1,0 0 1,-1 0-1,1 0 1,0 0 0,0 0-1,0 0 1,1-1 0,-1 1-1,0 0 1,0-1 0,0 1-1,0-1 1,1 1 0,-1-1-1,0 0 1,0 1 0,1-1-1,-1 0-21,20-3 0,0 0-1,0-2 1,0 0-1,-1-1 1,0-2 0,0 0-1,0-1 1,-1 0-1,14-12 1,-21 15-98,-1-2-1,0 0 0,0 0 1,0-1-1,-2 0 1,1 0-1,-1-1 0,0-1 1,-1 0-1,0 0 1,-1 0-1,0-1 0,-1 0 1,-1 0-1,0-1 0,3-8 100,-48 129-266,37-98 318,-1-1 54,0 0 1,1 1 0,0-1-1,1 0 1,0 1 0,1 0-1,0-1 1,0 1 0,1 0-1,0-1 1,1 1 0,0 0-1,0-1 1,1 1-1,2 4-107,-2-12 14,1 1-1,0-1 1,0 0-1,0 0 1,0 0-1,0 0 1,0-1-1,1 1 1,-1-1-1,1 0 1,-1 0-1,1 0 1,-1 0-1,1 0 1,-1-1-1,1 0 1,0 0-1,-1 0 1,1 0-1,0 0 1,-1-1-1,1 0 1,-1 0-1,1 0 1,-1 0-1,1 0 1,-1-1-1,0 1 1,0-1-1,0 0 1,1 0-1,-2 0 1,1 0-1,0-1 1,1-1-14,18-9-29,-1-1 1,-1 0 0,0-2 0,-1-1 0,0 0-1,-1-1 1,-2-1 0,0-1 0,0 0 0,-2-1-1,-1-1 1,-1 0 0,0-1 0,-2 0-1,0-1 1,-2 0 0,-1 0 0,-1-1 0,-1 1-1,2-25 29,-6 42-39,-1 0-1,1 0 0,-1 1 0,-1-1 0,0 0 1,0 1-1,0-1 0,-1 1 0,1-1 0,-2 1 1,1-1-1,-1 1 0,0 0 0,0 0 0,0 1 1,-1-1-1,0 1 0,0-1 0,-1 1 0,1 0 1,-1 1-1,0-1 0,-1 1 0,1 0 0,-1 0 1,1 1-1,-1 0 0,0 0 0,0 0 0,-1 0 1,1 1-1,-7-1 40,7 3 11,1 0 0,-1 1 0,0 0 0,0 0 0,1 1 0,-1-1 0,1 1 0,0 1-1,-1-1 1,1 1 0,0-1 0,0 2 0,1-1 0,-1 0 0,0 1 0,1 0 0,0 0 0,0 0 0,0 0 0,1 1 0,-1 0 0,1 0 0,0 0-11,-53 122 911,52-109-819,0 0 1,1 0-1,1 0 0,1 0 1,0 1-1,2-1 1,0 0-1,2 10-92,-2-20-2,1-1 1,-1 0-1,2 0 0,-1 1 1,1-1-1,0-1 0,0 1 0,0 0 1,1-1-1,0 0 0,1 0 1,-1 0-1,1 0 0,1-1 0,-1 1 1,1-1-1,-1-1 0,1 1 0,1-1 1,-1 0-1,1 0 0,0-1 2,87 18-1173,-41-20-66</inkml:trace>
  <inkml:trace contextRef="#ctx0" brushRef="#br0" timeOffset="16768.608">8826 1605 20212,'0'-3'183,"0"0"0,0 0 0,0 0 0,-1 0 0,1 0 0,-1 0 0,0 0-1,0 0 1,0 0 0,0 1 0,0-1 0,0 0 0,-1 1 0,1-1 0,-1 1-1,0-1 1,0 1 0,0 0 0,0 0 0,0 0 0,0 0 0,-1 0 0,1 0 0,-1 0-1,1 1 1,-1 0 0,0-1 0,1 1 0,-1 0 0,0 0 0,0 0 0,0 1 0,0-1-1,0 1 1,0 0 0,0-1 0,-2 1-183,-1 5 51,0-1 1,0 1-1,1 0 0,-1 0 0,1 0 1,0 1-1,1 0 0,-1 0 1,1 0-1,0 0 0,1 1 0,-1 0 1,2 0-1,-1 0 0,1 0 1,-1 0-1,2 0 0,-1 0 0,1 1 1,0 0-52,-4 17 112,1 0 0,1 0 0,1 0 1,1 1-1,1-1 0,1 0 0,4 20-112,-5-43 1,0-1-1,0 1 1,0 0 0,0-1-1,0 1 1,0 0 0,0-1-1,0 1 1,1-1 0,-1 1-1,1-1 1,-1 1-1,1-1 1,0 1 0,-1-1-1,1 1 1,0-1 0,0 0-1,0 1 1,0-1 0,0 0-1,0 0 1,0 0-1,1 0 1,-1 0 0,0 0-1,1 0 1,-1 0 0,1 0-1,-1-1 1,1 1 0,-1 0-1,1-1 1,-1 1 0,1-1-1,-1 0 1,1 0-1,0 0 1,-1 1 0,1-1-1,-1-1 1,1 1 0,0 0-1,-1 0 1,1-1 0,-1 1-1,1 0 1,-1-1-1,1 0 1,-1 1 0,1-1-1,-1 0 1,1 0 0,-1 0-1,0 0 1,1 0 0,-1 0-1,0 0 1,0 0-1,0 0 1,0-1 0,0 1-1,0 0 1,0-1 0,-1 1-1,1-1 1,0 1 0,-1-1-1,1 1 0,27-37 86,-1-2 0,-2 0 0,-2-1 0,13-33-86,-33 69 5,0 0 1,0-1-1,0 1 0,-1-1 0,0 1 0,0-1 0,0 0 1,-1 0-1,0 0 0,0 0 0,0 0 0,-1 0 0,0 0 0,0-1 1,0 1-1,-1 0 0,0 0 0,0 0 0,-1 0 0,0 0 1,0 1-1,0-1 0,-2-3-5,1 8-3,1 1-1,-1-1 1,1 1 0,-1 0-1,1 0 1,-1 0 0,1 1-1,-1-1 1,1 1 0,-1-1-1,1 1 1,-1 0 0,1 0-1,0 0 1,0 0 0,-1 0-1,1 0 1,0 1 0,0-1-1,0 1 1,0-1 0,0 1-1,1 0 1,-1 0 0,1 0-1,-1 0 1,1 0 0,-1 0-1,1 0 1,0 0 0,0 1-1,0-1 1,0 1 0,1-1-1,-1 0 1,0 1 0,1-1-1,0 1 4,-7 13-1,1 0 0,1 0 0,0 0 0,1 0 0,1 1 0,1 0 0,0 0 0,1 0 0,1 7 1,0-22-1,-1-1 1,1 0-1,0 0 0,0 1 1,-1-1-1,1 0 1,0 1-1,0-1 0,0 0 1,1 1-1,-1-1 0,0 0 1,0 0-1,1 1 0,-1-1 1,1 0-1,-1 0 1,1 1-1,-1-1 0,1 0 1,0 0-1,-1 0 0,1 0 1,0 0-1,0 0 1,0 0-1,0 0 0,0 0 1,0-1-1,0 1 0,0 0 1,0-1-1,0 1 1,1 0-1,-1-1 0,0 1 1,0-1-1,1 0 0,-1 1 1,0-1-1,0 0 1,1 0-1,-1 0 0,0 0 1,1 0-1,-1 0 0,0 0 1,1-1-1,-1 1 1,0 0-1,0-1 0,1 1 1,-1-1-1,0 1 0,0-1 1,65-48 27,-56 40-23,7-6 9,0 3 3,-2-2 0,1 0 1,-1 0-1,-1-1 0,-1-1 1,0-1-1,-1 0 0,-1 0 1,0-1-1,3-11-16,-13 29 0,-1 0 0,0 0 0,1 0 0,-1-1 1,1 1-1,-1 0 0,0-1 0,0 1 0,1 0 0,-1-1 0,0 1 0,0 0 0,1-1 1,-1 1-1,0 0 0,0-1 0,0 1 0,0-1 0,1 1 0,-1-1 0,0 1 0,0 0 1,0-1-1,0 1 0,0-1 0,0 1 0,0-1 0,0 1 0,0 0 0,0-1 0,-1 1 1,1-1-1,0 1 0,0-1 0,0 1 0,0 0 0,-1-1 0,1 1 0,0 0 1,0-1-1,-1 1 0,1 0 0,0-1 0,-1 1 0,1 0 0,0-1 0,-1 1 0,1 0 1,0 0-1,-1 0 0,1-1 0,-1 1 0,1 0 0,0 0 0,-1 0 0,1 0 0,-1 0 1,1 0-1,-1 0 0,1 0 0,0 0 0,-1 0 0,1 0 0,-1 0 0,1 0 1,-1 0-1,1 0 0,-25 21-28,-38 130 24,63-150 5,-1 0-1,0 1 1,0-1-1,0 0 1,1 1-1,-1-1 1,1 1 0,-1-1-1,1 1 1,-1-1-1,1 1 1,0 0-1,0-1 1,0 1 0,0-1-1,0 1 1,0-1-1,0 1 1,1-1-1,-1 1 1,0 0 0,1-1-1,0 0 1,-1 1-1,1-1 1,0 1-1,-1-1 1,1 0 0,0 1-1,0-1 1,0 0-1,0 0 1,0 0-1,1 0 1,-1 0 0,0 0-1,0 0 1,1 0-1,-1 0 1,1-1-1,-1 1 1,0 0 0,1-1-1,-1 1 1,1-1-1,-1 0 1,1 1-1,0-1 1,0 0-1,19-8 11,-1 0 0,0-2 0,-1 0 0,0-1 0,0-1 0,-1-1 0,-1-1 0,0 0 0,13-15-11,-25 25 0,8-7-11,-1 0 1,0-1-1,-1 0 1,0-1-1,-1 0 1,0 0 0,-1-1-1,0-1 1,-2 0-1,1 0 1,4-15 10,-12 27-65,-12 19-14,2 1 104,1 0 0,0 1-1,2 0 1,0 0 0,1 0 0,0 1 0,2 0 0,-2 17-25,5-35 3,1 0 0,0 0 1,-1 0-1,1 0 1,0 0-1,0 1 0,0-1 1,0 0-1,0 0 0,0 0 1,0 0-1,0 1 1,0-1-1,0 0 0,1 0 1,-1 0-1,0 0 0,1 0 1,-1 0-1,1 0 1,0 0-1,-1 0 0,1 0 1,0 0-1,-1 0 1,1 0-1,0 0 0,0 0 1,0-1-1,0 1 0,0 0 1,0-1-1,0 1 1,0-1-1,0 1 0,0-1 1,0 1-1,0-1 0,0 0 1,0 1-1,0-1 1,1 0-1,-1 0 0,0 0 1,0 0-1,0 0 1,0 0-1,0 0 0,1 0 1,-1-1-1,0 1 0,0 0 1,0-1-1,0 1 1,0-1-1,0 1 0,0-1 1,1 0-4,111-102 65,-89 78-53,10-8 3,-2-1-1,-1-2 0,-2-1 1,-1-2-1,3-8-14,34-100 32,-54 102-36,-18 43-12,-86 210-13,80-174 39,10-24-7,-2-2 5,1 0 1,0 1-1,0-1 1,1 1 0,0 0-1,1 0 1,0 0-1,0 1 1,1-1 0,0 0-1,1 1 1,0-1-1,0 0 1,1 1 0,1-1-1,-1 0 1,1 0-1,1 0 1,0 0-1,0 0 1,3 5-9,-2-7-1,0-1-1,1 0 0,0 0 1,0 0-1,0 0 1,1-1-1,0 0 1,0 0-1,0-1 1,1 1-1,-1-1 1,1-1-1,0 1 1,0-1-1,0-1 1,0 1-1,1-1 0,-1 0 1,1-1-1,6 1 2,-13-2-3,0 1 0,0-1 0,0 0-1,0 1 1,0-1 0,0 0 0,-1 0-1,1 0 1,0 0 0,0 0 0,0 0-1,0 0 1,0 0 0,0 0 0,0 0-1,0-1 1,0 1 0,-1 0 0,1-1-1,0 1 1,0 0 0,0-1-1,-1 1 1,1-1 0,0 0 0,0 1-1,-1-1 1,1 1 0,0-1 0,-1 0-1,1 0 1,-1 1 0,1-1 0,-1 0-1,1 0 1,-1 0 0,0 1 0,1-1-1,-1 0 1,0 0 0,0 0 0,1 0-1,-1 0 1,0 0 0,0 0 0,0 0-1,0 1 1,0-1 0,0 0 0,-1 0-1,1 0 1,0 0 0,0 0 0,-1 0-1,1 0 4,-29-43-347,-201-128-439,228 169 779,2 3 42,135 19-62,-21-7-2406,-58-8-1596</inkml:trace>
  <inkml:trace contextRef="#ctx0" brushRef="#br0" timeOffset="17448.264">9995 1594 26574,'-41'415'2422,"33"-367"-2121,0-61-82,15-76-49,4 11-223,3 1 0,3 0 0,4 1 0,15-33 53,4 39-242,-39 69 239,0-1-1,1 1 0,-1-1 0,1 1 0,-1 0 0,1 0 0,-1 0 0,1 0 1,0 0-1,-1 0 0,1 0 0,0 0 0,0 0 0,0 1 0,-1-1 0,1 1 1,0 0-1,0-1 0,0 1 0,0 0 0,0 0 0,0 0 0,0 0 0,0 1 1,0-1-1,0 0 0,0 1 0,0-1 0,-1 1 0,1 0 0,0 0 0,0 0 1,-1 0-1,1 0 0,0 0 0,1 1 4,-1-1 1,0 1 0,0-1 1,-1 1-1,1-1 0,0 1 1,0 0-1,-1-1 0,1 1 0,-1 0 1,0 0-1,1 0 0,-1 0 0,0 1 1,0-1-1,0 0 0,-1 0 1,1 1-1,0-1 0,-1 0 0,0 1 1,1-1-1,-1 1 0,0-1 0,0 0 1,0 1-1,-1-1 0,1 0 1,0 1-1,-1-1 0,0 0 0,1 1 1,-1-1-1,0 0 0,0 0 1,-1 0-1,1 0 0,0 0 0,-1 0 1,1 0-1,-1 0 0,1 0 0,-1-1 1,0 1-1,0-1 0,0 1-1,-204 157 646,203-156-608,14-20-179,80-67-2145,-54 55 3437</inkml:trace>
  <inkml:trace contextRef="#ctx0" brushRef="#br0" timeOffset="18115.737">10207 1571 27326,'-3'6'140,"2"-5"-111,-1 0-1,1 0 1,0 1 0,0-1-1,0 0 1,0 1 0,0-1-1,0 1 1,1-1 0,-1 1-1,0-1 1,1 1 0,-1-1-1,1 1 1,-1 0 0,1-1-1,0 1 1,0 0 0,0-1-1,0 1 1,0 0 0,0-1-1,0 1 1,0 0 0,1-1-1,-1 1 1,1 0 0,-1-1-1,1 1 1,0-1 0,0 1-1,-1-1 1,1 1 0,0-1 0,0 0-1,0 0 1,0 1 0,1-1-1,-1 0 1,0 0 0,1 0-1,-1 0 1,0 0 0,1 0-30,8 0 5,-1-1-1,0 0 0,0-1 1,1 0-1,-1 0 0,0-1 0,0 0 1,0-1-1,-1 1 0,1-2 1,-1 1-1,1-1 0,-1-1 1,0 0-1,0 0-3,8-2-163,0-1 0,0-1 0,-1 0 0,0-1 1,-1 0-1,0-1 0,0-1 0,-1 0 0,-1-1 0,0-1 0,-1 1 1,-1-2-1,0 0 0,0 0 0,-2 0 0,0-1 0,1-5 163,-13-3-1066,-20 53 911,-68 107 1366,73-94-149,19-41-1048,0-1 0,0 1 0,0 0 1,-1-1-1,1 1 0,0 0 0,0-1 0,0 1 1,0 0-1,1-1 0,-1 1 0,0 0 1,0-1-1,0 1 0,0 0 0,1-1 1,-1 1-1,0-1 0,1 1 0,-1 0 0,0-1 1,1 1-1,-1-1 0,1 1 0,-1-1 1,1 1-1,-1-1 0,1 0 0,-1 1 1,1-1-1,-1 0 0,1 1 0,0-1 0,-1 0 1,1 1-1,-1-1 0,1 0 0,0 0 1,-1 0-1,1 0 0,0 0 0,-1 0 1,1 0-1,0 0 0,-1 0 0,1 0 0,0 0 1,-1 0-1,1 0 0,0 0 0,-1-1 1,1 1-1,-1 0 0,1-1 0,0 1 1,-1 0-1,1-1 0,-1 1 0,1 0 0,-1-1 1,1 1-1,0-1-14,21-11 38,-1 0 1,0-1-1,-1-1 0,0-1 0,-1 0 1,-1-2-1,12-13-38,-6 4-36,0-1 0,-1-1 0,-2-1-1,-1-1 1,-1-1 0,-2 0 0,-1-2 0,-2 0 0,-1 0 0,-1-3 36,-1-7-164,-11 43 161,0 1 0,0-1 1,-1 0-1,1 1 0,0-1 0,-1 0 1,1 1-1,-1-1 0,1 0 1,0 1-1,-1-1 0,1 0 1,-1 0-1,1 0 0,-1 0 1,1 1-1,0-1 0,-1 0 1,1 0-1,-1 0 0,1 0 0,-1 0 1,1 0-1,-1 0 0,1 0 1,-1 0-1,1 0 0,-1 0 1,1-1-1,-1 1 0,1 0 1,0 0-1,-1 0 0,1-1 1,-1 1-1,1 0 0,-1 0 0,1-1 1,0 1-1,-1 0 0,1-1 1,0 1-1,-1 0 0,1-1 1,0 1-1,0-1 0,-1 1 1,1 0-1,0-1 0,0 1 1,0-1-1,0 1 0,-1-1 0,1 1 1,0-1-1,0 1 0,0-1 1,0 1-1,0-1 0,0 1 1,0-1-1,0 1 0,1 0 1,-1-1-1,0 1 0,0-1 1,0 1-1,0-1 0,1 0 3,-14 16 36,0 0 0,1 1-1,1 1 1,1-1 0,0 1-1,2 1 1,0 0 0,-6 18-36,8-22 66,6-13-65,-6 9 63,0 1 1,0 1-1,1-1 1,1 1 0,0 0-1,1 0 1,0 0-1,1 0 1,0 1-1,1-1 1,0 0-1,1 1 1,0-1-1,1 1 1,1-1 0,0 1-1,0-1 1,1 0-1,5 11-64,61 84 88,-68-106-93,-3-6-71,-42-93-1014,34 79 990,0-1-1,1 1 0,1-2 0,1 1 0,1-1 1,1 0-1,-1-12 101,6 31 1,0 0 1,1 0-1,-1 0 1,1 0-1,-1 0 1,1 0-1,0 0 1,0 0-1,0 0 1,0 1-1,0-1 1,0 0-1,1 1 0,-1-1 1,1 1-1,-1-1 1,1 1-1,-1 0 1,1-1-1,0 1 1,0 0-1,-1 0 1,1 0-1,0 0 1,0 1-1,0-1 1,0 1-1,0-1 1,0 1-1,0-1 1,0 1-1,0 0 1,0 0-1,0 0 1,1 0-1,-1 1 0,0-1 1,0 0-1,0 1 1,0-1-1,0 1 1,0 0-1,-1 0 1,2 0-2,6 0 12,128 16-1532,-90-9-130</inkml:trace>
  <inkml:trace contextRef="#ctx0" brushRef="#br0" timeOffset="18779.226">8986 2177 25269,'-21'23'254,"1"0"-1,0 2 1,2 0 0,1 1-1,1 1 1,1 0-1,2 1 1,1 1-1,-7 21-253,-20 43 334,-6-8-99,-4-3 0,-4-2 0,-3-2-1,-20 18-234,-127 184 94,185-249-603,17-30-286,1-3-140,-4-9 1782</inkml:trace>
  <inkml:trace contextRef="#ctx0" brushRef="#br0" timeOffset="19070.707">8292 2765 11883,'0'0'4711,"-1"3"992,-72 263-763,-1 6-4506,40-176-227,5 2 0,4 0 0,4 2 0,0 36-207,24-112 49,11-44-58,45-96-1075,-14 32-277</inkml:trace>
  <inkml:trace contextRef="#ctx0" brushRef="#br0" timeOffset="25002.45">6 1599 19828,'-6'-1'440,"7"6"1657,37 37-1772,12 149 1105,19 50-787,-13-124-572,5-3 0,19 17-71,-64-105 6,0-1-1,2-1 1,2 0-1,0-1 1,1-1-1,1-2 1,1 0-1,0-1 0,2-1 1,0-1-1,7 2-5,328 173 80,-246-121-76,3-6-1,2-5 1,3-5-1,3-5 1,103 25-4,108-5 93,-191-45 80,0 7-1,-2 6 0,-2 7 1,7 9-173,102 61 21,-114-48-14,2-7 0,3-6 0,57 10-7,681 115 184,-319-55-116,-529-118-61,76 15-12,1-5 0,0-4 0,94-3 5,7-26 21,-129 8 0,1 4-1,0 3 1,63 7-21,-97 1 137,0 1 0,-1 2 0,0 2 0,-1 3 0,-1 1 0,0 2 0,-1 2 0,2 3-137,-27-12 76,0-2 0,0 0 1,1-1-1,-1 0 0,2-2 0,-1 0 0,1-1 0,-1-1 1,10-1-77,70 16 5,-87-8-334,-11 3-626</inkml:trace>
  <inkml:trace contextRef="#ctx0" brushRef="#br0" timeOffset="25787.315">6940 4018 22957,'0'-1'27,"1"1"1,0 0 0,0 0-1,0 0 1,-1 0-1,1 0 1,0 0 0,0 0-1,-1 0 1,1 0-1,0 0 1,0 0 0,0 1-1,-1-1 1,1 0-1,0 0 1,-1 1 0,1-1-1,0 0 1,-1 1-1,1-1 1,0 1-1,-1-1 1,1 1 0,-1-1-1,1 1 1,-1 0-1,1-1 1,-1 1 0,1 0-1,-1-1 1,1 1-1,-1 0 1,0-1 0,0 1-1,1 0 1,-1 0-1,0-1 1,0 1 0,0 0-1,0 0 1,0 0-1,0-1 1,0 1-1,0 0 1,0 0 0,0-1-1,0 1 1,0 0-1,-1 0 1,1-1 0,0 1-1,-1 0 1,1 0-1,0-1 1,-1 1 0,1 0-1,-1-1 1,1 1-1,-1-1 1,0 1-28,6-1 37,13-1 142,1 0 1,0 2-1,0 0 1,-1 1-1,1 1 0,-1 0 1,0 2-1,0 0 1,0 1-1,0 1 0,-1 0 1,0 1-1,-1 1 0,14 10-179,-25-11 26,-1 0-1,1 0 0,-1 1 0,-1-1 0,0 1 0,0 0 0,0 1 0,-1-1 0,-1 0 0,0 0 0,0 1 0,-1-1 0,0 1 0,0-1 0,-1 1 0,0-1 0,-1 0 0,0 0 0,0 1 0,-1-1 0,-1-1 1,1 1-1,-5 7-25,-9 26 175,-2-1 0,-1-1 0,-2 0 0,-2-2 0,-2-1 0,-1-1 0,-15 14-175,-13 23-852,39-47-344</inkml:trace>
  <inkml:trace contextRef="#ctx0" brushRef="#br0" timeOffset="26910.14">7873 4183 20236,'0'0'1833,"0"0"799,-9 22-1760,3 11-239,-4 27-217,-2 7-56,5 6-112,-3-4-56,10-17-120,0-7-56,2-15 0,1-6 24,2-12-208,-5-12-296,0 0-656,1-20-2785</inkml:trace>
  <inkml:trace contextRef="#ctx0" brushRef="#br0" timeOffset="27187.289">7737 3996 21597,'7'-10'1296,"-3"2"568,-4 8-495,0 0-313,0 0-360,0 0-432,0 0-88,0 0-152,0 2-24,2-1-360,27 27-336,-10-22-768,3 0-49</inkml:trace>
  <inkml:trace contextRef="#ctx0" brushRef="#br0" timeOffset="27793.014">8192 4299 12931,'1'0'11302,"-4"-14"-8573,-4-19-2196,-2 25-93,7 8-436,-1 0 0,1 0 0,-1 1-1,1-1 1,-1 1 0,1-1 0,-1 1 0,1 0-1,-1 0 1,1 0 0,0 0 0,0 0 0,0 1-1,-1-1 1,1 1 0,1-1 0,-1 1-1,0 0 1,0 0 0,0 0 0,1 0 0,-1 0-1,1 0 1,0 0 0,-1 1-4,-2 4 0,-1 1 0,1-1 1,0 1-1,0 0 0,1 1 0,1-1 1,-1 0-1,1 1 0,0-1 0,1 1 1,-1 8-1,4-16-8,-1 0 0,1 0 0,-1 0 0,1 0 1,-1 0-1,1 0 0,0 0 0,-1-1 1,1 1-1,0-1 0,0 1 0,0-1 0,-1 0 1,1 1-1,0-1 0,0 0 0,0 0 0,-1-1 1,1 1-1,0 0 0,0-1 0,0 1 0,-1 0 1,1-1-1,0 0 0,-1 0 0,1 1 1,0-1-1,-1 0 0,1 0 0,-1 0 0,0-1 1,2 0 7,12-3-173,-11 5 162,0-1-1,0 2 1,1-1-1,-1 0 0,0 1 1,0 0-1,0 0 1,0 0-1,0 0 1,0 1-1,0 0 1,-1 0-1,1 0 1,0 0-1,-1 0 0,0 1 1,1-1-1,-1 1 1,0 0-1,0 0 1,-1 0-1,1 0 1,-1 1-1,1-1 1,-1 1-1,0-1 0,0 1 1,-1 0-1,1 0 1,-1 0-1,0 0 1,0 0-1,0 0 1,-1 0-1,1 0 0,-1 1 1,0-1-1,0 0 1,0 0-1,-1 0 1,1 0-1,-1 0 1,0 0-1,0 1 12,-5 1 106,1 0 0,-1-1-1,0 0 1,0 1 0,0-2 0,-1 1-1,1-1 1,-1 0 0,0 0 0,-1-1-1,1 0 1,0 0 0,-1-1 0,0 0-106,-15 7 320,-34 10 190,55-19-518,2 0-272,0-1-336</inkml:trace>
  <inkml:trace contextRef="#ctx0" brushRef="#br0" timeOffset="28965.348">8690 3755 21541,'0'0'1012,"0"0"88,1 3-234,5 27-397,-1 1 0,-1 0 0,-2 0 1,-1 1-1,-1-1 0,-2 0 0,-2 10-469,-19 252 1109,29-285-848,1-30-104,-7 20-157,11-34 28,-2 0 1,-2 0-1,-1-1 0,-1 1 0,-3-1 0,-1-1 0,-1 1 1,-4-14-29,-20-12-114,22 63 108,1 1 0,-1-1-1,0 1 1,1-1 0,-1 1-1,1 0 1,-1 0-1,1-1 1,-1 1 0,1 0-1,-1 0 1,1 1 0,0-1-1,-1 0 1,1 0 0,0 1-1,0-1 1,0 0 0,0 1-1,0-1 1,1 1-1,-1-1 1,0 1 0,1 0-1,-1-1 1,1 1 0,-1 0-1,1-1 1,0 1 0,0 0-1,0 0 1,0-1 0,0 1-1,0 0 1,0 1 6,0-3 0,-3 11-6,1 0 1,0 0-1,1 1 1,0-1-1,1 0 1,0 0-1,0 1 1,1-1-1,1 0 1,0 0-1,0 0 1,1 0-1,1 0 1,0 0-1,0-1 1,5 7 5,-7-14 5,-1-1 1,1 0 0,0 1 0,0-1-1,0 0 1,1 0 0,-1 0 0,0-1-1,1 1 1,0-1 0,-1 1 0,1-1-1,0 0 1,-1 0 0,1 0 0,0 0-1,0 0 1,0-1 0,0 1 0,0-1-1,0 0 1,0 0 0,-1 0 0,1 0 0,0-1-1,0 1 1,0-1 0,0 1 0,0-1-1,0 0 1,1-1-6,85-50 118,-77 43-97,11-4-3,-1-1 0,-1-1 0,0-2 0,-1 0 0,-1-1 0,-1 0 0,-1-2 0,0 0 0,-1-1 0,-1-1 0,-2 0 0,0-1 0,-1 0 0,7-21-18,-14 24 3,-1 0 0,0 0 0,-2 0 0,-1 0 1,0-1-1,-1 1 0,-1 0 0,-1-1 0,-2-1-3,4 21 0,1 0-1,-1 0 1,0 0-1,0-1 1,0 1 0,0 0-1,0 0 1,-1 0-1,1 0 1,0 0-1,0-1 1,-1 1 0,1 0-1,-1 0 1,1 0-1,-1 0 1,1 0 0,-1 0-1,0 0 1,1 0-1,-1 0 1,0 1 0,0-1-1,0 0 1,0 0-1,1 1 1,-1-1-1,0 0 1,0 1 0,0-1-1,-1 1 1,1-1-1,0 1 1,0 0 0,0-1-1,0 1 1,0 0-1,0 0 1,-1 0 0,1 0-1,0 0 1,0 0-1,0 0 1,0 0-1,-1 0 1,0 1 0,-42 41-66,-2 24 42,3 3 0,3 0 0,-24 61 24,63-129 0,-23 70 33,24-69-33,-1-1 1,1 0 0,0 0-1,-1 0 1,1 1 0,0-1-1,0 0 1,0 1 0,0-1-1,0 0 1,0 1 0,0-1-1,0 0 1,0 0-1,0 1 1,1-1 0,-1 0-1,1 0 1,-1 1 0,1-1-1,-1 0 1,1 0 0,0 0-1,0 0 1,-1 0 0,1 0-1,0 0 1,0 0-1,0 0 1,0 0 0,0 0-1,0-1 1,0 1 0,0 0-1,1-1 1,-1 1 0,0-1-1,0 1 1,0-1 0,1 0-1,-1 1 1,0-1-1,1 0 1,-1 0 0,0 0-1,0 0 1,1 0 0,-1 0-1,0 0 1,1-1 0,-1 1-1,1 0 0,184-63 144,-99 52-151,-85 12 7,0-1-1,0 0 0,1 0 0,-1 1 1,0-1-1,0 1 0,0 0 0,1 0 0,-1 0 1,0 0-1,0 0 0,0 0 0,0 0 1,-1 1-1,1-1 0,0 1 0,-1-1 0,1 1 1,-1 0-1,1 0 0,-1 0 0,0 0 1,1 0-1,-1 0 0,0 0 0,0 0 0,-1 0 1,1 0-1,0 0 0,-1 1 0,1-1 1,-1 0-1,0 0 0,0 3 1,-20 129 49,3-55 29,26-81-186,21-60-1719,-14 17-36</inkml:trace>
  <inkml:trace contextRef="#ctx0" brushRef="#br0" timeOffset="29280.007">9419 3993 26054,'17'-9'309,"1"0"0,-1-1 0,0 0 0,-1-2 0,0 0 0,-1 0 0,0-2 0,-1 0-309,-12 13 2,-1 0 0,1 1 0,0-1 0,-1-1 0,1 1-1,-1 0 1,1 0 0,-1-1 0,0 1 0,0 0 0,0-1 0,1 1 0,-1-1 0,0 0 0,-1 1-1,1-1 1,0 0 0,0 0 0,-1 1 0,1-1 0,-1 0 0,0 0 0,1 0 0,-1 0 0,0 1-1,0-1 1,0 0 0,0 0 0,-1 0 0,1 0 0,0 0 0,-1 0 0,1 1 0,-1-1 0,0 0-1,0 0 1,1 1 0,-1-1 0,0 1 0,0-1 0,-1 0 0,1 1 0,0 0 0,0-1 0,-1 1-1,1 0 1,-1 0 0,1 0 0,-1 0 0,1 0 0,-1 0 0,-1 0-2,-1 0 6,-1 0 1,1 1 0,-1 0-1,1 0 1,0 0-1,-1 0 1,1 1-1,-1 0 1,1 0 0,-1 0-1,1 0 1,0 1-1,0-1 1,0 1 0,0 0-1,0 1 1,0-1-1,0 0 1,1 1-1,0 0 1,-1 0 0,1 0-1,0 1 1,-1 0-7,-61 95 317,44-26 106,20-71-410,1 1 1,-1-1 0,1 0-1,0 1 1,0-1 0,0 0-1,0 1 1,0-1 0,1 0-1,-1 1 1,1-1 0,-1 0-1,1 0 1,0 1 0,0-1-1,0 0 1,0 0 0,0 0-1,0 0 1,1 0 0,-1 0-1,1-1 1,-1 1 0,1 0-1,0-1 1,0 1 0,0-1-1,-1 1 1,2-1 0,-1 0-1,0 0-13,7 1-10,0-1-1,1 0 0,-1 0 1,0-1-1,1 0 0,-1-1 1,0 0-1,0 0 0,1-1 1,-1 0-1,6-3 11,4 1-165,48-12-653</inkml:trace>
  <inkml:trace contextRef="#ctx0" brushRef="#br0" timeOffset="31003.038">5588 5394 17116,'-20'91'5937,"16"49"-4911,5-112-558,-1-14-372,-1-6-48,1 0 0,0 0 0,0 0-1,1 0 1,0 0 0,1 0 0,-1 0 0,1 0 0,1-1 0,0 1 0,0-1-1,1 3-47,-3-10 9,1 1-1,-1 0 0,0 0 0,1-1 0,-1 1 0,0-1 0,1 1 0,-1-1 1,1 0-1,-1 1 0,1-1 0,-1 0 0,1 0 0,-1 0 0,1 0 0,-1 0 1,1 0-1,-1-1 0,0 1 0,1 0 0,-1-1 0,1 1 0,-1-1 0,0 0 1,1 1-1,-1-1 0,0 0 0,0 0 0,1 0 0,-1 0 0,0 0 1,0 0-1,0 0 0,0 0 0,0 0 0,0 0 0,-1-1 0,1 1 0,0 0 1,-1-1-1,1 1 0,0-1-8,25-33 77,-1-1 0,-1 0 0,-3-2 0,-1-1 0,-1-1 1,0-5-78,-10-18 106,-30 66-46,-14 104 89,33-97-127,-1 1 36,0 0 1,1 1-1,1-1 0,0 1 1,0 0-1,1-1 0,1 1 1,-1 0-1,2-1 0,0 1 1,0-1-1,1 0 0,1 1 1,0-1-1,1 2-58,-4-12 23,0 1 1,1-1 0,-1 1-1,0-1 1,1 0-1,-1 1 1,1-1-1,-1 0 1,1 0 0,0 0-1,-1 0 1,1 0-1,0-1 1,0 1 0,0 0-1,-1-1 1,1 1-1,0-1 1,0 0-1,0 0 1,0 1 0,0-1-1,0 0 1,0-1-1,0 1 1,0 0-1,0-1 1,-1 1 0,1-1-1,0 1 1,0-1-1,0 0 1,-1 0 0,1 0-1,0 0 1,0 0-24,55-51 536,77-165 142,-116 189-637,-17 28-38,0 0-1,0 1 0,0-1 1,0 1-1,0 0 0,0-1 1,0 1-1,0-1 0,0 1 1,0 0-1,-1 0 0,1 0 1,0-1-1,0 1 0,-1 0 1,1 0-1,-1 0 0,1 0 1,-1 0-1,1 0 0,-1 0 1,0 0-1,1 1 0,-1-1 1,0 0-1,0 0 0,0 0 1,0 0-1,0 0 0,0 0 1,0 1-1,0-1 0,0 0 1,0 0-1,-1 0 0,1 0 1,-1 0-1,1 0 0,0 0 1,-1 0-1,0 0 0,0 1-2,1 0 6,-3 215 248,8-186-212,-5-30-41,0-1 1,0 1-1,0-1 0,0 1 0,0-1 1,0 1-1,0-1 0,0 0 0,0 1 1,0-1-1,0 1 0,0-1 0,1 1 1,-1-1-1,0 0 0,0 1 0,1-1 1,-1 1-1,0-1 0,1 0 0,-1 1 1,0-1-1,1 0 0,-1 1 0,0-1 1,1 0-1,-1 0 0,0 1 0,1-1 1,-1 0-1,1 0 0,-1 0 0,1 0 1,-1 1-1,1-1 0,-1 0 0,1 0 1,-1 0-1,0 0 0,1 0 0,-1 0 1,1 0-1,-1 0 0,1-1 0,-1 1 1,1 0-1,-1 0 0,1 0 0,-1 0 1,0 0-1,1-1 0,-1 1 0,1 0 1,-1-1-1,0 1 0,1 0 0,-1 0 1,0-1-1,1 1 0,-1-1 0,0 1 1,0 0-1,1-1-1,12-18 36,-1-1 0,0 0 0,-2-1 0,0 0 0,-2-1 0,2-6-36,8-19 29,35-69 6,-52 138-35,-42 170-875,40-179-429</inkml:trace>
  <inkml:trace contextRef="#ctx0" brushRef="#br0" timeOffset="31897.606">6553 5435 14459,'-19'48'7543,"19"-45"-7372,-1 0 1,0 0-1,1 1 0,0-1 1,0 0-1,0 1 1,0-1-1,0 0 0,1 0 1,-1 1-1,1-1 0,0 0 1,0 0-1,0 0 1,1 0-1,-1 0 0,1 0 1,-1 0-1,1 0 0,0-1 1,0 1-1,1 0-171,0-2 35,-1 0 0,1-1 0,0 1 0,0-1 0,0 1 0,0-1 0,0 0 1,0 0-1,0-1 0,0 1 0,0-1 0,0 1 0,0-1 0,0 0 0,0 0 0,-1 0 0,1 0 0,0-1 0,-1 1 0,1-1 0,-1 0 0,1 0 0,-1 1 0,0-1 0,0-1 0,0 1 0,0 0 0,0 0 0,0-1 0,-1 1 1,1-1-1,-1 0 0,0 1 0,1-1 0,-1 0 0,0-1-35,5-3 20,0-1 0,-1 0 0,0 0 0,0-1 1,-1 0-1,0 1 0,0-2 0,-1 1 0,0 0 0,-1-1 0,0 1 1,0-1-1,-1 1 0,0-1 0,-1 0 0,0 0 0,-1 1 1,-1-8-21,2 15 0,-1 1 0,0-1 0,1 1 0,-1-1 0,0 1 0,0 0 0,0-1 1,0 1-1,0 0 0,0 0 0,-1-1 0,1 1 0,0 0 0,0 0 0,-1 0 1,1 1-1,-1-1 0,1 0 0,-1 0 0,1 1 0,-1-1 0,0 1 0,1 0 1,-1-1-1,0 1 0,1 0 0,-1 0 0,0 0 0,1 0 0,-1 0 0,0 0 1,1 0-1,-1 1 0,1-1 0,-1 1 0,0-1 0,1 1 0,-1-1 0,1 1 1,-1 0-1,1 0 0,-56 45-16,50-35 15,0-1 1,0 1 0,1 0-1,0 0 1,1 1-1,0 0 1,1 0-1,0 0 1,1 0-1,1 0 1,0 1 0,0 0-1,1-1 1,1 1-1,0 0 1,1-1-1,0 1 1,1 1 0,-2-12 2,0-1 1,1 0 0,-1 0-1,0 1 1,0-1-1,1 0 1,-1 0 0,1 1-1,-1-1 1,1 0-1,-1 0 1,1 0 0,0 0-1,0 0 1,-1 0-1,1 0 1,0 0 0,0 0-1,0 0 1,0 0-1,0-1 1,0 1 0,0 0-1,0-1 1,1 1-1,-1-1 1,0 1 0,0-1-1,0 1 1,1-1-1,-1 0 1,0 0 0,1 0-1,-1 1 1,0-1-1,0-1 1,1 1-1,-1 0 1,0 0 0,1 0-1,-1-1 1,0 1-1,0 0 1,0-1 0,1 1-1,-1-1 1,0 0-1,0 1 1,0-1 0,0 0-1,0 0 1,0 1-1,0-1 1,0-1-3,51-55 109,-7-14-11,-34 50-84,2 0 1,0 1 0,1 1-1,1 0 1,1 1 0,3-2-15,-18 19 0,0 1 0,0 0 0,0-1 0,0 1 0,0 0 0,0 0 1,0 0-1,0-1 0,0 1 0,0 0 0,0 0 0,0 1 0,0-1 1,0 0-1,0 0 0,0 0 0,0 1 0,0-1 0,0 0 1,0 1-1,0-1 0,0 1 0,-1-1 0,1 1 0,0-1 0,0 1 1,0 0-1,-1-1 0,1 1 0,0 0 0,-1 0 0,1 0 0,-1-1 1,1 1-1,-1 0 0,1 0 0,-1 0 0,1 0 0,-1 0 0,0 0 1,0 0-1,1 0 0,-1 0 0,0 0 0,0 0 0,0 0 0,0 0 1,0 0-1,0 0 0,-1 0 0,1 0 0,0 0 0,0 0 0,-1 0 1,1 0-1,-1 0 0,1 0 0,0 0 0,-1-1 0,0 1 0,1 0 1,-1 0-1,0 0 0,1 5 7,4 207 507,-4-212-507,0-1 0,-1 1-1,1 0 1,0-1 0,0 1-1,0 0 1,0-1-1,0 1 1,0 0 0,0-1-1,0 1 1,0 0 0,0-1-1,0 1 1,0 0 0,1-1-1,-1 1 1,0-1-1,0 1 1,1 0 0,-1-1-1,0 1 1,1-1 0,-1 1-1,0-1 1,1 1-1,-1-1 1,1 1 0,-1-1-1,1 1 1,-1-1 0,1 0-1,0 1 1,-1-1 0,1 0-1,-1 0 1,1 1-1,0-1 1,-1 0 0,1 0-1,0 0 1,-1 0 0,1 1-1,-1-1 1,1 0-1,0 0 1,-1-1 0,1 1-1,0 0 1,-1 0 0,1 0-1,0 0 1,-1 0 0,1-1-1,0 1 1,-1 0-1,1-1 1,-1 1 0,1 0-1,-1-1 1,1 1 0,-1-1-1,1 1 1,-1-1 0,1 1-1,-1-1 1,0 1-1,1-1-6,28-43 289,-28 41-291,104-190 339,-105 194-336,0-1-1,0 0 0,0 0 0,0 1 1,0-1-1,1 0 0,-1 1 0,0-1 1,0 0-1,0 0 0,0 1 0,1-1 1,-1 0-1,0 0 0,0 0 0,1 1 1,-1-1-1,0 0 0,0 0 0,1 0 1,-1 0-1,0 1 0,0-1 0,1 0 1,-1 0-1,0 0 0,1 0 0,-1 0 1,0 0-1,1 0 0,-1 0 0,0 0 1,1 0-1,-1 0 0,0 0 0,0 0 1,1 0-1,-1 0 0,0 0 0,1 0 1,-1-1-1,0 1 0,0 0 0,1 0 1,-1 0-1,0 0 0,0-1 0,1 1 1,-1 0-1,0 0 0,0 0 0,1-1 1,-1 1-1,0 0 0,0 0 0,0-1 1,0 1-1,0 0 0,1-1 0,-1 1 1,0 0-1,0-1 0,0 31 7,0-28-7,-14 153 89,14-154-93,1-1 0,-1 1 0,1-1-1,-1 1 1,1 0 0,-1-1 0,1 1-1,-1-1 1,1 1 0,-1-1 0,1 1 0,0-1-1,-1 0 1,1 1 0,0-1 0,-1 0-1,1 1 1,0-1 0,0 0 0,-1 0-1,1 0 1,0 0 0,0 0 0,-1 0 0,1 0-1,0 0 1,0 0 0,-1 0 0,1 0-1,0 0 1,0 0 0,-1 0 0,1-1-1,0 1 1,-1 0 0,1-1 0,0 1 0,-1-1-1,1 1 1,0 0 0,-1-1 0,1 1-1,-1-1 1,1 0 0,-1 1 0,1-1-1,-1 1 1,1-1 0,-1 0 0,0 1 0,1-1-1,-1 0 1,0 1 0,0-1 0,1 0-1,-1 0 1,0 1 0,0-1 0,0 0-1,0 0 1,0 1 0,0-1 0,0 0 0,0 0 4,74-108-3182,-49 73 1405</inkml:trace>
  <inkml:trace contextRef="#ctx0" brushRef="#br0" timeOffset="32417.769">7179 5326 12067,'-3'17'8415,"2"1"-4125,6 41-4029,-2-26 773,1 283 702,-5-83-1049,1-234-677,0 1 0,0-1-1,0 1 1,0-1 0,0 1-1,0-1 1,0 1 0,0-1 0,0 1-1,0-1 1,0 1 0,0-1 0,0 1-1,0-1 1,-1 1 0,1-1-1,0 1 1,0-1 0,-1 1 0,1-1-1,0 1 1,-1-1 0,1 1-1,0 0 1,-1-1 0,1 1 0,-1 0-1,1-1 1,-1 1 0,1 0 0,-1-1-1,1 1 1,-1 0 0,1 0-1,-1 0 1,1 0 0,-1-1 0,1 1-1,-1 0 1,1 0 0,-1 0 0,1 0-1,-1 0 1,1 0 0,-1 0-1,1 0 1,-1 1 0,1-1 0,-1 0-1,1 0 1,-1 0 0,1 1-1,-1-1 1,1 0 0,-1 0 0,1 1-1,-1-1 1,1 0 0,-1 1 0,1-1-1,0 0 1,-1 1 0,1-1-1,0 1 1,-1-1-10,-1-9 18,1 0 0,-1-1 0,2 1 0,-1-1 0,1 1 0,1-1 0,-1 1 0,2-1 0,-1 1 0,2-1 0,0-3-18,1-5 4,-3 11-2,20-105-73,5 1 1,4 1-1,18-34 71,-42 128-6,1 0 0,0 1 0,1 0 0,1 1 0,0-1 0,1 2-1,0-1 1,1 2 0,1-1 0,0 1 0,0 1 0,10-6 6,-21 16 0,-1 0 0,1 0 0,-1 0 0,1 1 0,-1-1 0,1 0 1,0 1-1,-1-1 0,1 0 0,0 1 0,0-1 0,-1 1 0,1-1 0,0 1 0,0-1 0,0 1 1,0 0-1,0-1 0,0 1 0,-1 0 0,1 0 0,0-1 0,0 1 0,0 0 0,0 0 0,0 0 1,0 0-1,0 1 0,0-1 0,0 0 0,0 0 0,0 0 0,-1 1 0,1-1 0,0 0 0,0 1 0,0-1 1,0 1-1,-1-1 0,1 1 0,0 0 0,0-1 0,-1 1 0,1-1 0,0 1 0,-1 0 0,1 0 1,-1-1-1,1 1 0,-1 0 0,1 0 0,-1 0 0,0 0 0,1 0 0,-1 0 0,0-1 0,0 1 1,0 0-1,0 0 0,0 0 0,1 0 0,-2 0 0,1 0 0,0 0 0,0 0 0,-14 63 173,-148 258 668,150-301-840,14-33-372,14-36-360,6-9 1113</inkml:trace>
  <inkml:trace contextRef="#ctx0" brushRef="#br0" timeOffset="32668.583">7781 4765 22149,'-12'20'1032,"-6"18"384,-8 14-255,-5 23 207,1 7-200,-1-4-312,11-10-232,7-17-384,5-7-96,8-9-104,8-4 8,0-11-8,1-7-24,1-10-208,-2-4-256,-5-14-1040</inkml:trace>
  <inkml:trace contextRef="#ctx0" brushRef="#br0" timeOffset="33819.789">7921 5245 18580,'0'0'2947,"0"0"111,-10-3-93,7 2-2930,-1 1 0,0 0 0,1 0 0,-1 0 1,0 1-1,0-1 0,1 1 0,-1 0 0,1 0 0,-1 0 0,0 0 1,1 1-1,0-1 0,-1 1 0,1 0 0,0 0 0,0 0 0,0 0 1,0 1-1,1-1 0,-1 1 0,0 0 0,-1 3-35,-5 3 90,1 0 0,1 1 1,-1 0-1,2 1 0,-1 0 0,1 0 0,1 0 1,0 0-1,1 1 0,0 0 0,-2 11-90,6-22 9,-1 0-1,1 0 0,0 1 1,0-1-1,0 0 0,0 0 1,0 0-1,0 0 1,0 1-1,0-1 0,1 0 1,-1 0-1,0 0 0,1 0 1,-1 0-1,1 1 1,-1-1-1,1 0 0,-1 0 1,1 0-1,0 0 0,0-1 1,-1 1-1,1 0 1,0 0-1,0 0 0,0 0 1,0-1-1,0 1 0,0-1 1,0 1-1,0 0 1,0-1-1,0 0 0,0 1 1,0-1-1,1 0 0,-1 1 1,0-1-1,0 0 0,0 0 1,1 0-1,-1 0 1,0 0-1,0 0 0,0-1 1,1 1-9,55-22 137,-40 10-121,0-1 0,-1 0 0,-1-1 0,0-1 0,-1-1 0,0 0 0,-2 0 0,0-1 0,-1-1 0,0 0 0,-1 0 0,3-11-16,-11 24 2,0 0 1,-1 0-1,1 0 0,-1 0 0,0 0 0,0 0 1,0 0-1,-1-1 0,0 1 0,0 0 1,0 0-1,-1-1 0,1 1 0,-1 0 0,-2-5-2,2 10-2,0 0-1,0-1 0,0 1 1,0 0-1,0 0 0,0 0 1,0 0-1,0 0 0,0 0 0,0 0 1,-1 1-1,1-1 0,0 0 1,0 0-1,0 1 0,1-1 1,-1 1-1,0-1 0,0 1 0,0-1 1,0 1-1,0 0 0,0-1 1,1 1-1,-1 0 0,0 0 1,1 0-1,-1-1 0,0 1 0,1 0 1,-1 0-1,1 0 0,-1 0 1,1 0-1,0 0 0,-1 0 0,1 0 1,0 0-1,0 0 0,0 0 3,-4 7-3,0-1-1,0 0 0,1 1 0,0 0 0,1-1 1,0 1-1,0 0 0,1 0 0,0 1 0,0-1 0,1 0 1,0 0-1,0 0 0,2 8 4,0-14 0,0-1 1,1 0-1,-1 0 1,0 0-1,1 0 0,-1-1 1,1 1-1,-1 0 1,1-1-1,-1 0 0,1 0 1,-1 1-1,1-2 1,-1 1-1,1 0 0,-1 0 1,1-1-1,-1 1 1,1-1-1,-1 0 0,1 0 1,-1 0-1,0 0 0,1 0 1,-1-1-1,0 1 1,0-1-1,0 1 0,0-1 1,0 0-1,0 1 1,-1-1-1,1 0 0,1-2 0,17-15-36,-1 0-1,0-1 1,-1-1-1,-2-1 1,0-1-1,-1 0 0,8-18 37,-21 38-82,-6 22-80,-49 167 406,53-185-239,0 0 0,0-1 0,0 1 0,0 0 0,0 0 0,0 0 0,0 0 0,0 0 0,0 0-1,1-1 1,-1 1 0,0 0 0,1 0 0,-1 0 0,0-1 0,1 1 0,-1 0 0,1 0 0,-1-1 0,1 1-1,-1 0 1,1-1 0,0 1 0,-1-1 0,1 1 0,0-1 0,-1 1 0,1-1 0,0 1 0,0-1-1,-1 1 1,1-1 0,0 0 0,0 0 0,0 1 0,0-1 0,0 0 0,-1 0 0,1 0 0,0 0 0,0 0-1,0 0 1,0 0 0,0 0 0,-1-1 0,1 1 0,0 0-5,50-17 70,-30 9-48,-19 7-23,1-1 0,0 1 0,-1 0 0,1 0 0,0 0 0,0 1 0,0-1 0,-1 1 0,1 0 0,0-1 0,0 1 0,0 0 0,0 1 0,0-1 0,0 0 0,0 1 0,0 0 0,-1 0 0,1 0 0,0 0 0,-1 0 0,1 0 0,0 1 0,-1-1 0,0 1 0,1 0 1,-1-1-1,0 1 0,0 0 0,0 1 0,0-1 0,0 0 0,0 0 0,-1 1 0,1-1 0,-1 1 0,0 0 0,1-1 0,-1 1 0,0 0 0,-1 0 0,1 0 1,5 35-12,-1 0 1,-2 0-1,-2 0 1,-1 0-1,-3 8 12,3-33 18,-1 0-1,0 0 0,-1 0 0,-1 0 0,0-1 0,0 1 0,-1-1 0,-1 0 1,0 0-1,-1 0 0,0-1 0,-1 0 0,0 0 0,-1 0 0,0-1 0,0 0 1,-1-1-1,0 0 0,-6 4-17,14-12 7,0 0-1,0 0 1,0-1 0,0 1 0,0 0 0,0 0 0,0-1-1,0 1 1,-1-1 0,1 1 0,0-1 0,0 1 0,-1-1-1,1 0 1,0 0 0,0 1 0,-1-1 0,1 0 0,0 0-1,-1 0 1,1-1 0,0 1 0,-1 0 0,1 0 0,0-1-1,0 1 1,-1-1 0,1 1 0,0-1 0,0 1 0,0-1-1,0 0 1,-1 1 0,1-1 0,0 0 0,0 0 0,1 0-1,-1 0 1,0 0 0,0 0 0,0 0 0,1 0-1,-1 0 1,0-1 0,1 1 0,-1-1-7,-7-67 86,11 45-137,0 0 0,1 0-1,1 0 1,2 1 0,0-1 0,1 2 0,1-1 0,2 1-1,0 0 1,1 1 0,1 1 0,1 0 0,1 1 0,0 0-1,2 1 1,0 1 0,1 0 0,1 2 0,4-3 51,35-26-209,-2-2 1,-2-3-1,14-19 209,-64 63-14,19-17-44,-23 21 57,0 1 0,0 0 0,0 0 1,0-1-1,1 1 0,-1 0 0,0 0 0,0-1 0,1 1 0,-1 0 0,0 0 1,0 0-1,1 0 0,-1-1 0,0 1 0,0 0 0,1 0 0,-1 0 0,0 0 1,1 0-1,-1 0 0,0 0 0,1 0 0,-1 0 0,0 0 0,0 0 0,1 0 1,-1 0-1,0 0 0,1 0 0,-1 0 0,0 0 0,1 0 0,-1 1 0,0-1 1,0 0-1,1 0 0,-1 0 0,0 0 0,0 1 0,1-1 0,-1 0 0,0 0 1,0 0-1,0 1 0,1-1 0,-1 0 0,0 0 0,0 1 0,0-1 0,0 0 1,0 1-1,1-1 0,-1 0 0,0 0 0,0 1 0,0-1 0,0 0 0,0 1 1,0-1-1,0 0 0,0 1 0,0-1 0,0 0 0,0 0 0,0 1 0,-1-1 1,1 0-1,0 1 0,0-1 1,-43 149 205,39-138-180,1-5 10,1 0 0,-1 0 0,1 0 1,0 0-1,0 1 0,1-1 0,0 1 0,0-1 1,0 1-1,1 0 0,0-1 0,0 1 1,1 0-1,0-1 0,0 1 0,1 0-35,0-6 10,1 0 0,0 0-1,0-1 1,0 1-1,0 0 1,0-1 0,0 0-1,0 0 1,0 0-1,0 0 1,0 0 0,0-1-1,0 1 1,0-1-1,-1 0 1,1 0 0,0 0-1,0 0 1,0 0-1,-1-1 1,1 1 0,-1-1-1,1 0 1,-1 0 0,0 1-1,0-2 1,1 1-1,-1 0 1,-1 0 0,1-1-1,0 1 1,0-2-10,0 2 6,188-187-465,-185 207 268,-46 89 413,40-106-217,1 0 0,0-1 0,-1 1 0,1 0 0,0 0 0,0-1 0,0 1 0,0 0 0,0 0 0,0-1 0,0 1 0,0 0 0,0 0 0,0 0 0,0-1 0,0 1 0,0 0 0,1-1 0,-1 1 0,0 0 0,1 0 0,-1-1 0,0 1 0,1-1 0,-1 1 0,1 0 0,-1-1 0,1 1 0,-1-1 0,1 1 0,-1-1 0,1 1 0,0-1 0,-1 1 0,1-1 0,0 0 0,-1 1 0,1-1 0,0 0 0,0 0 0,-1 1 0,1-1 0,0 0 0,0 0 0,-1 0 0,1 0 0,0 0 0,0 0 0,-1 0 0,1 0 0,0 0 0,0-1 0,-1 1 0,1 0 0,0 0 0,-1-1 0,1 1 0,0 0 0,-1-1 0,1 1-5,46-24 85,-43 22-81,42-30 16,-2-1 0,-1-3 0,-1-1 0,17-23-20,-6 17-81,-52 44 78,0 0 0,0 0 1,1 0-1,-1 0 0,0 0 1,0 1-1,0-1 0,-1 0 1,1 1-1,0-1 0,0 1 0,-1-1 1,1 1-1,-1-1 0,1 1 1,-1-1-1,1 1 0,-1-1 1,0 1-1,0 0 0,0-1 0,0 1 1,0-1-1,0 1 0,-1 0 1,1-1-1,0 1 0,-1-1 1,1 1-1,-1-1 0,0 1 1,1-1 2,-1 1-4,-26 178 146,29-168-324,6-13-350</inkml:trace>
  <inkml:trace contextRef="#ctx0" brushRef="#br0" timeOffset="34833.212">9449 5105 26446,'17'-26'1591,"-4"9"-1419,-8 11-154,1 0 0,-1-1 0,0 1 0,-1-1 0,1 0 0,-1-1 0,-1 1 0,1-1-1,-1 1 1,-1-1 0,0 0 0,0 0 0,0-4-18,-2 11-2,0-1 0,0 1 0,0 0 0,-1-1-1,1 1 1,0 0 0,-1-1 0,1 1 0,-1 0 0,0 0 0,1-1-1,-1 1 1,0 0 0,0 0 0,0 0 0,0 0 0,0 0 0,0 0-1,0 0 1,0 0 0,0 0 0,0 1 0,-1-1 0,1 0 0,0 1-1,0-1 1,-1 1 0,1-1 0,0 1 0,-1 0 0,1 0 0,-1-1-1,1 1 1,0 0 0,-1 0 0,1 0 0,-1 0 0,1 1 0,0-1-1,-1 0 1,1 1 0,0-1 0,-1 1 0,1-1 0,0 1 0,0-1-1,-1 1 1,1 0 0,0 0 0,0 0 0,0-1 0,0 1 0,0 0-1,0 0 1,0 1 0,0-1 0,0 0 0,1 0 0,-1 0 0,0 0-1,0 2 3,-9 13 41,0 0 0,0 1 0,2 0-1,0 1 1,1 0 0,0 0 0,2 1-1,0-1 1,2 1 0,0 0-1,0 4-40,2-21 11,0-1 0,1 1-1,-1-1 1,0 1 0,1 0-1,-1-1 1,1 1 0,0 0-1,-1-1 1,1 1 0,0 0-1,0 0 1,0-1-1,0 1 1,0 0 0,1 0-1,-1-1 1,0 1 0,1 0-1,-1-1 1,1 1 0,0-1-1,0 1 1,-1-1 0,1 1-1,0-1 1,0 1 0,0-1-1,1 0 1,-1 1-1,0-1 1,0 0 0,1 0-1,-1 0 1,0 0 0,1 0-1,0 0 1,-1 0 0,1-1-1,-1 1 1,1-1 0,0 1-1,-1-1 1,1 1-1,0-1 1,-1 0 0,1 0-1,0 0 1,0 0 0,-1 0-1,1 0 1,0 0 0,-1-1-1,1 1 1,0-1-11,26-13 9,-1 0 0,0-2 0,-2-2 0,0 0 0,0-1 0,-2-2 0,15-16-9,-28 28-16,23-24-178,-1-1 0,-2-1-1,-1-1 1,20-35 194,-51 88-585,-90 215 733,91-229-134,0-3-7,1 1 0,-1 0 1,0 0-1,1 0 0,-1 0 0,0 0 0,1 0 0,-1 0 1,1 0-1,0 0 0,-1 0 0,1 0 0,0 0 0,0 0 0,-1 0 1,1 1-1,0-1 0,0 0 0,0 0 0,0 0 0,0 0 1,1 0-1,-1 0 0,0 0 0,1 0 0,-1 1 0,0-1 0,1 0 1,-1 0-1,1 0 0,0 0 0,-1-1 0,1 1 0,0 0 0,-1 0 1,1 0-1,0 0 0,0-1 0,0 1 0,0 0 0,0-1 1,0 1-1,0-1 0,0 1 0,0-1 0,0 1 0,0-1 0,0 0-7,15-9-79,-1-2 0,0 0 0,-1-1 0,0 0-1,-1-1 1,0-1 0,-1 0 0,-1 0-1,0-1 1,-1-1 0,0 0 0,-2 0-1,0-1 1,-1 0 0,0 0 0,-1 0-1,-1-3 80,18-41-692,-17 40 613,1 1 0,2 0 0,0 0 1,1 1-1,1 0 0,9-11 79,-15 23-13,25-30-585,-1-2 0,-2-2 0,-1 0 0,12-30 598,-28 46-262,-27 33 262,2 12 376,1 1 1,1 0 0,1 1 0,0 0 0,2 1 0,1 0-1,0 1 1,2 0 0,1 1 0,1-1 0,1 1 0,1 0-1,1 0 1,1 0 0,1 0 0,3 13-377,10 118 268,-13-157-276,0 0 0,-1 0 0,1 1 0,-1-1 0,1 0 0,-1 1 0,1-1 0,-1 1 0,1-1 0,-1 0 0,0 1 0,1-1 0,-1 1 0,0 0 0,1-1 0,-1 1 0,0-1 0,0 1 0,1 0 0,-1 0 0,0-1 0,0 1 0,0 0 0,1 0 0,-1 0 0,0 0 0,0 0 1,0 0-1,0 0 0,1 0 0,-1 0 0,0 1 0,0-1 0,0 0 0,1 0 0,-1 1 0,0-1 0,0 0 0,1 1 0,-1-1 0,0 1 0,1-1 0,-1 1 0,1-1 0,-1 1 0,0 0 0,1-1 0,-1 1 0,1 0 0,-1-1 0,1 1 0,0 0 0,-1 0 0,1-1 0,0 1 0,0 0 0,-1 0 0,1 0 0,0-1 0,0 1 0,0 0 0,0 0 0,0 0 0,0 0 0,0-1 0,0 1 0,0 0 0,1 0 0,-1 0 8,-8-17-177,0-1 0,2 1 0,0-1 1,1-1-1,0 1 0,2-1 0,0 0 0,0-10 177,1 12-45,2 14 118,-1 0 0,1 0 0,0 0-1,1 0 1,-1 0 0,0 0 0,0 0 0,1 0 0,0 0 0,-1 0 0,1 0-1,0 0 1,0 0 0,0 1 0,0-1 0,0 0 0,0 1 0,0-1 0,1 0-1,-1 1 1,1 0 0,-1-1 0,1 1 0,-1 0 0,1 0 0,0 0 0,0 0-1,-1 0 1,1 0 0,0 0 0,0 0 0,0 1 0,2-1-73,77-12-367,-59 11 295,16-2-674</inkml:trace>
  <inkml:trace contextRef="#ctx0" brushRef="#br0" timeOffset="37135.028">5541 6436 21485,'-8'159'3977,"2"53"-3409,12-178-204,-6-34-353,0 0 1,1-1-1,-1 1 1,0 0-1,0 0 1,0-1-1,0 1 0,1 0 1,-1-1-1,0 1 1,0 0-1,1 0 1,-1-1-1,0 1 0,0 0 1,1 0-1,-1 0 1,0 0-1,1-1 1,-1 1-1,0 0 0,1 0 1,-1 0-1,0 0 1,1 0-1,-1 0 1,0 0-1,1 0 1,-1 0-1,0 0 0,1 0 1,-1 0-1,0 0 1,1 0-1,-1 0 1,0 0-1,1 0 0,-1 0 1,0 1-1,1-1 1,-1 0-1,0 0 1,1 0-1,-1 0 0,0 1 1,0-1-1,1 0 1,-1 0-1,0 1 1,0-1-1,0 0 0,1 1 1,-1-1-1,0 0 1,0 1-1,0-1 1,0 0-1,0 0 0,1 1 1,-1-1-1,0 0 1,0 1-1,0-1 1,0 1-1,0-1 0,0 0-11,50-178 1033,-44 152-974,-2 0 0,-1 0 1,-1 0-1,-1-1 0,-1 1 1,-1-1-60,-11 11 124,1 44-116,9-19-28,0-1 1,1 1-1,0 0 0,0 0 1,1-1-1,0 1 0,1 0 1,-1 0-1,2-1 0,-1 1 1,1-1-1,1 1 1,-1-1-1,2 0 0,-1 0 1,1 0-1,0 0 0,5 6 20,-3-12-176,1 0 0,-1 0 0,1-1 0,-1 0 0,1 0 0,-1-1 1,1 0-1,0 0 0,-1 0 0,1-1 0,0 0 0,-1 0 0,1-1 0,-1 0 0,0 0 0,0-1 0,1 1 0,-1-1 0,-1 0 0,1-1 0,0 0 0,-1 0 0,0 0 0,3-3 176,13-6-546,1-2-1,-2-1 1,0 0 0,-1-1 0,-1-1 0,10-14 546,-21 23 67,0-1 1,0 0 0,-1-1-1,-1 1 1,1-1-1,-2 0 1,0 0 0,0-1-1,1-8-67,-34 83 2611,14-29-1980,7-19-370,0 0 0,2 0 0,0 1 0,0 0 0,2 0 0,0 0 0,0 0 1,2 0-1,0 1 0,1 0 0,1-1 0,1 18-261,-1-33 17,1 1 1,-1 0 0,0 0-1,1 0 1,-1-1-1,1 1 1,0 0-1,-1-1 1,1 1-1,0 0 1,0-1-1,0 1 1,0-1-1,1 0 1,-1 1-1,0-1 1,0 0-1,1 0 1,-1 1-1,1-1 1,-1 0-1,1-1 1,-1 1 0,1 0-1,0 0 1,0-1-1,-1 1 1,1-1-1,0 1 1,0-1-1,-1 0 1,1 1-1,0-1 1,0 0-1,0 0 1,-1-1-1,1 1 1,0 0-1,0-1 1,0 1-1,-1-1 1,1 1 0,0-1-1,-1 0 1,1 0-1,0 1 1,-1-1-1,1 0 1,-1-1-1,2 0-17,11-11 33,0-2 0,-1 0 0,-1 0 0,0-1 0,-1-1 0,-1 0 0,0 0 0,-1-1 0,-1 0 0,0-4-33,-1 6 12,-1 0 0,-1 0 1,0-1-1,-1 1 0,-1-1 1,0 0-1,-2-1 0,0-6-12,-6 14-57,-15 117-35,18-88 73,0-6 28,0 0 0,1 0 0,0 0 0,1 0 0,0 0 0,1 0 0,1 0 0,0 0 0,0-1 0,2 1 0,-1 0-9,-2-11 8,0-1 0,0 0 0,-1 1 0,1-1 0,0 0 0,0 1-1,0-1 1,0 0 0,0 0 0,0 0 0,1 0 0,-1 0 0,0 0 0,1 0 0,-1 0 0,0-1 0,1 1 0,-1 0 0,1-1 0,-1 1 0,1-1 0,-1 0-1,1 0 1,-1 1 0,1-1 0,0 0 0,-1 0 0,1 0 0,-1 0 0,1-1 0,-1 1 0,1 0 0,-1-1 0,1 1 0,-1-1 0,1 1 0,-1-1 0,1 0 0,-1 0-1,0 1 1,1-1 0,-1 0 0,0 0 0,0 0-8,57-51 195,-32 25-144,4-2-33,-1 0-1,-2-2 1,0 0 0,-3-2-1,0-1 1,-2-1 0,-2-1-1,-1-1 1,-2 0 0,-2-2-1,8-29-17,-4-82-54,-19 114-9,0 36 60,-1-1 1,1 1-1,-1 0 1,1-1-1,0 1 0,-1 0 1,1-1-1,-1 1 0,1 0 1,-1 0-1,0 0 1,1-1-1,-1 1 0,1 0 1,-1 0-1,1 0 0,-1 0 1,1 0-1,-1 0 1,0 0-1,1 0 0,-1 0 1,1 0-1,-1 0 0,1 0 1,-1 1-1,0-1 1,1 0-1,-1 0 0,1 1 1,-1-1-1,1 0 0,-1 1 1,1-1-1,0 0 1,-1 1-1,1-1 0,-1 1 1,1-1-1,0 0 0,-1 1 1,1-1-1,0 1 1,0-1-1,-1 1 0,1-1 1,0 1-1,0 0 0,0-1 1,-1 1-1,1-1 1,0 1-1,0-1 0,0 1 1,0 0-1,0-1 1,0 1-1,0-1 0,1 1 1,-1 0 2,-117 271 6,81-172 112,27-79-95,-21 79 165,29-97-183,1 1 0,0-1-1,0 0 1,0 1 0,0-1 0,1 0 0,-1 1 0,1-1 0,0 0 0,-1 0 0,2 1 0,-1-1 0,0 0 0,1 0 0,-1 0 0,1 0 0,0-1 0,0 1 0,0 0 0,0-1-1,0 1 1,1-1 0,-1 0 0,1 0 0,0 0 0,0 0 0,-1 0 0,3 0-5,1 1 5,1 0 0,0 0 0,0 0 0,0-1-1,0 0 1,0-1 0,0 1 0,1-1 0,-1-1 0,0 0 0,1 0-1,-1 0 1,1-1 0,-1 0 0,0 0 0,0-1 0,0 0 0,0 0 0,0 0-1,0-1 1,0 0 0,-1-1 0,1 0 0,-1 0 0,0 0 0,0 0-1,-1-1 1,1 0 0,-1 0 0,0-1 0,0 0 0,-1 0 0,0 0 0,0 0-1,0 0 1,-1-1 0,0 0 0,0 1 0,0-1 0,0-3-5,-2-1 1,1-1-1,-2 1 1,1 0 0,-2 0-1,1-1 1,-2 1 0,1 0 0,-2 0-1,-2-9 0,5 20-1,-1 0 0,1 0 0,0 1 0,-1-1 0,1 0 0,0 0 0,-1 0 0,1 0 0,0 1 0,-1-1 0,1 0 0,-1 0 0,1 0 0,0 0-1,-1 0 1,1 0 0,0 0 0,-1 0 0,1 0 0,-1 0 0,1 0 0,0 0 0,-1 0 0,1 0 0,-1 0 0,1-1 0,0 1 0,-1 0 0,1 0 0,0 0-1,-1-1 1,1 1 0,0 0 0,0 0 0,-1-1 0,1 1 0,0 0 0,-1 0 0,1-1 0,0 1 0,0 0 0,0-1 0,-1 1 0,1-1 0,0 1-1,0 0 1,0-1 0,0 1 0,0 0 0,0-1 0,0 1 0,0-1 0,0 1 0,0 0 0,0-1 0,0 1 0,0-1 0,0 1 1,-6 34-65,6-30 64,-1-1 1,1 1-1,-1-1 1,1 1-1,1-1 1,-1 1 0,0-1-1,1 1 1,-1-1-1,1 0 1,0 1-1,1-1 1,-1 0-1,0 1 1,1-1-1,0 0 1,-1 0-1,1 0 1,0-1-1,1 1 1,-1 0 0,0-1-1,1 1 1,0-1-1,-1 0 1,1 0-1,0 0 1,0 0-1,0 0 1,1-1-1,-1 1 1,0-1-1,0 0 1,1 0-1,-1 0 1,1-1 0,-1 1-1,1-1 1,-1 0-1,1 0 1,-1 0-1,1 0 1,2-1 0,2-2 3,0-1 0,-1 0-1,1 0 1,-1-1 0,0 0 0,-1 0 0,1-1 0,-1 0 0,0 0-1,0 0 1,-1-1 0,0 0 0,0 0 0,-1 0 0,0-1 0,0 1 0,0-1-1,-1 0 1,0 0 0,-1 0 0,0-1 0,0 1 0,-1 0 0,0-1 0,0 1-1,-1-2-2,0 9 0,1 0 0,-1 0-1,1 0 1,-1 0 0,0 0-1,0 0 1,1-1-1,-1 1 1,0 0 0,0 0-1,0 0 1,0 0-1,0 0 1,-1 0 0,1 0-1,0-1 1,0 1 0,-1 0-1,1 0 1,-1 0-1,1 0 1,-1 0 0,1 0-1,-1 0 1,1 0 0,-1 1-1,0-1 1,0 0-1,1 0 1,-1 0 0,0 1-1,0-1 1,0 0-1,0 1 1,0-1 0,0 1-1,0-1 1,0 1 0,0-1-1,0 1 1,0 0-1,0 0 1,0-1 0,-1 1-1,1 0 1,0 0 0,0 0-1,0 0 1,0 0-1,0 1 1,0-1 0,0 0-1,-1 0 1,1 1-1,0-1 1,0 1 0,0-1-1,0 1 1,0-1 0,0 1-1,1-1 1,-1 1-1,0 0 1,0 0 0,0-1-1,0 1 1,1 0 0,-1 0-1,0 0 1,1 0 0,-10 16-4,0 1 1,2-1-1,0 2 1,1-1-1,1 1 1,1 0-1,0 0 1,-1 17 3,4-33-20,1 1 0,0-1 0,-1 0 0,1 1 0,0-1 0,1 1-1,-1 0 1,1-1 0,-1 1 0,1-1 0,0 1 0,1 0 0,-1-1 0,0 1 0,1-1 0,0 1 0,0-1 0,0 1 0,0-1 0,1 1 0,-1-1 0,1 0 0,0 0 0,0 0 0,0 0 0,0 0 0,1 0 0,-1-1 0,1 1 0,0-1 0,-1 1 0,1-1-1,0 0 1,0 0 0,0 0 0,1-1 0,-1 1 0,0-1 0,2 1 20,16-4-668</inkml:trace>
  <inkml:trace contextRef="#ctx0" brushRef="#br0" timeOffset="38259.359">7423 6253 10810,'3'-85'14366,"-14"102"-12768,-18 169-859,29-179-719,4 116 258,-3-122-264,-1 1 0,1 0 0,-1-1 0,1 1 1,0-1-1,0 1 0,0-1 0,0 0 0,0 1 0,0-1 0,0 0 0,0 0 0,0 1 0,1-1 0,-1 0 0,1 0 0,-1 0 0,0-1 0,1 1 0,-1 0 0,1 0 0,0-1 0,-1 1 1,1-1-1,0 0 0,-1 1 0,1-1 0,0 0 0,-1 0 0,1 0 0,0 0 0,-1 0 0,1 0 0,0-1 0,-1 1 0,1-1 0,0 1 0,-1-1 0,1 1 0,-1-1 0,1 0 0,-1 0 1,1 0-1,-1 0 0,0 0 0,1 0 0,-1 0 0,1-1-14,63-59 458,-55 49-439,-1-1-1,-1 0 1,0 0 0,0-1 0,-2 1 0,0-2 0,0 1 0,-1-1 0,-1 1 0,0-1 0,-1-1 0,-1 1 0,-1 0 0,0-1 0,0 1 0,-2 0 0,0-5-19,1 20 0,0 0 0,0-1 0,0 1-1,0 0 1,1-1 0,-1 1 0,0-1-1,0 1 1,0 0 0,0-1 0,0 1-1,0-1 1,0 1 0,-1-1 0,1 1-1,0 0 1,0-1 0,0 1 0,0 0-1,0-1 1,-1 1 0,1-1 0,0 1-1,0 0 1,0-1 0,-1 1 0,1 0-1,0 0 1,-1-1 0,1 1 0,0 0 0,-1 0-1,1-1 1,0 1 0,-1 0 0,1 0-1,0 0 1,-1 0 0,1-1 0,-1 1-1,1 0 1,0 0 0,-1 0 0,1 0-1,-1 0 1,1 0 0,0 0 0,-1 0-1,1 0 1,-1 0 0,1 0 0,0 0-1,-1 1 1,1-1 0,-1 0 0,1 0-1,0 0 1,-1 0 0,1 1 0,0-1-1,-1 0 1,1 0 0,0 1 0,-15 27-38,10-7 39,0 1 1,1-1-1,2 1 0,0 0 1,1-1-1,1 1 0,3 20-1,-3-38 14,0-1 0,0 0 0,1 0 0,0 0 0,-1 0-1,1 0 1,0 0 0,0 0 0,1 0 0,-1 0 0,1 0 0,-1-1 0,1 1-1,0 0 1,0-1 0,0 0 0,0 1 0,0-1 0,1 0 0,-1 0 0,1 0-1,-1 0 1,1-1 0,0 1 0,0-1 0,0 0 0,0 1 0,0-1 0,0-1-1,0 1 1,0 0 0,0-1 0,0 1 0,0-1 0,0 0 0,1 0 0,-1 0-1,0-1 1,0 1 0,0-1 0,1 0-14,6-1 46,0-1 0,0 0 0,0-1 0,0 0-1,-1-1 1,1 0 0,-1 0 0,-1-1 0,1 0 0,-1-1 0,7-5-46,-4-1 34,-1 0 0,0 0 0,0-1 0,-2-1 1,1 1-1,-2-1 0,0-1 0,-1 1 0,0-1 1,-2 0-1,0-1 0,0 1 0,-2-1 0,0 0 0,0 1 1,-2-7-35,0 18 3,0 1 0,0 0 0,0-1 0,-1 1 0,1 0 0,-1-1 1,0 1-1,-1 0 0,1 0 0,-1 0 0,1 0 0,-1 0 0,-1 0 1,1 0-1,0 0 0,-1 1 0,-2-3-3,4 7-14,0-1 0,0 1 0,0 0-1,0 0 1,0 0 0,0 0 0,0 0 0,0 0 0,0 0 0,1 1-1,-1-1 1,0 0 0,1 0 0,-1 1 0,1-1 0,-1 0 0,1 0-1,0 1 1,0-1 0,-1 1 0,1-1 0,0 0 0,0 1 0,0-1 0,0 0-1,1 1 1,-1-1 0,0 0 0,1 1 0,-1-1 0,1 0 0,-1 1-1,1-1 1,-1 0 0,2 1 14,22 35-1896,-6-24 53</inkml:trace>
  <inkml:trace contextRef="#ctx0" brushRef="#br0" timeOffset="38771.328">8043 5863 22197,'-36'143'4539,"29"-105"-3936,3 0 1,1 0-1,1 1 0,4 25-603,9-7 263,-8-57-259,-1-1 0,0 1 0,0-1-1,0 1 1,1-1 0,-1 0 0,0 0 0,0 1 0,0-1 0,0-1 0,-1 1 0,1 0 0,0 0 0,0-1 0,-1 1 0,1-1 0,-1 0 0,1 1 0,-1-1 0,0 0 0,1 0 0,-1 0 0,0 0 0,0 0 0,0 0 0,-1 0 0,1 0 0,0 0 0,-1-1-4,1 1 3,66-117 69,-67 119-73,0-1-1,0 1 1,0-1-1,0 1 1,0-1-1,0 0 1,0 1-1,0-1 1,0 1-1,1-1 1,-1 1-1,0-1 1,0 1-1,1-1 1,-1 1-1,0-1 1,1 1 0,-1 0-1,0-1 1,1 1-1,-1-1 1,0 1-1,1 0 1,-1-1-1,1 1 1,-1 0-1,1 0 1,-1-1-1,1 1 1,-1 0-1,1 0 1,-1 0-1,1 0 1,-1-1-1,1 1 1,0 0-1,-1 0 1,1 0-1,-1 0 1,1 0-1,-1 0 1,1 1-1,-1-1 1,1 0-1,-1 0 1,1 0-1,-1 0 1,1 1-1,-1-1 1,1 0-1,-1 0 1,1 1-1,-1-1 1,1 0-1,-1 1 1,0-1-1,1 1 1,-1-1-1,1 1 1,-1-1-1,0 0 1,0 1-1,1-1 1,-1 1-1,0 0 2,7 40-96,1 110 37,-9-151 60,1 1 0,0-1 0,0 1 0,0-1 0,0 1 0,-1-1 0,1 1 1,0 0-1,0-1 0,0 1 0,0-1 0,0 1 0,0-1 0,1 1 0,-1 0 0,0-1 0,0 1 0,0-1 0,0 1 0,1-1 0,-1 1 0,0-1 0,1 1 0,-1-1 0,0 1 0,1-1 0,-1 1 0,0-1 0,1 0 0,-1 1 0,1-1 0,-1 0 0,1 1 0,-1-1 0,1 0 0,-1 1 0,1-1 0,-1 0 0,1 0 1,-1 0-1,1 0 0,-1 1 0,1-1 0,0 0 0,-1 0 0,1 0 0,-1 0 0,1 0 0,-1 0 0,1-1 0,0 1 0,-1 0 0,1 0 0,-1 0 0,1 0 0,-1-1 0,1 1 0,-1 0 0,1-1 0,-1 1 0,1 0 0,-1-1 0,1 1 0,-1 0 0,0-1 0,1 1 0,-1-1-1,24-36 69,-10 8-47,-2 0 1,-1-1-1,-2 0 1,0-1-1,-2 0 1,-2 0-1,1-15-22,-15 50-11,4 17-2,0 1 0,1 0 0,2 0 0,0 0 1,1 0-1,2 12 13,-2-17 8,1-7 1,-1-6 5,0 1 0,0-1 0,0 1 0,0 0 0,1-1 0,-1 1-1,1-1 1,1 1 0,-1 0 0,1-1 0,-1 1 0,1-1 0,1 1 0,-1-1 0,0 1 0,1-1 0,0 0-1,0 0 1,1 0 0,-1 0 0,1 0 0,0 0 0,-1-1 0,2 1 0,-1-1 0,0 0 0,1 0 0,-1 0-1,1 0 1,0-1 0,0 0 0,0 1 0,4 0-14,2-4 1,-1 0-1,1 0 0,-1-1 1,1-1-1,-1 0 1,0 0-1,0 0 0,0-1 1,0-1-1,-1 0 1,1 0-1,-1 0 1,0-1-1,-1 0 0,0-1 1,6-6-1,-10 11-145,-1 0 1,0 0-1,0 0 0,0 0 1,0-1-1,0 1 1,-1-1-1,1 1 0,-1-1 1,0 0-1,1 1 1,-1-1-1,0 0 1,-1 0-1,1 0 0,0 0 1,-1 0-1,0 0 1,1 0-1,-1 0 0,-1 0 1,1 0-1,0 1 1,-1-2 144,-7-24-5077</inkml:trace>
  <inkml:trace contextRef="#ctx0" brushRef="#br0" timeOffset="39049.208">8505 5851 25581,'-15'16'801,"6"2"175,2-4-384,10-2-312,9 0-88,4-8-472,1 0-432</inkml:trace>
  <inkml:trace contextRef="#ctx0" brushRef="#br0" timeOffset="39382.038">8709 5968 13387,'-32'25'8820,"7"11"-4700,-16 96-3319,34-103 440,-9 86-48,16-114-1183,-1 1 0,1 0 0,-1-1 0,1 1 0,0 0-1,-1-1 1,1 1 0,0 0 0,0 0 0,1-1 0,-1 1-1,0 0 1,1-1 0,-1 1 0,0 0 0,1-1 0,0 1 0,-1 0-1,1-1 1,0 1 0,0-1 0,0 1 0,0-1 0,0 0 0,0 1-1,1-1 1,-1 0 0,0 0 0,1 0 0,-1 0 0,0 0-1,1 0 1,0 0 0,-1-1 0,1 1 0,-1 0 0,1-1 0,0 1-1,-1-1 1,1 0 0,0 1 0,-1-1 0,1 0 0,0 0-1,0 0 1,-1 0 0,1-1 0,0 1 0,0 0 0,-1-1 0,1 1-1,0-1-9,9-6 12,-1-1-1,0 0 1,0 0-1,-1-1 0,0 0 1,-1-1-1,0 0 0,0-1 1,-1 1-1,0-1 1,4-11-12,-7 16 2,166-276-2,-161 271-49,-1 0 0,0 0 0,-1-1 0,0 0-1,0-1 1,-2 1 0,1-1 0,-2 0-1,0 0 1,0-1 0,-1 1 0,-1-1-1,0 1 1,-1-1 0,-1 0 0,0 0-1,0 0 1,-2 1 0,1-1 0,-2 0 0,0 1-1,-1-1 1,0 1 0,-3-6 49,6 17-10,0-1 1,0 1-1,0 0 1,0 0-1,0 0 1,-1 0-1,1 0 1,0 0-1,-1 0 1,0 0-1,1 1 1,-1-1-1,0 1 1,0-1-1,0 1 1,0 0-1,0-1 1,0 1-1,0 0 1,-1 1-1,1-1 1,0 0-1,-1 0 1,1 1-1,0 0 1,-1-1-1,1 1 1,0 0-1,-1 0 1,1 0-1,-1 1 1,1-1-1,0 0 1,-1 1-1,1 0 1,0-1-1,-1 1 1,1 0-1,0 0 1,0 0-1,0 1 1,0-1-1,0 0 1,0 1-1,0-1 1,1 1-1,-1 0 1,0-1-1,0 2 10,-19 23-7,1 1 0,0 0 0,3 2 0,0 0 0,-11 28 7,26-52 9,-3 2 18,1 0 1,1 0-1,-1 0 1,1 0-1,1 1 1,-1-1-1,1 1 1,0-1-1,1 1 0,0 0 1,0 0-1,1 0 1,0 0-1,0 0 1,1 5-28,2-9 0,0-1 1,0 1 0,0-1-1,0 0 1,1 1-1,-1-2 1,1 1-1,0 0 1,0-1 0,0 0-1,0 0 1,0 0-1,0 0 1,0 0-1,1-1 1,0 0-1,26 13 2,-25-9-55,1-1 1,-2 1 0,1 0 0,0 1-1,-1-1 1,0 1 0,0 0-1,-1 1 1,0-1 0,0 1 0,0-1-1,-1 1 1,0 1 0,0-1 0,-1 0-1,0 0 1,0 1 0,-1 0 0,0-1-1,0 1 1,-1-1 0,0 6 52,-3 24-2012</inkml:trace>
  <inkml:trace contextRef="#ctx0" brushRef="#br0" timeOffset="40113.057">5747 7309 14627,'-47'-16'8283,"4"45"-5542,29-5-2555,0 0 0,1 1 1,2 0-1,0 1 1,2 0-1,1 1 0,1 0 1,1 0-1,2 1 0,1-1 1,0 14-187,2-32 0,-1 74 63,2-80-65,1-1 0,-1 0 1,0 0-1,1 0 0,0 0 1,-1 0-1,1 0 1,0 0-1,0 0 0,0 0 1,0 0-1,0 0 0,0 0 1,1 0-1,-1-1 0,1 1 1,-1-1-1,1 1 0,0-1 1,-1 1-1,1-1 0,0 0 1,0 0-1,0 0 0,0 0 1,0 0-1,0-1 0,0 1 1,0 0-1,0-1 0,1 0 1,-1 1-1,0-1 0,0 0 2,94-22-1863,-31-3-832</inkml:trace>
  <inkml:trace contextRef="#ctx0" brushRef="#br0" timeOffset="40924.09">6039 7461 20636,'-16'33'912,"4"-13"-338,1 0-1,0 2 0,2-1 0,1 1 0,1 0 1,0 1-1,2 0 0,0 0 0,0 17-573,5-37 34,0 0 0,0 0 0,1 0 0,-1 0 0,1 0 0,-1 0 0,1 0 0,0 0 0,0 0 0,0 0 0,1-1 0,-1 1 0,1 0 0,-1-1 0,1 1 0,0-1 0,0 0 0,0 1 0,0-1 0,0 0-1,1 0 1,-1 0 0,1-1 0,-1 1 0,1 0 0,0-1 0,-1 0 0,1 0 0,0 0 0,0 0 0,0 0 0,0 0 0,0-1 0,0 1 0,0-1 0,0 0 0,0 0 0,0 0 0,0 0 0,1-1-34,5-2 56,0-1-1,0 0 1,0 0 0,-1-1 0,0 0-1,1-1 1,-2 0 0,1 0-1,-1 0 1,0-1 0,0 0 0,-1-1-1,0 1 1,0-1 0,-1 0-1,0-1 1,0 1 0,-1-1-1,0 0 1,0 0 0,-1-1 0,0-2-56,31-130 386,-33 135-378,0 0 0,-1 0 0,0 0 0,0 0 0,-1 0 1,0 0-1,0 0 0,-1 0 0,0 1 0,0-1 1,-1 0-1,1 1 0,-1 0 0,-1-1 0,1 1 0,-1 1 1,0-1-1,0 0 0,-3-1-8,6 5-1,0 1 1,0 0-1,0 0 0,0 0 1,0 0-1,0 0 0,0 0 1,-1 0-1,1 0 0,0 0 1,-1 0-1,1 1 0,0-1 1,-1 0-1,1 1 0,-1 0 0,1-1 1,-1 1-1,1 0 0,-1-1 1,1 1-1,-1 0 0,1 0 1,-1 0-1,1 1 0,-1-1 1,1 0-1,-1 1 0,1-1 1,-1 0-1,1 1 0,-1 0 1,1-1-1,0 1 0,-1 0 1,1 0-1,0 0 0,0 0 1,0 0-1,-1 0 0,1 0 0,0 0 1,0 0-1,0 0 0,1 1 1,-1-1-1,0 0 0,0 1 1,0 0 0,-22 74-51,20-58 48,1 77 35,3-95-31,1 1 0,-1-1 0,1 0-1,-1 0 1,0 0 0,1 0 0,-1 0 0,1 0-1,-1 0 1,0-1 0,1 1 0,-1 0-1,0-1 1,1 1 0,-1-1 0,0 0 0,1 1-1,-1-1 1,0 0 0,0 0 0,0 0-1,0 1 1,0-1 0,0 0 0,0 0 0,0-1-1,0 1 1,0 0 0,-1 0 0,1 0-1,0-1 1,-1 1 0,1 0 0,-1-1 0,1 1-1,-1-2 0,94-202-48,-93 202 15,-1 3 13,1 2-17,5 108-69,-8 63 318,2-172-209,-1 0-1,1 0 0,0 0 0,0 0 0,0 0 1,0 0-1,-1-1 0,1 1 0,0 0 0,1 0 1,-1 0-1,0 0 0,0 0 0,0 0 0,0 0 1,1 0-1,-1 0 0,1 0 0,-1 0 1,0 0-1,1 0 0,0 0 0,-1-1 0,1 1 1,-1 0-1,1 0 0,0-1 0,0 1 0,-1 0 1,1-1-1,0 1 0,0-1 0,0 1 0,0-1 1,-1 1-1,1-1 0,0 0 0,0 0 1,0 1-1,0-1 0,0 0 0,0 0 0,0 0 1,0 0-1,0 0 0,0 0 0,0 0 0,0 0 1,0 0-1,0-1 0,0 1 0,0 0 0,0 0 1,0-1-1,0 1 0,0-1-2,44-40 79,-41 38-72,27-33 27,-1 0 1,-2-2 0,-2-1-1,7-15-34,-33 54 0,-1 1 0,1-1-1,0 0 1,0 1-1,0-1 1,0 1-1,1-1 1,-1 0-1,0 1 1,0-1-1,0 1 1,0-1 0,0 0-1,0 1 1,1-1-1,-1 0 1,0 1-1,0-1 1,0 0-1,1 1 1,-1-1 0,0 0-1,1 1 1,-1-1-1,0 0 1,0 0-1,1 1 1,-1-1-1,1 0 1,-1 0 0,0 0-1,1 0 1,-1 1-1,0-1 1,1 0-1,-1 0 1,1 0-1,-1 0 1,0 0-1,1 0 1,-1 0 0,1 0-1,-1 0 1,0 0-1,1 0 1,-1 0-1,1-1 1,-1 1-1,0 0 1,1 0 0,-1 0-1,0 0 1,1-1-1,-1 1 1,0 0-1,1 0 1,-1-1-1,0 1 1,1 0-1,-1 0 1,0-1 0,1 1 0,-1 0-2,6 41-8,19 43-1,-24-82 12,0-1 0,0 0 1,0 0-1,0 0 0,0 0 1,0 0-1,0 0 0,0 0 1,1-1-1,-1 1 0,0 0 0,0-1 1,1 1-1,-1-1 0,1 1 1,-1-1-1,0 0 0,1 1 1,-1-1-1,1 0 0,-1 0 1,0 0-1,1 0 0,-1 0 0,1 0 1,-1-1-1,1 1 0,-1 0 1,0-1-1,1 1 0,-1-1 1,0 1-1,1-1 0,-1 0 0,0 1 1,0-1-1,0 0 0,1 0 1,-1 0-1,1-1-1,42-48 52,-41 46-51,36-54 27,63-71 27,-101 128-56,1 0 1,-1-1-1,0 1 1,1 0-1,-1 0 0,0 0 1,1 0-1,-1 0 1,1 0-1,0 0 1,-1 1-1,1-1 1,-1 0-1,1 1 0,0 0 1,0-1-1,-1 1 1,1 0-1,0 0 1,0 0-1,0 0 1,-1 0-1,1 0 0,0 0 1,0 1-1,-1-1 1,1 1-1,0-1 1,-1 1-1,1 0 1,0-1-1,-1 1 0,1 0 1,-1 0-1,0 0 1,1 0-1,-1 0 1,0 1-1,2 0 1,21 65-20,-20-37 74,-1 1 0,-2-1-1,-1 0 1,-2 1-1,0-1 1,-8 29-54,10-56 27,-11-18-494,7-16-216,-2-12 1296</inkml:trace>
  <inkml:trace contextRef="#ctx0" brushRef="#br0" timeOffset="41203.082">6792 7050 21213,'0'0'1704,"0"0"1321,0 1-2105,2 1-304,-1 0-360,23 45-176,-13-35-1000,1-3 2624</inkml:trace>
  <inkml:trace contextRef="#ctx0" brushRef="#br0" timeOffset="41502.104">7230 7269 21517,'0'0'1832,"0"0"358,0 0-771,-4-2-459,-3 1-910,0 0 0,0 1 0,0 0 0,0 0 0,0 1 0,0 0 0,0 0 0,0 1 0,1-1 0,-1 2 0,0-1 1,1 1-1,-1 0 0,1 0 0,0 0 0,0 1 0,0 0 0,1 1 0,-1-1 0,1 1 0,0 0 0,1 0 0,-1 0 0,1 1 0,0 0 0,0 0 0,0 0 0,1 0 0,0 0 0,0 1 0,1 0 0,0-1 1,0 1-1,1 0 0,-1 0 0,1 0-50,6 78 302,-5-83-297,1 0 0,0 0 1,-1 0-1,1 0 0,0 0 0,0 0 1,1 0-1,-1 0 0,0 0 1,1 0-1,-1-1 0,1 1 1,-1 0-1,1-1 0,0 0 1,0 1-1,0-1 0,0 0 1,0 0-1,0 0 0,0 0 1,0 0-1,0 0 0,0-1 1,0 1-1,1-1 0,-1 0 1,0 1-1,0-1 0,1 0 1,-1 0-1,0 0 0,0-1 0,1 1 1,-1 0-1,1-1-5,12-6 5,-1 0-1,1-1 1,-1-1-1,0 0 1,-1-1-1,0 0 1,-1-1-1,0 0 1,0-1-1,-1-1 1,-1 0-1,0 0 1,-1-1-1,1-3-4,-9 15-3,136-226-866,-135 235 771,-13 56 134,5-39 60,2 0 0,1 0 0,0 0 1,2 0-1,1 0 0,1 0 1,2 10-97,-3-31 2,0-1 1,0 0 0,0 1-1,0-1 1,0 1-1,1-1 1,-1 0-1,1 1 1,0-1 0,-1 0-1,1 1 1,0-1-1,1 0 1,-1 0 0,0 0-1,0 0 1,1 0-1,-1 0 1,1 0 0,0-1-1,0 1 1,-1 0-1,1-1 1,0 0 0,0 1-1,1-1 1,-1 0-1,0 0 1,0 0 0,0 0-1,1 0 1,-1-1-1,0 1 1,1-1 0,-1 0-1,1 1-2,4-6 9,0 1 1,0-1-1,-1 0 1,0-1-1,0 0 0,0 0 1,-1 0-1,0 0 1,0-1-1,-1 0 0,1 0 1,-1 0-1,0-4-9,1 3 6,2-3-63,4-6-325,0-1-1,-1-1 1,-1 0 0,0 0 0,-2-1-1,0 0 1,-1 0 0,1-10 382,-6-17-4469</inkml:trace>
  <inkml:trace contextRef="#ctx0" brushRef="#br0" timeOffset="41750.77">7518 6978 22149,'-6'10'1288,"0"2"608,2-5-415,4 2-513,0 1-416,3-4-352,3 1-264,-1-7 1648</inkml:trace>
  <inkml:trace contextRef="#ctx0" brushRef="#br0" timeOffset="42298.704">8019 7153 17636,'3'-10'1536,"16"-55"4127,-18 63-5563,-1 1-1,1-1 1,-1 1 0,0-1 0,0 1-1,0-1 1,0 1 0,0-1 0,0 1-1,0-1 1,0 0 0,0 1 0,-1-1 0,1 1-1,-1 0 1,1-1 0,-1 1 0,0-1-1,1 1 1,-1 0 0,0-1 0,0 1-1,0 0 1,0 0 0,0 0 0,0 0-1,0 0 1,0 0 0,-1 0 0,1 0-1,0 0 1,-1 0 0,1 1 0,0-1-1,-1 1 1,0-1-100,-3 1 37,0 1-1,-1 0 1,1 1 0,0-1-1,0 1 1,1 0 0,-1 0-1,0 0 1,0 1-1,1 0 1,0 0 0,-1 0-1,1 0 1,0 1 0,1-1-1,-1 1 1,1 0 0,-1 0-1,1 0 1,-1 3-37,-2-1 46,0 0-4,1 0 0,-1 1 0,1-1 0,0 1 1,0 0-1,1 0 0,0 0 0,0 1 0,1 0 0,0 0 0,0 0 0,1 0 1,0 0-1,0 0 0,1 0 0,0 1 0,0 6-42,2-13 6,0 0 0,-1 1 0,1-1-1,0 0 1,0 0 0,0 0 0,1 0 0,-1 0 0,0 0 0,1-1-1,0 1 1,-1 0 0,1-1 0,0 1 0,-1-1 0,1 1-1,0-1 1,0 0 0,0 0 0,1 0 0,-1 0 0,0 0 0,0-1-1,0 1 1,1-1 0,-1 1 0,0-1 0,1 0 0,-1 0-1,0 0 1,0 0 0,1 0 0,-1 0 0,0-1 0,1 1 0,-1-1-1,0 1 1,0-1 0,0 0 0,1 0 0,-1 0 0,0 0 0,0-1-1,-1 1 1,1 0 0,0-1 0,0 1 0,-1-1 0,1 0-1,0 0 1,-1 1 0,1-2-6,26-23 21,0-1 1,-2-1-1,-1-1 0,-1-2 1,-1 0-1,-2-2 0,-2 0 1,9-21-22,-10 18-10,-3-1 1,-1 0 0,-2-1-1,5-25 10,-10 29-21,-24 47-90,-11 56 75,3 2 0,3 0 0,-7 45 36,20-1 62,9-113-59,0 1 0,0-1 0,1 1 0,-1-1 0,1 1 0,-1-1 0,1 0 0,0 1 0,0-1 0,0 0 0,1 0 0,-1 1 0,0-1 0,1 0 0,0 0 0,-1-1 0,1 1 0,0 0 0,0 0 0,0-1 0,0 1 0,0-1 0,0 0 0,0 0 0,1 0 0,-1 0 0,0 0 0,1 0 0,-1 0 0,1-1 0,-1 1 0,1-1 0,-1 0 0,1 0 0,-1 0 0,1 0 0,-1 0 0,1 0 0,-1-1 0,1 1 0,-1-1 0,0 1 0,2-2-3,22-6 22,0-1 0,-1-1-1,-1-1 1,0-1 0,0-2-1,-2 0 1,18-14-22,-29 20 4,-1-1-1,0 1 0,0-1 1,-1-1-1,-1 0 1,0 0-1,0-1 0,-1 0 1,0 0-1,0 0 1,-2-1-1,1 0 0,-2-1 1,1 1-1,-2-1 1,0 1-1,0-1 1,-1-1-4,-3 15-1,1-1 1,-1 0-1,1 1 1,-1-1 0,1 0-1,-1 0 1,1 1 0,-1-1-1,0 0 1,1 0 0,-1 0-1,1 0 1,-1 0-1,0 1 1,1-1 0,-1 0-1,1-1 1,-1 1 0,0 0-1,1 0 1,-1 0-1,1 0 1,-1 0 0,0-1-1,1 1 1,-1 0 0,1 0-1,-1-1 1,1 1 0,-1 0-1,1-1 1,-1 1-1,1-1 1,-1 1 0,1 0-1,0-1 1,-1 1 0,1-1-1,0 1 1,-1-1 0,1 0-1,0 1 1,0-1-1,-1 1 1,1-1 0,0 1-1,0-1 1,0 0 0,0 1-1,0-1 1,0 1 0,0-1-1,0 0 1,0 1-1,0-1 1,0 0 0,0 1-1,0-1 1,1 1 0,-1-1-1,0 1 1,0-1 0,-36 44-20,35-41 19,-22 30 4,0 1 0,3 1 0,0 1 0,-5 19-3,23-52 3,1 0 0,-1 0 0,1 0 0,0 0 0,0 0 1,0 1-1,0-1 0,0 0 0,0 1 0,1-1 1,-1 0-1,1 1 0,0-1 0,-1 1 0,1-1 1,0 1-1,1-1 0,-1 1 0,0-1 0,1 1 1,-1-1-1,1 0 0,0 1 0,0-1 0,0 0 1,0 1-1,0-1 0,0 0 0,0 0 0,1 0 1,0 0-1,-1 0 0,1 0 0,0-1 0,-1 1 1,1-1-1,0 1 0,0-1 0,1 1 0,-1-1 1,0 0-1,0 0 0,1 0-3,7-2-90,0 0 1,0 0 0,0-1-1,0-1 1,0 0-1,0 0 1,0-1-1,-1 0 1,0 0 0,0-1-1,0 0 1,0-1-1,5-5 90,24-12-2060,1 2-564</inkml:trace>
  <inkml:trace contextRef="#ctx0" brushRef="#br0" timeOffset="42639.986">8791 6850 24741,'-40'20'3933,"-23"69"-2787,63-88-1142,-3 3 13,1 0 0,0 0-1,0 0 1,0 1 0,1-1 0,-1 1 0,1 0 0,0-1 0,1 1-1,-1 0 1,1 0 0,0-1 0,0 1 0,0 0 0,1 0 0,-1 0-1,2 1-16,0-5 3,0 0 0,0-1-1,1 1 1,-1-1 0,0 1-1,1-1 1,-1 0 0,0 1-1,1-1 1,-1-1-1,1 1 1,-1 0 0,0 0-1,1-1 1,-1 0 0,0 1-1,0-1 1,1 0 0,-1 0-1,0 0 1,0 0 0,0 0-1,0-1 1,0 1-1,1-2-2,1 1-2,0-1-17,0 0-1,1 0 1,-1 1-1,1 0 0,-1-1 1,1 2-1,0-1 0,0 0 1,0 1-1,0 0 1,0 0-1,0 1 0,0-1 1,0 1-1,0 0 0,0 0 1,1 1-1,-1 0 0,0-1 1,0 2-1,0-1 1,-1 1-1,1-1 0,0 1 1,2 2 19,-6-1 2,0 1 0,0-1 0,-1 1 1,1-1-1,-1 1 0,0-1 0,0 1 0,0-1 1,0 1-1,0-1 0,-1 1 0,0-1 0,0 1 1,0-1-1,0 0 0,0 1 0,-1-1 0,1 0 1,-1 0-1,0 0 0,0 0 0,0 0 0,0 0 1,-1-1-1,1 1 0,-1-1 0,1 0 1,-1 1-1,0-1 0,0 0 0,0-1 0,-3 2-2,-84 56 184,78-59-812,2-9-516</inkml:trace>
  <inkml:trace contextRef="#ctx0" brushRef="#br0" timeOffset="43634.363">9407 6658 26342,'1'0'92,"35"-26"1416,-35 25-1496,-1 1 0,1-1 0,-1 1 1,1-1-1,-1 1 0,1 0 0,-1-1 1,1 1-1,0 0 0,-1 0 0,1-1 0,0 1 1,-1 0-1,1 0 0,0 0 0,-1 0 0,1 0 1,0 0-1,-1 0 0,1 0 0,0 0 0,0 0 1,-1 0-1,1 0 0,0 0 0,-1 1 0,1-1 1,-1 0-1,1 1 0,0-1 0,-1 0 1,1 1-1,-1-1 0,1 0 0,-1 1 0,1-1 1,-1 1-1,1-1 0,-1 1 0,1-1 0,-1 1 1,0 0-1,1-1 0,-1 1 0,0 0 0,1-1 1,-1 1-1,0 0 0,0-1 0,0 1 0,0 0 1,1-1-1,-1 1 0,0 0 0,0-1 1,0 1-1,-1 0 0,1-1 0,0 1-12,-29 119 31,20-87-26,1 0 0,2 1 0,1 0 0,2 0 0,1 31-5,2-63 1,-1 0 0,1-1 0,0 1 0,-1 0 0,1-1 0,0 1 0,0-1-1,0 1 1,0 0 0,1-1 0,-1 1 0,0 0 0,1-1 0,-1 1 0,1-1 0,-1 1 0,1-1 0,0 1 0,0-1-1,0 1 1,0-1 0,0 0 0,0 1 0,0-1 0,0 0 0,0 0 0,0 0 0,1 0 0,-1 0 0,1 0 0,-1 0 0,0-1-1,1 1 1,-1 0 0,1-1 0,0 1 0,-1-1 0,1 1 0,-1-1 0,1 0 0,0 0 0,-1 0 0,1 0 0,0 0-1,0 0 0,11-6 19,-1 0 0,0-1 0,0-1 0,-1 0-1,1 0 1,-2-1 0,1 0 0,-1-1-1,-1-1 1,1 0-19,-1 1 7,20-19 25,-2-1 0,-2-1 0,0-2 0,-2 0 0,-2-1 0,16-34-32,-19-5 70,-19 72-70,1 0 0,0 0 1,0 1-1,-1-1 0,1 0 1,-1 0-1,1 1 0,-1-1 0,1 0 1,-1 1-1,1-1 0,-1 0 1,0 1-1,1-1 0,-1 1 1,0-1-1,1 1 0,-1-1 1,0 1-1,0 0 0,0-1 1,1 1-1,-1 0 0,0 0 1,0-1-1,0 1 0,0 0 1,0 0-1,1 0 0,-1 0 1,0 0-1,0 0 0,0 0 1,0 0-1,0 1 0,1-1 1,-1 0-1,0 0 0,0 1 1,0-1-1,1 1 0,-1-1 1,0 1-1,1-1 0,-1 1 0,0-1 1,1 1-1,-1-1 0,0 1 1,1 0-1,-1-1 0,1 1 1,-1 0-1,1 0 0,0-1 1,-1 1-1,1 0 0,0 0 1,-1 0-1,1-1 0,0 1 1,0 0-1,0 0 0,0 0 1,0 0-1,0 0 0,-11 21-14,1 0 0,0 0 0,2 1 0,1 0 0,1 1 0,1 0 1,-2 23 13,7-45 2,-2 4 13,0-1 1,0 1-1,1 0 1,0-1-1,0 1 0,1 0 1,-1 0-1,1 0 0,1 0 1,-1-1-1,1 1 1,0 0-1,0 0 0,1-1 1,-1 1-1,1 0 0,1-1 1,-1 0-1,1 0 0,0 1 1,0-1-1,0-1 1,1 1-1,-1 0 0,1-1 1,0 0-1,1 1-15,1-6 19,0 1 0,0-1 0,0 0 0,0 0 0,0 0 0,-1-1 0,1 0 0,-1 0 0,1-1 0,-1 1 0,0-1-1,0 0 1,0-1 0,0 1 0,0-1 0,-1 0 0,0 0 0,1 0 0,-2-1 0,1 1 0,0-1 0,-1 0 0,0 0 0,0 0 0,-1-1 0,1 1 0,-1-1 0,1-3-19,11-18 40,-1-2 0,-2 1 0,-1-1 0,-1-1 0,-1 0 0,-2 0 0,-1 0 0,-1-7-40,-8-3 33,4 40-33,0 1 0,0-1-1,0 1 1,0-1 0,-1 1 0,1-1 0,0 1-1,0-1 1,0 1 0,0-1 0,-1 1-1,1-1 1,0 1 0,-1-1 0,1 0 0,0 1-1,-1-1 1,1 1 0,0-1 0,-1 0 0,1 1-1,-1-1 1,1 0 0,0 0 0,-1 1 0,1-1-1,-1 0 1,1 0 0,-1 0 0,1 0 0,-1 0-1,1 1 1,-1-1 0,1 0 0,-1 0 0,1 0-1,-1 0 1,1 0 0,-1-1 0,1 1-1,-1 0 1,1 0 0,-1 0 0,1 0 0,-1 0-1,1-1 1,-1 1 0,1 0 0,-1 0 0,1-1-1,0 1 1,-1 0 0,1-1 0,0 1 0,-1-1-1,1 1 1,0 0 0,-1-1 0,1 1 0,0-1-1,0 1 1,-1-1 0,1 1 0,0-1 0,0 1-1,0-1 1,0 1 0,0-1 0,-1 1-1,1-1 1,-7 14-5,1 1 0,0-1 0,0 1 0,1 1-1,1-1 1,0 1 0,2-1 0,-1 1-1,2 0 1,0 0 0,0 0 0,2 10 5,-1-25 1,0 1 1,0 0-1,0-1 1,0 1-1,0 0 1,0-1-1,0 1 1,0 0-1,0-1 1,1 1 0,-1-1-1,0 1 1,0 0-1,0-1 1,1 1-1,-1-1 1,0 1-1,1-1 1,-1 1-1,1-1 1,-1 1-1,1-1 1,-1 1-1,0-1 1,1 1-1,0-1 1,-1 0-1,1 1 1,-1-1-1,1 0 1,-1 0-1,1 1 1,0-1-1,-1 0 1,1 0-1,-1 0 1,1 0-1,0 0 1,-1 0 0,1 0-1,0 0 1,-1 0-1,1 0 1,0 0-1,-1 0 1,1 0-1,-1 0 1,1-1-1,0 1 1,-1 0-1,1 0 1,-1-1-1,1 1 1,-1-1-1,1 1 1,-1 0-1,1-1 1,-1 1-1,1-1 1,-1 1-1,0-1 1,1 1-1,-1-1 1,1 1-1,-1-1 1,0 1-1,0-1 1,1 0-2,32-38 76,107-179 64,-138 215-144,-1 16-4,-26 116 24,19-6 36,7-123-54,-1 0 0,1 0 0,0 0 0,0 0 0,-1 0 0,1 0 0,0 0 0,-1 0 0,1 0 1,0 0-1,0 0 0,-1 0 0,1-1 0,0 1 0,-1 0 0,1 0 0,0-1 0,-1 1 0,1-1 1,0 1-1,-1 0 0,1-1 0,-1 1 0,1-1 0,-1 1 0,1-1 0,-1 0 0,1 1 0,-1-1 1,0 1-1,1-1 0,-1 0 0,0 1 0,1-1 0,-1 0 0,0 0 0,0 1 0,0-1 0,0 0 1,1 0 1,29-49-1597,-14 19-431</inkml:trace>
  <inkml:trace contextRef="#ctx0" brushRef="#br0" timeOffset="44450.662">10405 6130 27542,'-9'93'1082,"-5"0"0,-17 59-1082,31-149 14,-7 16 21,2-1 0,0 1-1,1 1 1,1-1 0,1 1 0,0-1 0,2 1 0,0 0 0,1-1 0,1 1 0,1-1-1,2 7-34,-5-26 1,0 1 0,0-1 0,0 1 0,0 0 0,0-1 0,0 1 0,1-1-1,-1 1 1,0-1 0,0 1 0,0-1 0,1 1 0,-1-1 0,0 1 0,0-1-1,1 1 1,-1-1 0,0 1 0,1-1 0,-1 1 0,1-1 0,-1 0 0,1 1-1,-1-1 1,0 0 0,1 1 0,-1-1 0,1 0 0,0 0 0,-1 1 0,1-1 0,-1 0-1,1 0 1,-1 0 0,1 0 0,-1 0 0,1 0 0,0 0 0,-1 0 0,1 0-1,-1 0 1,1 0 0,-1 0 0,1 0 0,-1 0 0,1 0 0,0-1 0,-1 1-1,1 0 1,-1 0 0,1-1 0,-1 1 0,1 0 0,-1-1 0,0 1 0,1-1-1,-1 1 1,1 0 0,-1-1 0,0 1 0,1-1 0,-1 1 0,0-1 0,0 1-1,1-1 0,18-41 12,-17 38-15,82-210-1370,-83 215 1369,-1-1 0,0 0-1,0 1 1,0-1 0,0 0-1,1 0 1,-1 1 0,0-1-1,0 0 1,0 0 0,1 0-1,-1 1 1,0-1 0,0 0-1,1 0 1,-1 0 0,0 0-1,0 1 1,1-1 0,-1 0-1,0 0 1,1 0 0,-1 0-1,0 0 1,1 0 0,-1 0-1,0 0 1,0 0-1,1 0 1,-1 0 0,0 0-1,1 0 1,-1 0 0,0 0-1,1 0 1,-1 0 0,0 0-1,0-1 1,1 1 0,-1 0-1,0 0 1,1 0 0,-1 0-1,0-1 1,0 1 0,0 0-1,1 0 1,-1-1 0,0 1-1,0 0 1,0 0 0,1-1-1,-1 1 1,0 0-1,0-1 1,0 1 0,0 0-1,0 0 1,0-1 0,0 1-1,0 0 1,0-1 0,0 1-1,0 0 1,0-1 0,0 1-1,0 0 1,0-1 4,12 32 12,-7-17-25,-2-11 17,0-1-1,1 1 1,-1-1 0,1 0-1,-1 0 1,1 0-1,0-1 1,0 1-1,0-1 1,0 0-1,0 0 1,0 0-1,0-1 1,0 1-1,0-1 1,0 0-1,0 0 1,0-1-1,0 1 1,0-1-1,0 0 1,0 0-1,0 0 1,0-1-1,0 1 1,0-1-1,-1 0 1,1 0-1,-1 0 1,1 0 0,-1-1-1,0 1 1,0-1-1,0 0 1,0 0-1,1-2-3,9-4 10,-1 0 0,-1 0 0,0-1 0,0-1 0,0 0 0,-2 0 0,1-1 0,-2 0 0,1-1 0,-2 0 0,1 0 0,-2-1 0,0 0 0,-1 0 0,0 0 0,-1-1 0,-1 1 0,0-1 0,-1 0 0,0 0 0,-1 0 0,-1 0 0,-1 0 0,0 0 0,-3-14-10,3 25-6,0 0 0,-1 0 0,1 0 0,-1 0 0,0 0 0,-1 0 0,1 0 0,0 1 0,-1-1 0,0 1 0,0 0 0,0 0 0,0 0 0,-1 0 0,1 0 0,-1 1 1,1 0-1,-1-1 0,0 1 0,0 1 0,0-1 0,0 0 0,0 1 0,-1 0 0,1 0 0,0 0 0,0 1 0,-1-1 0,1 1 0,0 0 0,-1 1 0,1-1 1,-1 1-1,1-1 0,0 1 0,0 0 0,0 1 0,-1-1 0,1 1 0,1 0 0,-1 0 0,0 0 0,0 0 0,1 1 0,-1 0 0,1-1 0,0 1 0,0 0 0,0 1 1,0-1-1,0 1 0,1-1 0,-1 2 6,-5 7-5,0 0 0,1 0-1,1 0 1,0 1 0,1 0 0,0 0 0,1 1 0,1-1 0,0 1 0,0 0 0,2 0-1,-1 7 6,4-18 2,-1 0 0,1 0 0,0 0 0,-1 0-1,1-1 1,0 1 0,1-1 0,-1 1 0,0-1-1,1 0 1,-1 0 0,1 0 0,0 0 0,0 0-1,0 0 1,0-1 0,0 0 0,0 1 0,0-1-1,0 0 1,0-1 0,1 1 0,-1 0 0,0-1-1,1 0 1,-1 0 0,0 0 0,1 0 0,-1 0-1,0-1 1,4 0-2,27 4-2,-23 0 1,-1 0 0,0 1 0,0 0 1,0 0-1,-1 1 0,1 1 0,-1-1 1,0 2-1,-1-1 0,5 5 1,-10-9 15,-1 0 0,0 1 0,1-1 0,-1 1 0,0-1 0,0 1 0,0 0 0,-1 0 0,1 0 0,-1 0 0,1 0 0,-1 0 0,0 0 0,0 0 0,0 0 0,-1 1 0,1-1 0,-1 0 0,0 1 0,0-1 0,0 0 0,0 1 0,0-1 0,-1 0 0,0 0 0,1 1 0,-1-1 0,0 0 0,-1 0 0,1 0 0,-1 0 0,1 0 0,-1 0 0,0 0 0,0-1-15,-65 82 240,53-77-622,-3-10-712</inkml:trace>
  <inkml:trace contextRef="#ctx0" brushRef="#br0" timeOffset="44711.366">10116 5889 28598</inkml:trace>
  <inkml:trace contextRef="#ctx0" brushRef="#br0" timeOffset="45537.503">6144 8304 19788,'0'0'1394,"2"5"-83,24 171 1350,-22-120-2330,6 78 191,-4-38 277,4 0 1,4 0 0,7 12-800,-20-108 10,-1 0 0,0-1-1,1 1 1,-1 0 0,1-1 0,-1 1 0,0 0-1,1-1 1,-1 1 0,1 0 0,-1 0 0,1 0-1,-1 0 1,1-1 0,-1 1 0,1 0 0,-1 0-1,1 0 1,-1 0 0,1 0 0,-1 0 0,1 0-1,-1 0 1,1 0 0,-1 0 0,1 1 0,-1-1-1,1 0 1,-1 0 0,1 0 0,-1 1 0,1-1-1,-1 0 1,0 0 0,1 1 0,-1-1 0,1 0-1,-1 1 1,0-1 0,1 1 0,-1-1 0,0 0-1,1 1 1,-1-1 0,0 1 0,0-1 0,0 1-1,1-1 1,-1 1 0,0-1 0,0 1 0,0-1-1,0 1 1,0-1 0,0 1 0,0-1 0,0 1-1,0-1 1,0 1 0,0-1 0,0 1 0,0-1-1,0 1 1,-1-1 0,1 1 0,0-1 0,0 1-10,15-42 263,64-359 29,-71 361-284,62-212 15,-68 247-22,0 0 0,-1 0 0,1 0 0,1 1 0,-1-1 0,0 1 0,1 0 0,0 0 0,0 0 0,0 0 0,0 0 0,0 0 0,1 1 0,-1-1 0,1 1 0,0 0 0,-1 0 0,1 1-1,0-1 1,0 1 0,0 0 0,0 0 0,0 0 0,1 0 0,-1 1 0,0 0 0,0-1 0,0 2 0,1-1 0,-1 0 0,0 1 0,0 0 0,0 0 0,0 0 0,0 0 0,0 1 0,0 0-1,-1-2-1,0 0 0,0 0 0,0 1 0,0-1 0,0 1 0,0 0 0,0-1 0,0 1 0,-1 1-1,1-1 1,0 0 0,-1 1 0,1-1 0,-1 1 0,0 0 0,1 0 0,-1 0 0,0 0 0,0 0 0,0 0 0,0 1 0,-1-1 0,1 0 0,0 1 0,-1 0 0,0-1 0,0 1-1,0 0 1,0 0 0,0 0 0,0-1 0,-1 1 0,1 0 0,-1 0 0,0 0 0,0 0 0,0 0 0,0 0 0,-1 0 0,1 0 0,-1 0 0,0 0 0,0 2 1,-9 10 31,0 0 1,-1 0 0,0-1 0,-1-1 0,-1 0 0,0-1-1,-1 0 1,0-1 0,0 0 0,-2-1 0,1-1-1,-1-1 1,0 0 0,-5 1-32,5-1 29,8-3-12,0-1 0,-1 0 0,0 0 0,1-1 0,-1 0-1,0 0 1,-1-1 0,1 0 0,0-1 0,-1 0 0,-2 0-17,10-2-75,1-1 1,-1 1-1,1-1 0,0 1 1,-1-1-1,1 0 1,0 1-1,0-1 0,0 0 1,0 0-1,0 0 0,1 0 1,-1 0-1,1 0 1,-1 0-1,1 0 0,0 0 1,-1 0-1,1 0 0,0 0 1,0 0-1,1 0 1,-1 0-1,0 0 0,1 0 1,-1 0-1,1 0 1,0 0-1,-1 0 0,1 0 1,0 0-1,0 0 0,0 1 1,1-1-1,-1 0 1,0 1-1,1-1 0,-1 1 1,1-1-1,0 1 75,24-18-2288,6 5-1486</inkml:trace>
  <inkml:trace contextRef="#ctx0" brushRef="#br0" timeOffset="46558.034">6719 8333 12379,'11'-48'10118,"-39"69"-6867,21-8-3037,0 0 0,2 1-1,0 0 1,0 0 0,1 0 0,1 0-1,0 1 1,1-1 0,0 1 0,2 0-1,0 8-213,-1-22 14,1 0 0,0 0-1,0 0 1,0 0 0,0 0 0,0 0-1,0 0 1,0 0 0,0 0-1,0 0 1,0 0 0,0 0-1,1 0 1,-1 0 0,0 0 0,1 0-1,-1 0 1,1 0 0,-1 0-1,1-1 1,-1 1 0,1 0 0,0 0-1,-1 0 1,1-1 0,0 1-1,0 0 1,0-1 0,-1 1-1,1-1 1,0 1 0,0-1 0,0 1-1,0-1 1,0 1 0,0-1-1,0 0 1,0 0 0,0 0-1,0 1 1,0-1 0,0 0 0,1 0-14,37-31 240,-24 10-229,0-1 0,-2-1 0,0 0 0,-2-1 0,0 0 0,-2 0 0,-1-1 0,0-1 0,-2 1 0,-1-1 0,-1 0 0,-2 0 0,0-1 0,-2 1 0,-1-17-11,-9 41-467,0 135-91,9-112 536,10 71-39,-8-91 60,0-1 0,-1 1 1,1-1-1,0 0 0,0 1 0,-1-1 0,1 0 1,0 1-1,0-1 0,0 0 0,-1 0 0,1 0 1,0 1-1,0-1 0,0 0 0,0 0 0,-1 0 0,1-1 1,0 1-1,0 0 0,0 0 0,0 0 0,-1-1 1,1 1-1,0 0 0,0-1 0,-1 1 0,1 0 1,0-1-1,-1 1 0,1-1 0,0 1 0,-1-1 1,1 0-1,-1 1 0,1-1 0,-1 0 0,1 1 1,-1-1-1,1 0 0,-1 1 0,0-1 0,1 0 1,15-25 9,-1 0-1,-2-1 0,0-1 0,-2 0 0,-1 0 0,5-27-8,-8 31-2,0 2 3,3-5 23,-2 0-1,0-1 1,-2 0 0,-2 0-1,0-1 1,-2 1 0,-1-6-24,-14 87 14,-36 339 992,46-371-922,1-11-52,0 0 0,0 1-1,1-1 1,1 0-1,0 0 1,0 1 0,1-1-1,1 0 1,-1 0-1,2 1 1,0 0-32,-3-10 3,1 0-1,0 0 1,0 0 0,0 1-1,0-1 1,0 0 0,0 0-1,1-1 1,-1 1 0,0 0-1,0 0 1,1-1 0,-1 1-1,0 0 1,1-1 0,-1 1-1,0-1 1,1 0 0,-1 1-1,1-1 1,-1 0 0,1 0-1,-1 0 1,1 0 0,-1 0-1,0 0 1,1-1 0,-1 1-1,1 0 1,-1-1 0,1 1-1,-1-1 1,0 1 0,1-1-1,-1 0 1,0 0 0,0 0-1,0 1 1,0-1 0,1 0-1,-1 0 1,0 0 0,0-1-1,-1 1 1,1 0 0,0 0-1,0 0 1,-1-1 0,1 1-1,0 0 1,-1-1 0,1 1-1,-1-1 1,0 1 0,1 0-1,-1-1 1,0 1 0,0-1-3,5-13 11,-2 0 0,1 0 0,-2 0 0,0 0 0,-1-1 0,0 1 0,-1 0 0,-1-1 0,-1 1 0,0 0 0,0-1 0,-2 1 0,0-1-11,-10-72 45,17 106-52,0-1 1,1 1 0,0-1 0,2 0-1,0 0 1,1 0 0,1-1 0,0 0-1,1 0 1,4 4 6,-10-16 0,0 1 0,0-1 0,0 0 0,1 0 0,-1-1 0,1 1 0,0-1 0,0 1-1,0-1 1,0 0 0,1-1 0,-1 1 0,1-1 0,0 0 0,-1 0 0,1 0 0,0-1 0,0 0 0,0 0 0,0 0 0,1 0 0,-1-1 0,0 0 0,0 0-1,0 0 1,0-1 0,0 1 0,1-1 0,-1-1 0,0 1 0,-1-1 0,1 0 0,0 0 0,0 0 0,-1 0 0,1-1 0,-1 0 0,0 0 0,0 0 0,0-1-1,0 1 1,2-4 0,1-4 3,0 1 0,-1-1 0,-1 0 0,0-1 0,0 0-1,-2 1 1,1-1 0,-1-1 0,-1 1 0,0 0 0,-1-1-1,0 1 1,-1-1 0,0 1 0,-1-1 0,-2-9-3,3 22 0,-1 1 0,1 0 0,-1-1 0,1 1 0,-1-1-1,0 1 1,1-1 0,-1 1 0,0-1 0,0 1 0,1-1 0,-1 0 0,0 1 0,0-1 0,1 0 0,-1 0 0,0 0 0,0 0 0,0 1 0,1-1 0,-1 0 0,0 0 0,0 0 0,0-1 0,1 1 0,-1 0 0,0 0 0,0 0 0,0-1 0,1 1 0,-1 0-1,0-1 1,0 1 0,1 0 0,-1-1 0,0 1 0,1-1 0,-1 1 0,0-1 0,1 0 0,-1 1 0,1-1 0,-1 1 0,1-1 0,-1 0 0,1 0 0,0 1 0,-1-1 0,1 0 0,0 0 0,0 1 0,-1-1 0,1 0 0,0 0 0,0 0 0,0 1 0,0-1-1,0 0 1,0 0 0,0 0 0,0 0 0,0 1 0,1-1 0,-1 0 0,0 0 0,0 1 0,1-1 0,-1 0 0,-8 21-1,1 1 0,0 1-1,2-1 1,0 1 0,2 0 0,0 0 0,1 2 1,1-15-4,0 1-5,-1 65 4,2-73 6,0-1 0,0 1 0,0-1 0,0 0 0,0 1 0,0-1 0,1 0 0,-1 1 0,1-1 0,-1 0-1,1 1 1,-1-1 0,1 0 0,0 0 0,0 0 0,0 0 0,-1 0 0,1 0 0,0 0 0,0 0 0,0 0 0,1 0 0,-1 0 0,0 0 0,0-1 0,0 1 0,1 0 0,-1-1 0,0 1 0,0-1-1,1 0 1,-1 1 0,0-1 0,1 0 0,-1 0 0,1 0 0,-1 0 0,0 0 0,1 0 0,-1 0 0,1 0 0,-1-1 0,0 1 0,1 0 0,-1-1 0,0 1 0,1-2-1,7-3 3,0-1 0,0-1 0,-1 0 1,0 0-1,0-1 0,-1 0 0,0 0 0,-1-1 1,0 1-1,0-1 0,0-1 0,-1 1 0,-1-1 1,0 0-1,3-10-3,13-22 21,18-13-13,-37 55-8,1 1-1,-1-1 0,1 1 1,-1-1-1,1 1 1,-1 0-1,0 0 1,1 0-1,-1-1 1,0 1-1,0 0 1,0 0-1,1 1 0,-1-1 1,0 0-1,-1 0 1,1 0-1,0 1 1,0-1-1,0 1 1,-1-1-1,1 0 1,-1 1-1,1-1 0,-1 1 1,0-1-1,1 1 1,-1-1-1,0 1 1,0-1-1,0 1 1,0 0-1,0-1 1,0 1-1,-1-1 0,1 1 1,-1-1-1,1 1 1,-1-1 0,2 1 1,0 146 4,-1-147-4,0 0-1,0-1 1,-1 1 0,1 0-1,0 0 1,0 0-1,0-1 1,0 1-1,0 0 1,0 0-1,0 0 1,0-1-1,0 1 1,1 0-1,-1 0 1,0 0-1,0-1 1,1 1 0,-1 0-1,1 0 1,-1-1-1,0 1 1,1 0-1,-1-1 1,1 1-1,0-1 1,-1 1-1,1-1 1,-1 1-1,1-1 1,0 1-1,-1-1 1,1 1 0,0-1-1,0 0 1,-1 1-1,1-1 1,0 0-1,0 0 1,-1 1-1,1-1 1,0 0-1,0 0 1,0 0-1,-1 0 1,1 0-1,0 0 1,0 0 0,0-1-1,-1 1 1,1 0-1,0 0 1,0-1-1,0 1 1,-1 0-1,1-1 1,0 1-1,-1-1 1,1 1-1,0-1 1,-1 1-1,1-1 1,-1 1 0,1-1-1,-1 1 1,1-1-1,-1 0 0,37-44 36,-5-6 16,-18 26-44,1 0 0,1 1 0,2 1-1,0 1 1,1 1 0,7-5-8,-26 25 0,1 0 1,-1 0-1,1 0 0,0 0 1,-1 0-1,1 0 0,0 0 1,0 0-1,0 0 0,0 0 1,-1 1-1,1-1 0,0 0 1,0 1-1,0-1 0,0 1 1,1-1-1,-1 1 0,0-1 1,0 1-1,0 0 0,0-1 1,0 1-1,1 0 0,-1 0 1,0 0-1,0 0 0,0 0 0,0 0 1,1 0-1,-1 1 0,0-1 1,0 0-1,0 1 0,0-1 1,0 0-1,0 1 0,0 0 1,0-1-1,0 1 0,0-1 1,0 1-1,0 0 0,0 0 1,0 0-1,0 0 0,-1-1 1,1 1-1,0 0 0,-1 0 1,1 0-1,0 0 0,-1 1 1,0-1-1,1 0 0,-1 0 0,0 0 1,1 0-1,21 201-20,-22-201 2,-1 1-34,1 0 0,0-1 1,-1 1-1,1 0 0,0 0 1,0-1-1,0 1 0,0 0 1,0-1-1,1 1 0,-1 0 1,0 0-1,1-1 0,-1 1 1,1 0-1,0-1 0,-1 1 0,1-1 1,0 1-1,0-1 0,0 1 1,0-1-1,0 0 0,0 1 1,1-1-1,-1 0 0,0 0 1,1 0-1,-1 0 0,2 1 52,2-9-2045</inkml:trace>
  <inkml:trace contextRef="#ctx0" brushRef="#br0" timeOffset="47478.039">8045 7844 12099,'-8'-128'13340,"0"184"-10730,1 7-2097,-8 69 6,7 0 1,5 23-520,3-148 13,0-1 0,-1 0-1,1 0 0,1 1 0,-1-1 0,1 0 1,0 0-1,1 0 0,-1 0 0,1 0 0,1 0 0,-1 0 1,1 0-1,0-1 0,0 0 0,0 1-12,-2-6 3,1 0 0,-1 1 1,0-1-1,0 0 0,0 0 0,1 0 1,-1 0-1,0 0 0,0 0 0,0 0 1,0 0-1,1-1 0,-1 1 0,0 0 0,0-1 1,0 1-1,0-1 0,0 1 0,0-1 1,0 0-1,0 1 0,0-1 0,0 0 0,0 0 1,0 0-1,0 1 0,-1-1 0,1 0 1,0 0-1,-1 0 0,1 0 0,0 0 1,-1-1-1,1 1 0,-1 0 0,0 0 0,1 0 1,-1 0-1,0 0 0,0-1 0,0 1 1,0 0-1,0-1-3,8-21 18,-2 1-1,-1-1 1,0 0 0,-2 0 0,-1-1-1,-1 1 1,0-1 0,-2 1 0,-1-1 0,-1 1-1,0 0 1,-6-15-18,8 35-1,1 0 1,-1 0-1,0 0 0,0 1 0,0-1 1,0 1-1,0-1 0,0 1 1,-1-1-1,1 1 0,-1-1 0,0 1 1,0 0-1,0 0 0,0 0 0,0 0 1,0 0-1,-1 1 0,1-1 1,0 1-1,-1-1 0,-2 0 1,3 4-1,-1 0 1,1 0-1,0 0 0,0 1 1,0-1-1,1 1 0,-1-1 0,0 1 1,1 0-1,0-1 0,-1 1 1,1 0-1,0 0 0,1 0 0,-1 0 1,0 0-1,1 0 0,0 0 1,0 0-1,0 0 0,0 0 1,0 0-1,0 1 1,-1 7 1,1-8 0,-3 13-2,1-1 0,0 1 0,2-1 0,-1 1 0,2 0 0,0-1 0,3 12 1,-4-26 0,0 0 0,0-1 0,0 1 1,0 0-1,0-1 0,0 1 0,1 0 0,-1-1 1,0 1-1,0 0 0,0-1 0,1 1 0,-1-1 1,0 1-1,1 0 0,-1-1 0,1 1 0,-1-1 0,1 1 1,-1-1-1,1 1 0,-1-1 0,1 0 0,-1 1 1,1-1-1,-1 0 0,1 1 0,0-1 0,-1 0 1,1 0-1,-1 1 0,1-1 0,0 0 0,-1 0 1,1 0-1,0 0 0,-1 0 0,1 0 0,0 0 1,-1 0-1,1 0 0,0 0 0,-1 0 0,1-1 1,0 1-1,-1 0 0,1 0 0,0-1 0,-1 1 1,1 0-1,-1-1 0,1 1 0,-1 0 0,1-1 1,-1 1-1,1-1 0,-1 1 0,1-1 0,-1 1 0,1-1 1,-1 0-1,0 1 0,1-1 0,28-40 6,-28 39-6,132-256 28,-123 243-32,-10 22-1,6 224 30,-5-216-19,-1-7-2,0 1 0,1 0 0,0 0 0,1 0 0,0-1 0,0 1 0,1 0 0,0-1 0,0 0 0,1 0 0,1 1-4,-4-8 3,1 0 1,0 0-1,0 0 0,0 0 1,1 0-1,-1-1 1,0 1-1,0-1 0,0 1 1,0-1-1,1 0 0,-1 0 1,0 0-1,0 0 1,0 0-1,1-1 0,-1 1 1,0-1-1,0 1 1,0-1-1,0 0 0,0 0 1,0 1-1,0-2 1,0 1-1,0 0 0,0 0 1,-1-1-1,1 1 0,0-1 1,-1 1-1,1-1 1,-1 1-1,0-1 0,2-2-3,7-5 12,-1-2 0,1 1-1,-2-1 1,1-1 0,-2 1-1,1-1 1,-2-1 0,0 1-1,0-1 1,-1-1 0,-1 1-1,0 0 1,0-1 0,-2 0-1,0-1-11,-6 4-30,-3 27 14,-4 11-35,-42 151-569,53-178 469,0 0 1,1 0 0,-1-1 0,1 1-1,-1 0 1,0 0 0,1-1-1,-1 1 1,1 0 0,-1 0-1,0 0 1,1 0 0,-1 0 0,1 0-1,-1 0 1,1 0 0,-1 0-1,1 0 1,-1 0 0,1 0-1,-1 0 1,0 0 0,1 0 0,-1 0-1,1 1 1,-1-1 0,0 0-1,1 0 1,-1 0 0,1 1 150,11-173-5029,5-9 4277,-15 165 720,0-1 0,1 1 0,1 0 0,1 1 0,0-1 0,1 1 0,0 0 0,1 0 0,4-5 32,-9 16 1,20-49 3347,-20 49-1271,-2 4-55,0 0-879,0 3-577,7 46-596,-4-34-625</inkml:trace>
  <inkml:trace contextRef="#ctx0" brushRef="#br0" timeOffset="48204.609">8674 7836 12835,'1'-5'903,"8"-45"6657,-9 49-7470,0 1 1,0-1 0,0 0 0,0 0 0,0 1-1,0-1 1,0 0 0,0 0 0,0 1 0,0-1 0,-1 0-1,1 0 1,0 1 0,0-1 0,-1 0 0,1 1-1,0-1 1,-1 0 0,1 1 0,-1-1 0,1 1-1,-1-1 1,1 0 0,-1 1 0,0 0 0,1-1-1,-1 1 1,1-1 0,-1 1 0,0 0 0,1-1-1,-1 1 1,0 0 0,0-1 0,1 1 0,-1 0 0,0 0-1,0 0 1,1 0 0,-1 0 0,0 0 0,0 0-1,1 0 1,-1 0 0,0 0 0,0 0 0,1 1-1,-1-1 1,0 0 0,0 0 0,1 1 0,-1-1-1,0 1 1,1-1 0,-1 0 0,1 1 0,-1 0-91,-8 5 107,1 1 0,0 0-1,0 1 1,1 0 0,0 0 0,1 0 0,-1 1 0,2 0 0,-1 0 0,1 1 0,1-1 0,0 1 0,0 0 0,1 0 0,0 1 0,0 1-107,-2 4 61,0 0 0,1 0 0,0 1 0,2 0 0,0-1 0,1 1 0,1 0 0,0-1 0,1 3-61,-1-18 7,0-1 0,0 1 0,0 0 0,0-1 0,0 1 0,0 0 0,0 0 0,0-1 0,0 1 0,0 0 0,0-1 0,1 1 0,-1 0 0,0-1 0,1 1 0,-1 0 1,0-1-1,1 1 0,-1-1 0,1 1 0,-1-1 0,1 1 0,-1-1 0,1 1 0,-1-1 0,1 1 0,-1-1 0,1 1 0,0-1 0,-1 0 0,1 1 0,0-1 0,-1 0 0,1 0 0,0 0 0,-1 0 0,1 1 0,0-1 0,-1 0 0,1 0 0,0 0 0,0 0 0,-1 0 0,1-1 0,0 1 0,-1 0 0,1 0 0,0 0 0,-1-1 0,1 1 0,0 0 0,-1-1 0,1 1 0,0 0 0,-1-1 0,1 1 0,-1-1 0,1 1 0,-1-1 0,1 1 0,-1-1 0,1 1 0,-1-1 1,0 0-1,1 1 0,-1-1-7,32-42 130,-14 12-126,-1 0 1,-1-1 0,-2 0 0,-2-1 0,0-1 0,0-8-5,-19 70-15,2 0 0,0 0 0,3 0 0,0 0 0,1 1 0,2-1 0,4 28 15,-5-55 1,0 0 1,-1-1-1,1 1 1,0 0 0,0-1-1,-1 1 1,1 0-1,0 0 1,0-1 0,0 1-1,0 0 1,0 0-1,0 0 1,0-1-1,0 1 1,0 0 0,0 0-1,0-1 1,1 1-1,-1 0 1,0-1 0,1 1-1,-1 0 1,0 0-1,1-1 1,-1 1 0,1-1-1,-1 1 1,1 0-1,-1-1 1,1 1 0,-1-1-1,1 1 1,0-1-1,-1 0 1,1 1 0,-1-1-1,1 1 1,0-1-1,0 0 1,-1 0 0,1 1-1,0-1 1,0 0-1,-1 0 1,1 0-1,0 0 1,0 0 0,-1 0-1,1 0 1,0 0-1,0 0 1,-1 0 0,1-1-1,0 1 1,0 0-1,-1 0 1,1-1 0,0 1-1,-1 0 1,1-1-1,0 1 1,-1-1 0,1 1-1,-1-1-1,30-47 113,-29 46-111,134-262 202,-129 254-201,17-25 14,-2 0-1,-1-2 1,-2 0-1,-1-2 1,-3 1-1,0-2 1,-3 0-1,6-35-16,-18 39 16,-8 35-28,0 11 4,1 0-1,0 1 1,1 0-1,1 0 0,-1 0 1,2 1-1,0 0 1,0 0-1,0 1 9,-6 15-8,-101 267 53,107-191 51,6-101-94,-1 0 0,1 0-1,0 0 1,0 0-1,0 0 1,0 0 0,0-1-1,1 1 1,-1 0 0,1-1-1,0 1 1,0-1-1,0 0 1,0 1 0,0-1-1,0 0 1,0 0 0,1 0-1,-1-1 1,1 1-1,0-1 1,-1 1 0,1-1-1,0 0 1,0 0 0,0 0-1,0 0 1,0 0-1,0-1 1,0 1 0,2-1-2,81-18-382,-39-2-582</inkml:trace>
  <inkml:trace contextRef="#ctx0" brushRef="#br0" timeOffset="50410.284">9496 7537 25261,'-7'8'41,"0"-1"0,1 1-1,-1 1 1,2-1-1,-1 1 1,1 0 0,1 0-1,0 1 1,0-1-1,1 1 1,0 0 0,-2 9-41,-2 5 91,-19 80 665,26-104-747,0 1 0,0-1 0,-1 1 0,1-1 0,0 1 0,0-1 0,0 1 0,0 0 0,-1-1 0,1 1 0,0-1 0,0 1 0,0 0 0,0-1 0,1 1 0,-1-1 0,0 1 0,0-1 0,0 1 0,0 0 0,1-1 0,-1 1 0,0-1 0,0 1 0,1-1 0,-1 1-1,0-1 1,1 1 0,-1-1 0,1 0 0,-1 1 0,0-1 0,1 1 0,-1-1 0,1 0 0,-1 1 0,1-1 0,-1 0 0,1 0 0,0 0 0,-1 1 0,1-1 0,-1 0 0,1 0 0,-1 0 0,1 0 0,0 0 0,-1 0 0,1 0 0,-1 0 0,1 0 0,-1 0 0,1 0 0,0 0 0,-1-1 0,1 1 0,-1 0 0,1 0-1,-1 0 1,1-1 0,-1 1 0,1 0 0,-1-1 0,1 1 0,-1-1-9,32-27 220,-18 11-165,-2 0 0,1-1 0,-2 0 0,-1-1-1,0 0 1,-1-1 0,-1 0 0,-1 0 0,-1-1 0,0 0-1,-2 0 1,-1 0 0,0-1 0,-1 1 0,-2-1 0,0 1-1,-3-22-54,-6 19 76,1 30-54,-3 42-38,5 3-20,2 0 1,3 0 0,2 0-1,2 7 36,-3-57-3,0 0 0,0 1 0,0-1 0,0 0 0,0 1 0,0-1 0,0 0-1,0 0 1,0 1 0,1-1 0,-1 0 0,1 0 0,-1 1 0,1-1 0,-1 0 0,1 0-1,0 0 1,-1 0 0,1 0 0,0 0 0,0 0 0,0 0 0,0 0 0,0 0 0,0 0-1,0 0 1,0-1 0,0 1 0,0 0 0,0-1 0,1 1 0,-1-1 0,0 1 0,0-1-1,1 0 1,-1 0 0,0 1 0,0-1 0,1 0 0,-1 0 0,0 0 0,1 0 0,-1 0-1,0-1 1,1 1 0,-1 0 0,0-1 0,1 1 3,12-8 42,-1 1 0,0-2 0,0 0 0,-1 0 0,0-1 0,-1-1 0,0 0 0,0 0 1,-1-1-1,-1 0 0,0-1 0,-1 0 0,4-9-42,3-5 66,-1-1 1,-2-1-1,-1 0 0,-1 0 1,5-28-67,-58 325 83,33-206-73,10-62-10,0 1 0,0-1 0,1 1 0,-1-1-1,0 0 1,1 1 0,-1-1 0,0 0 0,1 1 0,-1-1 0,0 0-1,1 1 1,-1-1 0,0 0 0,1 1 0,-1-1 0,1 0 0,-1 0-1,1 0 1,-1 0 0,1 1 0,-1-1 0,1 0 0,-1 0 0,1 0-1,-1 0 1,1 0 0,-1 0 0,0 0 0,1 0 0,-1 0-1,1 0 1,-1-1 0,1 1 0,-1 0 0,1 0 0,-1 0 0,1 0-1,-1-1 1,0 1 0,1 0 0,-1-1 0,1 1 0,-1 0 0,0-1-1,1 1 1,-1 0 0,0-1 0,1 1 0,-1 0 0,0-1-1,0 1 1,1-1 0,-1 1 0,10-11 10,0 0 0,-1 0 0,-1 0 0,1-2 0,-2 1 0,0-1 0,0 0 0,3-9-10,-2 4 10,107-290 31,-110 301-30,-4 22-16,-4 26-16,-25 261-3,28-271 46,0-31-22,0 0 1,1-1-1,-1 1 1,0-1 0,0 1-1,0 0 1,0-1-1,0 1 1,0 0 0,1-1-1,-1 1 1,0 0 0,0-1-1,1 1 1,-1 0-1,0-1 1,0 1 0,1 0-1,-1 0 1,0-1-1,1 1 1,-1 0 0,0 0-1,1 0 1,-1 0 0,1-1-1,-1 1 1,0 0-1,1 0 1,-1 0 0,0 0-1,1 0 1,-1 0-1,1 0 1,-1 0 0,0 0-1,1 0 1,-1 0 0,1 0-1,-1 0 1,0 0-1,1 0 1,-1 1 0,0-1-1,1 0 1,-1 0-1,0 0 1,1 1 0,-1-1-1,0 0 1,1 0 0,-1 1-1,0-1 1,1 0-1,-1 1 1,0-1 0,0 0-1,0 1 1,1-1-1,-1 0 1,0 1 0,0-1-1,0 0 1,0 1 0,0-1-1,85-184 99,-55 110-81,137-305 79,-167 379-96,0 0-1,0 0 1,0 0 0,0 0-1,-1 0 1,1 0-1,0 0 1,0 0-1,0 0 1,0 0-1,0 0 1,-1 0 0,1 0-1,0 0 1,0 0-1,0 0 1,0 0-1,-1-1 1,1 1-1,0 0 1,0 0 0,0 0-1,0 0 1,0 0-1,0 0 1,-1 0-1,1 0 1,0 0-1,0-1 1,0 1 0,0 0-1,0 0 1,0 0-1,0 0 1,0 0-1,0-1 0,-21 37-19,3 1-1,1 0 0,1 1 0,-9 40 20,22-68 5,-4 7 6,1 1 0,1-1 0,0 1 0,1 0 1,2 0-1,0 1 0,0-1 0,2 0 0,0 1 0,1-1 1,1 0-1,1 1 0,0-1 0,2 0 0,0-1 1,1 1-1,0-1 0,3 2-11,-8-17 9,-4-15 39,-77-146-132,34 48 80,45 108 0,25-9-10,134-5 22,37 4-3121,-143 5 855</inkml:trace>
  <inkml:trace contextRef="#ctx0" brushRef="#br0" timeOffset="51288.254">10183 7578 18548,'34'-207'-15,"-33"201"-3,1 0 0,0 0 0,0 0 1,1 0-1,-1 1 0,1 0 0,1-1 0,-1 1 0,1 0 0,0 0 0,0 1 0,0-1 0,0 1 0,2-1 18,11-12 37,-6-1 528,-6 12 2514,-1 22-1728,3 33-1045,-2 0-1,-3 1 1,-2 0 0,-2-1-1,-2 1 1,-2-1-1,-2 0 1,-3-1-1,-2 2-305,-14 91 622,38-102-500,-3-52 45,1-105 235,88-236-253,-90 330-147,-1 0-2,1 0-1,1 0 1,0 1 0,2-1 0,1 2 0,11-16 0,-22 36 0,1 0 0,0 0-1,0 0 1,0 1 0,0-1-1,0 0 1,0 1 0,0-1-1,1 0 1,-1 1-1,0-1 1,1 1 0,-1 0-1,1 0 1,0-1 0,-1 1-1,1 0 1,0 0 0,0 1-1,0-1 1,0 0 0,0 0-1,0 1 1,0 0 0,0-1-1,0 1 1,0 0 0,0 0-1,0 0 1,0 0 0,0 0-1,0 0 1,0 1 0,0-1-1,0 1 1,0-1 0,0 1-1,0 0 1,-1 0 0,1 0-1,0 0 1,0 0 0,-1 0-1,1 0 1,-1 0 0,1 1-1,-1-1 1,1 1 0,-1-1-1,0 1 1,0 0 0,0-1-1,1 1 1,-2 0 0,1 0-1,0 0 1,0 0 0,-1 0-1,1 1 1,-2 12 1,0-1-1,-1 1 1,-1-1-1,0 0 1,-1 0-1,-1 0 1,0 0-1,-1-1 1,0 0 0,-1 0-1,-1 0 1,0-1-1,0 0 1,-3 1-1,1 3 3,-113 141 46,123-157-49,-1 0-7,0 1 1,1-1-1,-1 0 0,0 0 0,1 1 1,-1-1-1,0 0 0,1 1 0,-1-1 1,1 0-1,-1 1 0,1-1 1,-1 1-1,0-1 0,1 1 0,0-1 1,-1 1-1,1-1 0,-1 1 0,1 0 1,0-1-1,-1 1 0,1 0 0,0-1 1,0 1-1,-1 0 0,1-1 1,0 1-1,0 0 0,0-1 0,0 1 1,0 0-1,0 0 0,0-1 0,0 1 1,0 0-1,1-1 0,-1 1 0,0 0 1,0-1-1,0 1 0,1 0 1,-1-1-1,0 1 0,1-1 0,-1 1 1,1 0-1,-1-1 0,1 1 0,-1-1 1,1 1-1,-1-1 0,1 1 0,-1-1 1,1 0-1,0 1 0,-1-1 1,1 0-1,0 1 7,60-26-1953,-18-7 453</inkml:trace>
  <inkml:trace contextRef="#ctx0" brushRef="#br0" timeOffset="51987.462">10664 7234 24485,'-10'25'404,"2"0"0,1 1 0,1 0 0,1 0 0,1 0 0,1 1 0,1 13-404,2-39 8,-1 0 1,0 0-1,1 0 1,-1 0-1,1 0 1,0 0-1,-1 0 1,1 0-1,0 0 1,-1 1-1,1-1 1,0 0-1,0 0 1,0 0-1,0 0 1,0 0-1,0 0 1,1 1-1,-1-1 1,0 0-1,0 0 1,1 0-1,-1 0 1,1 0-1,-1 0 1,1 0-1,-1 0 1,1 0-1,0 0 1,0 0-1,-1 0 1,1-1-1,0 1 1,0 0-1,0 0 1,0-1-1,0 1 1,0-1-1,0 1 1,0-1-1,0 1 1,0-1-1,0 1 1,0-1-1,0 0 1,0 0-1,0 0 1,0 1-1,0-1 1,1 0-1,-1 0 1,0-1-1,0 1 1,0 0-1,0 0 1,0 0-1,0-1 1,0 1-1,1-1 1,-1 1-1,1-1-8,85-138 133,-54 77-98,50-97 39,-82 154-81,-4 6 6,-3 2-2,1 1 1,0 0 0,0 1-1,0-1 1,0 1-1,0 0 1,1 0 0,0 0-1,0 1 1,1-1 0,-1 1-1,1 0 1,0 0-1,1 0 1,0 1 0,-1 2 2,-3 5-6,-7 16 14,1 1 1,1 0-1,2 1 1,1 0-1,1 6-8,8-38 3,-1 0-1,0 0 0,1 0 0,-1 0 0,0-1 1,1 1-1,-1 0 0,1 0 0,-1 1 0,0-1 1,1 0-1,-1 0 0,1 0 0,-1 0 0,0 0 1,1 0-1,-1 0 0,0 1 0,1-1 1,-1 0-1,0 0 0,1 0 0,-1 1 0,0-1 1,0 0-1,1 0 0,-1 1 0,0-1 0,0 0 1,1 1-1,-1-1 0,0 0 0,0 1 0,0-1 1,0 0-1,1 1 0,-1-1 0,0 1 0,0-1 1,0 0-1,0 1 0,0-1 0,0 1 1,0-1-1,0 0 0,0 1 0,0-1 0,0 0 1,0 1-1,-1-1 0,1 1 0,0-1 0,0 0 1,0 1-1,0-1 0,-1 0 0,1 1 0,0-1 1,-1 0-3,23-26 98,-19 22-95,40-50 84,4 2 0,1 2-1,47-37-86,-74 69 15,6-10-8,-1 0 0,-1-1-1,-2-2 1,-1 0 0,-2-1 0,-1-2-1,-1 0 1,-2 0 0,-1-2 0,-2 0-1,-2 0 1,-1-1 0,-2-1 0,0-4-7,-8 32-13,-6 21 4,-9 28-12,-104 327 647,94-252-64,25-110-556,0 0-1,0 0 1,0-1 0,1 1-1,-1 0 1,1 0 0,0-1-1,0 1 1,0 0-1,0-1 1,1 1 0,-1-1-1,1 1 1,0-1-1,0 0 1,0 0 0,1 0-1,-1 0 1,1 0 0,0-1-1,-1 1 1,1-1-1,0 1 1,0-1 0,1 0-1,-1 0 1,0 0-1,1-1 1,1 1-6,19 3 9,-22-5-43,-8-1-78,-8-6 59,1 0 1,0 0 0,0-2 0,0 0 0,1 0-1,1-1 1,0 0 0,0-1 0,1 0-1,0-1 1,1 0 0,-1-3 52,6 12-2,1 0 1,0 0-1,0-1 1,0 0-1,1 1 0,0-1 1,-1 0-1,1 0 1,0 0-1,1 0 0,-1 0 1,1-1-1,0 1 1,0 0-1,0-1 0,0 1 1,1-1-1,0 1 1,0-1-1,0 1 0,0-1 1,1 1-1,0-1 1,0 1-1,0 0 0,0-1 1,1 1-1,0 0 1,-1 0-1,2 0 0,-1 0 1,0 0-1,1 0 1,0 1-1,0-1 0,0 1 1,0 0-1,0 0 1,1 0-1,1-1 2,5-1-20,0 1 0,0 0-1,1 0 1,-1 1 0,1 0 0,0 1 0,0 0 0,0 1 0,0 0-1,0 1 1,0 0 0,0 1 0,0 0 0,0 0 0,0 1-1,0 1 1,0 0 0,4 2 20,26 3-1001,-5-13-862</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4:50.782"/>
    </inkml:context>
    <inkml:brush xml:id="br0">
      <inkml:brushProperty name="width" value="0.025" units="cm"/>
      <inkml:brushProperty name="height" value="0.025" units="cm"/>
    </inkml:brush>
  </inkml:definitions>
  <inkml:trace contextRef="#ctx0" brushRef="#br0">76 477 12883,'-23'0'6551,"7"27"-5531,6 25-517,2 0 0,3 0 1,2 1-1,3 0 0,5 48-503,-2 82 180,-12 227-94,5-323-84,1-61-1,1-1-1,2 1 1,0 0 0,1-1 0,2 1 0,0-1 0,2 0 0,1 0-1,1 0 1,6 15-1,-6-25-5,1 0 0,0-1 0,1 1 0,1-2 0,0 1 0,1-1 0,0-1 0,1 0-1,0 0 1,1-1 0,0-1 0,1 0 0,0-1 0,1-1 0,-1 0 0,2-1 0,-1 0 0,1-1 0,0-1-1,0-1 1,1 0 0,8 0 5,270 6-9,-186-12 9,14 6-6,0 5 0,0 5 0,-2 6 0,58 18 6,-84-15-2,1-4 0,1-4 0,1-5 0,0-4 1,24-4 1,63-12-4,-83 2 6,-1 5-1,1 4 1,44 9-2,362 60 7,-270-59-17,1-11 0,-1-10 0,22-12 10,-163 10 1,-1-3-1,-1-5 1,59-21-1,-104 25 2,-8 5 1,0-3 0,-1-1 1,-1-1-1,0-3 0,-1-1 0,29-22-3,-36 18-50,-2-1 0,0-2 0,-2-1 0,-1-1 1,16-25 49,-12 15-86,-3-1 0,-1-2 1,-2 0-1,-2-2 0,-2-1 1,-2 0-1,-2-2 0,-2 0 1,-2 0-1,-2-1 1,-2-1-1,-3 0 0,-1 0 1,-2-46 85,-6 59 23,2 0 0,2 0 0,1 0 0,2 0 0,2 0 0,6-23-23,-4 33-8,11-36-177,-3-1 0,-3-1-1,4-52 186,-15 89-40,1 19 70,-1-1 0,0 1 0,-1 0 0,0-1 0,0 1 0,0-1 0,-2 1 0,1-1 0,-1 1 0,0-1 0,0 1 0,-1-1 0,0 1 0,-1 0 0,0 0 0,0 0 0,-1 0 0,0 1 0,0-1 0,-1 1 0,0 0 0,0 1 0,0-1 0,-1 1 0,0 0 0,-1 0 0,-5-4-30,-139-27 65,70 23 26,-149-35 772,-133-7-863,-471-7-713,354 44 823,-636-10 40,-17 79 17,1012-49-177,-24-2-197,0 6-1,1 7 1,-82 19 207,162-17 1555</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8:24.970"/>
    </inkml:context>
    <inkml:brush xml:id="br0">
      <inkml:brushProperty name="width" value="0.025" units="cm"/>
      <inkml:brushProperty name="height" value="0.025" units="cm"/>
    </inkml:brush>
  </inkml:definitions>
  <inkml:trace contextRef="#ctx0" brushRef="#br0">20 0 21285,'-1'1'101,"0"0"0,-1 0 0,1-1 0,0 1 0,0 0 0,0 0 0,0 0 0,-1 0 0,1 0 0,1 1 0,-1-1 0,0 0 0,0 0 0,0 1 1,1-1-1,-1 0 0,0 1 0,1-1 0,0 0 0,-1 1 0,1-1 0,0 1 0,-1-1 0,1 1 0,0-1 0,0 1 0,0-1 0,1 1 0,-1-1 1,0 1-1,0-1 0,1 1 0,-1-1 0,1 0 0,-1 1 0,1-1 0,0 0 0,-1 1 0,1-1 0,0 0 0,0 0 0,0 0 0,0 0-101,54 39 644,-26-32-623,0-2-1,1 0 1,-1-2 0,1-2 0,0 0 0,0-2 0,-1-2 0,1 0 0,17-5-21,31 0 21,419-43 30,-442 43-110,0 3 0,0 2 1,1 3-1,48 7 59,-70-2-694,1 5-314</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8:55.251"/>
    </inkml:context>
    <inkml:brush xml:id="br0">
      <inkml:brushProperty name="width" value="0.025" units="cm"/>
      <inkml:brushProperty name="height" value="0.025" units="cm"/>
    </inkml:brush>
  </inkml:definitions>
  <inkml:trace contextRef="#ctx0" brushRef="#br0">9 192 10794,'-9'-5'10520,"25"14"-5800,-8-3-6645,9 2 1948,1-1 1,0-1-1,0 0 0,0-2 1,1 0-1,0 0 0,-1-2 0,1-1 1,0 0-1,17-2-23,21 3 23,335 20 11,-296-26-40,1 4 0,76 12 6,-75 0 1,0-4 0,91-5-1,474-57 8,-481 55-3,134-9 6,413-103-11,-527 85 0,178 0 0,154-10 9,-227 10-18,20 14 9,399 28 8,-219 29 24,-410-39-30,1-4 1,62-8-3,151 3 10,-254 7-16,10 3 9,-1-3 0,1-3 0,0-4 0,-1-2 0,17-5-3,140-15 974,-137 7-696,-85 17-105,-1 1 1,0 0-22,0 0-74,0-5-586,0 5-509</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9:10.609"/>
    </inkml:context>
    <inkml:brush xml:id="br0">
      <inkml:brushProperty name="width" value="0.025" units="cm"/>
      <inkml:brushProperty name="height" value="0.025" units="cm"/>
    </inkml:brush>
  </inkml:definitions>
  <inkml:trace contextRef="#ctx0" brushRef="#br0">0 145 11274,'6'-2'8536,"38"-6"-7201,17 10-819,156-8-300,-96-10-86,1 6 0,0 5 0,27 6-130,-88-1 138,629-47 230,235 60 65,-841-14 105,-41 2-257,0-2 1,1-1 0,-1-3 0,0-1 0,0-3 0,28-9-282,-56 13 98,0 0 0,1 1-1,-1 0 1,1 1 0,0 1 0,0 1 0,0 0 0,0 1 0,0 1 0,10 1-98,66 2 41,-90-5-502,-2 1-848</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32:10.872"/>
    </inkml:context>
    <inkml:brush xml:id="br0">
      <inkml:brushProperty name="width" value="0.025" units="cm"/>
      <inkml:brushProperty name="height" value="0.025" units="cm"/>
    </inkml:brush>
  </inkml:definitions>
  <inkml:trace contextRef="#ctx0" brushRef="#br0">68 0 5585,'-38'2'835,"12"-1"3253,26-1-3151,0 0 254,0 0 840,0 0 112,0 0-374,-1 3 1473,-1 21-3108,6 7-138,11-13 224,47 13-18,51 44 677,161-39-854,-181-12-3,-10-2-29,2-4 0,84 8 7,234 7 23,-287-24-34,0-4-1,0-5 1,66-11 11,-83 3 4,0 4-1,-1 5 1,82 11-4,-60-1 0,1-4 1,0-6-1,0-6 0,42-9 0,331-3 5,-299 17-19,172-24 14,145-36 31,-311 49-32,-57 5-6,0-6-1,96-23 8,-190 24 8,0 2 0,1 2 0,-1 2 1,1 3-1,0 2 0,39 5-8,15 3 7,1-4 0,50-7-7,-147 3 1,248 7 31,-81-2-30,-121-13 69,-54 8-8,-1 0 5,3 0 32,-4 0 1285</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32:34.349"/>
    </inkml:context>
    <inkml:brush xml:id="br0">
      <inkml:brushProperty name="width" value="0.025" units="cm"/>
      <inkml:brushProperty name="height" value="0.025" units="cm"/>
    </inkml:brush>
  </inkml:definitions>
  <inkml:trace contextRef="#ctx0" brushRef="#br0">36 0 14219,'-35'10'1167,"35"-10"-1156,1 0 0,-1 0 0,1 0 0,-1 0 0,1 0 0,-1 0 0,0 0 0,1 0 0,-1 0 0,1 0 0,-1 0 0,1 1 0,-1-1 1,1 0-1,-1 0 0,1 0 0,-1 1 0,0-1 0,1 0 0,-1 1 0,1-1 0,-1 0 0,0 1 0,1-1 0,-1 0 0,0 1 0,0-1 0,1 1 0,-1-1 0,0 0 0,0 1 0,0-1 0,1 1 0,-1-1 0,0 1 0,0-1 0,0 1 0,0-1 0,0 1 0,0-1 1,0 1-1,0-1 0,0 1 0,0-1 0,0 1 0,0-1 0,-1 1 0,1-1 0,0 1 0,0-1 0,0 0 0,-1 1 0,1-1 0,0 1 0,0-1 0,-1 0 0,1 1 0,0-1 0,-1 0 0,1 1 0,-1-1 0,1 0 0,0 1 0,-1-1 0,0 0-11,168 27 381,-132-25-373,522 4 500,-339-3 868,214-27-1376,-366 19-4,305-13-151,-258 24-802</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32:32.811"/>
    </inkml:context>
    <inkml:brush xml:id="br0">
      <inkml:brushProperty name="width" value="0.025" units="cm"/>
      <inkml:brushProperty name="height" value="0.025" units="cm"/>
    </inkml:brush>
  </inkml:definitions>
  <inkml:trace contextRef="#ctx0" brushRef="#br0">11633 15 3145,'-47'3'5143,"27"-3"-271,5 0 1536,22 3-6349,195 34 62,173-2 22,-291-30-120,617 35 33,-645-34-41,0-3 1,0-2-1,0-3 1,0-2-1,0-3 1,0-2-1,-1-2 1,35-14-16,-7-2 151,-41 12 410,2 1 0,-1 3 1,2 1-1,32-2-561,209 19 426,-152-8 539,-133 10-1808,4 16 182,-3 0 393</inkml:trace>
  <inkml:trace contextRef="#ctx0" brushRef="#br0" timeOffset="6631.516">49 930 6353,'0'0'1215,"0"0"403,0 0-821,0 0-464,13-6-99,17-5-54,-8 8 2914,254 16-1059,138-21-1018,0 16-400,0-43-18,427 55 84,-754-16-667,288 5 64,136 3-22,61 21-15,-318-14 1347,63 19-1390,-117-17 203,0-9 1,6-9-204,-168-2 3,482-26 85,204 2-48,-170-15-69,148 22 30,11-16 43,101 1-4,-621 27-37,-111 5-4,0-3 0,-1-4 0,0-4 0,27-9 1,-105 20 1,0-1 1,0 0-1,0-1 0,0 1 1,0 0-1,0-1 0,0 0 0,0 1 1,0-1-1,-1 0 0,1-1 0,0 1 1,-1 0-1,1-1 0,-1 0 0,1 1 1,-1-1-1,0 0 0,1 0 1,-1 0-1,0 0 0,0-1 0,-1 1 1,1-1-1,0 1 0,-1-1 0,0 1 1,1-1-1,-1 0 0,0 0 1,-1 0-1,1 0 0,0 1 0,-1-1 1,1 0-1,-1 0 0,0 0 0,0 0 1,0 0-1,-1 0 0,1 0 1,-1 0-1,0-1-1,-80-149 307,2 26 193,53 76-365,-19-17-76,-1 33-51,25 28 40,-36-5 63,-259-86-28,217 74-163,-1 4-1,-2 5 1,1 4 0,-1 4 0,0 5-1,-11 5 81,-635 13-206,195 32 151,457-39 63,-219 4 52,-276-22-11,-15-17-94,467 23 40,-53-1-70,-98 15 75,-425 37-17,421-21-23,-78-13 40,-124-47-481,67 9 557,-120-6 33,64 31-3,96 5-22,163-13-80,124 6 22,0-4-1,-99-18-25,117 4 71,55 11-50,0 2-1,-1 0 1,1 2-1,-1 1 0,0 1 1,0 2-1,0 1 1,-28 5-21,41-3 7,0-1-6,1 2 1,-1 0-1,1 0 1,-1 2-1,1 0 1,1 1-1,-13 7-1,-55 50-40,76-56 41,1 0 0,1 1 0,0 0 1,0 0-1,1 0 0,0 1 0,0-1 0,1 1 0,0 0 0,1 0 1,0 0-1,1 1 0,0-1 0,0 8-1,-3 283 9,3-288-13,2 0 0,0 0-1,0 1 1,1-1 0,1 0 0,0 0-1,1-1 1,0 1 0,5 9 4,12 11-164</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32:05.309"/>
    </inkml:context>
    <inkml:brush xml:id="br0">
      <inkml:brushProperty name="width" value="0.025" units="cm"/>
      <inkml:brushProperty name="height" value="0.025" units="cm"/>
    </inkml:brush>
  </inkml:definitions>
  <inkml:trace contextRef="#ctx0" brushRef="#br0">996 1551 15059,'-81'-34'4329,"79"33"-4045,2 1 14,0 0-21,0 0-57,0 0-32,6 0-21,196-28 326,57 2-394,130 11 52,241 0-150,-94 3 22,473-20-46,-447 49 22,418-30-23,-952 12 24,209-12-16,245-2 40,355 41-66,-28-26 44,404-45-9,-831 26 6,1495-95-162,-1558 88 89,-41 3 72,1 11-1,1 12 3,640 54-5,45 45 4,-297-41 9,183-18-16,-755-33 8,421 14 12,166-64-32,118-18 42,-132 30 4,-433 23 96,-234 8-121,1 0 0,-1-1 0,1 2 0,-1-1 0,0 0-1,1 0 1,-1 1 0,0-1 0,1 1 0,-1 0 0,0 0-1,0 0 1,0 0 0,1 0 0,-1 0 0,0 0 0,0 1 0,-1-1-1,1 1 1,0 0 0,0-1 0,-1 1 0,1 0 0,-1 0 0,1 1-1,-2-2 472</inkml:trace>
  <inkml:trace contextRef="#ctx0" brushRef="#br0" timeOffset="44168.216">926 1621 15795,'-153'11'3262,"63"-62"-3087,41 16-48,-44-6 376,79 37-399,1-1-1,0 0 1,0 0 0,0-1-1,1-1 1,0 0 0,0-1-1,1 0 1,0-1 0,0 0-1,1-1 1,0 0 0,-6-9-104,6 0 1,0 0 0,2 0 0,0-1 1,1 0-1,1-1 0,1 1 0,1-1 1,1 0-1,0-8-1,-34-128 10,35 146-3,0 1 0,0-1 0,1 0 0,1 0 0,0-1 1,0 1-1,1 0 0,1 0 0,0 1 0,0-1 0,1 0 0,0 0 0,1 1 0,0 0 0,1 0 0,0 0 0,1 0 0,0 1 0,1-2-7,30-67 10,-22 26 15,-14 45-24,0-1 0,0 0 0,1 0 0,0 1 0,1-1 0,0 1 0,0 0 0,0 0 1,1 0-1,0 0 0,0 0 0,1 1 0,0 0 0,0 0 0,1 0 0,-1 1 0,1 0 0,3-3-1,174-72-22,-141 65 17,2 1 1,0 2 0,0 2-1,23-1 5,62-15-6,553-101 38,-677 126-32,120-28-3,1 6 1,0 5-1,28 4 3,157 3 0,182-9 6,41-25-6,-139 5-46,33 17 46,-75 6-5,297-2-1,90 38 6,-118 5-11,-454-16 17,0-8 0,129-18-6,203-8 2,140 25-2,-99 2 0,288 32-6,-685-23 4,879 33-8,724-83 20,-503 37-10,-962 13-1,353-1 0,174-13 9,-238-21-8,-361 22 35,101 14-35,11 0-659,-21 5-199,245 46 858,-440-48-71,88 3 117,0-9 1,4-8-47,-140 0 24,-52-1 81,1 0 0,0 0 0,0 1 0,-1 0 0,1 0 0,0 1 0,0 0 1,-1 0-1,1 1 0,-1-1 0,1 1 0,-1 1 0,0-1 0,1 1 0,-1 0 0,-1 1 0,1-1 0,0 1 0,-1 0 0,0 1 1,0-1-1,0 1 0,0 0 0,3 5-105,-3 4 59,0 0 0,-1 0 0,-1 1 1,0-1-1,-1 1 0,0 0 0,-1-1 0,-1 1 0,0 0 1,-2 0-1,1 0 0,-2-1 0,0 1 0,0-1 1,-5 11-60,-6 44 57,7-16-10,2 0 0,3 0-1,1 0 1,7 50-47,-1-9-1500,-7-82 696</inkml:trace>
  <inkml:trace contextRef="#ctx0" brushRef="#br0" timeOffset="90963.358">11726 580 14483,'-174'-17'1576,"-4"1"457,-3 0-1457,-9-2-496,4 2-40,2-4-16,-3-4-24,6-5-64,-2 0-152,-7-3-1008,-5 4-2153</inkml:trace>
  <inkml:trace contextRef="#ctx0" brushRef="#br0" timeOffset="92500.867">5620 62 9530,'-443'-10'5957,"0"6"-4152,-561-14-1221,631 4-639,-298 30 55,-268 68-1518,714-66 2237,1 9 0,2 11 0,1 9 0,-39 21-719,218-56 99,1 2 1,1 2-1,0 1 1,1 2-1,1 2 0,1 1 1,1 2-1,1 2 1,1 1-1,2 1 1,0 2-1,2 2 1,2 0-1,-3 7-99,23-27-76,0 0 1,1 0-1,1 1 1,0 1-1,1-1 1,1 1-1,0-1 0,0 1 1,1 0-1,1 1 1,1-1-1,0 0 1,1 1-1,0-1 0,1 0 1,1 1-1,0-1 1,1 0-1,0 0 1,1 0-1,1-1 0,0 1 1,1-1-1,0 0 1,1-1-1,1 1 1,1 1 75,13 9-9,2 0 1,0-1 0,1-2 0,1 0-1,1-2 1,1-1 0,0-1 0,1-1-1,1-2 1,21 6 8,51 15 42,2-6 0,57 7-42,-152-33-1,288 51 135,2-13 0,2-13 0,160-11-134,901 23 36,-211 11 0,1508-60-125,-1294-44-471,-1266 46 331,1148-66-1306,1036 102 1891,-36-84-308,-997-71 148,-599 50-68,-356 47 307,-1-14 1,-2-12-1,-3-13 0,57-31-435,-217 49-824,-2-4-1,113-70 825,-226 119 78,-1-1-1,-1 0 1,1-1 0,-1 0 0,0-1 0,-1-1 0,0 1 0,-1-2-1,0 0 1,-1 0 0,0-1 0,0 0 0,-1 0 0,-1-1 0,0 0 0,-1 0-1,0-1 1,-1 0 0,-1 0 0,0 0 0,-1 0 0,0-1 0,-1 1-1,-1-1 1,-1 1 0,0-4-78,-4 4 108,-1 0 1,-1 1-1,-1 0 0,1 0 1,-2 0-1,0 1 0,-1 0 1,0 0-1,0 1 0,-1 0 1,-1 1-1,0 0 0,0 1 1,-1 0-1,0 0 0,-1 2 1,0-1-1,0 2 0,0 0 1,-1 0-1,0 1 0,-1 1-108,-26-13-32,0 1 0,-1 3 0,-1 2 0,0 1-1,0 2 1,-1 2 0,0 3 0,-7 0 32,-20 3-333</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6:43.157"/>
    </inkml:context>
    <inkml:brush xml:id="br0">
      <inkml:brushProperty name="width" value="0.025" units="cm"/>
      <inkml:brushProperty name="height" value="0.025" units="cm"/>
    </inkml:brush>
  </inkml:definitions>
  <inkml:trace contextRef="#ctx0" brushRef="#br0">5594 1240 24197,'-33'300'1117,"7"-122"377,47-236-12,-4-8-1442,-3-1 0,-2 0 0,-4-1 0,0-50-40,-4 42-104,6 110-145,-9-29 239,-1 16-3,2 0 0,0 1 0,1-1 0,2 0 1,0-1-1,1 1 0,1-1 0,1 0 0,6 11 13,-12-28 0,0 0 0,0 0 0,1 0 0,-1 0 0,1 0-1,0 0 1,-1-1 0,1 1 0,0-1 0,0 0 0,1 0 0,-1 0-1,0 0 1,1-1 0,-1 0 0,1 1 0,-1-1 0,1 0 0,0-1 0,-1 1-1,1 0 1,0-1 0,0 0 0,0 0 0,-1 0 0,1-1 0,0 1-1,0-1 1,-1 0 0,1 0 0,-1 0 0,1 0 0,-1-1 0,1 1-1,-1-1 1,0 0 0,1 0 0,-1-1 0,8-6 10,0-1 0,0 0 0,-1 0 0,-1-1 1,0-1-1,-1 0 0,0 0 0,0 0 0,-1-1 0,-1 0 0,0 0 0,-1-1 1,-1 0-1,0 0 0,-1 0 0,0 0 0,-1 0 0,0-1 0,-2 1 0,0-1 1,0 1-1,-1-2-10,-15 12-59,-19 70-46,27-48 110,0 1 0,1-1 0,1 1 0,0 1 0,2-1 0,0 1 0,1-1 1,2 1-1,-1 0 0,2 0 0,1 0 0,2 11-5,-2-28 2,0 1 0,0-1 0,1 0-1,-1 1 1,1-1 0,0 0 0,0 0 0,0 0 0,1 0 0,-1-1 0,1 1-1,-1-1 1,1 1 0,0-1 0,0 0 0,0 0 0,0 0 0,0 0-1,1-1 1,-1 1 0,0-1 0,1 0 0,-1 0 0,1 0 0,-1-1 0,1 1-1,0-1 1,-1 0 0,1 0 0,0 0 0,-1 0 0,1 0 0,-1-1-1,1 0 1,-1 0 0,1 0 0,-1 0 0,1 0 0,-1-1 0,2 0-2,8-3 9,0-1 1,0 0-1,0 0 1,-1-2-1,0 1 1,-1-2-1,0 1 1,0-1-1,-1-1 1,0 0-1,0 0 1,-1-1-1,-1-1 1,0 1-1,0-1 1,-1 0-1,3-9-9,-9 19 2,0 1 0,0 0 0,0 0 0,0-1 1,0 1-1,0-1 0,-1 1 0,1-1 0,0 1 0,-1-1 0,1 1 0,-1-1 0,0 1 1,1-1-1,-1 0 0,0 1 0,0-1 0,0 0 0,0 1 0,0-1 0,-1 0 0,1 1 1,0-1-1,-1 1 0,1-1 0,-1 1 0,0-1 0,1 1 0,-1-1 0,0 1 0,0-1 0,0 1 1,0 0-1,0-1 0,0 1 0,0 0 0,0 0 0,-1 0 0,1 0 0,0 0 0,-1 0 1,1 0-1,-1 1 0,1-1 0,-1 1 0,1-1 0,-1 1 0,0-1 0,1 1 0,-2-1-2,-2 5 1,1 0 1,0 0-1,0 0 0,0 0 0,0 0 0,1 1 0,-1 0 0,1 0 0,0 0 0,1 0 0,-1 0 1,1 1-1,0-1 0,0 1 0,0 1-1,0 0 3,-4 8 11,1 0 0,0 1 0,2 0 0,-1 0 0,2 1 0,0-1 0,1 0 0,1 1 0,0-1 0,3 15-14,-3-29 2,1 0-1,-1 1 0,0-1 1,1 0-1,-1 0 0,1 0 1,0 0-1,0-1 0,0 1 1,0 0-1,0 0 0,0 0 1,0-1-1,0 1 0,1 0 1,-1-1-1,1 1 0,-1-1 1,1 0-1,0 0 0,-1 1 1,1-1-1,0 0 0,0 0 1,0-1-1,0 1 0,1 0-1,25 5-393</inkml:trace>
  <inkml:trace contextRef="#ctx0" brushRef="#br0" timeOffset="-17020.777">1629 338 23789,'-39'16'294,"0"2"-1,2 1 1,0 2-1,1 1 1,1 2-1,1 2 1,1 1-1,2 1 1,-8 10-294,-9 15 36,2 2 0,2 1 0,-5 16-36,35-51 14,1 2 0,1-1 0,1 2 0,1-1 0,1 1 0,1 1 0,1 0 0,1 0 0,2 0 0,-1 16-14,3-36 1,2 1 0,-1 0 0,1 0 1,0 1-1,0-1 0,0 0 0,1 0 0,0 0 0,0-1 0,1 1 0,0 0 1,0 0-1,0-1 0,0 1 0,1-1 0,0 0 0,0 1 0,1-1 0,-1-1 0,1 1 1,0-1-1,0 1 0,1-1 0,-1 0 0,1 0 0,0-1 0,0 0 0,0 0 1,1 0-1,-1 0 0,1-1 0,-1 0 0,1 0 0,0 0 0,0-1 0,0 0 1,0 0-1,4 0-1,5-4 21,0-1 1,-1 0 0,1-1 0,-1-1 0,0 0-1,0-1 1,-1 0 0,0-1 0,0-1-1,-1 0 1,0-1 0,-1 0 0,0 0-1,0-1 1,-1-1 0,0 0 0,-1 0-1,-1-1 1,0 0 0,-1-1 0,0 0-1,2-6-21,-5 10 50,1 0 0,-1 0 0,-1 0-1,0 0 1,-1 0 0,1-1-1,-2 1 1,0-1 0,0 1-1,-1-1 1,0 0 0,-1 1 0,0-1-1,0 1 1,-2-3-50,-3 5 144,9 13 75,-1-3-220,0 0 1,0 0 0,0 0 0,0-1 0,0 1-1,1-1 1,-1 0 0,0 0 0,1 1-1,-1-2 1,1 1 0,-1 0 0,1 0-1,0-1 1,-1 1 0,1-1 0,-1 0-1,1 0 1,0 0 0,-1 0 0,1 0-1,0-1 1,-1 1 0,1-1 0,-1 0 0,1 0-1,-1 0 1,3-1 0,134-57 15,-138 59-16,0 0 0,1 0 0,-1 1 0,0-1 1,0 0-1,0 1 0,0-1 0,0 1 0,0 0 0,0-1 1,0 1-1,0 0 0,0 0 0,0-1 0,0 1 0,-1 0 1,1 0-1,0 0 0,-1 0 0,1 0 0,0 0 0,-1 0 1,1 0-1,-1 1 0,0-1 0,1 0 0,-1 0 0,0 0 1,0 0-1,0 1 0,0-1 0,0 0 0,0 0 0,0 0 1,0 0-1,0 1 0,0-1 0,-1 0 0,1 0 0,0 0 1,-1 0-1,1 0 0,-1 0 0,1 0 0,-1 0 0,0 0 1,1 0-1,-1 0 0,0 0 0,0 0 1,-2 12-1,-59 213 525,53-170-450,25-39-315,1-23-976</inkml:trace>
  <inkml:trace contextRef="#ctx0" brushRef="#br0" timeOffset="-13602.347">1893 1024 23317,'8'0'118,"-1"-1"-1,1-1 1,-1 1-1,0-1 1,0 0-1,0-1 1,0 1-1,0-1 1,0-1-1,-1 1 1,1-1-1,-1-1 1,0 1-1,0-1 1,-1 0-1,1 0 1,-1 0 0,0-1-1,-1 0 1,0 0-1,1 0 1,-2-1-1,3-3-117,2 2 14,-1-1-1,1-1 1,-2 1-1,1-1 1,-1 0-1,-1 0 1,0-1 0,0 0-1,-1 0 1,0 0-1,-1 0 1,0 0-1,-1-1 1,-1 0-1,1 1 1,-2-1-1,0 0 1,0 1-1,-1-1 1,-1-1-14,1 10 16,-1 1 1,0-1-1,0 1 1,-1-1-1,1 1 1,-1 0-1,1 0 1,-1 0-1,1 0 0,-1 1 1,0-1-1,0 1 1,0-1-1,0 1 1,0 0-1,0 0 1,0 1-1,0-1 0,-1 0 1,1 1-1,0 0 1,0 0-1,-1 0 1,1 0-1,0 1 1,0-1-1,0 1 1,-1 0-1,1-1 0,0 2 1,0-1-1,0 0 1,0 1-1,1-1 1,-1 1-1,0 0 1,0 0-1,1 0 0,0 0 1,-1 0-1,1 0 1,0 1-1,0-1 1,0 1-1,0 0 1,1-1-1,-1 1 0,0 3-16,-11 8 58,2 1 0,0 1 0,1-1 0,0 2 1,1 0-1,1 0 0,1 0 0,0 1 0,2 0 0,0 1 0,1-1 0,-2 15-58,6-32 6,-1 0 0,1 0 0,-1 0 0,1 0 0,-1 1 0,1-1 1,0 0-1,0 0 0,0 0 0,0 1 0,0-1 0,0 0 0,0 0 1,0 1-1,0-1 0,0 0 0,1 0 0,-1 0 0,0 1 0,1-1 1,-1 0-1,1 0 0,-1 0 0,1 0 0,0 0 0,0 0 0,-1 0 1,1 0-1,0 0 0,0 0 0,0-1 0,0 1 0,0 0 0,0 0 1,0-1-1,0 1 0,0-1 0,0 1 0,0-1 0,0 1 0,1-1 0,-1 0 1,0 0-1,0 1 0,1-1 0,-1 0 0,0 0 0,0 0 0,0 0 1,1 0-1,-1-1 0,0 1 0,1 0-6,137-86 311,-124 76-302,1-3-3,1 1 1,0 0-1,1 2 0,0 0 0,1 1 1,0 0-1,0 2 0,1 0 0,0 2 1,13-3-7,-30 8-1,-1 0 0,1 0 0,0 0 0,0 0 1,0 0-1,0 1 0,0-1 0,0 1 0,-1 0 0,1 0 1,0 0-1,0 0 0,-1 0 0,1 0 0,-1 1 0,1-1 0,-1 1 1,0 0-1,0 0 0,1 0 0,-1 0 0,0 0 0,-1 0 1,1 1-1,0-1 0,-1 1 0,1-1 0,-1 1 0,0-1 1,0 1-1,0 0 0,0 0 0,0-1 0,0 4 1,3 106 57,-6-88-23,1-12-30,1 34 158,1-45-155,-1-1 0,0 1 0,0 0-1,1-1 1,-1 1 0,0-1-1,0 1 1,1-1 0,-1 1 0,1-1-1,-1 1 1,1-1 0,-1 1-1,0-1 1,1 0 0,-1 1-1,1-1 1,0 1 0,-1-1 0,1 0-1,-1 0 1,1 1 0,0-1-1,-1 0 1,1 0 0,-1 0-1,1 0 1,0 0 0,-1 0 0,1 0-1,0 0 1,-1 0 0,1 0-1,-1 0 1,1 0 0,0 0-1,-1 0 1,1-1 0,0 1 0,-1 0-1,1 0 1,-1-1 0,1 1-1,-1 0 1,1-1 0,-1 1-1,1-1 1,-1 1 0,1-1 0,-1 1-1,0-1 1,1 1 0,-1-1-1,1 1 1,-1-1 0,0 1-1,0-1 1,1 1 0,-1-1 0,0 0-1,0 1 1,0-1-7,197-224 381,-197 224-382,1-1 0,0 1 0,-1 0 0,1 0 0,0 0 0,0 0 0,0 0 0,0 0 1,0 0-1,0 0 0,0 0 0,0 1 0,0-1 0,0 0 0,0 0 0,1 1 0,-1-1 0,0 1 0,0 0 0,1-1 0,-1 1 0,0 0 0,1-1 0,-1 1 0,0 0 0,1 0 0,-1 0 0,1 0 0,-1 1 0,0-1 0,1 0 0,-1 0 0,0 1 0,0-1 0,1 1 0,-1-1 0,0 1 0,0 0 0,0-1 0,1 1 0,-1 0 0,0 0 0,0 0 0,0 0 0,0 0 0,-1 0 0,1 0 0,0 0 0,0 0 0,-1 0 1,1 0-1,0 1 0,-1-1 0,1 0 0,-1 0 0,0 1 1,-10 181 132,11-183-130,0 1 1,0 0 0,0 0 0,0 0-1,0-1 1,0 1 0,0 0 0,0-1-1,0 1 1,1-1 0,-1 1 0,0-1-1,0 0 1,1 1 0,-1-1 0,0 0-1,0 0 1,1 0 0,-1 0 0,0 0-1,1 0 1,-1 0 0,0-1 0,0 1-1,1 0 1,-1-1 0,0 1 0,0-1-1,0 1 1,1-1 0,-1 1 0,0-1-1,0 0 1,0 0 0,0 0 0,0 1-1,0-1 1,-1 0 0,1-1-3,2 1 6,91-64 99,-76 50-98,0 1 0,1 1 0,0 1 0,1 1 0,0 0 0,1 2-1,1 0-6,-21 8-1,0 1-1,0 0 0,1-1 1,-1 1-1,0 0 0,0-1 1,1 1-1,-1 0 0,0 0 1,1 0-1,-1 0 0,0 0 1,1 0-1,-1 1 0,0-1 1,1 0-1,-1 1 0,0-1 1,0 1-1,1-1 0,-1 1 1,0 0-1,0-1 0,0 1 0,0 0 1,0 0-1,0 0 0,0 0 1,0 0-1,0 0 0,0 0 1,-1 0-1,1 0 0,0 0 1,-1 0-1,1 1 0,-1-1 1,1 0-1,-1 0 0,1 1 1,-1-1-1,0 0 0,0 1 1,0-1-1,0 0 0,0 1 1,0-1-1,0 1 2,-7 71-23,7-69 30,-11 61 115,45-82 66,19-34-109,-33 30-70,1 1-1,0 1 0,2 1 0,0 0 1,1 2-1,7-3-8,-30 18-2,0 1 0,0-1-1,0 0 1,1 1 0,-1-1 0,0 0-1,0 1 1,0 0 0,0-1 0,1 1-1,-1 0 1,0-1 0,1 1 0,-1 0-1,0 0 1,0 0 0,1 0 0,-1 0-1,0 0 1,1 1 0,-1-1 0,0 0-1,0 1 1,0-1 0,1 1 0,-1-1-1,0 1 1,0-1 0,0 1 0,0 0-1,0 0 1,0 0 0,0-1 0,0 1-1,0 0 1,0 0 0,0 0 0,-1 0-1,1 1 1,0-1 0,-1 0 0,1 0-1,-1 0 1,1 0 0,-1 1 0,0-1-1,1 0 1,-1 0 0,0 1 0,0-1-1,0 0 1,0 1 0,0 0 2,-5 73-34,5-73 38,-6 37-582,6-39-742</inkml:trace>
  <inkml:trace contextRef="#ctx0" brushRef="#br0" timeOffset="-12623.32">3647 776 26030,'-3'-1'78,"1"0"1,-1 0-1,1 0 0,-1 0 1,0 1-1,1-1 1,-1 1-1,0-1 1,0 1-1,1 0 1,-1 0-1,0 1 1,0-1-1,1 0 1,-1 1-1,0 0 1,1-1-1,-1 1 1,1 0-1,-1 1 1,1-1-1,-1 0 1,1 1-1,0-1 1,-1 1-1,1 0 1,0-1-1,0 1 1,0 0-1,1 0 1,-1 1-1,0-1 0,0 2-78,-7 7 90,1 1 0,0 0 0,0 0 0,2 1 0,-1 0 0,2 0 0,0 0 0,0 1 0,1-1 0,1 1 0,0 3-90,3-16 1,-1 0 0,1 0 0,-1 0 0,1-1 0,0 1 0,0 0 1,0 1-1,-1-1 0,1 0 0,0 0 0,0 0 0,0 0 0,1 0 0,-1 0 0,0 0 0,0 0 0,1 0 0,-1 0 0,0 0 1,1-1-1,-1 1 0,1 0 0,-1 0 0,1 0 0,-1 0 0,1 0 0,0-1 0,-1 1 0,1 0 0,0-1 0,0 1 0,-1 0 1,1-1-1,0 1 0,0-1 0,0 1 0,0-1 0,0 1 0,0-1 0,0 0 0,0 0 0,0 1 0,0-1 0,0 0 1,0 0-1,0 0 0,0 0 0,0 0 0,0 0 0,0 0 0,0-1 0,1 1-1,15-8 8,0-1 0,0 0 0,-1-2 0,0 1 0,-1-2 0,0 0 0,-1-1 0,0 0 0,1-4-8,-5 7 5,139-165-147,-147 173 95,-2 5-20,-56 123-49,53-120 125,1-2 1,0 0-1,0 0 1,0 0-1,0 1 0,1-1 1,0 0-1,0 1 1,0-1-1,1 1 1,-1-1-1,1 1 1,0 0-1,0-1 1,1 1-1,-1 1-9,29-9 40,-7-13-28,-2-1 1,0 0-1,-1-2 0,-1 0 0,12-17-12,10-10-133,23-21-470,-56 76 447,-34 72 163,12 9 474,17-89-472,-1 0-1,1 1 0,0-1 1,0 0-1,0 0 1,-1 0-1,1 0 0,0 0 1,0-1-1,0 1 1,0-1-1,0 1 0,1-1 1,-1 0-1,0 1 1,0-1-1,0 0 0,0 0 1,0-1-1,0 1 1,0 0-1,0-1 0,0 1 1,0-1-1,0 0 1,0 0-1,0 0 1,0 0-1,0 0 0,0 0 1,-1 0-1,1 0 1,0-1-1,-1 1 0,1-1 1,-1 1-1,0-1 1,1 1-1,-1-1 0,1-1-8,201-181 47,-203 185-53,0-1 1,0 1-1,-1 0 1,1 0-1,0 0 1,0 0-1,0 0 1,1 0-1,-1 0 1,0-1-1,0 1 1,0 0-1,1 0 0,-1 0 1,0 0-1,1-1 1,-1 1-1,1 0 1,-1 0-1,1-1 1,-1 1-1,1 0 1,-1-1-1,1 1 1,0 0-1,-1-1 0,1 1 1,0-1-1,0 1 1,-1-1-1,1 0 1,0 1-1,0-1 1,0 0-1,0 1 1,-1-1-1,1 0 1,0 0-1,0 0 1,0 0-1,0 0 0,0 0 1,0 0-1,-1 0 1,1 0-1,0 0 1,0 0-1,0-1 1,0 1-1,0 0 1,-1-1-1,1 1 1,0 0-1,0-1 0,-1 1 1,1-1-1,0 1 1,0-1-1,-1 0 1,1 1-1,-1-1 1,1 0-1,0 1 1,-1-1-1,0 0 1,1 0 5,-52 177-78,50-173 79,0 0-1,0 1 1,1-1-1,-1 0 1,1 1-1,0-1 1,0 0-1,0 1 1,0-1 0,0 0-1,1 1 1,0-1-1,0 0 1,0 0-1,0 0 1,0 1-1,0-1 1,1 0-1,0-1 1,-1 1-1,1 0 1,0 0-1,1-1 1,-1 1 0,0-1-1,1 0 1,-1 1-1,1-1 1,0 0-1,0-1 0,15 6-11,-12-6 12,1 1 0,-1-1 0,0 1 0,0 1 0,0-1 0,0 1 1,0 0-1,0 0 0,-1 1 0,0 0 0,1 0 0,-2 0 0,1 0 0,0 1 0,-1 0 0,0 0 0,0 0 0,0 0 0,-1 1 0,1 0 0,-1-1 1,-1 1-1,1 1-1,0 12 0,0 1 1,-1-1 0,-1 1-1,-1-1 1,-1 1 0,-1-1-1,0 1 1,-2-1 0,0 0 0,-1 0-1,-1 0 1,0-1 0,-2 0-1,0 0 1,-1 0 0,-1-1 0,0-1-1,-1 0 1,-12 13-1,-56 43 329,77-70-307,-1-1-1,1 1 0,-1-1 0,1 0 0,-1 0 0,0 1 1,0-2-1,0 1 0,0 0 0,1-1 0,-1 1 1,0-1-1,0 0 0,0 0 0,0 0 0,0 0 0,0 0 1,0-1-1,0 1 0,0-1 0,0 0 0,0 0 1,1 0-1,-1 0 0,0-1 0,1 1 0,-1-1 0,1 0 1,-1 1-1,1-1 0,0 0 0,0 0 0,0 0 0,-1-2-21,-3-8 11,0 0-1,1 0 0,1-1 0,0 0 0,1 0 0,0 0 1,1 0-1,0 0 0,1-1 0,1 1 0,0 0 0,1-1 1,0 1-1,1 0 0,0 0 0,1 0 0,1 0 0,0 0 1,1 1-1,0 0 0,4-7-10,10-20-96,2 0 1,1 2-1,2 0 1,2 1-1,1 2 0,1 1 1,2 1-1,2 1 1,24-17 95,1 0-1526</inkml:trace>
  <inkml:trace contextRef="#ctx0" brushRef="#br0" timeOffset="-3979.404">1121 1910 19148,'4'-6'382,"0"-1"-1,0 1 1,-1-1-1,0 0 1,0 0-1,-1 0 1,0-1-1,0 1 0,-1 0 1,0-1-1,0 1 1,-1-1-1,0 1 1,0-1-1,0 0 1,-1 1-1,0-1 1,-1 0-382,1 7 44,0 0 1,-1 0-1,1 0 0,0 0 0,0 0 1,-1 1-1,1-1 0,0 0 1,-1 1-1,1-1 0,-1 1 1,1-1-1,0 1 0,-1 0 1,1-1-1,-1 1 0,0 0 1,1 0-1,-1 0 0,1 0 1,-1 1-1,1-1 0,-1 0 0,1 0 1,-1 1-1,1-1 0,0 1 1,-1 0-1,1-1 0,0 1 1,-1 0-1,1 0 0,0 0 1,0 0-1,-1 0 0,1 0 1,0 0-1,0 0 0,0 0 0,1 0 1,-1 1-1,0-1 0,0 0 1,1 1-1,-1-1 0,0 1 1,1-1-1,-1 2-44,-18 22 18,1 0 0,0 2 0,3 0 0,0 1 0,1 0 0,2 1 0,1 1-1,1-1 1,0 10-18,11-39 2,-1-1 0,1 1 0,0 0 0,0-1 0,-1 1 0,1 0 0,0 0 0,0 0 0,0 0 0,-1-1 0,1 1 0,0 0 0,0 0 0,0 1 0,-1-1 0,1 0 0,0 0-1,0 0 1,0 0 0,-1 1 0,1-1 0,0 0 0,0 1 0,-1-1 0,1 1 0,0-1 0,-1 1 0,1-1 0,0 1 0,-1-1 0,1 1 0,-1-1 0,1 1 0,-1 0 0,1-1 0,-1 1 0,0 0-1,1 0 1,-1-1 0,0 1 0,1 0 0,-1 0 0,0 0 0,0-1 0,0 1 0,0 0 0,0 0 0,0 0 0,0-1 0,0 1 0,0 0 0,0 0 0,0 0 0,0-1 0,-1 1 0,1 0-1,0 0 1,-1 0 0,1-1 0,0 1 0,-1 0 0,1-1 0,-1 1 0,1 0 0,-1 0-2,24-22 18,-1-1 0,-2 0 0,0-2 0,-1 0 0,-1-1-1,-1-1 1,-2-1 0,0 0 0,-2-1 0,-1-1 0,-1 0 0,5-26-18,-8 35-25,-9 47-78,-30 108-48,-3 53 159,34-188-7,1-1-1,-1 1 1,1-1-1,0 1 1,-1-1-1,1 1 1,-1 0-1,1-1 1,0 1 0,-1 0-1,1 0 1,0-1-1,-1 1 1,1 0-1,0 0 1,-1 0-1,1 0 1,0 0-1,-1 0 1,1 0 0,0 0-1,-1 0 1,1 0-1,0 0 1,0 0-1,-1 1 1,1-1-1,-1 0 1,1 1-1,0-1 1,-1 0 0,1 1-1,-1-1 1,1 0-1,0 1 1,-1-1-1,1 1 1,-1-1-1,0 1 1,1-1 0,-1 1-1,1 0 1,-1-1-1,0 1 1,1-1-1,-1 1 1,0 0-1,0-1 1,0 1-1,1 0 1,-1-1 0,0 1-1,0 0 1,0 0-1,0-1 1,0 1-1,0 0 1,0-1-1,0 1 1,-1 0-1,1-1 1,0 1 0,0 0-1,-1-1 1,1 1-1,0 0 1,-1-1-1,1 1 1,-1 0-1,37-45-138,34-82-1722,-33 41 907</inkml:trace>
  <inkml:trace contextRef="#ctx0" brushRef="#br0" timeOffset="-3645.424">1438 1572 21821,'-6'26'277,"1"1"0,2 0 1,0 0-1,2 0 1,1 1-1,1-1 0,4 23-277,-4-38 147,14 53 1020,-15-63-1147,1-1-1,0 0 1,-1 0-1,1 0 1,0 1-1,0-1 1,0 0-1,0 0 1,0-1-1,0 1 1,0 0-1,0 0 1,0 0 0,0-1-1,1 1 1,-1 0-1,0-1 1,0 1-1,1-1 1,-1 0-1,0 1 1,1-1-1,-1 0 1,1 0-1,-1 0 1,0 0-1,1 0 1,-1 0-1,0 0 1,1 0 0,-1-1-1,1 1 1,-1-1-1,0 1 1,0-1-1,1 1 1,-1-1-1,0 0 1,0 1-1,0-1 1,0 0-1,0 0 1,0 0-1,0 0 1,0 0-20,17-14 54,-2-1 0,0-1 1,-1-1-1,0 0 0,-2-1 0,0 0 0,-1-1 1,-1 0-1,-1-1 0,4-15-54,-11 29 7,94-253 167,-87 241-186,-10 40-84,-100 376 461,100-323-88,1-72-279,-1 0 1,1-1-1,0 1 0,-1 0 0,1-1 0,0 1 0,0-1 0,0 1 1,0-1-1,1 0 0,-1 0 0,0 1 0,1-1 0,-1 0 0,0 0 1,1 0-1,-1 0 0,1 0 0,0-1 0,-1 1 0,1 0 0,-1-1 1,1 1-1,0-1 0,0 0 0,-1 1 0,1-1 0,0 0 1,0 0-1,-1 0 0,1 0 0,0-1 0,0 1 0,-1 0 0,1-1 1,0 1-1,-1-1 0,1 0 2,25-7-584</inkml:trace>
  <inkml:trace contextRef="#ctx0" brushRef="#br0" timeOffset="-3000.421">2295 1591 25309,'-11'22'149,"2"0"-1,0 1 0,2 0 1,0 1-1,1 0 0,2 0 1,1 0-1,0 0 0,2 17-148,0-37 19,0-1-1,0 1 1,1 0-1,0 0 1,0 0-1,0 0 1,0 0-1,1 0 1,-1 0-1,1 0 1,0 0-1,0 0 1,1 0-1,-1-1 1,1 1-1,0 0 1,0-1-1,0 0 1,0 1-1,0-1 1,1 0-1,0 0 0,-1 0 1,1 0-1,0-1 1,1 1-1,-1-1 1,0 0-1,1 0 1,-1 0-1,1 0 1,-1-1-1,1 1 1,0-1-1,0 0 1,0 0-1,0 0 1,0-1-1,0 1 1,0-1-1,0 0 1,0 0-1,2-1-18,6-3 31,0-1-1,-1-1 1,0 0 0,0 0-1,0-1 1,-1-1 0,0 1-1,0-2 1,-1 1-1,0-1 1,0-1 0,-1 0-1,-1 0 1,0 0-1,0-1 1,-1 0 0,0-1-1,-1 1 1,0-1 0,-1 0-1,0 0 1,-1-1-1,1-6-30,-2 9 15,0 0 0,-1 0 0,0-1 0,-1 1-1,0 0 1,0 0 0,-1 0 0,0 0-1,-1 0 1,-1 0 0,-1-6-15,4 15 1,0 0 0,-1 0 0,1 0 1,0 1-1,0-1 0,0 0 0,-1 0 0,1 0 0,0 1 0,-1-1 1,1 0-1,-1 0 0,1 1 0,-1-1 0,1 0 0,-1 1 0,0-1 1,1 1-1,-1-1 0,0 0 0,1 1 0,-1 0 0,0-1 0,0 1 1,1-1-1,-1 1 0,0 0 0,0 0 0,0-1 0,1 1 0,-1 0 1,0 0-1,0 0 0,0 0 0,0 0 0,0 0 0,1 0 0,-1 0 1,0 0-1,0 0 0,0 1 0,0-1 0,1 0 0,-1 1 0,0-1 1,0 0-1,1 1 0,-1-1 0,0 1 0,0-1 0,1 1 0,-1 0 1,1-1-1,-1 1 0,1-1 0,-1 1 0,1 0 0,-1 0 0,1-1 0,-1 1 1,1 0-1,0 0 0,-1 0 0,1-1 0,0 2-1,-26 51-5,13 0 42,13-52-45,-1 0 0,1 0 1,0 0-1,0 1 0,-1-1 1,1 0-1,0 0 0,0 0 1,0 0-1,1 0 0,-1 0 1,0 0-1,0 0 0,1 1 1,-1-1-1,0 0 0,1 0 1,-1 0-1,1 0 0,-1 0 1,1 0-1,0-1 0,-1 1 1,1 0-1,0 0 1,0 0-1,-1-1 0,1 1 1,0 0-1,0-1 0,0 1 1,0 0-1,0-1 0,0 1 1,0-1-1,0 0 0,0 1 1,0-1-1,0 0 0,0 0 1,1 0-1,-1 0 0,0 0 1,0 0-1,0 0 0,0 0 8,25-8-1055,7-9-544</inkml:trace>
  <inkml:trace contextRef="#ctx0" brushRef="#br0" timeOffset="-2259.576">2667 1757 25589,'-21'62'1102,"21"-61"-1092,0 0 0,1 0 0,-1 0 0,0 0 0,1 0 0,0 0 0,-1 0 0,1 0 0,0 0 0,-1 0 0,1 0 0,0-1 0,0 1-1,0 0 1,-1 0 0,1-1 0,0 1 0,0-1 0,0 1 0,0-1 0,0 1 0,0-1 0,1 1 0,-1-1 0,0 0 0,0 0 0,0 0 0,0 0 0,0 1 0,0-1 0,1-1 0,-1 1 0,0 0 0,0 0 0,0 0 0,0 0 0,0-1 0,0 1 0,0-1-1,0 1 1,0-1 0,0 1 0,0-1 0,0 1 0,0-1 0,0 0 0,0 0 0,0 1 0,0-2-10,15-6 3,-1-1-1,0-1 1,0-1 0,-1 0-1,0-1 1,0 0 0,-2-1-1,0 0 1,0-1 0,-1-1-1,-1 0 1,0 0 0,-1-1-1,6-15-2,7-1-261,-19 61 104,-27 115 111,23-143 50,1 0 0,0-1-1,-1 1 1,1 0 0,0 0-1,0 0 1,0 0 0,0 0 0,0 0-1,0 0 1,0 0 0,0 0-1,0 0 1,0 0 0,1 0-1,-1 0 1,0 0 0,1 0-1,-1 0 1,1 0 0,-1-1-1,1 1 1,-1 0 0,1 0 0,-1 0-1,1-1 1,0 1 0,-1 0-1,1-1 1,0 1 0,0-1-1,0 1 1,-1-1 0,1 1-1,0-1 1,0 1 0,0-1-1,0 0 1,0 1 0,0-1-1,0 0 1,0 0 0,0 0 0,0 0-1,0 0 1,0 0 0,0 0-1,0 0 1,0 0 0,0 0-1,0-1 1,0 1 0,-1 0-1,1-1 1,1 1-4,8-8 30,-1-1 0,0 0 0,0 0 0,0-1 1,-2 0-1,1-1 0,-1 1 0,0-1 0,0-4-30,4-3 16,13-22-37,-2-1-1,-2 0 1,-1-2 0,-3 0 0,-1-1 0,-2-1 0,-3 0-1,0-5 22,-9 29-87,-8 28 9,-12 37-2,17-39 80,-21 49 180,2 1-1,2 1 1,3 1-1,2 1 1,3 0 0,-2 36-180,12-90 5,0 0 1,0 0 0,1 0 0,-1 0-1,1 0 1,0 1 0,0-1 0,0 0 0,0 0-1,1 0 1,0 0 0,-1 0 0,2 0-1,-1 0 1,0 0 0,1-1 0,0 1-1,-1 0 1,2-1 0,-1 1 0,0-1 0,1 0-1,-1 0 1,1 0 0,0 0 0,0 0-1,0-1 1,0 1 0,1-1 0,-1 0-1,1 0 1,-1 0 0,1 0 0,0 0-1,0-1 1,0 0 0,1 1-6,0-5 6,0 0 0,0 0 0,-1 0 1,1-1-1,-1 1 0,0-1 0,0 0 0,0 0 0,-1 0 1,1-1-1,-1 1 0,0-1 0,-1 0 0,1 0 0,-1 0 1,0 0-1,0 0 0,0-1 0,-1 1 0,0 0 0,0-1 0,0 1 1,0-1-1,-1 0 0,0 1 0,-1-5-6,3-6 19,-2 0 1,1 0-1,-2 0 1,0 0-1,-1 0 1,-1 1-1,0-1 0,-1 0 1,-5-9-20,9 25 1,0 1 0,0 0 0,0 0 0,0-1 0,0 1 1,0 0-1,0-1 0,-1 1 0,1 0 0,0-1 0,-1 1 0,1-1 1,0 1-1,-1 0 0,1-1 0,-1 1 0,1-1 0,-1 1 0,1-1 1,-1 1-1,1-1 0,-1 1 0,1-1 0,-1 0 0,0 1 0,1-1 1,-1 0-1,0 0 0,1 1 0,-1-1 0,0 0 0,1 0 0,-1 0 1,0 0-1,1 0 0,-1 0 0,0 0 0,0 0 0,1 0 0,-1 0 1,0 0-1,1 0 0,-1-1 0,0 1 0,1 0 0,-1 0 0,0-1 0,1 1 1,-1 0-1,1-1 0,-1 1 0,0-1 0,1 1 0,-1-1 0,1 0-1,0 6-2,0-1 0,0 0 0,0 0 0,1 0 0,0 0-1,0 0 1,0 0 0,0 0 0,0 0 0,1 0 0,0 0-1,0-1 1,0 1 0,0-1 0,1 1 0,-1-1 0,1 0-1,0 0 1,0 0 0,0 0 0,0 0 0,0-1-1,1 1 1,-1-1 0,1 0 0,0 0 0,0-1 0,-1 1-1,1-1 1,0 0 0,0 0 0,0 0 0,1 0 0,-1 0-1,0-1 1,0 0 0,0 0 0,0 0 0,0-1 0,1 1-1,-1-1 1,0 0 0,1-1 2,10 0 1,0-1 1,-1-1-1,0 0 0,0-1 0,0 0 1,0-1-1,-1-1 0,0 0 0,0-1 1,-1 0-1,0-1 0,-1-1 1,0 0-1,0 0 0,-1-1 0,0 0 1,-1-1-1,0 0 0,-1 0 0,2-4-1,-10 15 0,1 1 0,0-1 0,-1 1-1,1-1 1,-1 1 0,1-1-1,-1 0 1,1 1 0,-1-1 0,1 0-1,-1 1 1,0-1 0,1 0-1,-1 1 1,0-1 0,1 0 0,-1 0-1,0 1 1,0-1 0,0 0 0,0 0-1,0 1 1,0-1 0,0 0-1,0 0 1,0 0 0,0 1 0,0-1-1,-1 0 1,1 0 0,0 1-1,0-1 1,-1 0 0,1 1 0,0-1-1,-1 0 1,1 1 0,-1-1-1,1 0 1,-1 1 0,1-1 0,-1 1-1,0-1 1,1 1 0,-1-1-1,0 1 1,1 0 0,-1-1 0,0 1-1,1 0 1,-1-1 0,0 1 0,0 0-1,1 0 1,-1 0 0,0 0-1,0-1 1,-14 11 17,1 1-1,0 0 0,1 1 0,1 0 1,0 1-1,1 1 0,0 0 0,1 0 1,0 1-1,-1 4-16,6-12 21,-6 8 49,1 0 0,1 1-1,0 0 1,1 0-1,1 1 1,0 0 0,1 0-1,1 0 1,1 1-1,0 0 1,1 8-70,3-25-9,0 1 1,0 0-1,1 0 1,-1 0 0,1 0-1,0 0 1,0-1-1,-1 1 1,1 0-1,0-1 1,0 1-1,0-1 1,1 1-1,-1-1 1,0 1-1,1-1 1,-1 0-1,1 1 1,-1-1-1,1 0 1,-1 0-1,1 0 1,0 0-1,-1-1 1,1 1-1,0 0 1,0-1-1,0 1 1,0-1-1,0 0 1,-1 1-1,1-1 1,0 0-1,0 0 1,0 0-1,0-1 1,0 1-1,0 0 1,0-1 0,-1 1-1,1-1 1,0 0-1,0 1 1,0-1-1,-1 0 1,1 0-1,-1 0 1,1 0-1,0 0 1,-1-1-1,0 1 1,1 0-1,-1-1 1,0 1-1,0-1 9,49-27-1196</inkml:trace>
  <inkml:trace contextRef="#ctx0" brushRef="#br0" timeOffset="-1961.281">3536 1669 27134,'-2'3'80,"2"-3"-68,-1 1 0,0-1 0,0 1 1,1-1-1,-1 1 0,0 0 0,1-1 1,-1 1-1,1 0 0,-1-1 0,1 1 1,-1 0-1,1 0 0,-1-1 0,1 1 1,0 0-1,-1 0 0,1 0 0,0 0 1,0-1-1,0 1 0,0 0 0,-1 0 1,1 0-1,0 0 0,1 0 0,-1 0 1,0-1-1,0 1 0,0 0 0,0 0 1,1 0-1,-1 0 0,0 0 0,1-1 1,-1 1-1,1 0 0,-1 0 0,1-1 1,-1 1-1,1 0 0,-1-1 0,1 1 1,0-1-1,-1 1 0,1 0 0,0-1 1,0 0-1,-1 1 0,1-1 0,0 1 1,0-1-1,0 0 0,-1 1 0,1-1-12,118-49-108,-93 36-354,0 2-1,1 0 1,0 2-1,1 1 1,0 1-1,13 0 463,-40 6-15,1 1 1,0-1-1,0 1 0,0 0 1,0-1-1,0 1 0,0 0 0,-1 0 1,1 0-1,0 1 0,0-1 1,0 0-1,0 1 0,0-1 1,-1 1-1,1 0 0,0-1 1,0 1-1,-1 0 0,1 0 0,-1 0 1,1 0-1,-1 1 0,1-1 1,-1 0-1,1 1 0,-1-1 1,0 1-1,0-1 0,0 1 0,0-1 1,0 1-1,0 0 0,0-1 1,-1 1-1,1 0 0,-1 0 1,1 0-1,-1 0 0,0-1 1,1 1-1,-1 0 0,0 0 0,0 0 1,-1 0-1,1 0 0,0 0 1,0 0-1,-1-1 0,1 1 1,-1 0-1,-1 2 15,-4 13 304,-1 0 0,-1 0 0,-1 0 0,0-1 0,-1 0 0,-1-1 0,-1 0 0,0-1 0,0 0 0,-2-1 1,1 0-1,-2-1 0,0-1 0,-1 1-304,12-9 38,0 1 0,0-1 1,0 0-1,0-1 0,-1 1 1,1-1-1,-1 0 0,0 0 1,1 0-1,-1 0 0,0-1 1,0 0-1,0 0 0,0-1 1,-4 1-39,-5-6 62</inkml:trace>
  <inkml:trace contextRef="#ctx0" brushRef="#br0" timeOffset="-905.063">4648 1469 24965,'-9'4'58,"0"0"0,0 0-1,1 1 1,0 0 0,0 1-1,0 0 1,0 0 0,1 1 0,0-1-1,0 2 1,1-1 0,0 1-1,0 0 1,1 0 0,0 0-1,0 1 1,1 0 0,0 0 0,1 0-1,-1 0 1,2 1 0,0-1-1,-2 10-57,4-18 4,-1 0-1,0 0 1,0 0-1,1 0 1,-1 0-1,0 0 0,1 0 1,-1 0-1,1 0 1,-1 0-1,1 0 1,0 0-1,-1 0 1,1 1-1,0-1 1,0 0-1,0 0 1,0 0-1,0 0 0,0 1 1,0-1-1,0 0 1,0 0-1,1 0 1,-1 0-1,0 1 1,1-1-1,-1 0 1,1 0-1,-1 0 1,1 0-1,-1 0 0,1 0 1,0 0-1,0 0 1,0-1-1,-1 1 1,1 0-1,0 0 1,0 0-1,0-1 1,0 1-1,0-1 0,0 1 1,0-1-1,0 1 1,1-1-1,-1 1 1,0-1-1,0 0 1,0 0-1,0 0 1,0 0-1,1 0 1,-1 0-1,0 0 0,0 0 1,0 0-1,1 0 1,-1 0-1,0-1 1,0 1-1,0-1 1,0 1-1,0-1 1,0 1-1,0-1 0,0 1 1,1-2-4,18-13 42,-1-2 1,0 0-1,-1-1 1,-1-1-1,-1-1 0,10-16-42,-12 17 13,61-109 68,-93 166-288,14-27 218,0 0-1,1 1 1,0-1-1,1 1 1,0 0-1,1 0 1,0 0 0,1-1-1,0 1 1,1 0-1,0 0 1,1 0-1,0 0 1,1-1-1,0 1 1,1-1-1,1 0 1,2 5-11,-6-14 10,1-1 1,-1 1 0,1-1 0,0 0-1,-1 0 1,1 1 0,0-1 0,0 0-1,0-1 1,0 1 0,0 0 0,0 0-1,0-1 1,0 1 0,0-1-1,0 0 1,0 0 0,0 1 0,0-1-1,0-1 1,0 1 0,1 0 0,-1 0-1,0-1 1,0 1 0,0-1 0,0 0-1,0 0 1,0 1 0,-1-1-1,1 0 1,0-1 0,0 1 0,-1 0-1,1 0 1,0-1-11,63-56 239,-62 55-231,10-10 10,0-1 0,-1 0-1,0-1 1,-2 0 0,0-1-1,0 0 1,-1 0 0,-1-1 0,-1 0-1,-1-1 1,0 0 0,-1 0-1,-1 0 1,-1 0 0,0-1 0,-1 1-1,-1-1 1,-1-5-18,-6 1 5,6 23-6,0-1-1,0 1 1,-1 0-1,1-1 1,0 1-1,-1 0 1,1 0-1,-1 0 1,1-1-1,0 1 1,-1 0-1,1 0 1,-1 0-1,1 0 1,0 0-1,-1 0 1,1 0-1,-1 0 1,1 0-1,0 0 1,-1 0-1,1 0 1,-1 0-1,1 0 1,-1 0-1,1 0 1,0 1-1,-1-1 1,1 0 0,0 0-1,-1 0 1,1 1-1,0-1 1,-1 0-1,1 0 1,0 1-1,-1-1 1,1 0-1,0 1 1,0-1-1,-1 0 1,1 1-1,0-1 1,0 0-1,0 1 1,-1-1-1,1 1 1,0-1-1,0 0 1,0 1-1,0-1 1,0 1-1,0-1 1,0 0-1,0 1 1,0-1-1,0 1 1,0-1-1,0 1 2,-68 225-124,55-182 159,2 0-1,2 1 1,2 0-1,1 0 1,3 1 0,2-1-1,2 1 1,2 0-1,2-1 1,1 0-1,6 14-34,35 92 75,-61-157 572,-26-126 297,34 108-920,-3-7-20,1 0 0,2-1 0,1 0 0,1 0 0,2 0-1,2 0 1,0 0 0,2 0 0,2 0 0,1-4-4,-1 28-48,0 1 1,0-1-1,0 1 1,1 0 0,0 0-1,1 0 1,0 0-1,0 1 1,0 0 0,1 1-1,-1-1 1,1 1-1,1 0 1,-1 1 0,1 0-1,0 0 1,0 1-1,0-1 1,0 2-1,6-2 48,36-13-1545</inkml:trace>
  <inkml:trace contextRef="#ctx0" brushRef="#br0" timeOffset="1385.975">1256 2836 10970,'-1'-3'116,"0"1"0,0 0 0,0-1-1,1 1 1,-1-1 0,1 1-1,0-1 1,0 1 0,0-1 0,0 1-1,0-1 1,0 1 0,1-1 0,-1 1-1,1 0 1,0-1 0,0 1-1,0 0 1,0-1 0,0 1 0,1-1-116,3-12 2326,-4 14-181,-1 1-419,0 0-728,0 0-449,0 0-404,0 0-132,0 0-29,0 0 8,-16-22 6250,16 19-6208,-1 0-15,1-1 0,-1 1 0,1-1 0,0 1 0,0 0 0,0-1 0,0 1 0,1-1 0,0 1 1,-1 0-1,1-1 0,0 1 0,1 0 0,-1 0 0,0 0 0,1 0 0,0 0 0,0 0 0,0 0-19,5-8 2,1 1 1,1 1 0,0 0 0,0 0-1,1 1 1,0 0 0,0 0 0,1 1-1,0 1 1,0-1 0,0 2-1,1 0 1,0 0 0,0 1 0,0 1-1,1 0 1,-1 0 0,1 1 0,0 1-1,2 0-2,-13 1-1,0 1 0,0-1 0,0 1 0,0-1 0,0 1 0,0-1 0,-1 1-1,1 0 1,0 0 0,-1 0 0,1 0 0,0 0 0,-1 0 0,1 1 0,-1-1-1,0 0 1,1 1 0,-1-1 0,0 1 0,0-1 0,0 1 0,0 0 0,0 0 0,0-1-1,-1 1 1,1 0 0,-1 0 0,1 0 0,-1 0 0,1-1 0,-1 1 0,0 0 0,0 0-1,0 0 1,0 1 1,-12 74-1,10-67 7,-86 240 126,87-246-80,9-10-30,0 0-1,0-1 1,-1 0 0,0-1 0,-1 0 0,0 0 0,0 0 0,0 0-1,-1-1 1,-1 0 0,1 0 0,0-3-22,6-9 15,5-13-2,47-62 19,-61 96-33,-1 0 0,0-1 0,1 1 0,-1 0 0,0 0 0,0 0 0,1 0 0,-1 1-1,0-1 1,0 0 0,1 0 0,-1 1 0,0-1 0,0 1 0,0-1 0,1 1 0,-1 0-1,0-1 1,0 1 0,0 0 0,0 0 0,0 0 0,0-1 0,-1 1 0,1 0 0,0 0 0,0 0-1,-1 1 1,1-1 0,0 0 0,-1 0 0,1 0 0,-1 0 0,1 1 0,-1-1 0,0 0-1,0 0 1,0 1 0,1-1 0,-1 0 0,0 0 0,0 1 0,-1-1 0,1 0 0,0 1 1,1 3-1,29 98 7,-30-102-2,1 0 0,0 0-1,0 0 1,0-1 0,-1 1 0,1 0-1,0-1 1,0 1 0,0 0-1,0-1 1,0 1 0,0-1-1,1 0 1,-1 1 0,0-1-1,0 0 1,0 1 0,0-1-1,0 0 1,1 0 0,-1 0 0,0 0-1,0 0 1,0-1 0,0 1-1,0 0 1,0 0 0,1-1-1,-1 1 1,0-1 0,0 1-1,0-1 1,0 1 0,0-1-1,0 1 1,0-1 0,0 0 0,-1 0-1,1 0 1,0 1 0,0-2-4,33-38 254,-32 38-246,81-133 475,-82 133-394,-11-20-1305,-1-11-271,15 15 1243</inkml:trace>
  <inkml:trace contextRef="#ctx0" brushRef="#br0" timeOffset="1724.433">1964 2242 21301,'0'0'1661,"-2"4"16,-28 165 1043,25-134-2492,1-17-142,1 0 0,0 1 1,1 0-1,2-1 0,0 1 0,0 0 1,2 0-1,0-1 0,2 1 1,0-1-1,1 0 0,1 3-86,-5-19 2,0 0 0,0 0 0,0 1 0,0-1-1,0 0 1,1 0 0,-1 0 0,1 0 0,0 0 0,-1-1-1,1 1 1,0 0 0,0-1 0,0 0 0,0 1 0,0-1 0,0 0-1,1 0 1,-1 0 0,0 0 0,1 0 0,-1-1 0,0 1 0,1-1-1,-1 1 1,1-1 0,-1 0 0,1 0 0,-1 0 0,0 0 0,1-1-1,-1 1 1,1-1 0,-1 1 0,0-1 0,1 0-2,15-8 17,-1-2 0,0 0 0,-1-1 1,0 0-1,-1-1 0,0-1 0,-1-1 0,0 0 0,-1-1 1,6-10-18,-7 11 9,-11 14-6,36-37 7,-37 37-11,1 1 0,0 0 0,-1-1 0,1 1 0,0 0 0,-1 0 0,1 0 0,0-1 0,-1 1 0,1 0 0,0 0 0,0 0 0,-1 0 0,1 0 1,0 0-1,-1 0 0,1 1 0,0-1 0,-1 0 0,1 0 0,0 1 0,-1-1 0,1 0 0,0 1 0,-1-1 0,1 0 0,-1 1 0,1-1 0,-1 1 0,1-1 0,-1 1 0,1-1 0,-1 1 0,1-1 0,-1 1 0,0 0 0,1-1 0,-1 1 0,0-1 0,0 1 0,1 0 0,-1-1 0,0 1 0,0 0 0,0 0 0,0-1 0,0 1 0,0 0 0,0-1 0,0 1 0,0 0 0,0-1 0,0 1 0,0 0 0,-1-1 0,1 1 0,0 0 0,0-1 0,-1 1 0,1 0 0,0-1 0,-1 1 0,1-1 0,-1 1 0,1-1 0,-1 1 0,1-1 0,-1 1 0,1-1 0,-1 1 1,-42 208 13,43-207-17,4-6-198,16-17-564,6-10-907</inkml:trace>
  <inkml:trace contextRef="#ctx0" brushRef="#br0" timeOffset="2707.612">2450 2507 17020,'-19'30'4268,"-61"123"1668,79-151-5922,0-1-1,0 1 0,1 0 0,-1 0 0,0 0 0,1-1 0,-1 1 1,1 0-1,0 0 0,0 0 0,0 0 0,0 0 0,0 0 0,0 0 1,0 0-1,1 0 0,-1 0 0,0-1 0,1 1 0,0 0 0,-1 0 0,1 0 1,0-1-1,0 1 0,0 0 0,0-1 0,1 1 0,-1-1 0,0 1 1,1-1-1,-1 0 0,0 1 0,1-1 0,0 0 0,-1 0 0,1 0 1,0 0-1,-1-1 0,1 1 0,0 0 0,0-1 0,0 1 0,0-1 0,0 1 1,-1-1-1,1 0 0,0 0 0,0 0 0,0 0 0,0 0 0,0 0 1,0-1-1,0 1 0,0-1 0,0 1 0,-1-1 0,1 0 0,0 0 1,0 1-1,1-2-13,8-5 9,0 1 1,-1-1 0,0-1-1,0 0 1,0 0 0,-1-1-1,-1 0 1,1-1 0,-1 1 0,-1-2-1,0 1 1,0-1 0,-1 0-1,-1-1 1,0 1 0,0-1-1,-1 0 1,-1 0 0,2-8-10,-3 15 5,-1-1 1,1 0-1,-1 1 0,0-1 1,0 0-1,-1 1 1,0-1-1,0 0 0,0 0 1,-1 1-1,1-1 1,-2 0-1,1 1 0,0-1 1,-1 1-1,0-1 1,0 1-1,-2-1-5,3 6-1,0 1 0,0-1 0,-1 1 0,1-1 0,0 1 0,0-1 0,0 1 0,-1 0 0,1 0 0,0 0 0,0-1 0,0 1 0,0 0 0,0 0 0,1 0 1,-1 1-1,0-1 0,0 0 0,1 0 0,-1 0 0,1 1 0,-1-1 0,1 0 0,-1 0 0,1 1 0,0-1 0,-1 0 0,1 1 0,0-1 0,0 0 0,0 1 0,0-1 0,1 1 1,-2 79-29,1-79 28,1 0 0,-1 0 1,1 1-1,0-1 0,-1 0 1,1 0-1,0 0 0,1 0 0,-1 0 1,0 0-1,0-1 0,1 1 0,-1 0 1,1-1-1,0 1 0,-1-1 0,1 1 1,0-1-1,0 0 0,0 0 1,0 0-1,0 0 0,0 0 0,0 0 1,0 0-1,1-1 0,-1 1 0,0-1 1,0 0-1,0 1 0,1-1 1,-1 0-1,0 0 0,0-1 0,1 1 1,13-4 4,1 0-1,-1-1 1,0-1-1,0 0 0,-1-1 1,0-1-1,0 0 1,-1-1-1,0-1 1,0 0-1,-1-1 0,-1-1 1,0 1-1,0-2 1,-1 0-1,-1-1-3,2-1 9,-1-1-1,-1 0 1,-1 0 0,0-1 0,-1-1-1,-1 0 1,-1 0 0,0 0 0,-1 0-1,-1-1 1,1-16-9,-4 3 27,-1 32-27,0 1 0,0-1 0,-1 0 0,1 1 0,0-1 0,0 0 0,0 1 0,-1-1 0,1 0 0,0 1 0,0-1 0,-1 0 0,1 0 0,0 1 0,-1-1 0,1 0 0,0 0 0,-1 0 0,1 0 0,0 1 0,-1-1 0,1 0 0,0 0 0,-1 0 0,1 0 0,0 0 1,-1 0-1,1 0 0,-1 0 0,1 0 0,0 0 0,-1 0 0,1 0 0,0 0 0,-1 0 0,1 0 0,0 0 0,-1 0 0,1-1 0,-1 1 0,1 0 0,0 0 0,0 0 0,-1-1 0,1 1 0,0 0 0,-1 0 0,1-1 0,0 1 0,0 0 0,-1-1 0,1 1 0,0 0 0,0-1 0,0 1 0,0 0 0,-1-1 0,1 1 0,0 0 0,0-1 1,0 1-1,0 0 0,0-1 0,0 1 0,0-1 0,0 1 0,-17 25-14,-79 186 38,91-199-4,-30 93 182,34-102-200,1 0 1,0 1 0,-1-1 0,1 0 0,0 1-1,1-1 1,-1 0 0,1 1 0,-1-1-1,1 0 1,0 0 0,0 0 0,0 1 0,1-1-1,-1 0 1,1 0 0,0-1 0,-1 1 0,1 0-1,1-1 1,-1 1 0,0-1 0,1 1-1,-1-1 1,1 0 0,-1 0 0,1 0 0,0-1-1,0 1 1,1 0-3,12 4 17,0-1 0,0-1 0,1 0-1,-1-2 1,1 1 0,0-2 0,0 0 0,8-2-17,-24 1 17,-4-13-280,-7-35-453,22 21 1066,9-5-332,0 6 336,1-7-338,-17 25-10,-5 8-12,0 0-8,0 0 8,-15 15 59,-22 15-50,33-25-3,1-1 1,0 1 0,0 0-1,0 0 1,1 0-1,-1 0 1,1 0-1,0 1 1,1-1 0,-1 1-1,1-1 1,0 1-1,1-1 1,-1 1 0,1 0-1,0-1 1,1 1-1,-1 0 1,1-1 0,0 1-1,0-1 1,1 1-1,0-1 1,0 0-1,0 1 0,-1-4 1,0 0 0,0 0-1,0 1 1,0-1 0,1 0-1,-1 0 1,1-1-1,-1 1 1,1 0 0,0 0-1,0-1 1,-1 1 0,1-1-1,0 0 1,0 1-1,0-1 1,1 0 0,-1 0-1,0 0 1,0-1 0,1 1-1,-1 0 1,0-1-1,1 1 1,-1-1 0,1 0-1,-1 0 1,0 0 0,1 0-1,-1 0 1,1-1-1,-1 1 1,0-1 0,0 0-1,1 1 1,-1-1 0,0 0-1,0 0 1,0 0-1,1-1 0,89-51-311,-50 21-396</inkml:trace>
  <inkml:trace contextRef="#ctx0" brushRef="#br0" timeOffset="3767.207">3829 2436 10874,'-20'-21'12244,"-12"27"-8710,-25 34-2808,48-32-665,1 1 0,0 0 0,0 0 0,1 1 0,1 0 1,-1 0-1,2 0 0,-1 1 0,1 0 0,1 0 0,0 0 0,1 1 0,0-1 0,0 1 1,2 0-1,-1 0 0,1 3-61,1-13 2,0-1 1,0 1-1,0 0 1,0-1 0,0 1-1,0 0 1,1-1-1,-1 1 1,1 0-1,-1-1 1,1 1-1,-1-1 1,1 1-1,0-1 1,0 1 0,0-1-1,0 0 1,0 1-1,0-1 1,0 0-1,0 0 1,0 1-1,1-1 1,-1 0 0,0 0-1,1-1 1,-1 1-1,1 0 1,-1 0-1,1-1 1,-1 1-1,1-1 1,0 1 0,-1-1-1,1 0 1,0 1-1,-1-1 1,1 0-1,0 0 1,-1 0-1,1 0 1,0-1-3,68-28 37,-54 16-99,0 0-1,-1-2 1,0 0 0,-1 0 0,-1-1-1,0-1 1,-2 0 0,0-1 0,0 0-1,-2-1 1,0 0 0,-2-1 0,0 1-1,-1-1 1,-1-1 62,-10 19-214,-33 104 64,37-97 162,-5 10 83,1 0 0,1 0-1,1 1 1,0-1 0,1 1-1,0 0 1,1 0 0,1 0-1,1 3-94,-1-18 7,0 0 0,0 0 0,1 0 0,-1 0 0,0-1 0,0 1 0,1 0 0,-1 0 0,0 0 0,1 0 0,-1 0 0,1 0 0,0 0 0,-1-1 0,1 1-1,-1 0 1,1-1 0,0 1 0,0 0 0,-1-1 0,1 1 0,0-1 0,0 1 0,0-1 0,0 1 0,0-1 0,0 0 0,0 1 0,0-1 0,-1 0 0,1 0 0,0 1 0,0-1 0,0 0-1,0 0 1,0 0 0,0-1 0,0 1 0,0 0 0,0 0 0,0 0 0,0-1 0,0 1 0,0 0 0,0-1 0,0 1-7,45-27 78,-42 24-70,24-18-30,-1-1 0,0-2 1,-2-1-1,-1-1 0,-1-1 0,-1-1 1,4-10 21,-47 161-275,15-74 384,6-49-104,0 1 0,1 0-1,-1 0 1,0 0 0,1 0 0,-1 0 0,1-1 0,-1 1-1,1 0 1,-1 0 0,1-1 0,-1 1 0,1 0 0,0-1-1,-1 1 1,1-1 0,0 1 0,0-1 0,-1 1 0,1-1-1,0 1 1,0-1 0,0 0 0,0 0 0,-1 1 0,1-1-1,0 0 1,0 0 0,0 0 0,0 0 0,0 0-1,0 0 1,0 0 0,0 0 0,-1 0 0,1 0 0,0 0-1,0-1 1,0 1 0,0 0 0,0-1 0,-1 1 0,1-1-1,0 1 1,0-1 0,-1 1 0,1-1 0,0 1 0,-1-1-1,1 0 1,0 1 0,-1-1-5,224-141-120,-224 141 117,1 1 1,-1-1-1,1 1 0,0-1 0,-1 1 0,1-1 1,-1 1-1,1-1 0,0 1 0,0 0 1,-1-1-1,1 1 0,0 0 0,0 0 0,-1-1 1,1 1-1,0 0 0,0 0 0,0 0 1,-1 0-1,1 0 0,0 0 0,0 0 1,-1 0-1,1 1 0,0-1 0,0 0 0,0 0 1,-1 1-1,1-1 0,0 0 0,-1 1 1,1-1-1,0 0 0,-1 1 0,1-1 1,0 1-1,-1 0 0,1-1 0,-1 1 0,1-1 1,-1 1-1,1 0 0,-1-1 0,0 1 1,1 0-1,-1 0 0,0-1 0,1 1 0,-1 0 1,0 0-1,0-1 0,0 1 0,0 0 3,-10 45-130,7-37 123,-16 83 171,21-91-152,0-1 0,-1 0-1,1 0 1,0 0 0,-1 0 0,1-1-1,-1 1 1,1 0 0,0-1-1,-1 1 1,1-1 0,-1 1-1,1-1 1,-1 0 0,1 0 0,-1 1-1,1-1 1,-1 0 0,0-1-1,0 1 1,1 0 0,-1 0-1,0 0 1,0-1 0,0 1 0,0 0-1,0-1 1,-1 1 0,1-1-12,4-3 18,83-66-3076,-70 58 1092</inkml:trace>
  <inkml:trace contextRef="#ctx0" brushRef="#br0" timeOffset="4983.975">3530 2379 13955,'-10'-16'8275,"-13"22"-5188,-22 25-2107,43-30-771,-21 18 17,-95 87 652,113-100-851,0 1-1,0-1 1,1 1-1,-1-1 1,2 1 0,-1 0-1,1 1 1,0-1-1,0 1 1,1-1 0,0 1-1,0 0 1,1 0-1,0 0 1,1 0-1,-1 0 1,2 0 0,-1 1-27,2-5-6,0 0 1,0 0-1,0-1 1,1 1 0,-1-1-1,1 0 1,0 0 0,0 1-1,0-2 1,1 1-1,-1 0 1,0-1 0,1 1-1,0-1 1,0 0-1,0-1 1,-1 1 0,2 0-1,-1-1 1,0 0-1,0 0 1,0 0 0,0-1-1,1 1 1,-1-1 0,0 0-1,1 0 1,-1-1-1,0 1 1,0-1 0,0 0-1,1 0 1,-1 0-1,1-1 6,7 1-128,50-4-981,3-2-458</inkml:trace>
  <inkml:trace contextRef="#ctx0" brushRef="#br0" timeOffset="6074.251">4688 2047 19820,'3'2'4067,"-7"30"-2833,-71 301 1148,74-329-2369,-1-1-1,1 0 1,1 1-1,-1-1 1,0 0-1,1 1 1,0-1-1,-1 1 0,1-1 1,1 1-1,-1-1 1,0 1-1,1-1 1,0 0-1,0 1 1,0-1-1,0 0 1,0 1-1,1-1 1,-1 0-1,1 0 1,0 0-1,0 0 1,0-1-1,1 1 1,-1-1-1,0 1 0,1-1 1,0 0-1,-1 1 1,1-1-1,0-1 1,0 1-1,1 0-12,6-3 11,-1 0 1,1 0-1,-1-1 0,1 0 0,-1-1 0,0 0 0,0-1 0,0 1 1,0-2-1,0 1 0,1-3-11,87-28 49,-95 34-49,0 1 0,0 0 0,1 0-1,-1 0 1,0 0 0,0 0-1,0 1 1,0-1 0,0 0 0,0 1-1,0 0 1,0-1 0,0 1 0,-1 0-1,1 0 1,0 0 0,0 0-1,-1 1 1,1-1 0,-1 0 0,1 1-1,-1-1 1,1 1 0,-1-1 0,0 1-1,0 0 1,1-1 0,-1 1-1,-1 0 1,1 0 0,0 0 0,0 0-1,-1 0 1,1 0 0,-1 0-1,1 0 1,-1 0 0,0 0 0,0 0-1,0 0 1,0 0 0,0 0 0,-1 0-1,1 0 1,-24 78 323,19-99 36,5-153-147,0 173-214,1-1 0,-1 1 1,1-1-1,-1 1 0,0-1 1,1 1-1,-1-1 0,1 1 0,-1-1 1,1 1-1,-1-1 0,1 0 1,0 1-1,-1-1 0,1 0 1,-1 1-1,1-1 0,0 0 0,-1 0 1,1 0-1,0 0 0,-1 1 1,1-1-1,0 0 0,-1 0 0,1 0 1,0 0-1,-1-1 0,1 1 1,0 0-1,-1 0 0,1 0 1,0 0-1,-1-1 0,1 1 0,-1 0 1,1-1-1,0 1 0,-1 0 1,1-1-1,-1 1 0,1-1 0,-1 1 1,1-1-1,-1 1 0,1-1 1,-1 1-1,0-1 0,1 1 1,-1-1 1,5 12-18,49 83-22,-52-91 38,1-1 1,-1 1 0,1 0 0,0-1 0,0 1 0,0-1 0,0 0 0,0 0 0,1 0 0,-1-1 0,0 1 0,1-1 0,-1 0 0,1 0 0,0 0 0,-1 0-1,1-1 1,0 1 0,0-1 0,-1 0 0,1 0 0,0 0 0,-1-1 0,1 1 0,0-1 0,0 0 0,1 0 1,5-5 0,-1 1-1,1-1 1,-1-1 0,0 0-1,0 0 1,-1-1 0,0 0 0,0 0-1,-1-1 1,0 1 0,-1-2-1,0 1 1,0-1 0,-1 0 0,0 0-1,-1-1 1,0 1 0,-1-1-1,1-1 1,-6 2-148,-10 27 52,-32 157-1,38-137 98,1 0 0,2 0 0,2 0 0,2 0 0,1 0 0,1 0 0,3-1 0,0 1 0,5 7-1,16 68 28,-28-111-8,0 0 0,0 0 0,0 0 0,0 0 0,0-1 0,0 1 0,0 0 0,0-1 0,-1 1 0,1-1 0,0 1 0,0-1 0,-1 0 0,1 0 0,0 1 0,-1-1-1,1 0 1,0 0 0,-1 0 0,1 0 0,0 0 0,0-1 0,-1 1 0,1 0 0,0-1 0,-1 1 0,1 0 0,0-1 0,0 0 0,0 1 0,0-1 0,0 0 0,-1 1-1,1-1 1,0 0 0,1 0 0,-1 0 0,0 0 0,0 0 0,0 0 0,0 0 0,1 0 0,-1-1-20,-8-6 8,1 0-1,0 0 1,0 0-1,1-1 1,1 0-1,-1 0 1,1-1 0,1 0-1,0 0 1,0 0-1,1-1 1,0 1-1,1-1 1,0 0-1,1 0 1,0 0 0,0 0-1,2-1 1,-1 1-1,1 0 1,1-1-1,0 1 1,1 0 0,0 0-1,0 0 1,2 0-1,-1 0 1,1 1-1,1-1 1,-1 1 0,2 0-1,0 0 1,0 1-1,3-4-7,21-15-584,4 2-512</inkml:trace>
  <inkml:trace contextRef="#ctx0" brushRef="#br0" timeOffset="6873.668">5858 2258 16924,'-4'-8'7960,"-8"15"-6215,-13 19-1646,14-10 6,0 0 0,1 1-1,1 0 1,0 0 0,1 1 0,1 0-1,1 1 1,1-1 0,0 1-1,-1 13-104,6-32 3,0 0 0,0 1 0,-1-1 0,1 1 0,0-1-1,0 1 1,0-1 0,-1 1 0,1-1 0,0 1 0,0-1 0,0 1-1,0-1 1,0 1 0,0-1 0,0 1 0,0-1 0,0 1 0,0-1-1,0 1 1,1-1 0,-1 1 0,0-1 0,0 1 0,0-1 0,1 1-1,-1-1 1,0 1 0,0-1 0,1 0 0,-1 1 0,0-1 0,1 0-1,-1 1 1,1-1 0,-1 0 0,0 1 0,1-1 0,-1 0 0,1 0-1,-1 1 1,1-1 0,-1 0 0,1 0 0,-1 0 0,1 0 0,-1 0-1,1 1 1,-1-1 0,1 0 0,-1 0 0,1 0 0,-1-1 0,1 1-1,-1 0 1,1 0 0,-1 0 0,1 0-3,25-21 88,54-90-41,32-29-813,-111 138 752,0 1 1,0-1 0,0 1-1,1-1 1,-1 1-1,1-1 1,-1 1 0,1 0-1,0 0 1,-1 0-1,1 0 1,0 0 0,0 0-1,0 1 1,-1-1-1,1 0 1,0 1 0,0 0-1,0-1 1,0 1-1,0 0 1,0 0-1,0 0 1,0 0 0,0 0-1,0 1 1,0-1-1,0 1 1,0-1 0,0 1-1,-1 0 1,1-1-1,0 1 1,0 0 0,-1 0-1,1 0 1,0 1-1,0 0 14,2 7-37,-1 1 0,0-1 0,-1 1 0,0-1 0,0 1 0,-1 0-1,-1 0 1,1 0 0,-2-1 0,1 1 0,-1 0 0,-1 0 0,-1 3 37,-17 85 1236,88-295-1686,-66 170-2,-3 40 295,0-7 151,0-1 0,0 1-1,1 0 1,0-1 0,0 1-1,0-1 1,0 1 0,1 0 0,0-1-1,0 1 1,1-1 0,-1 0-1,1 1 1,0-1 0,1 0-1,-1 0 1,1 0 0,0 0 0,0-1-1,1 1 1,-1-1 0,1 0-1,0 0 1,0 0 0,0 0 0,1-1-1,-1 0 1,6 3 6,-5-4 12,1-1 0,0 0 0,0 0 0,0 0 0,0-1 0,0 1 0,0-1 0,0-1 0,0 1 0,0-1 0,0-1 0,0 1 0,0-1 0,0 0 0,-1 0 0,1 0 0,-1-1-1,1 0 1,-1 0 0,0 0 0,0-1 0,0 1 0,1-3-12,7-6 18,-1 0-1,0 0 0,-1-1 0,0 0 1,-1-1-1,-1 0 0,6-13-17,-11 23 6,-1-1 0,-1 1 0,1-1 0,-1 0 0,1 0-1,-1 0 1,-1 0 0,1 0 0,-1 0 0,0 0 0,0-1 0,0 1 0,-1 0 0,0-1 0,0 1 0,0 0-1,-1-1 1,1 1 0,-1 0 0,-1 0 0,-1-5-6,1 10 4,-1 0 0,0 0 1,0 0-1,1 0 0,-1 0 0,0 0 0,0 1 0,1 0 1,-1-1-1,0 1 0,1 0 0,-1 0 0,1 1 0,-1-1 1,1 0-1,0 1 0,-1 0 0,1-1 0,0 1 0,0 0 1,0 0-1,0 0 0,1 0 0,-1 0 0,0 1 0,1-1 0,0 1 1,-1-1-1,1 1 0,0-1 0,0 3-4,-1-3 11,-10 14 81,1 0 1,0 0-1,1 1 1,1 0-1,1 0 0,0 1 1,2 0-1,0 1 1,1 0-1,0-1 0,1 9-92,4-23 1,1-1-1,-1 1 0,1-1 0,0 1 0,1-1 1,-1 1-1,1-1 0,-1 0 0,1 0 1,0 1-1,0-1 0,0-1 0,1 1 1,-1 0-1,1 0 0,-1-1 0,1 0 1,0 1-1,0-1 0,0 0 0,0 0 0,1-1 1,-1 1-1,0-1 0,1 1 0,-1-1 1,1 0-1,-1-1 0,1 1 0,0 0 1,-1-1-1,1 0 0,0 0 0,-1 0 1,1 0-1,0-1 0,-1 1 0,1-1 0,-1 0 1,3-1-1,36-4-487</inkml:trace>
  <inkml:trace contextRef="#ctx0" brushRef="#br0" timeOffset="7649.152">1724 3406 12451,'11'-5'1546,"7"-4"1766,-6 6 3264,-14 8-5261,-4 8-1091,-1-1 1,-1 0-1,0 0 0,-1-1 1,0 0-1,-1 0 1,0-1-1,-9 8-224,-24 25 80,24-23-15,1 1 0,1 1 0,1 0-1,1 1 1,0 1 0,2 0 0,1 1 0,1 0-1,1 1 1,-5 24-65,14-47 3,0 0-1,0 0 0,0 0 1,1 0-1,-1 0 1,1 0-1,0 1 0,0-1 1,0 0-1,0 0 0,0 0 1,1 0-1,-1 0 1,1 0-1,0 0 0,0 0 1,0 0-1,0 0 0,1 0 1,-1-1-1,1 1 1,0 0-1,-1-1 0,1 0 1,0 1-1,1-1 0,-1 0 1,0 0-1,1 0 1,-1 0-1,1 0 0,2 1-2,3-3 6,0-1-1,0 1 1,0-1 0,0-1-1,0 1 1,0-2-1,0 1 1,-1-1 0,1 0-1,-1 0 1,0-1-1,1 0 1,-2 0-1,1-1 1,-1 0 0,5-4-6,-6 6 4,12-8-241,0 0 0,-2-1 0,1 0 0,-2-1 0,1-1 1,-2-1-1,0 0 0,-1 0 0,0-1 0,-1-1 1,-1 0-1,5-12 237,1-23-4063</inkml:trace>
  <inkml:trace contextRef="#ctx0" brushRef="#br0" timeOffset="8788.706">2188 3421 19892,'-80'15'5802,"13"37"-4046,55-39-1680,1 1-1,1 0 1,0 1 0,1 0-1,0 1 1,1 0 0,1 0-1,-2 10-75,-3 53 237,12-77-235,0 0 1,0 0 0,0 0 0,0 0 0,1 1-1,-1-1 1,1 0 0,-1 0 0,1 0-1,0 0 1,0 0 0,0 0 0,0 0 0,0-1-1,0 1 1,0 0 0,1-1 0,-1 1-1,1 0 1,-1-1 0,1 0 0,-1 1-1,1-1 1,0 0 0,0 0 0,0 0 0,0 0-1,0 0 1,0 0 0,0 0 0,0-1-1,0 1 1,0-1 0,0 0 0,2 1-3,7-3 6,-1 0 0,0 0 0,1-1 0,-1 0 1,-1-1-1,1 0 0,0 0 0,-1-1 0,0-1 0,0 1 1,-1-2-1,1 1 0,-1-1 0,0 0 0,-1-1 0,4-4-6,-1 1 13,0-1-1,0 0 1,-1-1-1,0 0 1,-1-1-1,-1 0 1,0 0-1,-1 0 0,-1-1 1,0 0-1,-1 0 1,2-15-13,-46 272-79,40-241 82,-1 1-1,1-1 1,1 1-1,-1 0 1,0-1-1,0 1 0,1-1 1,-1 1-1,1-1 1,-1 1-1,1-1 1,-1 1-1,1-1 1,0 1-1,0-1 1,0 0-1,0 1 1,0-1-1,0 0 1,0 0-1,0 0 1,0 0-1,1 0 1,-1 0-1,0 0 1,1 0-1,-1-1 1,1 1-1,-1 0 1,1-1-1,-1 1 0,1-1 1,-1 0-1,1 1 1,0-1-1,-1 0 1,1 0-1,-1 0 1,1 0-1,0 0 1,-1 0-1,1-1 1,-1 1-1,1-1 1,-1 1-1,1-1 1,-1 1-1,1-1 1,-1 0-1,1 1 1,-1-1-1,0 0 1,0 0-1,1 0 1,-1 0-1,0-1 0,0 1-2,17-11 8,-1-1 0,-1-1 0,0 0 0,-1-1-1,-1 0 1,0-1 0,-1-1 0,0-1-8,43-51 35,-29 59-39,-20 44-23,-4 160 22,-3-193 5,0 0 1,0 0 0,0 0-1,1 0 1,-1-1 0,0 1-1,0 0 1,1 0 0,-1 0-1,1 0 1,-1 0 0,1-1-1,-1 1 1,1 0 0,-1 0-1,1-1 1,0 1-1,-1 0 1,1-1 0,0 1-1,-1-1 1,1 1 0,0-1-1,0 1 1,0-1 0,0 0-1,-1 1 1,1-1 0,0 0-1,0 1 1,0-1 0,0 0-1,0 0 1,0 0 0,0 0-1,0 0 1,0 0-1,0 0 1,0 0 0,-1-1-1,1 1 1,0 0 0,0 0-1,0-1 1,0 1 0,0-1-1,-1 1 1,1-1 0,0 1-1,0-1 1,-1 1 0,1-1-1,0 0 1,-1 1-1,1-1 1,0 0-1,43-42 10,-40 39-11,161-201-968,-29-21-4139,-62 80 3654,-72 135 2112,-1 9 254,-7 4 931,-1 4-1766,0 1-1,1 0 1,-1 0-1,2 1 1,-1-1 0,1 1-1,0 0 1,0 1 0,1-1-1,0 1 1,1 0 0,0 0-1,0 0 1,1 0-1,0 1 1,1-1 0,0 3-77,-1-6 64,-6 33 92,1 1 1,2 1-1,2-1 0,1 1 1,2-1-1,2 1 0,2-1 1,1 0-1,3 1-156,-8-40 5,-1-1 0,1 1 0,0-1 0,0 1 0,0-1 0,-1 1 1,1-1-1,0 1 0,0-1 0,0 1 0,0-1 0,0 1 0,0-1 0,0 1 0,0-1 0,0 1 1,0-1-1,0 1 0,0-1 0,0 1 0,1-1 0,-1 1 0,0-1 0,0 1 0,0-1 0,1 1 1,-1-1-1,0 0 0,1 1 0,-1-1 0,0 1 0,1-1 0,-1 0 0,0 1 0,1-1 0,-1 0 0,1 0 1,-1 1-1,1-1 0,-1 0 0,1 0 0,-1 0 0,1 1 0,-1-1 0,1 0 0,-1 0 0,1 0 1,-1 0-1,1 0 0,-1 0 0,1 0 0,-1 0 0,1 0 0,-1 0 0,1 0 0,-1 0 0,1-1 1,-1 1-1,1 0 0,-1 0 0,0-1 0,1 1 0,-1 0 0,1 0 0,-1-1 0,1 1-5,14-35 333,-13 16-284,0 0 0,-1 0 0,-1 0-1,-1 0 1,-1 0 0,0 0-1,-2 0 1,-1-6-49,-8-56 50,28 106-119,-9-14 60,-5-5 8,1 1-1,-1-1 1,2 0-1,-1 0 1,1 0-1,0 0 0,0-1 1,0 1-1,1-1 1,0 0-1,0 0 1,0 0-1,1 0 0,-1-1 1,1 0-1,0 0 1,0 0-1,1 0 1,-1-1-1,1 0 0,0 0 1,0 0-1,0-1 1,0 0-1,0 0 1,1-1-1,-1 0 0,0 0 1,1 0-1,-1-1 1,5 0 1,0-4 2,0 0 1,0-1 0,0-1-1,-1 1 1,0-2 0,0 1-1,0-2 1,-1 1 0,0-1-1,0-1 1,-1 1 0,-1-1-1,1-1 1,-1 1 0,-1-2-1,0 1 1,0 0 0,-1-1-1,0 0 1,-1 0 0,3-10-3,-7 20 0,1 1 1,-1 0 0,1-1 0,-1 1-1,0 0 1,1-1 0,-1 1-1,1-1 1,-1 1 0,0-1 0,1 1-1,-1-1 1,0 1 0,1-1-1,-1 1 1,0-1 0,0 1 0,0-1-1,1 1 1,-1-1 0,0 0-1,0 1 1,0-1 0,0 1 0,0-1-1,0 0 1,0 1 0,0-1-1,0 1 1,-1-1 0,1 1 0,0-1-1,0 0 1,0 1 0,-1-1-1,1 1 1,0-1 0,-1 1-1,1-1 1,0 1 0,-1-1 0,1 1-1,-1 0 1,1-1 0,-1 1-1,1-1 1,-1 1 0,1 0 0,-1 0-1,1-1 1,-1 1 0,1 0-1,-1 0 1,1-1 0,-1 1 0,0 0-1,1 0 1,-1 0 0,1 0-1,-1 0 1,1 0 0,-1 0 0,0 0-1,1 0 1,-1 0 0,1 0-1,-1 1 1,0-1 0,1 0-1,-33 27 17,19-6 43,0 1-1,1 0 1,2 1-1,0 0 1,1 1 0,2 0-1,0 0 1,-1 13-60,2 35 218,7-71-216,0 1-1,0 0 0,1-1 1,-1 1-1,0-1 0,0 1 1,1 0-1,-1-1 0,1 1 1,0-1-1,-1 1 0,1-1 1,0 0-1,0 1 0,0-1 1,0 0-1,0 1 0,0-1 1,0 0-1,0 0 0,0 0 1,1 0-1,-1 0 0,0 0 1,1 0-1,-1-1 0,1 1 1,-1 0-1,1-1 0,-1 1 1,1-1-1,-1 0 0,1 1 1,-1-1-1,1 0 0,0 0 1,-1 0-1,1 0 0,0 0 1,0-1-2,68-31-849,-26 0-484</inkml:trace>
  <inkml:trace contextRef="#ctx0" brushRef="#br0" timeOffset="9147.294">3571 3304 20492,'-101'105'6054,"93"-95"-5974,0 0 0,1 0 0,0 1 0,0-1 0,1 2 0,1-1 0,0 1 0,1-1 0,0 1 0,0 0 0,2 1 0,-1-1 0,2 1 0,-1-1 0,2 1 0,0 4-80,0-15 6,0 0 0,0 1-1,0-1 1,0 0 0,1 0 0,-1 0 0,1 0 0,-1 1-1,1-1 1,0 0 0,0 0 0,0 0 0,0 0 0,0-1 0,1 1-1,-1 0 1,1 0 0,-1-1 0,1 1 0,-1-1 0,1 1-1,0-1 1,0 0 0,0 1 0,0-1 0,0 0 0,0 0-1,0-1 1,0 1 0,0 0 0,0-1 0,0 1 0,0-1-1,1 0 1,-1 1 0,0-1 0,0 0 0,0-1 0,1 1-1,-1 0 1,0 0 0,0-1 0,0 0 0,1 1 0,0-1-6,11-9 17,0 0 1,-1 0-1,0-2 1,0 1-1,-1-2 1,-1 1 0,0-2-1,-1 1 1,0-1-1,-1-1 1,3-7-18,-4 10 5,11-18 4,-1-2 0,-2 1 0,0-2 1,-3 0-1,-1-1 0,-1 0 0,-2-1 0,-1 0 0,-1-8-9,-6 4-1,-1 39 0,1-1 0,-1 1 0,0 0 0,0-1 0,0 1 0,0-1 0,0 1 0,0 0 0,0-1 0,0 1 0,0-1 0,0 1 0,0 0 0,0-1 0,0 1 0,0-1 0,0 1 0,-1 0 0,1-1 0,0 1 0,0 0 0,0-1 0,0 1 0,-1 0 0,1-1 0,0 1 0,-1 0 0,1-1 0,0 1 0,0 0 0,-1 0 0,1-1 0,0 1 0,-1 0 0,1 0 0,0 0 1,-1 0-1,1-1 0,-1 1 0,1 0 0,0 0 0,-1 0 0,1 0 0,-1 0 0,1 0 0,0 0 0,-1 0 0,1 0 0,-1 0 0,1 0 0,0 0 0,-1 0 0,1 0 0,-1 1 0,1-1 0,0 0 0,-1 0 0,1 0 0,0 1 0,-1-1 0,1 0 0,0 0 0,-1 1 0,1-1 0,0 0 0,0 1 0,-1-1 0,1 0 0,0 1 0,0-1 1,-14 18-12,2 0-1,0 1 1,1 0-1,1 1 1,0 0-1,2 0 1,0 1-1,-1 12 13,2-16 0,1 0-1,1 0 0,1 0 0,1 0 1,0 1-1,1 0 0,1 0 0,1-1 1,0 1-1,1 0 0,1 0 0,1-1 1,0 1-1,2-1 0,0 0 0,3 6 1,16 9-417,4-9-739</inkml:trace>
  <inkml:trace contextRef="#ctx0" brushRef="#br0" timeOffset="31735.48">1200 4455 16371,'11'-24'8782,"-9"68"-7291,-6 138-593,-27 179-898,5-260 1479,26-100-1466,-1-1 1,1 1-1,-1-1 1,1 1-1,0-1 0,-1 1 1,1-1-1,-1 0 1,1 1-1,-1-1 0,1 0 1,-1 1-1,1-1 1,-1 0-1,0 0 0,1 1 1,-1-1-1,1 0 1,-1 0-1,1 0 1,-1 0-1,0 0 0,1 0 1,-1 0-1,0 0 1,1 0-1,-1 0 0,1 0 1,-1 0-1,0-1 1,1 1-1,-1 0 1,1 0-1,-1-1 0,1 1 1,-1 0-1,1-1 1,-1 1-1,1 0 0,-1-1 1,1 1-1,-1-1 1,1 1-1,0 0 0,-1-1 1,1 0-1,0 1 1,-1-1-1,1 1 1,0-1-1,0 1 0,-1-1 1,1 1-1,0-1 1,0 0-1,0 1 0,0-1 1,0 1-1,0-1 1,0 0-1,0 1 1,0-1-1,0 1 0,0-1 1,0 0-1,1 1 1,-1-1-1,0 0-13,-5-28 33,1-1 0,2 0 1,0 0-1,3 0 0,0 0 0,2 0 0,1 0 0,2-2-33,-4 5-16,2 0-1,1 0 1,2 0-1,0 1 0,2 0 1,0 0-1,2 1 1,1 0-1,1 1 0,1 1 1,1 0-1,1 1 0,11-11 17,-26 31-6,0-1-1,1 1 0,0 0 1,0 0-1,-1 0 0,1 0 1,0 0-1,0 1 0,1-1 0,-1 1 1,0-1-1,0 1 0,1 0 1,-1 0-1,1 0 0,-1 0 1,1 0-1,-1 0 0,1 1 1,0-1-1,-1 1 0,1 0 1,0 0-1,-1 0 0,1 0 0,0 0 1,0 1-1,-1-1 0,1 1 1,-1-1-1,1 1 0,-1 0 1,1 0-1,-1 0 0,1 1 1,-1-1-1,0 1 0,0-1 0,1 1 1,-1 0-1,-1-1 0,1 1 1,0 0-1,0 0 0,-1 1 1,1-1-1,-1 0 0,1 0 1,-1 1-1,0-1 0,0 1 0,0-1 1,0 1-1,-1 0 0,1-1 1,-1 3 6,1 5 11,-2 0 0,1-1 1,-2 1-1,1 0 0,-1 0 1,-1 0-1,1-1 1,-2 1-1,1-1 0,-2 0 1,1 0-1,-1-1 0,0 1 1,-1-1-1,0 0 0,0 0 1,-1-1-1,1 0 0,-2 0 1,1 0-1,-1-1 0,0 0 1,0-1-1,-1 0 1,0 0-1,0-1 0,0 0 1,0 0-1,-1-1 0,1 0 1,-1-1-1,0 0 0,-6 0-11,17-2-21,-1-1-1,1 1 0,-1-1 1,0 1-1,1-1 0,-1 1 1,0-1-1,1 1 0,-1-1 1,0 1-1,0-1 0,0 1 1,1-1-1,-1 1 0,0-1 1,0 1-1,0-1 0,0 0 1,0 1-1,0-1 0,0 1 1,0-1-1,0 1 0,0-1 1,0 0-1,-1 1 0,1-1 1,0 1-1,0-1 0,0 1 1,-1-1-1,1 1 0,0-1 1,-1 1-1,1-1 0,0 1 1,-1 0-1,1-1 0,-1 1 1,1 0-1,-1-1 0,1 1 1,-1 0-1,1-1 0,-1 1 1,1 0-1,-1 0 0,1-1 1,-1 1-1,1 0 0,-1 0 1,1 0-1,-1 0 0,0 0 1,1 0-1,-1 0 0,1 0 1,-1 0-1,1 0 0,-1 0 1,1 0-1,-1 0 0,0 1 1,1-1-1,-1 0 0,1 0 1,-1 1-1,1-1 0,-1 0 22,16-15-1809</inkml:trace>
  <inkml:trace contextRef="#ctx0" brushRef="#br0" timeOffset="32184.356">1572 4411 22837,'-90'231'6169,"88"-227"-6120,0 0-12,0 0-1,0 0 1,0 0 0,0 1 0,0-1-1,1 1 1,0-1 0,0 1-1,0 0 1,1-1 0,0 1-1,-1 0 1,2-1 0,-1 1 0,0 0-1,2 2-36,-1-7 0,0 0 1,0 1-1,0-1 0,1 0 0,-1 0 0,0 0 0,0 0 0,1 0 0,-1-1 1,0 1-1,0 0 0,1 0 0,-1-1 0,0 1 0,0-1 0,0 1 0,0-1 1,0 0-1,0 1 0,0-1 0,0 0 0,0 0 0,0 1 0,0-1 0,0 0 1,0 0-1,0 0 0,-1 0 0,1 0 0,-1-1 0,1 1 0,0 0 0,-1 0 1,0 0-1,1 0 0,-1-1 0,0 1 0,1 0 0,-1 0 0,0-1 0,1 1 1,10-15 14,-1-1 0,0 0 0,-1 0 1,-1-1-1,-1 0 0,0-1 0,-1 1 1,-2-1-1,1-1 0,-2 1 0,-1 0 1,0-1-1,-1 0 0,-2-5-15,1 26 0,0-1 0,-1 1 0,1-1 0,0 0 0,-1 1 0,1-1 0,0 0 0,-1 1 0,1-1 0,-1 0 0,1 1 0,0-1 0,-1 0 0,1 0 0,-1 0 0,1 0 1,-1 1-1,1-1 0,-1 0 0,1 0 0,-1 0 0,1 0 0,-1 0 0,1 0 0,-1 0 0,1 0 0,-1 0 0,1 0 0,-1 0 0,1-1 0,-1 1 0,1 0 0,-1 0 0,1 0 0,0-1 0,-1 1 0,1 0 0,-1 0 0,1-1 0,0 1 0,-1 0 0,1-1 0,0 1 0,-1-1 0,1 1 0,0 0 0,-1-1 0,1 1 0,0-1 0,0 1 0,0-1 0,0 1 0,-1-1 1,1 1-1,0-1 0,0 1 0,0-1 0,0 1 0,0-1 0,0 1 0,0-1 0,0 1 0,-17 38-9,16-35 9,0-1-1,0 0 1,0 1-1,0-1 0,1 0 1,-1 1-1,1-1 1,-1 1-1,1-1 0,0 1 1,0-1-1,0 1 1,0 0-1,1-1 0,-1 1 1,0-1-1,1 0 1,0 1-1,0-1 0,0 1 1,0-1-1,0 0 1,0 0-1,0 0 0,1 1 1,-1-1-1,1 0 1,0-1-1,0 1 0,-1 0 1,1 0-1,0-1 1,0 1-1,0-1 0,1 0 1,-1 0-1,0 1 1,1-1-1,-1-1 0,1 2 1,11-3-4,-2-1 0,1 0 0,0 0 0,0-1 0,-1-1 0,1 0 0,-1-1 0,0 0 0,0-1 0,-1 0-1,1-1 5,6-2-3,133-78 22,-151 87-28,0 1 0,-1-1 1,1 0-1,0-1 0,-1 1 0,1 0 0,-1 0 0,1 0 1,0 0-1,-1 0 0,1 0 0,0 0 0,-1 0 0,1-1 0,0 1 1,-1 0-1,1 0 0,0 0 0,-1-1 0,1 1 0,0 0 1,-1-1-1,1 1 0,0 0 0,0-1 0,0 1 0,-1 0 1,1-1-1,0 1 0,0 0 0,0-1 0,0 1 0,0 0 1,-1-1-1,1 1 0,0 0 0,0-1 0,0 1 0,0-1 1,0 1-1,0 0 0,0-1 0,1 1 0,-1-1 0,0 1 1,0 0-1,0-1 0,0 1 0,0 0 0,0-1 0,1 1 1,-1 0-1,0-1 0,0 1 0,1 0 0,-1-1 0,0 1 1,0 0-1,1 0 0,-1-1 0,0 1 0,1 0 0,-1 0 1,0 0-1,1-1 0,-1 1 0,0 0 0,1 0 9,-34-1-346,-66 35-3173,82-26 1741</inkml:trace>
  <inkml:trace contextRef="#ctx0" brushRef="#br0" timeOffset="32681.252">153 4688 19460,'-7'0'2321,"7"0"-9,0 0-776,0 0-335,0 0-449,18 9-224,5-5-176,5 4-56,14-3-184,2 3-64,14-2-32,6-4 24,-5-2-560,-5-4-664,-15-8-3817</inkml:trace>
  <inkml:trace contextRef="#ctx0" brushRef="#br0" timeOffset="32961.298">472 4568 18820,'-4'-26'5075,"36"-10"-3757,-22 30-1302,1 0 1,-1 1-1,1 0 0,0 1 0,0 1 0,0-1 0,1 2 0,-1-1 0,1 2 0,0-1 0,-1 2 0,1 0 0,0 0 0,0 1 0,-1 0 0,1 1 0,-1 0 0,1 1 0,-1 0 1,0 1-1,0 1 0,0-1 0,-1 2 0,4 2-16,-10-6 23,0 2 0,0-1 0,0 0 0,-1 1 1,0 0-1,0 0 0,0 0 0,0 0 0,0 0 0,-1 0 1,0 1-1,0-1 0,0 1 0,0 0 0,-1-1 0,0 1 1,0 0-1,0 0 0,0 0 0,-1 0 0,0 0 0,0 0 1,0 0-1,-1 0 0,0 0 0,0 0 0,0 0 0,0-1 1,-1 2-24,-65 132 1410,-32 15-1490,87-133-1731</inkml:trace>
  <inkml:trace contextRef="#ctx0" brushRef="#br0" timeOffset="33643.421">1939 4444 18428,'13'-18'8748,"-25"22"-6037,-5 9-3510,9-5 813,1 0 0,0 0 1,0 1-1,1 0 0,0 0 1,1 0-1,0 1 0,0 0 1,1 0-1,0 0 0,1 0 1,0 1-1,1 0 0,0-1 1,1 1-1,0 0 1,0 0-1,1 0 0,1 0 1,0-1-1,2 11-14,-3-20 1,0 1 0,1-1 0,-1 0 0,1 1 0,0-1 0,-1 0 0,1 1 0,0-1 0,0 0 0,0 0 0,0 0 0,0 0 0,0 0 0,0 0-1,0 0 1,0 0 0,0 0 0,0 0 0,1-1 0,-1 1 0,0 0 0,1-1 0,-1 1 0,0-1 0,1 0 0,-1 1 0,1-1 0,-1 0 0,1 0 0,-1 0 0,0 0 0,1 0 0,-1 0 0,1 0 0,-1-1 0,1 1 0,-1 0 0,0-1 0,1 1 0,-1-1 0,0 0 0,1 1 0,-1-1 0,0 0 0,0 0 0,0 0-1,1 0 0,56-47 78,23-70 20,-79 113-93,0 0 0,0 0 0,0 0 0,0 0 0,-1 0 0,0 0-1,0-1 1,0 1 0,-1 0 0,1-1 0,-1 1 0,-1-1-1,1 1 1,-1 0 0,0-1 0,0 1 0,-1 0 0,1 0 0,-1 0-1,0 0 1,0 0 0,-1 0 0,0 1 0,0-1 0,-1-1-5,2 4-45,-1 0 0,0 0 0,-1 0 1,1 1-1,0-1 0,0 1 0,-1-1 0,1 1 1,-1 0-1,1 0 0,-1 1 0,0-1 1,1 1-1,-1 0 0,1 0 0,-1 0 0,0 0 1,1 1-1,-1-1 0,1 1 0,-1 0 1,1 0-1,-1 0 0,1 0 0,0 1 0,-1 0 1,1-1-1,0 1 0,0 0 0,0 1 1,0-1-1,1 0 0,-1 1 0,1 0 0,-1-1 1,1 1-1,0 0 0,0 0 0,0 0 1,0 0-1,1 1 0,-1-1 0,1 1 0,0-1 1,0 0-1,0 1 0,1 0 0,-1-1 1,1 1-1,-1-1 0,1 1 0,1 0 0,-1-1 1,0 1-1,1 0 0,0-1 0,0 1 1,0-1-1,1 4 45,8 8 980</inkml:trace>
  <inkml:trace contextRef="#ctx0" brushRef="#br0" timeOffset="34124.219">2241 4294 22837,'-11'32'709,"1"0"1,2 0 0,1 1-1,2 0 1,1 0 0,2 0-1,1 0 1,1 7-710,0-36 24,30 358 478,-30-363-471,0 1 0,0 0 0,-1 0 0,1-1 1,0 1-1,0 0 0,-1 0 0,1 0 0,0 0 1,-1-1-1,1 1 0,0 0 0,-1 0 0,1 0 1,0 0-1,0 0 0,-1 0 0,1 0 0,0 0 1,-1 0-1,1 0 0,0 0 0,-1 0 0,1 0 0,0 0 1,-1 0-1,1 0 0,0 0 0,-1 0 0,1 0 1,0 1-1,-1-1 0,1 0-31,-6-154 333,5 104-344,3 0-1,2 1 0,2-1 0,3 1 0,1 0 0,3 1 1,1 0-1,6-7 12,32-16-78,-51 70 72,0-1 0,1 1 0,-1-1 0,1 1 1,0-1-1,-1 1 0,1 0 0,0 0 0,-1 0 0,1 0 0,0 0 0,0 0 0,0 1 0,0-1 0,0 0 0,0 1 0,0 0 1,0-1-1,0 1 0,0 0 0,0 0 0,0 0 0,0 1 0,0-1 0,1 0 0,-1 1 0,0-1 0,-1 1 0,1 0 0,0-1 1,0 1-1,0 0 0,0 0 0,0 0 0,-1 1 0,1-1 0,-1 0 0,1 1 6,3 7-11,-1 0-1,0 1 1,0-1 0,-1 1 0,0 0-1,-1-1 1,0 1 0,-1 1-1,0-1 1,0 0 0,-1 0-1,-1 0 1,1 0 0,-2 0 0,1 0-1,-2 0 1,1 0 0,-1 0-1,0-1 1,-1 1 0,-3 4 11,-56 90 142,61-101-139,0 0 1,0 0-1,-1-1 1,1 0 0,-1 1-1,1-1 1,-1 0-1,0 0 1,0 0-1,0-1 1,0 1-1,0-1 1,0 1-1,0-1 1,-1 0-1,1-1 1,-1 1-1,1 0 1,0-1 0,-1 0-1,1 0 1,-1 0-1,1 0 1,0 0-1,-1-1 1,1 1-1,-1-1 1,1 0-1,0 0 1,0-1-1,-1 1 1,1 0-1,-1-2-3,2 2-95,0-1 0,0 0 0,0 1 0,0-1 0,0 0 0,0 0 0,0 0 0,1 0 0,-1 0 0,1-1 0,0 1-1,0 0 1,0-1 0,0 1 0,0-1 0,0 1 0,0-1 0,1 1 0,-1-1 0,1 1 0,0-1 0,0 0 0,0 1-1,0-1 1,0 0 0,1 1 0,-1-1 95,10-22 971</inkml:trace>
  <inkml:trace contextRef="#ctx0" brushRef="#br0" timeOffset="35039.971">2597 4418 22421,'0'0'1263,"0"1"3115,-9 15-3825,-29 65-462,24-21 70,15-60-159,-1 1 0,1 0-1,-1-1 1,1 1 0,-1-1-1,1 1 1,0 0 0,0-1-1,-1 1 1,1-1 0,0 0-1,0 1 1,-1-1 0,1 0-1,0 1 1,0-1 0,0 0-1,0 0 1,-1 0 0,1 1-1,0-1 1,0 0 0,0 0-1,0-1 1,0 1 0,0 0-1,-1 0 1,1 0 0,0 0-1,0-1 1,0 1 0,0 0-1,-1-1 1,1 1 0,0-1-1,0 1 1,-1-1 0,1 1-1,0-1 1,-1 0 0,1 1-1,-1-1 1,1 0 0,-1 1-1,1-1 1,-1 0 0,1 1-1,-1-1 1,1 0-2,168-147-150,-118 90-43,-50 56 168,-43 35-129,38-29 174,0 1-1,0 0 0,0 0 0,0 1 0,1-1 0,0 1 1,0-1-1,1 1 0,0 0 0,0 0 0,0 0 0,0 1 1,1-1-1,0 0 0,1 0 0,-1 4-19,2-8 4,-1-1 0,1 1-1,0-1 1,0 1 0,0-1 0,0 0-1,0 0 1,0 1 0,0-1 0,0 0-1,1 0 1,-1 0 0,0 0 0,1 0-1,-1-1 1,1 1 0,-1 0 0,1-1-1,-1 1 1,1-1 0,-1 1 0,1-1 0,-1 0-1,1 1 1,0-1 0,-1 0 0,1 0-1,0 0 1,-1-1 0,1 1 0,-1 0-1,1-1 1,-1 1 0,1 0 0,0-1-1,-1 0 1,0 1 0,1-1 0,-1 0-1,1 0 1,-1 0 0,0 0 0,1 0-1,-1 0 1,0 0 0,0 0 0,0-1-1,0 1 1,0-1-4,19-14-42,-2-2 0,0 0 0,-1-1 0,-1 0 1,0-1-1,-2-1 0,0-1 0,-2 0 0,10-22 42,-4 5-487,-2-1 0,-1-1 0,-3 0 0,-1 0 0,4-30 487,-51 219 1439,33-128-1392,0 0 0,1 0 1,1 1-1,1-1 1,0 1-1,2-1 1,1 1-1,0-1 0,1 0 1,1 0-1,1 0 1,1-1-1,1 0 1,0 0-1,2-1 0,2 4-47,1-28 175,-19-81 320,-26-45-188,27 144-319,5-7 9,0 0 0,0 1 1,1-1-1,-1 0 0,1 1 1,0-1-1,1 0 1,0 0-1,-1 0 0,2 0 1,-1 0-1,0 0 0,1-1 1,0 1-1,0-1 0,0 0 1,1 0-1,-1 0 1,1 0-1,0-1 0,0 1 1,1-1-1,-1 0 0,0 0 1,1 0-1,0-1 1,0 0-1,0 0 0,0 0 1,0 0-1,0-1 0,0 0 1,0 0-1,1 0 0,-1-1 1,0 0-1,1 0 1,-1 0-1,3-1 3,8-4-6,-1 0 0,0 0 1,0-2-1,-1 0 0,1-1 1,-2 0-1,1-1 0,-1 0 0,-1-2 1,1 1-1,-2-1 0,0-1 1,0 0-1,2-4 6,22-55 0,-48 76-21,4 5 63,0 1 0,1 0 0,1 0 0,0 1 1,0 0-1,1 0 0,1 1 0,0-1 1,-3 13-43,4-17 37,1 1 1,1-1 0,-1 1-1,1-1 1,1 1 0,0 0 0,0 0-1,0 0 1,1 0 0,1 0-1,0 2-37,0-9-5,0 0-1,0 0 0,1-1 1,-1 1-1,1-1 1,0 1-1,-1-1 0,1 1 1,0-1-1,0 0 0,-1 0 1,1 0-1,0 0 0,0 0 1,0-1-1,0 1 0,1-1 1,-1 1-1,0-1 0,0 0 1,0 1-1,0-1 1,0 0-1,1-1 0,-1 1 1,0 0-1,0 0 0,0-1 1,0 0-1,0 1 0,0-1 1,0 0-1,0 0 0,0 0 1,0 0-1,0 0 1,-1 0-1,1-1 0,0 1 1,-1-1-1,1 1 0,-1-1 1,2-1 5,28-25-813,1-9-664</inkml:trace>
  <inkml:trace contextRef="#ctx0" brushRef="#br0" timeOffset="35293.988">3504 3990 12859,'-13'24'5329,"-2"6"888,-5 4-4953,1 2-783,4 0-41,5-10-208,10-6-112,8-7-1256,1-5 2912</inkml:trace>
  <inkml:trace contextRef="#ctx0" brushRef="#br0" timeOffset="35547.047">3688 4275 21069,'-14'35'1588,"-15"75"3440,30-109-5010,-1 0-1,1-1 1,0 1 0,0 0 0,-1-1 0,1 1 0,0-1 0,0 1 0,0-1 0,0 1 0,-1-1 0,1 0 0,0 1 0,0-1 0,0 0 0,0 0 0,0 0 0,0 0 0,0 0 0,0 0-1,0 0 1,0 0 0,0 0 0,0 0 0,0 0 0,0-1 0,0 1 0,0 0 0,-1-1 0,1 1 0,0-1 0,0 1 0,0-1 0,0 1 0,-1-1 0,1 1 0,0-1 0,-1 0 0,1 0-1,0 1 1,-1-1 0,1 0-18,1 0 20,89-70 98,32-16-344,-122 85 225,0 1 0,1 0 0,-1 0 0,0 1 0,1-1-1,-1 0 1,0 0 0,1 1 0,-1-1 0,1 1 0,-1-1 0,1 1 0,0 0 0,-1-1 0,1 1 0,-1 0-1,1 0 1,0 0 0,-1 0 0,1 1 0,-1-1 0,1 0 0,-1 1 0,1-1 0,-1 1 0,1-1 0,-1 1-1,1 0 1,-1-1 0,1 1 0,-1 0 0,0 0 0,0 0 0,1 0 0,-1 0 0,0 0 0,0 1-1,0-1 1,0 0 0,0 1 0,-1-1 0,1 0 0,0 1 0,0-1 0,-1 1 0,1-1 0,-1 1 0,0-1-1,1 1 1,-1 0 1,6 148 1193,-6-148-1132,0-2-138,0 0-389</inkml:trace>
  <inkml:trace contextRef="#ctx0" brushRef="#br0" timeOffset="36450.351">4834 4158 19788,'-48'-36'5969,"46"36"-5894,0 0 0,0 0 0,-1 0 0,1 0 0,0 0 0,-1 0 0,1 1 0,0-1 0,0 1 0,0-1 0,-1 1 0,1 0 0,0 0 0,0 0 0,0 0 0,0 0 0,0 0 0,1 1 0,-1-1 0,0 1 0,1-1 0,-1 1 1,0 0-1,1-1 0,-1 3-75,-5 6 27,0 0 0,1 0 0,0 0 1,1 1-1,0 0 0,1 1 0,0-1 1,1 0-1,0 1 0,1 0 0,0 0 1,1 0-1,1 0 0,-1 0-27,1-11 5,0 0 1,-1 1-1,1-1 1,0 0-1,0 1 0,0-1 1,0 0-1,0 0 1,0 1-1,0-1 0,0 0 1,1 1-1,-1-1 1,0 0-1,1 1 0,-1-1 1,1 0-1,-1 0 1,1 0-1,0 0 0,0 0 1,-1 1-1,1-1 1,0 0-1,0-1 0,0 1 1,0 0-1,0 0 1,0 0-1,0-1 0,0 1 1,1 0-1,-1-1 1,0 1-1,0-1 0,1 1 1,-1-1-1,0 0 1,0 1-1,1-1 0,-1 0 1,0 0-1,1 0 1,-1 0-1,0 0 0,1 0 1,-1-1-1,0 1 1,1 0-1,-1-1 0,0 1 1,0-1-1,1 1 1,-1-1-1,0 1 0,0-1 1,0 0-1,0 0 1,0 0-1,0 1 0,0-2-5,88-121 188,-75 98-169,-2-1-1,0-1 1,-1 0-1,-2 0 1,-1-1-1,3-19-18,-11 31-98,-10 54-63,4-4 152,2 1-1,1-1 0,2 1 1,1-1-1,2 1 0,1-1 0,2 5 10,-5-37 5,1 0 0,-1 1-1,0-1 1,1 0-1,0 0 1,-1 0-1,1 1 1,0-1 0,0 0-1,0 0 1,0 0-1,1 0 1,-1-1 0,0 1-1,1 0 1,-1 0-1,1-1 1,0 1 0,-1-1-1,1 0 1,0 1-1,0-1 1,0 0-1,0 0 1,0 0 0,0 0-1,0 0 1,1-1-1,-1 1 1,0-1 0,0 1-1,1-1 1,-1 0-1,0 0 1,0 0-1,1 0 1,-1 0 0,0-1-1,0 1 1,1-1-1,1 0-4,9-6 17,0-1 0,-1 0 0,0-1 0,0-1-1,-1 0 1,0 0 0,-1-1 0,0 0 0,-1-1-1,0 0 1,-1-1 0,0 1 0,-1-2 0,0 1-1,0-4-16,2-3 17,-2 0-1,0 0 1,-1-1-1,-1 0 0,0 0 1,-2 0-1,-1-1 0,0 1 1,-2-1-1,0 1 1,-2-7-17,-8-5 8,10 33-9,0-1-1,0 1 1,-1 0-1,1-1 1,0 1-1,0 0 1,-1-1-1,1 1 1,0 0-1,-1 0 1,1-1-1,0 1 1,-1 0-1,1 0 0,0 0 1,-1-1-1,1 1 1,-1 0-1,1 0 1,-1 0-1,1 0 1,0 0-1,-1 0 1,1 0-1,-1 0 1,1 0-1,0 0 1,-1 0-1,1 0 1,-1 0-1,1 0 1,0 1-1,-1-1 1,1 0-1,-1 0 1,1 0-1,0 1 1,-1-1-1,1 0 1,0 0-1,-1 1 1,1-1-1,0 0 1,0 1-1,-1-1 1,1 0-1,0 1 1,0-1-1,-1 0 1,1 1-1,0-1 0,0 0 1,0 1-1,0-1 1,0 1-1,0-1 1,-1 0-1,1 1 1,0-1-1,0 1 1,0-1-1,0 1 1,1-1 1,-13 28-59,2 0 0,2 1 0,0 0 1,2 1-1,-2 26 59,3-27-8,-3 5 36,2 1-1,2 0 0,1 1 0,1-1 0,2 0 0,2 1 1,1-1-1,1 0 0,2 0 0,2 0 0,6 14-27,82 159 116,-96-207-108,1-1 0,0 0 0,-1 1-1,1-1 1,-1 0 0,1 1 0,-1-1-1,0 1 1,1-1 0,-1 1 0,1-1 0,-1 1-1,0 0 1,1-1 0,-1 1 0,0-1-1,0 1 1,1 0 0,-1-1 0,0 1 0,0-1-1,0 1 1,0 0 0,0-1 0,0 1-1,0 0 1,0-1 0,0 1 0,0 0 0,0-1-1,0 1 1,-1 0 0,1-1 0,0 1 0,0-1-1,-1 1 1,1-1 0,0 1 0,-1 0-1,1-1 1,0 1 0,-1-1 0,1 1 0,-1-1-1,1 0 1,-1 1 0,1-1 0,-1 1-1,0-1 1,1 0 0,-1 0 0,1 1 0,-1-1-1,0 0 1,1 0 0,-1 0 0,1 1-1,-1-1 1,0 0 0,1 0 0,-1 0 0,0 0-1,1 0 1,-1 0 0,0-1 0,0 1-8,-35-28 666,24 14-633,1-2 0,1 1-1,0-1 1,1-1 0,0 0-1,2 0 1,0-1 0,1 0 0,0 0-1,2 0 1,0-1 0,-1-13-33,6 23-101,0 1 1,0-1 0,0 1-1,1 0 1,0 0 0,1 0-1,0 0 1,0 0 0,0 1-1,1-1 1,1 1 0,-1 0-1,1 0 1,0 0 0,1 1-1,-1 0 1,1 0 0,0 0-1,1 1 1,0 0 0,-1 0-1,2 0 1,-1 1 0,0 0-1,1 1 1,7-3 100,21-15-4681</inkml:trace>
  <inkml:trace contextRef="#ctx0" brushRef="#br0" timeOffset="37430.099">1200 5655 18356,'1'-9'448,"1"1"0,-1 0 1,2 0-1,-1 1 0,1-1 0,0 0 1,0 1-1,1 0 0,0 0 0,1 0 1,2-3-449,0 0 156,1 1 1,0 0 0,0 1 0,1-1-1,0 2 1,1-1 0,0 1-1,0 1 1,0 0 0,1 0 0,8-3-157,-17 8 20,1-1 0,0 0 1,0 1-1,0 0 1,0 0-1,0 0 1,0 0-1,0 1 0,0-1 1,0 1-1,0-1 1,1 1-1,-1 0 0,0 0 1,0 1-1,0-1 1,0 1-1,1-1 0,-1 1 1,0 0-1,0 0 1,-1 1-1,1-1 0,0 0 1,0 1-1,0 0 1,-1 0-1,1 0 0,-1 0 1,0 0-1,1 0 1,-1 0-1,0 1 0,0-1 1,-1 1-1,1 0 1,0-1-1,-1 1 0,0 0 1,2 2-21,2 21 180,-1-1 0,-2 1-1,0 0 1,-1-1 0,-2 1 0,-3 22-180,1 37 398,3-80-362,-1 5 68,1 0 0,0 0 0,0 0 0,1 0 0,1 0 1,0 0-1,0 0 0,1-1 0,0 1 0,3 5-104,-5-14 17,1 0 0,-1 0-1,0 0 1,1 0 0,-1 0 0,1-1 0,-1 1 0,1 0 0,-1-1 0,1 1 0,-1-1 0,1 0-1,0 1 1,-1-1 0,1 0 0,0 0 0,-1 0 0,1 0 0,0 0 0,-1 0 0,1-1 0,0 1-1,-1 0 1,1-1 0,-1 0 0,1 1 0,-1-1 0,1 0 0,-1 1 0,1-1 0,-1 0 0,0 0-1,1 0 1,-1-1 0,0 1 0,0 0 0,0 0 0,0-1 0,0 1 0,0 0 0,0-1 0,0 1 0,-1-1-1,1 1 1,0-1 0,-1 0 0,0 1 0,1-1 0,-1 0-17,13-18 33,-2-1-1,0 0 1,-1-1 0,-1 0 0,-1-1-1,-1 1 1,-1-2 0,-1 1-1,-2-1 1,0 1 0,-1-1 0,-1 0-1,-2-10-32,1 26 18,-1 1 1,0 0-1,0 0 0,0 0 0,-1 0 0,0 0 0,-1 0 0,1 1 0,-1-1 1,-1 1-1,1 0 0,-1-1 0,0 2 0,0-1 0,-1 0 0,0 1 0,-3-3-18,7 8 0,-1 1 0,1 0 0,0 0-1,0-1 1,-1 1 0,1 0 0,0 0-1,0 0 1,0 0 0,0 0 0,0 0-1,0 1 1,0-1 0,1 0-1,-1 0 1,0 1 0,1-1 0,-1 0-1,1 1 1,-1-1 0,1 0 0,0 1-1,-1-1 1,1 1 0,0-1 0,0 1-1,0-1 1,0 1 0,0-1 0,0 1-1,1-1 1,-1 0 0,0 1 0,1-1-1,-1 1 1,1 0 0,0 2-3,-1-1 1,0 1-1,1 0 0,0-1 0,0 1 0,0-1 1,0 1-1,1-1 0,-1 1 0,1-1 0,0 0 1,0 0-1,0 0 0,1 0 0,-1 0 1,1 0-1,-1-1 0,1 1 0,0-1 0,0 0 1,0 0-1,0 0 0,0 0 0,1 0 1,-1-1-1,0 1 0,1-1 0,-1 0 0,1 0 1,0 0-1,-1-1 0,1 1 0,0-1 1,-1 0-1,1 0 0,1 0 3,78-6-916,-40-5-459</inkml:trace>
  <inkml:trace contextRef="#ctx0" brushRef="#br0" timeOffset="38445.127">2082 5522 22061,'0'-3'156,"1"1"0,-1-1 0,1 1 0,-1-1 0,0 1 0,0 0 0,0-1 0,-1 1 0,1-1 0,0 1 0,-1-1 0,0 1 0,1 0 0,-1-1 0,0 1 0,0 0 0,-1 0 0,1-1 0,0 1 0,-1 0 0,1 0 0,-1 0 1,1 1-1,-1-1 0,0 0 0,0 1 0,0-1 0,0 1 0,0 0 0,0-1 0,-1 1 0,1 0 0,0 0 0,0 0 0,-1 1 0,1-1 0,-1 1 0,1-1 0,-1 1 0,1 0 0,0 0 0,-1 0 0,1 0 0,-1 0-156,-1 1 20,1-1-1,-1 1 0,1 0 1,-1 0-1,1 0 0,0 1 1,-1-1-1,1 1 0,0 0 1,0 0-1,0 0 0,0 0 1,0 0-1,1 1 1,-1-1-1,1 1 0,0 0 1,-1 0-1,1 0 0,0 0 1,1 0-1,-1 0 0,0 0 1,1 1-1,0-1 0,0 1-19,-20 94-59,19-89 65,1 0-1,0 1 0,0-1 1,1 0-1,0 1 1,1-1-1,0 0 1,0 1-1,1-1 0,0 0 1,0 0-1,1 0 1,1 0-1,-1-1 0,2 1 1,-1-1-1,1 0 1,2 3-6,-2-9 3,-1 0 0,0 0 0,1-1 0,0 1 0,-1-1 0,1-1 0,0 1 1,-1 0-1,1-1 0,0 0 0,0 0 0,-1-1 0,1 1 0,0-1 0,0 0 0,-1 0 1,1-1-1,-1 1 0,1-1 0,-1 0 0,0 0 0,0-1 0,0 1 0,0-1 0,0 0 1,0 0-1,-1 0 0,1-1 0,-1 1 0,0-1 0,0 1 0,0-1 0,-1 0-3,9-10 10,0 1 0,-1-1-1,-1-1 1,0 0 0,-1 0 0,-1-1-1,0 0 1,-1 0 0,-1-1-1,0 0 1,-1 0 0,-1 0-1,-1 0 1,0 0 0,-1 0 0,-1-1-1,-1 1 1,-1 0 0,0-1-1,-1 1 1,0 0 0,-4-5-10,8 21-2,-1 1 1,0-1 0,0 0 0,1 1-1,-1-1 1,0 0 0,0 1-1,0-1 1,0 0 0,0 1-1,0-1 1,0 0 0,0 1 0,0-1-1,0 0 1,0 1 0,-1-1-1,1 0 1,0 1 0,0-1-1,-1 1 1,1-1 0,0 0 0,-1 1-1,1-1 1,0 1 0,-1-1-1,1 1 1,-1-1 0,1 1-1,-1-1 1,1 1 0,-1 0 0,0-1-1,1 1 1,-1 0 0,1-1-1,-1 1 1,0 0 0,1 0 0,-1-1-1,0 1 1,1 0 0,-1 0-1,0 0 1,1 0 0,-1 0-1,0 0 1,1 0 0,-1 0 0,0 0-1,1 1 1,-1-1 0,0 0-1,1 0 1,-1 1 0,1-1-1,-1 0 2,-11 43-114,11-37 105,-1 7 2,-1 0 1,1 0 0,1 1 0,1-1 0,0 0 0,0 1 0,1-1 0,1 0 0,0 1 0,1-1 0,1 0 0,0 0 6,-2-11 1,0 0 0,1 0 1,-1 0-1,0 0 0,1-1 1,-1 0-1,1 1 0,0-1 1,0 0-1,-1 0 0,1 0 1,0-1-1,0 1 0,0-1 1,0 1-1,0-1 0,0 0 1,0 0-1,-1 0 0,1-1 1,0 1-1,0-1 0,0 1 1,0-1-1,0 0 0,-1 0 1,1 0-1,0-1 0,-1 1 1,1-1-1,-1 1 0,1-1 1,-1 0-1,0 0 0,0 0 1,0 0-1,0 0 0,0 0 1,0-1-1,0 1 0,-1-1 1,0 1-1,1-1 0,0-1-1,17-19 12,0-1 0,-1 0 0,-2-2 0,0 1 0,-2-2 0,0 0 0,-2-1 0,-2 0 0,0-1 0,-2 0-1,-1 0 1,-1-1 0,-2 0 0,-1 0 0,-1 0 0,-2-16-12,-6 53-85,-31 243-111,33-218 216,-1 3 30,1 1 0,2-1 0,1 1 0,2 0 0,1 0 0,4 7-50,-6-40 4,0 1-1,1-1 1,0 0 0,0 0 0,0 1 0,0-1 0,1 0 0,-1 0 0,1 0-1,0 0 1,0-1 0,0 1 0,0 0 0,0-1 0,0 1 0,1-1 0,-1 0-1,1 0 1,0 0 0,0 0 0,-1 0 0,1-1 0,0 1 0,1-1 0,-1 0-1,0 0 1,0 0 0,0 0 0,1 0 0,-1-1 0,0 0 0,1 1-1,-1-1 1,1 0 0,-1-1 0,0 1 0,1-1 0,-1 1 0,0-1 0,0 0-1,0 0 1,1-1 0,-1 1 0,0 0 0,0-1 0,-1 0 0,1 0 0,0 0-1,0 0 1,-1 0 0,0-1 0,3-1-4,-2-3 14,-1 1 1,1-1-1,-1 0 1,-1 1-1,1-1 0,-1 0 1,0 0-1,-1 0 1,0 0-1,0 0 0,0 0 1,-1 0-1,0 0 0,0 0 1,-1 0-1,0 0 1,0 0-1,0 1 0,-1-1 1,0 1-1,0 0 1,-1 0-1,0 0 0,0 0 1,0 1-1,-1-1 1,0 1-1,0 0 0,0 1 1,-1-1-1,1 1 0,-1 0 1,-1 0-15,-3-5-8,8 7-12,2 2 4,0 0 5,2 3-5,6 2 8,-1-1-1,1 0 1,0-1-1,0 1 1,0-1 0,0-1-1,0 0 1,1 0-1,-1-1 1,1 0 0,-1 0-1,1-1 1,0 0-1,-1 0 1,2-1 8,1 1-1,-3 1 4,0 0 0,1 0-1,-1-1 1,0 0-1,1 0 1,-1-1-1,0 0 1,0-1-1,1 0 1,-1 0-1,0-1 1,-1 1-1,1-2 1,0 1-1,-1-1 1,0 0-1,0-1 1,0 0 0,0 0-1,-1 0 1,0-1-1,0 0 1,0 0-1,-1-1 1,0 1-1,0-1 1,-1 0-1,0-1 1,1-1-3,-3 4 6,0-1 0,0 0 0,-1 1 0,1-1 0,-1 0 0,-1 0 0,1 0 0,-1 0 0,0 0 0,0 0 0,-1 0 0,0 1 0,0-1 0,0 0 0,-1 0 0,0 1 1,0-2-7,-1 7-3,0-1 1,1 1 0,-1 0 0,0-1 0,0 2 0,0-1 0,0 0 0,1 0 0,-1 1 0,0 0 0,0-1 0,1 1 0,-1 0 0,1 0 0,-1 1 0,1-1 0,-1 0 0,1 1 0,-1 0 0,1-1 0,0 1 0,0 0 0,0 0 0,0 0 0,0 0 0,1 1 0,-1-1 0,1 0 0,-1 1 0,1-1 0,-1 2 2,-7 7 3,0 1-1,1 0 1,0 0 0,1 0 0,0 1 0,1 1 0,0-1-1,1 1 1,0-1 0,2 1 0,-1 1 0,2-1 0,0 0 0,0 1-1,2-1 1,0 14-3,1-24-51,1 1-1,-1-1 0,1 0 1,0 1-1,0-1 1,0 0-1,1 0 0,-1 0 1,1-1-1,0 1 1,0-1-1,0 1 0,1-1 1,-1 0-1,1 0 1,-1-1-1,1 1 0,0-1 1,0 0-1,0 0 1,1 0-1,-1 0 0,0-1 1,1 1-1,-1-1 1,1 0-1,-1-1 0,1 1 1,0-1-1,-1 0 1,1 0-1,0-1 0,-1 1 1,1-1-1,-1 0 1,1 0-1,-1 0 0,0-1 1,5-1 51,21-12-2147</inkml:trace>
  <inkml:trace contextRef="#ctx0" brushRef="#br0" timeOffset="38845.074">3150 5203 22853,'-5'3'526,"-1"0"0,0 0 0,1 1 0,-1-1 0,1 1 0,0 0 0,0 1 1,1-1-1,-1 1 0,1 0 0,0 0 0,-3 5-526,-52 117 734,57-121-626,-7 35-73,9-40-35,0 0-1,1 0 1,-1-1 0,0 1 0,0 0-1,0 0 1,1-1 0,-1 1 0,0 0-1,1-1 1,-1 1 0,0 0 0,1-1-1,-1 1 1,1-1 0,-1 1 0,1 0-1,-1-1 1,1 1 0,0-1 0,-1 1-1,1-1 1,0 0 0,-1 1 0,1-1-1,0 0 1,-1 1 0,1-1 0,0 0 0,0 0-1,-1 0 1,1 0 0,0 0 0,0 0-1,0 0 1,-1 0 0,1 0 0,0 0-1,0 0 1,-1 0 0,1 0 0,0-1-1,0 1 1,-1 0 0,1 0 0,0-1-1,-1 1 1,1-1 0,0 1 0,-1-1-1,1 1 1,38-14 2,-15 4-38,0 1 0,1 1-1,0 2 1,0 0 0,0 2 0,1 1-1,11 0 37,-35 2-1,0 1 0,0 0 0,0 0-1,-1 0 1,1 0 0,0 0-1,0 1 1,0-1 0,0 0 0,-1 1-1,1 0 1,0-1 0,-1 1-1,1 0 1,0 0 0,-1 0 0,1 0-1,-1 0 1,1 0 0,-1 0-1,1 0 1,-1 1 0,0-1 0,0 0-1,0 1 1,0-1 0,0 1-1,0 0 1,0-1 0,0 1 0,-1 0-1,1-1 1,0 1 0,-1 0 0,0 0-1,1 0 1,-1-1 0,0 1-1,0 0 1,0 0 0,0 0 0,0 0-1,0-1 1,-1 1 0,1 0-1,-1 0 1,1 0 0,-1-1 0,0 1-1,0 0 1,0 0 1,-6 14 73,-1-1-1,-1 0 1,0-1 0,-1 0-1,0 0 1,-1-1-1,-1-1 1,0 0 0,-1 0-1,0-1 1,-1-1 0,0 0-1,-5 2-72,17-10-30,-1 0 0,1 0 0,-1-1 0,1 1 0,-1 0 0,0-1 0,0 0 0,0 0 0,1 0 0,-1 0 0,0 0-1,0-1 1,0 1 0,0-1 0,-1 0 0,1 0 0,0 0 0,0 0 0,0 0 0,0-1 0,0 1 0,0-1 0,0 0 0,0 0 0,1 0 0,-1 0 0,0-1-1,0 1 1,1-1 0,-1 1 0,1-1 0,-1 0 0,1 0 0,0 0 0,-1-1 30,3-9-1799</inkml:trace>
  <inkml:trace contextRef="#ctx0" brushRef="#br0" timeOffset="42294.933">3771 4960 17684,'0'0'2208,"0"3"82,37 414 1441,-30-296-2966,0-53 174,-7-67-923,1-1 0,-1 1 0,1-1 0,-1 1 0,0-1 0,1 1 1,-1-1-1,1 1 0,-1-1 0,1 1 0,-1-1 0,1 0 1,-1 1-1,1-1 0,0 0 0,-1 0 0,1 1 0,0-1 0,-1 0 1,1 0-1,-1 0 0,1 0 0,0 0 0,-1 0 0,1 0 1,0 0-1,-1 0 0,1 0 0,0 0 0,-1 0 0,1 0 0,0 0 1,-1-1-1,1 1 0,-1 0 0,1-1 0,-1 1 0,1 0 0,0-1 1,-1 1-1,1 0 0,-1-1 0,1 1 0,-1-1 0,0 1 1,1-1-1,-1 1 0,0-1 0,1 0 0,-1 1 0,0-1 0,1 1 1,-1-1-1,0 0 0,0 1 0,0-1 0,0 1 0,1-1 1,-1 0-1,0 1 0,0-1 0,0 0 0,-1 1 0,1-1 0,0 0 1,0 1-1,0-1 0,0 0-16,0 0 2,24-41 197,-16 22-182,1 2 1,2-1-1,0 2 0,0-1 1,2 1-1,0 1 1,1 0-1,1 1 1,0 1-1,1 0 1,13-8-18,-28 21-2,0 0 1,0 0-1,1 0 1,-1 0-1,0 1 1,0-1-1,0 0 1,1 1-1,-1-1 1,0 1 0,1 0-1,-1-1 1,0 1-1,1 0 1,-1 0-1,1 0 1,-1 0-1,0 0 1,1 0-1,-1 0 1,1 0 0,-1 1-1,0-1 1,1 1-1,-1-1 1,0 1-1,0-1 1,1 1-1,-1 0 1,0-1-1,0 1 1,0 0 0,0 0-1,0 0 1,0 0-1,0 0 1,0 0-1,0 0 1,0 0-1,0 0 1,-1 0-1,1 1 1,-1-1 0,1 0-1,-1 1 1,1-1-1,-1 0 1,1 1 1,3 69-36,-5-64 43,-20 133 125,21-141-123,0 1 0,0 0 0,-1-1 0,1 1 0,0 0 0,-1-1 0,1 1 1,0 0-1,-1 0 0,1 0 0,-1-1 0,1 1 0,0 0 0,-1 0 0,1 0 0,-1 0 0,1 0 0,-1 0 0,1 0 1,-1 0-1,1 0 0,0 0 0,-1 0 0,1 0 0,-1 0 0,1 0 0,-1 0 0,1 0 0,0 0 0,-1 0 0,1 1 1,-1-1-1,1 0 0,0 0 0,-1 1 0,1-1 0,0 0 0,-1 0 0,1 1 0,0-1 0,-1 0 0,1 1 0,0-1 1,0 1-1,-1-1 0,1 0 0,0 1 0,0-1 0,0 1 0,0-1 0,0 0 0,-1 1-9,-4-44 189,6 11-170,1 0 1,2 0-1,1 1 0,1-1 0,2 1 0,7-20-19,-15 50-1,1-1-1,-1 1 1,1 0-1,-1 0 1,1-1-1,-1 1 1,1 0-1,-1 0 1,1 0-1,0 0 1,0 0-1,0 0 1,-1 0-1,1 0 1,0 0-1,0 0 1,0 0-1,1 1 1,-1-1-1,0 0 1,0 1-1,0-1 1,0 1-1,1-1 1,-1 1-1,0-1 1,0 1-1,1 0 1,-1 0-1,0 0 1,1 0-1,-1 0 1,0 0-1,1 0 1,-1 0-1,0 0 1,1 1-1,-1-1 1,0 0-1,0 1 1,1-1-1,-1 1 1,0-1-1,0 1 1,0 0-1,0 0 1,0-1-1,0 1 1,0 0-1,0 0 2,5 3-68,0-1 0,0 0 0,0-1 0,0 1-1,0-1 1,0 0 0,1-1 0,-1 1 0,1-1-1,-1 0 1,1-1 0,-1 0 0,1 0 0,5-1 68,4-3-1242</inkml:trace>
  <inkml:trace contextRef="#ctx0" brushRef="#br0" timeOffset="42559.747">3550 5241 17476,'-8'-1'2496,"8"1"537,0 0-1473,0 0-568,1 0-183,41-15-385,-8 2-152,16-6-160,4-3-8,3 2-1192,0-1 1888</inkml:trace>
  <inkml:trace contextRef="#ctx0" brushRef="#br0" timeOffset="43071.967">4547 5176 18212,'-14'-22'6760,"-12"21"-4474,-26 25-1682,44-16-594,-1 0 0,2 1 0,-1 0 0,1 0 0,0 0 0,1 1 0,0 0 0,1 1 0,0-1 0,0 1 0,1 0 0,1 0 0,0 0 0,0 1 0,1-1-1,1 1 1,0-1 0,0 1 0,1 0 0,1-1 0,0 4-10,-2-14 4,1 1 0,0 0 0,-1-1 0,1 1 0,0 0 0,0-1 0,0 1 0,0 0 0,0-1 0,0 1 0,1 0 0,-1-1 0,1 1 0,-1 0 0,1-1 0,-1 1 0,1-1 0,0 1 0,0-1 0,0 1 0,0-1 0,0 0 0,0 1 0,0-1 0,0 0 0,0 0 0,1 0 0,-1 0 0,0 0 0,1 0 0,-1 0 0,1 0 0,-1 0 0,1-1 0,0 1 0,-1-1 0,1 1 0,-1-1 0,1 0 0,0 0 0,-1 1 0,1-1 0,0 0 0,0 0 0,-1-1 0,1 1 0,0 0 0,-1 0 0,1-1 0,-1 1 0,1-1 0,1 0-4,9-12 33,-1 0 0,0-1-1,-1 0 1,-1-1-1,0 0 1,-1 0 0,0-1-1,-1 0 1,-1 0 0,-1-1-1,0 0 1,-1 0-1,-1-1-32,7-82 64,-29 134-209,-52 225 176,71-259-31,-1 1 5,0 0 0,0-1 0,0 1 0,1 0-1,-1 0 1,1 0 0,-1 0 0,0-1 0,1 1 0,-1 0 0,1 0 0,0 0 0,-1 0 0,1 0 0,0 0 0,0 0 0,-1 0 0,1 1 0,0-1-1,0 0 1,0 0 0,0 0 0,0 0 0,1 0 0,-1 0 0,0 0 0,0 0 0,1 0 0,-1 0 0,1 0 0,-1 0 0,1 0 0,-1 0 0,1 0 0,-1-1-1,1 1 1,0 0 0,0 0 0,-1 0 0,1-1 0,0 1 0,0-1 0,0 1 0,0 0 0,0-1 0,0 1 0,0-1 0,-1 0 0,2 1 0,-1-1-1,0 0 1,0 0 0,0 1 0,0-1 0,0 0 0,0 0 0,0 0 0,0 0 0,0 0 0,1-1-5,56-33-1252,-37 21-527</inkml:trace>
  <inkml:trace contextRef="#ctx0" brushRef="#br0" timeOffset="43537.144">4726 5147 20772,'2'-1'7017,"3"47"-6631,0 108-120,-5-153-264,-1 0 1,1 0 0,0 1-1,0-1 1,0 0 0,0 0-1,0 0 1,0 1 0,0-1-1,0 0 1,0 0 0,0 0-1,1 0 1,-1 1-1,0-1 1,1 0 0,-1 0-1,1 0 1,-1 0 0,1 0-1,0 0 1,-1 0 0,1 0-1,0 0 1,0 0 0,0-1-1,0 1 1,0 0-1,0 0 1,0-1 0,0 1-1,0-1 1,0 1 0,0-1-1,0 1 1,0-1 0,0 0-1,0 1 1,1-1 0,-1 0-1,0 0 1,0 0 0,0 0-1,1 0 1,-1 0-1,0 0 1,0 0 0,0 0-1,0-1 1,1 1 0,-1-1-1,0 1 1,0-1 0,0 1-1,0-1 1,0 1 0,0-1-1,0 0 1,0 1 0,0-1-1,0 0 1,-1 0-1,1 0 1,0 0 0,0 0-3,67-79 116,42-35-72,-108 114-44,-1 1-1,1 0 1,-1 0 0,1 0-1,-1 0 1,1 0 0,-1 0-1,1 0 1,-1 1 0,1-1 0,-1 0-1,1 1 1,-1-1 0,1 1-1,-1 0 1,0-1 0,0 1 0,1 0-1,-1 0 1,0 0 0,0 0-1,0 0 1,0 0 0,0 0-1,0 0 1,0 1 0,0-1 0,0 0-1,0 0 1,-1 1 0,1-1-1,0 1 1,-1-1 0,0 1 0,1-1-1,-1 1 1,0-1 0,0 1-1,1-1 1,-1 1 0,0-1 0,-1 1-1,1-1 1,0 1 0,0-1-1,-1 1 1,1-1 0,-1 0-1,1 1 1,-1 1 0,-4 185 150,5-188-152,0-1 0,0 0 0,0 1 1,1-1-1,-1 0 0,0 0 0,0 1 1,1-1-1,-1 1 0,0-1 1,1 0-1,-1 1 0,0-1 0,1 1 1,-1-1-1,1 0 0,-1 1 0,1-1 1,-1 1-1,1 0 0,0-1 1,-1 1-1,1-1 0,-1 1 0,1 0 1,0 0-1,-1-1 0,1 1 0,0 0 1,0 0-1,-1 0 0,1 0 1,0 0-1,-1-1 0,1 2 0,0-1 1,0 0-1,-1 0 0,1 0 0,0 0 1,-1 0-1,1 0 0,0 1 1,-1-1-1,1 0 0,0 1 0,-1-1 1,1 0-1,-1 1 0,1-1 0,0 1 1,-1-1-1,1 1 0,-1-1 1,1 1-1,-1-1 0,0 1 0,1 0 1,-1-1-1,0 1 0,1 0 2,14-32-1289,2-13-2675</inkml:trace>
  <inkml:trace contextRef="#ctx0" brushRef="#br0" timeOffset="43880.8">5293 5052 12019,'1'-1'6890,"-4"7"-2942,-35 44 753,31-42-4534,1-1 0,-1 1-1,1 0 1,1 0 0,-1 1-1,1 0 1,1 0 0,0 0-1,0 0 1,0 3-167,5-10 0,-1-1 1,1 0-1,0 0 0,0 0 1,0 0-1,0 0 0,0 0 0,0 0 1,0 0-1,0 0 0,0-1 1,0 1-1,0 0 0,0-1 1,1 1-1,-1-1 0,0 1 1,1-1-1,-1 0 0,0 1 1,1-1-1,-1 0 0,0 0 1,1 0-1,-1 0 0,0 0 1,1 0-1,-1 0 0,0-1 0,1 1 1,-1 0-1,0-1 0,1 1 1,-1-1-1,0 1 0,0-1 1,0 0-1,1 0 0,-1 0 0,6 0 7,6-2-26,-1 1 0,1 0 0,0 1 0,0 0 0,0 1 0,0 0 0,0 1 0,-1 1 0,1 0 0,0 1 0,-1 0 0,1 1 0,6 3 19,-17-6 0,0 1 0,-1-1 0,1 1 0,0 0 0,-1-1 0,1 1 0,-1 0 0,1 0 0,-1 0 0,0 0 0,0 1 0,0-1 0,0 0 0,0 0 0,-1 1-1,1-1 1,0 0 0,-1 1 0,0-1 0,0 1 0,0-1 0,0 1 0,0-1 0,0 0 0,-1 1 0,1-1 0,-1 0 0,1 1 0,-1-1 0,0 0 0,0 0 0,0 1 0,0-1 0,-1 1 0,-52 65 500,47-63-460,1 0 1,-1 0 0,0-1 0,-1 0 0,1 0 0,-1-1-1,1 0 1,-1-1 0,0 1 0,0-1 0,0-1 0,0 1-1,0-2 1,-1 1 0,1-1 0,0 0 0,0-1-1,-5 0-40,-16-24-442,24 3-572</inkml:trace>
  <inkml:trace contextRef="#ctx0" brushRef="#br0" timeOffset="45657.293">5638 3995 17708</inkml:trace>
  <inkml:trace contextRef="#ctx0" brushRef="#br0" timeOffset="46820.265">5679 4618 20188,'-3'4'1523,"-2"7"-1232,0 0-1,1 1 1,0 0-1,1 0 1,0 0-1,1 1 0,1-1 1,0 1-1,0-1 1,1 1-1,1-1 1,1 7-291,-2 18 314,-1 68 797,4 0 0,15 82-1111,-16-178 41,-2-4-27,0-1 1,0 0-1,1 0 0,0 0 1,0 0-1,0 0 0,0 0 1,1 0-1,-1-1 0,1 1 1,0 0-1,0-1 1,0 1-1,1-1 0,-1 0 1,1 0-1,1 1-14,-2-4-6,0 1 0,0-1 0,0 0 0,0 0 0,0 0-1,0 0 1,0-1 0,0 1 0,0-1 0,0 1 0,-1-1 0,1 1 0,0-1 0,0 0 0,0 0 0,0 0-1,-1 0 1,1 0 0,-1-1 0,1 1 0,-1 0 0,1-1 0,-1 1 0,1-1 0,-1 1 0,0-1 0,0 0-1,1-1 7,1-1-101,25-29-1010,3-7-495</inkml:trace>
  <inkml:trace contextRef="#ctx0" brushRef="#br0" timeOffset="47434.52">5930 4976 17708,'-32'32'6112,"4"7"-3320,20-26-2580,1 0-1,0 0 1,1 1-1,0 0 1,2 1 0,-1-1-1,2 1 1,-1 3-212,3-17 6,1 0 1,-1 0 0,0 0-1,1 0 1,-1 1-1,1-1 1,-1 0 0,1 0-1,0 1 1,-1-1 0,1 0-1,0 0 1,0 1 0,0-1-1,0 0 1,0 1-1,0-1 1,0 0 0,1 0-1,-1 1 1,0-1 0,1 0-1,-1 0 1,1 1-1,-1-1 1,1 0 0,0 0-1,-1 0 1,1 0 0,0 0-1,0 0 1,0 0-1,0 0 1,0 0 0,0 0-1,0-1 1,0 1 0,0 0-1,0-1 1,0 1-1,0-1 1,0 1 0,1-1-1,-1 1 1,0-1 0,0 0-1,1 0 1,-1 1-1,0-1 1,1 0 0,-1 0-1,0 0 1,0 0 0,1-1-1,-1 1 1,0 0-1,0-1 1,1 1 0,-1 0-1,0-1 1,0 0 0,0 1-1,1-1 1,-1 0-1,0 1 1,0-2-7,14-9 21,-1-2 0,0 0 0,-1 0 0,0-1 0,-1-1 0,-1 0 0,0-1 0,-1 0 0,-1 0 0,2-6-21,-5 10 2,0 0 0,0-1 0,-1 1 0,-1-1 0,0-1 0,-1 1 0,0 0 0,-1-1 0,-1 1 0,0-5-2,-14 104-241,4 57 247,8-142-3,0 1 1,1-1 0,-1 0-1,1 1 1,-1-1-1,1 1 1,0-1-1,0 1 1,-1-1-1,1 0 1,0 1 0,0-1-1,0 1 1,1-1-1,-1 1 1,0-1-1,0 1 1,1-1 0,-1 1-1,1-1 1,-1 0-1,1 1 1,0-1-1,0 0 1,-1 1-1,1-1 1,0 0 0,0 0-1,0 0 1,0 0-1,0 0 1,1 0-1,-1 0 1,0 0 0,0 0-1,1-1 1,-1 1-1,0 0 1,1-1-1,-1 1 1,1-1 0,-1 0-1,0 1 1,1-1-1,-1 0 1,1 0-1,-1 0 1,1 0-1,-1 0 1,1 0 0,-1 0-1,1-1 1,-1 1-1,1 0 1,-1-1-1,0 1 1,1-1 0,0 0-4,16-19 32,-2-1 0,0-1 1,-1 0-1,-1-1 1,-1-1-1,-2 0 0,0-1 1,-1 0-1,-2 0 1,-1-1-33,5-18 22,-3 0 0,-1-1 1,-3 0-1,-1 0 1,-3-37-23,-24 255-258,14-97 260,3-33 5,1 0 0,2 1 0,2-1 0,2 1 1,5 26-8,-6-67 6,0 1 0,1-1 1,-1 0-1,1 1 1,0-1-1,0 1 0,0-1 1,1 0-1,-1 0 1,1 0-1,-1 0 1,1 0-1,0 0 0,0 0 1,1 0-1,-1-1 1,1 1-1,-1-1 0,1 0 1,0 1-1,2 0-6,-2-4 17,-1-1-1,0 0 1,0 0-1,-1 0 0,1 0 1,0-1-1,-1 1 1,1 0-1,-1-1 0,0 1 1,0-1-1,0 0 1,0 1-1,0-1 1,0 0-1,-1 1 0,0-1 1,1 0-1,-1 0 1,0 0-1,0 1 0,0-1 1,-1 0-1,1 0 1,-1 1-1,0-1 1,1 0-1,-1 1 0,-1-1-16,-6-26 25,-2 1-1,-1 1 0,-2 0 0,0 0 0,-2 1 0,0 1 1,-2 1-1,-6-6-24,-14-10-10,33 71-82,6-25 68,0-1-1,1 1 0,-1-1 1,1 0-1,0 0 0,1 0 1,-1 0-1,1-1 0,0 1 1,0-1-1,0 0 0,1 0 1,-1-1-1,1 1 0,0-1 1,0 0-1,0 0 0,1-1 1,-1 1-1,1-1 0,-1 0 1,1-1-1,0 1 0,-1-1 1,1 0-1,0-1 0,0 0 1,0 1-1,0-2 0,0 1 1,-1-1-1,1 0 0,0 0 1,4-2 24,33-7-1498</inkml:trace>
  <inkml:trace contextRef="#ctx0" brushRef="#br0" timeOffset="48344.989">6514 4990 26118,'12'-5'926,"1"0"-711,-1 0 0,0-1 0,-1 0 0,0 0 0,0-2 0,0 1 0,-1-1 0,0-1 1,1-1-216,9-44 97,-20 52-30,0 2 9,-14 3 130,-76 48-24,54-21 176,-4 76-382,33-1 8,8-103 15,0-1 0,0 1-1,0 0 1,0-1-1,0 1 1,0-1-1,1 0 1,-1 1 0,0-1-1,1 0 1,-1 0-1,1 0 1,0 0 0,-1 0-1,1 0 1,0 0-1,-1 0 1,1-1-1,0 1 1,0-1 0,0 0-1,0 1 1,0-1-1,0 0 1,-1 0-1,1 0 1,0 0 0,0 0-1,0-1 1,0 1-1,0 0 1,0-1 0,-1 0-1,1 1 1,0-1-1,0 0 1,-1 0-1,1 0 1,-1 0 0,1 0-1,-1 0 1,1-1-1,-1 1 1,0 0-1,2-2 2,3 0-8,70-36-741,-34 14-598</inkml:trace>
  <inkml:trace contextRef="#ctx0" brushRef="#br0" timeOffset="48734.649">7020 4720 28246,'-45'60'849,"32"-45"-751,0 0 1,2 1-1,0 0 1,0 1-1,2 0 0,0 1 1,1 0-1,0 3-98,7-19 0,0-1 0,0 0 0,1 0 0,-1 0 0,0 1 0,1-1 0,-1 0 0,1 1 0,-1-1 0,1 1 0,0-1 0,0 0 0,-1 1 0,1-1 0,0 1 0,0-1 0,1 1 0,-1-1 0,0 1 0,0-1 0,1 0 0,-1 1 0,1-1 0,-1 0 0,1 1 0,-1-1 0,1 0 0,0 0 0,0 1 0,0-1 0,0 0 0,0 0 0,0 0 0,0 0 0,0 0 0,0 0 0,0 0 0,0-1 0,0 1 0,1 0 0,-1-1 0,0 1 0,1-1 0,0 1 0,140-56-53,-88 50-18,-52 5 69,-1 0 0,0 0 1,0 0-1,0 0 0,0 0 1,0 0-1,0 0 0,0 1 1,1-1-1,-1 0 0,0 1 1,0-1-1,0 1 0,0-1 0,0 1 1,0-1-1,0 1 0,-1-1 1,1 1-1,0 0 0,0 0 1,0-1-1,-1 1 0,1 0 1,0 0-1,-1 0 0,1 0 0,0 0 1,-1 0-1,1 0 0,-1 0 1,0 0-1,1 0 0,-1 0 1,0 0-1,0 0 0,0 1 1,0-1-1,0 0 0,0 0 0,0 0 1,0 0-1,0 0 0,0 0 1,0 0-1,-1 1 0,1-1 2,-6 8 7,0 0 0,0 0 0,-1 0 0,0-1 0,0 0 0,-1 0 0,0 0 0,-1-1 0,1-1 0,-1 0 0,-1 0 0,1 0 0,-1-1 0,-9 3-7,-91 33 50,88-42-718</inkml:trace>
  <inkml:trace contextRef="#ctx0" brushRef="#br0" timeOffset="51019.89">1467 6478 21909,'26'20'4506,"-17"52"-3541,-8-53-578,0-8-273,-2-6-79,1 0 1,0 0-1,0 0 0,1 0 1,-1 0-1,1 0 0,0 0 0,1 0 1,-1 0-1,1 0 0,0-1 0,0 1 1,0-1-1,1 1 0,0-1 0,-1 0 1,4 3-36,-4-7 10,1-1 1,0 1 0,0 0 0,-1-1-1,1 0 1,0 0 0,-1 0-1,1 0 1,-1 0 0,1 0 0,-1 0-1,1-1 1,-1 0 0,0 1-1,0-1 1,0 0 0,0 0-1,0 0 1,0 0 0,-1 0 0,1-1-1,0 1 1,-1 0 0,0-1-1,1 0-10,5-6 31,128-160 163,-135 168-193,1 0 1,-1 0 0,1-1-1,-1 1 1,1 0 0,0 0-1,0 0 1,0 0 0,0 0-1,0 0 1,0 0-1,0 1 1,0-1 0,0 0-1,0 0 1,0 1 0,0-1-1,1 1 1,-1-1 0,0 1-1,0-1 1,1 1-1,-1 0 1,0 0 0,0 0-1,1 0 1,-1 0 0,0 0-1,1 0 1,-1 0-1,0 0 1,1 0 0,-1 1-1,0-1 1,0 0 0,1 1-1,-1-1 1,0 1 0,0 0-1,0-1 1,0 1-1,1 0 1,-1 0 0,0 0-1,0 0 1,-1 0 0,1 0-1,0 0 1,0 0-1,0 0 1,-1 0 0,1 0-1,-1 0 1,1 0 0,-1 1-1,1-1 1,-1 0 0,1 0-1,-1 1 1,0-1-1,0 0 1,0 1 0,0-1-1,0 0 1,0 1 0,0-1-1,0 1-1,-5 197 247,5-199-244,1-1 0,-1 1 0,0 0 1,1 0-1,-1 0 0,0 0 0,1 0 0,-1 0 1,1 0-1,-1 0 0,1 0 0,-1 0 0,0 0 1,1 0-1,-1 0 0,1 0 0,-1 0 0,0 0 1,1 0-1,-1 0 0,1 1 0,-1-1 0,0 0 0,1 0 1,-1 0-1,0 1 0,1-1 0,-1 0 0,0 1 1,0-1-1,1 0 0,-1 0 0,0 1 0,0-1 1,1 0-1,-1 1 0,0-1 0,0 1 0,0-1 1,0 0-1,1 1 0,-1-1 0,0 1 0,0-1 0,0 0 1,0 1-1,0-1 0,0 1 0,0-1 0,0 0 1,0 1-1,0-1 0,-1 1 0,1-1 0,0 0 1,0 1-1,0-1 0,0 1 0,-1-1 0,1 0 0,0 1 1,0-1-1,-1 0-3,22-31 154,105-192-24,-126 222-131,1 0 0,-1-1 0,1 1-1,-1 0 1,1-1 0,-1 1 0,1 0-1,0 0 1,-1 0 0,1 0 0,0 0-1,0 0 1,0 0 0,0 0 0,0 0 0,0 0-1,0 0 1,0 1 0,0-1 0,1 0-1,-1 1 1,0-1 0,0 1 0,1-1-1,-1 1 1,0-1 0,1 1 0,-1 0-1,0 0 1,1 0 0,-1 0 0,0 0-1,1 0 1,-1 0 0,0 0 0,1 1-1,-1-1 1,0 0 0,1 1 0,-1-1 0,0 1-1,0-1 1,1 1 0,-1 0 0,0 0-1,0-1 1,0 1 0,0 0 0,0 0-1,0 0 1,0 0 0,0 0 0,-1 0-1,1 0 1,0 1 0,-1-1 0,1 1 1,5 95-6,-9-27 8,25-136-469,24-92-3515,-28 97 1848</inkml:trace>
  <inkml:trace contextRef="#ctx0" brushRef="#br0" timeOffset="51401.335">2200 6024 20140,'0'4'1435,"-25"153"3061,17-117-4216,2 1 1,2-1 0,1 1-1,2 0 1,2 0-1,2 0 1,2-1-1,4 16-280,-8-52 6,0 0-1,0 0 0,1 0 0,-1 0 1,1 0-1,0 0 0,0 0 0,1 0 1,-1-1-1,1 1 0,-1-1 1,1 1-1,0-1 0,1 0 0,-1-1 1,0 1-1,1 0 0,0-1 0,0 1-5,-2-3 43,-4-8-25,-1 0 0,0 1 0,0-1 0,-1 0 0,0 1 0,0 0 0,-1 0 0,0 0 0,0 0 0,-1 1 0,0 0 0,0 0 0,0 0 0,-1 1 0,0 0 0,0 0 0,0 1 0,-4-2-18,0-2 17,-137-94 493,146 100-419,2 2-38,17-7-21,102-5-88,119-43-2271,-208 43 2935</inkml:trace>
  <inkml:trace contextRef="#ctx0" brushRef="#br0" timeOffset="51772.601">2569 6361 21789,'-2'-2'7373,"-33"10"-6857,29-3-509,1 0-1,0 0 0,0 1 0,1 0 1,0 0-1,0 0 0,0 0 1,1 1-1,0-1 0,0 1 1,0 0-1,1 0 0,0 0 0,1 0 1,-1 0-1,1 1 0,1-1 1,-1 0-1,1 0 0,1 1 0,-1-1 1,1 0-1,0 0 0,1 1 1,0-1-1,0 0 0,0 0 0,2 2-6,-3-8 1,0 1 0,-1 0-1,1-1 1,0 1 0,0-1-1,0 1 1,0-1 0,1 1-1,-1-1 1,0 0 0,0 0-1,1 1 1,-1-1 0,1 0-1,-1 0 1,1 0-1,-1-1 1,1 1 0,0 0-1,0-1 1,-1 1 0,1-1-1,0 1 1,0-1 0,-1 0-1,1 0 1,0 0 0,0 0-1,0 0 1,-1 0 0,1 0-1,0 0 1,0-1 0,-1 1-1,1-1 1,0 1 0,0-1-1,-1 0 1,1 0 0,-1 0-1,1 0 1,-1 0 0,1 0-1,-1 0 1,0 0-1,1-1 1,-1 1 0,0 0-1,0-1 0,57-73 58,-53 63-48,0 1 0,0-1 0,-2 0-1,1 0 1,-1 0 0,-1 0 0,-1-1 0,1 1 0,-2-5-10,1 13 1,-1 0 1,0 0-1,0-1 0,-1 1 0,1 0 0,-1 0 0,0 0 1,0-1-1,-1 1 0,1 0 0,-1 0 0,0 1 1,0-1-1,0 0 0,0 1 0,-1-1 0,1 1 1,-1 0-1,0-1 0,0 2 0,0-1 0,-1 0 0,1 0 1,-1 1-1,1 0 0,-1 0 0,0 0 0,-2-1-1,3 3-52,0 0-1,1 1 0,-1-1 1,0 1-1,1 0 0,-1 0 0,1 0 1,-1 0-1,1 0 0,-1 0 0,1 1 1,0-1-1,0 1 0,-1 0 0,1 0 1,0-1-1,1 1 0,-1 1 1,0-1-1,0 0 0,1 0 0,0 1 1,-1-1-1,1 0 0,0 1 0,0-1 1,0 1-1,0 0 0,1-1 1,-1 1-1,1 0 0,0-1 0,-1 1 1,1 0-1,0 0 0,1-1 0,-1 1 1,0 0-1,1 2 53,-3 23-1748</inkml:trace>
  <inkml:trace contextRef="#ctx0" brushRef="#br0" timeOffset="53179.535">3089 5993 18708,'0'0'2087,"0"0"-213,2 5-633,7 26-883,-2 0 0,-1 1 0,-2 0 0,-1 0 0,-1 0 0,-2 0 0,-4 32-358,4-50 167,-8 227 1715,15-210-1376,8-48 101,-7-16-579,-2-1-1,-1-1 0,-1 1 1,-2 0-1,-1-1 0,-2 0 1,-2 1-1,-1 0 0,-1-1 1,-3-5-28,15 80-146,-7-31 142,1 0-1,0 0 0,1 0 1,0 0-1,0 0 1,1-1-1,0 1 0,0-1 1,1 1-1,1-1 0,-1 0 1,1 0-1,0-1 1,1 0-1,4 5 5,-8-11 0,0 0-1,0 0 1,0 0 0,0 0-1,0 0 1,0 0 0,0-1-1,0 1 1,0-1 0,0 0-1,0 0 1,0 1 0,0-1-1,1 0 1,-1-1 0,0 1-1,0 0 1,0-1-1,0 1 1,0-1 0,0 0-1,0 1 1,0-1 0,0 0-1,0 0 1,0 0 0,-1-1-1,1 1 1,0 0 0,-1-1-1,2 0 1,48-56 36,-46 51-30,10-11 3,-1-1 0,-1 0 0,-1-1 0,-1 0 0,0-1 0,-2-1 0,-1 1 0,6-22-9,-24 74-76,3 5 74,3 0 0,1 0 0,1 0 0,2 1 0,2-1 0,2 0 0,0 0 0,3 0 0,4 11 2,-11-45 3,0 1-1,0-1 1,1 1-1,-1-1 1,1 1-1,0-1 1,0 0-1,0 1 1,0-1-1,0 0 1,0 0-1,0 0 1,1 0-1,-1 0 1,1 0-1,0 0 1,-1 0-1,1 0 1,0-1-1,0 1 1,0-1-1,0 0 1,1 1-1,-1-1 1,0 0-1,0 0 1,1 0-1,-1-1 1,0 1-1,1 0 1,-1-1-1,1 0 1,-1 1-1,1-1 1,-1 0-1,1 0 1,-1-1-1,1 1 1,-1 0-1,1-1 1,-1 0-1,0 1 1,1-1 0,-1 0-1,0 0 1,0 0-1,1-1 1,-1 1-1,1-2-2,9-8 14,-2-2-1,1 1 1,-2-1-1,1-1 1,-2 0 0,0 0-1,-1-1 1,0 0-1,-1 0 1,-1 0 0,0-1-1,-1 0 1,-1 0-1,0 0 1,-1-3-14,-4-62 39,-6 61-41,7 20 1,0 0 0,0 0 0,0 0-1,0 1 1,0-1 0,0 0-1,1 0 1,-1 1 0,0-1 0,0 0-1,0 1 1,1-1 0,-1 1-1,0-1 1,0 1 0,1-1 0,-1 1-1,0 0 1,1-1 0,-1 1 0,1 0-1,-1-1 1,1 1 0,-1 0-1,1 0 1,-1 0 0,1-1 0,0 1-1,-1 0 1,1 0 0,0 0-1,0 0 1,0 0 0,0 0 0,0-1-1,0 1 1,0 0 0,0 0-1,0 1 2,0-2 0,-7 20-7,2 1-1,0-1 1,1 1 0,1 0 0,1 0 0,1 0 0,1 0-1,2 16 8,24 0-288,-5-36-960</inkml:trace>
  <inkml:trace contextRef="#ctx0" brushRef="#br0" timeOffset="54507.289">4204 6113 21565,'19'6'3635,"-16"33"-2592,-3-31-828,11 269 1397,-11-276-1601,-1 1 0,1-1-1,0 1 1,0-1 0,0 0 0,-1 1 0,2-1-1,-1 0 1,0 1 0,0-1 0,0 1 0,1-1 0,-1 0-1,0 1 1,1-1 0,-1 0 0,1 1 0,0-1-1,-1 0 1,1 0 0,0 0 0,0 0 0,0 0-1,0 0 1,0 0 0,0 0 0,0 0 0,0 0-1,0 0 1,0 0 0,1-1 0,-1 1 0,0-1-1,1 1 1,-1-1 0,0 1 0,1-1 0,-1 0 0,0 1-1,1-1 1,-1 0 0,0 0 0,1 0 0,-1 0-1,1 0 1,-1-1 0,0 1 0,1 0 0,-1-1-1,0 1 1,1-1 0,-1 1 0,0-1 0,1 1-1,-1-1 1,0 0 0,0 0 0,0 0 0,0 1-1,0-1 1,0 0 0,0-1 0,0 1 0,0 0 0,0 0-1,-1 0 1,1-1-11,24-31 50,-2 0 0,-2-1 0,-1-2 0,-1 0 0,-3-1-1,0 0 1,3-21-50,-14 45 6,-4 9-15,4 24-37,-12 81 20,5 34 58,2-134-29,0 0 1,0 0 0,0 0 0,1 0 0,-1 0 0,0 0 0,0 0 0,1 0 0,-1 0 0,1 0 0,-1-1-1,1 1 1,-1 0 0,1 0 0,-1 0 0,1-1 0,0 1 0,-1 0 0,1-1 0,0 1 0,0 0 0,0-1-1,-1 1 1,1-1 0,0 1 0,0-1 0,0 0 0,0 1 0,0-1 0,0 0 0,0 0 0,0 1 0,0-1-1,0 0 1,0 0 0,0 0 0,0 0 0,0-1 0,0 1 0,0 0 0,0 0 0,0 0 0,0-1 0,0 1-1,-1-1 1,1 1 0,0 0 0,0-1 0,0 0 0,0 1 0,-1-1 0,1 1 0,0-1 0,0 0-1,-1 0 1,1 1 0,-1-1 0,1 0 0,-1 0-4,44-49 150,-42 48-146,9-13 4,0 0 0,-1-1 0,-1-1 0,0 0 0,-1 0 0,-1 0 0,-1-1 0,0 0 0,-2 0 0,0-1 0,0 0 0,-2 1 0,0-19-8,-5 42-39,-7 18 30,1 2 0,1-1 0,2 1 1,0 0-1,2 0 0,0 1 0,2-1 0,0 5 9,5 35 143,-1-65-139,-1 1 0,0-1-1,0 0 1,0 0 0,1 1 0,-1-1 0,0 0 0,1 0-1,-1 0 1,0-1 0,0 1 0,0 0 0,1 0 0,-1-1-1,0 1 1,0-1 0,0 1 0,1-1 0,-1 1 0,0-1-1,0 0 1,0 1 0,0-1 0,0 0 0,0 0-1,-1 0 1,1 0 0,0 0 0,0 0 0,-1 0 0,1 0-1,0 0 1,-1 0 0,1 0 0,0-2-4,2-1 10,36-52 30,-12 50-77,-21 6 38,-4 0 0,1 1-1,-1-1 1,0 0 0,1 0 0,-1 0 0,0-1 0,1 1 0,-1 0-1,0-1 1,1 0 0,-1 1 0,0-1 0,0 0 0,0 0-1,0 0 1,0 0 0,0-1 0,0 1 0,0-1 0,0 1-1,-1-1 1,1 1 0,0-1 0,-1 0-1,115-183 25,-116 185-25,0-1-1,1 0 0,-1 1 0,0-1 0,1 0 1,-1 1-1,1-1 0,-1 1 0,1-1 1,-1 1-1,1-1 0,-1 1 0,1 0 0,0-1 1,-1 1-1,1-1 0,0 1 0,-1 0 1,1 0-1,0-1 0,-1 1 0,1 0 0,0 0 1,-1 0-1,1 0 0,0 0 0,0 0 0,-1 0 1,1 0-1,0 0 0,0 0 0,-1 0 1,1 1-1,0-1 0,-1 0 0,1 0 0,0 1 1,-1-1-1,1 0 0,0 1 0,-1-1 1,1 1-1,-1-1 0,1 1 0,-1-1 0,1 1 1,-1-1-1,1 1 0,-1-1 0,0 1 1,1 0-1,-1-1 0,0 1 0,1 0 0,-1-1 1,0 1-1,0 0 0,1-1 0,-1 1 0,0 0 1,0 0-1,0-1 0,0 1 0,0 0 1,0-1-1,0 1 0,-1 0 0,1 0 0,0-1 1,0 1 0,0 59-63,-45 112 75,55-171 52,95-125-8,-94 111-59,52-39-11,-61 53 11,0 0-1,-1 1 1,1-1 0,0 1 0,-1-1 0,1 1 0,-1-1 0,1 1-1,-1 0 1,0 0 0,0 0 0,0 0 0,0 0 0,0 0-1,0 0 1,0 0 0,-1 0 0,1 1 0,-1-1 0,0 0 0,1 0-1,-1 0 1,0 1 0,0-1 0,-1 0 0,1 0 0,0 1 0,-1-1-1,1 0 1,-1 0 0,0 1 3,1 1-1,-2 90 40,3-94-34,0 0-1,0 1 1,1-1 0,-1 0 0,0 0 0,0-1 0,1 1 0,-1 0 0,0 0 0,0 0 0,0-1-1,1 1 1,-1-1 0,0 1 0,0-1 0,0 1 0,0-1 0,0 0 0,0 1 0,0-1-1,0 0 1,0 0 0,0 0 0,0 0 0,-1 0 0,1 0 0,0 0 0,-1 0 0,1 0-1,-1 0 1,1-1-5,-1 2 1,27-32 55,-18 18-56,1 1 0,1 1 0,0 0 1,0 0-1,1 1 0,1 1 0,0 0 0,0 1 0,1 0 0,8-3 0,-21 11-3,0 0 0,0 1 0,0-1-1,1 1 1,-1 0 0,0-1 0,0 1 0,0 0 0,1 0 0,-1 0-1,0 0 1,0 0 0,1 0 0,-1 0 0,0 0 0,0 0 0,0 1-1,1-1 1,-1 0 0,0 1 0,0-1 0,0 1 0,0-1 0,0 1-1,0 0 1,0-1 0,0 1 0,0 0 0,0 0 0,0 0-1,0 0 1,0 0 0,-1 0 0,1 0 0,0 0 0,-1 0 0,1 0-1,-1 0 1,1 0 0,-1 0 0,1 1 0,-1-1 0,0 0 0,0 0-1,1 0 1,-1 1 0,0-1 3,-5 57-331,2-45-1460,3-13 2346</inkml:trace>
  <inkml:trace contextRef="#ctx0" brushRef="#br0" timeOffset="54885.06">5464 5774 22829,'-18'59'1379,"2"0"0,3 1 0,3 1 0,1 11-1379,11-23 488,-2-48-485,-1 0 1,1 0 0,0 0-1,0-1 1,0 1 0,0 0-1,0 0 1,0 0 0,1-1-1,-1 1 1,0 0 0,0 0-1,1 0 1,-1-1 0,0 1-1,1 0 1,-1-1 0,0 1-1,1 0 1,-1-1 0,1 1-1,-1 0 1,1-1 0,0 1-1,-1-1 1,1 1-1,0-1 1,-1 1 0,1-1-1,0 1 1,0-1 0,-1 0-1,1 0 1,0 1 0,0-1-1,-1 0 1,1 0 0,0 0-1,0 0 1,0 0 0,0 0-1,-1 0 1,1 0 0,0 0-1,0 0 1,0 0 0,-1 0-1,1-1 1,0 1 0,0-1-4,113-73-706,-107 70 607,1 0 0,-1 0-1,1 1 1,0 0 0,0 0 0,0 1-1,0 0 1,0 0 0,1 1 0,-1 0 0,0 1-1,1 0 1,-1 0 0,1 1 0,5 1 99,-12-1 8,0 0 0,-1 0 1,1 0-1,0 1 0,-1-1 0,1 1 1,-1 0-1,1-1 0,-1 1 1,0 0-1,1 0 0,-1-1 0,0 1 1,0 0-1,-1 0 0,1 1 0,0-1 1,-1 0-1,1 0 0,-1 0 1,0 0-1,1 0 0,-1 1 0,0-1 1,0 0-1,-1 0 0,1 0 0,0 0 1,-1 1-1,1-1 0,-1 0 1,0 0-1,0 1-8,-36 68 1304,31-64-1172,-1 0 0,0-1 1,0 0-1,-1 0 0,1-1 0,-1 0 0,-1 0 0,1-1 0,0 0 0,-1-1 0,-7 3-132,12-5-8,0 0-1,0 0 1,0 0 0,0 0 0,0-1-1,0 1 1,0-1 0,0 0 0,0 0-1,0-1 1,0 1 0,0-1 0,0 0-1,0 0 1,0 0 0,1-1 0,-1 1-1,0-1 1,1 0 0,-1 0 0,1 0-1,0-1 1,-1 1 0,1-1 0,0 1 0,0-1-1,1 0 1,-1-1 8,2 3-88,0 1 0,1-1 1,-1 0-1,0 0 0,1 0 0,-1 0 1,0 0-1,1 0 0,-1 0 0,1 0 0,0 0 1,-1 0-1,1 0 0,0 0 0,0 0 1,0 0-1,-1 0 0,1 0 0,0-1 0,0 1 1,1 0-1,-1 0 0,0 0 0,0 0 1,0 0-1,1 0 0,-1 0 0,1 0 0,-1 0 1,1 0-1,-1 0 0,1 0 0,0 0 88,15-16-2359</inkml:trace>
  <inkml:trace contextRef="#ctx0" brushRef="#br0" timeOffset="55288.137">5812 6046 18748,'26'-17'1959,"1"-1"0,-2-2 0,-1 0 0,0-1 0,6-10-1959,-29 29 152,-11 13 0,-74 135 43,82-144-191,1-1-1,0 1 0,0 0 1,0 0-1,0 0 1,0 0-1,0 0 1,0 0-1,0 0 1,1 0-1,-1 0 0,1 0 1,0 0-1,0 1 1,-1-1-1,1 0 1,1 0-1,-1 0 0,0 0 1,0 0-1,1 1 1,-1-1-1,1 0 1,0 0-1,0 0 0,0 0 1,0 0-1,0 0 1,0-1-1,0 1 1,0 0-1,1 0 0,-1-1 1,1 1-1,-1-1 1,1 1-1,0-1 1,0 0-1,-1 0 0,1 0 1,0 0-1,1 1-3,11 0 2,1 0-1,-1-1 0,0-1 1,0 0-1,0-1 1,0 0-1,1-1 0,-2-1 1,1 0-1,0-1 1,-1 0-1,1-1 0,-1-1 1,0 0-1,-1-1 1,0 0-1,0-1 1,0 0-1,5-6-1,-15 13 7,-1 1-1,1-1 1,-1 0 0,0 1 0,1-1-1,-1 0 1,0 0 0,1 0-1,-1 0 1,0 0 0,0 0 0,0 0-1,0 0 1,0 0 0,0 0-1,0-1 1,0 1 0,0 0 0,-1-1-1,1 1 1,-1-1 0,1 1-1,-1-1 1,1 1 0,-1-1 0,0 1-1,0-1 1,1 1 0,-1-1 0,0 1-1,-1-1 1,1 1 0,0-1-1,0 0 1,-1 1 0,1-1 0,-1 1-1,1 0 1,-1-1 0,1 1-1,-1-1 1,0 1 0,0 0 0,0 0-1,0-1 1,0 1 0,0 0-1,0 0 1,0 0 0,0 0 0,-1 0-7,-27-19 235,18 14-179,1 0-1,0-1 1,0 0-1,1 0 1,0-1-1,0-1 1,1 0-1,0 0 1,1 0-1,-6-9-55,13 17-2,0 0 0,1 0 0,-1 0 0,0 1 0,1-1 0,-1 0-1,1 1 1,-1-1 0,1 0 0,-1 1 0,1-1 0,-1 1-1,1-1 1,-1 1 0,1-1 0,0 1 0,-1-1 0,1 1-1,0 0 1,0-1 0,-1 1 0,1 0 0,0-1 0,0 1-1,-1 0 1,1 0 0,0 0 0,0 0 0,0 0 0,0 0-1,-1 0 1,1 0 0,0 0 0,0 0 0,0 0 0,-1 1-1,1-1 1,0 0 0,0 1 0,-1-1 2,5 0-20,21-1-184,7 1-498</inkml:trace>
  <inkml:trace contextRef="#ctx0" brushRef="#br0" timeOffset="56161.631">6702 5903 27870,'-5'6'35,"-1"0"0,1 1 0,0 0 0,1 0 0,0 1 0,0-1 0,0 1 0,1 0 0,0 0-1,1 0 1,0 0 0,0 0 0,1 1 0,0-1 0,0 0 0,1 1 0,0-1 0,0 1 0,1 1-35,-1-9 4,1 1-1,-1 0 0,0-1 1,1 1-1,-1-1 1,1 0-1,0 1 0,-1-1 1,1 1-1,0-1 1,0 0-1,0 1 0,0-1 1,0 0-1,0 0 1,0 0-1,1 0 0,-1 0 1,0 0-1,1 0 1,-1-1-1,0 1 0,1 0 1,-1-1-1,1 1 1,-1-1-1,1 1 0,-1-1 1,1 0-1,-1 1 1,1-1-1,0 0 0,-1 0 1,1 0-1,-1 0 1,1-1-1,-1 1 0,1 0 1,0-1-1,-1 1 1,1-1-1,-1 1 0,0-1 1,1 0-1,-1 0 1,0 0-1,1 1 0,0-2-3,66-47 104,-65 47-100,15-13 8,-1-2 0,0 0 0,-1-1 0,-1-1 0,-1-1 1,0 0-1,-2 0 0,0-1 0,-2-1 0,0 0 0,-1 0 0,5-21-12,-11-23 42,-3 66-44,0 1 0,0-1 1,0 1-1,0-1 0,0 1 0,0-1 1,0 0-1,-1 1 0,1-1 1,0 1-1,0-1 0,0 1 1,-1-1-1,1 0 0,0 1 1,0-1-1,-1 0 0,1 1 1,0-1-1,-1 0 0,1 1 1,0-1-1,-1 0 0,1 0 1,-1 1-1,1-1 0,0 0 1,-1 0-1,1 0 0,-1 1 1,1-1-1,-1 0 0,1 0 1,-1 0-1,1 0 0,-1 0 1,1 0-1,0 0 0,-1 0 1,1 0-1,-1 0 0,1 0 1,-1-1-1,1 1 0,-1 0 1,1 0-1,0 0 0,-1 0 1,1-1-1,-1 1 0,1 0 0,0-1 1,-1 1-1,1 0 0,0-1 3,-12 38-2,3 0 0,1 1 0,2 0 0,-1 28 1,17-19 135,-10-46-132,1-1 0,0 1 0,0 0 0,-1 0 0,1-1 0,0 1-1,0-1 1,0 1 0,0-1 0,0 1 0,0-1 0,0 0 0,0 1 0,0-1 0,0 0 0,0 0-1,0 0 1,0 0 0,0 0 0,0 0 0,0 0 0,0 0 0,0 0 0,0 0 0,0-1-1,0 1 1,0 0 0,0-1 0,0 1 0,0-1 0,0 1 0,0-1 0,0 1 0,0-1 0,0 0-1,-1 1 1,1-1 0,0 0 0,0 0 0,-1 1 0,1-1 0,0-1-3,15-15 22,0 0 0,-1-2 0,0 0 0,-2 0-1,0-2 1,-1 1 0,8-22-22,-10 20-11,-1-1 0,-2 0 0,0 0 0,-1 0 0,-1-1 0,-1 0-1,-2 0 1,0-1 0,-2-21 11,-10 40-145,-11 64-3,6 0 160,2 0 1,2 1-1,3 0 0,3 0 1,2 1-1,3 0 1,3 13-13,25 90 28,-17-113-20,-2-1 0,-3 1 1,0 50-9,-5-94 33,-1 0 0,0 1 0,0-1 1,-1 0-1,0 0 0,0 1 0,0-1 0,-1 0 1,0 0-1,0 0 0,-1-1 0,0 1 0,0-1 0,0 1 1,0-1-1,-1 0 0,-2 3-33,3-8 37,0 0 0,0 0 1,0 0-1,0 0 0,0-1 0,1 0 1,-1 1-1,0-1 0,0 0 0,1 0 0,-1-1 1,1 1-1,-1 0 0,1-1 0,-1 0 1,1 1-1,0-1 0,0 0 0,0 0 0,0 0 1,0-1-1,0 1 0,1 0 0,-1-1 0,1 1 1,-1-1-1,1 1 0,0-1 0,0 0 1,0 1-1,0-1 0,1 0 0,-1-1-37,-9-21-8,1 1-1,1-1 1,1-1-1,2 1 1,0-1 0,2 0-1,1-1 1,1 1-1,1 0 1,1-1-1,1 1 1,2 0-1,0 0 1,2 1 0,1-1 8,67-97-1996,-65 112 1191,19-28-3756</inkml:trace>
  <inkml:trace contextRef="#ctx0" brushRef="#br0" timeOffset="59289.773">4472 7098 22669,'-23'48'2951,"16"35"-2758,6-62-11,0-7-174,0 0 1,1 0-1,1 0 0,0 0 1,1-1-1,0 1 0,1 0 1,0-1-1,1 1 0,1-1 1,0 0-1,4 4-8,-9-15 5,1-1-1,0 1 1,-1-1-1,1 1 1,0-1-1,0 0 1,0 1 0,0-1-1,0 0 1,0 0-1,1 0 1,-1 0 0,0 0-1,0 0 1,1 0-1,-1 0 1,1-1 0,-1 1-1,1 0 1,-1-1-1,1 1 1,-1-1 0,1 0-1,-1 1 1,1-1-1,0 0 1,-1 0 0,1 0-1,-1 0 1,1 0-1,0-1 1,-1 1 0,1 0-1,-1-1 1,1 1-1,-1-1 1,1 1 0,-1-1-1,1 0 1,-1 0-1,1 1 1,-1-1 0,0 0-1,0 0 1,1-1-1,-1 1 1,0 0-5,92-134 456,5-35 263,-99 171-710,1-1 0,0 0 1,-1 1-1,1-1 0,0 0 1,0 1-1,-1-1 0,1 1 0,0-1 1,0 0-1,0 1 0,0-1 0,0 1 1,-1-1-1,1 0 0,0 1 1,0-1-1,0 1 0,0-1 0,0 1 1,0-1-1,1 0 0,-1 1 0,0-1 1,0 1-1,0-1 0,0 1 1,0-1-1,0 0 0,1 1 0,-1-1 1,0 0-1,0 1 0,1-1 1,-1 0-1,0 1 0,1-1 0,-1 0 1,0 1-1,1-1 0,-1 0 0,0 0 1,1 1-1,-1-1 0,1 0 1,-1 0-1,0 0 0,1 0 0,-1 0 1,1 0-1,-1 1 0,0-1 0,1 0 1,-1 0-1,1 0 0,-1 0 1,1 0-1,-1-1 0,1 1 0,-1 0 1,0 0-1,1 0 0,-1 0 0,1 0 1,-1-1-1,1 1-9,1 43 47,8 134 162,-10-177-197,1 1 0,-1-1-1,0 0 1,1 0 0,-1 1 0,1-1-1,-1 0 1,1 0 0,-1 0 0,1 1-1,-1-1 1,1 0 0,-1 0 0,1 0-1,-1 0 1,1 0 0,-1 0 0,1 0-1,-1 0 1,1 0 0,-1 0 0,1 0-1,-1 0 1,0-1 0,1 1 0,-1 0-1,1 0 1,-1 0 0,1-1 0,-1 1-1,1 0 1,-1-1 0,0 1 0,1 0 0,-1-1-1,0 1 1,1 0 0,-1-1 0,0 1-1,1-1 1,-1 1 0,0 0 0,0-1-1,0 1 1,1-1 0,-1 1 0,0-1-1,0 1 1,0-1 0,0 1 0,0-1-1,0 1 1,0-1 0,0 1 0,0-1-1,0 1 1,0-1 0,0 1 0,0-1-12,3-3 65,12-20-16,1 2 1,1 0-1,1 1 0,1 0 1,1 2-1,1 0 0,1 2 1,2-2-50,-22 17-3,0 1 1,0-1 0,0 1-1,0 0 1,0-1 0,0 1 0,0 0-1,1 0 1,-1 0 0,0 0-1,1 1 1,-1-1 0,0 1 0,1-1-1,-1 1 1,1 0 0,-1 0-1,1 0 1,-1 0 0,1 0-1,-1 1 1,0-1 0,1 1 0,-1 0-1,0-1 1,1 1 0,-1 0-1,0 0 1,0 1 0,0-1 0,0 0-1,0 1 1,0-1 0,0 1-1,0-1 1,-1 1 0,1 0 0,0 0-1,-1 0 1,0 0 0,1 0-1,-1 0 1,0 0 0,0 1-1,0-1 1,-1 0 0,1 1 0,0-1-1,-1 0 1,1 1 2,4 21 5,-1-1 0,-1 1 0,-1 0 0,-1 0-1,-1 0 1,-1 0 0,-1-1 0,-1 1 0,-4 11-5,7-36 0,0 1 0,0 0 0,-1 0 1,1 0-1,0 0 0,-1-1 0,1 1 0,0 0 1,-1 0-1,1 0 0,0 0 0,0 0 0,-1 0 0,1 0 1,0 0-1,-1 0 0,1 0 0,0 0 0,-1 0 0,1 0 1,0 0-1,-1 0 0,1 0 0,0 0 0,-1 0 0,1 0 1,0 0-1,-1 1 0,1-1 0,0 0 0,0 0 1,-1 0-1,1 1 0,0-1 0,0 0 0,-1 0 0,1 1 1,0-1-1,0 0 0,0 0 0,-1 1 0,1-1 0,0 0 1,0 1-1,0-1 0,0 0 0,0 1 0,0-1 0,0 0 1,0 0-1,0 1 0,0-1 0,0 0 0,0 1 1,0-1-1,0 0 0,0 1 0,0-1 0,0 0 0,0 1 1,0-1-1,0 0 0,0 1 0,-11-32-536,7 21 161,-14-39-1835,-7-15-2104</inkml:trace>
  <inkml:trace contextRef="#ctx0" brushRef="#br0" timeOffset="59555.849">4891 6871 20900,'-2'-17'1497,"2"17"559,0 0-607,0 0-673,0 0-296,16 21-144,-7-4-400</inkml:trace>
  <inkml:trace contextRef="#ctx0" brushRef="#br0" timeOffset="60376.947">5635 6739 17092,'5'-24'4375,"-5"24"-4291,0 1-1,0-1 1,0 0 0,0 0 0,0 1 0,1-1 0,-1 0 0,0 0 0,0 0 0,0 1 0,0-1 0,0 0 0,0 0-1,1 1 1,-1-1 0,0 0 0,0 0 0,0 0 0,1 0 0,-1 1 0,0-1 0,0 0 0,0 0 0,1 0 0,-1 0 0,0 0-1,0 0 1,1 0 0,-1 0 0,0 1 0,0-1 0,1 0 0,-1 0 0,0 0 0,0 0 0,1 0 0,-1 0 0,0-1 0,0 1-1,1 0 1,-1 0 0,0 0 0,0 0 0,1 0 0,-1 0 0,0 0 0,0 0 0,1-1-84,40 323 1350,-33-225-1177,11 57 152,-8-138 179,0-38 166,-4-15-586,-1 0 1,-2 1-1,-2-1 1,-2-1 0,-1 1-1,-1 0 1,-2 0-1,-2 1 1,-2-1-1,-11-33-84,10 42-18,6 39-105,4 5 109,1 0 1,0 0-1,1 0 1,1 0-1,1-1 0,0 1 1,0-1-1,2-1 0,0 1 1,1-1-1,0 0 1,1-1-1,0 0 0,1 0 1,3 1 13,-10-11 2,1 0 1,0-1-1,-1 0 1,1 0-1,0 0 0,0 0 1,1 0-1,-1-1 1,0 0-1,0 0 1,1 0-1,-1 0 1,1-1-1,-1 0 0,0 0 1,1 0-1,-1 0 1,1-1-1,-1 1 1,0-1-1,1 0 0,-1-1 1,0 1-1,0-1 1,0 0-1,0 0 1,0 0-1,0 0 0,0-1 1,2-2-3,7-5 31,0 0 0,-1-1 0,0-1 0,-1 0 0,-1 0 0,1-2 1,4-9-32,-5 10 18,-2 0 0,1-1 0,-2 0 0,0 0 0,-1-1 0,0 0 0,-1 0 0,-1-1 0,0 1 0,-1-1 0,-1 0 0,0 0 0,-1 0 0,-1 0 0,-1 0 0,-1-9-18,2 24-1,1 0 1,-1 0 0,0 1-1,0-1 1,0 0 0,1 0-1,-1 1 1,0-1-1,0 0 1,0 0 0,0 0-1,0 1 1,0-1 0,-1 0-1,1 0 1,0 0 0,0 1-1,0-1 1,-1 0 0,1 0-1,0 1 1,-1-1 0,1 0-1,-1 1 1,1-1-1,-1 0 1,1 1 0,-1-1-1,1 1 1,-1-1 0,0 1-1,1-1 1,-1 1 0,0-1-1,1 1 1,-1 0 0,0-1-1,0 1 1,1 0 0,-1 0-1,0 0 1,0-1-1,1 1 1,-1 0 0,0 0-1,0 0 1,0 0 0,1 0-1,-1 0 1,0 1 0,0-1-1,0 0 1,1 0 0,-1 0-1,0 1 1,0-1 0,1 0-1,-1 1 1,0-1-1,1 1 1,-1-1 0,1 1-1,-1-1 1,0 1 0,1-1-1,-1 1 1,1 0 0,-1 0 0,-11 31-20,1 0 1,2 1 0,1 1-1,2-1 1,-1 17 19,6-46-1,-3 19 10,1 0 0,1 1 0,1 0 0,1-1 0,1 1 1,1-1-1,1 1 0,1-1 0,5 12-9,-9-33 2,1 1-1,1 0 1,-1 0 0,0 0 0,1-1 0,-1 1 0,1 0 0,0-1 0,0 0 0,0 1 0,0-1 0,0 0-1,1 0 1,-1 0 0,0 0 0,1-1 0,0 1 0,-1-1 0,1 1 0,0-1 0,0 0 0,0 0 0,0 0-1,0-1 1,0 1 0,0-1 0,0 1 0,0-1 0,0 0 0,0 0 0,0 0 0,0-1 0,0 1 0,0-1 0,0 0-1,0 1 1,0-1 0,0-1 0,-1 1 0,1 0 0,0-1 0,-1 1 0,1-1 0,1-1-2,13-5 8,0-1 1,0 0 0,-1-1-1,-1-1 1,0-1 0,0 0 0,-1-1-1,0 0 1,-1-1 0,-1-1-1,0 0 1,-1 0 0,-1-1 0,0-1-1,-1 0 1,-1 0 0,-1-1-1,0 0 1,1-8-9,-8 25 3,1 0 0,0 0 0,0 0-1,-1 0 1,1 0 0,-1-1 0,1 1 0,-1 0-1,0-1 1,1 1 0,-1 0 0,0-1 0,0 1 0,0 0-1,0-1 1,0 1 0,0 0 0,0-1 0,-1 1 0,1 0-1,0 0 1,-1-1 0,1 1 0,-1 0 0,1 0 0,-1-1-1,0 1 1,1 0 0,-1 0 0,0 0 0,0 0 0,0 0-1,0 0 1,0 0 0,0 0 0,0 1 0,0-1 0,0 0-1,0 1 1,-1-1 0,1 0 0,0 1 0,0 0-1,-1-1 1,1 1 0,0 0 0,0-1 0,-1 1 0,1 0-1,0 0 1,-1 0 0,1 0 0,0 0 0,-1 1 0,1-1-1,0 0 1,-1 1 0,1-1 0,0 0 0,0 1 0,-1 0-1,1-1 1,0 1 0,0 0 0,0-1 0,-1 2-3,-6 5 1,1 1 1,0 1 0,0-1-1,1 1 1,0 0 0,0 1-1,1 0 1,0-1 0,1 2-1,0-1 1,1 0-1,0 1 1,-1 6-2,4-15-5,0 1-1,-1 0 1,1 0-1,0 0 1,1 0-1,-1 0 1,1 0-1,-1 0 1,1 0-1,0-1 1,0 1-1,0 0 1,0-1-1,0 1 1,1 0-1,-1-1 1,1 0-1,0 1 1,0-1-1,0 0 1,0 0-1,0 0 1,0 0-1,1 0 1,-1 0-1,0-1 1,1 1-1,-1-1 1,1 0-1,0 0 1,0 1-1,-1-2 1,1 1-1,0 0 1,0-1-1,0 1 1,0-1-1,0 0 1,0 0-1,2 0 6,23-4-1091</inkml:trace>
  <inkml:trace contextRef="#ctx0" brushRef="#br0" timeOffset="56942.801">2394 7399 10690,'12'-32'2789,"15"-37"8953,-26 66-10313,-15 16 126,-86 170-1067,90-165-484,5-10-3,0 0 0,0 1 0,1-1 0,0 1 0,0 0 0,1 1 0,1-1 0,-1 0 0,1 1 0,1-1 0,0 1 0,0 5-1,3-13-1,0 1 0,0 0 0,0-1 0,0 0 1,1 1-1,-1-1 0,1 0 0,-1 0 0,1 0 0,0-1 0,0 1 1,0-1-1,0 1 0,0-1 0,0 0 0,0 0 0,0 0 0,0 0 1,0-1-1,1 0 0,-1 1 0,0-1 0,1 0 0,-1-1 0,0 1 1,0 0-1,1-1 0,-1 0 0,0 0 0,0 0 0,0 0 0,0 0 1,0-1-1,2 0 1,9-1-2,9-2-1,-12 2 2,1 0 0,0 0 0,-1 1-1,1 1 1,0 0 0,0 0 0,0 1 0,0 1 0,0 0 0,0 0 0,-1 2 0,1-1 0,-1 1-1,8 4 2,-16-6 2,-1 1-1,0-1 0,0 1 0,0 0 0,0 0 0,0 0 0,0 0 0,-1 0 0,1 0 0,-1 1 0,1-1 1,-1 0-1,0 1 0,0-1 0,0 1 0,0-1 0,0 1 0,-1 0 0,1-1 0,-1 1 0,0 0 0,0-1 0,0 1 1,0 0-1,0-1 0,0 1 0,-1 0 0,1-1 0,-1 1 0,0 0 0,0-1 0,0 1 0,0-1 0,0 1 1,0-1-1,-1 0 0,1 0 0,-1 1 0,-1 0-1,-78 80 672,72-77-617,-1 0 0,1 0 0,-1-1 0,0 0-1,-1-1 1,1 0 0,-1 0 0,0-1 0,0-1 0,0 0-1,0 0 1,0-1 0,0-1 0,0 0 0,-1 0 0,1-1-1,-5-1-54,15 2-37,-1-1 1,0 1-1,0-1 0,0 1 0,1-1 0,-1 0 0,0 0 0,0 1 0,1-1 0,-1-1 0,1 1 0,-1 0 0,1 0 0,-1 0 0,1-1 0,0 1 0,0-1 0,0 1 0,0-1 0,0 1 0,0-1 0,0 0 0,0 0 0,0 1 0,1-1 0,-1 0 0,1 0 0,0 0 0,-1 1 0,1-1 0,0 0 0,0 0 0,0 0 0,0 0 0,0 0 0,1 0 0,-1 0 0,0 1 0,1-1 0,0 0 0,-1 0 0,1 1 0,0-1 0,0 0 0,0 0 37,17-27-1924</inkml:trace>
  <inkml:trace contextRef="#ctx0" brushRef="#br0" timeOffset="57256.09">2856 7522 21149,'2'0'198,"-1"1"-23,1-1 0,-1 1 0,1-1-1,-1 1 1,1-1 0,0 0 0,-1 0 0,1 0-1,0 0 1,-1 0 0,1 0 0,0 0-1,-1 0 1,1 0 0,0-1 0,-1 1 0,1-1-1,-1 1 1,1-1 0,-1 0 0,1 0-1,-1 1 1,1-1 0,-1 0 0,0 0-1,0 0 1,1-1 0,-1 1 0,0 0 0,0 0-1,0-1 1,0 1 0,0 0 0,0-1-1,-1 1 1,1-1 0,0 0-175,3-5 45,0 0 1,-1 0-1,1-1 1,-1 1-1,-1-1 0,0 0 1,0 0-1,0 0 1,-1 0-1,0 0 0,-1 0 1,1 0-1,-2 0 1,1 0-1,-1 0 0,0 0 1,-1 0-1,0 0 1,0 0-1,-1 0 0,0 1 1,0-1-1,-1 0-45,3 7 9,1 0-1,0 0 1,-1 0-1,1 0 1,-1 0-1,1 0 1,-1 0-1,0 1 1,1-1-1,-1 0 1,0 0-1,1 1 1,-1-1-1,0 0 1,0 1-1,0-1 1,1 1-1,-1-1 1,0 1 0,0-1-1,0 1 1,0 0-1,0-1 1,0 1-1,0 0 1,0 0-1,0 0 1,0 0-1,0 0 1,0 0-1,0 0 1,0 0-1,0 0 1,0 0-1,0 1 1,0-1-1,0 0 1,0 1-1,0-1 1,0 1-1,0-1 1,0 1-1,1-1 1,-1 1-1,0-1 1,0 1-1,1 0 1,-1 0 0,0-1-1,1 1 1,-1 0-1,0 1-8,-26 51 64,18-28-58,2 1 0,0 0-1,2 0 1,1 0 0,1 1 0,1 0 0,2-1-1,0 1 1,2 0 0,1-1 0,1 1-6,-4-24-2,0-1 0,1 1 0,-1-1 1,1 1-1,-1 0 0,1-1 0,0 1 0,0-1 0,0 0 1,0 1-1,1-1 0,-1 0 0,0 0 0,1 0 0,0 0 1,0 0-1,-1 0 0,1 0 0,0 0 0,0-1 0,1 1 1,-1-1-1,0 1 0,0-1 0,1 0 0,-1 0 0,1 0 0,-1 0 1,1-1-1,-1 1 0,1-1 0,-1 1 0,1-1 0,0 0 1,-1 0-1,1 0 0,-1 0 0,1-1 0,0 1 0,-1-1 1,1 1-1,-1-1 0,1 0 0,-1 0 0,2-1 2,36-23-852,3-10-724</inkml:trace>
  <inkml:trace contextRef="#ctx0" brushRef="#br0" timeOffset="57952.505">3237 7390 21229,'-10'1'4819,"4"0"-4675,-1 0-1,1 0 1,-1 1-1,1 0 0,0 0 1,-1 1-1,1 0 1,0 0-1,1 0 1,-1 0-1,0 1 0,1 0 1,0 1-1,0-1 1,0 1-1,1 0 1,-1 0-1,-2 4-143,2-1 10,1 0 1,-1 0-1,1 1 0,1-1 1,-1 1-1,2 0 0,-1 0 1,1 0-1,0 0 0,1 0 1,0 0-1,1 1 0,0-1 1,0 0-1,1 1 0,1 7-10,0-15 4,0 0 0,0-1-1,-1 1 1,1-1 0,0 0-1,0 0 1,0 0 0,0 0-1,0 0 1,0 0-1,1 0 1,-1-1 0,0 1-1,0-1 1,1 0 0,-1 1-1,0-1 1,0 0-1,1 0 1,-1-1 0,0 1-1,1 0 1,-1-1 0,0 1-1,0-1 1,0 0-1,0 0 1,1 0 0,-1 0-1,0 0 1,-1 0 0,1 0-1,0-1 1,0 1-1,0-1 1,-1 1 0,1-1-1,-1 0 1,1 0 0,-1 1-1,0-1 1,0 0 0,1-1-4,13-14 15,0 0 0,-1-1 0,0-1 0,-2 0 0,0-1 0,-1-1 0,-1 1 0,-1-2 0,-1 1 0,-1-1 0,-1 0 0,-1-1 1,2-16-16,-7 34-10,0 7-20,-8 201-104,7-201 135,0 0 1,1 1-1,-1-1 0,1 1 0,0 0 1,-1-1-1,1 1 0,0-1 0,0 1 1,1-1-1,-1 1 0,0-1 0,1 1 1,0-1-1,-1 1 0,1-1 0,0 0 1,0 1-1,1-1 0,-1 0 0,0 0 1,1 0-1,-1 0 0,1 0 0,0 0 1,0 0-1,-1 0 0,1-1 0,0 1 1,1-1-1,-1 1 0,0-1 0,0 0 1,1 0-1,-1 0 0,0 0 0,1 0 1,-1 0-1,1-1 0,-1 1 0,1-1 1,-1 0-1,1 0 0,-1 0 0,1 0 1,0 0-1,-1-1 0,3 0-1,6-7 21,1 0 0,-1-1 0,-1-1 0,1 0 1,-2 0-1,1-1 0,-2 0 0,1-1 0,-2 0 0,1 0 0,-2 0 0,0-1 0,0 0 0,-1-1 0,1-4-21,7-13 15,-1-1-1,-2 0 0,-1-1 0,-1 0 1,-2 0-1,-1-1 0,-2 0 1,-1 0-1,-2 0 0,-1 0 1,-5-26-15,6 60-2,0 0 1,0 1-1,0-1 0,0 0 1,0 1-1,0-1 1,0 1-1,0-1 1,0 0-1,0 1 0,0-1 1,0 0-1,0 1 1,0-1-1,0 0 1,0 1-1,0-1 1,-1 0-1,1 1 0,0-1 1,0 0-1,0 0 1,-1 1-1,1-1 1,0 0-1,0 0 0,-1 1 1,1-1-1,0 0 1,-1 0-1,1 0 1,0 1-1,0-1 1,-1 0-1,1 0 0,0 0 1,-1 0-1,1 0 1,0 0-1,-1 0 1,1 0-1,-1 0 0,1 0 1,0 0-1,-1 0 1,1 0-1,0 0 1,-1 0-1,1 0 1,0 0-1,-1 0 0,1 0 1,0-1-1,-1 1 1,1 0-1,0 0 1,0 0-1,-1-1 0,1 1 1,0 0-1,-1 0 1,1-1-1,0 1 1,0 0-1,0 0 1,-1-1-1,1 1 0,0 0 1,0-1-1,0 1 2,-20 156-109,6-64 118,6-53 49,2 1 1,2 0-1,2 0 1,2 1-1,1 3-58,-1-40 4,0-1 0,0 1 0,0-1 0,1 1 0,-1-1 0,1 1 0,0-1 0,0 1-1,0-1 1,0 1 0,1-1 0,0 0 0,-1 0 0,1 0 0,0 0 0,0 0 0,1 0 0,-1 0 0,1-1-1,-1 1 1,1-1 0,0 0 0,0 0 0,0 0 0,0 0 0,0 0 0,0-1 0,1 1 0,1-1-4,-3-2 4,0 0 1,0-1 0,0 1 0,0-1-1,0 1 1,0-1 0,0 0-1,-1 0 1,1 0 0,0 0 0,-1 0-1,0 0 1,0 0 0,1-1-1,-1 1 1,-1 0 0,1-1 0,0 1-1,0-1 1,-1 1 0,0-1-1,1 1 1,-1-1 0,0 1 0,0-1-1,0 1 1,-1-1 0,1 0-5,-1-13 21,0 1 0,-1-1 0,-1 1 0,-1-1 0,0 1 0,-1 0 0,0 0 0,-1 1 0,-1 0 0,0 0 0,-1 0 0,0 1 0,-1 0 0,-6-5-21,-6-2 2,20 24-40,3 1-6,-1 0-1,1-1 0,1 1 1,-1-1-1,0 0 1,1 1-1,0-1 0,0 0 1,0-1-1,1 1 0,-1-1 1,1 1-1,0-1 0,0 0 1,0 0-1,0-1 0,0 1 1,1-1-1,-1 0 0,1 0 1,0 0-1,-1-1 0,1 1 1,0-1-1,0-1 1,0 1-1,3 0 45,25-3-1875</inkml:trace>
  <inkml:trace contextRef="#ctx0" brushRef="#br0" timeOffset="58338.094">3872 7186 21933,'0'0'1512,"0"0"1634,-8 1-1319,2 1-1730,1 1 0,0-1 0,0 1-1,0 0 1,0 0 0,0 1 0,1 0 0,0-1 0,0 1 0,0 1-1,0-1 1,0 1 0,1-1 0,0 1 0,0 0 0,-1 2-97,-26 74 134,30-79-134,1-1 0,-1 0-1,1 0 1,0 0-1,-1 0 1,1 0-1,0 0 1,0 0-1,-1-1 1,1 1-1,0 0 1,0 0-1,0-1 1,0 1-1,0 0 1,0-1-1,0 1 1,1-1 0,-1 1-1,0-1 1,0 0-1,0 0 1,0 1-1,1-1 1,-1 0-1,0 0 1,0 0-1,0 0 1,0 0-1,1 0 1,-1-1-1,0 1 1,0 0 0,0 0-1,0-1 1,1 1-1,-1-1 1,0 1-1,0-1 1,0 0-1,0 1 1,0-1-1,0 0 1,0 0-1,0 0 1,8-2-11,0-1-43,1 1-1,-1-1 0,1 2 0,-1-1 1,1 1-1,0 1 0,0 0 0,0 0 1,0 1-1,0 0 0,0 1 0,0 0 1,-1 1-1,1 0 0,0 0 1,-1 1-1,1 0 0,-1 1 0,0 0 1,1 1 54,-9-3 5,1 1 1,0 0-1,-1 0 1,1 0-1,-1 0 1,0 0 0,0 0-1,0 0 1,0 0-1,0 0 1,-1 0-1,1 1 1,-1-1 0,0 0-1,0 0 1,0 1-1,-1-1 1,1 0 0,-1 0-1,0 0 1,0 1-1,0-1 1,0 0-1,0 0 1,-1 0 0,1-1-1,-1 1 1,0 0-1,0-1 1,-1 3-6,-68 76 621,62-71-552,0-1 0,-1-1-1,0 0 1,-1 0 0,0-1 0,0 0 0,0-1 0,-1 0 0,0-1 0,0 0 0,0-1 0,-9 2-69,20-6-20,-1 1 0,1-1 1,-1 1-1,1-1 1,-1 0-1,0 0 1,1 0-1,-1 0 1,1 0-1,-1 0 0,0 0 1,1 0-1,-1-1 1,1 1-1,-1 0 1,1-1-1,-1 0 1,1 1-1,-1-1 1,1 0-1,0 1 0,-1-1 1,1 0-1,0 0 1,0 0-1,-1 0 1,1-1-1,0 1 1,0 0-1,0 0 0,0-1 1,1 1-1,-1 0 1,0-1-1,1 1 1,-1-1-1,0 1 1,1-1-1,0 1 1,-1-1-1,1 0 0,0 1 1,0-1-1,0 0 20,7-25-2132</inkml:trace>
  <inkml:trace contextRef="#ctx0" brushRef="#br0" timeOffset="61457.494">2407 8457 17020,'14'-39'5736,"-14"39"-5684,0-1 0,1 1 0,-1-1 0,0 1 0,1-1 0,-1 1 0,1-1-1,-1 1 1,1-1 0,-1 1 0,1 0 0,-1-1 0,1 1 0,-1 0 0,1 0 0,0-1 0,-1 1 0,1 0 0,-1 0 0,1 0 0,0 0 0,-1 0 0,1 0 0,-1 0 0,1 0-1,0 0 1,-1 0 0,1 0 0,0 0 0,-1 0 0,1 0 0,-1 0 0,1 1 0,0-1 0,-1 0 0,1 0 0,-1 1 0,1-1 0,-1 1 0,1-1 0,-1 0 0,1 1 0,-1-1 0,1 1-1,-1-1 1,0 1 0,1-1 0,-1 1 0,0-1 0,1 1 0,-1 0 0,0-1 0,0 1 0,0-1 0,1 1 0,-1 0 0,0-1 0,0 1 0,0-1 0,0 1 0,0 0 0,0-1-1,0 1 1,0 0 0,-1-1 0,1 1-52,13 35 150,-2 1 0,-2 1-1,-1-1 1,-2 1 0,-1 3-150,-2-21 57,47 576 2461,-50-592-2338,-6-62 337,-5-24-494,3 1 1,4-1-1,4 0 0,3 0 0,4 1 1,3-1-1,14-44-23,29 7-103,-51 116 92,1-1 0,0 1-1,0 0 1,0 0 0,0 0 0,0 0-1,0 1 1,1-1 0,-1 1 0,1 0 0,0 0-1,0 0 1,0 1 0,0-1 0,0 1-1,0 0 1,0 0 0,0 0 0,0 1-1,1 0 1,-1-1 0,0 1 0,0 1-1,0-1 1,1 1 0,-1-1 0,0 1-1,4 2 12,-4-2-4,1 1 0,0 0 0,-1 0 0,1 0-1,-1 0 1,0 1 0,1 0 0,-1 0-1,-1 0 1,1 1 0,0-1 0,-1 1 0,0 0-1,1-1 1,-2 2 0,1-1 0,0 0-1,-1 0 1,0 1 0,0 0 0,0-1 0,-1 1-1,1 0 1,-1 0 0,0 0 0,0 0 0,-1 0-1,0 0 1,0 0 0,0 0 0,0 0-1,-1 0 1,0 0 0,0 0 0,0-1 0,0 1-1,-1 0 1,0 0 0,0-1 0,0 1-1,-1-1 1,1 0 0,-3 3 4,-17 21 30,-1 0-1,-2-2 1,0-1-1,-2-1 1,0-1-1,-2-1 1,-1-1-30,17-17-1399,21-19-511,12-7-400</inkml:trace>
  <inkml:trace contextRef="#ctx0" brushRef="#br0" timeOffset="62095.833">2969 8422 18236,'0'-1'-454,"-11"-1"8563,4 9-7956,1-1 0,0 1 1,1 0-1,-1 1 0,1-1 1,1 1-1,-1 0 0,1 1 0,1-1 1,0 0-1,0 1 0,0 0 1,1 0-1,1 0 0,-1 0 1,2 0-1,-1 0 0,1 7-153,0-15 4,0 1 0,0-1-1,1 0 1,-1 1 0,0-1 0,0 0 0,1 0-1,-1 1 1,1-1 0,-1 0 0,1 0-1,-1 1 1,1-1 0,0 0 0,0 0-1,-1 0 1,1 0 0,0 0 0,0 0 0,0 0-1,0-1 1,0 1 0,0 0 0,1 0-1,-1-1 1,0 1 0,0-1 0,0 1-1,1-1 1,-1 1 0,0-1 0,1 0 0,-1 1-1,0-1 1,1 0 0,-1 0 0,0 0-1,1 0 1,-1-1 0,1 1-4,59-14 24,-52 11-11,2-1-10,0 0 0,0 1 1,1 0-1,-1 1 0,1 0 0,0 1 0,0 0 0,-1 1 1,1 1-1,0 0 0,6 1-3,-7 7 401,-33-11-39,15-4-312,0 0 1,0 0-1,1 0 1,0-1 0,0 1-1,0-2 1,1 1-1,0-1 1,1 1 0,-1-1-1,0-4-50,-7-9 38,-11-20-19,22 38-46,1 3-6,11 15-43,-8-11 69,1 0-1,0 0 1,0 0-1,1 0 1,-1-1-1,1 0 1,0 0-1,0 0 1,0-1-1,0 1 1,0-1-1,0 0 1,1-1 0,-1 1-1,1-1 1,-1 0-1,1 0 1,-1-1-1,1 0 1,0 0-1,-1 0 1,1-1-1,-1 1 1,1-1-1,-1-1 1,1 1-1,-1-1 1,0 0 0,1 0-1,-1 0 1,0-1-1,0 0 1,-1 0-1,1 0 1,-1-1-1,1 1 1,-1-1-1,0 0 1,-1 0-1,1-1 1,-1 1-1,1-1 1,-1 0-1,-1 1 1,2-5 7,2-3-24,-1-1 1,-1 0-1,0 0 1,-1 0-1,-1 0 1,0-1-1,0 1 1,-1-1-1,-1-8 24,0 20-27,-1 7-14,-1 17 48,0 1 1,2 0-1,0 0 1,2-1-1,1 1 0,0 0 1,2-1-1,0 0 1,2 0-1,0 0 0,1-1-7,-7-18 5,0-1-1,0 0 0,0 1 0,1-1 1,-1 1-1,1-1 0,-1 0 0,1 0 0,0 0 1,0 0-1,0 0 0,0 0 0,0-1 1,0 1-1,0-1 0,1 1 0,-1-1 1,0 0-1,1 0 0,0 0 0,-1 0 1,1 0-1,-1-1 0,1 1 0,0-1 1,-1 1-1,1-1 0,0 0 0,-1 0 0,1-1 1,0 1-1,-1 0 0,1-1 0,0 0 1,-1 1-1,1-1 0,-1 0 0,1 0 1,-1-1-1,1 1 0,-1 0 0,0-1 1,0 1-1,0-1 0,1 0-4,4-7-117,0 1 0,-1-1 0,0 0 1,0 0-1,-1 0 0,0-1 0,-1 0 0,0 0 0,-1 0 1,0-1-1,0 1 0,-1-1 0,0-1 117,-1-39-564</inkml:trace>
  <inkml:trace contextRef="#ctx0" brushRef="#br0" timeOffset="62388.694">3280 8015 19148,'0'0'2321,"0"1"151,-3 27-1240,9-7-327,6 8-433,0 1-144,10-2-240,1 1-24,6-8 32,5-2-248,1-5-976,3-2-249,0-5-831</inkml:trace>
  <inkml:trace contextRef="#ctx0" brushRef="#br0" timeOffset="63089.846">3638 8237 16660,'0'0'2625,"0"0"742,-5 2-2222,-3 6-900,1 0 0,0 1 0,1 0 0,0 0 0,0 0 0,1 1 0,0-1 0,1 1 0,0 1 0,1-1-1,0 0 1,0 1 0,1 0 0,0 0 0,1-1 0,1 1 0,-1 0 0,2 7-245,-2-8 103,7 46 382,5-60-391,0-9-55,0 0 1,0-1 0,-2 0 0,0 0 0,0-1 0,-1-1-1,-1 1 1,0-2-40,1-1 18,80-199 51,-81 225-108,-8 111-61,1-108 98,-2 17 12,2 0 0,0 0 1,2 1-1,2-1 0,0 0 0,3 5-10,-7-31 3,0 0 1,1 0-1,-1-1 0,0 1 1,1 0-1,-1 0 0,1 0 1,0 0-1,-1-1 1,1 1-1,0 0 0,0-1 1,0 1-1,0-1 0,1 1 1,-1-1-1,0 1 0,0-1 1,1 0-1,-1 0 0,1 0 1,-1 0-1,1 0 1,0 0-1,-1 0 0,1 0 1,0 0-1,0-1 0,0 1 1,-1-1-1,1 0 0,0 1 1,0-1-1,0 0 0,0 0 1,0 0-1,0 0 1,0 0-1,-1-1 0,1 1 1,0 0-1,0-1 0,0 0 1,-1 1-1,1-1 0,0 0 1,0 0-1,-1 0 1,1 0-1,-1 0 0,1 0 1,-1 0-1,0-1 0,2 0-3,11-18 25,0 0-1,-1-1 0,-2 0 1,0-1-1,-1 0 1,-1-1-1,-1 0 0,1-6-24,-8 25 1,14-39 9,-2 0-1,-2-1 0,-2 0 1,-2-1-1,-2 0 0,-1-27-9,-5 46-2,0 26 1,1 0-1,-1-1 1,1 1 0,-1 0 0,0-1 0,1 1 0,-1 0 0,1 0-1,-1 0 1,0 0 0,1-1 0,-1 1 0,1 0 0,-1 0 0,0 0-1,1 0 1,-1 0 0,0 0 0,1 1 0,-1-1 0,1 0 0,-1 0-1,0 0 1,1 1 0,-1-1 0,1 0 0,-1 0 0,1 1 0,-1-1-1,1 1 1,-1-1 0,1 0 0,-1 1 0,1-1 0,0 1 0,-1-1-1,1 1 1,-1-1 0,1 1 0,0-1 0,0 1 0,-1 0 0,1-1-1,0 1 1,0-1 0,0 1 0,0 0 0,0-1 0,0 1 0,0 0-1,0-1 1,0 1 1,-1 1-3,-12 18 21,1 1 0,1 1 0,0 0 0,2 1 0,1 0 0,1 0 0,1 0 0,1 1 0,1 0 0,-1 17-18,46 100 60,-18 24-28,-23-165-31,0-1-1,0 1 1,0-1-1,0 1 1,0 0 0,0-1-1,0 1 1,0-1 0,0 1-1,0 0 1,0-1-1,0 1 1,0 0 0,0-1-1,0 1 1,0-1-1,0 1 1,0 0 0,1-1-1,-1 1 1,0 0-1,0-1 1,1 1 0,-1 0-1,0-1 1,0 1-1,1 0 1,-1 0 0,0-1-1,0 1 1,1 0 0,-1 0-1,0 0 1,1-1-1,-1 1 1,1 0 0,-1 0-1,0 0 1,1 0-1,-1 0 1,0 0 0,1 0-1,-1 0 1,1 0-1,-1 0 1,0 0 0,1 0-1,-1 0 1,1 0 0,-1 0-1,0 0 1,1 0-1,-1 0 1,0 1 0,1-1-1,-1 0 1,0 0-1,1 0 1,-1 1 0,0-1-1,1 0 1,-1 0-1,0 1 1,0-1 0,1 0-1,-1 1 0,11-42 43,-11 39-39,32-113 37,-31 114-48,-1 1-2,0 0-6,-2 16-1,-7 15 24,7-23 3,2-8 10,0 0 5,0 0 3,0 0-6,0 0-13,0 0-2,0 0 0,0 0 3,0 0 21,0 0-25,-5-1-1030,-19-4-3101</inkml:trace>
  <inkml:trace contextRef="#ctx0" brushRef="#br0" timeOffset="65303.344">3174 8006 14219,'2'-27'6580,"-1"25"-4570,-1 2-754,-1 2-336,11 241 503,-3-177-980,46 399 824,-39-378-962,-13-87-328,0 0-1,0 0 0,0 0 0,0-1 0,0 1 0,-1 0 1,1-1-1,0 1 0,0 0 0,0-1 0,0 1 1,-1-1-1,1 1 0,0-1 0,-1 0 0,1 1 0,0-1 1,-1 0-1,1 0 0,-1 1 0,1-1 0,-1 0 0,1 0 1,-1 0-1,1 1 0,-1-1 0,0 0 0,0 0 0,1 0 1,-1 0-1,0 0 0,0 0 0,0 0 0,0 0 1,0 0-1,0 0 0,0 0 24,0-17-2161</inkml:trace>
  <inkml:trace contextRef="#ctx0" brushRef="#br0" timeOffset="66238.564">3915 8155 21645,'28'169'4062,"19"77"-2167,-48-245-1882,1-1-1,0 1 1,0 0 0,0 0-1,0 0 1,0 0 0,0-1-1,0 1 1,0 0 0,0 0-1,1 0 1,-1 0 0,0-1-1,0 1 1,1 0 0,-1 0-1,0-1 1,1 1 0,-1 0-1,1 0 1,-1-1 0,1 1-1,0 0 1,-1-1 0,1 1-1,-1-1 1,1 1 0,0-1-1,0 1 1,-1-1 0,1 0-1,0 1 1,0-1 0,-1 0-1,1 1 1,0-1 0,0 0-1,0 0 1,0 0 0,-1 0-1,1 0 1,0 0 0,0 0-1,0 0 1,0 0 0,-1 0-1,1 0 1,0-1 0,0 1-1,0 0 1,-1-1 0,1 1-1,0 0 1,0-1 0,-1 1-1,1-1 1,0 1 0,-1-1-1,1 1 1,0-1-13,12-19 94,-1 1 1,0-2-1,-1 0 0,-2 0 1,0 0-1,-1-1 0,3-18-94,-6 25 18,43-176 159,-47 187-94,8 19 35,0 166-34,-8-154-52,14-31 79,51-107 20,17-22-117,-81 134-15,-1 0 0,0 0 0,1 0 0,-1 0-1,0 1 1,0-1 0,0 0 0,0 0 0,0 1 0,0-1-1,0 1 1,-1-1 0,1 1 0,0-1 0,-1 1-1,1-1 1,-1 1 0,0-1 0,1 1 0,-1 0-1,0-1 1,0 1 0,0 0 0,0-1 0,0 1 0,0 0-1,-1-1 1,1 1 0,-1-1 0,0 2 1,2 1-2,3 241 338,-4-243-295,6-4-1700,-3 1-462</inkml:trace>
  <inkml:trace contextRef="#ctx0" brushRef="#br0" timeOffset="67063.007">4577 8224 15723,'3'1'626,"47"14"5809,-48-15-6316,0 1 1,0-1-1,1 0 1,-1 1-1,0-1 0,0 0 1,0-1-1,0 1 1,0 0-1,1 0 1,-1-1-1,0 0 1,0 1-1,0-1 0,0 0 1,0 0-1,0 0 1,-1 0-1,1 0 1,0 0-1,0-1 1,-1 1-1,1-1 1,-1 1-1,1-1 0,-1 1 1,1-1-1,-1 0 1,0 0-1,0 0 1,0 0-1,0 0 1,0 0-1,-1 0 0,1 0-119,0-2 82,1-1-1,-1 1 1,0-1-1,-1 1 1,1-1-1,-1 1 1,0-1-1,0 1 1,-1-1-1,1 0 1,-1 1-1,0 0 1,0-1-1,0 1 1,-1-1-1,0 1 1,0 0-1,0 0 1,0 0-1,0 0 1,-1 0-1,0 1 1,0-1-1,0 1 1,0 0-1,0-1 1,-1 1-1,0 0-81,2 3 7,0-1 0,-1 1-1,1 0 1,0 0 0,0 0-1,-1 0 1,1 0 0,0 1-1,-1-1 1,1 1 0,0-1-1,0 1 1,0 0 0,0 0-1,-1 0 1,1 0 0,0 0-1,1 0 1,-1 1 0,0-1-1,0 1 1,0-1 0,1 1-1,-1 0 1,1-1 0,0 1-1,-1 0 1,1 0 0,0 0-1,0 0 1,0 0 0,0 0-1,0 1 1,1-1 0,-1 0-1,1 0 1,-1 1 0,1-1-1,0 0 1,0 0 0,0 1-1,0-1 1,0 0 0,1 1-1,-1-1-6,-4 12-1,1 0 0,1 0 0,0 0-1,1 0 1,0 0 0,2 1 0,-1-1-1,2 0 1,-1 0 0,2 0 0,0 0-1,1 0 1,0 0 0,1-1 0,2 4 1,-5-16 1,-1 1 1,0 0-1,1 0 1,-1 0-1,1-1 1,0 1-1,-1-1 1,1 1-1,0-1 1,0 0-1,0 0 1,0 0-1,0 0 1,0 0-1,1 0 1,-1 0-1,0-1 1,0 1-1,0-1 1,1 0-1,-1 1 1,0-1-1,1 0 1,-1 0-1,0-1 1,1 1-1,-1 0 1,0-1-1,0 0 1,0 1-1,1-1 1,-1 0-1,0 0 1,0 0-1,0 0 1,0 0 0,0-1-1,-1 1 1,3-2-2,63-65 74,61-161-89,-109 208-87,-9 30-44,-5 43-60,-4-43 208,-1 13-33,0-11 30,0 0 0,0 0 0,1 0 0,0 0 0,1 0 0,1 0 0,-1-1 0,2 1 0,-1-1 0,2 1 1,-5-10 2,1 0 0,-1 0 1,1 0-1,-1 0 0,1-1 0,-1 1 1,1 0-1,0 0 0,-1 0 0,1-1 1,0 1-1,-1-1 0,1 1 0,0 0 1,0-1-1,0 1 0,0-1 0,0 0 1,0 1-1,0-1 0,0 0 0,-1 1 1,1-1-1,0 0 0,0 0 0,0 0 0,0 0 1,0 0-1,0 0 0,0 0 0,0 0 1,0 0-1,0-1 0,0 1 0,0 0 1,0-1-1,0 1 0,0 0 0,0-1 1,0 1-1,0-1 0,-1 0 0,1 1 1,0-1-1,0 0 0,-1 1 0,1-2-2,31-41 127,-1-16-99,-3-2-1,-3 0 1,-3-2-1,-2-1 1,-3 0-1,8-66-27,-57 429-157,42-142 376,-9-152-216,-1-1 1,1 1 0,1 0-1,-1 0 1,1-1 0,-1 1-1,1-1 1,1 1 0,-1-1-1,1 0 1,-1 0-1,1 0 1,0 0 0,1 0-1,-1-1 1,1 1 0,-1-1-1,1 0 1,0 0 0,0-1-1,1 1 1,-1-1 0,0 0-1,1 0 1,0 0-1,-1 0 1,1-1 0,0 0-1,0 0 1,0 0-4,-3-1 4,1 0 0,-1 0 0,0 0-1,1 0 1,-1 0 0,0 0 0,1 0 0,-1-1 0,0 1 0,1-1-1,-1 0 1,0 0 0,0 0 0,0 0 0,0 0 0,0 0 0,0-1-1,0 1 1,0 0 0,0-1 0,-1 0 0,1 1 0,0-1 0,-1 0-1,0 0 1,1 0 0,-1 0 0,0 0 0,0 0 0,0 0 0,0 0-1,0-1 1,-1 1 0,1 0 0,-1-1 0,1 1 0,-1 0 0,0-1-1,0 1 1,0 0 0,0-1 0,-1 1 0,1 0 0,0-1-1,-1 1 1,0 0 0,1 0 0,-1-1 0,0 1 0,0 0 0,0 0-1,-1 0 1,1 0 0,0 0 0,-1 0-4,-112-107 94,98 97-81,-130-98 471,144 109-385,2 1-6,0 0-22,116-22-83,118-40-826,-143 32-757</inkml:trace>
  <inkml:trace contextRef="#ctx0" brushRef="#br0" timeOffset="67998.748">2463 9386 20220,'10'2'203,"-1"0"-1,1 0 0,0-1 0,1-1 1,-1 0-1,0 0 0,0-1 0,0 0 1,0 0-1,6-3-202,4 1 187,165-34 458,-2-7-1,85-37-644,63-17 305,76-2-248,-90 24 18,245-95-75,-242 39 18,-167 64 25,3 7 0,40-4-43,-55 37 93,-90 27-257</inkml:trace>
  <inkml:trace contextRef="#ctx0" brushRef="#br0" timeOffset="469706.298">355 685 18572,'-10'9'667,"0"21"-581,2 1-1,1 0 1,1 0 0,2 0 0,1 0 0,1 1 0,2-1 0,2 20-86,48 754 281,-4-221 122,-13-319 93,-7-73-387,-3 99-109,-23-81 40,13 177 164,-10-223 1342,-3-163-1531,0 0 0,0 0 1,0 0-1,0 0 0,0 0 0,0 1 0,0-1 1,0 0-1,1 0 0,-1 0 0,0 0 1,1 0-1,-1 0 0,1 0 0,-1 0 0,1 0 1,-1 0-1,1 0 0,0-1 0,-1 1 1,1 0-1,0 0 0,0 0 0,0-1 0,0 1 1,-1 0-1,1-1 0,0 1 0,0-1 1,0 1-1,0-1 0,0 0 0,1 1 0,-1-1 1,0 0-1,0 0 0,0 0 0,0 0 1,0 0-1,0 0 0,1 0-15,13 17 37,25 16-57,-25-27-1,0-2 0,0 1 0,1-2 0,-1 0 0,1-1-1,0-1 1,-1 0 0,1-1 0,3-1 21,48 3 46,-51 0-45,137 12-138,0-6 0,0-7 0,1-7 137,7-8-260,0 6 1,83 10 259,16 18 25,-72-2-82,0-9 1,120-12 56,56-52-167,-210 27 134,-35 7 41,2 6 0,0 5 0,53 5-8,-117 7 21,43 1-379,-1-4 0,88-12 358,-85-3-32,0-5-1,-1-5 1,-1-3-1,-2-6 1,-1-3-1,25-18 33,550-243 466,-307 107-417,-340 172-85,-1-1-1,-1-2 1,-1 0 0,-1-1 0,-1-1-1,-1-1 1,-1-1 0,-2-1-1,8-17 37,24-35-116,146-194 118,-86 32 612,83-127-635,-180 352 30,-1 0 0,-1-1 1,-1-1-1,-1 1 0,0-1 0,-1 0 1,-1-1-1,-1 1 0,-1-1 0,0 0 0,-1-17-9,-2-6 190,1-10-71,-2 0 1,-2 0-1,-3 0 0,-8-36-119,2 62 173,0 1 1,-2 1-1,-1 0 0,0 1 0,-2 1 1,-1 0-1,-1 1 0,-1 1 0,0 1 1,-2 1-1,0 1 0,-1 1 0,-1 0 1,0 2-1,-15-6-173,15 5-48,-264-181-68,185 134 181,-2 4-1,-3 5 1,-36-9-65,-481-179-220,460 181 261,-1 8 0,-3 6 1,-2 8-1,-76-4-41,-305-29 53,447 62-67,-1 4 0,1 4 0,-1 6 0,1 3 0,0 6 0,-33 10 14,-458 26-29,-365 23-568,771-44 367,1 8 0,2 8 0,2 8 0,3 9 0,-143 69 230,153-47-1632,104-45 832</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08:28:27.365"/>
    </inkml:context>
    <inkml:brush xml:id="br0">
      <inkml:brushProperty name="width" value="0.025" units="cm"/>
      <inkml:brushProperty name="height" value="0.025" units="cm"/>
    </inkml:brush>
  </inkml:definitions>
  <inkml:trace contextRef="#ctx0" brushRef="#br0">930 62 18636,'0'3'102,"-1"-1"0,0 1 1,1-1-1,-1 1 0,1-1 0,0 1 1,0-1-1,0 1 0,0-1 0,0 1 0,0-1 1,1 1-1,-1-1 0,1 1 0,0-1 1,0 0-1,0 1 0,0-1 0,0 0 0,0 0 1,1 0-1,-1 1 0,1-1 0,-1-1 1,1 1-1,0 0 0,0 0 0,0-1 0,0 1 1,0-1-1,0 1 0,0-1 0,0 0 1,1 0-1,-1 0 0,0 0 0,1 0 0,-1-1 1,1 1-1,-1-1 0,1 1 0,-1-1 1,1 0-103,257-13 1331,352-23-1238,-449 31-44,129-21-49,-158 16 330,0 5 0,1 6-330,-14 1 502,0-6 1,82-14-503,-190 16 45,25-6-3,0 1 0,1 3 0,-1 0 0,1 3 0,0 1 0,0 2 0,-1 1 0,1 3 0,-1 0 0,14 7-42,-13 1 1,-20-6 11,0-2-1,1 1 1,0-2 0,0-1-1,0 0 1,20 0-12,0-15 540,-39 10-496,-1 1-19,-1-3-1668,-1 3 1256</inkml:trace>
  <inkml:trace contextRef="#ctx0" brushRef="#br0" timeOffset="22275.217">44 1455 12315,'5'-37'7497,"27"28"-4835,47 27-1393,-73-16-868,6 2-198,0 0 0,1-1 0,-1 0 0,1-1-1,0-1 1,0 0 0,0 0 0,0-1 0,-1-1 0,1 0 0,0-1 0,4-1-203,-3 1 37,1 2 1,-1 0-1,0 0 1,1 1-1,-1 1 1,0 1-1,0 0 1,0 0-1,0 2 1,-1 0-1,0 0 0,1 1 1,-2 1-1,8 5-37,-7-5 12,0 1-1,1-2 0,-1 0 0,1-1 0,0 0 0,1-1 1,-1 0-1,1-1 0,-1-1 0,1-1 0,0 0 0,0-1 1,7 0-13,134-48 238,-119 49-236,-1 0 1,1 3-1,-1 1 1,0 2-1,33 10-1,96 15 23,297-24 20,-389 0-43,0-4 0,1-2 0,-1-4 0,1-3 0,42-10 0,398-57 16,-33 12-9,-383 45-7,-1-4 1,82-28-1,-104 27 0,-40 13 2,0 2 1,0 2 0,0 1-1,1 1 1,-1 2-1,35 6-2,117-1 9,119-55-1,-190 43 32,-114 6-24,23-6 112,-12-2 141,-2 0-2943,-9 8 1030</inkml:trace>
  <inkml:trace contextRef="#ctx0" brushRef="#br0" timeOffset="377113.344">228 411 18020,'-80'17'1796,"-33"24"-1501,110-37-286,-1 0 1,1 0-1,0 1 0,0 0 0,0-1 1,0 1-1,1 0 0,0 1 1,0-1-1,0 0 0,1 1 1,0-1-1,0 0 0,0 1 0,1-1 1,0 1-1,0 0 0,0-1 1,0 1-10,0 6 22,8 332 997,-10-284-1000,3-1 0,2 1 0,3-1 0,3 0 0,2 0 0,3-2 0,4 7-19,11 18 64,-15-51 5,-1 1-1,-1 0 1,-2 1 0,-2 1 0,-1-1-1,-1 1 1,-2 1 0,-1-1 0,-2 0-1,-1 1 1,-3 14-69,2-43 77,0 0 1,0 0-1,0 0 0,-1 0 0,0 0 0,0-1 1,0 1-1,-1-1 0,0 1 0,0-1 0,0 0 1,-1 0-1,1 0 0,-1-1 0,0 1 1,-1-1-1,1 0 0,-1 0 0,0-1 0,-1 2-77,4-4 170,2-1-13,0 0-21,0 0-18,0 0 16,19-9 848,54 22-933,19-5-147,0-3 1,0-4-1,0-5 0,0-3 0,-1-5 1,84-21 97,-18 6-338,121-4 338,385-1 12,278-95-40,-199 66 65,-420 37-5,9 14-32,-88-1 0,92-23 0,-63 6 15,-36-7 4,84-5 41,-304 40-58,-2 1 0,1 0 1,0-1-1,-1-1 1,1 0-1,-1-1 1,1 0-1,-1-1 1,0-1-1,0-1 0,0 1 1,-1-2-1,1 0 1,-1-1-1,-1 0 1,1-1-1,1-2-2,42-47-40,-2-2 1,-3-2-1,34-56 40,-70 98 0,-2 0-1,0-1 1,-1-1-1,-1 0 1,-1 0-1,-1-1 0,-1 0 1,-1-1-1,-1 0 1,0 0-1,-2 0 1,1-22 0,10-135-42,-12 173 37,0-1-1,-1 0 1,1 1-1,-1-1 0,-1 0 1,1 0-1,-2 0 1,1 0-1,-1-1 0,0 1 1,0 0-1,-1 0 1,-1 0-1,1 0 1,-1 0-1,0 0 0,-1 1 1,0-1-1,0 1 1,-1-1-1,0 1 0,0 0 1,0 0-1,-1 1 1,0 0-1,0-1 1,-3 0 5,-14-11-132,-1 2 0,-1 0 0,0 2 0,-1 1 0,-1 0 0,0 2 0,-1 1 1,0 1-1,0 2 0,-2 0 132,-283-31-209,302 37 234,-576-41-49,-661 22 162,267 22-24,29 48-208,842-42 77,-257 22 26,-34 21-9,-230 51 15,515-63-1694,106-33-1635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04.11.2024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946198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32412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9466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38927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8689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65183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742320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016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02293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49426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710847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893897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5674044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661136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07002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0843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01130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40502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09359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2165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12193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04.11.2024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04.11.2024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customXml" Target="../ink/ink5.xml"/><Relationship Id="rId3" Type="http://schemas.openxmlformats.org/officeDocument/2006/relationships/image" Target="../media/image1.jpeg"/><Relationship Id="rId7" Type="http://schemas.openxmlformats.org/officeDocument/2006/relationships/customXml" Target="../ink/ink2.xml"/><Relationship Id="rId12" Type="http://schemas.openxmlformats.org/officeDocument/2006/relationships/image" Target="../media/image5.png"/><Relationship Id="rId2" Type="http://schemas.openxmlformats.org/officeDocument/2006/relationships/notesSlide" Target="../notesSlides/notesSlide1.xml"/><Relationship Id="rId16"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2.png"/><Relationship Id="rId11" Type="http://schemas.openxmlformats.org/officeDocument/2006/relationships/customXml" Target="../ink/ink4.xml"/><Relationship Id="rId5" Type="http://schemas.openxmlformats.org/officeDocument/2006/relationships/customXml" Target="../ink/ink1.xml"/><Relationship Id="rId15" Type="http://schemas.openxmlformats.org/officeDocument/2006/relationships/customXml" Target="../ink/ink6.xml"/><Relationship Id="rId10" Type="http://schemas.openxmlformats.org/officeDocument/2006/relationships/image" Target="../media/image4.png"/><Relationship Id="rId4" Type="http://schemas.openxmlformats.org/officeDocument/2006/relationships/hyperlink" Target="http://www.bernhardkoester.de/vorlesungen/inhalt.html" TargetMode="External"/><Relationship Id="rId9" Type="http://schemas.openxmlformats.org/officeDocument/2006/relationships/customXml" Target="../ink/ink3.xml"/><Relationship Id="rId14" Type="http://schemas.openxmlformats.org/officeDocument/2006/relationships/image" Target="../media/image6.png"/></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customXml" Target="../ink/ink35.xml"/><Relationship Id="rId18" Type="http://schemas.openxmlformats.org/officeDocument/2006/relationships/image" Target="../media/image19.png"/><Relationship Id="rId3" Type="http://schemas.openxmlformats.org/officeDocument/2006/relationships/customXml" Target="../ink/ink30.xml"/><Relationship Id="rId21" Type="http://schemas.openxmlformats.org/officeDocument/2006/relationships/customXml" Target="../ink/ink39.xml"/><Relationship Id="rId7" Type="http://schemas.openxmlformats.org/officeDocument/2006/relationships/customXml" Target="../ink/ink32.xml"/><Relationship Id="rId12" Type="http://schemas.openxmlformats.org/officeDocument/2006/relationships/image" Target="../media/image16.png"/><Relationship Id="rId17" Type="http://schemas.openxmlformats.org/officeDocument/2006/relationships/customXml" Target="../ink/ink37.xml"/><Relationship Id="rId2" Type="http://schemas.openxmlformats.org/officeDocument/2006/relationships/notesSlide" Target="../notesSlides/notesSlide9.xml"/><Relationship Id="rId16" Type="http://schemas.openxmlformats.org/officeDocument/2006/relationships/image" Target="../media/image18.png"/><Relationship Id="rId20"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customXml" Target="../ink/ink34.xml"/><Relationship Id="rId24" Type="http://schemas.openxmlformats.org/officeDocument/2006/relationships/image" Target="../media/image22.png"/><Relationship Id="rId5" Type="http://schemas.openxmlformats.org/officeDocument/2006/relationships/customXml" Target="../ink/ink31.xml"/><Relationship Id="rId15" Type="http://schemas.openxmlformats.org/officeDocument/2006/relationships/customXml" Target="../ink/ink36.xml"/><Relationship Id="rId23" Type="http://schemas.openxmlformats.org/officeDocument/2006/relationships/customXml" Target="../ink/ink40.xml"/><Relationship Id="rId10" Type="http://schemas.openxmlformats.org/officeDocument/2006/relationships/image" Target="../media/image15.png"/><Relationship Id="rId19" Type="http://schemas.openxmlformats.org/officeDocument/2006/relationships/customXml" Target="../ink/ink38.xml"/><Relationship Id="rId4" Type="http://schemas.openxmlformats.org/officeDocument/2006/relationships/image" Target="../media/image11.png"/><Relationship Id="rId9" Type="http://schemas.openxmlformats.org/officeDocument/2006/relationships/customXml" Target="../ink/ink33.xml"/><Relationship Id="rId14" Type="http://schemas.openxmlformats.org/officeDocument/2006/relationships/image" Target="../media/image17.png"/><Relationship Id="rId22" Type="http://schemas.openxmlformats.org/officeDocument/2006/relationships/image" Target="../media/image21.png"/></Relationships>
</file>

<file path=ppt/slides/_rels/slide11.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customXml" Target="../ink/ink46.xml"/><Relationship Id="rId18" Type="http://schemas.openxmlformats.org/officeDocument/2006/relationships/image" Target="../media/image30.png"/><Relationship Id="rId26" Type="http://schemas.openxmlformats.org/officeDocument/2006/relationships/image" Target="../media/image34.png"/><Relationship Id="rId3" Type="http://schemas.openxmlformats.org/officeDocument/2006/relationships/customXml" Target="../ink/ink41.xml"/><Relationship Id="rId21" Type="http://schemas.openxmlformats.org/officeDocument/2006/relationships/customXml" Target="../ink/ink50.xml"/><Relationship Id="rId7" Type="http://schemas.openxmlformats.org/officeDocument/2006/relationships/customXml" Target="../ink/ink43.xml"/><Relationship Id="rId12" Type="http://schemas.openxmlformats.org/officeDocument/2006/relationships/image" Target="../media/image27.png"/><Relationship Id="rId17" Type="http://schemas.openxmlformats.org/officeDocument/2006/relationships/customXml" Target="../ink/ink48.xml"/><Relationship Id="rId25" Type="http://schemas.openxmlformats.org/officeDocument/2006/relationships/customXml" Target="../ink/ink52.xml"/><Relationship Id="rId2" Type="http://schemas.openxmlformats.org/officeDocument/2006/relationships/notesSlide" Target="../notesSlides/notesSlide10.xml"/><Relationship Id="rId16" Type="http://schemas.openxmlformats.org/officeDocument/2006/relationships/image" Target="../media/image29.png"/><Relationship Id="rId20" Type="http://schemas.openxmlformats.org/officeDocument/2006/relationships/image" Target="../media/image31.png"/><Relationship Id="rId29" Type="http://schemas.openxmlformats.org/officeDocument/2006/relationships/customXml" Target="../ink/ink54.xml"/><Relationship Id="rId1" Type="http://schemas.openxmlformats.org/officeDocument/2006/relationships/slideLayout" Target="../slideLayouts/slideLayout7.xml"/><Relationship Id="rId6" Type="http://schemas.openxmlformats.org/officeDocument/2006/relationships/image" Target="../media/image24.png"/><Relationship Id="rId11" Type="http://schemas.openxmlformats.org/officeDocument/2006/relationships/customXml" Target="../ink/ink45.xml"/><Relationship Id="rId24" Type="http://schemas.openxmlformats.org/officeDocument/2006/relationships/image" Target="../media/image33.png"/><Relationship Id="rId32" Type="http://schemas.openxmlformats.org/officeDocument/2006/relationships/image" Target="../media/image37.png"/><Relationship Id="rId5" Type="http://schemas.openxmlformats.org/officeDocument/2006/relationships/customXml" Target="../ink/ink42.xml"/><Relationship Id="rId15" Type="http://schemas.openxmlformats.org/officeDocument/2006/relationships/customXml" Target="../ink/ink47.xml"/><Relationship Id="rId23" Type="http://schemas.openxmlformats.org/officeDocument/2006/relationships/customXml" Target="../ink/ink51.xml"/><Relationship Id="rId28" Type="http://schemas.openxmlformats.org/officeDocument/2006/relationships/image" Target="../media/image35.png"/><Relationship Id="rId10" Type="http://schemas.openxmlformats.org/officeDocument/2006/relationships/image" Target="../media/image26.png"/><Relationship Id="rId19" Type="http://schemas.openxmlformats.org/officeDocument/2006/relationships/customXml" Target="../ink/ink49.xml"/><Relationship Id="rId31" Type="http://schemas.openxmlformats.org/officeDocument/2006/relationships/customXml" Target="../ink/ink55.xml"/><Relationship Id="rId4" Type="http://schemas.openxmlformats.org/officeDocument/2006/relationships/image" Target="../media/image23.png"/><Relationship Id="rId9" Type="http://schemas.openxmlformats.org/officeDocument/2006/relationships/customXml" Target="../ink/ink44.xml"/><Relationship Id="rId14" Type="http://schemas.openxmlformats.org/officeDocument/2006/relationships/image" Target="../media/image28.png"/><Relationship Id="rId22" Type="http://schemas.openxmlformats.org/officeDocument/2006/relationships/image" Target="../media/image32.png"/><Relationship Id="rId27" Type="http://schemas.openxmlformats.org/officeDocument/2006/relationships/customXml" Target="../ink/ink53.xml"/><Relationship Id="rId30" Type="http://schemas.openxmlformats.org/officeDocument/2006/relationships/image" Target="../media/image36.png"/></Relationships>
</file>

<file path=ppt/slides/_rels/slide12.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1500.png"/><Relationship Id="rId7" Type="http://schemas.openxmlformats.org/officeDocument/2006/relationships/customXml" Target="../ink/ink57.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38.png"/><Relationship Id="rId5" Type="http://schemas.openxmlformats.org/officeDocument/2006/relationships/customXml" Target="../ink/ink56.xml"/><Relationship Id="rId10" Type="http://schemas.openxmlformats.org/officeDocument/2006/relationships/image" Target="../media/image40.png"/><Relationship Id="rId4" Type="http://schemas.openxmlformats.org/officeDocument/2006/relationships/image" Target="../media/image1600.png"/><Relationship Id="rId9" Type="http://schemas.openxmlformats.org/officeDocument/2006/relationships/customXml" Target="../ink/ink58.xml"/></Relationships>
</file>

<file path=ppt/slides/_rels/slide13.xml.rels><?xml version="1.0" encoding="UTF-8" standalone="yes"?>
<Relationships xmlns="http://schemas.openxmlformats.org/package/2006/relationships"><Relationship Id="rId8" Type="http://schemas.openxmlformats.org/officeDocument/2006/relationships/customXml" Target="../ink/ink60.xml"/><Relationship Id="rId3" Type="http://schemas.openxmlformats.org/officeDocument/2006/relationships/hyperlink" Target="http://public.econ.duke.edu/~kdh9/Courses/Graduate%20Macro%20History/Readings-1/Phillips.pdf" TargetMode="External"/><Relationship Id="rId7" Type="http://schemas.openxmlformats.org/officeDocument/2006/relationships/image" Target="../media/image41.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customXml" Target="../ink/ink59.xml"/><Relationship Id="rId5" Type="http://schemas.openxmlformats.org/officeDocument/2006/relationships/hyperlink" Target="https://www.nobelprize.org/prizes/economic-sciences/2006/phelps/facts/" TargetMode="External"/><Relationship Id="rId4" Type="http://schemas.openxmlformats.org/officeDocument/2006/relationships/hyperlink" Target="https://www.jstor.org/stable/2552305" TargetMode="External"/><Relationship Id="rId9" Type="http://schemas.openxmlformats.org/officeDocument/2006/relationships/image" Target="../media/image42.png"/></Relationships>
</file>

<file path=ppt/slides/_rels/slide14.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customXml" Target="../ink/ink61.xml"/><Relationship Id="rId7" Type="http://schemas.openxmlformats.org/officeDocument/2006/relationships/customXml" Target="../ink/ink63.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44.png"/><Relationship Id="rId5" Type="http://schemas.openxmlformats.org/officeDocument/2006/relationships/customXml" Target="../ink/ink62.xml"/><Relationship Id="rId4" Type="http://schemas.openxmlformats.org/officeDocument/2006/relationships/image" Target="../media/image43.png"/></Relationships>
</file>

<file path=ppt/slides/_rels/slide15.xml.rels><?xml version="1.0" encoding="UTF-8" standalone="yes"?>
<Relationships xmlns="http://schemas.openxmlformats.org/package/2006/relationships"><Relationship Id="rId8" Type="http://schemas.openxmlformats.org/officeDocument/2006/relationships/image" Target="../media/image48.png"/><Relationship Id="rId13" Type="http://schemas.openxmlformats.org/officeDocument/2006/relationships/customXml" Target="../ink/ink69.xml"/><Relationship Id="rId18" Type="http://schemas.openxmlformats.org/officeDocument/2006/relationships/image" Target="../media/image53.png"/><Relationship Id="rId3" Type="http://schemas.openxmlformats.org/officeDocument/2006/relationships/customXml" Target="../ink/ink64.xml"/><Relationship Id="rId7" Type="http://schemas.openxmlformats.org/officeDocument/2006/relationships/customXml" Target="../ink/ink66.xml"/><Relationship Id="rId12" Type="http://schemas.openxmlformats.org/officeDocument/2006/relationships/image" Target="../media/image50.png"/><Relationship Id="rId17" Type="http://schemas.openxmlformats.org/officeDocument/2006/relationships/customXml" Target="../ink/ink71.xml"/><Relationship Id="rId2" Type="http://schemas.openxmlformats.org/officeDocument/2006/relationships/notesSlide" Target="../notesSlides/notesSlide14.xml"/><Relationship Id="rId16" Type="http://schemas.openxmlformats.org/officeDocument/2006/relationships/image" Target="../media/image52.png"/><Relationship Id="rId20" Type="http://schemas.openxmlformats.org/officeDocument/2006/relationships/image" Target="../media/image54.png"/><Relationship Id="rId1" Type="http://schemas.openxmlformats.org/officeDocument/2006/relationships/slideLayout" Target="../slideLayouts/slideLayout7.xml"/><Relationship Id="rId6" Type="http://schemas.openxmlformats.org/officeDocument/2006/relationships/image" Target="../media/image47.png"/><Relationship Id="rId11" Type="http://schemas.openxmlformats.org/officeDocument/2006/relationships/customXml" Target="../ink/ink68.xml"/><Relationship Id="rId5" Type="http://schemas.openxmlformats.org/officeDocument/2006/relationships/customXml" Target="../ink/ink65.xml"/><Relationship Id="rId15" Type="http://schemas.openxmlformats.org/officeDocument/2006/relationships/customXml" Target="../ink/ink70.xml"/><Relationship Id="rId10" Type="http://schemas.openxmlformats.org/officeDocument/2006/relationships/image" Target="../media/image49.png"/><Relationship Id="rId19" Type="http://schemas.openxmlformats.org/officeDocument/2006/relationships/customXml" Target="../ink/ink72.xml"/><Relationship Id="rId4" Type="http://schemas.openxmlformats.org/officeDocument/2006/relationships/image" Target="../media/image46.png"/><Relationship Id="rId9" Type="http://schemas.openxmlformats.org/officeDocument/2006/relationships/customXml" Target="../ink/ink67.xml"/><Relationship Id="rId14" Type="http://schemas.openxmlformats.org/officeDocument/2006/relationships/image" Target="../media/image51.png"/></Relationships>
</file>

<file path=ppt/slides/_rels/slide16.xml.rels><?xml version="1.0" encoding="UTF-8" standalone="yes"?>
<Relationships xmlns="http://schemas.openxmlformats.org/package/2006/relationships"><Relationship Id="rId8" Type="http://schemas.openxmlformats.org/officeDocument/2006/relationships/image" Target="../media/image57.png"/><Relationship Id="rId3" Type="http://schemas.openxmlformats.org/officeDocument/2006/relationships/customXml" Target="../ink/ink73.xml"/><Relationship Id="rId7" Type="http://schemas.openxmlformats.org/officeDocument/2006/relationships/customXml" Target="../ink/ink75.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56.png"/><Relationship Id="rId5" Type="http://schemas.openxmlformats.org/officeDocument/2006/relationships/customXml" Target="../ink/ink74.xml"/><Relationship Id="rId10" Type="http://schemas.openxmlformats.org/officeDocument/2006/relationships/image" Target="../media/image58.png"/><Relationship Id="rId4" Type="http://schemas.openxmlformats.org/officeDocument/2006/relationships/image" Target="../media/image55.png"/><Relationship Id="rId9" Type="http://schemas.openxmlformats.org/officeDocument/2006/relationships/customXml" Target="../ink/ink76.xml"/></Relationships>
</file>

<file path=ppt/slides/_rels/slide17.xml.rels><?xml version="1.0" encoding="UTF-8" standalone="yes"?>
<Relationships xmlns="http://schemas.openxmlformats.org/package/2006/relationships"><Relationship Id="rId8" Type="http://schemas.openxmlformats.org/officeDocument/2006/relationships/customXml" Target="../ink/ink79.xml"/><Relationship Id="rId3" Type="http://schemas.openxmlformats.org/officeDocument/2006/relationships/image" Target="../media/image59.png"/><Relationship Id="rId7" Type="http://schemas.openxmlformats.org/officeDocument/2006/relationships/image" Target="../media/image61.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customXml" Target="../ink/ink78.xml"/><Relationship Id="rId5" Type="http://schemas.openxmlformats.org/officeDocument/2006/relationships/image" Target="../media/image60.png"/><Relationship Id="rId4" Type="http://schemas.openxmlformats.org/officeDocument/2006/relationships/customXml" Target="../ink/ink77.xml"/><Relationship Id="rId9" Type="http://schemas.openxmlformats.org/officeDocument/2006/relationships/image" Target="../media/image62.png"/></Relationships>
</file>

<file path=ppt/slides/_rels/slide18.xml.rels><?xml version="1.0" encoding="UTF-8" standalone="yes"?>
<Relationships xmlns="http://schemas.openxmlformats.org/package/2006/relationships"><Relationship Id="rId3" Type="http://schemas.openxmlformats.org/officeDocument/2006/relationships/image" Target="../media/image63.png"/><Relationship Id="rId7" Type="http://schemas.openxmlformats.org/officeDocument/2006/relationships/image" Target="../media/image65.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customXml" Target="../ink/ink81.xml"/><Relationship Id="rId5" Type="http://schemas.openxmlformats.org/officeDocument/2006/relationships/image" Target="../media/image64.png"/><Relationship Id="rId4" Type="http://schemas.openxmlformats.org/officeDocument/2006/relationships/customXml" Target="../ink/ink80.xml"/></Relationships>
</file>

<file path=ppt/slides/_rels/slide19.xml.rels><?xml version="1.0" encoding="UTF-8" standalone="yes"?>
<Relationships xmlns="http://schemas.openxmlformats.org/package/2006/relationships"><Relationship Id="rId8" Type="http://schemas.openxmlformats.org/officeDocument/2006/relationships/customXml" Target="../ink/ink84.xml"/><Relationship Id="rId3" Type="http://schemas.openxmlformats.org/officeDocument/2006/relationships/image" Target="../media/image66.png"/><Relationship Id="rId7" Type="http://schemas.openxmlformats.org/officeDocument/2006/relationships/image" Target="../media/image68.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customXml" Target="../ink/ink83.xml"/><Relationship Id="rId5" Type="http://schemas.openxmlformats.org/officeDocument/2006/relationships/image" Target="../media/image67.png"/><Relationship Id="rId4" Type="http://schemas.openxmlformats.org/officeDocument/2006/relationships/customXml" Target="../ink/ink82.xml"/><Relationship Id="rId9" Type="http://schemas.openxmlformats.org/officeDocument/2006/relationships/image" Target="../media/image69.png"/></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72.png"/><Relationship Id="rId3" Type="http://schemas.openxmlformats.org/officeDocument/2006/relationships/customXml" Target="../ink/ink85.xml"/><Relationship Id="rId7" Type="http://schemas.openxmlformats.org/officeDocument/2006/relationships/customXml" Target="../ink/ink87.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71.png"/><Relationship Id="rId5" Type="http://schemas.openxmlformats.org/officeDocument/2006/relationships/customXml" Target="../ink/ink86.xml"/><Relationship Id="rId4" Type="http://schemas.openxmlformats.org/officeDocument/2006/relationships/image" Target="../media/image70.png"/></Relationships>
</file>

<file path=ppt/slides/_rels/slide21.xml.rels><?xml version="1.0" encoding="UTF-8" standalone="yes"?>
<Relationships xmlns="http://schemas.openxmlformats.org/package/2006/relationships"><Relationship Id="rId8" Type="http://schemas.openxmlformats.org/officeDocument/2006/relationships/image" Target="../media/image75.png"/><Relationship Id="rId3" Type="http://schemas.openxmlformats.org/officeDocument/2006/relationships/customXml" Target="../ink/ink88.xml"/><Relationship Id="rId7" Type="http://schemas.openxmlformats.org/officeDocument/2006/relationships/customXml" Target="../ink/ink90.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74.png"/><Relationship Id="rId5" Type="http://schemas.openxmlformats.org/officeDocument/2006/relationships/customXml" Target="../ink/ink89.xml"/><Relationship Id="rId4" Type="http://schemas.openxmlformats.org/officeDocument/2006/relationships/image" Target="../media/image73.png"/></Relationships>
</file>

<file path=ppt/slides/_rels/slide22.xml.rels><?xml version="1.0" encoding="UTF-8" standalone="yes"?>
<Relationships xmlns="http://schemas.openxmlformats.org/package/2006/relationships"><Relationship Id="rId8" Type="http://schemas.openxmlformats.org/officeDocument/2006/relationships/image" Target="../media/image78.png"/><Relationship Id="rId13" Type="http://schemas.openxmlformats.org/officeDocument/2006/relationships/customXml" Target="../ink/ink96.xml"/><Relationship Id="rId18" Type="http://schemas.openxmlformats.org/officeDocument/2006/relationships/image" Target="../media/image83.png"/><Relationship Id="rId3" Type="http://schemas.openxmlformats.org/officeDocument/2006/relationships/customXml" Target="../ink/ink91.xml"/><Relationship Id="rId7" Type="http://schemas.openxmlformats.org/officeDocument/2006/relationships/customXml" Target="../ink/ink93.xml"/><Relationship Id="rId12" Type="http://schemas.openxmlformats.org/officeDocument/2006/relationships/image" Target="../media/image80.png"/><Relationship Id="rId17" Type="http://schemas.openxmlformats.org/officeDocument/2006/relationships/customXml" Target="../ink/ink98.xml"/><Relationship Id="rId2" Type="http://schemas.openxmlformats.org/officeDocument/2006/relationships/notesSlide" Target="../notesSlides/notesSlide21.xml"/><Relationship Id="rId16" Type="http://schemas.openxmlformats.org/officeDocument/2006/relationships/image" Target="../media/image82.png"/><Relationship Id="rId20" Type="http://schemas.openxmlformats.org/officeDocument/2006/relationships/image" Target="../media/image84.png"/><Relationship Id="rId1" Type="http://schemas.openxmlformats.org/officeDocument/2006/relationships/slideLayout" Target="../slideLayouts/slideLayout7.xml"/><Relationship Id="rId6" Type="http://schemas.openxmlformats.org/officeDocument/2006/relationships/image" Target="../media/image77.png"/><Relationship Id="rId11" Type="http://schemas.openxmlformats.org/officeDocument/2006/relationships/customXml" Target="../ink/ink95.xml"/><Relationship Id="rId5" Type="http://schemas.openxmlformats.org/officeDocument/2006/relationships/customXml" Target="../ink/ink92.xml"/><Relationship Id="rId15" Type="http://schemas.openxmlformats.org/officeDocument/2006/relationships/customXml" Target="../ink/ink97.xml"/><Relationship Id="rId10" Type="http://schemas.openxmlformats.org/officeDocument/2006/relationships/image" Target="../media/image79.png"/><Relationship Id="rId19" Type="http://schemas.openxmlformats.org/officeDocument/2006/relationships/customXml" Target="../ink/ink99.xml"/><Relationship Id="rId4" Type="http://schemas.openxmlformats.org/officeDocument/2006/relationships/image" Target="../media/image76.png"/><Relationship Id="rId9" Type="http://schemas.openxmlformats.org/officeDocument/2006/relationships/customXml" Target="../ink/ink94.xml"/><Relationship Id="rId14" Type="http://schemas.openxmlformats.org/officeDocument/2006/relationships/image" Target="../media/image81.png"/></Relationships>
</file>

<file path=ppt/slides/_rels/slide23.xml.rels><?xml version="1.0" encoding="UTF-8" standalone="yes"?>
<Relationships xmlns="http://schemas.openxmlformats.org/package/2006/relationships"><Relationship Id="rId8" Type="http://schemas.openxmlformats.org/officeDocument/2006/relationships/customXml" Target="../ink/ink102.xml"/><Relationship Id="rId3" Type="http://schemas.openxmlformats.org/officeDocument/2006/relationships/image" Target="../media/image85.emf"/><Relationship Id="rId7" Type="http://schemas.openxmlformats.org/officeDocument/2006/relationships/image" Target="../media/image57.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customXml" Target="../ink/ink101.xml"/><Relationship Id="rId5" Type="http://schemas.openxmlformats.org/officeDocument/2006/relationships/image" Target="../media/image86.png"/><Relationship Id="rId10" Type="http://schemas.openxmlformats.org/officeDocument/2006/relationships/image" Target="../media/image87.png"/><Relationship Id="rId4" Type="http://schemas.openxmlformats.org/officeDocument/2006/relationships/customXml" Target="../ink/ink100.xml"/><Relationship Id="rId9" Type="http://schemas.openxmlformats.org/officeDocument/2006/relationships/customXml" Target="../ink/ink10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941.png"/><Relationship Id="rId13" Type="http://schemas.openxmlformats.org/officeDocument/2006/relationships/customXml" Target="../ink/ink12.xml"/><Relationship Id="rId3" Type="http://schemas.openxmlformats.org/officeDocument/2006/relationships/customXml" Target="../ink/ink7.xml"/><Relationship Id="rId7" Type="http://schemas.openxmlformats.org/officeDocument/2006/relationships/customXml" Target="../ink/ink9.xml"/><Relationship Id="rId12" Type="http://schemas.openxmlformats.org/officeDocument/2006/relationships/image" Target="../media/image943.png"/><Relationship Id="rId2" Type="http://schemas.openxmlformats.org/officeDocument/2006/relationships/notesSlide" Target="../notesSlides/notesSlide4.xml"/><Relationship Id="rId16"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940.png"/><Relationship Id="rId11" Type="http://schemas.openxmlformats.org/officeDocument/2006/relationships/customXml" Target="../ink/ink11.xml"/><Relationship Id="rId5" Type="http://schemas.openxmlformats.org/officeDocument/2006/relationships/customXml" Target="../ink/ink8.xml"/><Relationship Id="rId15" Type="http://schemas.openxmlformats.org/officeDocument/2006/relationships/customXml" Target="../ink/ink13.xml"/><Relationship Id="rId10" Type="http://schemas.openxmlformats.org/officeDocument/2006/relationships/image" Target="../media/image942.png"/><Relationship Id="rId4" Type="http://schemas.openxmlformats.org/officeDocument/2006/relationships/image" Target="../media/image939.png"/><Relationship Id="rId9" Type="http://schemas.openxmlformats.org/officeDocument/2006/relationships/customXml" Target="../ink/ink10.xml"/><Relationship Id="rId14" Type="http://schemas.openxmlformats.org/officeDocument/2006/relationships/image" Target="../media/image944.png"/></Relationships>
</file>

<file path=ppt/slides/_rels/slide6.xml.rels><?xml version="1.0" encoding="UTF-8" standalone="yes"?>
<Relationships xmlns="http://schemas.openxmlformats.org/package/2006/relationships"><Relationship Id="rId8" Type="http://schemas.openxmlformats.org/officeDocument/2006/relationships/image" Target="../media/image947.png"/><Relationship Id="rId13" Type="http://schemas.openxmlformats.org/officeDocument/2006/relationships/customXml" Target="../ink/ink19.xml"/><Relationship Id="rId18" Type="http://schemas.openxmlformats.org/officeDocument/2006/relationships/image" Target="../media/image952.png"/><Relationship Id="rId3" Type="http://schemas.openxmlformats.org/officeDocument/2006/relationships/customXml" Target="../ink/ink14.xml"/><Relationship Id="rId7" Type="http://schemas.openxmlformats.org/officeDocument/2006/relationships/customXml" Target="../ink/ink16.xml"/><Relationship Id="rId12" Type="http://schemas.openxmlformats.org/officeDocument/2006/relationships/image" Target="../media/image949.png"/><Relationship Id="rId17" Type="http://schemas.openxmlformats.org/officeDocument/2006/relationships/customXml" Target="../ink/ink21.xml"/><Relationship Id="rId2" Type="http://schemas.openxmlformats.org/officeDocument/2006/relationships/notesSlide" Target="../notesSlides/notesSlide5.xml"/><Relationship Id="rId16" Type="http://schemas.openxmlformats.org/officeDocument/2006/relationships/image" Target="../media/image951.png"/><Relationship Id="rId20" Type="http://schemas.openxmlformats.org/officeDocument/2006/relationships/image" Target="../media/image953.png"/><Relationship Id="rId1" Type="http://schemas.openxmlformats.org/officeDocument/2006/relationships/slideLayout" Target="../slideLayouts/slideLayout7.xml"/><Relationship Id="rId6" Type="http://schemas.openxmlformats.org/officeDocument/2006/relationships/image" Target="../media/image946.png"/><Relationship Id="rId11" Type="http://schemas.openxmlformats.org/officeDocument/2006/relationships/customXml" Target="../ink/ink18.xml"/><Relationship Id="rId5" Type="http://schemas.openxmlformats.org/officeDocument/2006/relationships/customXml" Target="../ink/ink15.xml"/><Relationship Id="rId15" Type="http://schemas.openxmlformats.org/officeDocument/2006/relationships/customXml" Target="../ink/ink20.xml"/><Relationship Id="rId10" Type="http://schemas.openxmlformats.org/officeDocument/2006/relationships/image" Target="../media/image948.png"/><Relationship Id="rId19" Type="http://schemas.openxmlformats.org/officeDocument/2006/relationships/customXml" Target="../ink/ink22.xml"/><Relationship Id="rId4" Type="http://schemas.openxmlformats.org/officeDocument/2006/relationships/image" Target="../media/image945.png"/><Relationship Id="rId9" Type="http://schemas.openxmlformats.org/officeDocument/2006/relationships/customXml" Target="../ink/ink17.xml"/><Relationship Id="rId14" Type="http://schemas.openxmlformats.org/officeDocument/2006/relationships/image" Target="../media/image950.png"/></Relationships>
</file>

<file path=ppt/slides/_rels/slide7.xml.rels><?xml version="1.0" encoding="UTF-8" standalone="yes"?>
<Relationships xmlns="http://schemas.openxmlformats.org/package/2006/relationships"><Relationship Id="rId8" Type="http://schemas.openxmlformats.org/officeDocument/2006/relationships/customXml" Target="../ink/ink25.xml"/><Relationship Id="rId3" Type="http://schemas.openxmlformats.org/officeDocument/2006/relationships/hyperlink" Target="https://milescorak.files.wordpress.com/2016/01/okun-potential-gnp-its-measurement-and-significance-p0190.pdf" TargetMode="External"/><Relationship Id="rId7" Type="http://schemas.openxmlformats.org/officeDocument/2006/relationships/image" Target="../media/image955.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customXml" Target="../ink/ink24.xml"/><Relationship Id="rId11" Type="http://schemas.openxmlformats.org/officeDocument/2006/relationships/image" Target="../media/image957.png"/><Relationship Id="rId5" Type="http://schemas.openxmlformats.org/officeDocument/2006/relationships/image" Target="../media/image954.png"/><Relationship Id="rId10" Type="http://schemas.openxmlformats.org/officeDocument/2006/relationships/customXml" Target="../ink/ink26.xml"/><Relationship Id="rId4" Type="http://schemas.openxmlformats.org/officeDocument/2006/relationships/customXml" Target="../ink/ink23.xml"/><Relationship Id="rId9" Type="http://schemas.openxmlformats.org/officeDocument/2006/relationships/image" Target="../media/image956.png"/></Relationships>
</file>

<file path=ppt/slides/_rels/slide8.xml.rels><?xml version="1.0" encoding="UTF-8" standalone="yes"?>
<Relationships xmlns="http://schemas.openxmlformats.org/package/2006/relationships"><Relationship Id="rId3" Type="http://schemas.openxmlformats.org/officeDocument/2006/relationships/customXml" Target="../ink/ink27.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customXml" Target="../ink/ink28.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customXml" Target="../ink/ink29.xml"/><Relationship Id="rId4" Type="http://schemas.openxmlformats.org/officeDocument/2006/relationships/image" Target="../media/image1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Global 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grpSp>
        <p:nvGrpSpPr>
          <p:cNvPr id="4" name="Gruppieren 3">
            <a:extLst>
              <a:ext uri="{FF2B5EF4-FFF2-40B4-BE49-F238E27FC236}">
                <a16:creationId xmlns:a16="http://schemas.microsoft.com/office/drawing/2014/main" id="{B08638F1-25AA-4056-85A0-3B092019946C}"/>
              </a:ext>
            </a:extLst>
          </p:cNvPr>
          <p:cNvGrpSpPr/>
          <p:nvPr/>
        </p:nvGrpSpPr>
        <p:grpSpPr>
          <a:xfrm>
            <a:off x="11323959" y="811086"/>
            <a:ext cx="267480" cy="213120"/>
            <a:chOff x="11323959" y="811086"/>
            <a:chExt cx="267480" cy="213120"/>
          </a:xfrm>
        </p:grpSpPr>
        <mc:AlternateContent xmlns:mc="http://schemas.openxmlformats.org/markup-compatibility/2006" xmlns:p14="http://schemas.microsoft.com/office/powerpoint/2010/main">
          <mc:Choice Requires="p14">
            <p:contentPart p14:bwMode="auto" r:id="rId5">
              <p14:nvContentPartPr>
                <p14:cNvPr id="2" name="Freihand 1">
                  <a:extLst>
                    <a:ext uri="{FF2B5EF4-FFF2-40B4-BE49-F238E27FC236}">
                      <a16:creationId xmlns:a16="http://schemas.microsoft.com/office/drawing/2014/main" id="{06C887D7-13E1-440E-8317-B6DB6218FA6B}"/>
                    </a:ext>
                  </a:extLst>
                </p14:cNvPr>
                <p14:cNvContentPartPr/>
                <p14:nvPr/>
              </p14:nvContentPartPr>
              <p14:xfrm>
                <a:off x="11367159" y="827646"/>
                <a:ext cx="126720" cy="196560"/>
              </p14:xfrm>
            </p:contentPart>
          </mc:Choice>
          <mc:Fallback xmlns="">
            <p:pic>
              <p:nvPicPr>
                <p:cNvPr id="2" name="Freihand 1">
                  <a:extLst>
                    <a:ext uri="{FF2B5EF4-FFF2-40B4-BE49-F238E27FC236}">
                      <a16:creationId xmlns:a16="http://schemas.microsoft.com/office/drawing/2014/main" id="{06C887D7-13E1-440E-8317-B6DB6218FA6B}"/>
                    </a:ext>
                  </a:extLst>
                </p:cNvPr>
                <p:cNvPicPr/>
                <p:nvPr/>
              </p:nvPicPr>
              <p:blipFill>
                <a:blip r:embed="rId6"/>
                <a:stretch>
                  <a:fillRect/>
                </a:stretch>
              </p:blipFill>
              <p:spPr>
                <a:xfrm>
                  <a:off x="11362839" y="823326"/>
                  <a:ext cx="135360" cy="2052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3" name="Freihand 2">
                  <a:extLst>
                    <a:ext uri="{FF2B5EF4-FFF2-40B4-BE49-F238E27FC236}">
                      <a16:creationId xmlns:a16="http://schemas.microsoft.com/office/drawing/2014/main" id="{24441F59-4AC8-4268-92BF-97AC83DC9162}"/>
                    </a:ext>
                  </a:extLst>
                </p14:cNvPr>
                <p14:cNvContentPartPr/>
                <p14:nvPr/>
              </p14:nvContentPartPr>
              <p14:xfrm>
                <a:off x="11323959" y="811086"/>
                <a:ext cx="267480" cy="207720"/>
              </p14:xfrm>
            </p:contentPart>
          </mc:Choice>
          <mc:Fallback xmlns="">
            <p:pic>
              <p:nvPicPr>
                <p:cNvPr id="3" name="Freihand 2">
                  <a:extLst>
                    <a:ext uri="{FF2B5EF4-FFF2-40B4-BE49-F238E27FC236}">
                      <a16:creationId xmlns:a16="http://schemas.microsoft.com/office/drawing/2014/main" id="{24441F59-4AC8-4268-92BF-97AC83DC9162}"/>
                    </a:ext>
                  </a:extLst>
                </p:cNvPr>
                <p:cNvPicPr/>
                <p:nvPr/>
              </p:nvPicPr>
              <p:blipFill>
                <a:blip r:embed="rId8"/>
                <a:stretch>
                  <a:fillRect/>
                </a:stretch>
              </p:blipFill>
              <p:spPr>
                <a:xfrm>
                  <a:off x="11319639" y="806766"/>
                  <a:ext cx="276120" cy="216360"/>
                </a:xfrm>
                <a:prstGeom prst="rect">
                  <a:avLst/>
                </a:prstGeom>
              </p:spPr>
            </p:pic>
          </mc:Fallback>
        </mc:AlternateContent>
      </p:grpSp>
      <p:grpSp>
        <p:nvGrpSpPr>
          <p:cNvPr id="14" name="Gruppieren 13">
            <a:extLst>
              <a:ext uri="{FF2B5EF4-FFF2-40B4-BE49-F238E27FC236}">
                <a16:creationId xmlns:a16="http://schemas.microsoft.com/office/drawing/2014/main" id="{85B08089-BAC0-427C-B059-0508E90B4410}"/>
              </a:ext>
            </a:extLst>
          </p:cNvPr>
          <p:cNvGrpSpPr/>
          <p:nvPr/>
        </p:nvGrpSpPr>
        <p:grpSpPr>
          <a:xfrm>
            <a:off x="10592079" y="1125726"/>
            <a:ext cx="324720" cy="282600"/>
            <a:chOff x="10592079" y="1125726"/>
            <a:chExt cx="324720" cy="282600"/>
          </a:xfrm>
        </p:grpSpPr>
        <mc:AlternateContent xmlns:mc="http://schemas.openxmlformats.org/markup-compatibility/2006" xmlns:p14="http://schemas.microsoft.com/office/powerpoint/2010/main">
          <mc:Choice Requires="p14">
            <p:contentPart p14:bwMode="auto" r:id="rId9">
              <p14:nvContentPartPr>
                <p14:cNvPr id="6" name="Freihand 5">
                  <a:extLst>
                    <a:ext uri="{FF2B5EF4-FFF2-40B4-BE49-F238E27FC236}">
                      <a16:creationId xmlns:a16="http://schemas.microsoft.com/office/drawing/2014/main" id="{4EEBE2B6-228E-4E75-B0F8-AFF692C40253}"/>
                    </a:ext>
                  </a:extLst>
                </p14:cNvPr>
                <p14:cNvContentPartPr/>
                <p14:nvPr/>
              </p14:nvContentPartPr>
              <p14:xfrm>
                <a:off x="10700799" y="1136526"/>
                <a:ext cx="102240" cy="271800"/>
              </p14:xfrm>
            </p:contentPart>
          </mc:Choice>
          <mc:Fallback xmlns="">
            <p:pic>
              <p:nvPicPr>
                <p:cNvPr id="6" name="Freihand 5">
                  <a:extLst>
                    <a:ext uri="{FF2B5EF4-FFF2-40B4-BE49-F238E27FC236}">
                      <a16:creationId xmlns:a16="http://schemas.microsoft.com/office/drawing/2014/main" id="{4EEBE2B6-228E-4E75-B0F8-AFF692C40253}"/>
                    </a:ext>
                  </a:extLst>
                </p:cNvPr>
                <p:cNvPicPr/>
                <p:nvPr/>
              </p:nvPicPr>
              <p:blipFill>
                <a:blip r:embed="rId10"/>
                <a:stretch>
                  <a:fillRect/>
                </a:stretch>
              </p:blipFill>
              <p:spPr>
                <a:xfrm>
                  <a:off x="10696479" y="1132206"/>
                  <a:ext cx="110880" cy="2804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Freihand 8">
                  <a:extLst>
                    <a:ext uri="{FF2B5EF4-FFF2-40B4-BE49-F238E27FC236}">
                      <a16:creationId xmlns:a16="http://schemas.microsoft.com/office/drawing/2014/main" id="{632D98D0-F20F-4429-9E1A-7209E03DE818}"/>
                    </a:ext>
                  </a:extLst>
                </p14:cNvPr>
                <p14:cNvContentPartPr/>
                <p14:nvPr/>
              </p14:nvContentPartPr>
              <p14:xfrm>
                <a:off x="10592079" y="1125726"/>
                <a:ext cx="324720" cy="253080"/>
              </p14:xfrm>
            </p:contentPart>
          </mc:Choice>
          <mc:Fallback xmlns="">
            <p:pic>
              <p:nvPicPr>
                <p:cNvPr id="9" name="Freihand 8">
                  <a:extLst>
                    <a:ext uri="{FF2B5EF4-FFF2-40B4-BE49-F238E27FC236}">
                      <a16:creationId xmlns:a16="http://schemas.microsoft.com/office/drawing/2014/main" id="{632D98D0-F20F-4429-9E1A-7209E03DE818}"/>
                    </a:ext>
                  </a:extLst>
                </p:cNvPr>
                <p:cNvPicPr/>
                <p:nvPr/>
              </p:nvPicPr>
              <p:blipFill>
                <a:blip r:embed="rId12"/>
                <a:stretch>
                  <a:fillRect/>
                </a:stretch>
              </p:blipFill>
              <p:spPr>
                <a:xfrm>
                  <a:off x="10587759" y="1121406"/>
                  <a:ext cx="333360" cy="2617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3">
            <p14:nvContentPartPr>
              <p14:cNvPr id="17" name="Freihand 16">
                <a:extLst>
                  <a:ext uri="{FF2B5EF4-FFF2-40B4-BE49-F238E27FC236}">
                    <a16:creationId xmlns:a16="http://schemas.microsoft.com/office/drawing/2014/main" id="{7255BAC0-400D-4A0F-B983-79C80332EE3C}"/>
                  </a:ext>
                </a:extLst>
              </p14:cNvPr>
              <p14:cNvContentPartPr/>
              <p14:nvPr/>
            </p14:nvContentPartPr>
            <p14:xfrm>
              <a:off x="9524373" y="1586067"/>
              <a:ext cx="177840" cy="219600"/>
            </p14:xfrm>
          </p:contentPart>
        </mc:Choice>
        <mc:Fallback xmlns="">
          <p:pic>
            <p:nvPicPr>
              <p:cNvPr id="17" name="Freihand 16">
                <a:extLst>
                  <a:ext uri="{FF2B5EF4-FFF2-40B4-BE49-F238E27FC236}">
                    <a16:creationId xmlns:a16="http://schemas.microsoft.com/office/drawing/2014/main" id="{7255BAC0-400D-4A0F-B983-79C80332EE3C}"/>
                  </a:ext>
                </a:extLst>
              </p:cNvPr>
              <p:cNvPicPr/>
              <p:nvPr/>
            </p:nvPicPr>
            <p:blipFill>
              <a:blip r:embed="rId14"/>
              <a:stretch>
                <a:fillRect/>
              </a:stretch>
            </p:blipFill>
            <p:spPr>
              <a:xfrm>
                <a:off x="9520053" y="1581747"/>
                <a:ext cx="186480" cy="2282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8" name="Freihand 17">
                <a:extLst>
                  <a:ext uri="{FF2B5EF4-FFF2-40B4-BE49-F238E27FC236}">
                    <a16:creationId xmlns:a16="http://schemas.microsoft.com/office/drawing/2014/main" id="{FDF5D037-743E-44D6-A356-0FBE14D8F5C9}"/>
                  </a:ext>
                </a:extLst>
              </p14:cNvPr>
              <p14:cNvContentPartPr/>
              <p14:nvPr/>
            </p14:nvContentPartPr>
            <p14:xfrm>
              <a:off x="8467053" y="1422627"/>
              <a:ext cx="213840" cy="208800"/>
            </p14:xfrm>
          </p:contentPart>
        </mc:Choice>
        <mc:Fallback xmlns="">
          <p:pic>
            <p:nvPicPr>
              <p:cNvPr id="18" name="Freihand 17">
                <a:extLst>
                  <a:ext uri="{FF2B5EF4-FFF2-40B4-BE49-F238E27FC236}">
                    <a16:creationId xmlns:a16="http://schemas.microsoft.com/office/drawing/2014/main" id="{FDF5D037-743E-44D6-A356-0FBE14D8F5C9}"/>
                  </a:ext>
                </a:extLst>
              </p:cNvPr>
              <p:cNvPicPr/>
              <p:nvPr/>
            </p:nvPicPr>
            <p:blipFill>
              <a:blip r:embed="rId16"/>
              <a:stretch>
                <a:fillRect/>
              </a:stretch>
            </p:blipFill>
            <p:spPr>
              <a:xfrm>
                <a:off x="8462733" y="1418307"/>
                <a:ext cx="222480" cy="217440"/>
              </a:xfrm>
              <a:prstGeom prst="rect">
                <a:avLst/>
              </a:prstGeom>
            </p:spPr>
          </p:pic>
        </mc:Fallback>
      </mc:AlternateContent>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9835519" cy="744941"/>
          </a:xfrm>
          <a:prstGeom prst="rect">
            <a:avLst/>
          </a:prstGeom>
          <a:noFill/>
          <a:ln>
            <a:noFill/>
          </a:ln>
        </p:spPr>
        <p:txBody>
          <a:bodyPr lIns="81646" tIns="40823" rIns="81646" bIns="40823" anchor="ctr" anchorCtr="1"/>
          <a:lstStyle/>
          <a:p>
            <a:r>
              <a:rPr lang="en-US" sz="2903" b="1"/>
              <a:t>Inflation and Unemployment as macroeconomic targets</a:t>
            </a:r>
          </a:p>
        </p:txBody>
      </p:sp>
      <p:sp>
        <p:nvSpPr>
          <p:cNvPr id="4" name="Textfeld 3"/>
          <p:cNvSpPr txBox="1"/>
          <p:nvPr/>
        </p:nvSpPr>
        <p:spPr>
          <a:xfrm>
            <a:off x="260499" y="816026"/>
            <a:ext cx="8339941" cy="5748543"/>
          </a:xfrm>
          <a:prstGeom prst="rect">
            <a:avLst/>
          </a:prstGeom>
          <a:noFill/>
        </p:spPr>
        <p:txBody>
          <a:bodyPr wrap="square" rtlCol="0">
            <a:noAutofit/>
          </a:bodyPr>
          <a:lstStyle/>
          <a:p>
            <a:r>
              <a:rPr lang="en-US" sz="2540"/>
              <a:t>In practical economic policy, the primary direct objectives macroeconomic variables</a:t>
            </a:r>
          </a:p>
          <a:p>
            <a:endParaRPr lang="de-DE" sz="2540" dirty="0"/>
          </a:p>
          <a:p>
            <a:r>
              <a:rPr lang="de-DE" sz="2540"/>
              <a:t>	inflation </a:t>
            </a:r>
            <a:r>
              <a:rPr lang="de-DE" sz="2540" dirty="0"/>
              <a:t>(</a:t>
            </a:r>
            <a:r>
              <a:rPr lang="el-GR" sz="2540" dirty="0"/>
              <a:t>π</a:t>
            </a:r>
            <a:r>
              <a:rPr lang="de-DE" sz="2540"/>
              <a:t>) and unemployment </a:t>
            </a:r>
            <a:r>
              <a:rPr lang="de-DE" sz="2540" dirty="0"/>
              <a:t>(u)</a:t>
            </a:r>
          </a:p>
          <a:p>
            <a:endParaRPr lang="de-DE" sz="2540"/>
          </a:p>
          <a:p>
            <a:r>
              <a:rPr lang="de-DE" sz="2540"/>
              <a:t>rather than economic growth</a:t>
            </a:r>
          </a:p>
          <a:p>
            <a:endParaRPr lang="de-DE" sz="2540" dirty="0"/>
          </a:p>
          <a:p>
            <a:r>
              <a:rPr lang="de-DE" sz="2540"/>
              <a:t>For example the 2%-target of the ECB or the dual target of the Fed </a:t>
            </a:r>
            <a:r>
              <a:rPr lang="en-US" sz="2540"/>
              <a:t>pursuing the economic goals of maximum employment and price stability</a:t>
            </a:r>
            <a:r>
              <a:rPr lang="de-DE" sz="2540"/>
              <a:t> (i.e u = </a:t>
            </a:r>
            <a:r>
              <a:rPr lang="de-DE" sz="2540" dirty="0"/>
              <a:t>6</a:t>
            </a:r>
            <a:r>
              <a:rPr lang="de-DE" sz="2540"/>
              <a:t>% in the aftermath of the financial crisis)</a:t>
            </a:r>
            <a:endParaRPr lang="de-DE" sz="2540" dirty="0"/>
          </a:p>
          <a:p>
            <a:endParaRPr lang="de-DE" sz="2540" dirty="0"/>
          </a:p>
          <a:p>
            <a:r>
              <a:rPr lang="de-DE" sz="2540"/>
              <a:t>Although price level </a:t>
            </a:r>
            <a:r>
              <a:rPr lang="de-DE" sz="2540" dirty="0"/>
              <a:t>(p</a:t>
            </a:r>
            <a:r>
              <a:rPr lang="de-DE" sz="2540"/>
              <a:t>) and (</a:t>
            </a:r>
            <a:r>
              <a:rPr lang="de-DE" sz="2540" dirty="0"/>
              <a:t>y</a:t>
            </a:r>
            <a:r>
              <a:rPr lang="de-DE" sz="2540"/>
              <a:t>) </a:t>
            </a:r>
            <a:r>
              <a:rPr lang="en-US" sz="2540"/>
              <a:t>are directly related to </a:t>
            </a:r>
            <a:r>
              <a:rPr lang="de-DE" sz="2540"/>
              <a:t>(</a:t>
            </a:r>
            <a:r>
              <a:rPr lang="el-GR" sz="2540"/>
              <a:t>π</a:t>
            </a:r>
            <a:r>
              <a:rPr lang="de-DE" sz="2540"/>
              <a:t>) and (u) </a:t>
            </a:r>
            <a:r>
              <a:rPr lang="en-US" sz="2540"/>
              <a:t>these variables, but these variables are generally not used as operationalized target variables!</a:t>
            </a:r>
            <a:endParaRPr lang="de-DE" sz="2540" dirty="0"/>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14" name="Freihand 13">
                <a:extLst>
                  <a:ext uri="{FF2B5EF4-FFF2-40B4-BE49-F238E27FC236}">
                    <a16:creationId xmlns:a16="http://schemas.microsoft.com/office/drawing/2014/main" id="{838D362C-688F-44CB-BEFD-841FE2C3D0E8}"/>
                  </a:ext>
                </a:extLst>
              </p14:cNvPr>
              <p14:cNvContentPartPr/>
              <p14:nvPr/>
            </p14:nvContentPartPr>
            <p14:xfrm>
              <a:off x="2086053" y="1516587"/>
              <a:ext cx="1395000" cy="576720"/>
            </p14:xfrm>
          </p:contentPart>
        </mc:Choice>
        <mc:Fallback>
          <p:pic>
            <p:nvPicPr>
              <p:cNvPr id="14" name="Freihand 13">
                <a:extLst>
                  <a:ext uri="{FF2B5EF4-FFF2-40B4-BE49-F238E27FC236}">
                    <a16:creationId xmlns:a16="http://schemas.microsoft.com/office/drawing/2014/main" id="{838D362C-688F-44CB-BEFD-841FE2C3D0E8}"/>
                  </a:ext>
                </a:extLst>
              </p:cNvPr>
              <p:cNvPicPr/>
              <p:nvPr/>
            </p:nvPicPr>
            <p:blipFill>
              <a:blip r:embed="rId4"/>
              <a:stretch>
                <a:fillRect/>
              </a:stretch>
            </p:blipFill>
            <p:spPr>
              <a:xfrm>
                <a:off x="2081733" y="1512264"/>
                <a:ext cx="1403640" cy="585365"/>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5" name="Freihand 14">
                <a:extLst>
                  <a:ext uri="{FF2B5EF4-FFF2-40B4-BE49-F238E27FC236}">
                    <a16:creationId xmlns:a16="http://schemas.microsoft.com/office/drawing/2014/main" id="{97206C48-F6E1-44E0-9933-EB010D1E3D67}"/>
                  </a:ext>
                </a:extLst>
              </p14:cNvPr>
              <p14:cNvContentPartPr/>
              <p14:nvPr/>
            </p14:nvContentPartPr>
            <p14:xfrm>
              <a:off x="3773013" y="1518387"/>
              <a:ext cx="246240" cy="437400"/>
            </p14:xfrm>
          </p:contentPart>
        </mc:Choice>
        <mc:Fallback>
          <p:pic>
            <p:nvPicPr>
              <p:cNvPr id="15" name="Freihand 14">
                <a:extLst>
                  <a:ext uri="{FF2B5EF4-FFF2-40B4-BE49-F238E27FC236}">
                    <a16:creationId xmlns:a16="http://schemas.microsoft.com/office/drawing/2014/main" id="{97206C48-F6E1-44E0-9933-EB010D1E3D67}"/>
                  </a:ext>
                </a:extLst>
              </p:cNvPr>
              <p:cNvPicPr/>
              <p:nvPr/>
            </p:nvPicPr>
            <p:blipFill>
              <a:blip r:embed="rId6"/>
              <a:stretch>
                <a:fillRect/>
              </a:stretch>
            </p:blipFill>
            <p:spPr>
              <a:xfrm>
                <a:off x="3768693" y="1514067"/>
                <a:ext cx="254880" cy="4460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25" name="Freihand 24">
                <a:extLst>
                  <a:ext uri="{FF2B5EF4-FFF2-40B4-BE49-F238E27FC236}">
                    <a16:creationId xmlns:a16="http://schemas.microsoft.com/office/drawing/2014/main" id="{2E47BB79-579F-4FC7-A360-A6CF00D6E12F}"/>
                  </a:ext>
                </a:extLst>
              </p14:cNvPr>
              <p14:cNvContentPartPr/>
              <p14:nvPr/>
            </p14:nvContentPartPr>
            <p14:xfrm>
              <a:off x="5047773" y="1343427"/>
              <a:ext cx="530640" cy="344880"/>
            </p14:xfrm>
          </p:contentPart>
        </mc:Choice>
        <mc:Fallback>
          <p:pic>
            <p:nvPicPr>
              <p:cNvPr id="25" name="Freihand 24">
                <a:extLst>
                  <a:ext uri="{FF2B5EF4-FFF2-40B4-BE49-F238E27FC236}">
                    <a16:creationId xmlns:a16="http://schemas.microsoft.com/office/drawing/2014/main" id="{2E47BB79-579F-4FC7-A360-A6CF00D6E12F}"/>
                  </a:ext>
                </a:extLst>
              </p:cNvPr>
              <p:cNvPicPr/>
              <p:nvPr/>
            </p:nvPicPr>
            <p:blipFill>
              <a:blip r:embed="rId8"/>
              <a:stretch>
                <a:fillRect/>
              </a:stretch>
            </p:blipFill>
            <p:spPr>
              <a:xfrm>
                <a:off x="5043456" y="1339102"/>
                <a:ext cx="539274" cy="353529"/>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26" name="Freihand 25">
                <a:extLst>
                  <a:ext uri="{FF2B5EF4-FFF2-40B4-BE49-F238E27FC236}">
                    <a16:creationId xmlns:a16="http://schemas.microsoft.com/office/drawing/2014/main" id="{08083827-A1DC-447C-82DB-329A7DDA7970}"/>
                  </a:ext>
                </a:extLst>
              </p14:cNvPr>
              <p14:cNvContentPartPr/>
              <p14:nvPr/>
            </p14:nvContentPartPr>
            <p14:xfrm>
              <a:off x="4331733" y="1477347"/>
              <a:ext cx="605520" cy="358560"/>
            </p14:xfrm>
          </p:contentPart>
        </mc:Choice>
        <mc:Fallback>
          <p:pic>
            <p:nvPicPr>
              <p:cNvPr id="26" name="Freihand 25">
                <a:extLst>
                  <a:ext uri="{FF2B5EF4-FFF2-40B4-BE49-F238E27FC236}">
                    <a16:creationId xmlns:a16="http://schemas.microsoft.com/office/drawing/2014/main" id="{08083827-A1DC-447C-82DB-329A7DDA7970}"/>
                  </a:ext>
                </a:extLst>
              </p:cNvPr>
              <p:cNvPicPr/>
              <p:nvPr/>
            </p:nvPicPr>
            <p:blipFill>
              <a:blip r:embed="rId10"/>
              <a:stretch>
                <a:fillRect/>
              </a:stretch>
            </p:blipFill>
            <p:spPr>
              <a:xfrm>
                <a:off x="4327413" y="1473031"/>
                <a:ext cx="614160" cy="367191"/>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29" name="Freihand 28">
                <a:extLst>
                  <a:ext uri="{FF2B5EF4-FFF2-40B4-BE49-F238E27FC236}">
                    <a16:creationId xmlns:a16="http://schemas.microsoft.com/office/drawing/2014/main" id="{38627D56-DF9B-4D8C-8C49-C3D10B9302D9}"/>
                  </a:ext>
                </a:extLst>
              </p14:cNvPr>
              <p14:cNvContentPartPr/>
              <p14:nvPr/>
            </p14:nvContentPartPr>
            <p14:xfrm>
              <a:off x="2204493" y="3386427"/>
              <a:ext cx="221040" cy="193680"/>
            </p14:xfrm>
          </p:contentPart>
        </mc:Choice>
        <mc:Fallback>
          <p:pic>
            <p:nvPicPr>
              <p:cNvPr id="29" name="Freihand 28">
                <a:extLst>
                  <a:ext uri="{FF2B5EF4-FFF2-40B4-BE49-F238E27FC236}">
                    <a16:creationId xmlns:a16="http://schemas.microsoft.com/office/drawing/2014/main" id="{38627D56-DF9B-4D8C-8C49-C3D10B9302D9}"/>
                  </a:ext>
                </a:extLst>
              </p:cNvPr>
              <p:cNvPicPr/>
              <p:nvPr/>
            </p:nvPicPr>
            <p:blipFill>
              <a:blip r:embed="rId12"/>
              <a:stretch>
                <a:fillRect/>
              </a:stretch>
            </p:blipFill>
            <p:spPr>
              <a:xfrm>
                <a:off x="2200173" y="3382099"/>
                <a:ext cx="229680" cy="202336"/>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32" name="Freihand 31">
                <a:extLst>
                  <a:ext uri="{FF2B5EF4-FFF2-40B4-BE49-F238E27FC236}">
                    <a16:creationId xmlns:a16="http://schemas.microsoft.com/office/drawing/2014/main" id="{B29C0D1C-149E-4581-B146-44B7A574C82D}"/>
                  </a:ext>
                </a:extLst>
              </p14:cNvPr>
              <p14:cNvContentPartPr/>
              <p14:nvPr/>
            </p14:nvContentPartPr>
            <p14:xfrm>
              <a:off x="2561973" y="3458427"/>
              <a:ext cx="239040" cy="198720"/>
            </p14:xfrm>
          </p:contentPart>
        </mc:Choice>
        <mc:Fallback>
          <p:pic>
            <p:nvPicPr>
              <p:cNvPr id="32" name="Freihand 31">
                <a:extLst>
                  <a:ext uri="{FF2B5EF4-FFF2-40B4-BE49-F238E27FC236}">
                    <a16:creationId xmlns:a16="http://schemas.microsoft.com/office/drawing/2014/main" id="{B29C0D1C-149E-4581-B146-44B7A574C82D}"/>
                  </a:ext>
                </a:extLst>
              </p:cNvPr>
              <p:cNvPicPr/>
              <p:nvPr/>
            </p:nvPicPr>
            <p:blipFill>
              <a:blip r:embed="rId14"/>
              <a:stretch>
                <a:fillRect/>
              </a:stretch>
            </p:blipFill>
            <p:spPr>
              <a:xfrm>
                <a:off x="2557653" y="3454107"/>
                <a:ext cx="247680" cy="2073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33" name="Freihand 32">
                <a:extLst>
                  <a:ext uri="{FF2B5EF4-FFF2-40B4-BE49-F238E27FC236}">
                    <a16:creationId xmlns:a16="http://schemas.microsoft.com/office/drawing/2014/main" id="{BFCAF365-A380-48A2-A9C2-D3E28EC6DAC1}"/>
                  </a:ext>
                </a:extLst>
              </p14:cNvPr>
              <p14:cNvContentPartPr/>
              <p14:nvPr/>
            </p14:nvContentPartPr>
            <p14:xfrm>
              <a:off x="5132373" y="4755147"/>
              <a:ext cx="3206160" cy="111600"/>
            </p14:xfrm>
          </p:contentPart>
        </mc:Choice>
        <mc:Fallback>
          <p:pic>
            <p:nvPicPr>
              <p:cNvPr id="33" name="Freihand 32">
                <a:extLst>
                  <a:ext uri="{FF2B5EF4-FFF2-40B4-BE49-F238E27FC236}">
                    <a16:creationId xmlns:a16="http://schemas.microsoft.com/office/drawing/2014/main" id="{BFCAF365-A380-48A2-A9C2-D3E28EC6DAC1}"/>
                  </a:ext>
                </a:extLst>
              </p:cNvPr>
              <p:cNvPicPr/>
              <p:nvPr/>
            </p:nvPicPr>
            <p:blipFill>
              <a:blip r:embed="rId16"/>
              <a:stretch>
                <a:fillRect/>
              </a:stretch>
            </p:blipFill>
            <p:spPr>
              <a:xfrm>
                <a:off x="5128053" y="4750827"/>
                <a:ext cx="3214800" cy="12024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34" name="Freihand 33">
                <a:extLst>
                  <a:ext uri="{FF2B5EF4-FFF2-40B4-BE49-F238E27FC236}">
                    <a16:creationId xmlns:a16="http://schemas.microsoft.com/office/drawing/2014/main" id="{3E57B50A-E99E-482C-B6D6-49C14E755657}"/>
                  </a:ext>
                </a:extLst>
              </p14:cNvPr>
              <p14:cNvContentPartPr/>
              <p14:nvPr/>
            </p14:nvContentPartPr>
            <p14:xfrm>
              <a:off x="327813" y="5060427"/>
              <a:ext cx="712440" cy="105840"/>
            </p14:xfrm>
          </p:contentPart>
        </mc:Choice>
        <mc:Fallback>
          <p:pic>
            <p:nvPicPr>
              <p:cNvPr id="34" name="Freihand 33">
                <a:extLst>
                  <a:ext uri="{FF2B5EF4-FFF2-40B4-BE49-F238E27FC236}">
                    <a16:creationId xmlns:a16="http://schemas.microsoft.com/office/drawing/2014/main" id="{3E57B50A-E99E-482C-B6D6-49C14E755657}"/>
                  </a:ext>
                </a:extLst>
              </p:cNvPr>
              <p:cNvPicPr/>
              <p:nvPr/>
            </p:nvPicPr>
            <p:blipFill>
              <a:blip r:embed="rId18"/>
              <a:stretch>
                <a:fillRect/>
              </a:stretch>
            </p:blipFill>
            <p:spPr>
              <a:xfrm>
                <a:off x="323493" y="5056107"/>
                <a:ext cx="721080" cy="11448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36" name="Freihand 35">
                <a:extLst>
                  <a:ext uri="{FF2B5EF4-FFF2-40B4-BE49-F238E27FC236}">
                    <a16:creationId xmlns:a16="http://schemas.microsoft.com/office/drawing/2014/main" id="{BD993148-AB75-4F83-A273-4FA70C46845F}"/>
                  </a:ext>
                </a:extLst>
              </p14:cNvPr>
              <p14:cNvContentPartPr/>
              <p14:nvPr/>
            </p14:nvContentPartPr>
            <p14:xfrm>
              <a:off x="1118373" y="2364387"/>
              <a:ext cx="1675440" cy="178920"/>
            </p14:xfrm>
          </p:contentPart>
        </mc:Choice>
        <mc:Fallback>
          <p:pic>
            <p:nvPicPr>
              <p:cNvPr id="36" name="Freihand 35">
                <a:extLst>
                  <a:ext uri="{FF2B5EF4-FFF2-40B4-BE49-F238E27FC236}">
                    <a16:creationId xmlns:a16="http://schemas.microsoft.com/office/drawing/2014/main" id="{BD993148-AB75-4F83-A273-4FA70C46845F}"/>
                  </a:ext>
                </a:extLst>
              </p:cNvPr>
              <p:cNvPicPr/>
              <p:nvPr/>
            </p:nvPicPr>
            <p:blipFill>
              <a:blip r:embed="rId20"/>
              <a:stretch>
                <a:fillRect/>
              </a:stretch>
            </p:blipFill>
            <p:spPr>
              <a:xfrm>
                <a:off x="1114053" y="2360067"/>
                <a:ext cx="1684080" cy="18756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37" name="Freihand 36">
                <a:extLst>
                  <a:ext uri="{FF2B5EF4-FFF2-40B4-BE49-F238E27FC236}">
                    <a16:creationId xmlns:a16="http://schemas.microsoft.com/office/drawing/2014/main" id="{CF7A6F90-8A3D-42E7-AC2A-6257C63E8C03}"/>
                  </a:ext>
                </a:extLst>
              </p14:cNvPr>
              <p14:cNvContentPartPr/>
              <p14:nvPr/>
            </p14:nvContentPartPr>
            <p14:xfrm>
              <a:off x="2843853" y="5458587"/>
              <a:ext cx="1679400" cy="559440"/>
            </p14:xfrm>
          </p:contentPart>
        </mc:Choice>
        <mc:Fallback>
          <p:pic>
            <p:nvPicPr>
              <p:cNvPr id="37" name="Freihand 36">
                <a:extLst>
                  <a:ext uri="{FF2B5EF4-FFF2-40B4-BE49-F238E27FC236}">
                    <a16:creationId xmlns:a16="http://schemas.microsoft.com/office/drawing/2014/main" id="{CF7A6F90-8A3D-42E7-AC2A-6257C63E8C03}"/>
                  </a:ext>
                </a:extLst>
              </p:cNvPr>
              <p:cNvPicPr/>
              <p:nvPr/>
            </p:nvPicPr>
            <p:blipFill>
              <a:blip r:embed="rId22"/>
              <a:stretch>
                <a:fillRect/>
              </a:stretch>
            </p:blipFill>
            <p:spPr>
              <a:xfrm>
                <a:off x="2839533" y="5454267"/>
                <a:ext cx="1688040" cy="56808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38" name="Freihand 37">
                <a:extLst>
                  <a:ext uri="{FF2B5EF4-FFF2-40B4-BE49-F238E27FC236}">
                    <a16:creationId xmlns:a16="http://schemas.microsoft.com/office/drawing/2014/main" id="{EDE5DAE6-61F3-430A-9F02-D4FD6061DE4E}"/>
                  </a:ext>
                </a:extLst>
              </p14:cNvPr>
              <p14:cNvContentPartPr/>
              <p14:nvPr/>
            </p14:nvContentPartPr>
            <p14:xfrm>
              <a:off x="7213893" y="5891307"/>
              <a:ext cx="608040" cy="62280"/>
            </p14:xfrm>
          </p:contentPart>
        </mc:Choice>
        <mc:Fallback>
          <p:pic>
            <p:nvPicPr>
              <p:cNvPr id="38" name="Freihand 37">
                <a:extLst>
                  <a:ext uri="{FF2B5EF4-FFF2-40B4-BE49-F238E27FC236}">
                    <a16:creationId xmlns:a16="http://schemas.microsoft.com/office/drawing/2014/main" id="{EDE5DAE6-61F3-430A-9F02-D4FD6061DE4E}"/>
                  </a:ext>
                </a:extLst>
              </p:cNvPr>
              <p:cNvPicPr/>
              <p:nvPr/>
            </p:nvPicPr>
            <p:blipFill>
              <a:blip r:embed="rId24"/>
              <a:stretch>
                <a:fillRect/>
              </a:stretch>
            </p:blipFill>
            <p:spPr>
              <a:xfrm>
                <a:off x="7209573" y="5886987"/>
                <a:ext cx="616680" cy="70920"/>
              </a:xfrm>
              <a:prstGeom prst="rect">
                <a:avLst/>
              </a:prstGeom>
            </p:spPr>
          </p:pic>
        </mc:Fallback>
      </mc:AlternateContent>
    </p:spTree>
    <p:extLst>
      <p:ext uri="{BB962C8B-B14F-4D97-AF65-F5344CB8AC3E}">
        <p14:creationId xmlns:p14="http://schemas.microsoft.com/office/powerpoint/2010/main" val="193018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04172" y="0"/>
            <a:ext cx="9460375" cy="561067"/>
          </a:xfrm>
          <a:prstGeom prst="rect">
            <a:avLst/>
          </a:prstGeom>
          <a:noFill/>
          <a:ln>
            <a:noFill/>
          </a:ln>
        </p:spPr>
        <p:txBody>
          <a:bodyPr lIns="81646" tIns="40823" rIns="81646" bIns="40823" anchor="ctr" anchorCtr="1"/>
          <a:lstStyle/>
          <a:p>
            <a:r>
              <a:rPr lang="de-DE" sz="2400" b="1"/>
              <a:t>Inflation and Unemployment : </a:t>
            </a:r>
            <a:r>
              <a:rPr lang="de-DE" sz="2400" b="1" dirty="0" err="1"/>
              <a:t>Philippskurve</a:t>
            </a:r>
            <a:endParaRPr lang="de-DE" sz="2400" b="1" dirty="0"/>
          </a:p>
        </p:txBody>
      </p:sp>
      <p:sp>
        <p:nvSpPr>
          <p:cNvPr id="4" name="Textfeld 3"/>
          <p:cNvSpPr txBox="1"/>
          <p:nvPr/>
        </p:nvSpPr>
        <p:spPr>
          <a:xfrm>
            <a:off x="0" y="485826"/>
            <a:ext cx="12192000" cy="5748543"/>
          </a:xfrm>
          <a:prstGeom prst="rect">
            <a:avLst/>
          </a:prstGeom>
          <a:noFill/>
        </p:spPr>
        <p:txBody>
          <a:bodyPr wrap="square" rtlCol="0">
            <a:noAutofit/>
          </a:bodyPr>
          <a:lstStyle/>
          <a:p>
            <a:r>
              <a:rPr lang="en-US" sz="2540" dirty="0"/>
              <a:t>Transition from price level to inflation</a:t>
            </a:r>
            <a:r>
              <a:rPr lang="de-DE" sz="2540" dirty="0"/>
              <a:t>:</a:t>
            </a:r>
          </a:p>
          <a:p>
            <a:endParaRPr lang="de-DE" sz="2540" dirty="0"/>
          </a:p>
          <a:p>
            <a:r>
              <a:rPr lang="de-DE" sz="2540" dirty="0"/>
              <a:t>Price </a:t>
            </a:r>
            <a:r>
              <a:rPr lang="de-DE" sz="2540" dirty="0" err="1"/>
              <a:t>level</a:t>
            </a:r>
            <a:r>
              <a:rPr lang="de-DE" sz="2540" dirty="0"/>
              <a:t> (P) → Inflation (</a:t>
            </a:r>
            <a:r>
              <a:rPr lang="el-GR" sz="2540" dirty="0"/>
              <a:t>π</a:t>
            </a:r>
            <a:r>
              <a:rPr lang="de-DE" sz="2540" dirty="0"/>
              <a:t>)	</a:t>
            </a:r>
            <a:r>
              <a:rPr lang="de-DE" sz="2540" dirty="0" err="1"/>
              <a:t>determine</a:t>
            </a:r>
            <a:r>
              <a:rPr lang="de-DE" sz="2540" dirty="0"/>
              <a:t> </a:t>
            </a:r>
            <a:r>
              <a:rPr lang="de-DE" sz="2540" dirty="0" err="1"/>
              <a:t>the</a:t>
            </a:r>
            <a:r>
              <a:rPr lang="de-DE" sz="2540" dirty="0"/>
              <a:t> </a:t>
            </a:r>
            <a:r>
              <a:rPr lang="de-DE" sz="2540" dirty="0" err="1"/>
              <a:t>percentage</a:t>
            </a:r>
            <a:r>
              <a:rPr lang="de-DE" sz="2540" dirty="0"/>
              <a:t> </a:t>
            </a:r>
            <a:r>
              <a:rPr lang="de-DE" sz="2540" dirty="0" err="1"/>
              <a:t>change</a:t>
            </a:r>
            <a:r>
              <a:rPr lang="de-DE" sz="2540" dirty="0"/>
              <a:t>!</a:t>
            </a:r>
          </a:p>
          <a:p>
            <a:r>
              <a:rPr lang="de-DE" sz="2540" dirty="0"/>
              <a:t>		</a:t>
            </a:r>
            <a:r>
              <a:rPr lang="el-GR" sz="2540" dirty="0"/>
              <a:t> </a:t>
            </a:r>
            <a:endParaRPr lang="de-DE" sz="2540" dirty="0"/>
          </a:p>
          <a:p>
            <a:r>
              <a:rPr lang="de-DE" sz="2540" dirty="0"/>
              <a:t>Inflation:		</a:t>
            </a:r>
            <a:r>
              <a:rPr lang="el-GR" sz="2540" dirty="0"/>
              <a:t>π</a:t>
            </a:r>
            <a:r>
              <a:rPr lang="de-DE" sz="2540" baseline="-25000" dirty="0"/>
              <a:t>t</a:t>
            </a:r>
            <a:r>
              <a:rPr lang="en-US" sz="2540" dirty="0"/>
              <a:t>=(P</a:t>
            </a:r>
            <a:r>
              <a:rPr lang="en-US" sz="2540" baseline="-25000" dirty="0"/>
              <a:t>t</a:t>
            </a:r>
            <a:r>
              <a:rPr lang="en-US" sz="2540" dirty="0"/>
              <a:t>-P</a:t>
            </a:r>
            <a:r>
              <a:rPr lang="en-US" sz="2540" baseline="-25000" dirty="0"/>
              <a:t>t-1</a:t>
            </a:r>
            <a:r>
              <a:rPr lang="en-US" sz="2540" dirty="0"/>
              <a:t>)/P</a:t>
            </a:r>
            <a:r>
              <a:rPr lang="en-US" sz="2540" baseline="-25000" dirty="0"/>
              <a:t>t-1</a:t>
            </a:r>
            <a:r>
              <a:rPr lang="en-US" sz="2540" dirty="0"/>
              <a:t>=P</a:t>
            </a:r>
            <a:r>
              <a:rPr lang="en-US" sz="2540" baseline="-25000" dirty="0"/>
              <a:t>t</a:t>
            </a:r>
            <a:r>
              <a:rPr lang="en-US" sz="2540" dirty="0"/>
              <a:t>/P</a:t>
            </a:r>
            <a:r>
              <a:rPr lang="en-US" sz="2540" baseline="-25000" dirty="0"/>
              <a:t>t-1</a:t>
            </a:r>
            <a:r>
              <a:rPr lang="en-US" sz="2540" dirty="0"/>
              <a:t>-1		relative change compared to the 									former period</a:t>
            </a:r>
          </a:p>
          <a:p>
            <a:endParaRPr lang="en-US" sz="2540" dirty="0"/>
          </a:p>
          <a:p>
            <a:r>
              <a:rPr lang="en-US" sz="2540" dirty="0"/>
              <a:t>Expected Inflation:	</a:t>
            </a:r>
            <a:r>
              <a:rPr lang="el-GR" sz="2540" dirty="0"/>
              <a:t>π</a:t>
            </a:r>
            <a:r>
              <a:rPr lang="de-DE" sz="2540" baseline="-25000" dirty="0"/>
              <a:t>t</a:t>
            </a:r>
            <a:r>
              <a:rPr lang="en-US" sz="2540" baseline="30000" dirty="0"/>
              <a:t>e</a:t>
            </a:r>
            <a:r>
              <a:rPr lang="en-US" sz="2540" dirty="0"/>
              <a:t>=(P</a:t>
            </a:r>
            <a:r>
              <a:rPr lang="en-US" sz="2540" baseline="-25000" dirty="0"/>
              <a:t>t</a:t>
            </a:r>
            <a:r>
              <a:rPr lang="en-US" sz="2540" baseline="30000" dirty="0"/>
              <a:t>e</a:t>
            </a:r>
            <a:r>
              <a:rPr lang="en-US" sz="2540" dirty="0"/>
              <a:t>-P</a:t>
            </a:r>
            <a:r>
              <a:rPr lang="en-US" sz="2540" baseline="-25000" dirty="0"/>
              <a:t>t-1</a:t>
            </a:r>
            <a:r>
              <a:rPr lang="en-US" sz="2540" dirty="0"/>
              <a:t>)/P</a:t>
            </a:r>
            <a:r>
              <a:rPr lang="en-US" sz="2540" baseline="-25000" dirty="0"/>
              <a:t>t-1</a:t>
            </a:r>
            <a:r>
              <a:rPr lang="en-US" sz="2540" dirty="0"/>
              <a:t>=P</a:t>
            </a:r>
            <a:r>
              <a:rPr lang="en-US" sz="2540" baseline="-25000" dirty="0"/>
              <a:t>t</a:t>
            </a:r>
            <a:r>
              <a:rPr lang="en-US" sz="2540" baseline="30000" dirty="0"/>
              <a:t>e</a:t>
            </a:r>
            <a:r>
              <a:rPr lang="en-US" sz="2540" dirty="0"/>
              <a:t>/P</a:t>
            </a:r>
            <a:r>
              <a:rPr lang="en-US" sz="2540" baseline="-25000" dirty="0"/>
              <a:t>t-1</a:t>
            </a:r>
            <a:r>
              <a:rPr lang="en-US" sz="2540" dirty="0"/>
              <a:t>-1		relative expected change compared 								to the former period</a:t>
            </a:r>
          </a:p>
          <a:p>
            <a:endParaRPr lang="en-US" sz="2540" dirty="0"/>
          </a:p>
          <a:p>
            <a:endParaRPr lang="de-DE" sz="2540" dirty="0"/>
          </a:p>
          <a:p>
            <a:r>
              <a:rPr lang="de-DE" sz="2400" dirty="0" err="1"/>
              <a:t>output</a:t>
            </a:r>
            <a:r>
              <a:rPr lang="de-DE" sz="2400" dirty="0"/>
              <a:t> (y) → </a:t>
            </a:r>
            <a:r>
              <a:rPr lang="de-DE" sz="2400" dirty="0" err="1"/>
              <a:t>unemployment</a:t>
            </a:r>
            <a:r>
              <a:rPr lang="de-DE" sz="2400" dirty="0"/>
              <a:t> (u)</a:t>
            </a:r>
          </a:p>
          <a:p>
            <a:r>
              <a:rPr lang="de-DE" sz="2400" dirty="0"/>
              <a:t>				</a:t>
            </a:r>
            <a:r>
              <a:rPr lang="de-DE" sz="2400" b="1" dirty="0" err="1"/>
              <a:t>Okuns</a:t>
            </a:r>
            <a:r>
              <a:rPr lang="de-DE" sz="2400" b="1" dirty="0"/>
              <a:t> </a:t>
            </a:r>
            <a:r>
              <a:rPr lang="de-DE" sz="2400" b="1" dirty="0" err="1"/>
              <a:t>law</a:t>
            </a:r>
            <a:r>
              <a:rPr lang="de-DE" sz="2400" dirty="0"/>
              <a:t>!</a:t>
            </a:r>
          </a:p>
          <a:p>
            <a:endParaRPr lang="de-DE" sz="2400" dirty="0"/>
          </a:p>
          <a:p>
            <a:r>
              <a:rPr lang="de-DE" sz="2400" dirty="0"/>
              <a:t>			-A(</a:t>
            </a:r>
            <a:r>
              <a:rPr lang="en-US" sz="2400" dirty="0" err="1"/>
              <a:t>u</a:t>
            </a:r>
            <a:r>
              <a:rPr lang="en-US" sz="2400" baseline="-25000" dirty="0" err="1"/>
              <a:t>t</a:t>
            </a:r>
            <a:r>
              <a:rPr lang="en-US" sz="2400" dirty="0"/>
              <a:t>-u*</a:t>
            </a:r>
            <a:r>
              <a:rPr lang="de-DE" sz="2400" dirty="0"/>
              <a:t>)=(</a:t>
            </a:r>
            <a:r>
              <a:rPr lang="en-US" sz="2400" dirty="0" err="1"/>
              <a:t>Y</a:t>
            </a:r>
            <a:r>
              <a:rPr lang="en-US" sz="2400" baseline="-25000" dirty="0" err="1"/>
              <a:t>t</a:t>
            </a:r>
            <a:r>
              <a:rPr lang="en-US" sz="2400" dirty="0"/>
              <a:t>-Y*)/Y*  (A&gt;0)</a:t>
            </a:r>
            <a:endParaRPr lang="de-DE" sz="2400" dirty="0"/>
          </a:p>
          <a:p>
            <a:endParaRPr lang="de-DE" sz="2540" dirty="0"/>
          </a:p>
        </p:txBody>
      </p:sp>
      <p:sp>
        <p:nvSpPr>
          <p:cNvPr id="2" name="Rechteck 1">
            <a:extLst>
              <a:ext uri="{FF2B5EF4-FFF2-40B4-BE49-F238E27FC236}">
                <a16:creationId xmlns:a16="http://schemas.microsoft.com/office/drawing/2014/main" id="{69E6E6C6-4767-1F7B-7656-6BC5104DA29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17" name="Freihand 16">
                <a:extLst>
                  <a:ext uri="{FF2B5EF4-FFF2-40B4-BE49-F238E27FC236}">
                    <a16:creationId xmlns:a16="http://schemas.microsoft.com/office/drawing/2014/main" id="{6A5A512A-2C71-4786-85A5-3EA4A045976E}"/>
                  </a:ext>
                </a:extLst>
              </p14:cNvPr>
              <p14:cNvContentPartPr/>
              <p14:nvPr/>
            </p14:nvContentPartPr>
            <p14:xfrm>
              <a:off x="4093053" y="1507227"/>
              <a:ext cx="625320" cy="396000"/>
            </p14:xfrm>
          </p:contentPart>
        </mc:Choice>
        <mc:Fallback>
          <p:pic>
            <p:nvPicPr>
              <p:cNvPr id="17" name="Freihand 16">
                <a:extLst>
                  <a:ext uri="{FF2B5EF4-FFF2-40B4-BE49-F238E27FC236}">
                    <a16:creationId xmlns:a16="http://schemas.microsoft.com/office/drawing/2014/main" id="{6A5A512A-2C71-4786-85A5-3EA4A045976E}"/>
                  </a:ext>
                </a:extLst>
              </p:cNvPr>
              <p:cNvPicPr/>
              <p:nvPr/>
            </p:nvPicPr>
            <p:blipFill>
              <a:blip r:embed="rId4"/>
              <a:stretch>
                <a:fillRect/>
              </a:stretch>
            </p:blipFill>
            <p:spPr>
              <a:xfrm>
                <a:off x="4088731" y="1502907"/>
                <a:ext cx="633965" cy="40464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8" name="Freihand 17">
                <a:extLst>
                  <a:ext uri="{FF2B5EF4-FFF2-40B4-BE49-F238E27FC236}">
                    <a16:creationId xmlns:a16="http://schemas.microsoft.com/office/drawing/2014/main" id="{95FE0FCD-6357-4436-9AAE-F026E4C5F151}"/>
                  </a:ext>
                </a:extLst>
              </p14:cNvPr>
              <p14:cNvContentPartPr/>
              <p14:nvPr/>
            </p14:nvContentPartPr>
            <p14:xfrm>
              <a:off x="3876693" y="1904667"/>
              <a:ext cx="131400" cy="218880"/>
            </p14:xfrm>
          </p:contentPart>
        </mc:Choice>
        <mc:Fallback>
          <p:pic>
            <p:nvPicPr>
              <p:cNvPr id="18" name="Freihand 17">
                <a:extLst>
                  <a:ext uri="{FF2B5EF4-FFF2-40B4-BE49-F238E27FC236}">
                    <a16:creationId xmlns:a16="http://schemas.microsoft.com/office/drawing/2014/main" id="{95FE0FCD-6357-4436-9AAE-F026E4C5F151}"/>
                  </a:ext>
                </a:extLst>
              </p:cNvPr>
              <p:cNvPicPr/>
              <p:nvPr/>
            </p:nvPicPr>
            <p:blipFill>
              <a:blip r:embed="rId6"/>
              <a:stretch>
                <a:fillRect/>
              </a:stretch>
            </p:blipFill>
            <p:spPr>
              <a:xfrm>
                <a:off x="3872373" y="1900347"/>
                <a:ext cx="140040" cy="2275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25" name="Freihand 24">
                <a:extLst>
                  <a:ext uri="{FF2B5EF4-FFF2-40B4-BE49-F238E27FC236}">
                    <a16:creationId xmlns:a16="http://schemas.microsoft.com/office/drawing/2014/main" id="{02D307D3-9C62-49EB-B7D4-2D4A5CFE67E2}"/>
                  </a:ext>
                </a:extLst>
              </p14:cNvPr>
              <p14:cNvContentPartPr/>
              <p14:nvPr/>
            </p14:nvContentPartPr>
            <p14:xfrm>
              <a:off x="4269813" y="2494347"/>
              <a:ext cx="560880" cy="350280"/>
            </p14:xfrm>
          </p:contentPart>
        </mc:Choice>
        <mc:Fallback>
          <p:pic>
            <p:nvPicPr>
              <p:cNvPr id="25" name="Freihand 24">
                <a:extLst>
                  <a:ext uri="{FF2B5EF4-FFF2-40B4-BE49-F238E27FC236}">
                    <a16:creationId xmlns:a16="http://schemas.microsoft.com/office/drawing/2014/main" id="{02D307D3-9C62-49EB-B7D4-2D4A5CFE67E2}"/>
                  </a:ext>
                </a:extLst>
              </p:cNvPr>
              <p:cNvPicPr/>
              <p:nvPr/>
            </p:nvPicPr>
            <p:blipFill>
              <a:blip r:embed="rId8"/>
              <a:stretch>
                <a:fillRect/>
              </a:stretch>
            </p:blipFill>
            <p:spPr>
              <a:xfrm>
                <a:off x="4265490" y="2490027"/>
                <a:ext cx="569526" cy="3589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46" name="Freihand 45">
                <a:extLst>
                  <a:ext uri="{FF2B5EF4-FFF2-40B4-BE49-F238E27FC236}">
                    <a16:creationId xmlns:a16="http://schemas.microsoft.com/office/drawing/2014/main" id="{8F0A7698-87C5-4E99-BC7E-348DECD1203F}"/>
                  </a:ext>
                </a:extLst>
              </p14:cNvPr>
              <p14:cNvContentPartPr/>
              <p14:nvPr/>
            </p14:nvContentPartPr>
            <p14:xfrm>
              <a:off x="2759613" y="3796467"/>
              <a:ext cx="353520" cy="42840"/>
            </p14:xfrm>
          </p:contentPart>
        </mc:Choice>
        <mc:Fallback>
          <p:pic>
            <p:nvPicPr>
              <p:cNvPr id="46" name="Freihand 45">
                <a:extLst>
                  <a:ext uri="{FF2B5EF4-FFF2-40B4-BE49-F238E27FC236}">
                    <a16:creationId xmlns:a16="http://schemas.microsoft.com/office/drawing/2014/main" id="{8F0A7698-87C5-4E99-BC7E-348DECD1203F}"/>
                  </a:ext>
                </a:extLst>
              </p:cNvPr>
              <p:cNvPicPr/>
              <p:nvPr/>
            </p:nvPicPr>
            <p:blipFill>
              <a:blip r:embed="rId10"/>
              <a:stretch>
                <a:fillRect/>
              </a:stretch>
            </p:blipFill>
            <p:spPr>
              <a:xfrm>
                <a:off x="2755293" y="3792147"/>
                <a:ext cx="362160" cy="514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48" name="Freihand 47">
                <a:extLst>
                  <a:ext uri="{FF2B5EF4-FFF2-40B4-BE49-F238E27FC236}">
                    <a16:creationId xmlns:a16="http://schemas.microsoft.com/office/drawing/2014/main" id="{E2997D8D-A09E-4958-B193-D6DEF237D495}"/>
                  </a:ext>
                </a:extLst>
              </p14:cNvPr>
              <p14:cNvContentPartPr/>
              <p14:nvPr/>
            </p14:nvContentPartPr>
            <p14:xfrm>
              <a:off x="3272973" y="1688307"/>
              <a:ext cx="479160" cy="898920"/>
            </p14:xfrm>
          </p:contentPart>
        </mc:Choice>
        <mc:Fallback>
          <p:pic>
            <p:nvPicPr>
              <p:cNvPr id="48" name="Freihand 47">
                <a:extLst>
                  <a:ext uri="{FF2B5EF4-FFF2-40B4-BE49-F238E27FC236}">
                    <a16:creationId xmlns:a16="http://schemas.microsoft.com/office/drawing/2014/main" id="{E2997D8D-A09E-4958-B193-D6DEF237D495}"/>
                  </a:ext>
                </a:extLst>
              </p:cNvPr>
              <p:cNvPicPr/>
              <p:nvPr/>
            </p:nvPicPr>
            <p:blipFill>
              <a:blip r:embed="rId12"/>
              <a:stretch>
                <a:fillRect/>
              </a:stretch>
            </p:blipFill>
            <p:spPr>
              <a:xfrm>
                <a:off x="3268653" y="1683987"/>
                <a:ext cx="487800" cy="90756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51" name="Freihand 50">
                <a:extLst>
                  <a:ext uri="{FF2B5EF4-FFF2-40B4-BE49-F238E27FC236}">
                    <a16:creationId xmlns:a16="http://schemas.microsoft.com/office/drawing/2014/main" id="{4E6429FD-D63F-4A58-A159-BB9FCD2F861F}"/>
                  </a:ext>
                </a:extLst>
              </p14:cNvPr>
              <p14:cNvContentPartPr/>
              <p14:nvPr/>
            </p14:nvContentPartPr>
            <p14:xfrm>
              <a:off x="3447573" y="3220107"/>
              <a:ext cx="366840" cy="534600"/>
            </p14:xfrm>
          </p:contentPart>
        </mc:Choice>
        <mc:Fallback>
          <p:pic>
            <p:nvPicPr>
              <p:cNvPr id="51" name="Freihand 50">
                <a:extLst>
                  <a:ext uri="{FF2B5EF4-FFF2-40B4-BE49-F238E27FC236}">
                    <a16:creationId xmlns:a16="http://schemas.microsoft.com/office/drawing/2014/main" id="{4E6429FD-D63F-4A58-A159-BB9FCD2F861F}"/>
                  </a:ext>
                </a:extLst>
              </p:cNvPr>
              <p:cNvPicPr/>
              <p:nvPr/>
            </p:nvPicPr>
            <p:blipFill>
              <a:blip r:embed="rId14"/>
              <a:stretch>
                <a:fillRect/>
              </a:stretch>
            </p:blipFill>
            <p:spPr>
              <a:xfrm>
                <a:off x="3443257" y="3215787"/>
                <a:ext cx="375472" cy="54324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54" name="Freihand 53">
                <a:extLst>
                  <a:ext uri="{FF2B5EF4-FFF2-40B4-BE49-F238E27FC236}">
                    <a16:creationId xmlns:a16="http://schemas.microsoft.com/office/drawing/2014/main" id="{EED2AD33-276D-4AF6-9164-628B7C7B6969}"/>
                  </a:ext>
                </a:extLst>
              </p14:cNvPr>
              <p14:cNvContentPartPr/>
              <p14:nvPr/>
            </p14:nvContentPartPr>
            <p14:xfrm>
              <a:off x="2955453" y="3042987"/>
              <a:ext cx="154440" cy="246240"/>
            </p14:xfrm>
          </p:contentPart>
        </mc:Choice>
        <mc:Fallback>
          <p:pic>
            <p:nvPicPr>
              <p:cNvPr id="54" name="Freihand 53">
                <a:extLst>
                  <a:ext uri="{FF2B5EF4-FFF2-40B4-BE49-F238E27FC236}">
                    <a16:creationId xmlns:a16="http://schemas.microsoft.com/office/drawing/2014/main" id="{EED2AD33-276D-4AF6-9164-628B7C7B6969}"/>
                  </a:ext>
                </a:extLst>
              </p:cNvPr>
              <p:cNvPicPr/>
              <p:nvPr/>
            </p:nvPicPr>
            <p:blipFill>
              <a:blip r:embed="rId16"/>
              <a:stretch>
                <a:fillRect/>
              </a:stretch>
            </p:blipFill>
            <p:spPr>
              <a:xfrm>
                <a:off x="2951133" y="3038673"/>
                <a:ext cx="163080" cy="254867"/>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64" name="Freihand 63">
                <a:extLst>
                  <a:ext uri="{FF2B5EF4-FFF2-40B4-BE49-F238E27FC236}">
                    <a16:creationId xmlns:a16="http://schemas.microsoft.com/office/drawing/2014/main" id="{6258E2B6-A024-4437-B740-A8327B717389}"/>
                  </a:ext>
                </a:extLst>
              </p14:cNvPr>
              <p14:cNvContentPartPr/>
              <p14:nvPr/>
            </p14:nvContentPartPr>
            <p14:xfrm>
              <a:off x="2054733" y="2688747"/>
              <a:ext cx="766440" cy="478800"/>
            </p14:xfrm>
          </p:contentPart>
        </mc:Choice>
        <mc:Fallback>
          <p:pic>
            <p:nvPicPr>
              <p:cNvPr id="64" name="Freihand 63">
                <a:extLst>
                  <a:ext uri="{FF2B5EF4-FFF2-40B4-BE49-F238E27FC236}">
                    <a16:creationId xmlns:a16="http://schemas.microsoft.com/office/drawing/2014/main" id="{6258E2B6-A024-4437-B740-A8327B717389}"/>
                  </a:ext>
                </a:extLst>
              </p:cNvPr>
              <p:cNvPicPr/>
              <p:nvPr/>
            </p:nvPicPr>
            <p:blipFill>
              <a:blip r:embed="rId18"/>
              <a:stretch>
                <a:fillRect/>
              </a:stretch>
            </p:blipFill>
            <p:spPr>
              <a:xfrm>
                <a:off x="2050413" y="2684430"/>
                <a:ext cx="775080" cy="487434"/>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88" name="Freihand 87">
                <a:extLst>
                  <a:ext uri="{FF2B5EF4-FFF2-40B4-BE49-F238E27FC236}">
                    <a16:creationId xmlns:a16="http://schemas.microsoft.com/office/drawing/2014/main" id="{A80FB443-83AD-45D9-9B2C-604B2980AE5C}"/>
                  </a:ext>
                </a:extLst>
              </p14:cNvPr>
              <p14:cNvContentPartPr/>
              <p14:nvPr/>
            </p14:nvContentPartPr>
            <p14:xfrm>
              <a:off x="4909533" y="1631427"/>
              <a:ext cx="2354760" cy="2184480"/>
            </p14:xfrm>
          </p:contentPart>
        </mc:Choice>
        <mc:Fallback>
          <p:pic>
            <p:nvPicPr>
              <p:cNvPr id="88" name="Freihand 87">
                <a:extLst>
                  <a:ext uri="{FF2B5EF4-FFF2-40B4-BE49-F238E27FC236}">
                    <a16:creationId xmlns:a16="http://schemas.microsoft.com/office/drawing/2014/main" id="{A80FB443-83AD-45D9-9B2C-604B2980AE5C}"/>
                  </a:ext>
                </a:extLst>
              </p:cNvPr>
              <p:cNvPicPr/>
              <p:nvPr/>
            </p:nvPicPr>
            <p:blipFill>
              <a:blip r:embed="rId20"/>
              <a:stretch>
                <a:fillRect/>
              </a:stretch>
            </p:blipFill>
            <p:spPr>
              <a:xfrm>
                <a:off x="4905213" y="1627107"/>
                <a:ext cx="2363400" cy="219312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89" name="Freihand 88">
                <a:extLst>
                  <a:ext uri="{FF2B5EF4-FFF2-40B4-BE49-F238E27FC236}">
                    <a16:creationId xmlns:a16="http://schemas.microsoft.com/office/drawing/2014/main" id="{BCD678A6-E797-41EA-AF32-85E0EDB7A75A}"/>
                  </a:ext>
                </a:extLst>
              </p14:cNvPr>
              <p14:cNvContentPartPr/>
              <p14:nvPr/>
            </p14:nvContentPartPr>
            <p14:xfrm>
              <a:off x="2766813" y="6353907"/>
              <a:ext cx="1173600" cy="31320"/>
            </p14:xfrm>
          </p:contentPart>
        </mc:Choice>
        <mc:Fallback>
          <p:pic>
            <p:nvPicPr>
              <p:cNvPr id="89" name="Freihand 88">
                <a:extLst>
                  <a:ext uri="{FF2B5EF4-FFF2-40B4-BE49-F238E27FC236}">
                    <a16:creationId xmlns:a16="http://schemas.microsoft.com/office/drawing/2014/main" id="{BCD678A6-E797-41EA-AF32-85E0EDB7A75A}"/>
                  </a:ext>
                </a:extLst>
              </p:cNvPr>
              <p:cNvPicPr/>
              <p:nvPr/>
            </p:nvPicPr>
            <p:blipFill>
              <a:blip r:embed="rId22"/>
              <a:stretch>
                <a:fillRect/>
              </a:stretch>
            </p:blipFill>
            <p:spPr>
              <a:xfrm>
                <a:off x="2762493" y="6349587"/>
                <a:ext cx="1182240" cy="3996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90" name="Freihand 89">
                <a:extLst>
                  <a:ext uri="{FF2B5EF4-FFF2-40B4-BE49-F238E27FC236}">
                    <a16:creationId xmlns:a16="http://schemas.microsoft.com/office/drawing/2014/main" id="{0D6919F0-C672-4543-BC34-3075125A31E5}"/>
                  </a:ext>
                </a:extLst>
              </p14:cNvPr>
              <p14:cNvContentPartPr/>
              <p14:nvPr/>
            </p14:nvContentPartPr>
            <p14:xfrm>
              <a:off x="4199253" y="6301707"/>
              <a:ext cx="1215360" cy="88200"/>
            </p14:xfrm>
          </p:contentPart>
        </mc:Choice>
        <mc:Fallback>
          <p:pic>
            <p:nvPicPr>
              <p:cNvPr id="90" name="Freihand 89">
                <a:extLst>
                  <a:ext uri="{FF2B5EF4-FFF2-40B4-BE49-F238E27FC236}">
                    <a16:creationId xmlns:a16="http://schemas.microsoft.com/office/drawing/2014/main" id="{0D6919F0-C672-4543-BC34-3075125A31E5}"/>
                  </a:ext>
                </a:extLst>
              </p:cNvPr>
              <p:cNvPicPr/>
              <p:nvPr/>
            </p:nvPicPr>
            <p:blipFill>
              <a:blip r:embed="rId24"/>
              <a:stretch>
                <a:fillRect/>
              </a:stretch>
            </p:blipFill>
            <p:spPr>
              <a:xfrm>
                <a:off x="4194933" y="6297387"/>
                <a:ext cx="1224000" cy="9684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91" name="Freihand 90">
                <a:extLst>
                  <a:ext uri="{FF2B5EF4-FFF2-40B4-BE49-F238E27FC236}">
                    <a16:creationId xmlns:a16="http://schemas.microsoft.com/office/drawing/2014/main" id="{5A5BC546-810F-4A16-9A53-DFFA9EAAE95F}"/>
                  </a:ext>
                </a:extLst>
              </p14:cNvPr>
              <p14:cNvContentPartPr/>
              <p14:nvPr/>
            </p14:nvContentPartPr>
            <p14:xfrm>
              <a:off x="2765013" y="5979507"/>
              <a:ext cx="177120" cy="287280"/>
            </p14:xfrm>
          </p:contentPart>
        </mc:Choice>
        <mc:Fallback>
          <p:pic>
            <p:nvPicPr>
              <p:cNvPr id="91" name="Freihand 90">
                <a:extLst>
                  <a:ext uri="{FF2B5EF4-FFF2-40B4-BE49-F238E27FC236}">
                    <a16:creationId xmlns:a16="http://schemas.microsoft.com/office/drawing/2014/main" id="{5A5BC546-810F-4A16-9A53-DFFA9EAAE95F}"/>
                  </a:ext>
                </a:extLst>
              </p:cNvPr>
              <p:cNvPicPr/>
              <p:nvPr/>
            </p:nvPicPr>
            <p:blipFill>
              <a:blip r:embed="rId26"/>
              <a:stretch>
                <a:fillRect/>
              </a:stretch>
            </p:blipFill>
            <p:spPr>
              <a:xfrm>
                <a:off x="2760693" y="5975187"/>
                <a:ext cx="185760" cy="29592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98" name="Freihand 97">
                <a:extLst>
                  <a:ext uri="{FF2B5EF4-FFF2-40B4-BE49-F238E27FC236}">
                    <a16:creationId xmlns:a16="http://schemas.microsoft.com/office/drawing/2014/main" id="{57865C05-669A-492A-9BAA-C2DE0A48487D}"/>
                  </a:ext>
                </a:extLst>
              </p14:cNvPr>
              <p14:cNvContentPartPr/>
              <p14:nvPr/>
            </p14:nvContentPartPr>
            <p14:xfrm>
              <a:off x="2992893" y="5208387"/>
              <a:ext cx="128160" cy="201600"/>
            </p14:xfrm>
          </p:contentPart>
        </mc:Choice>
        <mc:Fallback>
          <p:pic>
            <p:nvPicPr>
              <p:cNvPr id="98" name="Freihand 97">
                <a:extLst>
                  <a:ext uri="{FF2B5EF4-FFF2-40B4-BE49-F238E27FC236}">
                    <a16:creationId xmlns:a16="http://schemas.microsoft.com/office/drawing/2014/main" id="{57865C05-669A-492A-9BAA-C2DE0A48487D}"/>
                  </a:ext>
                </a:extLst>
              </p:cNvPr>
              <p:cNvPicPr/>
              <p:nvPr/>
            </p:nvPicPr>
            <p:blipFill>
              <a:blip r:embed="rId28"/>
              <a:stretch>
                <a:fillRect/>
              </a:stretch>
            </p:blipFill>
            <p:spPr>
              <a:xfrm>
                <a:off x="2988573" y="5204067"/>
                <a:ext cx="136800" cy="21024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99" name="Freihand 98">
                <a:extLst>
                  <a:ext uri="{FF2B5EF4-FFF2-40B4-BE49-F238E27FC236}">
                    <a16:creationId xmlns:a16="http://schemas.microsoft.com/office/drawing/2014/main" id="{3887BB0F-49A8-4CE6-AB71-115784F6DC3D}"/>
                  </a:ext>
                </a:extLst>
              </p14:cNvPr>
              <p14:cNvContentPartPr/>
              <p14:nvPr/>
            </p14:nvContentPartPr>
            <p14:xfrm>
              <a:off x="2540013" y="5299827"/>
              <a:ext cx="343800" cy="266400"/>
            </p14:xfrm>
          </p:contentPart>
        </mc:Choice>
        <mc:Fallback>
          <p:pic>
            <p:nvPicPr>
              <p:cNvPr id="99" name="Freihand 98">
                <a:extLst>
                  <a:ext uri="{FF2B5EF4-FFF2-40B4-BE49-F238E27FC236}">
                    <a16:creationId xmlns:a16="http://schemas.microsoft.com/office/drawing/2014/main" id="{3887BB0F-49A8-4CE6-AB71-115784F6DC3D}"/>
                  </a:ext>
                </a:extLst>
              </p:cNvPr>
              <p:cNvPicPr/>
              <p:nvPr/>
            </p:nvPicPr>
            <p:blipFill>
              <a:blip r:embed="rId30"/>
              <a:stretch>
                <a:fillRect/>
              </a:stretch>
            </p:blipFill>
            <p:spPr>
              <a:xfrm>
                <a:off x="2535693" y="5295507"/>
                <a:ext cx="352440" cy="27504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100" name="Freihand 99">
                <a:extLst>
                  <a:ext uri="{FF2B5EF4-FFF2-40B4-BE49-F238E27FC236}">
                    <a16:creationId xmlns:a16="http://schemas.microsoft.com/office/drawing/2014/main" id="{3F0CD49E-1FA0-4FB5-BC38-C8539B8D9645}"/>
                  </a:ext>
                </a:extLst>
              </p14:cNvPr>
              <p14:cNvContentPartPr/>
              <p14:nvPr/>
            </p14:nvContentPartPr>
            <p14:xfrm>
              <a:off x="2924493" y="5631747"/>
              <a:ext cx="155880" cy="282600"/>
            </p14:xfrm>
          </p:contentPart>
        </mc:Choice>
        <mc:Fallback>
          <p:pic>
            <p:nvPicPr>
              <p:cNvPr id="100" name="Freihand 99">
                <a:extLst>
                  <a:ext uri="{FF2B5EF4-FFF2-40B4-BE49-F238E27FC236}">
                    <a16:creationId xmlns:a16="http://schemas.microsoft.com/office/drawing/2014/main" id="{3F0CD49E-1FA0-4FB5-BC38-C8539B8D9645}"/>
                  </a:ext>
                </a:extLst>
              </p:cNvPr>
              <p:cNvPicPr/>
              <p:nvPr/>
            </p:nvPicPr>
            <p:blipFill>
              <a:blip r:embed="rId32"/>
              <a:stretch>
                <a:fillRect/>
              </a:stretch>
            </p:blipFill>
            <p:spPr>
              <a:xfrm>
                <a:off x="2920173" y="5627427"/>
                <a:ext cx="164520" cy="291240"/>
              </a:xfrm>
              <a:prstGeom prst="rect">
                <a:avLst/>
              </a:prstGeom>
            </p:spPr>
          </p:pic>
        </mc:Fallback>
      </mc:AlternateContent>
    </p:spTree>
    <p:extLst>
      <p:ext uri="{BB962C8B-B14F-4D97-AF65-F5344CB8AC3E}">
        <p14:creationId xmlns:p14="http://schemas.microsoft.com/office/powerpoint/2010/main" val="616409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12</a:t>
            </a:fld>
            <a:endParaRPr lang="de-DE" dirty="0"/>
          </a:p>
        </p:txBody>
      </p:sp>
      <p:sp>
        <p:nvSpPr>
          <p:cNvPr id="6" name="TextShape 2"/>
          <p:cNvSpPr txBox="1"/>
          <p:nvPr/>
        </p:nvSpPr>
        <p:spPr>
          <a:xfrm>
            <a:off x="79745" y="0"/>
            <a:ext cx="12271743" cy="744941"/>
          </a:xfrm>
          <a:prstGeom prst="rect">
            <a:avLst/>
          </a:prstGeom>
          <a:noFill/>
          <a:ln>
            <a:noFill/>
          </a:ln>
        </p:spPr>
        <p:txBody>
          <a:bodyPr lIns="81646" tIns="40823" rIns="81646" bIns="40823" anchor="ctr" anchorCtr="1"/>
          <a:lstStyle/>
          <a:p>
            <a:r>
              <a:rPr lang="de-DE" sz="2400" b="1"/>
              <a:t>Philippskurve and short run aggregrated supply (AS-curve)</a:t>
            </a:r>
            <a:endParaRPr lang="de-DE" sz="2400" b="1" dirty="0"/>
          </a:p>
        </p:txBody>
      </p:sp>
      <p:sp>
        <p:nvSpPr>
          <p:cNvPr id="4" name="Textfeld 3"/>
          <p:cNvSpPr txBox="1"/>
          <p:nvPr/>
        </p:nvSpPr>
        <p:spPr>
          <a:xfrm>
            <a:off x="0" y="639379"/>
            <a:ext cx="8644107" cy="3388742"/>
          </a:xfrm>
          <a:prstGeom prst="rect">
            <a:avLst/>
          </a:prstGeom>
          <a:noFill/>
        </p:spPr>
        <p:txBody>
          <a:bodyPr wrap="square" rtlCol="0">
            <a:noAutofit/>
          </a:bodyPr>
          <a:lstStyle/>
          <a:p>
            <a:r>
              <a:rPr lang="de-DE" sz="2000" dirty="0"/>
              <a:t>AS:	</a:t>
            </a:r>
            <a:r>
              <a:rPr lang="de-DE" sz="2000" dirty="0" err="1"/>
              <a:t>Y</a:t>
            </a:r>
            <a:r>
              <a:rPr lang="de-DE" sz="2000" baseline="-25000" dirty="0" err="1"/>
              <a:t>t</a:t>
            </a:r>
            <a:r>
              <a:rPr lang="de-DE" sz="2000" dirty="0"/>
              <a:t>	= </a:t>
            </a:r>
            <a:r>
              <a:rPr lang="en-US" sz="2000" dirty="0"/>
              <a:t>Y* + </a:t>
            </a:r>
            <a:r>
              <a:rPr lang="de-DE" sz="2000" dirty="0"/>
              <a:t>a</a:t>
            </a:r>
            <a:r>
              <a:rPr lang="en-US" sz="2000" dirty="0"/>
              <a:t>(P</a:t>
            </a:r>
            <a:r>
              <a:rPr lang="en-US" sz="2000" baseline="-25000" dirty="0"/>
              <a:t>t</a:t>
            </a:r>
            <a:r>
              <a:rPr lang="en-US" sz="2000" dirty="0"/>
              <a:t>-</a:t>
            </a:r>
            <a:r>
              <a:rPr lang="en-US" sz="2000" dirty="0" err="1"/>
              <a:t>P</a:t>
            </a:r>
            <a:r>
              <a:rPr lang="en-US" sz="2000" baseline="-25000" dirty="0" err="1"/>
              <a:t>t</a:t>
            </a:r>
            <a:r>
              <a:rPr lang="en-US" sz="2000" baseline="30000" dirty="0" err="1"/>
              <a:t>e</a:t>
            </a:r>
            <a:r>
              <a:rPr lang="en-US" sz="2000" dirty="0"/>
              <a:t>)	(a&gt;0)	(</a:t>
            </a:r>
            <a:r>
              <a:rPr lang="en-US" sz="2000" dirty="0" err="1"/>
              <a:t>P</a:t>
            </a:r>
            <a:r>
              <a:rPr lang="en-US" sz="2000" baseline="-25000" dirty="0" err="1"/>
              <a:t>t</a:t>
            </a:r>
            <a:r>
              <a:rPr lang="en-US" sz="2000" baseline="30000" dirty="0" err="1"/>
              <a:t>e</a:t>
            </a:r>
            <a:r>
              <a:rPr lang="en-US" sz="2000"/>
              <a:t>: expected price level)</a:t>
            </a:r>
            <a:endParaRPr lang="en-US" sz="2000" dirty="0"/>
          </a:p>
          <a:p>
            <a:endParaRPr lang="en-US" sz="2000" dirty="0"/>
          </a:p>
          <a:p>
            <a:r>
              <a:rPr lang="en-US" sz="2000"/>
              <a:t>replace </a:t>
            </a:r>
            <a:r>
              <a:rPr lang="en-US" sz="2000" dirty="0"/>
              <a:t>P</a:t>
            </a:r>
            <a:r>
              <a:rPr lang="en-US" sz="2000" baseline="-25000" dirty="0"/>
              <a:t>t</a:t>
            </a:r>
            <a:r>
              <a:rPr lang="en-US" sz="2000" dirty="0"/>
              <a:t>/P</a:t>
            </a:r>
            <a:r>
              <a:rPr lang="en-US" sz="2000" baseline="-25000" dirty="0"/>
              <a:t>t-1</a:t>
            </a:r>
            <a:r>
              <a:rPr lang="en-US" sz="2000" dirty="0"/>
              <a:t>=1+</a:t>
            </a:r>
            <a:r>
              <a:rPr lang="el-GR" sz="2000" dirty="0"/>
              <a:t> π</a:t>
            </a:r>
            <a:r>
              <a:rPr lang="de-DE" sz="2000" baseline="-25000" dirty="0"/>
              <a:t>t </a:t>
            </a:r>
            <a:r>
              <a:rPr lang="en-US" sz="2000"/>
              <a:t>	and</a:t>
            </a:r>
            <a:r>
              <a:rPr lang="en-US" sz="2000" dirty="0"/>
              <a:t>	</a:t>
            </a:r>
            <a:r>
              <a:rPr lang="en-US" sz="2000" dirty="0" err="1"/>
              <a:t>P</a:t>
            </a:r>
            <a:r>
              <a:rPr lang="en-US" sz="2000" baseline="-25000" dirty="0" err="1"/>
              <a:t>t</a:t>
            </a:r>
            <a:r>
              <a:rPr lang="en-US" sz="2000" baseline="30000" dirty="0" err="1"/>
              <a:t>e</a:t>
            </a:r>
            <a:r>
              <a:rPr lang="en-US" sz="2000" dirty="0"/>
              <a:t>/P</a:t>
            </a:r>
            <a:r>
              <a:rPr lang="en-US" sz="2000" baseline="-25000" dirty="0"/>
              <a:t>t-1</a:t>
            </a:r>
            <a:r>
              <a:rPr lang="en-US" sz="2000" dirty="0"/>
              <a:t>= 1+</a:t>
            </a:r>
            <a:r>
              <a:rPr lang="el-GR" sz="2000" dirty="0"/>
              <a:t>π</a:t>
            </a:r>
            <a:r>
              <a:rPr lang="de-DE" sz="2000" baseline="-25000" dirty="0"/>
              <a:t>t</a:t>
            </a:r>
            <a:r>
              <a:rPr lang="en-US" sz="2000" baseline="30000" dirty="0"/>
              <a:t>e</a:t>
            </a:r>
          </a:p>
          <a:p>
            <a:endParaRPr lang="en-US" sz="2000" dirty="0"/>
          </a:p>
          <a:p>
            <a:r>
              <a:rPr lang="de-DE" sz="2000" dirty="0"/>
              <a:t>→ </a:t>
            </a:r>
            <a:r>
              <a:rPr lang="en-US" sz="2000" dirty="0"/>
              <a:t>	</a:t>
            </a:r>
            <a:r>
              <a:rPr lang="de-DE" sz="2000" dirty="0"/>
              <a:t> </a:t>
            </a:r>
            <a:r>
              <a:rPr lang="de-DE" sz="2000" dirty="0" err="1"/>
              <a:t>Y</a:t>
            </a:r>
            <a:r>
              <a:rPr lang="de-DE" sz="2000" baseline="-25000" dirty="0" err="1"/>
              <a:t>t</a:t>
            </a:r>
            <a:r>
              <a:rPr lang="de-DE" sz="2000" baseline="-25000" dirty="0"/>
              <a:t> </a:t>
            </a:r>
            <a:r>
              <a:rPr lang="en-US" sz="2000" dirty="0"/>
              <a:t>	= Y* + </a:t>
            </a:r>
            <a:r>
              <a:rPr lang="de-DE" sz="2000" dirty="0"/>
              <a:t>a</a:t>
            </a:r>
            <a:r>
              <a:rPr lang="en-US" sz="2000" dirty="0"/>
              <a:t>((1+</a:t>
            </a:r>
            <a:r>
              <a:rPr lang="el-GR" sz="2000" dirty="0"/>
              <a:t> π</a:t>
            </a:r>
            <a:r>
              <a:rPr lang="de-DE" sz="2000" baseline="-25000" dirty="0"/>
              <a:t>t</a:t>
            </a:r>
            <a:r>
              <a:rPr lang="en-US" sz="2000" dirty="0"/>
              <a:t>)P</a:t>
            </a:r>
            <a:r>
              <a:rPr lang="en-US" sz="2000" baseline="-25000" dirty="0"/>
              <a:t>t-1 </a:t>
            </a:r>
            <a:r>
              <a:rPr lang="en-US" sz="2000" dirty="0"/>
              <a:t>- (1+</a:t>
            </a:r>
            <a:r>
              <a:rPr lang="el-GR" sz="2000" dirty="0"/>
              <a:t> π</a:t>
            </a:r>
            <a:r>
              <a:rPr lang="de-DE" sz="2000" baseline="-25000" dirty="0"/>
              <a:t>t</a:t>
            </a:r>
            <a:r>
              <a:rPr lang="en-US" sz="2000" baseline="30000" dirty="0"/>
              <a:t>e</a:t>
            </a:r>
            <a:r>
              <a:rPr lang="en-US" sz="2000" dirty="0"/>
              <a:t>)P</a:t>
            </a:r>
            <a:r>
              <a:rPr lang="en-US" sz="2000" baseline="-25000" dirty="0"/>
              <a:t>t-1 </a:t>
            </a:r>
            <a:r>
              <a:rPr lang="en-US" sz="2000" dirty="0"/>
              <a:t>)</a:t>
            </a:r>
          </a:p>
          <a:p>
            <a:endParaRPr lang="en-US" sz="2000" dirty="0"/>
          </a:p>
          <a:p>
            <a:r>
              <a:rPr lang="en-US" sz="2000" dirty="0"/>
              <a:t>		= Y* + P</a:t>
            </a:r>
            <a:r>
              <a:rPr lang="en-US" sz="2000" baseline="-25000" dirty="0"/>
              <a:t>t-1</a:t>
            </a:r>
            <a:r>
              <a:rPr lang="de-DE" sz="2000" dirty="0"/>
              <a:t>a</a:t>
            </a:r>
            <a:r>
              <a:rPr lang="en-US" sz="2000" dirty="0"/>
              <a:t>(</a:t>
            </a:r>
            <a:r>
              <a:rPr lang="el-GR" sz="2000" dirty="0"/>
              <a:t>π</a:t>
            </a:r>
            <a:r>
              <a:rPr lang="de-DE" sz="2000" baseline="-25000" dirty="0"/>
              <a:t>t</a:t>
            </a:r>
            <a:r>
              <a:rPr lang="en-US" sz="2000" baseline="-25000" dirty="0"/>
              <a:t> </a:t>
            </a:r>
            <a:r>
              <a:rPr lang="en-US" sz="2000" dirty="0"/>
              <a:t>- </a:t>
            </a:r>
            <a:r>
              <a:rPr lang="el-GR" sz="2000" dirty="0"/>
              <a:t>π</a:t>
            </a:r>
            <a:r>
              <a:rPr lang="de-DE" sz="2000" baseline="-25000" dirty="0"/>
              <a:t>t</a:t>
            </a:r>
            <a:r>
              <a:rPr lang="en-US" sz="2000" baseline="30000" dirty="0"/>
              <a:t>e</a:t>
            </a:r>
            <a:r>
              <a:rPr lang="en-US" sz="2000" dirty="0"/>
              <a:t>)</a:t>
            </a:r>
          </a:p>
          <a:p>
            <a:r>
              <a:rPr lang="en-US" sz="2000" dirty="0"/>
              <a:t> </a:t>
            </a:r>
          </a:p>
          <a:p>
            <a:r>
              <a:rPr lang="en-US" sz="2000" dirty="0"/>
              <a:t>		= Y* + ã(</a:t>
            </a:r>
            <a:r>
              <a:rPr lang="el-GR" sz="2000" dirty="0"/>
              <a:t>π</a:t>
            </a:r>
            <a:r>
              <a:rPr lang="de-DE" sz="2000" baseline="-25000" dirty="0"/>
              <a:t>t</a:t>
            </a:r>
            <a:r>
              <a:rPr lang="en-US" sz="2000" dirty="0"/>
              <a:t> - </a:t>
            </a:r>
            <a:r>
              <a:rPr lang="el-GR" sz="2000" dirty="0"/>
              <a:t>π</a:t>
            </a:r>
            <a:r>
              <a:rPr lang="de-DE" sz="2000" baseline="-25000" dirty="0"/>
              <a:t>t</a:t>
            </a:r>
            <a:r>
              <a:rPr lang="en-US" sz="2000" baseline="30000" dirty="0"/>
              <a:t>e</a:t>
            </a:r>
            <a:r>
              <a:rPr lang="en-US" sz="2000" dirty="0"/>
              <a:t>)</a:t>
            </a:r>
            <a:r>
              <a:rPr lang="en-US" sz="2000"/>
              <a:t>	with </a:t>
            </a:r>
            <a:r>
              <a:rPr lang="en-US" sz="2000" dirty="0"/>
              <a:t>ã= P</a:t>
            </a:r>
            <a:r>
              <a:rPr lang="en-US" sz="2000" baseline="-25000" dirty="0"/>
              <a:t>t-1</a:t>
            </a:r>
            <a:r>
              <a:rPr lang="de-DE" sz="2000" dirty="0"/>
              <a:t>a</a:t>
            </a:r>
            <a:r>
              <a:rPr lang="de-DE" sz="2000"/>
              <a:t>&gt;0</a:t>
            </a:r>
          </a:p>
          <a:p>
            <a:endParaRPr lang="de-DE" sz="2000" dirty="0"/>
          </a:p>
          <a:p>
            <a:r>
              <a:rPr lang="de-DE" sz="2000"/>
              <a:t>With  given expectations, we obtain</a:t>
            </a:r>
            <a:r>
              <a:rPr lang="de-DE" sz="2540" dirty="0"/>
              <a:t>					</a:t>
            </a:r>
          </a:p>
          <a:p>
            <a:endParaRPr lang="de-DE" sz="2540" dirty="0"/>
          </a:p>
          <a:p>
            <a:r>
              <a:rPr lang="de-DE" sz="2540" dirty="0"/>
              <a:t>			</a:t>
            </a:r>
            <a:r>
              <a:rPr lang="de-DE" sz="2540"/>
              <a:t>	or</a:t>
            </a:r>
            <a:r>
              <a:rPr lang="de-DE" sz="2540" dirty="0"/>
              <a:t>		</a:t>
            </a:r>
          </a:p>
        </p:txBody>
      </p:sp>
      <p:cxnSp>
        <p:nvCxnSpPr>
          <p:cNvPr id="8" name="Straight Arrow Connector 6"/>
          <p:cNvCxnSpPr/>
          <p:nvPr/>
        </p:nvCxnSpPr>
        <p:spPr>
          <a:xfrm flipV="1">
            <a:off x="694238" y="4258340"/>
            <a:ext cx="1" cy="216320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694239" y="6421543"/>
            <a:ext cx="3002142" cy="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56421" y="4192775"/>
            <a:ext cx="422714" cy="338554"/>
          </a:xfrm>
          <a:prstGeom prst="rect">
            <a:avLst/>
          </a:prstGeom>
          <a:noFill/>
        </p:spPr>
        <p:txBody>
          <a:bodyPr wrap="square" rtlCol="0">
            <a:spAutoFit/>
          </a:bodyPr>
          <a:lstStyle/>
          <a:p>
            <a:r>
              <a:rPr lang="en-US" sz="1600" dirty="0"/>
              <a:t>P</a:t>
            </a:r>
            <a:r>
              <a:rPr lang="en-US" sz="1600" baseline="-25000" dirty="0"/>
              <a:t>t</a:t>
            </a:r>
            <a:endParaRPr lang="de-DE" sz="1600" baseline="-25000" dirty="0"/>
          </a:p>
        </p:txBody>
      </p:sp>
      <p:sp>
        <p:nvSpPr>
          <p:cNvPr id="11" name="Textfeld 10"/>
          <p:cNvSpPr txBox="1"/>
          <p:nvPr/>
        </p:nvSpPr>
        <p:spPr>
          <a:xfrm>
            <a:off x="3365205" y="6421543"/>
            <a:ext cx="393265" cy="338554"/>
          </a:xfrm>
          <a:prstGeom prst="rect">
            <a:avLst/>
          </a:prstGeom>
          <a:noFill/>
        </p:spPr>
        <p:txBody>
          <a:bodyPr wrap="square" rtlCol="0">
            <a:spAutoFit/>
          </a:bodyPr>
          <a:lstStyle/>
          <a:p>
            <a:r>
              <a:rPr lang="de-DE" sz="1600" dirty="0" err="1"/>
              <a:t>Y</a:t>
            </a:r>
            <a:r>
              <a:rPr lang="de-DE" sz="1600" baseline="-25000" dirty="0" err="1"/>
              <a:t>t</a:t>
            </a:r>
            <a:endParaRPr lang="de-DE" sz="1633" dirty="0"/>
          </a:p>
        </p:txBody>
      </p:sp>
      <mc:AlternateContent xmlns:mc="http://schemas.openxmlformats.org/markup-compatibility/2006" xmlns:a14="http://schemas.microsoft.com/office/drawing/2010/main">
        <mc:Choice Requires="a14">
          <p:sp>
            <p:nvSpPr>
              <p:cNvPr id="17" name="Rechteck 16"/>
              <p:cNvSpPr/>
              <p:nvPr/>
            </p:nvSpPr>
            <p:spPr>
              <a:xfrm>
                <a:off x="3064584" y="4495731"/>
                <a:ext cx="509119"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panose="02040503050406030204" pitchFamily="18" charset="0"/>
                        </a:rPr>
                        <m:t>𝐴𝑆</m:t>
                      </m:r>
                    </m:oMath>
                  </m:oMathPara>
                </a14:m>
                <a:endParaRPr lang="de-DE" dirty="0"/>
              </a:p>
            </p:txBody>
          </p:sp>
        </mc:Choice>
        <mc:Fallback xmlns="">
          <p:sp>
            <p:nvSpPr>
              <p:cNvPr id="17" name="Rechteck 16"/>
              <p:cNvSpPr>
                <a:spLocks noRot="1" noChangeAspect="1" noMove="1" noResize="1" noEditPoints="1" noAdjustHandles="1" noChangeArrowheads="1" noChangeShapeType="1" noTextEdit="1"/>
              </p:cNvSpPr>
              <p:nvPr/>
            </p:nvSpPr>
            <p:spPr>
              <a:xfrm>
                <a:off x="3064584" y="4495731"/>
                <a:ext cx="509119" cy="369332"/>
              </a:xfrm>
              <a:prstGeom prst="rect">
                <a:avLst/>
              </a:prstGeom>
              <a:blipFill>
                <a:blip r:embed="rId3"/>
                <a:stretch>
                  <a:fillRect/>
                </a:stretch>
              </a:blipFill>
            </p:spPr>
            <p:txBody>
              <a:bodyPr/>
              <a:lstStyle/>
              <a:p>
                <a:r>
                  <a:rPr lang="de-DE">
                    <a:noFill/>
                  </a:rPr>
                  <a:t> </a:t>
                </a:r>
              </a:p>
            </p:txBody>
          </p:sp>
        </mc:Fallback>
      </mc:AlternateContent>
      <p:cxnSp>
        <p:nvCxnSpPr>
          <p:cNvPr id="22" name="Straight Arrow Connector 6"/>
          <p:cNvCxnSpPr/>
          <p:nvPr/>
        </p:nvCxnSpPr>
        <p:spPr>
          <a:xfrm flipV="1">
            <a:off x="4706270" y="4214039"/>
            <a:ext cx="1" cy="216320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hteck 25"/>
              <p:cNvSpPr/>
              <p:nvPr/>
            </p:nvSpPr>
            <p:spPr>
              <a:xfrm>
                <a:off x="7076616" y="4451430"/>
                <a:ext cx="631796" cy="369332"/>
              </a:xfrm>
              <a:prstGeom prst="rect">
                <a:avLst/>
              </a:prstGeom>
            </p:spPr>
            <p:txBody>
              <a:bodyPr wrap="square">
                <a:spAutoFit/>
              </a:bodyPr>
              <a:lstStyle/>
              <a:p>
                <a14:m>
                  <m:oMath xmlns:m="http://schemas.openxmlformats.org/officeDocument/2006/math">
                    <m:r>
                      <a:rPr lang="de-DE" b="0" i="1" smtClean="0">
                        <a:latin typeface="Cambria Math" panose="02040503050406030204" pitchFamily="18" charset="0"/>
                      </a:rPr>
                      <m:t>𝐴𝑆</m:t>
                    </m:r>
                  </m:oMath>
                </a14:m>
                <a:r>
                  <a:rPr lang="de-DE" dirty="0"/>
                  <a:t>`</a:t>
                </a:r>
              </a:p>
            </p:txBody>
          </p:sp>
        </mc:Choice>
        <mc:Fallback xmlns="">
          <p:sp>
            <p:nvSpPr>
              <p:cNvPr id="26" name="Rechteck 25"/>
              <p:cNvSpPr>
                <a:spLocks noRot="1" noChangeAspect="1" noMove="1" noResize="1" noEditPoints="1" noAdjustHandles="1" noChangeArrowheads="1" noChangeShapeType="1" noTextEdit="1"/>
              </p:cNvSpPr>
              <p:nvPr/>
            </p:nvSpPr>
            <p:spPr>
              <a:xfrm>
                <a:off x="7076616" y="4451430"/>
                <a:ext cx="631796" cy="369332"/>
              </a:xfrm>
              <a:prstGeom prst="rect">
                <a:avLst/>
              </a:prstGeom>
              <a:blipFill>
                <a:blip r:embed="rId4"/>
                <a:stretch>
                  <a:fillRect t="-8197" b="-24590"/>
                </a:stretch>
              </a:blipFill>
            </p:spPr>
            <p:txBody>
              <a:bodyPr/>
              <a:lstStyle/>
              <a:p>
                <a:r>
                  <a:rPr lang="de-DE">
                    <a:noFill/>
                  </a:rPr>
                  <a:t> </a:t>
                </a:r>
              </a:p>
            </p:txBody>
          </p:sp>
        </mc:Fallback>
      </mc:AlternateContent>
      <p:cxnSp>
        <p:nvCxnSpPr>
          <p:cNvPr id="27" name="Straight Arrow Connector 7"/>
          <p:cNvCxnSpPr/>
          <p:nvPr/>
        </p:nvCxnSpPr>
        <p:spPr>
          <a:xfrm>
            <a:off x="4706270" y="6384397"/>
            <a:ext cx="3002142" cy="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Gerader Verbinder 28"/>
          <p:cNvCxnSpPr/>
          <p:nvPr/>
        </p:nvCxnSpPr>
        <p:spPr>
          <a:xfrm flipV="1">
            <a:off x="1281223" y="4636096"/>
            <a:ext cx="1783361" cy="1148016"/>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4362347" y="4167811"/>
            <a:ext cx="422714" cy="338554"/>
          </a:xfrm>
          <a:prstGeom prst="rect">
            <a:avLst/>
          </a:prstGeom>
          <a:noFill/>
        </p:spPr>
        <p:txBody>
          <a:bodyPr wrap="square" rtlCol="0">
            <a:spAutoFit/>
          </a:bodyPr>
          <a:lstStyle/>
          <a:p>
            <a:r>
              <a:rPr lang="el-GR" sz="1600" dirty="0"/>
              <a:t>π </a:t>
            </a:r>
            <a:r>
              <a:rPr lang="en-US" sz="1600" baseline="-25000" dirty="0"/>
              <a:t>t</a:t>
            </a:r>
            <a:endParaRPr lang="de-DE" sz="1600" baseline="-25000" dirty="0"/>
          </a:p>
        </p:txBody>
      </p:sp>
      <p:sp>
        <p:nvSpPr>
          <p:cNvPr id="31" name="Textfeld 30"/>
          <p:cNvSpPr txBox="1"/>
          <p:nvPr/>
        </p:nvSpPr>
        <p:spPr>
          <a:xfrm>
            <a:off x="7366601" y="6382556"/>
            <a:ext cx="393265" cy="338554"/>
          </a:xfrm>
          <a:prstGeom prst="rect">
            <a:avLst/>
          </a:prstGeom>
          <a:noFill/>
        </p:spPr>
        <p:txBody>
          <a:bodyPr wrap="square" rtlCol="0">
            <a:spAutoFit/>
          </a:bodyPr>
          <a:lstStyle/>
          <a:p>
            <a:r>
              <a:rPr lang="de-DE" sz="1600" dirty="0" err="1"/>
              <a:t>Y</a:t>
            </a:r>
            <a:r>
              <a:rPr lang="de-DE" sz="1600" baseline="-25000" dirty="0" err="1"/>
              <a:t>t</a:t>
            </a:r>
            <a:endParaRPr lang="de-DE" sz="1633" dirty="0"/>
          </a:p>
        </p:txBody>
      </p:sp>
      <p:cxnSp>
        <p:nvCxnSpPr>
          <p:cNvPr id="32" name="Gerader Verbinder 31"/>
          <p:cNvCxnSpPr/>
          <p:nvPr/>
        </p:nvCxnSpPr>
        <p:spPr>
          <a:xfrm flipV="1">
            <a:off x="5171216" y="4531329"/>
            <a:ext cx="1998063" cy="924083"/>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hteck 1">
            <a:extLst>
              <a:ext uri="{FF2B5EF4-FFF2-40B4-BE49-F238E27FC236}">
                <a16:creationId xmlns:a16="http://schemas.microsoft.com/office/drawing/2014/main" id="{2E6351D3-402E-F1FC-4DD1-2EA210ABEA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5">
            <p14:nvContentPartPr>
              <p14:cNvPr id="305" name="Freihand 304">
                <a:extLst>
                  <a:ext uri="{FF2B5EF4-FFF2-40B4-BE49-F238E27FC236}">
                    <a16:creationId xmlns:a16="http://schemas.microsoft.com/office/drawing/2014/main" id="{ED6117FC-AF39-4D45-BB5E-B1D3CF3C8D17}"/>
                  </a:ext>
                </a:extLst>
              </p14:cNvPr>
              <p14:cNvContentPartPr/>
              <p14:nvPr/>
            </p14:nvContentPartPr>
            <p14:xfrm>
              <a:off x="3314013" y="6678267"/>
              <a:ext cx="405720" cy="57960"/>
            </p14:xfrm>
          </p:contentPart>
        </mc:Choice>
        <mc:Fallback>
          <p:pic>
            <p:nvPicPr>
              <p:cNvPr id="305" name="Freihand 304">
                <a:extLst>
                  <a:ext uri="{FF2B5EF4-FFF2-40B4-BE49-F238E27FC236}">
                    <a16:creationId xmlns:a16="http://schemas.microsoft.com/office/drawing/2014/main" id="{ED6117FC-AF39-4D45-BB5E-B1D3CF3C8D17}"/>
                  </a:ext>
                </a:extLst>
              </p:cNvPr>
              <p:cNvPicPr/>
              <p:nvPr/>
            </p:nvPicPr>
            <p:blipFill>
              <a:blip r:embed="rId6"/>
              <a:stretch>
                <a:fillRect/>
              </a:stretch>
            </p:blipFill>
            <p:spPr>
              <a:xfrm>
                <a:off x="3309693" y="6673947"/>
                <a:ext cx="414360" cy="666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310" name="Freihand 309">
                <a:extLst>
                  <a:ext uri="{FF2B5EF4-FFF2-40B4-BE49-F238E27FC236}">
                    <a16:creationId xmlns:a16="http://schemas.microsoft.com/office/drawing/2014/main" id="{9C4D2058-3307-457B-A3EF-BFCEC9E0358E}"/>
                  </a:ext>
                </a:extLst>
              </p14:cNvPr>
              <p14:cNvContentPartPr/>
              <p14:nvPr/>
            </p14:nvContentPartPr>
            <p14:xfrm>
              <a:off x="7318653" y="6363627"/>
              <a:ext cx="479880" cy="451440"/>
            </p14:xfrm>
          </p:contentPart>
        </mc:Choice>
        <mc:Fallback>
          <p:pic>
            <p:nvPicPr>
              <p:cNvPr id="310" name="Freihand 309">
                <a:extLst>
                  <a:ext uri="{FF2B5EF4-FFF2-40B4-BE49-F238E27FC236}">
                    <a16:creationId xmlns:a16="http://schemas.microsoft.com/office/drawing/2014/main" id="{9C4D2058-3307-457B-A3EF-BFCEC9E0358E}"/>
                  </a:ext>
                </a:extLst>
              </p:cNvPr>
              <p:cNvPicPr/>
              <p:nvPr/>
            </p:nvPicPr>
            <p:blipFill>
              <a:blip r:embed="rId8"/>
              <a:stretch>
                <a:fillRect/>
              </a:stretch>
            </p:blipFill>
            <p:spPr>
              <a:xfrm>
                <a:off x="7314333" y="6359307"/>
                <a:ext cx="488520" cy="4600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364" name="Freihand 363">
                <a:extLst>
                  <a:ext uri="{FF2B5EF4-FFF2-40B4-BE49-F238E27FC236}">
                    <a16:creationId xmlns:a16="http://schemas.microsoft.com/office/drawing/2014/main" id="{128D3778-0923-4940-84B1-350745D9DA59}"/>
                  </a:ext>
                </a:extLst>
              </p14:cNvPr>
              <p14:cNvContentPartPr/>
              <p14:nvPr/>
            </p14:nvContentPartPr>
            <p14:xfrm>
              <a:off x="301173" y="238227"/>
              <a:ext cx="11386080" cy="5800680"/>
            </p14:xfrm>
          </p:contentPart>
        </mc:Choice>
        <mc:Fallback>
          <p:pic>
            <p:nvPicPr>
              <p:cNvPr id="364" name="Freihand 363">
                <a:extLst>
                  <a:ext uri="{FF2B5EF4-FFF2-40B4-BE49-F238E27FC236}">
                    <a16:creationId xmlns:a16="http://schemas.microsoft.com/office/drawing/2014/main" id="{128D3778-0923-4940-84B1-350745D9DA59}"/>
                  </a:ext>
                </a:extLst>
              </p:cNvPr>
              <p:cNvPicPr/>
              <p:nvPr/>
            </p:nvPicPr>
            <p:blipFill>
              <a:blip r:embed="rId10"/>
              <a:stretch>
                <a:fillRect/>
              </a:stretch>
            </p:blipFill>
            <p:spPr>
              <a:xfrm>
                <a:off x="296853" y="233907"/>
                <a:ext cx="11394720" cy="5809321"/>
              </a:xfrm>
              <a:prstGeom prst="rect">
                <a:avLst/>
              </a:prstGeom>
            </p:spPr>
          </p:pic>
        </mc:Fallback>
      </mc:AlternateContent>
    </p:spTree>
    <p:extLst>
      <p:ext uri="{BB962C8B-B14F-4D97-AF65-F5344CB8AC3E}">
        <p14:creationId xmlns:p14="http://schemas.microsoft.com/office/powerpoint/2010/main" val="3083265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0" y="0"/>
            <a:ext cx="12192000" cy="744941"/>
          </a:xfrm>
          <a:prstGeom prst="rect">
            <a:avLst/>
          </a:prstGeom>
          <a:noFill/>
          <a:ln>
            <a:noFill/>
          </a:ln>
        </p:spPr>
        <p:txBody>
          <a:bodyPr lIns="81646" tIns="40823" rIns="81646" bIns="40823" anchor="ctr" anchorCtr="1"/>
          <a:lstStyle/>
          <a:p>
            <a:r>
              <a:rPr lang="en-US" sz="2400" b="1"/>
              <a:t>Philippskurve and short run aggregrated supply (AS-curve) </a:t>
            </a:r>
            <a:r>
              <a:rPr lang="de-DE" sz="2400" b="1"/>
              <a:t>and Okun´s law</a:t>
            </a:r>
            <a:endParaRPr lang="de-DE" sz="2400" b="1" dirty="0"/>
          </a:p>
        </p:txBody>
      </p:sp>
      <p:sp>
        <p:nvSpPr>
          <p:cNvPr id="4" name="Textfeld 3"/>
          <p:cNvSpPr txBox="1"/>
          <p:nvPr/>
        </p:nvSpPr>
        <p:spPr>
          <a:xfrm>
            <a:off x="207402" y="776699"/>
            <a:ext cx="10542113" cy="3424911"/>
          </a:xfrm>
          <a:prstGeom prst="rect">
            <a:avLst/>
          </a:prstGeom>
          <a:noFill/>
        </p:spPr>
        <p:txBody>
          <a:bodyPr wrap="square" rtlCol="0">
            <a:noAutofit/>
          </a:bodyPr>
          <a:lstStyle/>
          <a:p>
            <a:r>
              <a:rPr lang="en-US" sz="2000"/>
              <a:t>Okun´s law:</a:t>
            </a:r>
            <a:r>
              <a:rPr lang="en-US" sz="2000" dirty="0"/>
              <a:t>	</a:t>
            </a:r>
            <a:r>
              <a:rPr lang="de-DE" sz="2000" dirty="0"/>
              <a:t> -A(</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r>
              <a:rPr lang="en-US" sz="2000" dirty="0"/>
              <a:t>-Y*)/Y</a:t>
            </a:r>
            <a:r>
              <a:rPr lang="en-US" sz="2000"/>
              <a:t>* 	set Ã=AY* </a:t>
            </a:r>
            <a:endParaRPr lang="en-US" sz="2000" dirty="0"/>
          </a:p>
          <a:p>
            <a:endParaRPr lang="en-US" sz="2000" dirty="0"/>
          </a:p>
          <a:p>
            <a:r>
              <a:rPr lang="en-US" sz="2000" dirty="0">
                <a:latin typeface="Arial Unicode MS"/>
                <a:ea typeface="Arial Unicode MS"/>
                <a:cs typeface="Arial Unicode MS"/>
              </a:rPr>
              <a:t>⇒ </a:t>
            </a:r>
            <a:r>
              <a:rPr lang="de-DE" sz="2000" dirty="0"/>
              <a:t>-Ã(</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r>
              <a:rPr lang="en-US" sz="2000" dirty="0"/>
              <a:t>-Y*	</a:t>
            </a:r>
            <a:r>
              <a:rPr lang="en-US" sz="2000" dirty="0">
                <a:latin typeface="Arial Unicode MS"/>
                <a:ea typeface="Arial Unicode MS"/>
                <a:cs typeface="Arial Unicode MS"/>
              </a:rPr>
              <a:t>⇒ </a:t>
            </a:r>
            <a:r>
              <a:rPr lang="en-US" sz="2000" dirty="0"/>
              <a:t>Y*</a:t>
            </a:r>
            <a:r>
              <a:rPr lang="de-DE" sz="2000" dirty="0"/>
              <a:t>- Ã(</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endParaRPr lang="en-US" sz="2000" dirty="0"/>
          </a:p>
          <a:p>
            <a:endParaRPr lang="en-US" sz="2000" dirty="0"/>
          </a:p>
          <a:p>
            <a:r>
              <a:rPr lang="en-US" sz="2000"/>
              <a:t>Together with the AS-curve we obtain:</a:t>
            </a:r>
            <a:endParaRPr lang="en-US" sz="2000" dirty="0"/>
          </a:p>
          <a:p>
            <a:endParaRPr lang="en-US" sz="2000" dirty="0"/>
          </a:p>
          <a:p>
            <a:r>
              <a:rPr lang="en-US" sz="2000" dirty="0"/>
              <a:t>Y*</a:t>
            </a:r>
            <a:r>
              <a:rPr lang="de-DE" sz="2000" dirty="0"/>
              <a:t>- Ã(</a:t>
            </a:r>
            <a:r>
              <a:rPr lang="en-US" sz="2000" dirty="0" err="1"/>
              <a:t>u</a:t>
            </a:r>
            <a:r>
              <a:rPr lang="en-US" sz="2000" baseline="-25000" dirty="0" err="1"/>
              <a:t>t</a:t>
            </a:r>
            <a:r>
              <a:rPr lang="en-US" sz="2000" dirty="0"/>
              <a:t>-u*</a:t>
            </a:r>
            <a:r>
              <a:rPr lang="de-DE" sz="2000" dirty="0"/>
              <a:t>) = </a:t>
            </a:r>
            <a:r>
              <a:rPr lang="en-US" sz="2000" dirty="0" err="1"/>
              <a:t>Y</a:t>
            </a:r>
            <a:r>
              <a:rPr lang="en-US" sz="2000" baseline="-25000" dirty="0" err="1"/>
              <a:t>t</a:t>
            </a:r>
            <a:r>
              <a:rPr lang="en-US" sz="2000" dirty="0"/>
              <a:t>=Y* + ã(</a:t>
            </a:r>
            <a:r>
              <a:rPr lang="el-GR" sz="2000" dirty="0"/>
              <a:t>π</a:t>
            </a:r>
            <a:r>
              <a:rPr lang="de-DE" sz="2000" baseline="-25000" dirty="0"/>
              <a:t>t</a:t>
            </a:r>
            <a:r>
              <a:rPr lang="en-US" sz="2000" baseline="-25000" dirty="0"/>
              <a:t> </a:t>
            </a:r>
            <a:r>
              <a:rPr lang="en-US" sz="2000" dirty="0"/>
              <a:t>- </a:t>
            </a:r>
            <a:r>
              <a:rPr lang="el-GR" sz="2000" dirty="0"/>
              <a:t>π</a:t>
            </a:r>
            <a:r>
              <a:rPr lang="de-DE" sz="2000" baseline="-25000" dirty="0"/>
              <a:t>t</a:t>
            </a:r>
            <a:r>
              <a:rPr lang="en-US" sz="2000" baseline="30000" dirty="0"/>
              <a:t>e</a:t>
            </a:r>
            <a:r>
              <a:rPr lang="en-US" sz="2000" dirty="0"/>
              <a:t>)</a:t>
            </a:r>
          </a:p>
          <a:p>
            <a:endParaRPr lang="en-US" sz="2000" dirty="0">
              <a:latin typeface="Arial Unicode MS"/>
              <a:ea typeface="Arial Unicode MS"/>
              <a:cs typeface="Arial Unicode MS"/>
            </a:endParaRPr>
          </a:p>
          <a:p>
            <a:r>
              <a:rPr lang="en-US" sz="2000" dirty="0">
                <a:latin typeface="Arial Unicode MS"/>
                <a:ea typeface="Arial Unicode MS"/>
                <a:cs typeface="Arial Unicode MS"/>
              </a:rPr>
              <a:t>⇒	</a:t>
            </a:r>
            <a:r>
              <a:rPr lang="de-DE" sz="2000" dirty="0"/>
              <a:t> - (Ã/</a:t>
            </a:r>
            <a:r>
              <a:rPr lang="en-US" sz="2000" dirty="0"/>
              <a:t>ã)</a:t>
            </a:r>
            <a:r>
              <a:rPr lang="de-DE" sz="2000" dirty="0"/>
              <a:t>(</a:t>
            </a:r>
            <a:r>
              <a:rPr lang="en-US" sz="2000" dirty="0" err="1"/>
              <a:t>u</a:t>
            </a:r>
            <a:r>
              <a:rPr lang="en-US" sz="2000" baseline="-25000" dirty="0" err="1"/>
              <a:t>t</a:t>
            </a:r>
            <a:r>
              <a:rPr lang="en-US" sz="2000" dirty="0"/>
              <a:t>-u*</a:t>
            </a:r>
            <a:r>
              <a:rPr lang="de-DE" sz="2000" dirty="0"/>
              <a:t>) = </a:t>
            </a:r>
            <a:r>
              <a:rPr lang="el-GR" sz="2000" dirty="0"/>
              <a:t>π</a:t>
            </a:r>
            <a:r>
              <a:rPr lang="de-DE" sz="2000" baseline="-25000" dirty="0"/>
              <a:t>t</a:t>
            </a:r>
            <a:r>
              <a:rPr lang="en-US" sz="2000" baseline="-25000" dirty="0"/>
              <a:t> </a:t>
            </a:r>
            <a:r>
              <a:rPr lang="en-US" sz="2000" dirty="0"/>
              <a:t>- </a:t>
            </a:r>
            <a:r>
              <a:rPr lang="el-GR" sz="2000" dirty="0"/>
              <a:t>π</a:t>
            </a:r>
            <a:r>
              <a:rPr lang="de-DE" sz="2000" baseline="-25000" dirty="0"/>
              <a:t>t</a:t>
            </a:r>
            <a:r>
              <a:rPr lang="en-US" sz="2000" baseline="30000" dirty="0"/>
              <a:t>e</a:t>
            </a:r>
            <a:endParaRPr lang="en-US" sz="2000" dirty="0"/>
          </a:p>
          <a:p>
            <a:endParaRPr lang="en-US" sz="2000" dirty="0"/>
          </a:p>
          <a:p>
            <a:r>
              <a:rPr lang="en-US" sz="2000" dirty="0">
                <a:latin typeface="Arial Unicode MS"/>
                <a:ea typeface="Arial Unicode MS"/>
                <a:cs typeface="Arial Unicode MS"/>
              </a:rPr>
              <a:t>⇒	</a:t>
            </a:r>
            <a:r>
              <a:rPr lang="el-GR" sz="2000" dirty="0"/>
              <a:t>π</a:t>
            </a:r>
            <a:r>
              <a:rPr lang="de-DE" sz="2000" baseline="-25000" dirty="0"/>
              <a:t>t</a:t>
            </a:r>
            <a:r>
              <a:rPr lang="en-US" sz="2000" dirty="0"/>
              <a:t>	=</a:t>
            </a:r>
            <a:r>
              <a:rPr lang="de-DE" sz="2000" dirty="0"/>
              <a:t>	</a:t>
            </a:r>
            <a:r>
              <a:rPr lang="el-GR" sz="2000" dirty="0"/>
              <a:t>π</a:t>
            </a:r>
            <a:r>
              <a:rPr lang="de-DE" sz="2000" baseline="-25000" dirty="0"/>
              <a:t>t</a:t>
            </a:r>
            <a:r>
              <a:rPr lang="en-US" sz="2000" baseline="30000" dirty="0"/>
              <a:t>e</a:t>
            </a:r>
            <a:r>
              <a:rPr lang="en-US" sz="2000" dirty="0"/>
              <a:t> - </a:t>
            </a:r>
            <a:r>
              <a:rPr lang="el-GR" sz="2000" dirty="0"/>
              <a:t>β</a:t>
            </a:r>
            <a:r>
              <a:rPr lang="de-DE" sz="2000" dirty="0"/>
              <a:t>(</a:t>
            </a:r>
            <a:r>
              <a:rPr lang="en-US" sz="2000" dirty="0" err="1"/>
              <a:t>u</a:t>
            </a:r>
            <a:r>
              <a:rPr lang="en-US" sz="2000" baseline="-25000" dirty="0" err="1"/>
              <a:t>t</a:t>
            </a:r>
            <a:r>
              <a:rPr lang="en-US" sz="2000" dirty="0"/>
              <a:t>-u*</a:t>
            </a:r>
            <a:r>
              <a:rPr lang="de-DE" sz="2000" dirty="0"/>
              <a:t>)</a:t>
            </a:r>
            <a:r>
              <a:rPr lang="de-DE" sz="2000"/>
              <a:t>	with β = (Ã/ã)&gt;0 Expectation augmented Philipps curve</a:t>
            </a:r>
            <a:endParaRPr lang="de-DE" sz="2000" dirty="0"/>
          </a:p>
          <a:p>
            <a:r>
              <a:rPr lang="de-DE" sz="2400" dirty="0"/>
              <a:t>							         	</a:t>
            </a:r>
          </a:p>
          <a:p>
            <a:endParaRPr lang="de-DE" sz="2400" dirty="0"/>
          </a:p>
        </p:txBody>
      </p:sp>
      <p:sp>
        <p:nvSpPr>
          <p:cNvPr id="9" name="Textfeld 8"/>
          <p:cNvSpPr txBox="1"/>
          <p:nvPr/>
        </p:nvSpPr>
        <p:spPr>
          <a:xfrm>
            <a:off x="184252" y="4499148"/>
            <a:ext cx="8184243" cy="2167870"/>
          </a:xfrm>
          <a:prstGeom prst="rect">
            <a:avLst/>
          </a:prstGeom>
          <a:noFill/>
        </p:spPr>
        <p:txBody>
          <a:bodyPr wrap="square" rtlCol="0">
            <a:noAutofit/>
          </a:bodyPr>
          <a:lstStyle/>
          <a:p>
            <a:r>
              <a:rPr lang="en-US" sz="1600"/>
              <a:t>In its original form, the Phillips curve, like Okun's law, merely reflected the empirical finding that rising inflation tends to lead to falling unemployment.</a:t>
            </a:r>
          </a:p>
          <a:p>
            <a:endParaRPr lang="en-US" sz="1600">
              <a:hlinkClick r:id="" action="ppaction://noaction"/>
            </a:endParaRPr>
          </a:p>
          <a:p>
            <a:r>
              <a:rPr lang="en-US" sz="1600">
                <a:hlinkClick r:id="" action="ppaction://noaction"/>
              </a:rPr>
              <a:t>Philipps</a:t>
            </a:r>
            <a:r>
              <a:rPr lang="en-US" sz="1600" dirty="0">
                <a:hlinkClick r:id="rId3"/>
              </a:rPr>
              <a:t>, A. (1958) The Relation between Unemployment and the Rate of Change of Money Wages in the United Kingdom, 1861–1957, </a:t>
            </a:r>
            <a:r>
              <a:rPr lang="en-US" sz="1600" dirty="0" err="1">
                <a:hlinkClick r:id="rId3"/>
              </a:rPr>
              <a:t>Economica</a:t>
            </a:r>
            <a:r>
              <a:rPr lang="en-US" sz="1600" dirty="0">
                <a:hlinkClick r:id="rId3"/>
              </a:rPr>
              <a:t>, Vol. 25, S</a:t>
            </a:r>
            <a:r>
              <a:rPr lang="en-US" sz="1600">
                <a:hlinkClick r:id="rId3"/>
              </a:rPr>
              <a:t>. 283–299</a:t>
            </a:r>
            <a:endParaRPr lang="en-US" sz="1600"/>
          </a:p>
          <a:p>
            <a:endParaRPr lang="en-US" sz="1600"/>
          </a:p>
          <a:p>
            <a:r>
              <a:rPr lang="en-US" sz="1600">
                <a:hlinkClick r:id="rId4"/>
              </a:rPr>
              <a:t>Phelps, Edmund S. (1967) “Phillips Curves, Expectations of Inflation and Optimal Employment over Time.” Economica, n.s., 34, no. 3, 254–281</a:t>
            </a:r>
            <a:r>
              <a:rPr lang="en-US" sz="1600"/>
              <a:t>. 		</a:t>
            </a:r>
          </a:p>
          <a:p>
            <a:r>
              <a:rPr lang="en-US" sz="1600"/>
              <a:t>						(</a:t>
            </a:r>
            <a:r>
              <a:rPr lang="en-US" sz="1600">
                <a:hlinkClick r:id="rId5"/>
              </a:rPr>
              <a:t>Nobel Prize 2006</a:t>
            </a:r>
            <a:r>
              <a:rPr lang="en-US" sz="1600"/>
              <a:t>) </a:t>
            </a:r>
          </a:p>
          <a:p>
            <a:endParaRPr lang="de-DE" sz="1600" dirty="0"/>
          </a:p>
        </p:txBody>
      </p:sp>
      <p:sp>
        <p:nvSpPr>
          <p:cNvPr id="2" name="Rechteck 1">
            <a:extLst>
              <a:ext uri="{FF2B5EF4-FFF2-40B4-BE49-F238E27FC236}">
                <a16:creationId xmlns:a16="http://schemas.microsoft.com/office/drawing/2014/main" id="{B4DFEA30-458A-B12D-730F-0A2925A4799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6">
            <p14:nvContentPartPr>
              <p14:cNvPr id="311" name="Freihand 310">
                <a:extLst>
                  <a:ext uri="{FF2B5EF4-FFF2-40B4-BE49-F238E27FC236}">
                    <a16:creationId xmlns:a16="http://schemas.microsoft.com/office/drawing/2014/main" id="{D1A6B3BA-E006-4D24-91A2-AD2350140F50}"/>
                  </a:ext>
                </a:extLst>
              </p14:cNvPr>
              <p14:cNvContentPartPr/>
              <p14:nvPr/>
            </p14:nvContentPartPr>
            <p14:xfrm>
              <a:off x="176613" y="246507"/>
              <a:ext cx="11844720" cy="5563800"/>
            </p14:xfrm>
          </p:contentPart>
        </mc:Choice>
        <mc:Fallback>
          <p:pic>
            <p:nvPicPr>
              <p:cNvPr id="311" name="Freihand 310">
                <a:extLst>
                  <a:ext uri="{FF2B5EF4-FFF2-40B4-BE49-F238E27FC236}">
                    <a16:creationId xmlns:a16="http://schemas.microsoft.com/office/drawing/2014/main" id="{D1A6B3BA-E006-4D24-91A2-AD2350140F50}"/>
                  </a:ext>
                </a:extLst>
              </p:cNvPr>
              <p:cNvPicPr/>
              <p:nvPr/>
            </p:nvPicPr>
            <p:blipFill>
              <a:blip r:embed="rId7"/>
              <a:stretch>
                <a:fillRect/>
              </a:stretch>
            </p:blipFill>
            <p:spPr>
              <a:xfrm>
                <a:off x="172293" y="242187"/>
                <a:ext cx="11853360" cy="5572441"/>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312" name="Freihand 311">
                <a:extLst>
                  <a:ext uri="{FF2B5EF4-FFF2-40B4-BE49-F238E27FC236}">
                    <a16:creationId xmlns:a16="http://schemas.microsoft.com/office/drawing/2014/main" id="{144875C8-4751-45D5-B001-3BB3CE30C510}"/>
                  </a:ext>
                </a:extLst>
              </p14:cNvPr>
              <p14:cNvContentPartPr/>
              <p14:nvPr/>
            </p14:nvContentPartPr>
            <p14:xfrm>
              <a:off x="5613333" y="6391707"/>
              <a:ext cx="1823040" cy="431640"/>
            </p14:xfrm>
          </p:contentPart>
        </mc:Choice>
        <mc:Fallback>
          <p:pic>
            <p:nvPicPr>
              <p:cNvPr id="312" name="Freihand 311">
                <a:extLst>
                  <a:ext uri="{FF2B5EF4-FFF2-40B4-BE49-F238E27FC236}">
                    <a16:creationId xmlns:a16="http://schemas.microsoft.com/office/drawing/2014/main" id="{144875C8-4751-45D5-B001-3BB3CE30C510}"/>
                  </a:ext>
                </a:extLst>
              </p:cNvPr>
              <p:cNvPicPr/>
              <p:nvPr/>
            </p:nvPicPr>
            <p:blipFill>
              <a:blip r:embed="rId9"/>
              <a:stretch>
                <a:fillRect/>
              </a:stretch>
            </p:blipFill>
            <p:spPr>
              <a:xfrm>
                <a:off x="5609013" y="6387387"/>
                <a:ext cx="1831680" cy="440280"/>
              </a:xfrm>
              <a:prstGeom prst="rect">
                <a:avLst/>
              </a:prstGeom>
            </p:spPr>
          </p:pic>
        </mc:Fallback>
      </mc:AlternateContent>
    </p:spTree>
    <p:extLst>
      <p:ext uri="{BB962C8B-B14F-4D97-AF65-F5344CB8AC3E}">
        <p14:creationId xmlns:p14="http://schemas.microsoft.com/office/powerpoint/2010/main" val="2461519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14</a:t>
            </a:fld>
            <a:endParaRPr lang="de-DE" dirty="0"/>
          </a:p>
        </p:txBody>
      </p:sp>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en-US" sz="2540" b="1" dirty="0"/>
              <a:t>Inflation, Unemployment, and the Phillips Curve</a:t>
            </a:r>
          </a:p>
        </p:txBody>
      </p:sp>
      <p:sp>
        <p:nvSpPr>
          <p:cNvPr id="4" name="Textfeld 3"/>
          <p:cNvSpPr txBox="1"/>
          <p:nvPr/>
        </p:nvSpPr>
        <p:spPr>
          <a:xfrm>
            <a:off x="1600740" y="1142889"/>
            <a:ext cx="9067260" cy="5029447"/>
          </a:xfrm>
          <a:prstGeom prst="rect">
            <a:avLst/>
          </a:prstGeom>
          <a:noFill/>
        </p:spPr>
        <p:txBody>
          <a:bodyPr wrap="square" rtlCol="0">
            <a:noAutofit/>
          </a:bodyPr>
          <a:lstStyle/>
          <a:p>
            <a:endParaRPr lang="de-DE" sz="2540" dirty="0"/>
          </a:p>
          <a:p>
            <a:r>
              <a:rPr lang="de-DE" sz="2540" dirty="0"/>
              <a:t>The Philipps </a:t>
            </a:r>
            <a:r>
              <a:rPr lang="de-DE" sz="2540" dirty="0" err="1"/>
              <a:t>curve</a:t>
            </a:r>
            <a:r>
              <a:rPr lang="de-DE" sz="2540" dirty="0"/>
              <a:t> </a:t>
            </a:r>
            <a:r>
              <a:rPr lang="de-DE" sz="2540" dirty="0" err="1"/>
              <a:t>states</a:t>
            </a:r>
            <a:r>
              <a:rPr lang="de-DE" sz="2540" dirty="0"/>
              <a:t> </a:t>
            </a:r>
            <a:r>
              <a:rPr lang="de-DE" sz="2540" dirty="0" err="1"/>
              <a:t>that</a:t>
            </a:r>
            <a:r>
              <a:rPr lang="de-DE" sz="2540" dirty="0"/>
              <a:t> </a:t>
            </a:r>
            <a:r>
              <a:rPr lang="de-DE" sz="2540" dirty="0" err="1"/>
              <a:t>inflation</a:t>
            </a:r>
            <a:r>
              <a:rPr lang="de-DE" sz="2540" dirty="0"/>
              <a:t> </a:t>
            </a:r>
            <a:r>
              <a:rPr lang="el-GR" sz="2540" dirty="0"/>
              <a:t>π</a:t>
            </a:r>
            <a:r>
              <a:rPr lang="de-DE" sz="2540" dirty="0"/>
              <a:t> </a:t>
            </a:r>
            <a:r>
              <a:rPr lang="de-DE" sz="2540" dirty="0" err="1"/>
              <a:t>depends</a:t>
            </a:r>
            <a:r>
              <a:rPr lang="de-DE" sz="2540" dirty="0"/>
              <a:t> on</a:t>
            </a:r>
          </a:p>
          <a:p>
            <a:endParaRPr lang="de-DE" sz="2540" dirty="0"/>
          </a:p>
          <a:p>
            <a:pPr marL="829452" lvl="1" indent="-414726">
              <a:buFont typeface="Arial" panose="020B0604020202020204" pitchFamily="34" charset="0"/>
              <a:buChar char="•"/>
            </a:pPr>
            <a:r>
              <a:rPr lang="de-DE" sz="2540" dirty="0" err="1"/>
              <a:t>expected</a:t>
            </a:r>
            <a:r>
              <a:rPr lang="de-DE" sz="2540" dirty="0"/>
              <a:t> </a:t>
            </a:r>
            <a:r>
              <a:rPr lang="de-DE" sz="2540" dirty="0" err="1"/>
              <a:t>inflation</a:t>
            </a:r>
            <a:r>
              <a:rPr lang="de-DE" sz="2540" dirty="0"/>
              <a:t> </a:t>
            </a:r>
            <a:r>
              <a:rPr lang="el-GR" sz="2540" dirty="0"/>
              <a:t>π</a:t>
            </a:r>
            <a:r>
              <a:rPr lang="en-US" sz="2540" baseline="30000" dirty="0"/>
              <a:t>e</a:t>
            </a:r>
          </a:p>
          <a:p>
            <a:pPr marL="414726" indent="-414726">
              <a:buFont typeface="Arial" panose="020B0604020202020204" pitchFamily="34" charset="0"/>
              <a:buChar char="•"/>
            </a:pPr>
            <a:endParaRPr lang="en-US" sz="2540" baseline="30000" dirty="0"/>
          </a:p>
          <a:p>
            <a:pPr marL="829452" lvl="1" indent="-414726">
              <a:buFont typeface="Arial" panose="020B0604020202020204" pitchFamily="34" charset="0"/>
              <a:buChar char="•"/>
            </a:pPr>
            <a:r>
              <a:rPr lang="en-US" sz="2540" dirty="0"/>
              <a:t>the deviation of unemployment from the natural rate u-u*</a:t>
            </a:r>
          </a:p>
          <a:p>
            <a:pPr marL="829452" lvl="1" indent="-414726">
              <a:buFont typeface="Arial" panose="020B0604020202020204" pitchFamily="34" charset="0"/>
              <a:buChar char="•"/>
            </a:pPr>
            <a:endParaRPr lang="en-US" sz="2540" dirty="0"/>
          </a:p>
          <a:p>
            <a:pPr marL="829452" lvl="1" indent="-414726">
              <a:buFont typeface="Arial" panose="020B0604020202020204" pitchFamily="34" charset="0"/>
              <a:buChar char="•"/>
            </a:pPr>
            <a:r>
              <a:rPr lang="en-US" sz="2540" dirty="0"/>
              <a:t>For further analysis we add an supply shock </a:t>
            </a:r>
            <a:r>
              <a:rPr lang="el-GR" sz="2540" dirty="0"/>
              <a:t>ε</a:t>
            </a:r>
            <a:endParaRPr lang="de-DE" sz="2540" dirty="0"/>
          </a:p>
          <a:p>
            <a:endParaRPr lang="de-DE" sz="2540" dirty="0"/>
          </a:p>
          <a:p>
            <a:endParaRPr lang="de-DE" sz="2540" dirty="0"/>
          </a:p>
          <a:p>
            <a:r>
              <a:rPr lang="de-DE" sz="2540" dirty="0"/>
              <a:t>			</a:t>
            </a:r>
            <a:r>
              <a:rPr lang="el-GR" sz="2540" dirty="0"/>
              <a:t>π</a:t>
            </a:r>
            <a:r>
              <a:rPr lang="en-US" sz="2540" dirty="0"/>
              <a:t>	=</a:t>
            </a:r>
            <a:r>
              <a:rPr lang="de-DE" sz="2540" dirty="0"/>
              <a:t>	</a:t>
            </a:r>
            <a:r>
              <a:rPr lang="el-GR" sz="2540" dirty="0"/>
              <a:t>π</a:t>
            </a:r>
            <a:r>
              <a:rPr lang="en-US" sz="2540" baseline="30000" dirty="0"/>
              <a:t>e</a:t>
            </a:r>
            <a:r>
              <a:rPr lang="en-US" sz="2540" dirty="0"/>
              <a:t> - </a:t>
            </a:r>
            <a:r>
              <a:rPr lang="el-GR" sz="2540" dirty="0"/>
              <a:t>β</a:t>
            </a:r>
            <a:r>
              <a:rPr lang="de-DE" sz="2540" dirty="0"/>
              <a:t>(</a:t>
            </a:r>
            <a:r>
              <a:rPr lang="en-US" sz="2540" dirty="0"/>
              <a:t>u-u*</a:t>
            </a:r>
            <a:r>
              <a:rPr lang="de-DE" sz="2540" dirty="0"/>
              <a:t>) + </a:t>
            </a:r>
            <a:r>
              <a:rPr lang="el-GR" sz="2540" dirty="0"/>
              <a:t>ε</a:t>
            </a:r>
            <a:endParaRPr lang="de-DE" sz="2540" dirty="0"/>
          </a:p>
        </p:txBody>
      </p:sp>
      <p:sp>
        <p:nvSpPr>
          <p:cNvPr id="2" name="Rechteck 1">
            <a:extLst>
              <a:ext uri="{FF2B5EF4-FFF2-40B4-BE49-F238E27FC236}">
                <a16:creationId xmlns:a16="http://schemas.microsoft.com/office/drawing/2014/main" id="{AEA05B69-71E8-BED5-6875-DD0A3D0322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11" name="Freihand 10">
                <a:extLst>
                  <a:ext uri="{FF2B5EF4-FFF2-40B4-BE49-F238E27FC236}">
                    <a16:creationId xmlns:a16="http://schemas.microsoft.com/office/drawing/2014/main" id="{0F4DBF49-48E4-4A2A-AB53-710C2842B396}"/>
                  </a:ext>
                </a:extLst>
              </p14:cNvPr>
              <p14:cNvContentPartPr/>
              <p14:nvPr/>
            </p14:nvContentPartPr>
            <p14:xfrm>
              <a:off x="6495333" y="3636627"/>
              <a:ext cx="2620080" cy="762120"/>
            </p14:xfrm>
          </p:contentPart>
        </mc:Choice>
        <mc:Fallback>
          <p:pic>
            <p:nvPicPr>
              <p:cNvPr id="11" name="Freihand 10">
                <a:extLst>
                  <a:ext uri="{FF2B5EF4-FFF2-40B4-BE49-F238E27FC236}">
                    <a16:creationId xmlns:a16="http://schemas.microsoft.com/office/drawing/2014/main" id="{0F4DBF49-48E4-4A2A-AB53-710C2842B396}"/>
                  </a:ext>
                </a:extLst>
              </p:cNvPr>
              <p:cNvPicPr/>
              <p:nvPr/>
            </p:nvPicPr>
            <p:blipFill>
              <a:blip r:embed="rId4"/>
              <a:stretch>
                <a:fillRect/>
              </a:stretch>
            </p:blipFill>
            <p:spPr>
              <a:xfrm>
                <a:off x="6491012" y="3632307"/>
                <a:ext cx="2628721" cy="7707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21" name="Freihand 20">
                <a:extLst>
                  <a:ext uri="{FF2B5EF4-FFF2-40B4-BE49-F238E27FC236}">
                    <a16:creationId xmlns:a16="http://schemas.microsoft.com/office/drawing/2014/main" id="{7F81851E-F9E4-47BA-B112-9F2D56C1875E}"/>
                  </a:ext>
                </a:extLst>
              </p14:cNvPr>
              <p14:cNvContentPartPr/>
              <p14:nvPr/>
            </p14:nvContentPartPr>
            <p14:xfrm>
              <a:off x="4332453" y="4845867"/>
              <a:ext cx="601200" cy="666360"/>
            </p14:xfrm>
          </p:contentPart>
        </mc:Choice>
        <mc:Fallback>
          <p:pic>
            <p:nvPicPr>
              <p:cNvPr id="21" name="Freihand 20">
                <a:extLst>
                  <a:ext uri="{FF2B5EF4-FFF2-40B4-BE49-F238E27FC236}">
                    <a16:creationId xmlns:a16="http://schemas.microsoft.com/office/drawing/2014/main" id="{7F81851E-F9E4-47BA-B112-9F2D56C1875E}"/>
                  </a:ext>
                </a:extLst>
              </p:cNvPr>
              <p:cNvPicPr/>
              <p:nvPr/>
            </p:nvPicPr>
            <p:blipFill>
              <a:blip r:embed="rId6"/>
              <a:stretch>
                <a:fillRect/>
              </a:stretch>
            </p:blipFill>
            <p:spPr>
              <a:xfrm>
                <a:off x="4328133" y="4841545"/>
                <a:ext cx="609840" cy="675005"/>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84" name="Freihand 83">
                <a:extLst>
                  <a:ext uri="{FF2B5EF4-FFF2-40B4-BE49-F238E27FC236}">
                    <a16:creationId xmlns:a16="http://schemas.microsoft.com/office/drawing/2014/main" id="{090A4C6E-C830-4E4E-BCEC-BF799CAF2DAC}"/>
                  </a:ext>
                </a:extLst>
              </p14:cNvPr>
              <p14:cNvContentPartPr/>
              <p14:nvPr/>
            </p14:nvContentPartPr>
            <p14:xfrm>
              <a:off x="6096453" y="4772427"/>
              <a:ext cx="2678760" cy="2029320"/>
            </p14:xfrm>
          </p:contentPart>
        </mc:Choice>
        <mc:Fallback>
          <p:pic>
            <p:nvPicPr>
              <p:cNvPr id="84" name="Freihand 83">
                <a:extLst>
                  <a:ext uri="{FF2B5EF4-FFF2-40B4-BE49-F238E27FC236}">
                    <a16:creationId xmlns:a16="http://schemas.microsoft.com/office/drawing/2014/main" id="{090A4C6E-C830-4E4E-BCEC-BF799CAF2DAC}"/>
                  </a:ext>
                </a:extLst>
              </p:cNvPr>
              <p:cNvPicPr/>
              <p:nvPr/>
            </p:nvPicPr>
            <p:blipFill>
              <a:blip r:embed="rId8"/>
              <a:stretch>
                <a:fillRect/>
              </a:stretch>
            </p:blipFill>
            <p:spPr>
              <a:xfrm>
                <a:off x="6092133" y="4768107"/>
                <a:ext cx="2687400" cy="2037960"/>
              </a:xfrm>
              <a:prstGeom prst="rect">
                <a:avLst/>
              </a:prstGeom>
            </p:spPr>
          </p:pic>
        </mc:Fallback>
      </mc:AlternateContent>
    </p:spTree>
    <p:extLst>
      <p:ext uri="{BB962C8B-B14F-4D97-AF65-F5344CB8AC3E}">
        <p14:creationId xmlns:p14="http://schemas.microsoft.com/office/powerpoint/2010/main" val="3242431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59962" y="104531"/>
            <a:ext cx="7597213" cy="744863"/>
          </a:xfrm>
          <a:prstGeom prst="rect">
            <a:avLst/>
          </a:prstGeom>
          <a:noFill/>
          <a:ln>
            <a:noFill/>
          </a:ln>
        </p:spPr>
        <p:txBody>
          <a:bodyPr lIns="81638" tIns="40819" rIns="81638" bIns="40819" anchor="ctr" anchorCtr="1"/>
          <a:lstStyle/>
          <a:p>
            <a:r>
              <a:rPr lang="en-US" sz="2540" b="1" dirty="0"/>
              <a:t>The short run Phillips curve</a:t>
            </a:r>
          </a:p>
        </p:txBody>
      </p:sp>
      <p:cxnSp>
        <p:nvCxnSpPr>
          <p:cNvPr id="12" name="Gerade Verbindung mit Pfeil 11"/>
          <p:cNvCxnSpPr/>
          <p:nvPr/>
        </p:nvCxnSpPr>
        <p:spPr>
          <a:xfrm flipV="1">
            <a:off x="2481251" y="1142889"/>
            <a:ext cx="0" cy="4702859"/>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a:off x="2024029" y="5323207"/>
            <a:ext cx="600160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p:nvCxnSpPr>
        <p:spPr>
          <a:xfrm>
            <a:off x="3069109" y="1469475"/>
            <a:ext cx="3657780" cy="313524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hteck 21"/>
          <p:cNvSpPr/>
          <p:nvPr/>
        </p:nvSpPr>
        <p:spPr>
          <a:xfrm>
            <a:off x="2024029" y="1163060"/>
            <a:ext cx="300082" cy="343620"/>
          </a:xfrm>
          <a:prstGeom prst="rect">
            <a:avLst/>
          </a:prstGeom>
        </p:spPr>
        <p:txBody>
          <a:bodyPr wrap="none">
            <a:spAutoFit/>
          </a:bodyPr>
          <a:lstStyle/>
          <a:p>
            <a:r>
              <a:rPr lang="el-GR" sz="1633" dirty="0"/>
              <a:t>π</a:t>
            </a:r>
            <a:endParaRPr lang="de-DE" sz="1633" dirty="0"/>
          </a:p>
        </p:txBody>
      </p:sp>
      <p:sp>
        <p:nvSpPr>
          <p:cNvPr id="23" name="Rechteck 22"/>
          <p:cNvSpPr/>
          <p:nvPr/>
        </p:nvSpPr>
        <p:spPr>
          <a:xfrm>
            <a:off x="7576016" y="5510731"/>
            <a:ext cx="295274" cy="343620"/>
          </a:xfrm>
          <a:prstGeom prst="rect">
            <a:avLst/>
          </a:prstGeom>
        </p:spPr>
        <p:txBody>
          <a:bodyPr wrap="none">
            <a:spAutoFit/>
          </a:bodyPr>
          <a:lstStyle/>
          <a:p>
            <a:r>
              <a:rPr lang="en-US" sz="1633" dirty="0"/>
              <a:t>u</a:t>
            </a:r>
            <a:endParaRPr lang="de-DE" sz="1633" dirty="0"/>
          </a:p>
        </p:txBody>
      </p:sp>
      <p:cxnSp>
        <p:nvCxnSpPr>
          <p:cNvPr id="25" name="Gerade Verbindung 24"/>
          <p:cNvCxnSpPr/>
          <p:nvPr/>
        </p:nvCxnSpPr>
        <p:spPr>
          <a:xfrm>
            <a:off x="3722284" y="2057333"/>
            <a:ext cx="0" cy="7184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H="1">
            <a:off x="3722285" y="2775825"/>
            <a:ext cx="84912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3436036" y="2249071"/>
            <a:ext cx="295274" cy="343620"/>
          </a:xfrm>
          <a:prstGeom prst="rect">
            <a:avLst/>
          </a:prstGeom>
        </p:spPr>
        <p:txBody>
          <a:bodyPr wrap="none">
            <a:spAutoFit/>
          </a:bodyPr>
          <a:lstStyle/>
          <a:p>
            <a:r>
              <a:rPr lang="el-GR" sz="1633" dirty="0"/>
              <a:t>β</a:t>
            </a:r>
            <a:endParaRPr lang="de-DE" sz="1633" dirty="0"/>
          </a:p>
        </p:txBody>
      </p:sp>
      <p:sp>
        <p:nvSpPr>
          <p:cNvPr id="30" name="Textfeld 29"/>
          <p:cNvSpPr txBox="1"/>
          <p:nvPr/>
        </p:nvSpPr>
        <p:spPr>
          <a:xfrm>
            <a:off x="4055063" y="2815907"/>
            <a:ext cx="136828" cy="343620"/>
          </a:xfrm>
          <a:prstGeom prst="rect">
            <a:avLst/>
          </a:prstGeom>
          <a:noFill/>
        </p:spPr>
        <p:txBody>
          <a:bodyPr wrap="square" rtlCol="0">
            <a:spAutoFit/>
          </a:bodyPr>
          <a:lstStyle/>
          <a:p>
            <a:r>
              <a:rPr lang="de-DE" sz="1633" dirty="0"/>
              <a:t>1</a:t>
            </a:r>
          </a:p>
        </p:txBody>
      </p:sp>
      <p:cxnSp>
        <p:nvCxnSpPr>
          <p:cNvPr id="32" name="Gerade Verbindung 31"/>
          <p:cNvCxnSpPr/>
          <p:nvPr/>
        </p:nvCxnSpPr>
        <p:spPr>
          <a:xfrm>
            <a:off x="2481252" y="3494317"/>
            <a:ext cx="293928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Gerade Verbindung 32"/>
          <p:cNvCxnSpPr/>
          <p:nvPr/>
        </p:nvCxnSpPr>
        <p:spPr>
          <a:xfrm flipV="1">
            <a:off x="5420538" y="3494317"/>
            <a:ext cx="0" cy="182889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6" name="Rechteck 35"/>
          <p:cNvSpPr/>
          <p:nvPr/>
        </p:nvSpPr>
        <p:spPr>
          <a:xfrm>
            <a:off x="1674909" y="3326809"/>
            <a:ext cx="713657" cy="343620"/>
          </a:xfrm>
          <a:prstGeom prst="rect">
            <a:avLst/>
          </a:prstGeom>
        </p:spPr>
        <p:txBody>
          <a:bodyPr wrap="none">
            <a:spAutoFit/>
          </a:bodyPr>
          <a:lstStyle/>
          <a:p>
            <a:r>
              <a:rPr lang="el-GR" sz="1633" dirty="0"/>
              <a:t>π</a:t>
            </a:r>
            <a:r>
              <a:rPr lang="en-US" sz="1633" baseline="30000" dirty="0"/>
              <a:t>e</a:t>
            </a:r>
            <a:r>
              <a:rPr lang="en-US" sz="1633" dirty="0"/>
              <a:t> </a:t>
            </a:r>
            <a:r>
              <a:rPr lang="de-DE" sz="1633" dirty="0"/>
              <a:t> + </a:t>
            </a:r>
            <a:r>
              <a:rPr lang="el-GR" sz="1633" dirty="0"/>
              <a:t>ε</a:t>
            </a:r>
            <a:endParaRPr lang="de-DE" sz="1633" dirty="0"/>
          </a:p>
        </p:txBody>
      </p:sp>
      <p:sp>
        <p:nvSpPr>
          <p:cNvPr id="37" name="Rechteck 36"/>
          <p:cNvSpPr/>
          <p:nvPr/>
        </p:nvSpPr>
        <p:spPr>
          <a:xfrm>
            <a:off x="5229184" y="5351912"/>
            <a:ext cx="399468" cy="343620"/>
          </a:xfrm>
          <a:prstGeom prst="rect">
            <a:avLst/>
          </a:prstGeom>
        </p:spPr>
        <p:txBody>
          <a:bodyPr wrap="none">
            <a:spAutoFit/>
          </a:bodyPr>
          <a:lstStyle/>
          <a:p>
            <a:r>
              <a:rPr lang="en-US" sz="1633" dirty="0"/>
              <a:t>u*</a:t>
            </a:r>
            <a:endParaRPr lang="de-DE" sz="1633" dirty="0"/>
          </a:p>
        </p:txBody>
      </p:sp>
      <p:cxnSp>
        <p:nvCxnSpPr>
          <p:cNvPr id="39" name="Gerade Verbindung mit Pfeil 38"/>
          <p:cNvCxnSpPr/>
          <p:nvPr/>
        </p:nvCxnSpPr>
        <p:spPr>
          <a:xfrm flipH="1">
            <a:off x="5024832" y="2249071"/>
            <a:ext cx="395707" cy="5267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feld 39"/>
          <p:cNvSpPr txBox="1"/>
          <p:nvPr/>
        </p:nvSpPr>
        <p:spPr>
          <a:xfrm>
            <a:off x="4898000" y="1498077"/>
            <a:ext cx="3420873" cy="762388"/>
          </a:xfrm>
          <a:prstGeom prst="rect">
            <a:avLst/>
          </a:prstGeom>
          <a:noFill/>
        </p:spPr>
        <p:txBody>
          <a:bodyPr wrap="none" rtlCol="0">
            <a:spAutoFit/>
          </a:bodyPr>
          <a:lstStyle/>
          <a:p>
            <a:r>
              <a:rPr lang="de-DE" sz="2177" dirty="0"/>
              <a:t>Trade off </a:t>
            </a:r>
            <a:r>
              <a:rPr lang="de-DE" sz="2177" dirty="0" err="1"/>
              <a:t>between</a:t>
            </a:r>
            <a:r>
              <a:rPr lang="de-DE" sz="2177" dirty="0"/>
              <a:t> </a:t>
            </a:r>
          </a:p>
          <a:p>
            <a:r>
              <a:rPr lang="de-DE" sz="2177" dirty="0" err="1"/>
              <a:t>unemployment</a:t>
            </a:r>
            <a:r>
              <a:rPr lang="de-DE" sz="2177" dirty="0"/>
              <a:t> </a:t>
            </a:r>
            <a:r>
              <a:rPr lang="de-DE" sz="2177" dirty="0" err="1"/>
              <a:t>and</a:t>
            </a:r>
            <a:r>
              <a:rPr lang="de-DE" sz="2177" dirty="0"/>
              <a:t> </a:t>
            </a:r>
            <a:r>
              <a:rPr lang="de-DE" sz="2177" dirty="0" err="1"/>
              <a:t>inflation</a:t>
            </a:r>
            <a:endParaRPr lang="de-DE" sz="2177" dirty="0"/>
          </a:p>
        </p:txBody>
      </p:sp>
      <p:sp>
        <p:nvSpPr>
          <p:cNvPr id="2" name="Rechteck 1">
            <a:extLst>
              <a:ext uri="{FF2B5EF4-FFF2-40B4-BE49-F238E27FC236}">
                <a16:creationId xmlns:a16="http://schemas.microsoft.com/office/drawing/2014/main" id="{E1700237-416E-A4F9-B34A-D258735365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3" name="Freihand 2">
                <a:extLst>
                  <a:ext uri="{FF2B5EF4-FFF2-40B4-BE49-F238E27FC236}">
                    <a16:creationId xmlns:a16="http://schemas.microsoft.com/office/drawing/2014/main" id="{5BC106C7-3E5A-4F54-B554-8BFFF8A150D9}"/>
                  </a:ext>
                </a:extLst>
              </p14:cNvPr>
              <p14:cNvContentPartPr/>
              <p14:nvPr/>
            </p14:nvContentPartPr>
            <p14:xfrm>
              <a:off x="2025933" y="1600467"/>
              <a:ext cx="12960" cy="1800"/>
            </p14:xfrm>
          </p:contentPart>
        </mc:Choice>
        <mc:Fallback>
          <p:pic>
            <p:nvPicPr>
              <p:cNvPr id="3" name="Freihand 2">
                <a:extLst>
                  <a:ext uri="{FF2B5EF4-FFF2-40B4-BE49-F238E27FC236}">
                    <a16:creationId xmlns:a16="http://schemas.microsoft.com/office/drawing/2014/main" id="{5BC106C7-3E5A-4F54-B554-8BFFF8A150D9}"/>
                  </a:ext>
                </a:extLst>
              </p:cNvPr>
              <p:cNvPicPr/>
              <p:nvPr/>
            </p:nvPicPr>
            <p:blipFill>
              <a:blip r:embed="rId4"/>
              <a:stretch>
                <a:fillRect/>
              </a:stretch>
            </p:blipFill>
            <p:spPr>
              <a:xfrm>
                <a:off x="2021613" y="1596147"/>
                <a:ext cx="21600" cy="1044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4" name="Freihand 3">
                <a:extLst>
                  <a:ext uri="{FF2B5EF4-FFF2-40B4-BE49-F238E27FC236}">
                    <a16:creationId xmlns:a16="http://schemas.microsoft.com/office/drawing/2014/main" id="{ECD6EE45-2879-4EAD-827C-AF5A152ABCAC}"/>
                  </a:ext>
                </a:extLst>
              </p14:cNvPr>
              <p14:cNvContentPartPr/>
              <p14:nvPr/>
            </p14:nvContentPartPr>
            <p14:xfrm>
              <a:off x="1940973" y="1543947"/>
              <a:ext cx="467640" cy="46080"/>
            </p14:xfrm>
          </p:contentPart>
        </mc:Choice>
        <mc:Fallback>
          <p:pic>
            <p:nvPicPr>
              <p:cNvPr id="4" name="Freihand 3">
                <a:extLst>
                  <a:ext uri="{FF2B5EF4-FFF2-40B4-BE49-F238E27FC236}">
                    <a16:creationId xmlns:a16="http://schemas.microsoft.com/office/drawing/2014/main" id="{ECD6EE45-2879-4EAD-827C-AF5A152ABCAC}"/>
                  </a:ext>
                </a:extLst>
              </p:cNvPr>
              <p:cNvPicPr/>
              <p:nvPr/>
            </p:nvPicPr>
            <p:blipFill>
              <a:blip r:embed="rId6"/>
              <a:stretch>
                <a:fillRect/>
              </a:stretch>
            </p:blipFill>
            <p:spPr>
              <a:xfrm>
                <a:off x="1936653" y="1539627"/>
                <a:ext cx="476280" cy="547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5" name="Freihand 4">
                <a:extLst>
                  <a:ext uri="{FF2B5EF4-FFF2-40B4-BE49-F238E27FC236}">
                    <a16:creationId xmlns:a16="http://schemas.microsoft.com/office/drawing/2014/main" id="{3C83C585-1B59-4E5A-A625-6EF5A65C9926}"/>
                  </a:ext>
                </a:extLst>
              </p14:cNvPr>
              <p14:cNvContentPartPr/>
              <p14:nvPr/>
            </p14:nvContentPartPr>
            <p14:xfrm>
              <a:off x="7534653" y="5868267"/>
              <a:ext cx="440280" cy="42120"/>
            </p14:xfrm>
          </p:contentPart>
        </mc:Choice>
        <mc:Fallback>
          <p:pic>
            <p:nvPicPr>
              <p:cNvPr id="5" name="Freihand 4">
                <a:extLst>
                  <a:ext uri="{FF2B5EF4-FFF2-40B4-BE49-F238E27FC236}">
                    <a16:creationId xmlns:a16="http://schemas.microsoft.com/office/drawing/2014/main" id="{3C83C585-1B59-4E5A-A625-6EF5A65C9926}"/>
                  </a:ext>
                </a:extLst>
              </p:cNvPr>
              <p:cNvPicPr/>
              <p:nvPr/>
            </p:nvPicPr>
            <p:blipFill>
              <a:blip r:embed="rId8"/>
              <a:stretch>
                <a:fillRect/>
              </a:stretch>
            </p:blipFill>
            <p:spPr>
              <a:xfrm>
                <a:off x="7530333" y="5863947"/>
                <a:ext cx="448920" cy="507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66" name="Freihand 65">
                <a:extLst>
                  <a:ext uri="{FF2B5EF4-FFF2-40B4-BE49-F238E27FC236}">
                    <a16:creationId xmlns:a16="http://schemas.microsoft.com/office/drawing/2014/main" id="{D04C5D43-27A6-4B9C-A5E0-77CE706700CD}"/>
                  </a:ext>
                </a:extLst>
              </p14:cNvPr>
              <p14:cNvContentPartPr/>
              <p14:nvPr/>
            </p14:nvContentPartPr>
            <p14:xfrm>
              <a:off x="9364893" y="1322547"/>
              <a:ext cx="2450160" cy="2496240"/>
            </p14:xfrm>
          </p:contentPart>
        </mc:Choice>
        <mc:Fallback>
          <p:pic>
            <p:nvPicPr>
              <p:cNvPr id="66" name="Freihand 65">
                <a:extLst>
                  <a:ext uri="{FF2B5EF4-FFF2-40B4-BE49-F238E27FC236}">
                    <a16:creationId xmlns:a16="http://schemas.microsoft.com/office/drawing/2014/main" id="{D04C5D43-27A6-4B9C-A5E0-77CE706700CD}"/>
                  </a:ext>
                </a:extLst>
              </p:cNvPr>
              <p:cNvPicPr/>
              <p:nvPr/>
            </p:nvPicPr>
            <p:blipFill>
              <a:blip r:embed="rId10"/>
              <a:stretch>
                <a:fillRect/>
              </a:stretch>
            </p:blipFill>
            <p:spPr>
              <a:xfrm>
                <a:off x="9360574" y="1318228"/>
                <a:ext cx="2458799" cy="2504879"/>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69" name="Freihand 68">
                <a:extLst>
                  <a:ext uri="{FF2B5EF4-FFF2-40B4-BE49-F238E27FC236}">
                    <a16:creationId xmlns:a16="http://schemas.microsoft.com/office/drawing/2014/main" id="{F891E78B-88FA-4564-9615-74167D1F6679}"/>
                  </a:ext>
                </a:extLst>
              </p14:cNvPr>
              <p14:cNvContentPartPr/>
              <p14:nvPr/>
            </p14:nvContentPartPr>
            <p14:xfrm>
              <a:off x="1779693" y="1874067"/>
              <a:ext cx="251640" cy="837360"/>
            </p14:xfrm>
          </p:contentPart>
        </mc:Choice>
        <mc:Fallback>
          <p:pic>
            <p:nvPicPr>
              <p:cNvPr id="69" name="Freihand 68">
                <a:extLst>
                  <a:ext uri="{FF2B5EF4-FFF2-40B4-BE49-F238E27FC236}">
                    <a16:creationId xmlns:a16="http://schemas.microsoft.com/office/drawing/2014/main" id="{F891E78B-88FA-4564-9615-74167D1F6679}"/>
                  </a:ext>
                </a:extLst>
              </p:cNvPr>
              <p:cNvPicPr/>
              <p:nvPr/>
            </p:nvPicPr>
            <p:blipFill>
              <a:blip r:embed="rId12"/>
              <a:stretch>
                <a:fillRect/>
              </a:stretch>
            </p:blipFill>
            <p:spPr>
              <a:xfrm>
                <a:off x="1775373" y="1869749"/>
                <a:ext cx="260280" cy="845996"/>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72" name="Freihand 71">
                <a:extLst>
                  <a:ext uri="{FF2B5EF4-FFF2-40B4-BE49-F238E27FC236}">
                    <a16:creationId xmlns:a16="http://schemas.microsoft.com/office/drawing/2014/main" id="{15EA8C0D-EF61-435C-B8B0-7A44F3A597D9}"/>
                  </a:ext>
                </a:extLst>
              </p14:cNvPr>
              <p14:cNvContentPartPr/>
              <p14:nvPr/>
            </p14:nvContentPartPr>
            <p14:xfrm>
              <a:off x="3235173" y="5617707"/>
              <a:ext cx="1311480" cy="264600"/>
            </p14:xfrm>
          </p:contentPart>
        </mc:Choice>
        <mc:Fallback>
          <p:pic>
            <p:nvPicPr>
              <p:cNvPr id="72" name="Freihand 71">
                <a:extLst>
                  <a:ext uri="{FF2B5EF4-FFF2-40B4-BE49-F238E27FC236}">
                    <a16:creationId xmlns:a16="http://schemas.microsoft.com/office/drawing/2014/main" id="{15EA8C0D-EF61-435C-B8B0-7A44F3A597D9}"/>
                  </a:ext>
                </a:extLst>
              </p:cNvPr>
              <p:cNvPicPr/>
              <p:nvPr/>
            </p:nvPicPr>
            <p:blipFill>
              <a:blip r:embed="rId14"/>
              <a:stretch>
                <a:fillRect/>
              </a:stretch>
            </p:blipFill>
            <p:spPr>
              <a:xfrm>
                <a:off x="3230853" y="5613387"/>
                <a:ext cx="1320120" cy="27324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73" name="Freihand 72">
                <a:extLst>
                  <a:ext uri="{FF2B5EF4-FFF2-40B4-BE49-F238E27FC236}">
                    <a16:creationId xmlns:a16="http://schemas.microsoft.com/office/drawing/2014/main" id="{322C9E46-BD19-43CA-BD89-08391976CA42}"/>
                  </a:ext>
                </a:extLst>
              </p14:cNvPr>
              <p14:cNvContentPartPr/>
              <p14:nvPr/>
            </p14:nvContentPartPr>
            <p14:xfrm>
              <a:off x="5084493" y="1823307"/>
              <a:ext cx="2057760" cy="99720"/>
            </p14:xfrm>
          </p:contentPart>
        </mc:Choice>
        <mc:Fallback>
          <p:pic>
            <p:nvPicPr>
              <p:cNvPr id="73" name="Freihand 72">
                <a:extLst>
                  <a:ext uri="{FF2B5EF4-FFF2-40B4-BE49-F238E27FC236}">
                    <a16:creationId xmlns:a16="http://schemas.microsoft.com/office/drawing/2014/main" id="{322C9E46-BD19-43CA-BD89-08391976CA42}"/>
                  </a:ext>
                </a:extLst>
              </p:cNvPr>
              <p:cNvPicPr/>
              <p:nvPr/>
            </p:nvPicPr>
            <p:blipFill>
              <a:blip r:embed="rId16"/>
              <a:stretch>
                <a:fillRect/>
              </a:stretch>
            </p:blipFill>
            <p:spPr>
              <a:xfrm>
                <a:off x="5080173" y="1818987"/>
                <a:ext cx="206640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36" name="Freihand 135">
                <a:extLst>
                  <a:ext uri="{FF2B5EF4-FFF2-40B4-BE49-F238E27FC236}">
                    <a16:creationId xmlns:a16="http://schemas.microsoft.com/office/drawing/2014/main" id="{EA440CED-34DE-4BE1-929A-0866F4E26D7E}"/>
                  </a:ext>
                </a:extLst>
              </p14:cNvPr>
              <p14:cNvContentPartPr/>
              <p14:nvPr/>
            </p14:nvContentPartPr>
            <p14:xfrm>
              <a:off x="5708733" y="2255667"/>
              <a:ext cx="2879640" cy="2631240"/>
            </p14:xfrm>
          </p:contentPart>
        </mc:Choice>
        <mc:Fallback>
          <p:pic>
            <p:nvPicPr>
              <p:cNvPr id="136" name="Freihand 135">
                <a:extLst>
                  <a:ext uri="{FF2B5EF4-FFF2-40B4-BE49-F238E27FC236}">
                    <a16:creationId xmlns:a16="http://schemas.microsoft.com/office/drawing/2014/main" id="{EA440CED-34DE-4BE1-929A-0866F4E26D7E}"/>
                  </a:ext>
                </a:extLst>
              </p:cNvPr>
              <p:cNvPicPr/>
              <p:nvPr/>
            </p:nvPicPr>
            <p:blipFill>
              <a:blip r:embed="rId18"/>
              <a:stretch>
                <a:fillRect/>
              </a:stretch>
            </p:blipFill>
            <p:spPr>
              <a:xfrm>
                <a:off x="5704413" y="2251346"/>
                <a:ext cx="2888280" cy="2639881"/>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37" name="Freihand 136">
                <a:extLst>
                  <a:ext uri="{FF2B5EF4-FFF2-40B4-BE49-F238E27FC236}">
                    <a16:creationId xmlns:a16="http://schemas.microsoft.com/office/drawing/2014/main" id="{E32CB07B-B039-4065-ADBE-310EE25617B4}"/>
                  </a:ext>
                </a:extLst>
              </p14:cNvPr>
              <p14:cNvContentPartPr/>
              <p14:nvPr/>
            </p14:nvContentPartPr>
            <p14:xfrm>
              <a:off x="1634973" y="3186987"/>
              <a:ext cx="354240" cy="599040"/>
            </p14:xfrm>
          </p:contentPart>
        </mc:Choice>
        <mc:Fallback>
          <p:pic>
            <p:nvPicPr>
              <p:cNvPr id="137" name="Freihand 136">
                <a:extLst>
                  <a:ext uri="{FF2B5EF4-FFF2-40B4-BE49-F238E27FC236}">
                    <a16:creationId xmlns:a16="http://schemas.microsoft.com/office/drawing/2014/main" id="{E32CB07B-B039-4065-ADBE-310EE25617B4}"/>
                  </a:ext>
                </a:extLst>
              </p:cNvPr>
              <p:cNvPicPr/>
              <p:nvPr/>
            </p:nvPicPr>
            <p:blipFill>
              <a:blip r:embed="rId20"/>
              <a:stretch>
                <a:fillRect/>
              </a:stretch>
            </p:blipFill>
            <p:spPr>
              <a:xfrm>
                <a:off x="1630653" y="3182667"/>
                <a:ext cx="362880" cy="607680"/>
              </a:xfrm>
              <a:prstGeom prst="rect">
                <a:avLst/>
              </a:prstGeom>
            </p:spPr>
          </p:pic>
        </mc:Fallback>
      </mc:AlternateContent>
    </p:spTree>
    <p:extLst>
      <p:ext uri="{BB962C8B-B14F-4D97-AF65-F5344CB8AC3E}">
        <p14:creationId xmlns:p14="http://schemas.microsoft.com/office/powerpoint/2010/main" val="2830301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59962" y="104531"/>
            <a:ext cx="7597213" cy="744863"/>
          </a:xfrm>
          <a:prstGeom prst="rect">
            <a:avLst/>
          </a:prstGeom>
          <a:noFill/>
          <a:ln>
            <a:noFill/>
          </a:ln>
        </p:spPr>
        <p:txBody>
          <a:bodyPr lIns="81638" tIns="40819" rIns="81638" bIns="40819" anchor="ctr" anchorCtr="1"/>
          <a:lstStyle/>
          <a:p>
            <a:r>
              <a:rPr lang="en-US" sz="2540" b="1"/>
              <a:t>Long run Phillips </a:t>
            </a:r>
            <a:r>
              <a:rPr lang="en-US" sz="2540" b="1" dirty="0"/>
              <a:t>Curve</a:t>
            </a:r>
          </a:p>
        </p:txBody>
      </p:sp>
      <p:cxnSp>
        <p:nvCxnSpPr>
          <p:cNvPr id="7" name="Gerade Verbindung mit Pfeil 6"/>
          <p:cNvCxnSpPr/>
          <p:nvPr/>
        </p:nvCxnSpPr>
        <p:spPr>
          <a:xfrm flipV="1">
            <a:off x="2481251" y="1142889"/>
            <a:ext cx="0" cy="4702859"/>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a:off x="2024029" y="5323207"/>
            <a:ext cx="600160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echteck 8"/>
          <p:cNvSpPr/>
          <p:nvPr/>
        </p:nvSpPr>
        <p:spPr>
          <a:xfrm>
            <a:off x="2024029" y="1163060"/>
            <a:ext cx="300082" cy="343620"/>
          </a:xfrm>
          <a:prstGeom prst="rect">
            <a:avLst/>
          </a:prstGeom>
        </p:spPr>
        <p:txBody>
          <a:bodyPr wrap="none">
            <a:spAutoFit/>
          </a:bodyPr>
          <a:lstStyle/>
          <a:p>
            <a:r>
              <a:rPr lang="el-GR" sz="1633" dirty="0"/>
              <a:t>π</a:t>
            </a:r>
            <a:endParaRPr lang="de-DE" sz="1633" dirty="0"/>
          </a:p>
        </p:txBody>
      </p:sp>
      <p:sp>
        <p:nvSpPr>
          <p:cNvPr id="10" name="Rechteck 9"/>
          <p:cNvSpPr/>
          <p:nvPr/>
        </p:nvSpPr>
        <p:spPr>
          <a:xfrm>
            <a:off x="7576016" y="5510731"/>
            <a:ext cx="295274" cy="343620"/>
          </a:xfrm>
          <a:prstGeom prst="rect">
            <a:avLst/>
          </a:prstGeom>
        </p:spPr>
        <p:txBody>
          <a:bodyPr wrap="none">
            <a:spAutoFit/>
          </a:bodyPr>
          <a:lstStyle/>
          <a:p>
            <a:r>
              <a:rPr lang="en-US" sz="1633" dirty="0"/>
              <a:t>u</a:t>
            </a:r>
            <a:endParaRPr lang="de-DE" sz="1633" dirty="0"/>
          </a:p>
        </p:txBody>
      </p:sp>
      <p:sp>
        <p:nvSpPr>
          <p:cNvPr id="11" name="Freihandform 10"/>
          <p:cNvSpPr/>
          <p:nvPr/>
        </p:nvSpPr>
        <p:spPr>
          <a:xfrm>
            <a:off x="2764662" y="1505642"/>
            <a:ext cx="4162560" cy="3578879"/>
          </a:xfrm>
          <a:custGeom>
            <a:avLst/>
            <a:gdLst>
              <a:gd name="connsiteX0" fmla="*/ 0 w 4588933"/>
              <a:gd name="connsiteY0" fmla="*/ 0 h 3945466"/>
              <a:gd name="connsiteX1" fmla="*/ 1168400 w 4588933"/>
              <a:gd name="connsiteY1" fmla="*/ 2963333 h 3945466"/>
              <a:gd name="connsiteX2" fmla="*/ 4588933 w 4588933"/>
              <a:gd name="connsiteY2" fmla="*/ 3945466 h 3945466"/>
            </a:gdLst>
            <a:ahLst/>
            <a:cxnLst>
              <a:cxn ang="0">
                <a:pos x="connsiteX0" y="connsiteY0"/>
              </a:cxn>
              <a:cxn ang="0">
                <a:pos x="connsiteX1" y="connsiteY1"/>
              </a:cxn>
              <a:cxn ang="0">
                <a:pos x="connsiteX2" y="connsiteY2"/>
              </a:cxn>
            </a:cxnLst>
            <a:rect l="l" t="t" r="r" b="b"/>
            <a:pathLst>
              <a:path w="4588933" h="3945466">
                <a:moveTo>
                  <a:pt x="0" y="0"/>
                </a:moveTo>
                <a:cubicBezTo>
                  <a:pt x="201789" y="1152877"/>
                  <a:pt x="403578" y="2305755"/>
                  <a:pt x="1168400" y="2963333"/>
                </a:cubicBezTo>
                <a:cubicBezTo>
                  <a:pt x="1933222" y="3620911"/>
                  <a:pt x="3261077" y="3783188"/>
                  <a:pt x="4588933" y="394546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12" name="Freihandform 11"/>
          <p:cNvSpPr/>
          <p:nvPr/>
        </p:nvSpPr>
        <p:spPr>
          <a:xfrm>
            <a:off x="3302262" y="1244521"/>
            <a:ext cx="3701760" cy="3379200"/>
          </a:xfrm>
          <a:custGeom>
            <a:avLst/>
            <a:gdLst>
              <a:gd name="connsiteX0" fmla="*/ 0 w 4080933"/>
              <a:gd name="connsiteY0" fmla="*/ 0 h 3725333"/>
              <a:gd name="connsiteX1" fmla="*/ 1236133 w 4080933"/>
              <a:gd name="connsiteY1" fmla="*/ 2556933 h 3725333"/>
              <a:gd name="connsiteX2" fmla="*/ 4080933 w 4080933"/>
              <a:gd name="connsiteY2" fmla="*/ 3725333 h 3725333"/>
            </a:gdLst>
            <a:ahLst/>
            <a:cxnLst>
              <a:cxn ang="0">
                <a:pos x="connsiteX0" y="connsiteY0"/>
              </a:cxn>
              <a:cxn ang="0">
                <a:pos x="connsiteX1" y="connsiteY1"/>
              </a:cxn>
              <a:cxn ang="0">
                <a:pos x="connsiteX2" y="connsiteY2"/>
              </a:cxn>
            </a:cxnLst>
            <a:rect l="l" t="t" r="r" b="b"/>
            <a:pathLst>
              <a:path w="4080933" h="3725333">
                <a:moveTo>
                  <a:pt x="0" y="0"/>
                </a:moveTo>
                <a:cubicBezTo>
                  <a:pt x="277989" y="968022"/>
                  <a:pt x="555978" y="1936044"/>
                  <a:pt x="1236133" y="2556933"/>
                </a:cubicBezTo>
                <a:cubicBezTo>
                  <a:pt x="1916289" y="3177822"/>
                  <a:pt x="2998611" y="3451577"/>
                  <a:pt x="4080933" y="37253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cxnSp>
        <p:nvCxnSpPr>
          <p:cNvPr id="20" name="Gerade Verbindung 19"/>
          <p:cNvCxnSpPr/>
          <p:nvPr/>
        </p:nvCxnSpPr>
        <p:spPr>
          <a:xfrm flipV="1">
            <a:off x="4244824" y="1600111"/>
            <a:ext cx="0" cy="3723097"/>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p:nvCxnSpPr>
        <p:spPr>
          <a:xfrm flipH="1" flipV="1">
            <a:off x="2481253" y="3335238"/>
            <a:ext cx="1763575" cy="2844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4048871" y="5351912"/>
            <a:ext cx="399468" cy="343620"/>
          </a:xfrm>
          <a:prstGeom prst="rect">
            <a:avLst/>
          </a:prstGeom>
        </p:spPr>
        <p:txBody>
          <a:bodyPr wrap="none">
            <a:spAutoFit/>
          </a:bodyPr>
          <a:lstStyle/>
          <a:p>
            <a:r>
              <a:rPr lang="en-US" sz="1633" dirty="0"/>
              <a:t>u*</a:t>
            </a:r>
            <a:endParaRPr lang="de-DE" sz="1633" dirty="0"/>
          </a:p>
        </p:txBody>
      </p:sp>
      <p:sp>
        <p:nvSpPr>
          <p:cNvPr id="31" name="Textfeld 30"/>
          <p:cNvSpPr txBox="1"/>
          <p:nvPr/>
        </p:nvSpPr>
        <p:spPr>
          <a:xfrm>
            <a:off x="4277572" y="4175937"/>
            <a:ext cx="290464" cy="343620"/>
          </a:xfrm>
          <a:prstGeom prst="rect">
            <a:avLst/>
          </a:prstGeom>
          <a:noFill/>
        </p:spPr>
        <p:txBody>
          <a:bodyPr wrap="none" rtlCol="0">
            <a:spAutoFit/>
          </a:bodyPr>
          <a:lstStyle/>
          <a:p>
            <a:r>
              <a:rPr lang="de-DE" sz="1633" dirty="0"/>
              <a:t>1</a:t>
            </a:r>
          </a:p>
        </p:txBody>
      </p:sp>
      <p:sp>
        <p:nvSpPr>
          <p:cNvPr id="32" name="Textfeld 31"/>
          <p:cNvSpPr txBox="1"/>
          <p:nvPr/>
        </p:nvSpPr>
        <p:spPr>
          <a:xfrm>
            <a:off x="3265061" y="2971778"/>
            <a:ext cx="290464" cy="343620"/>
          </a:xfrm>
          <a:prstGeom prst="rect">
            <a:avLst/>
          </a:prstGeom>
          <a:noFill/>
        </p:spPr>
        <p:txBody>
          <a:bodyPr wrap="none" rtlCol="0">
            <a:spAutoFit/>
          </a:bodyPr>
          <a:lstStyle/>
          <a:p>
            <a:r>
              <a:rPr lang="de-DE" sz="1633" dirty="0"/>
              <a:t>2</a:t>
            </a:r>
          </a:p>
        </p:txBody>
      </p:sp>
      <p:sp>
        <p:nvSpPr>
          <p:cNvPr id="33" name="Textfeld 32"/>
          <p:cNvSpPr txBox="1"/>
          <p:nvPr/>
        </p:nvSpPr>
        <p:spPr>
          <a:xfrm>
            <a:off x="4310141" y="3167730"/>
            <a:ext cx="290464" cy="343620"/>
          </a:xfrm>
          <a:prstGeom prst="rect">
            <a:avLst/>
          </a:prstGeom>
          <a:noFill/>
        </p:spPr>
        <p:txBody>
          <a:bodyPr wrap="none" rtlCol="0">
            <a:spAutoFit/>
          </a:bodyPr>
          <a:lstStyle/>
          <a:p>
            <a:r>
              <a:rPr lang="de-DE" sz="1633" dirty="0"/>
              <a:t>3</a:t>
            </a:r>
          </a:p>
        </p:txBody>
      </p:sp>
      <p:sp>
        <p:nvSpPr>
          <p:cNvPr id="34" name="Ellipse 33"/>
          <p:cNvSpPr/>
          <p:nvPr/>
        </p:nvSpPr>
        <p:spPr>
          <a:xfrm>
            <a:off x="4277574" y="3167730"/>
            <a:ext cx="380995" cy="335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35" name="Ellipse 34"/>
          <p:cNvSpPr/>
          <p:nvPr/>
        </p:nvSpPr>
        <p:spPr>
          <a:xfrm>
            <a:off x="4244825" y="4204381"/>
            <a:ext cx="380995" cy="335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36" name="Ellipse 35"/>
          <p:cNvSpPr/>
          <p:nvPr/>
        </p:nvSpPr>
        <p:spPr>
          <a:xfrm>
            <a:off x="3210655" y="2971778"/>
            <a:ext cx="380995" cy="335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cxnSp>
        <p:nvCxnSpPr>
          <p:cNvPr id="38" name="Gerade Verbindung 37"/>
          <p:cNvCxnSpPr/>
          <p:nvPr/>
        </p:nvCxnSpPr>
        <p:spPr>
          <a:xfrm>
            <a:off x="3232355" y="3363683"/>
            <a:ext cx="0" cy="195952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Gerade Verbindung mit Pfeil 39"/>
          <p:cNvCxnSpPr/>
          <p:nvPr/>
        </p:nvCxnSpPr>
        <p:spPr>
          <a:xfrm flipH="1">
            <a:off x="3302262" y="5519420"/>
            <a:ext cx="6159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p:nvPr/>
        </p:nvCxnSpPr>
        <p:spPr>
          <a:xfrm>
            <a:off x="3302262" y="5845747"/>
            <a:ext cx="6159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p:nvCxnSpPr>
        <p:spPr>
          <a:xfrm flipH="1">
            <a:off x="2481252" y="4474081"/>
            <a:ext cx="1819368" cy="2061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6" name="Rechteck 45"/>
          <p:cNvSpPr/>
          <p:nvPr/>
        </p:nvSpPr>
        <p:spPr>
          <a:xfrm>
            <a:off x="1828076" y="3159301"/>
            <a:ext cx="692818" cy="343620"/>
          </a:xfrm>
          <a:prstGeom prst="rect">
            <a:avLst/>
          </a:prstGeom>
        </p:spPr>
        <p:txBody>
          <a:bodyPr wrap="none">
            <a:spAutoFit/>
          </a:bodyPr>
          <a:lstStyle/>
          <a:p>
            <a:r>
              <a:rPr lang="el-GR" sz="1633" dirty="0"/>
              <a:t>π</a:t>
            </a:r>
            <a:r>
              <a:rPr lang="de-DE" sz="1633" baseline="-25000" dirty="0"/>
              <a:t>2 </a:t>
            </a:r>
            <a:r>
              <a:rPr lang="de-DE" sz="1633" dirty="0"/>
              <a:t>=</a:t>
            </a:r>
            <a:r>
              <a:rPr lang="el-GR" sz="1633" dirty="0"/>
              <a:t>π</a:t>
            </a:r>
            <a:r>
              <a:rPr lang="de-DE" sz="1633" baseline="-25000" dirty="0"/>
              <a:t>3</a:t>
            </a:r>
          </a:p>
        </p:txBody>
      </p:sp>
      <p:sp>
        <p:nvSpPr>
          <p:cNvPr id="47" name="Rechteck 46"/>
          <p:cNvSpPr/>
          <p:nvPr/>
        </p:nvSpPr>
        <p:spPr>
          <a:xfrm>
            <a:off x="2089346" y="4335016"/>
            <a:ext cx="370614" cy="343620"/>
          </a:xfrm>
          <a:prstGeom prst="rect">
            <a:avLst/>
          </a:prstGeom>
        </p:spPr>
        <p:txBody>
          <a:bodyPr wrap="none">
            <a:spAutoFit/>
          </a:bodyPr>
          <a:lstStyle/>
          <a:p>
            <a:r>
              <a:rPr lang="el-GR" sz="1633" dirty="0"/>
              <a:t>π</a:t>
            </a:r>
            <a:r>
              <a:rPr lang="de-DE" sz="1633" baseline="-25000" dirty="0"/>
              <a:t>1</a:t>
            </a:r>
          </a:p>
        </p:txBody>
      </p:sp>
      <p:sp>
        <p:nvSpPr>
          <p:cNvPr id="48" name="Rechteck 47"/>
          <p:cNvSpPr/>
          <p:nvPr/>
        </p:nvSpPr>
        <p:spPr>
          <a:xfrm>
            <a:off x="3852919" y="5845747"/>
            <a:ext cx="651140" cy="343620"/>
          </a:xfrm>
          <a:prstGeom prst="rect">
            <a:avLst/>
          </a:prstGeom>
        </p:spPr>
        <p:txBody>
          <a:bodyPr wrap="none">
            <a:spAutoFit/>
          </a:bodyPr>
          <a:lstStyle/>
          <a:p>
            <a:r>
              <a:rPr lang="de-DE" sz="1633" dirty="0"/>
              <a:t>u</a:t>
            </a:r>
            <a:r>
              <a:rPr lang="de-DE" sz="1633" baseline="-25000" dirty="0"/>
              <a:t>3</a:t>
            </a:r>
            <a:r>
              <a:rPr lang="de-DE" sz="1633" dirty="0"/>
              <a:t>=u</a:t>
            </a:r>
            <a:r>
              <a:rPr lang="de-DE" sz="1633" baseline="-25000" dirty="0"/>
              <a:t>1</a:t>
            </a:r>
          </a:p>
        </p:txBody>
      </p:sp>
      <p:sp>
        <p:nvSpPr>
          <p:cNvPr id="49" name="Rechteck 48"/>
          <p:cNvSpPr/>
          <p:nvPr/>
        </p:nvSpPr>
        <p:spPr>
          <a:xfrm>
            <a:off x="3069109" y="5845747"/>
            <a:ext cx="365806" cy="343620"/>
          </a:xfrm>
          <a:prstGeom prst="rect">
            <a:avLst/>
          </a:prstGeom>
        </p:spPr>
        <p:txBody>
          <a:bodyPr wrap="none">
            <a:spAutoFit/>
          </a:bodyPr>
          <a:lstStyle/>
          <a:p>
            <a:r>
              <a:rPr lang="de-DE" sz="1633" dirty="0"/>
              <a:t>u</a:t>
            </a:r>
            <a:r>
              <a:rPr lang="de-DE" sz="1633" baseline="-25000" dirty="0"/>
              <a:t>2</a:t>
            </a:r>
          </a:p>
        </p:txBody>
      </p:sp>
      <p:sp>
        <p:nvSpPr>
          <p:cNvPr id="2" name="Rechteck 1">
            <a:extLst>
              <a:ext uri="{FF2B5EF4-FFF2-40B4-BE49-F238E27FC236}">
                <a16:creationId xmlns:a16="http://schemas.microsoft.com/office/drawing/2014/main" id="{BC714F02-8262-C6F1-567D-000209BBA75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91" name="Freihand 290">
                <a:extLst>
                  <a:ext uri="{FF2B5EF4-FFF2-40B4-BE49-F238E27FC236}">
                    <a16:creationId xmlns:a16="http://schemas.microsoft.com/office/drawing/2014/main" id="{A19D09C4-5B78-46A3-A8BA-4AB291ED7128}"/>
                  </a:ext>
                </a:extLst>
              </p14:cNvPr>
              <p14:cNvContentPartPr/>
              <p14:nvPr/>
            </p14:nvContentPartPr>
            <p14:xfrm>
              <a:off x="4352253" y="5569827"/>
              <a:ext cx="272520" cy="226080"/>
            </p14:xfrm>
          </p:contentPart>
        </mc:Choice>
        <mc:Fallback>
          <p:pic>
            <p:nvPicPr>
              <p:cNvPr id="291" name="Freihand 290">
                <a:extLst>
                  <a:ext uri="{FF2B5EF4-FFF2-40B4-BE49-F238E27FC236}">
                    <a16:creationId xmlns:a16="http://schemas.microsoft.com/office/drawing/2014/main" id="{A19D09C4-5B78-46A3-A8BA-4AB291ED7128}"/>
                  </a:ext>
                </a:extLst>
              </p:cNvPr>
              <p:cNvPicPr/>
              <p:nvPr/>
            </p:nvPicPr>
            <p:blipFill>
              <a:blip r:embed="rId4"/>
              <a:stretch>
                <a:fillRect/>
              </a:stretch>
            </p:blipFill>
            <p:spPr>
              <a:xfrm>
                <a:off x="4347933" y="5565514"/>
                <a:ext cx="281160" cy="234706"/>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292" name="Freihand 291">
                <a:extLst>
                  <a:ext uri="{FF2B5EF4-FFF2-40B4-BE49-F238E27FC236}">
                    <a16:creationId xmlns:a16="http://schemas.microsoft.com/office/drawing/2014/main" id="{E269B3C1-4972-4299-BF0D-03AEC4D56E24}"/>
                  </a:ext>
                </a:extLst>
              </p14:cNvPr>
              <p14:cNvContentPartPr/>
              <p14:nvPr/>
            </p14:nvContentPartPr>
            <p14:xfrm>
              <a:off x="2426973" y="70107"/>
              <a:ext cx="9599400" cy="5322240"/>
            </p14:xfrm>
          </p:contentPart>
        </mc:Choice>
        <mc:Fallback>
          <p:pic>
            <p:nvPicPr>
              <p:cNvPr id="292" name="Freihand 291">
                <a:extLst>
                  <a:ext uri="{FF2B5EF4-FFF2-40B4-BE49-F238E27FC236}">
                    <a16:creationId xmlns:a16="http://schemas.microsoft.com/office/drawing/2014/main" id="{E269B3C1-4972-4299-BF0D-03AEC4D56E24}"/>
                  </a:ext>
                </a:extLst>
              </p:cNvPr>
              <p:cNvPicPr/>
              <p:nvPr/>
            </p:nvPicPr>
            <p:blipFill>
              <a:blip r:embed="rId6"/>
              <a:stretch>
                <a:fillRect/>
              </a:stretch>
            </p:blipFill>
            <p:spPr>
              <a:xfrm>
                <a:off x="2422653" y="65787"/>
                <a:ext cx="9608040" cy="533088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335" name="Freihand 334">
                <a:extLst>
                  <a:ext uri="{FF2B5EF4-FFF2-40B4-BE49-F238E27FC236}">
                    <a16:creationId xmlns:a16="http://schemas.microsoft.com/office/drawing/2014/main" id="{D1E6D590-9515-44D1-8D4B-474BAA5AD1CC}"/>
                  </a:ext>
                </a:extLst>
              </p14:cNvPr>
              <p14:cNvContentPartPr/>
              <p14:nvPr/>
            </p14:nvContentPartPr>
            <p14:xfrm>
              <a:off x="8428533" y="6300627"/>
              <a:ext cx="720" cy="2520"/>
            </p14:xfrm>
          </p:contentPart>
        </mc:Choice>
        <mc:Fallback>
          <p:pic>
            <p:nvPicPr>
              <p:cNvPr id="335" name="Freihand 334">
                <a:extLst>
                  <a:ext uri="{FF2B5EF4-FFF2-40B4-BE49-F238E27FC236}">
                    <a16:creationId xmlns:a16="http://schemas.microsoft.com/office/drawing/2014/main" id="{D1E6D590-9515-44D1-8D4B-474BAA5AD1CC}"/>
                  </a:ext>
                </a:extLst>
              </p:cNvPr>
              <p:cNvPicPr/>
              <p:nvPr/>
            </p:nvPicPr>
            <p:blipFill>
              <a:blip r:embed="rId8"/>
              <a:stretch>
                <a:fillRect/>
              </a:stretch>
            </p:blipFill>
            <p:spPr>
              <a:xfrm>
                <a:off x="8424213" y="6296307"/>
                <a:ext cx="9360" cy="111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336" name="Freihand 335">
                <a:extLst>
                  <a:ext uri="{FF2B5EF4-FFF2-40B4-BE49-F238E27FC236}">
                    <a16:creationId xmlns:a16="http://schemas.microsoft.com/office/drawing/2014/main" id="{21E3C612-3B91-463F-9DEF-78CC264D705D}"/>
                  </a:ext>
                </a:extLst>
              </p14:cNvPr>
              <p14:cNvContentPartPr/>
              <p14:nvPr/>
            </p14:nvContentPartPr>
            <p14:xfrm>
              <a:off x="4869573" y="5474427"/>
              <a:ext cx="3451320" cy="1217520"/>
            </p14:xfrm>
          </p:contentPart>
        </mc:Choice>
        <mc:Fallback>
          <p:pic>
            <p:nvPicPr>
              <p:cNvPr id="336" name="Freihand 335">
                <a:extLst>
                  <a:ext uri="{FF2B5EF4-FFF2-40B4-BE49-F238E27FC236}">
                    <a16:creationId xmlns:a16="http://schemas.microsoft.com/office/drawing/2014/main" id="{21E3C612-3B91-463F-9DEF-78CC264D705D}"/>
                  </a:ext>
                </a:extLst>
              </p:cNvPr>
              <p:cNvPicPr/>
              <p:nvPr/>
            </p:nvPicPr>
            <p:blipFill>
              <a:blip r:embed="rId10"/>
              <a:stretch>
                <a:fillRect/>
              </a:stretch>
            </p:blipFill>
            <p:spPr>
              <a:xfrm>
                <a:off x="4865253" y="5470107"/>
                <a:ext cx="3459961" cy="1226160"/>
              </a:xfrm>
              <a:prstGeom prst="rect">
                <a:avLst/>
              </a:prstGeom>
            </p:spPr>
          </p:pic>
        </mc:Fallback>
      </mc:AlternateContent>
    </p:spTree>
    <p:extLst>
      <p:ext uri="{BB962C8B-B14F-4D97-AF65-F5344CB8AC3E}">
        <p14:creationId xmlns:p14="http://schemas.microsoft.com/office/powerpoint/2010/main" val="812034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a:t>Philipps-curve </a:t>
            </a:r>
            <a:r>
              <a:rPr lang="en-US" sz="2540" b="1" dirty="0"/>
              <a:t>USA I</a:t>
            </a:r>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pic>
        <p:nvPicPr>
          <p:cNvPr id="3" name="Grafik 2"/>
          <p:cNvPicPr>
            <a:picLocks noChangeAspect="1"/>
          </p:cNvPicPr>
          <p:nvPr/>
        </p:nvPicPr>
        <p:blipFill>
          <a:blip r:embed="rId3"/>
          <a:stretch>
            <a:fillRect/>
          </a:stretch>
        </p:blipFill>
        <p:spPr>
          <a:xfrm>
            <a:off x="149552" y="668012"/>
            <a:ext cx="7638950" cy="3785944"/>
          </a:xfrm>
          <a:prstGeom prst="rect">
            <a:avLst/>
          </a:prstGeom>
        </p:spPr>
      </p:pic>
      <p:sp>
        <p:nvSpPr>
          <p:cNvPr id="11" name="Textfeld 10"/>
          <p:cNvSpPr txBox="1"/>
          <p:nvPr/>
        </p:nvSpPr>
        <p:spPr>
          <a:xfrm>
            <a:off x="7938050" y="344680"/>
            <a:ext cx="4113177" cy="1105631"/>
          </a:xfrm>
          <a:prstGeom prst="rect">
            <a:avLst/>
          </a:prstGeom>
          <a:noFill/>
        </p:spPr>
        <p:txBody>
          <a:bodyPr wrap="square" rtlCol="0">
            <a:noAutofit/>
          </a:bodyPr>
          <a:lstStyle/>
          <a:p>
            <a:r>
              <a:rPr lang="de-DE" sz="1633"/>
              <a:t>From the 1960 to 1980ies we seen an outward shift of the Philipps-curve</a:t>
            </a:r>
            <a:endParaRPr lang="de-DE" sz="1633" dirty="0"/>
          </a:p>
        </p:txBody>
      </p:sp>
      <p:sp>
        <p:nvSpPr>
          <p:cNvPr id="15" name="Textfeld 14"/>
          <p:cNvSpPr txBox="1"/>
          <p:nvPr/>
        </p:nvSpPr>
        <p:spPr>
          <a:xfrm>
            <a:off x="7987906" y="1450311"/>
            <a:ext cx="4212869" cy="2876524"/>
          </a:xfrm>
          <a:prstGeom prst="rect">
            <a:avLst/>
          </a:prstGeom>
          <a:noFill/>
        </p:spPr>
        <p:txBody>
          <a:bodyPr wrap="square" rtlCol="0">
            <a:noAutofit/>
          </a:bodyPr>
          <a:lstStyle/>
          <a:p>
            <a:r>
              <a:rPr lang="en-US" sz="1633"/>
              <a:t>In this example, the regression used the Ansatz:</a:t>
            </a:r>
          </a:p>
          <a:p>
            <a:endParaRPr lang="de-DE" sz="1633" dirty="0"/>
          </a:p>
          <a:p>
            <a:pPr algn="ctr"/>
            <a:r>
              <a:rPr lang="de-DE" sz="1633" dirty="0"/>
              <a:t>y=</a:t>
            </a:r>
            <a:r>
              <a:rPr lang="de-DE" sz="1633" dirty="0" err="1"/>
              <a:t>x</a:t>
            </a:r>
            <a:r>
              <a:rPr lang="de-DE" sz="1633" baseline="30000" dirty="0" err="1"/>
              <a:t>a</a:t>
            </a:r>
            <a:endParaRPr lang="de-DE" sz="1633" baseline="30000" dirty="0"/>
          </a:p>
          <a:p>
            <a:endParaRPr lang="de-DE" sz="1633" dirty="0"/>
          </a:p>
          <a:p>
            <a:r>
              <a:rPr lang="de-DE" sz="1633"/>
              <a:t>Thus, the  exponent can directly interpreted as the elasticity between x and </a:t>
            </a:r>
            <a:r>
              <a:rPr lang="de-DE" sz="1633" dirty="0"/>
              <a:t>y </a:t>
            </a:r>
          </a:p>
          <a:p>
            <a:endParaRPr lang="de-DE" sz="1633" dirty="0"/>
          </a:p>
          <a:p>
            <a:r>
              <a:rPr lang="de-DE" sz="1633" dirty="0"/>
              <a:t>e=(</a:t>
            </a:r>
            <a:r>
              <a:rPr lang="de-DE" sz="1633" dirty="0" err="1"/>
              <a:t>dy</a:t>
            </a:r>
            <a:r>
              <a:rPr lang="de-DE" sz="1633" dirty="0"/>
              <a:t>/y)</a:t>
            </a:r>
            <a:r>
              <a:rPr lang="de-DE" sz="1633" dirty="0">
                <a:sym typeface="Wingdings" panose="05000000000000000000" pitchFamily="2" charset="2"/>
              </a:rPr>
              <a:t>:(</a:t>
            </a:r>
            <a:r>
              <a:rPr lang="de-DE" sz="1633" dirty="0"/>
              <a:t>dx/x)</a:t>
            </a:r>
          </a:p>
          <a:p>
            <a:endParaRPr lang="de-DE" sz="1633" dirty="0"/>
          </a:p>
          <a:p>
            <a:r>
              <a:rPr lang="de-DE" sz="1633"/>
              <a:t>Can you show this </a:t>
            </a:r>
            <a:r>
              <a:rPr lang="de-DE" sz="1633">
                <a:sym typeface="Wingdings" panose="05000000000000000000" pitchFamily="2" charset="2"/>
              </a:rPr>
              <a:t>?</a:t>
            </a:r>
            <a:r>
              <a:rPr lang="de-DE" sz="1633"/>
              <a:t>.</a:t>
            </a:r>
            <a:endParaRPr lang="de-DE" sz="1633" dirty="0"/>
          </a:p>
          <a:p>
            <a:endParaRPr lang="de-DE" sz="1633" dirty="0"/>
          </a:p>
        </p:txBody>
      </p:sp>
      <p:sp>
        <p:nvSpPr>
          <p:cNvPr id="2" name="Rechteck 1">
            <a:extLst>
              <a:ext uri="{FF2B5EF4-FFF2-40B4-BE49-F238E27FC236}">
                <a16:creationId xmlns:a16="http://schemas.microsoft.com/office/drawing/2014/main" id="{1A6861C5-F9D2-07BD-1E70-6A9FB5A72B8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62" name="Freihand 61">
                <a:extLst>
                  <a:ext uri="{FF2B5EF4-FFF2-40B4-BE49-F238E27FC236}">
                    <a16:creationId xmlns:a16="http://schemas.microsoft.com/office/drawing/2014/main" id="{34A1202B-A5FF-4E73-A208-53608A9EBC96}"/>
                  </a:ext>
                </a:extLst>
              </p14:cNvPr>
              <p14:cNvContentPartPr/>
              <p14:nvPr/>
            </p14:nvContentPartPr>
            <p14:xfrm>
              <a:off x="1892733" y="232467"/>
              <a:ext cx="4387680" cy="3655440"/>
            </p14:xfrm>
          </p:contentPart>
        </mc:Choice>
        <mc:Fallback>
          <p:pic>
            <p:nvPicPr>
              <p:cNvPr id="62" name="Freihand 61">
                <a:extLst>
                  <a:ext uri="{FF2B5EF4-FFF2-40B4-BE49-F238E27FC236}">
                    <a16:creationId xmlns:a16="http://schemas.microsoft.com/office/drawing/2014/main" id="{34A1202B-A5FF-4E73-A208-53608A9EBC96}"/>
                  </a:ext>
                </a:extLst>
              </p:cNvPr>
              <p:cNvPicPr/>
              <p:nvPr/>
            </p:nvPicPr>
            <p:blipFill>
              <a:blip r:embed="rId5"/>
              <a:stretch>
                <a:fillRect/>
              </a:stretch>
            </p:blipFill>
            <p:spPr>
              <a:xfrm>
                <a:off x="1888413" y="228147"/>
                <a:ext cx="4396320" cy="3664081"/>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5" name="Freihand 64">
                <a:extLst>
                  <a:ext uri="{FF2B5EF4-FFF2-40B4-BE49-F238E27FC236}">
                    <a16:creationId xmlns:a16="http://schemas.microsoft.com/office/drawing/2014/main" id="{DEA05A08-FA31-4186-BDC6-494A5281C3CB}"/>
                  </a:ext>
                </a:extLst>
              </p14:cNvPr>
              <p14:cNvContentPartPr/>
              <p14:nvPr/>
            </p14:nvContentPartPr>
            <p14:xfrm>
              <a:off x="9769533" y="1970907"/>
              <a:ext cx="754200" cy="441000"/>
            </p14:xfrm>
          </p:contentPart>
        </mc:Choice>
        <mc:Fallback>
          <p:pic>
            <p:nvPicPr>
              <p:cNvPr id="65" name="Freihand 64">
                <a:extLst>
                  <a:ext uri="{FF2B5EF4-FFF2-40B4-BE49-F238E27FC236}">
                    <a16:creationId xmlns:a16="http://schemas.microsoft.com/office/drawing/2014/main" id="{DEA05A08-FA31-4186-BDC6-494A5281C3CB}"/>
                  </a:ext>
                </a:extLst>
              </p:cNvPr>
              <p:cNvPicPr/>
              <p:nvPr/>
            </p:nvPicPr>
            <p:blipFill>
              <a:blip r:embed="rId7"/>
              <a:stretch>
                <a:fillRect/>
              </a:stretch>
            </p:blipFill>
            <p:spPr>
              <a:xfrm>
                <a:off x="9765213" y="1966583"/>
                <a:ext cx="762840" cy="449647"/>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66" name="Freihand 65">
                <a:extLst>
                  <a:ext uri="{FF2B5EF4-FFF2-40B4-BE49-F238E27FC236}">
                    <a16:creationId xmlns:a16="http://schemas.microsoft.com/office/drawing/2014/main" id="{BD08B429-CC56-49A1-99C9-B742B04080C2}"/>
                  </a:ext>
                </a:extLst>
              </p14:cNvPr>
              <p14:cNvContentPartPr/>
              <p14:nvPr/>
            </p14:nvContentPartPr>
            <p14:xfrm>
              <a:off x="8006973" y="3160707"/>
              <a:ext cx="1394280" cy="447120"/>
            </p14:xfrm>
          </p:contentPart>
        </mc:Choice>
        <mc:Fallback>
          <p:pic>
            <p:nvPicPr>
              <p:cNvPr id="66" name="Freihand 65">
                <a:extLst>
                  <a:ext uri="{FF2B5EF4-FFF2-40B4-BE49-F238E27FC236}">
                    <a16:creationId xmlns:a16="http://schemas.microsoft.com/office/drawing/2014/main" id="{BD08B429-CC56-49A1-99C9-B742B04080C2}"/>
                  </a:ext>
                </a:extLst>
              </p:cNvPr>
              <p:cNvPicPr/>
              <p:nvPr/>
            </p:nvPicPr>
            <p:blipFill>
              <a:blip r:embed="rId9"/>
              <a:stretch>
                <a:fillRect/>
              </a:stretch>
            </p:blipFill>
            <p:spPr>
              <a:xfrm>
                <a:off x="8002653" y="3156387"/>
                <a:ext cx="1402920" cy="455760"/>
              </a:xfrm>
              <a:prstGeom prst="rect">
                <a:avLst/>
              </a:prstGeom>
            </p:spPr>
          </p:pic>
        </mc:Fallback>
      </mc:AlternateContent>
    </p:spTree>
    <p:extLst>
      <p:ext uri="{BB962C8B-B14F-4D97-AF65-F5344CB8AC3E}">
        <p14:creationId xmlns:p14="http://schemas.microsoft.com/office/powerpoint/2010/main" val="1969978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a:t>Philipps-curve </a:t>
            </a:r>
            <a:r>
              <a:rPr lang="en-US" sz="2540" b="1" dirty="0"/>
              <a:t>USA II</a:t>
            </a:r>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sp>
        <p:nvSpPr>
          <p:cNvPr id="11" name="Textfeld 10"/>
          <p:cNvSpPr txBox="1"/>
          <p:nvPr/>
        </p:nvSpPr>
        <p:spPr>
          <a:xfrm>
            <a:off x="7914037" y="775963"/>
            <a:ext cx="4113177" cy="2357962"/>
          </a:xfrm>
          <a:prstGeom prst="rect">
            <a:avLst/>
          </a:prstGeom>
          <a:noFill/>
        </p:spPr>
        <p:txBody>
          <a:bodyPr wrap="square" rtlCol="0">
            <a:noAutofit/>
          </a:bodyPr>
          <a:lstStyle/>
          <a:p>
            <a:r>
              <a:rPr lang="de-DE" sz="1633" dirty="0" err="1"/>
              <a:t>From</a:t>
            </a:r>
            <a:r>
              <a:rPr lang="de-DE" sz="1633" dirty="0"/>
              <a:t> </a:t>
            </a:r>
            <a:r>
              <a:rPr lang="de-DE" sz="1633" dirty="0" err="1"/>
              <a:t>the</a:t>
            </a:r>
            <a:r>
              <a:rPr lang="de-DE" sz="1633" dirty="0"/>
              <a:t> 1980ies </a:t>
            </a:r>
            <a:r>
              <a:rPr lang="de-DE" sz="1633" dirty="0" err="1"/>
              <a:t>to</a:t>
            </a:r>
            <a:r>
              <a:rPr lang="de-DE" sz="1633" dirty="0"/>
              <a:t> 2000, </a:t>
            </a:r>
            <a:r>
              <a:rPr lang="de-DE" sz="1633" dirty="0" err="1"/>
              <a:t>the</a:t>
            </a:r>
            <a:r>
              <a:rPr lang="de-DE" sz="1633" dirty="0"/>
              <a:t> </a:t>
            </a:r>
            <a:r>
              <a:rPr lang="de-DE" sz="1633" dirty="0" err="1"/>
              <a:t>data</a:t>
            </a:r>
            <a:r>
              <a:rPr lang="de-DE" sz="1633" dirty="0"/>
              <a:t> </a:t>
            </a:r>
            <a:r>
              <a:rPr lang="de-DE" sz="1633" dirty="0" err="1"/>
              <a:t>shows</a:t>
            </a:r>
            <a:r>
              <a:rPr lang="de-DE" sz="1633" dirty="0"/>
              <a:t> </a:t>
            </a:r>
            <a:r>
              <a:rPr lang="de-DE" sz="1633" dirty="0" err="1"/>
              <a:t>only</a:t>
            </a:r>
            <a:r>
              <a:rPr lang="de-DE" sz="1633" dirty="0"/>
              <a:t> a </a:t>
            </a:r>
            <a:r>
              <a:rPr lang="de-DE" sz="1633" dirty="0" err="1"/>
              <a:t>weak</a:t>
            </a:r>
            <a:r>
              <a:rPr lang="de-DE" sz="1633" dirty="0"/>
              <a:t> </a:t>
            </a:r>
            <a:r>
              <a:rPr lang="de-DE" sz="1633" dirty="0" err="1"/>
              <a:t>or</a:t>
            </a:r>
            <a:r>
              <a:rPr lang="de-DE" sz="1633" dirty="0"/>
              <a:t> </a:t>
            </a:r>
            <a:r>
              <a:rPr lang="de-DE" sz="1633" dirty="0" err="1"/>
              <a:t>even</a:t>
            </a:r>
            <a:r>
              <a:rPr lang="de-DE" sz="1633" dirty="0"/>
              <a:t> a </a:t>
            </a:r>
            <a:r>
              <a:rPr lang="de-DE" sz="1633" dirty="0" err="1"/>
              <a:t>inverted</a:t>
            </a:r>
            <a:r>
              <a:rPr lang="de-DE" sz="1633" dirty="0"/>
              <a:t> </a:t>
            </a:r>
            <a:r>
              <a:rPr lang="de-DE" sz="1633" dirty="0" err="1"/>
              <a:t>dependence</a:t>
            </a:r>
            <a:r>
              <a:rPr lang="de-DE" sz="1633" dirty="0"/>
              <a:t> </a:t>
            </a:r>
            <a:r>
              <a:rPr lang="de-DE" sz="1633" dirty="0" err="1"/>
              <a:t>between</a:t>
            </a:r>
            <a:r>
              <a:rPr lang="de-DE" sz="1633" dirty="0"/>
              <a:t> </a:t>
            </a:r>
            <a:r>
              <a:rPr lang="de-DE" sz="1633" dirty="0" err="1"/>
              <a:t>inflation</a:t>
            </a:r>
            <a:r>
              <a:rPr lang="de-DE" sz="1633" dirty="0"/>
              <a:t> and </a:t>
            </a:r>
            <a:r>
              <a:rPr lang="de-DE" sz="1633" dirty="0" err="1"/>
              <a:t>umemployment</a:t>
            </a:r>
            <a:r>
              <a:rPr lang="de-DE" sz="1633" dirty="0"/>
              <a:t>. A possible </a:t>
            </a:r>
            <a:r>
              <a:rPr lang="de-DE" sz="1633" dirty="0" err="1"/>
              <a:t>reason</a:t>
            </a:r>
            <a:r>
              <a:rPr lang="de-DE" sz="1633" dirty="0"/>
              <a:t> </a:t>
            </a:r>
            <a:r>
              <a:rPr lang="de-DE" sz="1633" dirty="0" err="1"/>
              <a:t>is</a:t>
            </a:r>
            <a:r>
              <a:rPr lang="de-DE" sz="1633" dirty="0"/>
              <a:t> </a:t>
            </a:r>
            <a:r>
              <a:rPr lang="de-DE" sz="1633" dirty="0" err="1"/>
              <a:t>the</a:t>
            </a:r>
            <a:r>
              <a:rPr lang="de-DE" sz="1633" dirty="0"/>
              <a:t> </a:t>
            </a:r>
            <a:r>
              <a:rPr lang="de-DE" sz="1633" dirty="0" err="1"/>
              <a:t>drastic</a:t>
            </a:r>
            <a:r>
              <a:rPr lang="de-DE" sz="1633" dirty="0"/>
              <a:t> </a:t>
            </a:r>
            <a:r>
              <a:rPr lang="de-DE" sz="1633" dirty="0" err="1"/>
              <a:t>change</a:t>
            </a:r>
            <a:r>
              <a:rPr lang="de-DE" sz="1633" dirty="0"/>
              <a:t> </a:t>
            </a:r>
            <a:r>
              <a:rPr lang="de-DE" sz="1633" dirty="0" err="1"/>
              <a:t>of</a:t>
            </a:r>
            <a:r>
              <a:rPr lang="de-DE" sz="1633" dirty="0"/>
              <a:t> </a:t>
            </a:r>
            <a:r>
              <a:rPr lang="de-DE" sz="1633" dirty="0" err="1"/>
              <a:t>the</a:t>
            </a:r>
            <a:r>
              <a:rPr lang="de-DE" sz="1633" dirty="0"/>
              <a:t> </a:t>
            </a:r>
            <a:r>
              <a:rPr lang="de-DE" sz="1633" dirty="0" err="1"/>
              <a:t>economic</a:t>
            </a:r>
            <a:r>
              <a:rPr lang="de-DE" sz="1633" dirty="0"/>
              <a:t> </a:t>
            </a:r>
            <a:r>
              <a:rPr lang="de-DE" sz="1633" dirty="0" err="1"/>
              <a:t>circumstandes</a:t>
            </a:r>
            <a:r>
              <a:rPr lang="de-DE" sz="1633" dirty="0"/>
              <a:t> due </a:t>
            </a:r>
            <a:r>
              <a:rPr lang="de-DE" sz="1633" dirty="0" err="1"/>
              <a:t>to</a:t>
            </a:r>
            <a:r>
              <a:rPr lang="de-DE" sz="1633" dirty="0"/>
              <a:t> </a:t>
            </a:r>
            <a:r>
              <a:rPr lang="de-DE" sz="1633" dirty="0" err="1"/>
              <a:t>the</a:t>
            </a:r>
            <a:r>
              <a:rPr lang="de-DE" sz="1633" dirty="0"/>
              <a:t> break down </a:t>
            </a:r>
            <a:r>
              <a:rPr lang="de-DE" sz="1633" dirty="0" err="1"/>
              <a:t>of</a:t>
            </a:r>
            <a:r>
              <a:rPr lang="de-DE" sz="1633" dirty="0"/>
              <a:t> </a:t>
            </a:r>
            <a:r>
              <a:rPr lang="de-DE" sz="1633" dirty="0" err="1"/>
              <a:t>the</a:t>
            </a:r>
            <a:r>
              <a:rPr lang="de-DE" sz="1633" dirty="0"/>
              <a:t> </a:t>
            </a:r>
            <a:r>
              <a:rPr lang="de-DE" sz="1633" dirty="0" err="1"/>
              <a:t>soviet</a:t>
            </a:r>
            <a:r>
              <a:rPr lang="de-DE" sz="1633" dirty="0"/>
              <a:t> </a:t>
            </a:r>
            <a:r>
              <a:rPr lang="de-DE" sz="1633" dirty="0" err="1"/>
              <a:t>union</a:t>
            </a:r>
            <a:r>
              <a:rPr lang="de-DE" sz="1633" dirty="0"/>
              <a:t> and after </a:t>
            </a:r>
            <a:r>
              <a:rPr lang="de-DE" sz="1633" dirty="0" err="1"/>
              <a:t>that</a:t>
            </a:r>
            <a:r>
              <a:rPr lang="de-DE" sz="1633" dirty="0"/>
              <a:t> </a:t>
            </a:r>
            <a:r>
              <a:rPr lang="de-DE" sz="1633" dirty="0" err="1"/>
              <a:t>the</a:t>
            </a:r>
            <a:r>
              <a:rPr lang="de-DE" sz="1633" dirty="0"/>
              <a:t> </a:t>
            </a:r>
            <a:r>
              <a:rPr lang="de-DE" sz="1633" dirty="0" err="1"/>
              <a:t>dramatic</a:t>
            </a:r>
            <a:r>
              <a:rPr lang="de-DE" sz="1633" dirty="0"/>
              <a:t> </a:t>
            </a:r>
            <a:r>
              <a:rPr lang="de-DE" sz="1633" dirty="0" err="1"/>
              <a:t>change</a:t>
            </a:r>
            <a:r>
              <a:rPr lang="de-DE" sz="1633" dirty="0"/>
              <a:t> in </a:t>
            </a:r>
            <a:r>
              <a:rPr lang="de-DE" sz="1633" dirty="0" err="1"/>
              <a:t>the</a:t>
            </a:r>
            <a:r>
              <a:rPr lang="de-DE" sz="1633" dirty="0"/>
              <a:t> global </a:t>
            </a:r>
            <a:r>
              <a:rPr lang="de-DE" sz="1633" dirty="0" err="1"/>
              <a:t>economic</a:t>
            </a:r>
            <a:r>
              <a:rPr lang="de-DE" sz="1633" dirty="0"/>
              <a:t> </a:t>
            </a:r>
            <a:r>
              <a:rPr lang="de-DE" sz="1633" dirty="0" err="1"/>
              <a:t>dependencies</a:t>
            </a:r>
            <a:r>
              <a:rPr lang="de-DE" sz="1633" dirty="0"/>
              <a:t> </a:t>
            </a:r>
          </a:p>
        </p:txBody>
      </p:sp>
      <p:pic>
        <p:nvPicPr>
          <p:cNvPr id="2" name="Grafik 1"/>
          <p:cNvPicPr>
            <a:picLocks noChangeAspect="1"/>
          </p:cNvPicPr>
          <p:nvPr/>
        </p:nvPicPr>
        <p:blipFill>
          <a:blip r:embed="rId3"/>
          <a:stretch>
            <a:fillRect/>
          </a:stretch>
        </p:blipFill>
        <p:spPr>
          <a:xfrm>
            <a:off x="200902" y="692747"/>
            <a:ext cx="7706012" cy="3792041"/>
          </a:xfrm>
          <a:prstGeom prst="rect">
            <a:avLst/>
          </a:prstGeom>
        </p:spPr>
      </p:pic>
      <p:sp>
        <p:nvSpPr>
          <p:cNvPr id="3" name="Rechteck 2">
            <a:extLst>
              <a:ext uri="{FF2B5EF4-FFF2-40B4-BE49-F238E27FC236}">
                <a16:creationId xmlns:a16="http://schemas.microsoft.com/office/drawing/2014/main" id="{13AAC0B1-991D-9772-30FA-FB3BA6A042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7" name="Freihand 6">
                <a:extLst>
                  <a:ext uri="{FF2B5EF4-FFF2-40B4-BE49-F238E27FC236}">
                    <a16:creationId xmlns:a16="http://schemas.microsoft.com/office/drawing/2014/main" id="{6DDE5CCC-2286-4862-8FAC-26F8A248CC46}"/>
                  </a:ext>
                </a:extLst>
              </p14:cNvPr>
              <p14:cNvContentPartPr/>
              <p14:nvPr/>
            </p14:nvContentPartPr>
            <p14:xfrm>
              <a:off x="1893453" y="893787"/>
              <a:ext cx="1654560" cy="2505960"/>
            </p14:xfrm>
          </p:contentPart>
        </mc:Choice>
        <mc:Fallback>
          <p:pic>
            <p:nvPicPr>
              <p:cNvPr id="7" name="Freihand 6">
                <a:extLst>
                  <a:ext uri="{FF2B5EF4-FFF2-40B4-BE49-F238E27FC236}">
                    <a16:creationId xmlns:a16="http://schemas.microsoft.com/office/drawing/2014/main" id="{6DDE5CCC-2286-4862-8FAC-26F8A248CC46}"/>
                  </a:ext>
                </a:extLst>
              </p:cNvPr>
              <p:cNvPicPr/>
              <p:nvPr/>
            </p:nvPicPr>
            <p:blipFill>
              <a:blip r:embed="rId5"/>
              <a:stretch>
                <a:fillRect/>
              </a:stretch>
            </p:blipFill>
            <p:spPr>
              <a:xfrm>
                <a:off x="1889133" y="889467"/>
                <a:ext cx="1663200" cy="25146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3" name="Freihand 62">
                <a:extLst>
                  <a:ext uri="{FF2B5EF4-FFF2-40B4-BE49-F238E27FC236}">
                    <a16:creationId xmlns:a16="http://schemas.microsoft.com/office/drawing/2014/main" id="{E5CC8A5E-B67B-416C-A336-B32CD074A0C4}"/>
                  </a:ext>
                </a:extLst>
              </p14:cNvPr>
              <p14:cNvContentPartPr/>
              <p14:nvPr/>
            </p14:nvContentPartPr>
            <p14:xfrm>
              <a:off x="5805933" y="1039947"/>
              <a:ext cx="6084000" cy="5376240"/>
            </p14:xfrm>
          </p:contentPart>
        </mc:Choice>
        <mc:Fallback>
          <p:pic>
            <p:nvPicPr>
              <p:cNvPr id="63" name="Freihand 62">
                <a:extLst>
                  <a:ext uri="{FF2B5EF4-FFF2-40B4-BE49-F238E27FC236}">
                    <a16:creationId xmlns:a16="http://schemas.microsoft.com/office/drawing/2014/main" id="{E5CC8A5E-B67B-416C-A336-B32CD074A0C4}"/>
                  </a:ext>
                </a:extLst>
              </p:cNvPr>
              <p:cNvPicPr/>
              <p:nvPr/>
            </p:nvPicPr>
            <p:blipFill>
              <a:blip r:embed="rId7"/>
              <a:stretch>
                <a:fillRect/>
              </a:stretch>
            </p:blipFill>
            <p:spPr>
              <a:xfrm>
                <a:off x="5801613" y="1035627"/>
                <a:ext cx="6092639" cy="5384880"/>
              </a:xfrm>
              <a:prstGeom prst="rect">
                <a:avLst/>
              </a:prstGeom>
            </p:spPr>
          </p:pic>
        </mc:Fallback>
      </mc:AlternateContent>
    </p:spTree>
    <p:extLst>
      <p:ext uri="{BB962C8B-B14F-4D97-AF65-F5344CB8AC3E}">
        <p14:creationId xmlns:p14="http://schemas.microsoft.com/office/powerpoint/2010/main" val="4116746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0829" y="24053"/>
            <a:ext cx="7598011" cy="744941"/>
          </a:xfrm>
          <a:prstGeom prst="rect">
            <a:avLst/>
          </a:prstGeom>
          <a:noFill/>
          <a:ln>
            <a:noFill/>
          </a:ln>
        </p:spPr>
        <p:txBody>
          <a:bodyPr lIns="81646" tIns="40823" rIns="81646" bIns="40823" anchor="ctr" anchorCtr="1"/>
          <a:lstStyle/>
          <a:p>
            <a:r>
              <a:rPr lang="en-US" sz="2540" b="1"/>
              <a:t>Philipps-curve </a:t>
            </a:r>
            <a:r>
              <a:rPr lang="en-US" sz="2540" b="1" dirty="0"/>
              <a:t>USA III</a:t>
            </a:r>
          </a:p>
        </p:txBody>
      </p:sp>
      <p:sp>
        <p:nvSpPr>
          <p:cNvPr id="13" name="Textfeld 12"/>
          <p:cNvSpPr txBox="1"/>
          <p:nvPr/>
        </p:nvSpPr>
        <p:spPr>
          <a:xfrm>
            <a:off x="200902" y="324392"/>
            <a:ext cx="1310102" cy="343620"/>
          </a:xfrm>
          <a:prstGeom prst="rect">
            <a:avLst/>
          </a:prstGeom>
          <a:noFill/>
        </p:spPr>
        <p:txBody>
          <a:bodyPr wrap="none" rtlCol="0">
            <a:spAutoFit/>
          </a:bodyPr>
          <a:lstStyle/>
          <a:p>
            <a:r>
              <a:rPr lang="de-DE" sz="1633" dirty="0"/>
              <a:t>Source: FRED</a:t>
            </a:r>
          </a:p>
        </p:txBody>
      </p:sp>
      <p:sp>
        <p:nvSpPr>
          <p:cNvPr id="11" name="Textfeld 10"/>
          <p:cNvSpPr txBox="1"/>
          <p:nvPr/>
        </p:nvSpPr>
        <p:spPr>
          <a:xfrm>
            <a:off x="7856163" y="625491"/>
            <a:ext cx="4113177" cy="3414073"/>
          </a:xfrm>
          <a:prstGeom prst="rect">
            <a:avLst/>
          </a:prstGeom>
          <a:noFill/>
        </p:spPr>
        <p:txBody>
          <a:bodyPr wrap="square" rtlCol="0">
            <a:noAutofit/>
          </a:bodyPr>
          <a:lstStyle/>
          <a:p>
            <a:r>
              <a:rPr lang="de-DE" sz="1633" dirty="0" err="1"/>
              <a:t>With</a:t>
            </a:r>
            <a:r>
              <a:rPr lang="de-DE" sz="1633" dirty="0"/>
              <a:t> </a:t>
            </a:r>
            <a:r>
              <a:rPr lang="de-DE" sz="1633" dirty="0" err="1"/>
              <a:t>the</a:t>
            </a:r>
            <a:r>
              <a:rPr lang="de-DE" sz="1633" dirty="0"/>
              <a:t> </a:t>
            </a:r>
            <a:r>
              <a:rPr lang="de-DE" sz="1633" dirty="0" err="1"/>
              <a:t>first</a:t>
            </a:r>
            <a:r>
              <a:rPr lang="de-DE" sz="1633" dirty="0"/>
              <a:t> push </a:t>
            </a:r>
            <a:r>
              <a:rPr lang="de-DE" sz="1633" dirty="0" err="1"/>
              <a:t>of</a:t>
            </a:r>
            <a:r>
              <a:rPr lang="de-DE" sz="1633" dirty="0"/>
              <a:t> </a:t>
            </a:r>
            <a:r>
              <a:rPr lang="de-DE" sz="1633" dirty="0" err="1"/>
              <a:t>globalization</a:t>
            </a:r>
            <a:r>
              <a:rPr lang="de-DE" sz="1633" dirty="0"/>
              <a:t> </a:t>
            </a:r>
            <a:r>
              <a:rPr lang="de-DE" sz="1633" dirty="0" err="1"/>
              <a:t>from</a:t>
            </a:r>
            <a:r>
              <a:rPr lang="de-DE" sz="1633" dirty="0"/>
              <a:t> 2000 </a:t>
            </a:r>
            <a:r>
              <a:rPr lang="de-DE" sz="1633" dirty="0" err="1"/>
              <a:t>until</a:t>
            </a:r>
            <a:r>
              <a:rPr lang="de-DE" sz="1633" dirty="0"/>
              <a:t> </a:t>
            </a:r>
            <a:r>
              <a:rPr lang="de-DE" sz="1633" dirty="0" err="1"/>
              <a:t>the</a:t>
            </a:r>
            <a:r>
              <a:rPr lang="de-DE" sz="1633" dirty="0"/>
              <a:t> </a:t>
            </a:r>
            <a:r>
              <a:rPr lang="de-DE" sz="1633" dirty="0" err="1"/>
              <a:t>financial</a:t>
            </a:r>
            <a:r>
              <a:rPr lang="de-DE" sz="1633" dirty="0"/>
              <a:t> </a:t>
            </a:r>
            <a:r>
              <a:rPr lang="de-DE" sz="1633" dirty="0" err="1"/>
              <a:t>crisis</a:t>
            </a:r>
            <a:r>
              <a:rPr lang="de-DE" sz="1633" dirty="0"/>
              <a:t>, </a:t>
            </a:r>
            <a:r>
              <a:rPr lang="de-DE" sz="1633" dirty="0" err="1"/>
              <a:t>again</a:t>
            </a:r>
            <a:r>
              <a:rPr lang="de-DE" sz="1633" dirty="0"/>
              <a:t> </a:t>
            </a:r>
            <a:r>
              <a:rPr lang="de-DE" sz="1633" dirty="0" err="1"/>
              <a:t>there</a:t>
            </a:r>
            <a:r>
              <a:rPr lang="de-DE" sz="1633" dirty="0"/>
              <a:t> </a:t>
            </a:r>
            <a:r>
              <a:rPr lang="de-DE" sz="1633" dirty="0" err="1"/>
              <a:t>is</a:t>
            </a:r>
            <a:r>
              <a:rPr lang="de-DE" sz="1633" dirty="0"/>
              <a:t> a </a:t>
            </a:r>
            <a:r>
              <a:rPr lang="de-DE" sz="1633" dirty="0" err="1"/>
              <a:t>quite</a:t>
            </a:r>
            <a:r>
              <a:rPr lang="de-DE" sz="1633" dirty="0"/>
              <a:t> </a:t>
            </a:r>
            <a:r>
              <a:rPr lang="de-DE" sz="1633" dirty="0" err="1"/>
              <a:t>stable</a:t>
            </a:r>
            <a:r>
              <a:rPr lang="de-DE" sz="1633" dirty="0"/>
              <a:t> „</a:t>
            </a:r>
            <a:r>
              <a:rPr lang="de-DE" sz="1633" dirty="0" err="1"/>
              <a:t>classical</a:t>
            </a:r>
            <a:r>
              <a:rPr lang="de-DE" sz="1633" dirty="0"/>
              <a:t>“ </a:t>
            </a:r>
            <a:r>
              <a:rPr lang="de-DE" sz="1633" dirty="0" err="1"/>
              <a:t>philipps-curve</a:t>
            </a:r>
            <a:r>
              <a:rPr lang="de-DE" sz="1633" dirty="0"/>
              <a:t> like </a:t>
            </a:r>
            <a:r>
              <a:rPr lang="de-DE" sz="1633" dirty="0" err="1"/>
              <a:t>dependence</a:t>
            </a:r>
            <a:r>
              <a:rPr lang="de-DE" sz="1633" dirty="0"/>
              <a:t>. </a:t>
            </a:r>
          </a:p>
          <a:p>
            <a:endParaRPr lang="de-DE" sz="1633" dirty="0"/>
          </a:p>
          <a:p>
            <a:r>
              <a:rPr lang="de-DE" sz="1633" dirty="0"/>
              <a:t>But </a:t>
            </a:r>
            <a:r>
              <a:rPr lang="de-DE" sz="1633" dirty="0" err="1"/>
              <a:t>within</a:t>
            </a:r>
            <a:r>
              <a:rPr lang="de-DE" sz="1633" dirty="0"/>
              <a:t> in </a:t>
            </a:r>
            <a:r>
              <a:rPr lang="de-DE" sz="1633" dirty="0" err="1"/>
              <a:t>following</a:t>
            </a:r>
            <a:r>
              <a:rPr lang="de-DE" sz="1633" dirty="0"/>
              <a:t> </a:t>
            </a:r>
            <a:r>
              <a:rPr lang="de-DE" sz="1633" dirty="0" err="1"/>
              <a:t>turmoil</a:t>
            </a:r>
            <a:r>
              <a:rPr lang="de-DE" sz="1633" dirty="0"/>
              <a:t> in </a:t>
            </a:r>
            <a:r>
              <a:rPr lang="de-DE" sz="1633" dirty="0" err="1"/>
              <a:t>the</a:t>
            </a:r>
            <a:r>
              <a:rPr lang="de-DE" sz="1633" dirty="0"/>
              <a:t> </a:t>
            </a:r>
            <a:r>
              <a:rPr lang="de-DE" sz="1633" dirty="0" err="1"/>
              <a:t>aftermath</a:t>
            </a:r>
            <a:r>
              <a:rPr lang="de-DE" sz="1633" dirty="0"/>
              <a:t> </a:t>
            </a:r>
            <a:r>
              <a:rPr lang="de-DE" sz="1633" dirty="0" err="1"/>
              <a:t>of</a:t>
            </a:r>
            <a:r>
              <a:rPr lang="de-DE" sz="1633" dirty="0"/>
              <a:t> </a:t>
            </a:r>
            <a:r>
              <a:rPr lang="de-DE" sz="1633" dirty="0" err="1"/>
              <a:t>the</a:t>
            </a:r>
            <a:r>
              <a:rPr lang="de-DE" sz="1633" dirty="0"/>
              <a:t> </a:t>
            </a:r>
            <a:r>
              <a:rPr lang="de-DE" sz="1633" dirty="0" err="1"/>
              <a:t>financial</a:t>
            </a:r>
            <a:r>
              <a:rPr lang="de-DE" sz="1633" dirty="0"/>
              <a:t> </a:t>
            </a:r>
            <a:r>
              <a:rPr lang="de-DE" sz="1633" dirty="0" err="1"/>
              <a:t>crisis</a:t>
            </a:r>
            <a:r>
              <a:rPr lang="de-DE" sz="1633" dirty="0"/>
              <a:t>, </a:t>
            </a:r>
            <a:r>
              <a:rPr lang="de-DE" sz="1633" dirty="0" err="1"/>
              <a:t>we</a:t>
            </a:r>
            <a:r>
              <a:rPr lang="de-DE" sz="1633" dirty="0"/>
              <a:t> </a:t>
            </a:r>
            <a:r>
              <a:rPr lang="de-DE" sz="1633" dirty="0" err="1"/>
              <a:t>had</a:t>
            </a:r>
            <a:r>
              <a:rPr lang="de-DE" sz="1633" dirty="0"/>
              <a:t> </a:t>
            </a:r>
            <a:r>
              <a:rPr lang="de-DE" sz="1633" dirty="0" err="1"/>
              <a:t>again</a:t>
            </a:r>
            <a:r>
              <a:rPr lang="de-DE" sz="1633" dirty="0"/>
              <a:t> </a:t>
            </a:r>
            <a:r>
              <a:rPr lang="de-DE" sz="1633" dirty="0" err="1"/>
              <a:t>no</a:t>
            </a:r>
            <a:r>
              <a:rPr lang="de-DE" sz="1633" dirty="0"/>
              <a:t> </a:t>
            </a:r>
            <a:r>
              <a:rPr lang="de-DE" sz="1633" dirty="0" err="1"/>
              <a:t>stable</a:t>
            </a:r>
            <a:r>
              <a:rPr lang="de-DE" sz="1633" dirty="0"/>
              <a:t> </a:t>
            </a:r>
            <a:r>
              <a:rPr lang="de-DE" sz="1633" dirty="0" err="1"/>
              <a:t>dependence</a:t>
            </a:r>
            <a:r>
              <a:rPr lang="de-DE" sz="1633" dirty="0"/>
              <a:t> </a:t>
            </a:r>
            <a:r>
              <a:rPr lang="de-DE" sz="1633" dirty="0" err="1"/>
              <a:t>again</a:t>
            </a:r>
            <a:r>
              <a:rPr lang="de-DE" sz="1633" dirty="0"/>
              <a:t>!</a:t>
            </a:r>
          </a:p>
          <a:p>
            <a:endParaRPr lang="de-DE" sz="1633" dirty="0"/>
          </a:p>
          <a:p>
            <a:r>
              <a:rPr lang="de-DE" sz="1633" dirty="0" err="1"/>
              <a:t>Using</a:t>
            </a:r>
            <a:r>
              <a:rPr lang="de-DE" sz="1633" dirty="0"/>
              <a:t> </a:t>
            </a:r>
            <a:r>
              <a:rPr lang="de-DE" sz="1633" dirty="0" err="1"/>
              <a:t>the</a:t>
            </a:r>
            <a:r>
              <a:rPr lang="de-DE" sz="1633" dirty="0"/>
              <a:t> </a:t>
            </a:r>
            <a:r>
              <a:rPr lang="de-DE" sz="1633" dirty="0" err="1"/>
              <a:t>data</a:t>
            </a:r>
            <a:r>
              <a:rPr lang="de-DE" sz="1633" dirty="0"/>
              <a:t> </a:t>
            </a:r>
            <a:r>
              <a:rPr lang="de-DE" sz="1633" dirty="0" err="1"/>
              <a:t>from</a:t>
            </a:r>
            <a:r>
              <a:rPr lang="de-DE" sz="1633" dirty="0"/>
              <a:t> 2020 </a:t>
            </a:r>
            <a:r>
              <a:rPr lang="de-DE" sz="1633" dirty="0" err="1"/>
              <a:t>to</a:t>
            </a:r>
            <a:r>
              <a:rPr lang="de-DE" sz="1633" dirty="0"/>
              <a:t> 2023 </a:t>
            </a:r>
            <a:r>
              <a:rPr lang="de-DE" sz="1633" dirty="0" err="1"/>
              <a:t>for</a:t>
            </a:r>
            <a:r>
              <a:rPr lang="de-DE" sz="1633" dirty="0"/>
              <a:t> a </a:t>
            </a:r>
            <a:r>
              <a:rPr lang="de-DE" sz="1633" dirty="0" err="1"/>
              <a:t>regression</a:t>
            </a:r>
            <a:r>
              <a:rPr lang="de-DE" sz="1633" dirty="0"/>
              <a:t>, </a:t>
            </a:r>
            <a:r>
              <a:rPr lang="de-DE" sz="1633" dirty="0" err="1"/>
              <a:t>we</a:t>
            </a:r>
            <a:r>
              <a:rPr lang="de-DE" sz="1633" dirty="0"/>
              <a:t> </a:t>
            </a:r>
            <a:r>
              <a:rPr lang="de-DE" sz="1633" dirty="0" err="1"/>
              <a:t>obtain</a:t>
            </a:r>
            <a:r>
              <a:rPr lang="de-DE" sz="1633" dirty="0"/>
              <a:t> a R^2=0,82. Are </a:t>
            </a:r>
            <a:r>
              <a:rPr lang="de-DE" sz="1633" dirty="0" err="1"/>
              <a:t>we</a:t>
            </a:r>
            <a:r>
              <a:rPr lang="de-DE" sz="1633" dirty="0"/>
              <a:t> </a:t>
            </a:r>
            <a:r>
              <a:rPr lang="de-DE" sz="1633" dirty="0" err="1"/>
              <a:t>therefore</a:t>
            </a:r>
            <a:r>
              <a:rPr lang="de-DE" sz="1633" dirty="0"/>
              <a:t> back </a:t>
            </a:r>
            <a:r>
              <a:rPr lang="de-DE" sz="1633" dirty="0" err="1"/>
              <a:t>to</a:t>
            </a:r>
            <a:r>
              <a:rPr lang="de-DE" sz="1633" dirty="0"/>
              <a:t> a </a:t>
            </a:r>
            <a:r>
              <a:rPr lang="de-DE" sz="1633" dirty="0" err="1"/>
              <a:t>stable</a:t>
            </a:r>
            <a:r>
              <a:rPr lang="de-DE" sz="1633" dirty="0"/>
              <a:t> </a:t>
            </a:r>
            <a:r>
              <a:rPr lang="de-DE" sz="1633" dirty="0" err="1"/>
              <a:t>dependence</a:t>
            </a:r>
            <a:r>
              <a:rPr lang="de-DE" sz="1633" dirty="0"/>
              <a:t> </a:t>
            </a:r>
            <a:r>
              <a:rPr lang="de-DE" sz="1633" dirty="0" err="1"/>
              <a:t>between</a:t>
            </a:r>
            <a:r>
              <a:rPr lang="de-DE" sz="1633" dirty="0"/>
              <a:t> </a:t>
            </a:r>
            <a:r>
              <a:rPr lang="de-DE" sz="1633" dirty="0" err="1"/>
              <a:t>inflation</a:t>
            </a:r>
            <a:r>
              <a:rPr lang="de-DE" sz="1633" dirty="0"/>
              <a:t> and </a:t>
            </a:r>
            <a:r>
              <a:rPr lang="de-DE" sz="1633" dirty="0" err="1"/>
              <a:t>unemployment</a:t>
            </a:r>
            <a:r>
              <a:rPr lang="de-DE" sz="1633" dirty="0"/>
              <a:t>?</a:t>
            </a:r>
          </a:p>
        </p:txBody>
      </p:sp>
      <p:pic>
        <p:nvPicPr>
          <p:cNvPr id="4" name="Grafik 3">
            <a:extLst>
              <a:ext uri="{FF2B5EF4-FFF2-40B4-BE49-F238E27FC236}">
                <a16:creationId xmlns:a16="http://schemas.microsoft.com/office/drawing/2014/main" id="{9772F374-8C11-411B-9897-CB65DAFBEDFF}"/>
              </a:ext>
            </a:extLst>
          </p:cNvPr>
          <p:cNvPicPr>
            <a:picLocks noChangeAspect="1"/>
          </p:cNvPicPr>
          <p:nvPr/>
        </p:nvPicPr>
        <p:blipFill>
          <a:blip r:embed="rId3"/>
          <a:stretch>
            <a:fillRect/>
          </a:stretch>
        </p:blipFill>
        <p:spPr>
          <a:xfrm>
            <a:off x="110329" y="668012"/>
            <a:ext cx="7614564" cy="3981033"/>
          </a:xfrm>
          <a:prstGeom prst="rect">
            <a:avLst/>
          </a:prstGeom>
        </p:spPr>
      </p:pic>
      <mc:AlternateContent xmlns:mc="http://schemas.openxmlformats.org/markup-compatibility/2006">
        <mc:Choice xmlns:p14="http://schemas.microsoft.com/office/powerpoint/2010/main" Requires="p14">
          <p:contentPart p14:bwMode="auto" r:id="rId4">
            <p14:nvContentPartPr>
              <p14:cNvPr id="2" name="Freihand 1">
                <a:extLst>
                  <a:ext uri="{FF2B5EF4-FFF2-40B4-BE49-F238E27FC236}">
                    <a16:creationId xmlns:a16="http://schemas.microsoft.com/office/drawing/2014/main" id="{F9D378B7-187F-48C0-A7EC-161D1F7E1D84}"/>
                  </a:ext>
                </a:extLst>
              </p14:cNvPr>
              <p14:cNvContentPartPr/>
              <p14:nvPr/>
            </p14:nvContentPartPr>
            <p14:xfrm>
              <a:off x="7915893" y="1166667"/>
              <a:ext cx="3258000" cy="461160"/>
            </p14:xfrm>
          </p:contentPart>
        </mc:Choice>
        <mc:Fallback>
          <p:pic>
            <p:nvPicPr>
              <p:cNvPr id="2" name="Freihand 1">
                <a:extLst>
                  <a:ext uri="{FF2B5EF4-FFF2-40B4-BE49-F238E27FC236}">
                    <a16:creationId xmlns:a16="http://schemas.microsoft.com/office/drawing/2014/main" id="{F9D378B7-187F-48C0-A7EC-161D1F7E1D84}"/>
                  </a:ext>
                </a:extLst>
              </p:cNvPr>
              <p:cNvPicPr/>
              <p:nvPr/>
            </p:nvPicPr>
            <p:blipFill>
              <a:blip r:embed="rId5"/>
              <a:stretch>
                <a:fillRect/>
              </a:stretch>
            </p:blipFill>
            <p:spPr>
              <a:xfrm>
                <a:off x="7911573" y="1162347"/>
                <a:ext cx="3266640" cy="4698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20" name="Freihand 19">
                <a:extLst>
                  <a:ext uri="{FF2B5EF4-FFF2-40B4-BE49-F238E27FC236}">
                    <a16:creationId xmlns:a16="http://schemas.microsoft.com/office/drawing/2014/main" id="{D5F55B76-EDF2-4CA6-9CAA-17299553D89C}"/>
                  </a:ext>
                </a:extLst>
              </p14:cNvPr>
              <p14:cNvContentPartPr/>
              <p14:nvPr/>
            </p14:nvContentPartPr>
            <p14:xfrm>
              <a:off x="3199893" y="427227"/>
              <a:ext cx="2486160" cy="991800"/>
            </p14:xfrm>
          </p:contentPart>
        </mc:Choice>
        <mc:Fallback>
          <p:pic>
            <p:nvPicPr>
              <p:cNvPr id="20" name="Freihand 19">
                <a:extLst>
                  <a:ext uri="{FF2B5EF4-FFF2-40B4-BE49-F238E27FC236}">
                    <a16:creationId xmlns:a16="http://schemas.microsoft.com/office/drawing/2014/main" id="{D5F55B76-EDF2-4CA6-9CAA-17299553D89C}"/>
                  </a:ext>
                </a:extLst>
              </p:cNvPr>
              <p:cNvPicPr/>
              <p:nvPr/>
            </p:nvPicPr>
            <p:blipFill>
              <a:blip r:embed="rId7"/>
              <a:stretch>
                <a:fillRect/>
              </a:stretch>
            </p:blipFill>
            <p:spPr>
              <a:xfrm>
                <a:off x="3195573" y="422907"/>
                <a:ext cx="2494800" cy="10004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3" name="Freihand 72">
                <a:extLst>
                  <a:ext uri="{FF2B5EF4-FFF2-40B4-BE49-F238E27FC236}">
                    <a16:creationId xmlns:a16="http://schemas.microsoft.com/office/drawing/2014/main" id="{CA56A2EC-A111-4CFC-9ED7-C17BE8FEC5A9}"/>
                  </a:ext>
                </a:extLst>
              </p14:cNvPr>
              <p14:cNvContentPartPr/>
              <p14:nvPr/>
            </p14:nvContentPartPr>
            <p14:xfrm>
              <a:off x="6278253" y="2153787"/>
              <a:ext cx="5630040" cy="4587840"/>
            </p14:xfrm>
          </p:contentPart>
        </mc:Choice>
        <mc:Fallback>
          <p:pic>
            <p:nvPicPr>
              <p:cNvPr id="73" name="Freihand 72">
                <a:extLst>
                  <a:ext uri="{FF2B5EF4-FFF2-40B4-BE49-F238E27FC236}">
                    <a16:creationId xmlns:a16="http://schemas.microsoft.com/office/drawing/2014/main" id="{CA56A2EC-A111-4CFC-9ED7-C17BE8FEC5A9}"/>
                  </a:ext>
                </a:extLst>
              </p:cNvPr>
              <p:cNvPicPr/>
              <p:nvPr/>
            </p:nvPicPr>
            <p:blipFill>
              <a:blip r:embed="rId9"/>
              <a:stretch>
                <a:fillRect/>
              </a:stretch>
            </p:blipFill>
            <p:spPr>
              <a:xfrm>
                <a:off x="6273933" y="2149467"/>
                <a:ext cx="5638681" cy="4596481"/>
              </a:xfrm>
              <a:prstGeom prst="rect">
                <a:avLst/>
              </a:prstGeom>
            </p:spPr>
          </p:pic>
        </mc:Fallback>
      </mc:AlternateContent>
    </p:spTree>
    <p:extLst>
      <p:ext uri="{BB962C8B-B14F-4D97-AF65-F5344CB8AC3E}">
        <p14:creationId xmlns:p14="http://schemas.microsoft.com/office/powerpoint/2010/main" val="231009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pPr algn="ctr"/>
            <a:r>
              <a:rPr lang="de-DE" sz="6000">
                <a:latin typeface="Times New Roman" panose="02020603050405020304" pitchFamily="18" charset="0"/>
                <a:cs typeface="Times New Roman" panose="02020603050405020304" pitchFamily="18" charset="0"/>
              </a:rPr>
              <a:t>Global Economics</a:t>
            </a:r>
            <a:endParaRPr lang="de-DE" sz="6000" b="1" dirty="0"/>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626300" y="3557650"/>
            <a:ext cx="9077325" cy="438788"/>
          </a:xfrm>
        </p:spPr>
        <p:txBody>
          <a:bodyPr>
            <a:noAutofit/>
          </a:bodyPr>
          <a:lstStyle/>
          <a:p>
            <a:r>
              <a:rPr lang="de-DE">
                <a:latin typeface="Times New Roman" panose="02020603050405020304" pitchFamily="18" charset="0"/>
                <a:cs typeface="Times New Roman" panose="02020603050405020304" pitchFamily="18" charset="0"/>
              </a:rPr>
              <a:t>Winter term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08191" y="0"/>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a:solidFill>
                  <a:sysClr val="windowText" lastClr="000000"/>
                </a:solidFill>
              </a:rPr>
              <a:t>Inflation </a:t>
            </a:r>
            <a:r>
              <a:rPr lang="en-US" sz="2400">
                <a:solidFill>
                  <a:sysClr val="windowText" lastClr="000000"/>
                </a:solidFill>
              </a:rPr>
              <a:t>– Economic Policy – Philipps curve</a:t>
            </a:r>
            <a:endParaRPr lang="en-US" sz="2400" dirty="0">
              <a:solidFill>
                <a:sysClr val="windowText" lastClr="000000"/>
              </a:solidFill>
            </a:endParaRPr>
          </a:p>
          <a:p>
            <a:endParaRPr lang="en-US" sz="3266" dirty="0">
              <a:solidFill>
                <a:sysClr val="windowText" lastClr="000000"/>
              </a:solidFill>
            </a:endParaRPr>
          </a:p>
        </p:txBody>
      </p:sp>
      <p:cxnSp>
        <p:nvCxnSpPr>
          <p:cNvPr id="5" name="Gerade Verbindung mit Pfeil 4"/>
          <p:cNvCxnSpPr/>
          <p:nvPr/>
        </p:nvCxnSpPr>
        <p:spPr>
          <a:xfrm flipV="1">
            <a:off x="944936" y="860347"/>
            <a:ext cx="1" cy="418075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p:nvPr/>
        </p:nvCxnSpPr>
        <p:spPr>
          <a:xfrm>
            <a:off x="919253" y="5041104"/>
            <a:ext cx="600223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573583" y="952447"/>
            <a:ext cx="300082" cy="343620"/>
          </a:xfrm>
          <a:prstGeom prst="rect">
            <a:avLst/>
          </a:prstGeom>
        </p:spPr>
        <p:txBody>
          <a:bodyPr wrap="none">
            <a:spAutoFit/>
          </a:bodyPr>
          <a:lstStyle/>
          <a:p>
            <a:r>
              <a:rPr lang="el-GR" sz="1633" dirty="0"/>
              <a:t>π</a:t>
            </a:r>
            <a:endParaRPr lang="de-DE" sz="1633" dirty="0"/>
          </a:p>
        </p:txBody>
      </p:sp>
      <p:sp>
        <p:nvSpPr>
          <p:cNvPr id="8" name="Rechteck 7"/>
          <p:cNvSpPr/>
          <p:nvPr/>
        </p:nvSpPr>
        <p:spPr>
          <a:xfrm>
            <a:off x="6463683" y="5041104"/>
            <a:ext cx="295274" cy="343620"/>
          </a:xfrm>
          <a:prstGeom prst="rect">
            <a:avLst/>
          </a:prstGeom>
        </p:spPr>
        <p:txBody>
          <a:bodyPr wrap="none">
            <a:spAutoFit/>
          </a:bodyPr>
          <a:lstStyle/>
          <a:p>
            <a:r>
              <a:rPr lang="en-US" sz="1633" dirty="0"/>
              <a:t>u</a:t>
            </a:r>
            <a:endParaRPr lang="de-DE" sz="1633" dirty="0"/>
          </a:p>
        </p:txBody>
      </p:sp>
      <p:sp>
        <p:nvSpPr>
          <p:cNvPr id="11" name="Rechteck 10"/>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Freihandform 2"/>
          <p:cNvSpPr/>
          <p:nvPr/>
        </p:nvSpPr>
        <p:spPr>
          <a:xfrm>
            <a:off x="1331710" y="1221944"/>
            <a:ext cx="4179238" cy="3504178"/>
          </a:xfrm>
          <a:custGeom>
            <a:avLst/>
            <a:gdLst>
              <a:gd name="connsiteX0" fmla="*/ 0 w 4179238"/>
              <a:gd name="connsiteY0" fmla="*/ 0 h 3504178"/>
              <a:gd name="connsiteX1" fmla="*/ 1319436 w 4179238"/>
              <a:gd name="connsiteY1" fmla="*/ 2368849 h 3504178"/>
              <a:gd name="connsiteX2" fmla="*/ 4179238 w 4179238"/>
              <a:gd name="connsiteY2" fmla="*/ 3504178 h 3504178"/>
              <a:gd name="connsiteX3" fmla="*/ 4179238 w 4179238"/>
              <a:gd name="connsiteY3" fmla="*/ 3504178 h 3504178"/>
            </a:gdLst>
            <a:ahLst/>
            <a:cxnLst>
              <a:cxn ang="0">
                <a:pos x="connsiteX0" y="connsiteY0"/>
              </a:cxn>
              <a:cxn ang="0">
                <a:pos x="connsiteX1" y="connsiteY1"/>
              </a:cxn>
              <a:cxn ang="0">
                <a:pos x="connsiteX2" y="connsiteY2"/>
              </a:cxn>
              <a:cxn ang="0">
                <a:pos x="connsiteX3" y="connsiteY3"/>
              </a:cxn>
            </a:cxnLst>
            <a:rect l="l" t="t" r="r" b="b"/>
            <a:pathLst>
              <a:path w="4179238" h="3504178">
                <a:moveTo>
                  <a:pt x="0" y="0"/>
                </a:moveTo>
                <a:cubicBezTo>
                  <a:pt x="311448" y="892409"/>
                  <a:pt x="622896" y="1784819"/>
                  <a:pt x="1319436" y="2368849"/>
                </a:cubicBezTo>
                <a:cubicBezTo>
                  <a:pt x="2015976" y="2952879"/>
                  <a:pt x="4179238" y="3504178"/>
                  <a:pt x="4179238" y="3504178"/>
                </a:cubicBezTo>
                <a:lnTo>
                  <a:pt x="4179238" y="35041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Pfeil nach unten 11"/>
          <p:cNvSpPr/>
          <p:nvPr/>
        </p:nvSpPr>
        <p:spPr>
          <a:xfrm rot="19916335" flipH="1">
            <a:off x="1842051" y="2529805"/>
            <a:ext cx="136877"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Pfeil nach unten 12"/>
          <p:cNvSpPr/>
          <p:nvPr/>
        </p:nvSpPr>
        <p:spPr>
          <a:xfrm rot="19004465" flipH="1">
            <a:off x="2148899" y="2958155"/>
            <a:ext cx="143022"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c</a:t>
            </a:r>
          </a:p>
        </p:txBody>
      </p:sp>
      <p:sp>
        <p:nvSpPr>
          <p:cNvPr id="14" name="Pfeil nach unten 13"/>
          <p:cNvSpPr/>
          <p:nvPr/>
        </p:nvSpPr>
        <p:spPr>
          <a:xfrm rot="18516216" flipH="1">
            <a:off x="2535682" y="3348981"/>
            <a:ext cx="110228"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c</a:t>
            </a:r>
          </a:p>
        </p:txBody>
      </p:sp>
      <p:sp>
        <p:nvSpPr>
          <p:cNvPr id="15" name="Pfeil nach unten 14"/>
          <p:cNvSpPr/>
          <p:nvPr/>
        </p:nvSpPr>
        <p:spPr>
          <a:xfrm rot="17762105" flipH="1">
            <a:off x="2895357" y="3606378"/>
            <a:ext cx="86194" cy="3059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p:cNvSpPr txBox="1"/>
          <p:nvPr/>
        </p:nvSpPr>
        <p:spPr>
          <a:xfrm>
            <a:off x="1619266" y="2190551"/>
            <a:ext cx="354584" cy="461665"/>
          </a:xfrm>
          <a:prstGeom prst="rect">
            <a:avLst/>
          </a:prstGeom>
          <a:noFill/>
        </p:spPr>
        <p:txBody>
          <a:bodyPr wrap="none" rtlCol="0">
            <a:spAutoFit/>
          </a:bodyPr>
          <a:lstStyle/>
          <a:p>
            <a:r>
              <a:rPr lang="de-DE" sz="2400" b="1" dirty="0"/>
              <a:t>X</a:t>
            </a:r>
          </a:p>
        </p:txBody>
      </p:sp>
      <p:sp>
        <p:nvSpPr>
          <p:cNvPr id="17" name="Textfeld 16"/>
          <p:cNvSpPr txBox="1"/>
          <p:nvPr/>
        </p:nvSpPr>
        <p:spPr>
          <a:xfrm>
            <a:off x="3094843" y="3733277"/>
            <a:ext cx="344966" cy="461665"/>
          </a:xfrm>
          <a:prstGeom prst="rect">
            <a:avLst/>
          </a:prstGeom>
          <a:noFill/>
        </p:spPr>
        <p:txBody>
          <a:bodyPr wrap="none" rtlCol="0">
            <a:spAutoFit/>
          </a:bodyPr>
          <a:lstStyle/>
          <a:p>
            <a:r>
              <a:rPr lang="de-DE" sz="2400" b="1" dirty="0"/>
              <a:t>Y</a:t>
            </a:r>
          </a:p>
        </p:txBody>
      </p:sp>
      <p:cxnSp>
        <p:nvCxnSpPr>
          <p:cNvPr id="18" name="Gerade Verbindung 32"/>
          <p:cNvCxnSpPr/>
          <p:nvPr/>
        </p:nvCxnSpPr>
        <p:spPr>
          <a:xfrm flipH="1" flipV="1">
            <a:off x="3264838" y="3964821"/>
            <a:ext cx="18802" cy="1079385"/>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3092266" y="5072914"/>
            <a:ext cx="399468" cy="343620"/>
          </a:xfrm>
          <a:prstGeom prst="rect">
            <a:avLst/>
          </a:prstGeom>
        </p:spPr>
        <p:txBody>
          <a:bodyPr wrap="square">
            <a:spAutoFit/>
          </a:bodyPr>
          <a:lstStyle/>
          <a:p>
            <a:r>
              <a:rPr lang="en-US" sz="1633" dirty="0"/>
              <a:t>u*</a:t>
            </a:r>
            <a:endParaRPr lang="de-DE" sz="1633" dirty="0"/>
          </a:p>
        </p:txBody>
      </p:sp>
      <p:sp>
        <p:nvSpPr>
          <p:cNvPr id="21" name="Title 1"/>
          <p:cNvSpPr txBox="1">
            <a:spLocks/>
          </p:cNvSpPr>
          <p:nvPr/>
        </p:nvSpPr>
        <p:spPr>
          <a:xfrm>
            <a:off x="5946870" y="883546"/>
            <a:ext cx="6245130" cy="1046828"/>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algn="l"/>
            <a:r>
              <a:rPr lang="en-US" sz="2000" dirty="0">
                <a:solidFill>
                  <a:sysClr val="windowText" lastClr="000000"/>
                </a:solidFill>
              </a:rPr>
              <a:t>Until the 1980, people were of the opinion that one could freely choose the point on the Phillips curve via monetary or fiscal policy (cf. data before) and therefore could lower unemployment by allowing higher inflation rates</a:t>
            </a:r>
            <a:endParaRPr lang="en-US" sz="3266" dirty="0">
              <a:solidFill>
                <a:sysClr val="windowText" lastClr="000000"/>
              </a:solidFill>
            </a:endParaRPr>
          </a:p>
        </p:txBody>
      </p:sp>
      <p:sp>
        <p:nvSpPr>
          <p:cNvPr id="22" name="Title 1"/>
          <p:cNvSpPr txBox="1">
            <a:spLocks/>
          </p:cNvSpPr>
          <p:nvPr/>
        </p:nvSpPr>
        <p:spPr>
          <a:xfrm>
            <a:off x="5946870" y="2553264"/>
            <a:ext cx="6245130" cy="1115911"/>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algn="l"/>
            <a:r>
              <a:rPr lang="en-US" sz="2000">
                <a:solidFill>
                  <a:sysClr val="windowText" lastClr="000000"/>
                </a:solidFill>
              </a:rPr>
              <a:t>Then it was realized that expectations adjust and there is a rightward shift/rotation into the vertical of the Phillips curve!</a:t>
            </a:r>
            <a:endParaRPr lang="en-US" sz="3266" dirty="0">
              <a:solidFill>
                <a:sysClr val="windowText" lastClr="000000"/>
              </a:solidFill>
            </a:endParaRPr>
          </a:p>
        </p:txBody>
      </p:sp>
      <p:cxnSp>
        <p:nvCxnSpPr>
          <p:cNvPr id="23" name="Gerade Verbindung 31"/>
          <p:cNvCxnSpPr/>
          <p:nvPr/>
        </p:nvCxnSpPr>
        <p:spPr>
          <a:xfrm>
            <a:off x="1012024" y="3946232"/>
            <a:ext cx="2252814" cy="18589"/>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441212" y="3793011"/>
            <a:ext cx="417102" cy="343620"/>
          </a:xfrm>
          <a:prstGeom prst="rect">
            <a:avLst/>
          </a:prstGeom>
        </p:spPr>
        <p:txBody>
          <a:bodyPr wrap="none">
            <a:spAutoFit/>
          </a:bodyPr>
          <a:lstStyle/>
          <a:p>
            <a:r>
              <a:rPr lang="el-GR" sz="1633" dirty="0"/>
              <a:t>π</a:t>
            </a:r>
            <a:r>
              <a:rPr lang="en-US" sz="1633" baseline="30000" dirty="0"/>
              <a:t>e</a:t>
            </a:r>
            <a:r>
              <a:rPr lang="en-US" sz="1633" dirty="0"/>
              <a:t> </a:t>
            </a:r>
            <a:endParaRPr lang="de-DE" sz="1633" dirty="0"/>
          </a:p>
        </p:txBody>
      </p:sp>
      <p:sp>
        <p:nvSpPr>
          <p:cNvPr id="2" name="Freihandform 2">
            <a:extLst>
              <a:ext uri="{FF2B5EF4-FFF2-40B4-BE49-F238E27FC236}">
                <a16:creationId xmlns:a16="http://schemas.microsoft.com/office/drawing/2014/main" id="{72B91FC3-85DD-9C34-E75A-1D672D4462FB}"/>
              </a:ext>
            </a:extLst>
          </p:cNvPr>
          <p:cNvSpPr/>
          <p:nvPr/>
        </p:nvSpPr>
        <p:spPr>
          <a:xfrm>
            <a:off x="1484110" y="633565"/>
            <a:ext cx="4179238" cy="3504178"/>
          </a:xfrm>
          <a:custGeom>
            <a:avLst/>
            <a:gdLst>
              <a:gd name="connsiteX0" fmla="*/ 0 w 4179238"/>
              <a:gd name="connsiteY0" fmla="*/ 0 h 3504178"/>
              <a:gd name="connsiteX1" fmla="*/ 1319436 w 4179238"/>
              <a:gd name="connsiteY1" fmla="*/ 2368849 h 3504178"/>
              <a:gd name="connsiteX2" fmla="*/ 4179238 w 4179238"/>
              <a:gd name="connsiteY2" fmla="*/ 3504178 h 3504178"/>
              <a:gd name="connsiteX3" fmla="*/ 4179238 w 4179238"/>
              <a:gd name="connsiteY3" fmla="*/ 3504178 h 3504178"/>
            </a:gdLst>
            <a:ahLst/>
            <a:cxnLst>
              <a:cxn ang="0">
                <a:pos x="connsiteX0" y="connsiteY0"/>
              </a:cxn>
              <a:cxn ang="0">
                <a:pos x="connsiteX1" y="connsiteY1"/>
              </a:cxn>
              <a:cxn ang="0">
                <a:pos x="connsiteX2" y="connsiteY2"/>
              </a:cxn>
              <a:cxn ang="0">
                <a:pos x="connsiteX3" y="connsiteY3"/>
              </a:cxn>
            </a:cxnLst>
            <a:rect l="l" t="t" r="r" b="b"/>
            <a:pathLst>
              <a:path w="4179238" h="3504178">
                <a:moveTo>
                  <a:pt x="0" y="0"/>
                </a:moveTo>
                <a:cubicBezTo>
                  <a:pt x="311448" y="892409"/>
                  <a:pt x="622896" y="1784819"/>
                  <a:pt x="1319436" y="2368849"/>
                </a:cubicBezTo>
                <a:cubicBezTo>
                  <a:pt x="2015976" y="2952879"/>
                  <a:pt x="4179238" y="3504178"/>
                  <a:pt x="4179238" y="3504178"/>
                </a:cubicBezTo>
                <a:lnTo>
                  <a:pt x="4179238" y="35041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Freihandform 2">
            <a:extLst>
              <a:ext uri="{FF2B5EF4-FFF2-40B4-BE49-F238E27FC236}">
                <a16:creationId xmlns:a16="http://schemas.microsoft.com/office/drawing/2014/main" id="{ABD3606A-FE09-1B71-BF6D-9C73EA4FEDD6}"/>
              </a:ext>
            </a:extLst>
          </p:cNvPr>
          <p:cNvSpPr/>
          <p:nvPr/>
        </p:nvSpPr>
        <p:spPr>
          <a:xfrm>
            <a:off x="1717535" y="33613"/>
            <a:ext cx="4179238" cy="3504178"/>
          </a:xfrm>
          <a:custGeom>
            <a:avLst/>
            <a:gdLst>
              <a:gd name="connsiteX0" fmla="*/ 0 w 4179238"/>
              <a:gd name="connsiteY0" fmla="*/ 0 h 3504178"/>
              <a:gd name="connsiteX1" fmla="*/ 1319436 w 4179238"/>
              <a:gd name="connsiteY1" fmla="*/ 2368849 h 3504178"/>
              <a:gd name="connsiteX2" fmla="*/ 4179238 w 4179238"/>
              <a:gd name="connsiteY2" fmla="*/ 3504178 h 3504178"/>
              <a:gd name="connsiteX3" fmla="*/ 4179238 w 4179238"/>
              <a:gd name="connsiteY3" fmla="*/ 3504178 h 3504178"/>
            </a:gdLst>
            <a:ahLst/>
            <a:cxnLst>
              <a:cxn ang="0">
                <a:pos x="connsiteX0" y="connsiteY0"/>
              </a:cxn>
              <a:cxn ang="0">
                <a:pos x="connsiteX1" y="connsiteY1"/>
              </a:cxn>
              <a:cxn ang="0">
                <a:pos x="connsiteX2" y="connsiteY2"/>
              </a:cxn>
              <a:cxn ang="0">
                <a:pos x="connsiteX3" y="connsiteY3"/>
              </a:cxn>
            </a:cxnLst>
            <a:rect l="l" t="t" r="r" b="b"/>
            <a:pathLst>
              <a:path w="4179238" h="3504178">
                <a:moveTo>
                  <a:pt x="0" y="0"/>
                </a:moveTo>
                <a:cubicBezTo>
                  <a:pt x="311448" y="892409"/>
                  <a:pt x="622896" y="1784819"/>
                  <a:pt x="1319436" y="2368849"/>
                </a:cubicBezTo>
                <a:cubicBezTo>
                  <a:pt x="2015976" y="2952879"/>
                  <a:pt x="4179238" y="3504178"/>
                  <a:pt x="4179238" y="3504178"/>
                </a:cubicBezTo>
                <a:lnTo>
                  <a:pt x="4179238" y="350417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Pfeil nach unten 14">
            <a:extLst>
              <a:ext uri="{FF2B5EF4-FFF2-40B4-BE49-F238E27FC236}">
                <a16:creationId xmlns:a16="http://schemas.microsoft.com/office/drawing/2014/main" id="{AF9A4807-4F78-69F1-A6F9-7BD1D459B87D}"/>
              </a:ext>
            </a:extLst>
          </p:cNvPr>
          <p:cNvSpPr/>
          <p:nvPr/>
        </p:nvSpPr>
        <p:spPr>
          <a:xfrm rot="12490450" flipH="1">
            <a:off x="2866961" y="3242414"/>
            <a:ext cx="45719" cy="297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Pfeil nach unten 14">
            <a:extLst>
              <a:ext uri="{FF2B5EF4-FFF2-40B4-BE49-F238E27FC236}">
                <a16:creationId xmlns:a16="http://schemas.microsoft.com/office/drawing/2014/main" id="{76ED65A8-5E53-2BF6-D19A-4B520CB605FB}"/>
              </a:ext>
            </a:extLst>
          </p:cNvPr>
          <p:cNvSpPr/>
          <p:nvPr/>
        </p:nvSpPr>
        <p:spPr>
          <a:xfrm rot="12490450" flipH="1">
            <a:off x="3019361" y="2654038"/>
            <a:ext cx="45719" cy="297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5" name="Gerade Verbindung 32">
            <a:extLst>
              <a:ext uri="{FF2B5EF4-FFF2-40B4-BE49-F238E27FC236}">
                <a16:creationId xmlns:a16="http://schemas.microsoft.com/office/drawing/2014/main" id="{45BDDF63-298B-F1DF-3B84-B451DD1A689F}"/>
              </a:ext>
            </a:extLst>
          </p:cNvPr>
          <p:cNvCxnSpPr>
            <a:cxnSpLocks/>
            <a:stCxn id="17" idx="0"/>
          </p:cNvCxnSpPr>
          <p:nvPr/>
        </p:nvCxnSpPr>
        <p:spPr>
          <a:xfrm flipV="1">
            <a:off x="3267326" y="821803"/>
            <a:ext cx="18243" cy="2911474"/>
          </a:xfrm>
          <a:prstGeom prst="line">
            <a:avLst/>
          </a:prstGeom>
          <a:ln w="25400">
            <a:prstDash val="solid"/>
          </a:ln>
        </p:spPr>
        <p:style>
          <a:lnRef idx="1">
            <a:schemeClr val="accent1"/>
          </a:lnRef>
          <a:fillRef idx="0">
            <a:schemeClr val="accent1"/>
          </a:fillRef>
          <a:effectRef idx="0">
            <a:schemeClr val="accent1"/>
          </a:effectRef>
          <a:fontRef idx="minor">
            <a:schemeClr val="tx1"/>
          </a:fontRef>
        </p:style>
      </p:cxnSp>
      <p:sp>
        <p:nvSpPr>
          <p:cNvPr id="28" name="Title 1">
            <a:extLst>
              <a:ext uri="{FF2B5EF4-FFF2-40B4-BE49-F238E27FC236}">
                <a16:creationId xmlns:a16="http://schemas.microsoft.com/office/drawing/2014/main" id="{7DBB347F-D182-A355-6D7E-D210A1E08D32}"/>
              </a:ext>
            </a:extLst>
          </p:cNvPr>
          <p:cNvSpPr txBox="1">
            <a:spLocks/>
          </p:cNvSpPr>
          <p:nvPr/>
        </p:nvSpPr>
        <p:spPr>
          <a:xfrm>
            <a:off x="3305959" y="938464"/>
            <a:ext cx="2036062" cy="516174"/>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Longrun PC</a:t>
            </a:r>
            <a:endParaRPr lang="en-US" sz="2400" dirty="0">
              <a:solidFill>
                <a:sysClr val="windowText" lastClr="000000"/>
              </a:solidFill>
            </a:endParaRPr>
          </a:p>
          <a:p>
            <a:endParaRPr lang="en-US" sz="3266" dirty="0">
              <a:solidFill>
                <a:sysClr val="windowText" lastClr="000000"/>
              </a:solidFill>
            </a:endParaRPr>
          </a:p>
        </p:txBody>
      </p:sp>
      <p:sp>
        <p:nvSpPr>
          <p:cNvPr id="29" name="Title 1">
            <a:extLst>
              <a:ext uri="{FF2B5EF4-FFF2-40B4-BE49-F238E27FC236}">
                <a16:creationId xmlns:a16="http://schemas.microsoft.com/office/drawing/2014/main" id="{A388ABA9-BD88-8341-7421-C40FAB71C16D}"/>
              </a:ext>
            </a:extLst>
          </p:cNvPr>
          <p:cNvSpPr txBox="1">
            <a:spLocks/>
          </p:cNvSpPr>
          <p:nvPr/>
        </p:nvSpPr>
        <p:spPr>
          <a:xfrm>
            <a:off x="5383411" y="4243138"/>
            <a:ext cx="2036062" cy="516174"/>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Shortrun PC</a:t>
            </a:r>
            <a:endParaRPr lang="en-US" sz="2400" dirty="0">
              <a:solidFill>
                <a:sysClr val="windowText" lastClr="000000"/>
              </a:solidFill>
            </a:endParaRPr>
          </a:p>
          <a:p>
            <a:endParaRPr lang="en-US" sz="3266" dirty="0">
              <a:solidFill>
                <a:sysClr val="windowText" lastClr="000000"/>
              </a:solidFill>
            </a:endParaRPr>
          </a:p>
        </p:txBody>
      </p:sp>
      <mc:AlternateContent xmlns:mc="http://schemas.openxmlformats.org/markup-compatibility/2006">
        <mc:Choice xmlns:p14="http://schemas.microsoft.com/office/powerpoint/2010/main" Requires="p14">
          <p:contentPart p14:bwMode="auto" r:id="rId3">
            <p14:nvContentPartPr>
              <p14:cNvPr id="31" name="Freihand 30">
                <a:extLst>
                  <a:ext uri="{FF2B5EF4-FFF2-40B4-BE49-F238E27FC236}">
                    <a16:creationId xmlns:a16="http://schemas.microsoft.com/office/drawing/2014/main" id="{3E44EA21-61DD-4C45-80D1-7360FC0570ED}"/>
                  </a:ext>
                </a:extLst>
              </p14:cNvPr>
              <p14:cNvContentPartPr/>
              <p14:nvPr/>
            </p14:nvContentPartPr>
            <p14:xfrm>
              <a:off x="1882653" y="2491640"/>
              <a:ext cx="1386000" cy="1517760"/>
            </p14:xfrm>
          </p:contentPart>
        </mc:Choice>
        <mc:Fallback>
          <p:pic>
            <p:nvPicPr>
              <p:cNvPr id="31" name="Freihand 30">
                <a:extLst>
                  <a:ext uri="{FF2B5EF4-FFF2-40B4-BE49-F238E27FC236}">
                    <a16:creationId xmlns:a16="http://schemas.microsoft.com/office/drawing/2014/main" id="{3E44EA21-61DD-4C45-80D1-7360FC0570ED}"/>
                  </a:ext>
                </a:extLst>
              </p:cNvPr>
              <p:cNvPicPr/>
              <p:nvPr/>
            </p:nvPicPr>
            <p:blipFill>
              <a:blip r:embed="rId4"/>
              <a:stretch>
                <a:fillRect/>
              </a:stretch>
            </p:blipFill>
            <p:spPr>
              <a:xfrm>
                <a:off x="1878333" y="2487320"/>
                <a:ext cx="1394640" cy="15264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2" name="Freihand 31">
                <a:extLst>
                  <a:ext uri="{FF2B5EF4-FFF2-40B4-BE49-F238E27FC236}">
                    <a16:creationId xmlns:a16="http://schemas.microsoft.com/office/drawing/2014/main" id="{79392DE5-648E-4D37-A429-DFA9C8B4E9D9}"/>
                  </a:ext>
                </a:extLst>
              </p14:cNvPr>
              <p14:cNvContentPartPr/>
              <p14:nvPr/>
            </p14:nvContentPartPr>
            <p14:xfrm>
              <a:off x="3411573" y="1401200"/>
              <a:ext cx="1868760" cy="123840"/>
            </p14:xfrm>
          </p:contentPart>
        </mc:Choice>
        <mc:Fallback>
          <p:pic>
            <p:nvPicPr>
              <p:cNvPr id="32" name="Freihand 31">
                <a:extLst>
                  <a:ext uri="{FF2B5EF4-FFF2-40B4-BE49-F238E27FC236}">
                    <a16:creationId xmlns:a16="http://schemas.microsoft.com/office/drawing/2014/main" id="{79392DE5-648E-4D37-A429-DFA9C8B4E9D9}"/>
                  </a:ext>
                </a:extLst>
              </p:cNvPr>
              <p:cNvPicPr/>
              <p:nvPr/>
            </p:nvPicPr>
            <p:blipFill>
              <a:blip r:embed="rId6"/>
              <a:stretch>
                <a:fillRect/>
              </a:stretch>
            </p:blipFill>
            <p:spPr>
              <a:xfrm>
                <a:off x="3407253" y="1396880"/>
                <a:ext cx="1877400" cy="13248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33" name="Freihand 32">
                <a:extLst>
                  <a:ext uri="{FF2B5EF4-FFF2-40B4-BE49-F238E27FC236}">
                    <a16:creationId xmlns:a16="http://schemas.microsoft.com/office/drawing/2014/main" id="{65329A1A-5432-4001-A7A2-F42EBB66A7FC}"/>
                  </a:ext>
                </a:extLst>
              </p14:cNvPr>
              <p14:cNvContentPartPr/>
              <p14:nvPr/>
            </p14:nvContentPartPr>
            <p14:xfrm>
              <a:off x="8241333" y="3262040"/>
              <a:ext cx="1339920" cy="57240"/>
            </p14:xfrm>
          </p:contentPart>
        </mc:Choice>
        <mc:Fallback>
          <p:pic>
            <p:nvPicPr>
              <p:cNvPr id="33" name="Freihand 32">
                <a:extLst>
                  <a:ext uri="{FF2B5EF4-FFF2-40B4-BE49-F238E27FC236}">
                    <a16:creationId xmlns:a16="http://schemas.microsoft.com/office/drawing/2014/main" id="{65329A1A-5432-4001-A7A2-F42EBB66A7FC}"/>
                  </a:ext>
                </a:extLst>
              </p:cNvPr>
              <p:cNvPicPr/>
              <p:nvPr/>
            </p:nvPicPr>
            <p:blipFill>
              <a:blip r:embed="rId8"/>
              <a:stretch>
                <a:fillRect/>
              </a:stretch>
            </p:blipFill>
            <p:spPr>
              <a:xfrm>
                <a:off x="8237013" y="3257720"/>
                <a:ext cx="1348560" cy="65880"/>
              </a:xfrm>
              <a:prstGeom prst="rect">
                <a:avLst/>
              </a:prstGeom>
            </p:spPr>
          </p:pic>
        </mc:Fallback>
      </mc:AlternateContent>
    </p:spTree>
    <p:extLst>
      <p:ext uri="{BB962C8B-B14F-4D97-AF65-F5344CB8AC3E}">
        <p14:creationId xmlns:p14="http://schemas.microsoft.com/office/powerpoint/2010/main" val="2553675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105433" y="559744"/>
            <a:ext cx="11733215" cy="612981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400">
                <a:latin typeface="Cambria Math" panose="02040503050406030204" pitchFamily="18" charset="0"/>
                <a:ea typeface="Cambria Math" panose="02040503050406030204" pitchFamily="18" charset="0"/>
              </a:rPr>
              <a:t>→ In order to be able to permanently reduce the unemployment rate </a:t>
            </a:r>
            <a:r>
              <a:rPr lang="el-GR" sz="2400"/>
              <a:t>π</a:t>
            </a:r>
            <a:r>
              <a:rPr lang="en-US" sz="240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&gt; </a:t>
            </a:r>
            <a:r>
              <a:rPr lang="el-GR" sz="2400" dirty="0"/>
              <a:t>π</a:t>
            </a:r>
            <a:r>
              <a:rPr lang="en-US" sz="2400" baseline="30000"/>
              <a:t>e</a:t>
            </a:r>
            <a:r>
              <a:rPr lang="en-US" sz="2400">
                <a:latin typeface="Cambria Math" panose="02040503050406030204" pitchFamily="18" charset="0"/>
                <a:ea typeface="Cambria Math" panose="02040503050406030204" pitchFamily="18" charset="0"/>
              </a:rPr>
              <a:t> would have 	to apply permanently.</a:t>
            </a:r>
            <a:endParaRPr lang="en-US" sz="2400" dirty="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a:latin typeface="Cambria Math" panose="02040503050406030204" pitchFamily="18" charset="0"/>
                <a:ea typeface="Cambria Math" panose="02040503050406030204" pitchFamily="18" charset="0"/>
              </a:rPr>
              <a:t>→ in the long run this is unrealistic and stable condition results!</a:t>
            </a:r>
            <a:endParaRPr lang="en-US" sz="2400" dirty="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a:latin typeface="Cambria Math" panose="02040503050406030204" pitchFamily="18" charset="0"/>
                <a:ea typeface="Cambria Math" panose="02040503050406030204" pitchFamily="18" charset="0"/>
              </a:rPr>
              <a:t>→ thus, in principle, under rational expectations </a:t>
            </a:r>
            <a:r>
              <a:rPr lang="el-GR" sz="2400"/>
              <a:t>π</a:t>
            </a:r>
            <a:r>
              <a:rPr lang="en-US" sz="240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 </a:t>
            </a:r>
            <a:r>
              <a:rPr lang="el-GR" sz="2400" dirty="0"/>
              <a:t>π</a:t>
            </a:r>
            <a:r>
              <a:rPr lang="en-US" sz="2400" baseline="30000"/>
              <a:t>e</a:t>
            </a:r>
            <a:r>
              <a:rPr lang="en-US" sz="2400">
                <a:latin typeface="Cambria Math" panose="02040503050406030204" pitchFamily="18" charset="0"/>
                <a:ea typeface="Cambria Math" panose="02040503050406030204" pitchFamily="18" charset="0"/>
              </a:rPr>
              <a:t>  will hold</a:t>
            </a:r>
            <a:endParaRPr lang="en-US" sz="2400" dirty="0">
              <a:latin typeface="Cambria Math" panose="02040503050406030204" pitchFamily="18" charset="0"/>
              <a:ea typeface="Cambria Math" panose="02040503050406030204" pitchFamily="18" charset="0"/>
            </a:endParaRPr>
          </a:p>
          <a:p>
            <a:pPr>
              <a:lnSpc>
                <a:spcPct val="110000"/>
              </a:lnSpc>
            </a:pPr>
            <a:r>
              <a:rPr lang="en-US" sz="2400" dirty="0">
                <a:latin typeface="Cambria Math" panose="02040503050406030204" pitchFamily="18" charset="0"/>
                <a:ea typeface="Cambria Math" panose="02040503050406030204" pitchFamily="18" charset="0"/>
              </a:rPr>
              <a:t>		</a:t>
            </a:r>
            <a:r>
              <a:rPr lang="en-US" sz="2400">
                <a:latin typeface="Cambria Math" panose="02040503050406030204" pitchFamily="18" charset="0"/>
                <a:ea typeface="Cambria Math" panose="02040503050406030204" pitchFamily="18" charset="0"/>
              </a:rPr>
              <a:t>	→ </a:t>
            </a:r>
            <a:r>
              <a:rPr lang="de-DE" sz="2400">
                <a:latin typeface="Cambria Math" panose="02040503050406030204" pitchFamily="18" charset="0"/>
                <a:ea typeface="Cambria Math" panose="02040503050406030204" pitchFamily="18" charset="0"/>
              </a:rPr>
              <a:t>thus u</a:t>
            </a:r>
            <a:r>
              <a:rPr lang="de-DE" sz="2400" dirty="0">
                <a:latin typeface="Cambria Math" panose="02040503050406030204" pitchFamily="18" charset="0"/>
                <a:ea typeface="Cambria Math" panose="02040503050406030204" pitchFamily="18" charset="0"/>
              </a:rPr>
              <a:t>=u*</a:t>
            </a:r>
            <a:r>
              <a:rPr lang="en-US" sz="2400" dirty="0">
                <a:latin typeface="Cambria Math" panose="02040503050406030204" pitchFamily="18" charset="0"/>
                <a:ea typeface="Cambria Math" panose="02040503050406030204" pitchFamily="18" charset="0"/>
              </a:rPr>
              <a:t>	</a:t>
            </a:r>
            <a:endParaRPr lang="en-US" sz="2000" dirty="0">
              <a:latin typeface="Cambria Math" panose="02040503050406030204" pitchFamily="18" charset="0"/>
              <a:ea typeface="Cambria Math" panose="02040503050406030204" pitchFamily="18" charset="0"/>
            </a:endParaRPr>
          </a:p>
          <a:p>
            <a:pPr>
              <a:lnSpc>
                <a:spcPct val="110000"/>
              </a:lnSpc>
            </a:pPr>
            <a:r>
              <a:rPr lang="en-US" sz="2000" dirty="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 → </a:t>
            </a:r>
            <a:r>
              <a:rPr lang="en-US" sz="2400">
                <a:latin typeface="Cambria Math" panose="02040503050406030204" pitchFamily="18" charset="0"/>
                <a:ea typeface="Cambria Math" panose="02040503050406030204" pitchFamily="18" charset="0"/>
              </a:rPr>
              <a:t>	motion only on the                                                                          					long-run (vertical) 										Phillips curve possible!</a:t>
            </a:r>
          </a:p>
          <a:p>
            <a:pPr>
              <a:lnSpc>
                <a:spcPct val="110000"/>
              </a:lnSpc>
            </a:pPr>
            <a:r>
              <a:rPr lang="en-US" sz="2400" b="1">
                <a:latin typeface="Cambria Math" panose="02040503050406030204" pitchFamily="18" charset="0"/>
                <a:ea typeface="Cambria Math" panose="02040503050406030204" pitchFamily="18" charset="0"/>
              </a:rPr>
              <a:t>					→ Stagflation</a:t>
            </a:r>
          </a:p>
          <a:p>
            <a:pPr>
              <a:lnSpc>
                <a:spcPct val="110000"/>
              </a:lnSpc>
            </a:pPr>
            <a:endParaRPr lang="en-US" sz="2000" dirty="0"/>
          </a:p>
        </p:txBody>
      </p:sp>
      <p:sp>
        <p:nvSpPr>
          <p:cNvPr id="4" name="Title 1"/>
          <p:cNvSpPr txBox="1">
            <a:spLocks/>
          </p:cNvSpPr>
          <p:nvPr/>
        </p:nvSpPr>
        <p:spPr>
          <a:xfrm>
            <a:off x="1559996" y="79571"/>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Inflation – Economic Policy – Philipps curve</a:t>
            </a:r>
          </a:p>
          <a:p>
            <a:endParaRPr lang="en-US" sz="3266" dirty="0">
              <a:solidFill>
                <a:sysClr val="windowText" lastClr="000000"/>
              </a:solidFill>
            </a:endParaRPr>
          </a:p>
        </p:txBody>
      </p:sp>
      <p:sp>
        <p:nvSpPr>
          <p:cNvPr id="5" name="Rechteck 4"/>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7E64602A-AB88-419E-A4F5-D346815297AE}"/>
                  </a:ext>
                </a:extLst>
              </p14:cNvPr>
              <p14:cNvContentPartPr/>
              <p14:nvPr/>
            </p14:nvContentPartPr>
            <p14:xfrm>
              <a:off x="8194893" y="1073427"/>
              <a:ext cx="1714320" cy="52200"/>
            </p14:xfrm>
          </p:contentPart>
        </mc:Choice>
        <mc:Fallback>
          <p:pic>
            <p:nvPicPr>
              <p:cNvPr id="2" name="Freihand 1">
                <a:extLst>
                  <a:ext uri="{FF2B5EF4-FFF2-40B4-BE49-F238E27FC236}">
                    <a16:creationId xmlns:a16="http://schemas.microsoft.com/office/drawing/2014/main" id="{7E64602A-AB88-419E-A4F5-D346815297AE}"/>
                  </a:ext>
                </a:extLst>
              </p:cNvPr>
              <p:cNvPicPr/>
              <p:nvPr/>
            </p:nvPicPr>
            <p:blipFill>
              <a:blip r:embed="rId4"/>
              <a:stretch>
                <a:fillRect/>
              </a:stretch>
            </p:blipFill>
            <p:spPr>
              <a:xfrm>
                <a:off x="8190573" y="1069107"/>
                <a:ext cx="1722960" cy="6084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72EABF92-7B7B-4012-B86E-AEA1F0783F93}"/>
                  </a:ext>
                </a:extLst>
              </p14:cNvPr>
              <p14:cNvContentPartPr/>
              <p14:nvPr/>
            </p14:nvContentPartPr>
            <p14:xfrm>
              <a:off x="6029493" y="4136307"/>
              <a:ext cx="1041480" cy="111240"/>
            </p14:xfrm>
          </p:contentPart>
        </mc:Choice>
        <mc:Fallback>
          <p:pic>
            <p:nvPicPr>
              <p:cNvPr id="3" name="Freihand 2">
                <a:extLst>
                  <a:ext uri="{FF2B5EF4-FFF2-40B4-BE49-F238E27FC236}">
                    <a16:creationId xmlns:a16="http://schemas.microsoft.com/office/drawing/2014/main" id="{72EABF92-7B7B-4012-B86E-AEA1F0783F93}"/>
                  </a:ext>
                </a:extLst>
              </p:cNvPr>
              <p:cNvPicPr/>
              <p:nvPr/>
            </p:nvPicPr>
            <p:blipFill>
              <a:blip r:embed="rId6"/>
              <a:stretch>
                <a:fillRect/>
              </a:stretch>
            </p:blipFill>
            <p:spPr>
              <a:xfrm>
                <a:off x="6025173" y="4131987"/>
                <a:ext cx="1050120" cy="11988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6" name="Freihand 5">
                <a:extLst>
                  <a:ext uri="{FF2B5EF4-FFF2-40B4-BE49-F238E27FC236}">
                    <a16:creationId xmlns:a16="http://schemas.microsoft.com/office/drawing/2014/main" id="{ED864B83-2045-4D9A-BFC9-FA9DE85E6FDA}"/>
                  </a:ext>
                </a:extLst>
              </p14:cNvPr>
              <p14:cNvContentPartPr/>
              <p14:nvPr/>
            </p14:nvContentPartPr>
            <p14:xfrm>
              <a:off x="4670493" y="4556067"/>
              <a:ext cx="1977480" cy="831240"/>
            </p14:xfrm>
          </p:contentPart>
        </mc:Choice>
        <mc:Fallback>
          <p:pic>
            <p:nvPicPr>
              <p:cNvPr id="6" name="Freihand 5">
                <a:extLst>
                  <a:ext uri="{FF2B5EF4-FFF2-40B4-BE49-F238E27FC236}">
                    <a16:creationId xmlns:a16="http://schemas.microsoft.com/office/drawing/2014/main" id="{ED864B83-2045-4D9A-BFC9-FA9DE85E6FDA}"/>
                  </a:ext>
                </a:extLst>
              </p:cNvPr>
              <p:cNvPicPr/>
              <p:nvPr/>
            </p:nvPicPr>
            <p:blipFill>
              <a:blip r:embed="rId8"/>
              <a:stretch>
                <a:fillRect/>
              </a:stretch>
            </p:blipFill>
            <p:spPr>
              <a:xfrm>
                <a:off x="4666173" y="4551747"/>
                <a:ext cx="1986120" cy="839880"/>
              </a:xfrm>
              <a:prstGeom prst="rect">
                <a:avLst/>
              </a:prstGeom>
            </p:spPr>
          </p:pic>
        </mc:Fallback>
      </mc:AlternateContent>
    </p:spTree>
    <p:extLst>
      <p:ext uri="{BB962C8B-B14F-4D97-AF65-F5344CB8AC3E}">
        <p14:creationId xmlns:p14="http://schemas.microsoft.com/office/powerpoint/2010/main" val="249886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449069" y="39642"/>
            <a:ext cx="4449571" cy="492867"/>
          </a:xfrm>
          <a:prstGeom prst="rect">
            <a:avLst/>
          </a:prstGeom>
          <a:noFill/>
        </p:spPr>
        <p:txBody>
          <a:bodyPr wrap="square" rtlCol="0">
            <a:noAutofit/>
          </a:bodyPr>
          <a:lstStyle/>
          <a:p>
            <a:pPr algn="ctr"/>
            <a:r>
              <a:rPr lang="en-US" sz="2400" b="1" dirty="0"/>
              <a:t>USA-Presidential Vote </a:t>
            </a:r>
          </a:p>
        </p:txBody>
      </p:sp>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1A02B34C-4580-3140-FEBC-2700E532D87E}"/>
              </a:ext>
            </a:extLst>
          </p:cNvPr>
          <p:cNvSpPr txBox="1"/>
          <p:nvPr/>
        </p:nvSpPr>
        <p:spPr>
          <a:xfrm>
            <a:off x="1" y="552764"/>
            <a:ext cx="8595360" cy="6207630"/>
          </a:xfrm>
          <a:prstGeom prst="rect">
            <a:avLst/>
          </a:prstGeom>
          <a:noFill/>
        </p:spPr>
        <p:txBody>
          <a:bodyPr wrap="square">
            <a:noAutofit/>
          </a:bodyPr>
          <a:lstStyle/>
          <a:p>
            <a:pPr marL="285750" indent="-285750">
              <a:buFont typeface="Arial" panose="020B0604020202020204" pitchFamily="34" charset="0"/>
              <a:buChar char="•"/>
            </a:pPr>
            <a:r>
              <a:rPr lang="en-US" sz="1600" i="0" dirty="0">
                <a:solidFill>
                  <a:srgbClr val="000000"/>
                </a:solidFill>
                <a:effectLst/>
                <a:latin typeface="arial" panose="020B0604020202020204" pitchFamily="34" charset="0"/>
              </a:rPr>
              <a:t>All eligible voters have one vote for one party or one person in their state (see below)</a:t>
            </a:r>
          </a:p>
          <a:p>
            <a:pPr marL="285750" indent="-285750">
              <a:buFont typeface="Arial" panose="020B0604020202020204" pitchFamily="34" charset="0"/>
              <a:buChar char="•"/>
            </a:pPr>
            <a:endParaRPr lang="en-US" sz="1600" i="0" dirty="0">
              <a:solidFill>
                <a:srgbClr val="000000"/>
              </a:solidFill>
              <a:effectLst/>
              <a:latin typeface="arial" panose="020B0604020202020204" pitchFamily="34" charset="0"/>
            </a:endParaRPr>
          </a:p>
          <a:p>
            <a:pPr marL="285750" indent="-285750">
              <a:buFont typeface="Arial" panose="020B0604020202020204" pitchFamily="34" charset="0"/>
              <a:buChar char="•"/>
            </a:pPr>
            <a:r>
              <a:rPr lang="en-US" sz="1600" i="0" dirty="0">
                <a:solidFill>
                  <a:srgbClr val="000000"/>
                </a:solidFill>
                <a:effectLst/>
                <a:latin typeface="arial" panose="020B0604020202020204" pitchFamily="34" charset="0"/>
              </a:rPr>
              <a:t>The president is elected through an indirect election via the Electoral College (EC)</a:t>
            </a:r>
          </a:p>
          <a:p>
            <a:pPr marL="285750" indent="-285750">
              <a:buFont typeface="Arial" panose="020B0604020202020204" pitchFamily="34" charset="0"/>
              <a:buChar char="•"/>
            </a:pPr>
            <a:endParaRPr lang="en-US" sz="1600" i="0" dirty="0">
              <a:solidFill>
                <a:srgbClr val="000000"/>
              </a:solidFill>
              <a:effectLst/>
              <a:latin typeface="arial" panose="020B0604020202020204" pitchFamily="34" charset="0"/>
            </a:endParaRPr>
          </a:p>
          <a:p>
            <a:pPr marL="285750" indent="-285750">
              <a:buFont typeface="Arial" panose="020B0604020202020204" pitchFamily="34" charset="0"/>
              <a:buChar char="•"/>
            </a:pPr>
            <a:r>
              <a:rPr lang="en-US" sz="1600" i="0" dirty="0">
                <a:solidFill>
                  <a:srgbClr val="000000"/>
                </a:solidFill>
                <a:effectLst/>
                <a:latin typeface="arial" panose="020B0604020202020204" pitchFamily="34" charset="0"/>
              </a:rPr>
              <a:t>Each state + Washington D.C. sends a fixed number of electors to the EC</a:t>
            </a:r>
          </a:p>
          <a:p>
            <a:pPr marL="285750" indent="-285750">
              <a:buFont typeface="Arial" panose="020B0604020202020204" pitchFamily="34" charset="0"/>
              <a:buChar char="•"/>
            </a:pPr>
            <a:endParaRPr lang="en-US" sz="1600" i="0" dirty="0">
              <a:solidFill>
                <a:srgbClr val="000000"/>
              </a:solidFill>
              <a:effectLst/>
              <a:latin typeface="arial" panose="020B0604020202020204" pitchFamily="34" charset="0"/>
            </a:endParaRPr>
          </a:p>
          <a:p>
            <a:pPr marL="285750" indent="-285750">
              <a:buFont typeface="Arial" panose="020B0604020202020204" pitchFamily="34" charset="0"/>
              <a:buChar char="•"/>
            </a:pPr>
            <a:r>
              <a:rPr lang="en-US" sz="1600" i="0" dirty="0">
                <a:solidFill>
                  <a:srgbClr val="000000"/>
                </a:solidFill>
                <a:effectLst/>
                <a:latin typeface="arial" panose="020B0604020202020204" pitchFamily="34" charset="0"/>
              </a:rPr>
              <a:t>In most cases, relative majority voting applies with regard to the parties that occupy the EC for the respective states</a:t>
            </a:r>
          </a:p>
          <a:p>
            <a:pPr marL="285750" indent="-285750">
              <a:buFont typeface="Arial" panose="020B0604020202020204" pitchFamily="34" charset="0"/>
              <a:buChar char="•"/>
            </a:pPr>
            <a:endParaRPr lang="en-US" sz="1600" i="0" dirty="0">
              <a:solidFill>
                <a:srgbClr val="000000"/>
              </a:solidFill>
              <a:effectLst/>
              <a:latin typeface="arial" panose="020B0604020202020204" pitchFamily="34" charset="0"/>
            </a:endParaRPr>
          </a:p>
          <a:p>
            <a:pPr marL="285750" indent="-285750">
              <a:buFont typeface="Arial" panose="020B0604020202020204" pitchFamily="34" charset="0"/>
              <a:buChar char="•"/>
            </a:pPr>
            <a:r>
              <a:rPr lang="en-US" sz="1600" i="0" dirty="0">
                <a:solidFill>
                  <a:srgbClr val="000000"/>
                </a:solidFill>
                <a:effectLst/>
                <a:latin typeface="arial" panose="020B0604020202020204" pitchFamily="34" charset="0"/>
              </a:rPr>
              <a:t>In 48 states and Washington D.C. the rule “the winner-takes-all” applies</a:t>
            </a:r>
          </a:p>
          <a:p>
            <a:pPr marL="285750" indent="-285750">
              <a:buFont typeface="Arial" panose="020B0604020202020204" pitchFamily="34" charset="0"/>
              <a:buChar char="•"/>
            </a:pPr>
            <a:endParaRPr lang="en-US" sz="1600" i="0" dirty="0">
              <a:solidFill>
                <a:srgbClr val="000000"/>
              </a:solidFill>
              <a:effectLst/>
              <a:latin typeface="arial" panose="020B0604020202020204" pitchFamily="34" charset="0"/>
            </a:endParaRPr>
          </a:p>
          <a:p>
            <a:pPr marL="285750" indent="-285750">
              <a:buFont typeface="Arial" panose="020B0604020202020204" pitchFamily="34" charset="0"/>
              <a:buChar char="•"/>
            </a:pPr>
            <a:r>
              <a:rPr lang="en-US" sz="1600" i="0" dirty="0">
                <a:solidFill>
                  <a:srgbClr val="000000"/>
                </a:solidFill>
                <a:effectLst/>
                <a:latin typeface="arial" panose="020B0604020202020204" pitchFamily="34" charset="0"/>
              </a:rPr>
              <a:t>In Nebraska and Maine, two people are chosen for the EC according to the winner-takes-all rule, the other three people (1/Maine, 2/Nebraska) are chosen in single-member districts to elect the House of Representatives. In Nebraska this is done by relative majority vote, in Maine in a run-off election (successive veto rule)</a:t>
            </a:r>
          </a:p>
          <a:p>
            <a:pPr marL="285750" indent="-285750">
              <a:buFont typeface="Arial" panose="020B0604020202020204" pitchFamily="34" charset="0"/>
              <a:buChar char="•"/>
            </a:pPr>
            <a:endParaRPr lang="en-US" sz="1600" i="0" dirty="0">
              <a:solidFill>
                <a:srgbClr val="000000"/>
              </a:solidFill>
              <a:effectLst/>
              <a:latin typeface="arial" panose="020B0604020202020204" pitchFamily="34" charset="0"/>
            </a:endParaRPr>
          </a:p>
          <a:p>
            <a:pPr marL="285750" indent="-285750">
              <a:buFont typeface="Arial" panose="020B0604020202020204" pitchFamily="34" charset="0"/>
              <a:buChar char="•"/>
            </a:pPr>
            <a:r>
              <a:rPr lang="en-US" sz="1600" i="0" dirty="0">
                <a:solidFill>
                  <a:srgbClr val="000000"/>
                </a:solidFill>
                <a:effectLst/>
                <a:latin typeface="arial" panose="020B0604020202020204" pitchFamily="34" charset="0"/>
              </a:rPr>
              <a:t>In principle, the persons in the EC are not bound by the election results in the federal states</a:t>
            </a:r>
          </a:p>
          <a:p>
            <a:pPr marL="285750" indent="-285750">
              <a:buFont typeface="Arial" panose="020B0604020202020204" pitchFamily="34" charset="0"/>
              <a:buChar char="•"/>
            </a:pPr>
            <a:endParaRPr lang="en-US" sz="1600" dirty="0">
              <a:solidFill>
                <a:srgbClr val="000000"/>
              </a:solidFill>
              <a:latin typeface="arial" panose="020B0604020202020204" pitchFamily="34" charset="0"/>
            </a:endParaRPr>
          </a:p>
          <a:p>
            <a:pPr marL="285750" indent="-285750">
              <a:buFont typeface="Arial" panose="020B0604020202020204" pitchFamily="34" charset="0"/>
              <a:buChar char="•"/>
            </a:pPr>
            <a:endParaRPr lang="en-US" sz="1600" i="0" dirty="0">
              <a:solidFill>
                <a:srgbClr val="000000"/>
              </a:solidFill>
              <a:effectLst/>
              <a:latin typeface="arial" panose="020B0604020202020204" pitchFamily="34" charset="0"/>
            </a:endParaRPr>
          </a:p>
          <a:p>
            <a:pPr marL="285750" indent="-285750">
              <a:buFont typeface="Arial" panose="020B0604020202020204" pitchFamily="34" charset="0"/>
              <a:buChar char="•"/>
            </a:pPr>
            <a:r>
              <a:rPr lang="en-US" sz="1600" i="0" dirty="0">
                <a:solidFill>
                  <a:srgbClr val="000000"/>
                </a:solidFill>
                <a:effectLst/>
                <a:latin typeface="arial" panose="020B0604020202020204" pitchFamily="34" charset="0"/>
              </a:rPr>
              <a:t>Notes:</a:t>
            </a:r>
          </a:p>
          <a:p>
            <a:pPr marL="742950" lvl="1" indent="-285750">
              <a:buFont typeface="Wingdings" panose="05000000000000000000" pitchFamily="2" charset="2"/>
              <a:buChar char="Ø"/>
            </a:pPr>
            <a:r>
              <a:rPr lang="en-US" sz="1600" i="0" dirty="0">
                <a:solidFill>
                  <a:srgbClr val="000000"/>
                </a:solidFill>
                <a:effectLst/>
                <a:latin typeface="arial" panose="020B0604020202020204" pitchFamily="34" charset="0"/>
              </a:rPr>
              <a:t>Due to electoral law, coalitions have not been necessary.</a:t>
            </a:r>
          </a:p>
          <a:p>
            <a:pPr marL="742950" lvl="1" indent="-285750">
              <a:buFont typeface="Wingdings" panose="05000000000000000000" pitchFamily="2" charset="2"/>
              <a:buChar char="Ø"/>
            </a:pPr>
            <a:r>
              <a:rPr lang="en-US" sz="1600" i="0" dirty="0">
                <a:solidFill>
                  <a:srgbClr val="000000"/>
                </a:solidFill>
                <a:effectLst/>
                <a:latin typeface="arial" panose="020B0604020202020204" pitchFamily="34" charset="0"/>
              </a:rPr>
              <a:t>Due to electoral law, a reversal of the majority situation - majority of votes vs. EC majority is possible e.g. (2000/Bush 2016/Trump)</a:t>
            </a:r>
            <a:endParaRPr lang="de-DE" sz="1600" i="0" dirty="0">
              <a:solidFill>
                <a:srgbClr val="000000"/>
              </a:solidFill>
              <a:effectLst/>
              <a:latin typeface="arial" panose="020B0604020202020204" pitchFamily="34" charset="0"/>
            </a:endParaRPr>
          </a:p>
        </p:txBody>
      </p:sp>
      <mc:AlternateContent xmlns:mc="http://schemas.openxmlformats.org/markup-compatibility/2006">
        <mc:Choice xmlns:p14="http://schemas.microsoft.com/office/powerpoint/2010/main" Requires="p14">
          <p:contentPart p14:bwMode="auto" r:id="rId3">
            <p14:nvContentPartPr>
              <p14:cNvPr id="84" name="Freihand 83">
                <a:extLst>
                  <a:ext uri="{FF2B5EF4-FFF2-40B4-BE49-F238E27FC236}">
                    <a16:creationId xmlns:a16="http://schemas.microsoft.com/office/drawing/2014/main" id="{774D92D5-C1D3-48FA-B46E-AA288BB91A58}"/>
                  </a:ext>
                </a:extLst>
              </p14:cNvPr>
              <p14:cNvContentPartPr/>
              <p14:nvPr/>
            </p14:nvContentPartPr>
            <p14:xfrm>
              <a:off x="1364973" y="846267"/>
              <a:ext cx="485280" cy="44280"/>
            </p14:xfrm>
          </p:contentPart>
        </mc:Choice>
        <mc:Fallback>
          <p:pic>
            <p:nvPicPr>
              <p:cNvPr id="84" name="Freihand 83">
                <a:extLst>
                  <a:ext uri="{FF2B5EF4-FFF2-40B4-BE49-F238E27FC236}">
                    <a16:creationId xmlns:a16="http://schemas.microsoft.com/office/drawing/2014/main" id="{774D92D5-C1D3-48FA-B46E-AA288BB91A58}"/>
                  </a:ext>
                </a:extLst>
              </p:cNvPr>
              <p:cNvPicPr/>
              <p:nvPr/>
            </p:nvPicPr>
            <p:blipFill>
              <a:blip r:embed="rId4"/>
              <a:stretch>
                <a:fillRect/>
              </a:stretch>
            </p:blipFill>
            <p:spPr>
              <a:xfrm>
                <a:off x="1360653" y="841947"/>
                <a:ext cx="493920" cy="529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87" name="Freihand 86">
                <a:extLst>
                  <a:ext uri="{FF2B5EF4-FFF2-40B4-BE49-F238E27FC236}">
                    <a16:creationId xmlns:a16="http://schemas.microsoft.com/office/drawing/2014/main" id="{F564FBC9-C8E7-4F6A-A72B-E59A2754FFE8}"/>
                  </a:ext>
                </a:extLst>
              </p14:cNvPr>
              <p14:cNvContentPartPr/>
              <p14:nvPr/>
            </p14:nvContentPartPr>
            <p14:xfrm>
              <a:off x="341493" y="1839867"/>
              <a:ext cx="2795760" cy="107640"/>
            </p14:xfrm>
          </p:contentPart>
        </mc:Choice>
        <mc:Fallback>
          <p:pic>
            <p:nvPicPr>
              <p:cNvPr id="87" name="Freihand 86">
                <a:extLst>
                  <a:ext uri="{FF2B5EF4-FFF2-40B4-BE49-F238E27FC236}">
                    <a16:creationId xmlns:a16="http://schemas.microsoft.com/office/drawing/2014/main" id="{F564FBC9-C8E7-4F6A-A72B-E59A2754FFE8}"/>
                  </a:ext>
                </a:extLst>
              </p:cNvPr>
              <p:cNvPicPr/>
              <p:nvPr/>
            </p:nvPicPr>
            <p:blipFill>
              <a:blip r:embed="rId6"/>
              <a:stretch>
                <a:fillRect/>
              </a:stretch>
            </p:blipFill>
            <p:spPr>
              <a:xfrm>
                <a:off x="337173" y="1835547"/>
                <a:ext cx="2804400" cy="11628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88" name="Freihand 87">
                <a:extLst>
                  <a:ext uri="{FF2B5EF4-FFF2-40B4-BE49-F238E27FC236}">
                    <a16:creationId xmlns:a16="http://schemas.microsoft.com/office/drawing/2014/main" id="{0BE9A6BC-B5A8-4C37-ACDB-931B1B3472BD}"/>
                  </a:ext>
                </a:extLst>
              </p14:cNvPr>
              <p14:cNvContentPartPr/>
              <p14:nvPr/>
            </p14:nvContentPartPr>
            <p14:xfrm>
              <a:off x="3912693" y="1824387"/>
              <a:ext cx="1155600" cy="52200"/>
            </p14:xfrm>
          </p:contentPart>
        </mc:Choice>
        <mc:Fallback>
          <p:pic>
            <p:nvPicPr>
              <p:cNvPr id="88" name="Freihand 87">
                <a:extLst>
                  <a:ext uri="{FF2B5EF4-FFF2-40B4-BE49-F238E27FC236}">
                    <a16:creationId xmlns:a16="http://schemas.microsoft.com/office/drawing/2014/main" id="{0BE9A6BC-B5A8-4C37-ACDB-931B1B3472BD}"/>
                  </a:ext>
                </a:extLst>
              </p:cNvPr>
              <p:cNvPicPr/>
              <p:nvPr/>
            </p:nvPicPr>
            <p:blipFill>
              <a:blip r:embed="rId8"/>
              <a:stretch>
                <a:fillRect/>
              </a:stretch>
            </p:blipFill>
            <p:spPr>
              <a:xfrm>
                <a:off x="3908373" y="1820067"/>
                <a:ext cx="1164240" cy="6084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90" name="Freihand 89">
                <a:extLst>
                  <a:ext uri="{FF2B5EF4-FFF2-40B4-BE49-F238E27FC236}">
                    <a16:creationId xmlns:a16="http://schemas.microsoft.com/office/drawing/2014/main" id="{5D93AF57-E100-49C9-882A-9C3CB802E9DE}"/>
                  </a:ext>
                </a:extLst>
              </p14:cNvPr>
              <p14:cNvContentPartPr/>
              <p14:nvPr/>
            </p14:nvContentPartPr>
            <p14:xfrm>
              <a:off x="3153453" y="3707187"/>
              <a:ext cx="2344320" cy="132120"/>
            </p14:xfrm>
          </p:contentPart>
        </mc:Choice>
        <mc:Fallback>
          <p:pic>
            <p:nvPicPr>
              <p:cNvPr id="90" name="Freihand 89">
                <a:extLst>
                  <a:ext uri="{FF2B5EF4-FFF2-40B4-BE49-F238E27FC236}">
                    <a16:creationId xmlns:a16="http://schemas.microsoft.com/office/drawing/2014/main" id="{5D93AF57-E100-49C9-882A-9C3CB802E9DE}"/>
                  </a:ext>
                </a:extLst>
              </p:cNvPr>
              <p:cNvPicPr/>
              <p:nvPr/>
            </p:nvPicPr>
            <p:blipFill>
              <a:blip r:embed="rId10"/>
              <a:stretch>
                <a:fillRect/>
              </a:stretch>
            </p:blipFill>
            <p:spPr>
              <a:xfrm>
                <a:off x="3149133" y="3702867"/>
                <a:ext cx="2352960" cy="14076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92" name="Freihand 91">
                <a:extLst>
                  <a:ext uri="{FF2B5EF4-FFF2-40B4-BE49-F238E27FC236}">
                    <a16:creationId xmlns:a16="http://schemas.microsoft.com/office/drawing/2014/main" id="{0E3316AF-A03C-40A0-8FA6-A6356736DB88}"/>
                  </a:ext>
                </a:extLst>
              </p14:cNvPr>
              <p14:cNvContentPartPr/>
              <p14:nvPr/>
            </p14:nvContentPartPr>
            <p14:xfrm>
              <a:off x="342933" y="4244307"/>
              <a:ext cx="707760" cy="24840"/>
            </p14:xfrm>
          </p:contentPart>
        </mc:Choice>
        <mc:Fallback>
          <p:pic>
            <p:nvPicPr>
              <p:cNvPr id="92" name="Freihand 91">
                <a:extLst>
                  <a:ext uri="{FF2B5EF4-FFF2-40B4-BE49-F238E27FC236}">
                    <a16:creationId xmlns:a16="http://schemas.microsoft.com/office/drawing/2014/main" id="{0E3316AF-A03C-40A0-8FA6-A6356736DB88}"/>
                  </a:ext>
                </a:extLst>
              </p:cNvPr>
              <p:cNvPicPr/>
              <p:nvPr/>
            </p:nvPicPr>
            <p:blipFill>
              <a:blip r:embed="rId12"/>
              <a:stretch>
                <a:fillRect/>
              </a:stretch>
            </p:blipFill>
            <p:spPr>
              <a:xfrm>
                <a:off x="338613" y="4239987"/>
                <a:ext cx="716400" cy="3348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94" name="Freihand 93">
                <a:extLst>
                  <a:ext uri="{FF2B5EF4-FFF2-40B4-BE49-F238E27FC236}">
                    <a16:creationId xmlns:a16="http://schemas.microsoft.com/office/drawing/2014/main" id="{FCB8173F-8308-4572-8716-DBECA9CDD804}"/>
                  </a:ext>
                </a:extLst>
              </p14:cNvPr>
              <p14:cNvContentPartPr/>
              <p14:nvPr/>
            </p14:nvContentPartPr>
            <p14:xfrm>
              <a:off x="2827293" y="3965307"/>
              <a:ext cx="5119200" cy="381960"/>
            </p14:xfrm>
          </p:contentPart>
        </mc:Choice>
        <mc:Fallback>
          <p:pic>
            <p:nvPicPr>
              <p:cNvPr id="94" name="Freihand 93">
                <a:extLst>
                  <a:ext uri="{FF2B5EF4-FFF2-40B4-BE49-F238E27FC236}">
                    <a16:creationId xmlns:a16="http://schemas.microsoft.com/office/drawing/2014/main" id="{FCB8173F-8308-4572-8716-DBECA9CDD804}"/>
                  </a:ext>
                </a:extLst>
              </p:cNvPr>
              <p:cNvPicPr/>
              <p:nvPr/>
            </p:nvPicPr>
            <p:blipFill>
              <a:blip r:embed="rId14"/>
              <a:stretch>
                <a:fillRect/>
              </a:stretch>
            </p:blipFill>
            <p:spPr>
              <a:xfrm>
                <a:off x="2822973" y="3960983"/>
                <a:ext cx="5127840" cy="390608"/>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99" name="Freihand 98">
                <a:extLst>
                  <a:ext uri="{FF2B5EF4-FFF2-40B4-BE49-F238E27FC236}">
                    <a16:creationId xmlns:a16="http://schemas.microsoft.com/office/drawing/2014/main" id="{F672ECCD-A2E8-419F-9874-6C3B4644A5FB}"/>
                  </a:ext>
                </a:extLst>
              </p14:cNvPr>
              <p14:cNvContentPartPr/>
              <p14:nvPr/>
            </p14:nvContentPartPr>
            <p14:xfrm>
              <a:off x="215853" y="2657067"/>
              <a:ext cx="6828480" cy="587880"/>
            </p14:xfrm>
          </p:contentPart>
        </mc:Choice>
        <mc:Fallback>
          <p:pic>
            <p:nvPicPr>
              <p:cNvPr id="99" name="Freihand 98">
                <a:extLst>
                  <a:ext uri="{FF2B5EF4-FFF2-40B4-BE49-F238E27FC236}">
                    <a16:creationId xmlns:a16="http://schemas.microsoft.com/office/drawing/2014/main" id="{F672ECCD-A2E8-419F-9874-6C3B4644A5FB}"/>
                  </a:ext>
                </a:extLst>
              </p:cNvPr>
              <p:cNvPicPr/>
              <p:nvPr/>
            </p:nvPicPr>
            <p:blipFill>
              <a:blip r:embed="rId16"/>
              <a:stretch>
                <a:fillRect/>
              </a:stretch>
            </p:blipFill>
            <p:spPr>
              <a:xfrm>
                <a:off x="211533" y="2652747"/>
                <a:ext cx="6837120" cy="59652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01" name="Freihand 100">
                <a:extLst>
                  <a:ext uri="{FF2B5EF4-FFF2-40B4-BE49-F238E27FC236}">
                    <a16:creationId xmlns:a16="http://schemas.microsoft.com/office/drawing/2014/main" id="{A75C34E8-B734-4C44-9788-5971BF191686}"/>
                  </a:ext>
                </a:extLst>
              </p14:cNvPr>
              <p14:cNvContentPartPr/>
              <p14:nvPr/>
            </p14:nvContentPartPr>
            <p14:xfrm>
              <a:off x="9087693" y="-20973"/>
              <a:ext cx="2565360" cy="3381840"/>
            </p14:xfrm>
          </p:contentPart>
        </mc:Choice>
        <mc:Fallback>
          <p:pic>
            <p:nvPicPr>
              <p:cNvPr id="101" name="Freihand 100">
                <a:extLst>
                  <a:ext uri="{FF2B5EF4-FFF2-40B4-BE49-F238E27FC236}">
                    <a16:creationId xmlns:a16="http://schemas.microsoft.com/office/drawing/2014/main" id="{A75C34E8-B734-4C44-9788-5971BF191686}"/>
                  </a:ext>
                </a:extLst>
              </p:cNvPr>
              <p:cNvPicPr/>
              <p:nvPr/>
            </p:nvPicPr>
            <p:blipFill>
              <a:blip r:embed="rId18"/>
              <a:stretch>
                <a:fillRect/>
              </a:stretch>
            </p:blipFill>
            <p:spPr>
              <a:xfrm>
                <a:off x="9083373" y="-25293"/>
                <a:ext cx="2574000" cy="339048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03" name="Freihand 102">
                <a:extLst>
                  <a:ext uri="{FF2B5EF4-FFF2-40B4-BE49-F238E27FC236}">
                    <a16:creationId xmlns:a16="http://schemas.microsoft.com/office/drawing/2014/main" id="{05969E1E-FBDF-4559-8406-4CC73BC97492}"/>
                  </a:ext>
                </a:extLst>
              </p14:cNvPr>
              <p14:cNvContentPartPr/>
              <p14:nvPr/>
            </p14:nvContentPartPr>
            <p14:xfrm>
              <a:off x="5673093" y="862827"/>
              <a:ext cx="2309760" cy="730066"/>
            </p14:xfrm>
          </p:contentPart>
        </mc:Choice>
        <mc:Fallback>
          <p:pic>
            <p:nvPicPr>
              <p:cNvPr id="103" name="Freihand 102">
                <a:extLst>
                  <a:ext uri="{FF2B5EF4-FFF2-40B4-BE49-F238E27FC236}">
                    <a16:creationId xmlns:a16="http://schemas.microsoft.com/office/drawing/2014/main" id="{05969E1E-FBDF-4559-8406-4CC73BC97492}"/>
                  </a:ext>
                </a:extLst>
              </p:cNvPr>
              <p:cNvPicPr/>
              <p:nvPr/>
            </p:nvPicPr>
            <p:blipFill>
              <a:blip r:embed="rId20"/>
              <a:stretch>
                <a:fillRect/>
              </a:stretch>
            </p:blipFill>
            <p:spPr>
              <a:xfrm>
                <a:off x="5668773" y="858507"/>
                <a:ext cx="2318400" cy="738706"/>
              </a:xfrm>
              <a:prstGeom prst="rect">
                <a:avLst/>
              </a:prstGeom>
            </p:spPr>
          </p:pic>
        </mc:Fallback>
      </mc:AlternateContent>
    </p:spTree>
    <p:extLst>
      <p:ext uri="{BB962C8B-B14F-4D97-AF65-F5344CB8AC3E}">
        <p14:creationId xmlns:p14="http://schemas.microsoft.com/office/powerpoint/2010/main" val="2235984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11963400" cy="492867"/>
          </a:xfrm>
          <a:prstGeom prst="rect">
            <a:avLst/>
          </a:prstGeom>
          <a:noFill/>
        </p:spPr>
        <p:txBody>
          <a:bodyPr wrap="square" rtlCol="0">
            <a:noAutofit/>
          </a:bodyPr>
          <a:lstStyle/>
          <a:p>
            <a:pPr algn="ctr"/>
            <a:r>
              <a:rPr lang="en-US" sz="2400" b="1" dirty="0"/>
              <a:t>US-</a:t>
            </a:r>
            <a:r>
              <a:rPr lang="en-US" sz="2400" b="1" dirty="0" err="1"/>
              <a:t>Präsidentschaftswahl</a:t>
            </a:r>
            <a:endParaRPr lang="en-US" sz="2400" b="1" dirty="0"/>
          </a:p>
        </p:txBody>
      </p:sp>
      <p:pic>
        <p:nvPicPr>
          <p:cNvPr id="2" name="Grafik 1"/>
          <p:cNvPicPr>
            <a:picLocks noChangeAspect="1"/>
          </p:cNvPicPr>
          <p:nvPr/>
        </p:nvPicPr>
        <p:blipFill>
          <a:blip r:embed="rId3"/>
          <a:stretch>
            <a:fillRect/>
          </a:stretch>
        </p:blipFill>
        <p:spPr>
          <a:xfrm>
            <a:off x="416154" y="486959"/>
            <a:ext cx="7678271" cy="5965908"/>
          </a:xfrm>
          <a:prstGeom prst="rect">
            <a:avLst/>
          </a:prstGeom>
        </p:spPr>
      </p:pic>
      <p:sp>
        <p:nvSpPr>
          <p:cNvPr id="4" name="Rechteck 3">
            <a:extLst>
              <a:ext uri="{FF2B5EF4-FFF2-40B4-BE49-F238E27FC236}">
                <a16:creationId xmlns:a16="http://schemas.microsoft.com/office/drawing/2014/main" id="{9E9F42C4-E202-6F41-7DCD-D051BACEF018}"/>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15" name="Freihand 14">
                <a:extLst>
                  <a:ext uri="{FF2B5EF4-FFF2-40B4-BE49-F238E27FC236}">
                    <a16:creationId xmlns:a16="http://schemas.microsoft.com/office/drawing/2014/main" id="{5757388B-B576-4403-8B49-1853C64300D6}"/>
                  </a:ext>
                </a:extLst>
              </p14:cNvPr>
              <p14:cNvContentPartPr/>
              <p14:nvPr/>
            </p14:nvContentPartPr>
            <p14:xfrm>
              <a:off x="650373" y="5323587"/>
              <a:ext cx="7631640" cy="940680"/>
            </p14:xfrm>
          </p:contentPart>
        </mc:Choice>
        <mc:Fallback>
          <p:pic>
            <p:nvPicPr>
              <p:cNvPr id="15" name="Freihand 14">
                <a:extLst>
                  <a:ext uri="{FF2B5EF4-FFF2-40B4-BE49-F238E27FC236}">
                    <a16:creationId xmlns:a16="http://schemas.microsoft.com/office/drawing/2014/main" id="{5757388B-B576-4403-8B49-1853C64300D6}"/>
                  </a:ext>
                </a:extLst>
              </p:cNvPr>
              <p:cNvPicPr/>
              <p:nvPr/>
            </p:nvPicPr>
            <p:blipFill>
              <a:blip r:embed="rId5"/>
              <a:stretch>
                <a:fillRect/>
              </a:stretch>
            </p:blipFill>
            <p:spPr>
              <a:xfrm>
                <a:off x="646053" y="5319267"/>
                <a:ext cx="7640280" cy="9493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25" name="Freihand 24">
                <a:extLst>
                  <a:ext uri="{FF2B5EF4-FFF2-40B4-BE49-F238E27FC236}">
                    <a16:creationId xmlns:a16="http://schemas.microsoft.com/office/drawing/2014/main" id="{6C752120-8506-4B2C-BF0C-9A24A2E58DD4}"/>
                  </a:ext>
                </a:extLst>
              </p14:cNvPr>
              <p14:cNvContentPartPr/>
              <p14:nvPr/>
            </p14:nvContentPartPr>
            <p14:xfrm>
              <a:off x="661173" y="201867"/>
              <a:ext cx="360" cy="360"/>
            </p14:xfrm>
          </p:contentPart>
        </mc:Choice>
        <mc:Fallback>
          <p:pic>
            <p:nvPicPr>
              <p:cNvPr id="25" name="Freihand 24">
                <a:extLst>
                  <a:ext uri="{FF2B5EF4-FFF2-40B4-BE49-F238E27FC236}">
                    <a16:creationId xmlns:a16="http://schemas.microsoft.com/office/drawing/2014/main" id="{6C752120-8506-4B2C-BF0C-9A24A2E58DD4}"/>
                  </a:ext>
                </a:extLst>
              </p:cNvPr>
              <p:cNvPicPr/>
              <p:nvPr/>
            </p:nvPicPr>
            <p:blipFill>
              <a:blip r:embed="rId7"/>
              <a:stretch>
                <a:fillRect/>
              </a:stretch>
            </p:blipFill>
            <p:spPr>
              <a:xfrm>
                <a:off x="656853" y="197547"/>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26" name="Freihand 25">
                <a:extLst>
                  <a:ext uri="{FF2B5EF4-FFF2-40B4-BE49-F238E27FC236}">
                    <a16:creationId xmlns:a16="http://schemas.microsoft.com/office/drawing/2014/main" id="{3D72F36F-78F6-4E79-A818-E90638E78BBA}"/>
                  </a:ext>
                </a:extLst>
              </p14:cNvPr>
              <p14:cNvContentPartPr/>
              <p14:nvPr/>
            </p14:nvContentPartPr>
            <p14:xfrm>
              <a:off x="677733" y="274587"/>
              <a:ext cx="2880" cy="2880"/>
            </p14:xfrm>
          </p:contentPart>
        </mc:Choice>
        <mc:Fallback>
          <p:pic>
            <p:nvPicPr>
              <p:cNvPr id="26" name="Freihand 25">
                <a:extLst>
                  <a:ext uri="{FF2B5EF4-FFF2-40B4-BE49-F238E27FC236}">
                    <a16:creationId xmlns:a16="http://schemas.microsoft.com/office/drawing/2014/main" id="{3D72F36F-78F6-4E79-A818-E90638E78BBA}"/>
                  </a:ext>
                </a:extLst>
              </p:cNvPr>
              <p:cNvPicPr/>
              <p:nvPr/>
            </p:nvPicPr>
            <p:blipFill>
              <a:blip r:embed="rId7"/>
              <a:stretch>
                <a:fillRect/>
              </a:stretch>
            </p:blipFill>
            <p:spPr>
              <a:xfrm>
                <a:off x="673413" y="270267"/>
                <a:ext cx="11520" cy="115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40" name="Freihand 39">
                <a:extLst>
                  <a:ext uri="{FF2B5EF4-FFF2-40B4-BE49-F238E27FC236}">
                    <a16:creationId xmlns:a16="http://schemas.microsoft.com/office/drawing/2014/main" id="{33DA3E7C-0DB5-4CB5-A475-98A606D6F323}"/>
                  </a:ext>
                </a:extLst>
              </p14:cNvPr>
              <p14:cNvContentPartPr/>
              <p14:nvPr/>
            </p14:nvContentPartPr>
            <p14:xfrm>
              <a:off x="556053" y="1200147"/>
              <a:ext cx="7695720" cy="1767960"/>
            </p14:xfrm>
          </p:contentPart>
        </mc:Choice>
        <mc:Fallback>
          <p:pic>
            <p:nvPicPr>
              <p:cNvPr id="40" name="Freihand 39">
                <a:extLst>
                  <a:ext uri="{FF2B5EF4-FFF2-40B4-BE49-F238E27FC236}">
                    <a16:creationId xmlns:a16="http://schemas.microsoft.com/office/drawing/2014/main" id="{33DA3E7C-0DB5-4CB5-A475-98A606D6F323}"/>
                  </a:ext>
                </a:extLst>
              </p:cNvPr>
              <p:cNvPicPr/>
              <p:nvPr/>
            </p:nvPicPr>
            <p:blipFill>
              <a:blip r:embed="rId10"/>
              <a:stretch>
                <a:fillRect/>
              </a:stretch>
            </p:blipFill>
            <p:spPr>
              <a:xfrm>
                <a:off x="551733" y="1195828"/>
                <a:ext cx="7704360" cy="1776598"/>
              </a:xfrm>
              <a:prstGeom prst="rect">
                <a:avLst/>
              </a:prstGeom>
            </p:spPr>
          </p:pic>
        </mc:Fallback>
      </mc:AlternateContent>
    </p:spTree>
    <p:extLst>
      <p:ext uri="{BB962C8B-B14F-4D97-AF65-F5344CB8AC3E}">
        <p14:creationId xmlns:p14="http://schemas.microsoft.com/office/powerpoint/2010/main" val="7952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itle 1">
            <a:extLst>
              <a:ext uri="{FF2B5EF4-FFF2-40B4-BE49-F238E27FC236}">
                <a16:creationId xmlns:a16="http://schemas.microsoft.com/office/drawing/2014/main" id="{6F4BC859-8540-4743-76C0-B0AFD06228CA}"/>
              </a:ext>
            </a:extLst>
          </p:cNvPr>
          <p:cNvSpPr txBox="1">
            <a:spLocks/>
          </p:cNvSpPr>
          <p:nvPr/>
        </p:nvSpPr>
        <p:spPr>
          <a:xfrm>
            <a:off x="457200" y="274638"/>
            <a:ext cx="8229600" cy="706090"/>
          </a:xfrm>
          <a:prstGeom prst="rect">
            <a:avLst/>
          </a:prstGeom>
        </p:spPr>
        <p:txBody>
          <a:bodyPr>
            <a:normAutofit fontScale="67500" lnSpcReduction="20000"/>
          </a:bodyPr>
          <a:lstStyle>
            <a:lvl1pPr algn="ctr" rtl="0" hangingPunct="0">
              <a:tabLst/>
              <a:defRPr lang="de-DE" sz="4400" b="0" i="0" u="none" strike="noStrike" kern="1200">
                <a:ln>
                  <a:noFill/>
                </a:ln>
                <a:latin typeface="Arial" pitchFamily="18"/>
              </a:defRPr>
            </a:lvl1pPr>
          </a:lstStyle>
          <a:p>
            <a:r>
              <a:rPr lang="en-US" dirty="0">
                <a:solidFill>
                  <a:sysClr val="windowText" lastClr="000000"/>
                </a:solidFill>
              </a:rPr>
              <a:t>Short-run Output Gaps: Why do they matter?</a:t>
            </a:r>
          </a:p>
        </p:txBody>
      </p:sp>
      <p:sp>
        <p:nvSpPr>
          <p:cNvPr id="5" name="Textfeld 4">
            <a:extLst>
              <a:ext uri="{FF2B5EF4-FFF2-40B4-BE49-F238E27FC236}">
                <a16:creationId xmlns:a16="http://schemas.microsoft.com/office/drawing/2014/main" id="{5F44570E-53D1-C72A-E006-17DE8C498593}"/>
              </a:ext>
            </a:extLst>
          </p:cNvPr>
          <p:cNvSpPr txBox="1"/>
          <p:nvPr/>
        </p:nvSpPr>
        <p:spPr>
          <a:xfrm>
            <a:off x="791840" y="926294"/>
            <a:ext cx="9001000" cy="5688632"/>
          </a:xfrm>
          <a:prstGeom prst="rect">
            <a:avLst/>
          </a:prstGeom>
          <a:noFill/>
        </p:spPr>
        <p:txBody>
          <a:bodyPr wrap="square" rtlCol="0">
            <a:noAutofit/>
          </a:bodyPr>
          <a:lstStyle/>
          <a:p>
            <a:r>
              <a:rPr lang="en-US" sz="2400" b="1" dirty="0"/>
              <a:t>Output Gap	=	 Actual Output 	-	 Potential Output</a:t>
            </a:r>
          </a:p>
          <a:p>
            <a:r>
              <a:rPr lang="en-US" sz="2400" b="1" dirty="0"/>
              <a:t>			_______________________________________</a:t>
            </a:r>
          </a:p>
          <a:p>
            <a:r>
              <a:rPr lang="en-US" sz="2400" b="1" dirty="0"/>
              <a:t>					 Potential Output</a:t>
            </a:r>
          </a:p>
          <a:p>
            <a:r>
              <a:rPr lang="en-US" sz="2400" b="1" dirty="0"/>
              <a:t>		</a:t>
            </a:r>
          </a:p>
          <a:p>
            <a:r>
              <a:rPr lang="en-US" sz="2400" b="1" dirty="0"/>
              <a:t>		=	               Y		-	            Y*</a:t>
            </a:r>
          </a:p>
          <a:p>
            <a:r>
              <a:rPr lang="en-US" sz="2400" b="1" dirty="0"/>
              <a:t>			_______________________________________</a:t>
            </a:r>
          </a:p>
          <a:p>
            <a:r>
              <a:rPr lang="en-US" sz="2400" b="1" dirty="0"/>
              <a:t>					             Y*</a:t>
            </a:r>
          </a:p>
          <a:p>
            <a:endParaRPr lang="en-US" sz="2400" b="1" dirty="0"/>
          </a:p>
          <a:p>
            <a:endParaRPr lang="en-US" sz="2400" b="1" dirty="0"/>
          </a:p>
          <a:p>
            <a:r>
              <a:rPr lang="de-DE" sz="2400" dirty="0"/>
              <a:t>(Y – Y*)/Y* &gt; 0		→	a positive </a:t>
            </a:r>
            <a:r>
              <a:rPr lang="de-DE" sz="2400" dirty="0" err="1"/>
              <a:t>output</a:t>
            </a:r>
            <a:r>
              <a:rPr lang="de-DE" sz="2400" dirty="0"/>
              <a:t> </a:t>
            </a:r>
            <a:r>
              <a:rPr lang="de-DE" sz="2400" dirty="0" err="1"/>
              <a:t>gap</a:t>
            </a:r>
            <a:endParaRPr lang="de-DE" sz="2400" dirty="0"/>
          </a:p>
          <a:p>
            <a:r>
              <a:rPr lang="de-DE" sz="2400" dirty="0"/>
              <a:t>				</a:t>
            </a:r>
            <a:r>
              <a:rPr lang="de-DE" sz="2400" dirty="0" err="1"/>
              <a:t>is</a:t>
            </a:r>
            <a:r>
              <a:rPr lang="de-DE" sz="2400" dirty="0"/>
              <a:t> </a:t>
            </a:r>
            <a:r>
              <a:rPr lang="de-DE" sz="2400" dirty="0" err="1"/>
              <a:t>called</a:t>
            </a:r>
            <a:r>
              <a:rPr lang="de-DE" sz="2400" dirty="0"/>
              <a:t> </a:t>
            </a:r>
            <a:r>
              <a:rPr lang="de-DE" sz="2400" dirty="0" err="1"/>
              <a:t>expansionary</a:t>
            </a:r>
            <a:r>
              <a:rPr lang="de-DE" sz="2400" dirty="0"/>
              <a:t> </a:t>
            </a:r>
            <a:r>
              <a:rPr lang="de-DE" sz="2400" dirty="0" err="1"/>
              <a:t>gap</a:t>
            </a:r>
            <a:endParaRPr lang="de-DE" sz="2400" dirty="0"/>
          </a:p>
          <a:p>
            <a:endParaRPr lang="de-DE" sz="2400" dirty="0"/>
          </a:p>
          <a:p>
            <a:endParaRPr lang="de-DE" sz="2400" dirty="0"/>
          </a:p>
          <a:p>
            <a:r>
              <a:rPr lang="de-DE" sz="2400" dirty="0"/>
              <a:t>(Y – Y*)/Y* &lt; 0		→	a negative </a:t>
            </a:r>
            <a:r>
              <a:rPr lang="de-DE" sz="2400" dirty="0" err="1"/>
              <a:t>output</a:t>
            </a:r>
            <a:r>
              <a:rPr lang="de-DE" sz="2400" dirty="0"/>
              <a:t> </a:t>
            </a:r>
            <a:r>
              <a:rPr lang="de-DE" sz="2400" dirty="0" err="1"/>
              <a:t>gap</a:t>
            </a:r>
            <a:endParaRPr lang="de-DE" sz="2400" dirty="0"/>
          </a:p>
          <a:p>
            <a:r>
              <a:rPr lang="de-DE" sz="2400" dirty="0"/>
              <a:t>				</a:t>
            </a:r>
            <a:r>
              <a:rPr lang="de-DE" sz="2400" dirty="0" err="1"/>
              <a:t>is</a:t>
            </a:r>
            <a:r>
              <a:rPr lang="de-DE" sz="2400" dirty="0"/>
              <a:t> </a:t>
            </a:r>
            <a:r>
              <a:rPr lang="de-DE" sz="2400" dirty="0" err="1"/>
              <a:t>called</a:t>
            </a:r>
            <a:r>
              <a:rPr lang="de-DE" sz="2400" dirty="0"/>
              <a:t> </a:t>
            </a:r>
            <a:r>
              <a:rPr lang="de-DE" sz="2400" dirty="0" err="1"/>
              <a:t>recessionary</a:t>
            </a:r>
            <a:r>
              <a:rPr lang="de-DE" sz="2400" dirty="0"/>
              <a:t> </a:t>
            </a:r>
            <a:r>
              <a:rPr lang="de-DE" sz="2400" dirty="0" err="1"/>
              <a:t>gap</a:t>
            </a:r>
            <a:endParaRPr lang="de-DE" sz="2400" dirty="0"/>
          </a:p>
        </p:txBody>
      </p:sp>
    </p:spTree>
    <p:extLst>
      <p:ext uri="{BB962C8B-B14F-4D97-AF65-F5344CB8AC3E}">
        <p14:creationId xmlns:p14="http://schemas.microsoft.com/office/powerpoint/2010/main" val="420286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itle 1">
            <a:extLst>
              <a:ext uri="{FF2B5EF4-FFF2-40B4-BE49-F238E27FC236}">
                <a16:creationId xmlns:a16="http://schemas.microsoft.com/office/drawing/2014/main" id="{C862B045-AA89-3885-6700-7B87BF152F6F}"/>
              </a:ext>
            </a:extLst>
          </p:cNvPr>
          <p:cNvSpPr txBox="1">
            <a:spLocks/>
          </p:cNvSpPr>
          <p:nvPr/>
        </p:nvSpPr>
        <p:spPr>
          <a:xfrm>
            <a:off x="457200" y="274638"/>
            <a:ext cx="8229600" cy="706090"/>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dirty="0">
                <a:solidFill>
                  <a:sysClr val="windowText" lastClr="000000"/>
                </a:solidFill>
              </a:rPr>
              <a:t>Output Gaps: Two kinds of Costs</a:t>
            </a:r>
          </a:p>
        </p:txBody>
      </p:sp>
      <p:sp>
        <p:nvSpPr>
          <p:cNvPr id="3" name="Textfeld 2">
            <a:extLst>
              <a:ext uri="{FF2B5EF4-FFF2-40B4-BE49-F238E27FC236}">
                <a16:creationId xmlns:a16="http://schemas.microsoft.com/office/drawing/2014/main" id="{795416F4-638F-11A8-4EEA-B6BFC671A1EA}"/>
              </a:ext>
            </a:extLst>
          </p:cNvPr>
          <p:cNvSpPr txBox="1"/>
          <p:nvPr/>
        </p:nvSpPr>
        <p:spPr>
          <a:xfrm>
            <a:off x="791840" y="961919"/>
            <a:ext cx="9001000" cy="5688632"/>
          </a:xfrm>
          <a:prstGeom prst="rect">
            <a:avLst/>
          </a:prstGeom>
          <a:noFill/>
        </p:spPr>
        <p:txBody>
          <a:bodyPr wrap="square" rtlCol="0">
            <a:noAutofit/>
          </a:bodyPr>
          <a:lstStyle/>
          <a:p>
            <a:endParaRPr lang="en-US" sz="2400" b="1" dirty="0"/>
          </a:p>
          <a:p>
            <a:endParaRPr lang="en-US" sz="2400" b="1" dirty="0"/>
          </a:p>
          <a:p>
            <a:r>
              <a:rPr lang="en-US" sz="2400" b="1" dirty="0"/>
              <a:t>(Y – Y*)/Y* &gt; 0 	expansionary gap</a:t>
            </a:r>
          </a:p>
          <a:p>
            <a:endParaRPr lang="en-US" sz="2400" b="1" dirty="0"/>
          </a:p>
          <a:p>
            <a:pPr marL="342900" indent="-342900">
              <a:buFont typeface="Arial" panose="020B0604020202020204" pitchFamily="34" charset="0"/>
              <a:buChar char="•"/>
            </a:pPr>
            <a:r>
              <a:rPr lang="en-US" sz="2400" b="1" dirty="0"/>
              <a:t>inflation can be high</a:t>
            </a:r>
          </a:p>
          <a:p>
            <a:pPr marL="342900" indent="-342900">
              <a:buFont typeface="Arial" panose="020B0604020202020204" pitchFamily="34" charset="0"/>
              <a:buChar char="•"/>
            </a:pPr>
            <a:r>
              <a:rPr lang="en-US" sz="2400" b="1" dirty="0"/>
              <a:t>economy incurs costs of inflation</a:t>
            </a:r>
          </a:p>
          <a:p>
            <a:endParaRPr lang="en-US" sz="2400" b="1" dirty="0"/>
          </a:p>
          <a:p>
            <a:endParaRPr lang="en-US" sz="2400" b="1" dirty="0"/>
          </a:p>
          <a:p>
            <a:r>
              <a:rPr lang="en-US" sz="2400" b="1" dirty="0"/>
              <a:t>(Y – Y*)/Y* &lt; 0	recessionary gap</a:t>
            </a:r>
          </a:p>
          <a:p>
            <a:endParaRPr lang="en-US" sz="2400" b="1" dirty="0"/>
          </a:p>
          <a:p>
            <a:pPr marL="342900" indent="-342900">
              <a:buFont typeface="Arial" panose="020B0604020202020204" pitchFamily="34" charset="0"/>
              <a:buChar char="•"/>
            </a:pPr>
            <a:r>
              <a:rPr lang="en-US" sz="2400" b="1" dirty="0"/>
              <a:t>unemployment rate high (above normal)</a:t>
            </a:r>
          </a:p>
          <a:p>
            <a:pPr marL="342900" indent="-342900">
              <a:buFont typeface="Arial" panose="020B0604020202020204" pitchFamily="34" charset="0"/>
              <a:buChar char="•"/>
            </a:pPr>
            <a:r>
              <a:rPr lang="en-US" sz="2400" b="1" dirty="0"/>
              <a:t>economy incurs costs of unemployment</a:t>
            </a:r>
          </a:p>
          <a:p>
            <a:endParaRPr lang="de-DE" sz="2400" dirty="0"/>
          </a:p>
        </p:txBody>
      </p:sp>
    </p:spTree>
    <p:extLst>
      <p:ext uri="{BB962C8B-B14F-4D97-AF65-F5344CB8AC3E}">
        <p14:creationId xmlns:p14="http://schemas.microsoft.com/office/powerpoint/2010/main" val="899826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itle 1">
            <a:extLst>
              <a:ext uri="{FF2B5EF4-FFF2-40B4-BE49-F238E27FC236}">
                <a16:creationId xmlns:a16="http://schemas.microsoft.com/office/drawing/2014/main" id="{AA8CB862-C333-66CF-D43B-D5C7EB47615F}"/>
              </a:ext>
            </a:extLst>
          </p:cNvPr>
          <p:cNvSpPr txBox="1">
            <a:spLocks/>
          </p:cNvSpPr>
          <p:nvPr/>
        </p:nvSpPr>
        <p:spPr>
          <a:xfrm>
            <a:off x="350322" y="96509"/>
            <a:ext cx="8229600" cy="706090"/>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dirty="0">
                <a:solidFill>
                  <a:sysClr val="windowText" lastClr="000000"/>
                </a:solidFill>
              </a:rPr>
              <a:t>Natural Rate of Unemployment</a:t>
            </a:r>
          </a:p>
        </p:txBody>
      </p:sp>
      <p:sp>
        <p:nvSpPr>
          <p:cNvPr id="5" name="Textfeld 4">
            <a:extLst>
              <a:ext uri="{FF2B5EF4-FFF2-40B4-BE49-F238E27FC236}">
                <a16:creationId xmlns:a16="http://schemas.microsoft.com/office/drawing/2014/main" id="{F410843B-19F4-6A5C-D8BF-EDAB3619DEE9}"/>
              </a:ext>
            </a:extLst>
          </p:cNvPr>
          <p:cNvSpPr txBox="1"/>
          <p:nvPr/>
        </p:nvSpPr>
        <p:spPr>
          <a:xfrm>
            <a:off x="174323" y="831290"/>
            <a:ext cx="8625293" cy="5688632"/>
          </a:xfrm>
          <a:prstGeom prst="rect">
            <a:avLst/>
          </a:prstGeom>
          <a:noFill/>
        </p:spPr>
        <p:txBody>
          <a:bodyPr wrap="square" rtlCol="0">
            <a:noAutofit/>
          </a:bodyPr>
          <a:lstStyle/>
          <a:p>
            <a:r>
              <a:rPr lang="en-US" sz="2400" b="1" dirty="0"/>
              <a:t>u* : Natural rate of unemployment</a:t>
            </a:r>
          </a:p>
          <a:p>
            <a:endParaRPr lang="de-DE" sz="2400" dirty="0"/>
          </a:p>
          <a:p>
            <a:endParaRPr lang="de-DE" sz="2400" dirty="0"/>
          </a:p>
          <a:p>
            <a:r>
              <a:rPr lang="de-DE" sz="2400" dirty="0" err="1"/>
              <a:t>Mainly</a:t>
            </a:r>
            <a:r>
              <a:rPr lang="de-DE" sz="2400" dirty="0"/>
              <a:t> </a:t>
            </a:r>
            <a:r>
              <a:rPr lang="de-DE" sz="2400" dirty="0" err="1"/>
              <a:t>caused</a:t>
            </a:r>
            <a:r>
              <a:rPr lang="de-DE" sz="2400" dirty="0"/>
              <a:t> </a:t>
            </a:r>
            <a:r>
              <a:rPr lang="de-DE" sz="2400" dirty="0" err="1"/>
              <a:t>by</a:t>
            </a:r>
            <a:r>
              <a:rPr lang="de-DE" sz="2400" dirty="0"/>
              <a:t>:</a:t>
            </a:r>
          </a:p>
          <a:p>
            <a:endParaRPr lang="de-DE" sz="2400" dirty="0"/>
          </a:p>
          <a:p>
            <a:pPr marL="342900" indent="-342900">
              <a:buFont typeface="Arial" panose="020B0604020202020204" pitchFamily="34" charset="0"/>
              <a:buChar char="•"/>
            </a:pPr>
            <a:r>
              <a:rPr lang="en-US" sz="2400" dirty="0"/>
              <a:t>frictional unemployment</a:t>
            </a:r>
          </a:p>
          <a:p>
            <a:pPr marL="342900" indent="-342900">
              <a:buFont typeface="Arial" panose="020B0604020202020204" pitchFamily="34" charset="0"/>
              <a:buChar char="•"/>
            </a:pPr>
            <a:r>
              <a:rPr lang="en-US" sz="2400" dirty="0"/>
              <a:t>structural unemployment</a:t>
            </a:r>
          </a:p>
          <a:p>
            <a:pPr marL="342900" indent="-342900">
              <a:buFont typeface="Arial" panose="020B0604020202020204" pitchFamily="34" charset="0"/>
              <a:buChar char="•"/>
            </a:pPr>
            <a:endParaRPr lang="en-US" sz="2400" dirty="0"/>
          </a:p>
          <a:p>
            <a:r>
              <a:rPr lang="en-US" sz="2400" dirty="0"/>
              <a:t>				or</a:t>
            </a:r>
          </a:p>
          <a:p>
            <a:endParaRPr lang="en-US" sz="2400" dirty="0"/>
          </a:p>
          <a:p>
            <a:r>
              <a:rPr lang="en-US" sz="2400" dirty="0"/>
              <a:t>generally a worker who is not able to get a job </a:t>
            </a:r>
            <a:r>
              <a:rPr lang="en-US" sz="2400"/>
              <a:t>because she </a:t>
            </a:r>
            <a:r>
              <a:rPr lang="en-US" sz="2400" dirty="0"/>
              <a:t>doesn’t have the </a:t>
            </a:r>
            <a:r>
              <a:rPr lang="en-US" sz="2400"/>
              <a:t>right skills.</a:t>
            </a:r>
            <a:endParaRPr lang="en-US" sz="2400" dirty="0"/>
          </a:p>
          <a:p>
            <a:endParaRPr lang="en-US" sz="2400" dirty="0"/>
          </a:p>
          <a:p>
            <a:r>
              <a:rPr lang="en-US" sz="2400" dirty="0">
                <a:latin typeface="Arial Unicode MS"/>
                <a:ea typeface="Arial Unicode MS"/>
                <a:cs typeface="Arial Unicode MS"/>
              </a:rPr>
              <a:t>⇒	</a:t>
            </a:r>
            <a:r>
              <a:rPr lang="en-US" sz="2400" dirty="0">
                <a:latin typeface="+mj-lt"/>
                <a:ea typeface="Arial Unicode MS"/>
                <a:cs typeface="Arial" panose="020B0604020202020204" pitchFamily="34" charset="0"/>
              </a:rPr>
              <a:t>The natural rate of unemployment is caused by </a:t>
            </a:r>
            <a:r>
              <a:rPr lang="en-US" sz="2400">
                <a:latin typeface="+mj-lt"/>
                <a:ea typeface="Arial Unicode MS"/>
                <a:cs typeface="Arial" panose="020B0604020202020204" pitchFamily="34" charset="0"/>
              </a:rPr>
              <a:t>supply 	side factors </a:t>
            </a:r>
            <a:r>
              <a:rPr lang="en-US" sz="2400" dirty="0">
                <a:latin typeface="+mj-lt"/>
                <a:ea typeface="Arial Unicode MS"/>
                <a:cs typeface="Arial" panose="020B0604020202020204" pitchFamily="34" charset="0"/>
              </a:rPr>
              <a:t>rather than demand side factors</a:t>
            </a:r>
            <a:endParaRPr lang="de-DE" sz="2400" dirty="0">
              <a:latin typeface="+mj-lt"/>
              <a:cs typeface="Arial" panose="020B0604020202020204" pitchFamily="34" charset="0"/>
            </a:endParaRPr>
          </a:p>
          <a:p>
            <a:endParaRPr lang="de-DE" sz="2400" b="1" dirty="0"/>
          </a:p>
        </p:txBody>
      </p:sp>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9FD8751F-BBB8-4086-A5B2-26EDFAEF6180}"/>
                  </a:ext>
                </a:extLst>
              </p14:cNvPr>
              <p14:cNvContentPartPr/>
              <p14:nvPr/>
            </p14:nvContentPartPr>
            <p14:xfrm>
              <a:off x="3743853" y="1337280"/>
              <a:ext cx="15480" cy="12600"/>
            </p14:xfrm>
          </p:contentPart>
        </mc:Choice>
        <mc:Fallback xmlns="">
          <p:pic>
            <p:nvPicPr>
              <p:cNvPr id="2" name="Freihand 1">
                <a:extLst>
                  <a:ext uri="{FF2B5EF4-FFF2-40B4-BE49-F238E27FC236}">
                    <a16:creationId xmlns:a16="http://schemas.microsoft.com/office/drawing/2014/main" id="{9FD8751F-BBB8-4086-A5B2-26EDFAEF6180}"/>
                  </a:ext>
                </a:extLst>
              </p:cNvPr>
              <p:cNvPicPr/>
              <p:nvPr/>
            </p:nvPicPr>
            <p:blipFill>
              <a:blip r:embed="rId4"/>
              <a:stretch>
                <a:fillRect/>
              </a:stretch>
            </p:blipFill>
            <p:spPr>
              <a:xfrm>
                <a:off x="3739533" y="1332960"/>
                <a:ext cx="24120" cy="212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Freihand 2">
                <a:extLst>
                  <a:ext uri="{FF2B5EF4-FFF2-40B4-BE49-F238E27FC236}">
                    <a16:creationId xmlns:a16="http://schemas.microsoft.com/office/drawing/2014/main" id="{D290FCD0-BF0D-40D1-A573-45ABB462DB72}"/>
                  </a:ext>
                </a:extLst>
              </p14:cNvPr>
              <p14:cNvContentPartPr/>
              <p14:nvPr/>
            </p14:nvContentPartPr>
            <p14:xfrm>
              <a:off x="993093" y="1204800"/>
              <a:ext cx="3901320" cy="110880"/>
            </p14:xfrm>
          </p:contentPart>
        </mc:Choice>
        <mc:Fallback xmlns="">
          <p:pic>
            <p:nvPicPr>
              <p:cNvPr id="3" name="Freihand 2">
                <a:extLst>
                  <a:ext uri="{FF2B5EF4-FFF2-40B4-BE49-F238E27FC236}">
                    <a16:creationId xmlns:a16="http://schemas.microsoft.com/office/drawing/2014/main" id="{D290FCD0-BF0D-40D1-A573-45ABB462DB72}"/>
                  </a:ext>
                </a:extLst>
              </p:cNvPr>
              <p:cNvPicPr/>
              <p:nvPr/>
            </p:nvPicPr>
            <p:blipFill>
              <a:blip r:embed="rId6"/>
              <a:stretch>
                <a:fillRect/>
              </a:stretch>
            </p:blipFill>
            <p:spPr>
              <a:xfrm>
                <a:off x="988773" y="1200480"/>
                <a:ext cx="3909960" cy="1195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7" name="Freihand 76">
                <a:extLst>
                  <a:ext uri="{FF2B5EF4-FFF2-40B4-BE49-F238E27FC236}">
                    <a16:creationId xmlns:a16="http://schemas.microsoft.com/office/drawing/2014/main" id="{C9FF585A-1274-412C-8322-0618CB42FF7A}"/>
                  </a:ext>
                </a:extLst>
              </p14:cNvPr>
              <p14:cNvContentPartPr/>
              <p14:nvPr/>
            </p14:nvContentPartPr>
            <p14:xfrm>
              <a:off x="8007333" y="108240"/>
              <a:ext cx="4078440" cy="3270600"/>
            </p14:xfrm>
          </p:contentPart>
        </mc:Choice>
        <mc:Fallback xmlns="">
          <p:pic>
            <p:nvPicPr>
              <p:cNvPr id="77" name="Freihand 76">
                <a:extLst>
                  <a:ext uri="{FF2B5EF4-FFF2-40B4-BE49-F238E27FC236}">
                    <a16:creationId xmlns:a16="http://schemas.microsoft.com/office/drawing/2014/main" id="{C9FF585A-1274-412C-8322-0618CB42FF7A}"/>
                  </a:ext>
                </a:extLst>
              </p:cNvPr>
              <p:cNvPicPr/>
              <p:nvPr/>
            </p:nvPicPr>
            <p:blipFill>
              <a:blip r:embed="rId8"/>
              <a:stretch>
                <a:fillRect/>
              </a:stretch>
            </p:blipFill>
            <p:spPr>
              <a:xfrm>
                <a:off x="8003013" y="103920"/>
                <a:ext cx="4087080" cy="32792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1" name="Freihand 80">
                <a:extLst>
                  <a:ext uri="{FF2B5EF4-FFF2-40B4-BE49-F238E27FC236}">
                    <a16:creationId xmlns:a16="http://schemas.microsoft.com/office/drawing/2014/main" id="{9069BEBF-FA2F-44EA-B67E-5F1506203B39}"/>
                  </a:ext>
                </a:extLst>
              </p14:cNvPr>
              <p14:cNvContentPartPr/>
              <p14:nvPr/>
            </p14:nvContentPartPr>
            <p14:xfrm>
              <a:off x="497733" y="3023520"/>
              <a:ext cx="3454920" cy="597960"/>
            </p14:xfrm>
          </p:contentPart>
        </mc:Choice>
        <mc:Fallback xmlns="">
          <p:pic>
            <p:nvPicPr>
              <p:cNvPr id="81" name="Freihand 80">
                <a:extLst>
                  <a:ext uri="{FF2B5EF4-FFF2-40B4-BE49-F238E27FC236}">
                    <a16:creationId xmlns:a16="http://schemas.microsoft.com/office/drawing/2014/main" id="{9069BEBF-FA2F-44EA-B67E-5F1506203B39}"/>
                  </a:ext>
                </a:extLst>
              </p:cNvPr>
              <p:cNvPicPr/>
              <p:nvPr/>
            </p:nvPicPr>
            <p:blipFill>
              <a:blip r:embed="rId10"/>
              <a:stretch>
                <a:fillRect/>
              </a:stretch>
            </p:blipFill>
            <p:spPr>
              <a:xfrm>
                <a:off x="493413" y="3019200"/>
                <a:ext cx="3463560" cy="6066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82" name="Freihand 81">
                <a:extLst>
                  <a:ext uri="{FF2B5EF4-FFF2-40B4-BE49-F238E27FC236}">
                    <a16:creationId xmlns:a16="http://schemas.microsoft.com/office/drawing/2014/main" id="{84633902-6935-49B6-8E2D-1322386987A5}"/>
                  </a:ext>
                </a:extLst>
              </p14:cNvPr>
              <p14:cNvContentPartPr/>
              <p14:nvPr/>
            </p14:nvContentPartPr>
            <p14:xfrm>
              <a:off x="1273893" y="4975800"/>
              <a:ext cx="1519560" cy="415800"/>
            </p14:xfrm>
          </p:contentPart>
        </mc:Choice>
        <mc:Fallback xmlns="">
          <p:pic>
            <p:nvPicPr>
              <p:cNvPr id="82" name="Freihand 81">
                <a:extLst>
                  <a:ext uri="{FF2B5EF4-FFF2-40B4-BE49-F238E27FC236}">
                    <a16:creationId xmlns:a16="http://schemas.microsoft.com/office/drawing/2014/main" id="{84633902-6935-49B6-8E2D-1322386987A5}"/>
                  </a:ext>
                </a:extLst>
              </p:cNvPr>
              <p:cNvPicPr/>
              <p:nvPr/>
            </p:nvPicPr>
            <p:blipFill>
              <a:blip r:embed="rId12"/>
              <a:stretch>
                <a:fillRect/>
              </a:stretch>
            </p:blipFill>
            <p:spPr>
              <a:xfrm>
                <a:off x="1269573" y="4971480"/>
                <a:ext cx="1528200" cy="4244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83" name="Freihand 82">
                <a:extLst>
                  <a:ext uri="{FF2B5EF4-FFF2-40B4-BE49-F238E27FC236}">
                    <a16:creationId xmlns:a16="http://schemas.microsoft.com/office/drawing/2014/main" id="{5E2C5C3B-BA1D-4279-A83F-D6219501B8F9}"/>
                  </a:ext>
                </a:extLst>
              </p14:cNvPr>
              <p14:cNvContentPartPr/>
              <p14:nvPr/>
            </p14:nvContentPartPr>
            <p14:xfrm>
              <a:off x="1809573" y="5956080"/>
              <a:ext cx="6749280" cy="164160"/>
            </p14:xfrm>
          </p:contentPart>
        </mc:Choice>
        <mc:Fallback xmlns="">
          <p:pic>
            <p:nvPicPr>
              <p:cNvPr id="83" name="Freihand 82">
                <a:extLst>
                  <a:ext uri="{FF2B5EF4-FFF2-40B4-BE49-F238E27FC236}">
                    <a16:creationId xmlns:a16="http://schemas.microsoft.com/office/drawing/2014/main" id="{5E2C5C3B-BA1D-4279-A83F-D6219501B8F9}"/>
                  </a:ext>
                </a:extLst>
              </p:cNvPr>
              <p:cNvPicPr/>
              <p:nvPr/>
            </p:nvPicPr>
            <p:blipFill>
              <a:blip r:embed="rId14"/>
              <a:stretch>
                <a:fillRect/>
              </a:stretch>
            </p:blipFill>
            <p:spPr>
              <a:xfrm>
                <a:off x="1805253" y="5951760"/>
                <a:ext cx="6757920" cy="1728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6" name="Freihand 5">
                <a:extLst>
                  <a:ext uri="{FF2B5EF4-FFF2-40B4-BE49-F238E27FC236}">
                    <a16:creationId xmlns:a16="http://schemas.microsoft.com/office/drawing/2014/main" id="{C086AB4B-81F0-46ED-9106-007DE3F66659}"/>
                  </a:ext>
                </a:extLst>
              </p14:cNvPr>
              <p14:cNvContentPartPr/>
              <p14:nvPr/>
            </p14:nvContentPartPr>
            <p14:xfrm>
              <a:off x="533733" y="2681880"/>
              <a:ext cx="3380760" cy="970560"/>
            </p14:xfrm>
          </p:contentPart>
        </mc:Choice>
        <mc:Fallback>
          <p:pic>
            <p:nvPicPr>
              <p:cNvPr id="6" name="Freihand 5">
                <a:extLst>
                  <a:ext uri="{FF2B5EF4-FFF2-40B4-BE49-F238E27FC236}">
                    <a16:creationId xmlns:a16="http://schemas.microsoft.com/office/drawing/2014/main" id="{C086AB4B-81F0-46ED-9106-007DE3F66659}"/>
                  </a:ext>
                </a:extLst>
              </p:cNvPr>
              <p:cNvPicPr/>
              <p:nvPr/>
            </p:nvPicPr>
            <p:blipFill>
              <a:blip r:embed="rId16"/>
              <a:stretch>
                <a:fillRect/>
              </a:stretch>
            </p:blipFill>
            <p:spPr>
              <a:xfrm>
                <a:off x="529413" y="2677560"/>
                <a:ext cx="3389400" cy="979200"/>
              </a:xfrm>
              <a:prstGeom prst="rect">
                <a:avLst/>
              </a:prstGeom>
            </p:spPr>
          </p:pic>
        </mc:Fallback>
      </mc:AlternateContent>
    </p:spTree>
    <p:extLst>
      <p:ext uri="{BB962C8B-B14F-4D97-AF65-F5344CB8AC3E}">
        <p14:creationId xmlns:p14="http://schemas.microsoft.com/office/powerpoint/2010/main" val="4029365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itle 1">
            <a:extLst>
              <a:ext uri="{FF2B5EF4-FFF2-40B4-BE49-F238E27FC236}">
                <a16:creationId xmlns:a16="http://schemas.microsoft.com/office/drawing/2014/main" id="{9A087A4B-C697-4AB9-374C-18E65BD1BD3B}"/>
              </a:ext>
            </a:extLst>
          </p:cNvPr>
          <p:cNvSpPr txBox="1">
            <a:spLocks/>
          </p:cNvSpPr>
          <p:nvPr/>
        </p:nvSpPr>
        <p:spPr>
          <a:xfrm>
            <a:off x="457200" y="274638"/>
            <a:ext cx="8229600" cy="706090"/>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b="1" dirty="0"/>
              <a:t>Cyclical Unemployment</a:t>
            </a:r>
          </a:p>
        </p:txBody>
      </p:sp>
      <p:sp>
        <p:nvSpPr>
          <p:cNvPr id="3" name="Textfeld 2">
            <a:extLst>
              <a:ext uri="{FF2B5EF4-FFF2-40B4-BE49-F238E27FC236}">
                <a16:creationId xmlns:a16="http://schemas.microsoft.com/office/drawing/2014/main" id="{51A46AF0-052D-0023-C66A-6EEF37E05A14}"/>
              </a:ext>
            </a:extLst>
          </p:cNvPr>
          <p:cNvSpPr txBox="1"/>
          <p:nvPr/>
        </p:nvSpPr>
        <p:spPr>
          <a:xfrm>
            <a:off x="575816" y="1403573"/>
            <a:ext cx="9001000" cy="5112568"/>
          </a:xfrm>
          <a:prstGeom prst="rect">
            <a:avLst/>
          </a:prstGeom>
          <a:noFill/>
        </p:spPr>
        <p:txBody>
          <a:bodyPr wrap="square" rtlCol="0">
            <a:noAutofit/>
          </a:bodyPr>
          <a:lstStyle/>
          <a:p>
            <a:endParaRPr lang="en-US" sz="2800" dirty="0"/>
          </a:p>
          <a:p>
            <a:pPr marL="342900" indent="-342900">
              <a:buFont typeface="Arial" panose="020B0604020202020204" pitchFamily="34" charset="0"/>
              <a:buChar char="•"/>
            </a:pPr>
            <a:r>
              <a:rPr lang="en-US" sz="2800" dirty="0"/>
              <a:t>Actual unemployment rate	= u</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Natural unemployment rate	= u*</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Cyclical unemployment rate	= u - u*</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recessionary Gap:		u - u* &gt; 0 </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expansionary Gap:		u - u* &lt; 0</a:t>
            </a:r>
            <a:endParaRPr lang="de-DE" sz="2800" dirty="0"/>
          </a:p>
        </p:txBody>
      </p:sp>
      <mc:AlternateContent xmlns:mc="http://schemas.openxmlformats.org/markup-compatibility/2006" xmlns:p14="http://schemas.microsoft.com/office/powerpoint/2010/main">
        <mc:Choice Requires="p14">
          <p:contentPart p14:bwMode="auto" r:id="rId3">
            <p14:nvContentPartPr>
              <p14:cNvPr id="4" name="Freihand 3">
                <a:extLst>
                  <a:ext uri="{FF2B5EF4-FFF2-40B4-BE49-F238E27FC236}">
                    <a16:creationId xmlns:a16="http://schemas.microsoft.com/office/drawing/2014/main" id="{F5C08E83-442B-4474-8D9E-5FB436A1B440}"/>
                  </a:ext>
                </a:extLst>
              </p14:cNvPr>
              <p14:cNvContentPartPr/>
              <p14:nvPr/>
            </p14:nvContentPartPr>
            <p14:xfrm>
              <a:off x="5370333" y="2342787"/>
              <a:ext cx="468720" cy="46080"/>
            </p14:xfrm>
          </p:contentPart>
        </mc:Choice>
        <mc:Fallback xmlns="">
          <p:pic>
            <p:nvPicPr>
              <p:cNvPr id="4" name="Freihand 3">
                <a:extLst>
                  <a:ext uri="{FF2B5EF4-FFF2-40B4-BE49-F238E27FC236}">
                    <a16:creationId xmlns:a16="http://schemas.microsoft.com/office/drawing/2014/main" id="{F5C08E83-442B-4474-8D9E-5FB436A1B440}"/>
                  </a:ext>
                </a:extLst>
              </p:cNvPr>
              <p:cNvPicPr/>
              <p:nvPr/>
            </p:nvPicPr>
            <p:blipFill>
              <a:blip r:embed="rId4"/>
              <a:stretch>
                <a:fillRect/>
              </a:stretch>
            </p:blipFill>
            <p:spPr>
              <a:xfrm>
                <a:off x="5366013" y="2338467"/>
                <a:ext cx="477360" cy="547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Freihand 4">
                <a:extLst>
                  <a:ext uri="{FF2B5EF4-FFF2-40B4-BE49-F238E27FC236}">
                    <a16:creationId xmlns:a16="http://schemas.microsoft.com/office/drawing/2014/main" id="{19B4A071-9403-468B-A945-C0F5FF65F70F}"/>
                  </a:ext>
                </a:extLst>
              </p14:cNvPr>
              <p14:cNvContentPartPr/>
              <p14:nvPr/>
            </p14:nvContentPartPr>
            <p14:xfrm>
              <a:off x="5294373" y="3159627"/>
              <a:ext cx="633960" cy="60840"/>
            </p14:xfrm>
          </p:contentPart>
        </mc:Choice>
        <mc:Fallback xmlns="">
          <p:pic>
            <p:nvPicPr>
              <p:cNvPr id="5" name="Freihand 4">
                <a:extLst>
                  <a:ext uri="{FF2B5EF4-FFF2-40B4-BE49-F238E27FC236}">
                    <a16:creationId xmlns:a16="http://schemas.microsoft.com/office/drawing/2014/main" id="{19B4A071-9403-468B-A945-C0F5FF65F70F}"/>
                  </a:ext>
                </a:extLst>
              </p:cNvPr>
              <p:cNvPicPr/>
              <p:nvPr/>
            </p:nvPicPr>
            <p:blipFill>
              <a:blip r:embed="rId6"/>
              <a:stretch>
                <a:fillRect/>
              </a:stretch>
            </p:blipFill>
            <p:spPr>
              <a:xfrm>
                <a:off x="5290053" y="3155307"/>
                <a:ext cx="642600" cy="694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Freihand 7">
                <a:extLst>
                  <a:ext uri="{FF2B5EF4-FFF2-40B4-BE49-F238E27FC236}">
                    <a16:creationId xmlns:a16="http://schemas.microsoft.com/office/drawing/2014/main" id="{5F9C1092-8007-4789-B640-B64ADA457964}"/>
                  </a:ext>
                </a:extLst>
              </p14:cNvPr>
              <p14:cNvContentPartPr/>
              <p14:nvPr/>
            </p14:nvContentPartPr>
            <p14:xfrm>
              <a:off x="5547453" y="3541227"/>
              <a:ext cx="822600" cy="649440"/>
            </p14:xfrm>
          </p:contentPart>
        </mc:Choice>
        <mc:Fallback xmlns="">
          <p:pic>
            <p:nvPicPr>
              <p:cNvPr id="8" name="Freihand 7">
                <a:extLst>
                  <a:ext uri="{FF2B5EF4-FFF2-40B4-BE49-F238E27FC236}">
                    <a16:creationId xmlns:a16="http://schemas.microsoft.com/office/drawing/2014/main" id="{5F9C1092-8007-4789-B640-B64ADA457964}"/>
                  </a:ext>
                </a:extLst>
              </p:cNvPr>
              <p:cNvPicPr/>
              <p:nvPr/>
            </p:nvPicPr>
            <p:blipFill>
              <a:blip r:embed="rId8"/>
              <a:stretch>
                <a:fillRect/>
              </a:stretch>
            </p:blipFill>
            <p:spPr>
              <a:xfrm>
                <a:off x="5543133" y="3536907"/>
                <a:ext cx="831240" cy="6580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36" name="Freihand 35">
                <a:extLst>
                  <a:ext uri="{FF2B5EF4-FFF2-40B4-BE49-F238E27FC236}">
                    <a16:creationId xmlns:a16="http://schemas.microsoft.com/office/drawing/2014/main" id="{729FC910-051F-4539-8520-5835BFE130E7}"/>
                  </a:ext>
                </a:extLst>
              </p14:cNvPr>
              <p14:cNvContentPartPr/>
              <p14:nvPr/>
            </p14:nvContentPartPr>
            <p14:xfrm>
              <a:off x="10471173" y="1489227"/>
              <a:ext cx="708120" cy="604080"/>
            </p14:xfrm>
          </p:contentPart>
        </mc:Choice>
        <mc:Fallback xmlns="">
          <p:pic>
            <p:nvPicPr>
              <p:cNvPr id="36" name="Freihand 35">
                <a:extLst>
                  <a:ext uri="{FF2B5EF4-FFF2-40B4-BE49-F238E27FC236}">
                    <a16:creationId xmlns:a16="http://schemas.microsoft.com/office/drawing/2014/main" id="{729FC910-051F-4539-8520-5835BFE130E7}"/>
                  </a:ext>
                </a:extLst>
              </p:cNvPr>
              <p:cNvPicPr/>
              <p:nvPr/>
            </p:nvPicPr>
            <p:blipFill>
              <a:blip r:embed="rId10"/>
              <a:stretch>
                <a:fillRect/>
              </a:stretch>
            </p:blipFill>
            <p:spPr>
              <a:xfrm>
                <a:off x="10466853" y="1484907"/>
                <a:ext cx="716760" cy="6127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37" name="Freihand 36">
                <a:extLst>
                  <a:ext uri="{FF2B5EF4-FFF2-40B4-BE49-F238E27FC236}">
                    <a16:creationId xmlns:a16="http://schemas.microsoft.com/office/drawing/2014/main" id="{63B32CB9-70A1-4035-936A-131D12E83CD8}"/>
                  </a:ext>
                </a:extLst>
              </p14:cNvPr>
              <p14:cNvContentPartPr/>
              <p14:nvPr/>
            </p14:nvContentPartPr>
            <p14:xfrm>
              <a:off x="7767573" y="1586067"/>
              <a:ext cx="2499120" cy="1548720"/>
            </p14:xfrm>
          </p:contentPart>
        </mc:Choice>
        <mc:Fallback xmlns="">
          <p:pic>
            <p:nvPicPr>
              <p:cNvPr id="37" name="Freihand 36">
                <a:extLst>
                  <a:ext uri="{FF2B5EF4-FFF2-40B4-BE49-F238E27FC236}">
                    <a16:creationId xmlns:a16="http://schemas.microsoft.com/office/drawing/2014/main" id="{63B32CB9-70A1-4035-936A-131D12E83CD8}"/>
                  </a:ext>
                </a:extLst>
              </p:cNvPr>
              <p:cNvPicPr/>
              <p:nvPr/>
            </p:nvPicPr>
            <p:blipFill>
              <a:blip r:embed="rId12"/>
              <a:stretch>
                <a:fillRect/>
              </a:stretch>
            </p:blipFill>
            <p:spPr>
              <a:xfrm>
                <a:off x="7763253" y="1581747"/>
                <a:ext cx="2507760" cy="15573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38" name="Freihand 37">
                <a:extLst>
                  <a:ext uri="{FF2B5EF4-FFF2-40B4-BE49-F238E27FC236}">
                    <a16:creationId xmlns:a16="http://schemas.microsoft.com/office/drawing/2014/main" id="{975B5ACA-FACE-4C50-91B9-865CF5B9C39D}"/>
                  </a:ext>
                </a:extLst>
              </p14:cNvPr>
              <p14:cNvContentPartPr/>
              <p14:nvPr/>
            </p14:nvContentPartPr>
            <p14:xfrm>
              <a:off x="6664893" y="3098067"/>
              <a:ext cx="934560" cy="844200"/>
            </p14:xfrm>
          </p:contentPart>
        </mc:Choice>
        <mc:Fallback xmlns="">
          <p:pic>
            <p:nvPicPr>
              <p:cNvPr id="38" name="Freihand 37">
                <a:extLst>
                  <a:ext uri="{FF2B5EF4-FFF2-40B4-BE49-F238E27FC236}">
                    <a16:creationId xmlns:a16="http://schemas.microsoft.com/office/drawing/2014/main" id="{975B5ACA-FACE-4C50-91B9-865CF5B9C39D}"/>
                  </a:ext>
                </a:extLst>
              </p:cNvPr>
              <p:cNvPicPr/>
              <p:nvPr/>
            </p:nvPicPr>
            <p:blipFill>
              <a:blip r:embed="rId14"/>
              <a:stretch>
                <a:fillRect/>
              </a:stretch>
            </p:blipFill>
            <p:spPr>
              <a:xfrm>
                <a:off x="6660573" y="3093745"/>
                <a:ext cx="943200" cy="852844"/>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39" name="Freihand 38">
                <a:extLst>
                  <a:ext uri="{FF2B5EF4-FFF2-40B4-BE49-F238E27FC236}">
                    <a16:creationId xmlns:a16="http://schemas.microsoft.com/office/drawing/2014/main" id="{69C899B1-A6F7-4F9D-AA3C-D709BD96C988}"/>
                  </a:ext>
                </a:extLst>
              </p14:cNvPr>
              <p14:cNvContentPartPr/>
              <p14:nvPr/>
            </p14:nvContentPartPr>
            <p14:xfrm>
              <a:off x="5166933" y="4869627"/>
              <a:ext cx="855360" cy="64080"/>
            </p14:xfrm>
          </p:contentPart>
        </mc:Choice>
        <mc:Fallback xmlns="">
          <p:pic>
            <p:nvPicPr>
              <p:cNvPr id="39" name="Freihand 38">
                <a:extLst>
                  <a:ext uri="{FF2B5EF4-FFF2-40B4-BE49-F238E27FC236}">
                    <a16:creationId xmlns:a16="http://schemas.microsoft.com/office/drawing/2014/main" id="{69C899B1-A6F7-4F9D-AA3C-D709BD96C988}"/>
                  </a:ext>
                </a:extLst>
              </p:cNvPr>
              <p:cNvPicPr/>
              <p:nvPr/>
            </p:nvPicPr>
            <p:blipFill>
              <a:blip r:embed="rId16"/>
              <a:stretch>
                <a:fillRect/>
              </a:stretch>
            </p:blipFill>
            <p:spPr>
              <a:xfrm>
                <a:off x="5162613" y="4865307"/>
                <a:ext cx="864000" cy="727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40" name="Freihand 39">
                <a:extLst>
                  <a:ext uri="{FF2B5EF4-FFF2-40B4-BE49-F238E27FC236}">
                    <a16:creationId xmlns:a16="http://schemas.microsoft.com/office/drawing/2014/main" id="{CCFB0AF8-781B-49CE-817F-847FFD3DC920}"/>
                  </a:ext>
                </a:extLst>
              </p14:cNvPr>
              <p14:cNvContentPartPr/>
              <p14:nvPr/>
            </p14:nvContentPartPr>
            <p14:xfrm>
              <a:off x="1652253" y="4896987"/>
              <a:ext cx="2013480" cy="87480"/>
            </p14:xfrm>
          </p:contentPart>
        </mc:Choice>
        <mc:Fallback xmlns="">
          <p:pic>
            <p:nvPicPr>
              <p:cNvPr id="40" name="Freihand 39">
                <a:extLst>
                  <a:ext uri="{FF2B5EF4-FFF2-40B4-BE49-F238E27FC236}">
                    <a16:creationId xmlns:a16="http://schemas.microsoft.com/office/drawing/2014/main" id="{CCFB0AF8-781B-49CE-817F-847FFD3DC920}"/>
                  </a:ext>
                </a:extLst>
              </p:cNvPr>
              <p:cNvPicPr/>
              <p:nvPr/>
            </p:nvPicPr>
            <p:blipFill>
              <a:blip r:embed="rId18"/>
              <a:stretch>
                <a:fillRect/>
              </a:stretch>
            </p:blipFill>
            <p:spPr>
              <a:xfrm>
                <a:off x="1647933" y="4892667"/>
                <a:ext cx="2022120" cy="961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41" name="Freihand 40">
                <a:extLst>
                  <a:ext uri="{FF2B5EF4-FFF2-40B4-BE49-F238E27FC236}">
                    <a16:creationId xmlns:a16="http://schemas.microsoft.com/office/drawing/2014/main" id="{4E1B80AD-A784-472E-802E-2F26676ACDDD}"/>
                  </a:ext>
                </a:extLst>
              </p14:cNvPr>
              <p14:cNvContentPartPr/>
              <p14:nvPr/>
            </p14:nvContentPartPr>
            <p14:xfrm>
              <a:off x="1793373" y="5661267"/>
              <a:ext cx="2140560" cy="126720"/>
            </p14:xfrm>
          </p:contentPart>
        </mc:Choice>
        <mc:Fallback xmlns="">
          <p:pic>
            <p:nvPicPr>
              <p:cNvPr id="41" name="Freihand 40">
                <a:extLst>
                  <a:ext uri="{FF2B5EF4-FFF2-40B4-BE49-F238E27FC236}">
                    <a16:creationId xmlns:a16="http://schemas.microsoft.com/office/drawing/2014/main" id="{4E1B80AD-A784-472E-802E-2F26676ACDDD}"/>
                  </a:ext>
                </a:extLst>
              </p:cNvPr>
              <p:cNvPicPr/>
              <p:nvPr/>
            </p:nvPicPr>
            <p:blipFill>
              <a:blip r:embed="rId20"/>
              <a:stretch>
                <a:fillRect/>
              </a:stretch>
            </p:blipFill>
            <p:spPr>
              <a:xfrm>
                <a:off x="1789053" y="5656947"/>
                <a:ext cx="2149200" cy="135360"/>
              </a:xfrm>
              <a:prstGeom prst="rect">
                <a:avLst/>
              </a:prstGeom>
            </p:spPr>
          </p:pic>
        </mc:Fallback>
      </mc:AlternateContent>
    </p:spTree>
    <p:extLst>
      <p:ext uri="{BB962C8B-B14F-4D97-AF65-F5344CB8AC3E}">
        <p14:creationId xmlns:p14="http://schemas.microsoft.com/office/powerpoint/2010/main" val="3802130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68465"/>
            <a:ext cx="12192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a:solidFill>
                  <a:sysClr val="windowText" lastClr="000000"/>
                </a:solidFill>
                <a:latin typeface="Arial" panose="020B0604020202020204" pitchFamily="34" charset="0"/>
                <a:cs typeface="Arial" panose="020B0604020202020204" pitchFamily="34" charset="0"/>
              </a:rPr>
              <a:t>Relationship between unemployment and economic growth</a:t>
            </a:r>
            <a:endParaRPr lang="en-US" sz="2800" dirty="0">
              <a:solidFill>
                <a:sysClr val="windowText" lastClr="000000"/>
              </a:solidFill>
            </a:endParaRPr>
          </a:p>
        </p:txBody>
      </p:sp>
      <p:sp>
        <p:nvSpPr>
          <p:cNvPr id="4" name="Textfeld 3"/>
          <p:cNvSpPr txBox="1"/>
          <p:nvPr/>
        </p:nvSpPr>
        <p:spPr>
          <a:xfrm>
            <a:off x="330496" y="480350"/>
            <a:ext cx="11531008" cy="3532850"/>
          </a:xfrm>
          <a:prstGeom prst="rect">
            <a:avLst/>
          </a:prstGeom>
          <a:noFill/>
        </p:spPr>
        <p:txBody>
          <a:bodyPr wrap="square" rtlCol="0">
            <a:noAutofit/>
          </a:bodyPr>
          <a:lstStyle/>
          <a:p>
            <a:r>
              <a:rPr lang="en-US" sz="2000"/>
              <a:t>In general, one would expect unemployment to fall when economic growth is high.</a:t>
            </a:r>
          </a:p>
          <a:p>
            <a:endParaRPr lang="en-US" sz="2000"/>
          </a:p>
          <a:p>
            <a:r>
              <a:rPr lang="en-US" sz="2000"/>
              <a:t>Thus, one could identify natural unemployment directly with potential output (cf. neoclassical theory and the long-run supply curve (AS)).</a:t>
            </a:r>
          </a:p>
          <a:p>
            <a:endParaRPr lang="de-DE" sz="2000" dirty="0"/>
          </a:p>
          <a:p>
            <a:r>
              <a:rPr lang="de-DE" sz="2000"/>
              <a:t>But </a:t>
            </a:r>
            <a:r>
              <a:rPr lang="de-DE" sz="2000" dirty="0" err="1"/>
              <a:t>Okun</a:t>
            </a:r>
            <a:r>
              <a:rPr lang="de-DE" sz="2000" dirty="0"/>
              <a:t> (</a:t>
            </a:r>
            <a:r>
              <a:rPr lang="de-DE" sz="2000"/>
              <a:t>1962) showed empirically:</a:t>
            </a:r>
          </a:p>
          <a:p>
            <a:r>
              <a:rPr lang="en-US" sz="2000">
                <a:latin typeface="Times New Roman" panose="02020603050405020304" pitchFamily="18" charset="0"/>
                <a:cs typeface="Times New Roman" panose="02020603050405020304" pitchFamily="18" charset="0"/>
                <a:hlinkClick r:id="rId3"/>
              </a:rPr>
              <a:t>Okun, Arthur M. (1962). “Potential GNP: Its Measurement and Significance.” Reprinted as Cowles Foundation Paper 190.</a:t>
            </a:r>
            <a:endParaRPr lang="en-US" sz="2000">
              <a:latin typeface="Times New Roman" panose="02020603050405020304" pitchFamily="18" charset="0"/>
              <a:cs typeface="Times New Roman" panose="02020603050405020304" pitchFamily="18" charset="0"/>
            </a:endParaRPr>
          </a:p>
          <a:p>
            <a:r>
              <a:rPr lang="de-DE" sz="2000" dirty="0"/>
              <a:t>	</a:t>
            </a:r>
          </a:p>
          <a:p>
            <a:endParaRPr lang="de-DE" sz="2000" dirty="0"/>
          </a:p>
          <a:p>
            <a:r>
              <a:rPr lang="de-DE" sz="2000" dirty="0"/>
              <a:t>In </a:t>
            </a:r>
            <a:r>
              <a:rPr lang="de-DE" sz="2000" err="1"/>
              <a:t>general</a:t>
            </a:r>
            <a:r>
              <a:rPr lang="de-DE" sz="2000"/>
              <a:t> </a:t>
            </a:r>
            <a:r>
              <a:rPr lang="de-DE" sz="2000" dirty="0"/>
              <a:t>O</a:t>
            </a:r>
            <a:r>
              <a:rPr lang="de-DE" sz="2000"/>
              <a:t>kun</a:t>
            </a:r>
            <a:r>
              <a:rPr lang="de-DE" sz="2000" dirty="0" err="1"/>
              <a:t>´s</a:t>
            </a:r>
            <a:r>
              <a:rPr lang="de-DE" sz="2000" dirty="0"/>
              <a:t> </a:t>
            </a:r>
            <a:r>
              <a:rPr lang="de-DE" sz="2000" dirty="0" err="1"/>
              <a:t>law</a:t>
            </a:r>
            <a:r>
              <a:rPr lang="de-DE" sz="2000" dirty="0"/>
              <a:t> </a:t>
            </a:r>
            <a:r>
              <a:rPr lang="de-DE" sz="2000" dirty="0" err="1"/>
              <a:t>implies</a:t>
            </a:r>
            <a:r>
              <a:rPr lang="de-DE" sz="2000" dirty="0"/>
              <a:t> </a:t>
            </a:r>
            <a:r>
              <a:rPr lang="de-DE" sz="2000" dirty="0" err="1"/>
              <a:t>that</a:t>
            </a:r>
            <a:r>
              <a:rPr lang="de-DE" sz="2000" dirty="0"/>
              <a:t> </a:t>
            </a:r>
            <a:r>
              <a:rPr lang="de-DE" sz="2000" dirty="0" err="1"/>
              <a:t>if</a:t>
            </a:r>
            <a:r>
              <a:rPr lang="de-DE" sz="2000" dirty="0"/>
              <a:t> </a:t>
            </a:r>
            <a:r>
              <a:rPr lang="de-DE" sz="2000" dirty="0" err="1"/>
              <a:t>output</a:t>
            </a:r>
            <a:r>
              <a:rPr lang="de-DE" sz="2000" dirty="0"/>
              <a:t> </a:t>
            </a:r>
            <a:r>
              <a:rPr lang="de-DE" sz="2000" dirty="0" err="1"/>
              <a:t>growth</a:t>
            </a:r>
            <a:r>
              <a:rPr lang="de-DE" sz="2000" dirty="0"/>
              <a:t> </a:t>
            </a:r>
            <a:r>
              <a:rPr lang="de-DE" sz="2000" dirty="0" err="1"/>
              <a:t>is</a:t>
            </a:r>
            <a:r>
              <a:rPr lang="de-DE" sz="2000" dirty="0"/>
              <a:t> 1%-point </a:t>
            </a:r>
            <a:r>
              <a:rPr lang="de-DE" sz="2000" dirty="0" err="1"/>
              <a:t>over</a:t>
            </a:r>
            <a:r>
              <a:rPr lang="de-DE" sz="2000" dirty="0"/>
              <a:t> potential </a:t>
            </a:r>
            <a:r>
              <a:rPr lang="de-DE" sz="2000" dirty="0" err="1"/>
              <a:t>growth</a:t>
            </a:r>
            <a:r>
              <a:rPr lang="de-DE" sz="2000" dirty="0"/>
              <a:t> </a:t>
            </a:r>
            <a:r>
              <a:rPr lang="de-DE" sz="2000" dirty="0" err="1"/>
              <a:t>than</a:t>
            </a:r>
            <a:r>
              <a:rPr lang="de-DE" sz="2000" dirty="0"/>
              <a:t> </a:t>
            </a:r>
            <a:r>
              <a:rPr lang="de-DE" sz="2000" dirty="0" err="1"/>
              <a:t>unemployment</a:t>
            </a:r>
            <a:r>
              <a:rPr lang="de-DE" sz="2000" dirty="0"/>
              <a:t> falls </a:t>
            </a:r>
            <a:r>
              <a:rPr lang="de-DE" sz="2000" dirty="0" err="1"/>
              <a:t>only</a:t>
            </a:r>
            <a:r>
              <a:rPr lang="de-DE" sz="2000" dirty="0"/>
              <a:t> </a:t>
            </a:r>
            <a:r>
              <a:rPr lang="de-DE" sz="2000" dirty="0" err="1"/>
              <a:t>by</a:t>
            </a:r>
            <a:r>
              <a:rPr lang="de-DE" sz="2000" dirty="0"/>
              <a:t> 0,5%-points.</a:t>
            </a:r>
          </a:p>
          <a:p>
            <a:endParaRPr lang="de-DE" sz="2000" dirty="0"/>
          </a:p>
          <a:p>
            <a:r>
              <a:rPr lang="en-US" sz="1400" dirty="0" err="1"/>
              <a:t>Okun</a:t>
            </a:r>
            <a:r>
              <a:rPr lang="en-US" sz="1400" dirty="0"/>
              <a:t>, Arthur M. 1962. “Potential GNP: Its Measurement and Significance.” Reprinted as Cowles Foundation Paper 190. </a:t>
            </a:r>
          </a:p>
          <a:p>
            <a:endParaRPr lang="de-DE" sz="1400" dirty="0"/>
          </a:p>
        </p:txBody>
      </p:sp>
      <p:sp>
        <p:nvSpPr>
          <p:cNvPr id="5" name="Rechteck 4"/>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Rechteck 1"/>
          <p:cNvSpPr/>
          <p:nvPr/>
        </p:nvSpPr>
        <p:spPr>
          <a:xfrm>
            <a:off x="259376" y="4142657"/>
            <a:ext cx="7929880" cy="2646878"/>
          </a:xfrm>
          <a:prstGeom prst="rect">
            <a:avLst/>
          </a:prstGeom>
        </p:spPr>
        <p:txBody>
          <a:bodyPr wrap="square">
            <a:spAutoFit/>
          </a:bodyPr>
          <a:lstStyle/>
          <a:p>
            <a:pPr algn="ctr"/>
            <a:r>
              <a:rPr lang="de-DE" sz="2000" u="sng" dirty="0" err="1"/>
              <a:t>Reasons</a:t>
            </a:r>
            <a:r>
              <a:rPr lang="de-DE" sz="2000" u="sng" dirty="0"/>
              <a:t>:</a:t>
            </a:r>
          </a:p>
          <a:p>
            <a:endParaRPr lang="en-US" sz="2000" dirty="0"/>
          </a:p>
          <a:p>
            <a:pPr marL="457200" indent="-457200">
              <a:buFont typeface="Arial" panose="020B0604020202020204" pitchFamily="34" charset="0"/>
              <a:buChar char="•"/>
            </a:pPr>
            <a:r>
              <a:rPr lang="en-US" sz="1800" dirty="0"/>
              <a:t>Firms adjust employment less than one for one in response to deviations of output to the natural growth rate.</a:t>
            </a:r>
          </a:p>
          <a:p>
            <a:pPr marL="457200" indent="-457200">
              <a:buFont typeface="Arial" panose="020B0604020202020204" pitchFamily="34" charset="0"/>
              <a:buChar char="•"/>
            </a:pPr>
            <a:endParaRPr lang="en-US" sz="1800" dirty="0"/>
          </a:p>
          <a:p>
            <a:pPr marL="457200" indent="-457200">
              <a:buFont typeface="Arial" panose="020B0604020202020204" pitchFamily="34" charset="0"/>
              <a:buChar char="•"/>
            </a:pPr>
            <a:r>
              <a:rPr lang="en-US" sz="1800" dirty="0"/>
              <a:t>The labor force participation of the population increases over time (for Germany, especially the labor force participation of women).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sz="1800" dirty="0"/>
              <a:t>Labor productivity increases (currently in particular due to digitalization)</a:t>
            </a:r>
            <a:endParaRPr lang="de-DE" sz="1800" dirty="0"/>
          </a:p>
        </p:txBody>
      </p:sp>
      <mc:AlternateContent xmlns:mc="http://schemas.openxmlformats.org/markup-compatibility/2006" xmlns:p14="http://schemas.microsoft.com/office/powerpoint/2010/main">
        <mc:Choice Requires="p14">
          <p:contentPart p14:bwMode="auto" r:id="rId4">
            <p14:nvContentPartPr>
              <p14:cNvPr id="3" name="Freihand 2">
                <a:extLst>
                  <a:ext uri="{FF2B5EF4-FFF2-40B4-BE49-F238E27FC236}">
                    <a16:creationId xmlns:a16="http://schemas.microsoft.com/office/drawing/2014/main" id="{7E0E4917-970B-44F3-9EB4-9B46441A858E}"/>
                  </a:ext>
                </a:extLst>
              </p14:cNvPr>
              <p14:cNvContentPartPr/>
              <p14:nvPr/>
            </p14:nvContentPartPr>
            <p14:xfrm>
              <a:off x="554253" y="870747"/>
              <a:ext cx="8246160" cy="125280"/>
            </p14:xfrm>
          </p:contentPart>
        </mc:Choice>
        <mc:Fallback xmlns="">
          <p:pic>
            <p:nvPicPr>
              <p:cNvPr id="3" name="Freihand 2">
                <a:extLst>
                  <a:ext uri="{FF2B5EF4-FFF2-40B4-BE49-F238E27FC236}">
                    <a16:creationId xmlns:a16="http://schemas.microsoft.com/office/drawing/2014/main" id="{7E0E4917-970B-44F3-9EB4-9B46441A858E}"/>
                  </a:ext>
                </a:extLst>
              </p:cNvPr>
              <p:cNvPicPr/>
              <p:nvPr/>
            </p:nvPicPr>
            <p:blipFill>
              <a:blip r:embed="rId5"/>
              <a:stretch>
                <a:fillRect/>
              </a:stretch>
            </p:blipFill>
            <p:spPr>
              <a:xfrm>
                <a:off x="549933" y="866427"/>
                <a:ext cx="8254800" cy="1339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6" name="Freihand 45">
                <a:extLst>
                  <a:ext uri="{FF2B5EF4-FFF2-40B4-BE49-F238E27FC236}">
                    <a16:creationId xmlns:a16="http://schemas.microsoft.com/office/drawing/2014/main" id="{5CA509B3-34FD-4347-A881-C50204180CAB}"/>
                  </a:ext>
                </a:extLst>
              </p14:cNvPr>
              <p14:cNvContentPartPr/>
              <p14:nvPr/>
            </p14:nvContentPartPr>
            <p14:xfrm>
              <a:off x="9530493" y="81627"/>
              <a:ext cx="1912680" cy="1220760"/>
            </p14:xfrm>
          </p:contentPart>
        </mc:Choice>
        <mc:Fallback xmlns="">
          <p:pic>
            <p:nvPicPr>
              <p:cNvPr id="46" name="Freihand 45">
                <a:extLst>
                  <a:ext uri="{FF2B5EF4-FFF2-40B4-BE49-F238E27FC236}">
                    <a16:creationId xmlns:a16="http://schemas.microsoft.com/office/drawing/2014/main" id="{5CA509B3-34FD-4347-A881-C50204180CAB}"/>
                  </a:ext>
                </a:extLst>
              </p:cNvPr>
              <p:cNvPicPr/>
              <p:nvPr/>
            </p:nvPicPr>
            <p:blipFill>
              <a:blip r:embed="rId7"/>
              <a:stretch>
                <a:fillRect/>
              </a:stretch>
            </p:blipFill>
            <p:spPr>
              <a:xfrm>
                <a:off x="9526173" y="77307"/>
                <a:ext cx="1921320" cy="12294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1" name="Freihand 80">
                <a:extLst>
                  <a:ext uri="{FF2B5EF4-FFF2-40B4-BE49-F238E27FC236}">
                    <a16:creationId xmlns:a16="http://schemas.microsoft.com/office/drawing/2014/main" id="{56885E30-7B71-4977-8AB4-F4EDFFF2E5EA}"/>
                  </a:ext>
                </a:extLst>
              </p14:cNvPr>
              <p14:cNvContentPartPr/>
              <p14:nvPr/>
            </p14:nvContentPartPr>
            <p14:xfrm>
              <a:off x="692853" y="4570827"/>
              <a:ext cx="7125480" cy="2262240"/>
            </p14:xfrm>
          </p:contentPart>
        </mc:Choice>
        <mc:Fallback xmlns="">
          <p:pic>
            <p:nvPicPr>
              <p:cNvPr id="81" name="Freihand 80">
                <a:extLst>
                  <a:ext uri="{FF2B5EF4-FFF2-40B4-BE49-F238E27FC236}">
                    <a16:creationId xmlns:a16="http://schemas.microsoft.com/office/drawing/2014/main" id="{56885E30-7B71-4977-8AB4-F4EDFFF2E5EA}"/>
                  </a:ext>
                </a:extLst>
              </p:cNvPr>
              <p:cNvPicPr/>
              <p:nvPr/>
            </p:nvPicPr>
            <p:blipFill>
              <a:blip r:embed="rId9"/>
              <a:stretch>
                <a:fillRect/>
              </a:stretch>
            </p:blipFill>
            <p:spPr>
              <a:xfrm>
                <a:off x="688533" y="4566507"/>
                <a:ext cx="7134120" cy="22708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3" name="Freihand 82">
                <a:extLst>
                  <a:ext uri="{FF2B5EF4-FFF2-40B4-BE49-F238E27FC236}">
                    <a16:creationId xmlns:a16="http://schemas.microsoft.com/office/drawing/2014/main" id="{4ABC35FB-19C7-4A7B-9419-13217F424446}"/>
                  </a:ext>
                </a:extLst>
              </p14:cNvPr>
              <p14:cNvContentPartPr/>
              <p14:nvPr/>
            </p14:nvContentPartPr>
            <p14:xfrm>
              <a:off x="241773" y="1845267"/>
              <a:ext cx="11710080" cy="2611080"/>
            </p14:xfrm>
          </p:contentPart>
        </mc:Choice>
        <mc:Fallback xmlns="">
          <p:pic>
            <p:nvPicPr>
              <p:cNvPr id="83" name="Freihand 82">
                <a:extLst>
                  <a:ext uri="{FF2B5EF4-FFF2-40B4-BE49-F238E27FC236}">
                    <a16:creationId xmlns:a16="http://schemas.microsoft.com/office/drawing/2014/main" id="{4ABC35FB-19C7-4A7B-9419-13217F424446}"/>
                  </a:ext>
                </a:extLst>
              </p:cNvPr>
              <p:cNvPicPr/>
              <p:nvPr/>
            </p:nvPicPr>
            <p:blipFill>
              <a:blip r:embed="rId11"/>
              <a:stretch>
                <a:fillRect/>
              </a:stretch>
            </p:blipFill>
            <p:spPr>
              <a:xfrm>
                <a:off x="237453" y="1840947"/>
                <a:ext cx="11718720" cy="2619720"/>
              </a:xfrm>
              <a:prstGeom prst="rect">
                <a:avLst/>
              </a:prstGeom>
            </p:spPr>
          </p:pic>
        </mc:Fallback>
      </mc:AlternateContent>
    </p:spTree>
    <p:extLst>
      <p:ext uri="{BB962C8B-B14F-4D97-AF65-F5344CB8AC3E}">
        <p14:creationId xmlns:p14="http://schemas.microsoft.com/office/powerpoint/2010/main" val="7271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itle 1">
            <a:extLst>
              <a:ext uri="{FF2B5EF4-FFF2-40B4-BE49-F238E27FC236}">
                <a16:creationId xmlns:a16="http://schemas.microsoft.com/office/drawing/2014/main" id="{F7D6AF69-0998-AA12-5448-BBF65A7365A5}"/>
              </a:ext>
            </a:extLst>
          </p:cNvPr>
          <p:cNvSpPr txBox="1">
            <a:spLocks/>
          </p:cNvSpPr>
          <p:nvPr/>
        </p:nvSpPr>
        <p:spPr>
          <a:xfrm>
            <a:off x="457200" y="274637"/>
            <a:ext cx="8229600" cy="845319"/>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de-DE" b="1" dirty="0" err="1"/>
              <a:t>Okun’s</a:t>
            </a:r>
            <a:r>
              <a:rPr lang="de-DE" b="1" dirty="0"/>
              <a:t> Law</a:t>
            </a:r>
            <a:endParaRPr lang="en-US" b="1" dirty="0"/>
          </a:p>
        </p:txBody>
      </p:sp>
      <p:sp>
        <p:nvSpPr>
          <p:cNvPr id="3" name="Textfeld 2">
            <a:extLst>
              <a:ext uri="{FF2B5EF4-FFF2-40B4-BE49-F238E27FC236}">
                <a16:creationId xmlns:a16="http://schemas.microsoft.com/office/drawing/2014/main" id="{36D5AAAC-5995-5904-3962-96E00B7C8039}"/>
              </a:ext>
            </a:extLst>
          </p:cNvPr>
          <p:cNvSpPr txBox="1"/>
          <p:nvPr/>
        </p:nvSpPr>
        <p:spPr>
          <a:xfrm>
            <a:off x="545173" y="971525"/>
            <a:ext cx="9001000" cy="5631156"/>
          </a:xfrm>
          <a:prstGeom prst="rect">
            <a:avLst/>
          </a:prstGeom>
          <a:noFill/>
        </p:spPr>
        <p:txBody>
          <a:bodyPr wrap="square" rtlCol="0">
            <a:noAutofit/>
          </a:bodyPr>
          <a:lstStyle/>
          <a:p>
            <a:pPr algn="ctr"/>
            <a:r>
              <a:rPr lang="en-US" sz="2800" dirty="0"/>
              <a:t> Arthur Melvin </a:t>
            </a:r>
            <a:r>
              <a:rPr lang="en-US" sz="2800" dirty="0" err="1"/>
              <a:t>Okun</a:t>
            </a:r>
            <a:r>
              <a:rPr lang="en-US" sz="2800" dirty="0"/>
              <a:t> based on</a:t>
            </a:r>
          </a:p>
          <a:p>
            <a:pPr algn="ctr"/>
            <a:r>
              <a:rPr lang="en-US" sz="2800" b="1" dirty="0"/>
              <a:t>empirical observations </a:t>
            </a:r>
            <a:r>
              <a:rPr lang="en-US" sz="2800" dirty="0"/>
              <a:t>(1962):</a:t>
            </a:r>
          </a:p>
          <a:p>
            <a:endParaRPr lang="en-US" sz="2400" dirty="0"/>
          </a:p>
          <a:p>
            <a:r>
              <a:rPr lang="en-US" sz="2400" dirty="0"/>
              <a:t>Every rise of 1%-point in cyclical unemployment is</a:t>
            </a:r>
          </a:p>
          <a:p>
            <a:r>
              <a:rPr lang="en-US" sz="2400" dirty="0"/>
              <a:t>associated with a lowering of 2%-points of the output gap.</a:t>
            </a:r>
          </a:p>
          <a:p>
            <a:endParaRPr lang="en-US" sz="2400" b="1" dirty="0">
              <a:latin typeface="+mj-lt"/>
            </a:endParaRPr>
          </a:p>
          <a:p>
            <a:r>
              <a:rPr lang="en-US" sz="2400" b="1" dirty="0">
                <a:latin typeface="+mj-lt"/>
                <a:ea typeface="Arial Unicode MS"/>
                <a:cs typeface="Arial Unicode MS"/>
              </a:rPr>
              <a:t>−2(</a:t>
            </a:r>
            <a:r>
              <a:rPr lang="en-US" sz="2400" b="1" dirty="0">
                <a:latin typeface="+mj-lt"/>
              </a:rPr>
              <a:t>u - u*</a:t>
            </a:r>
            <a:r>
              <a:rPr lang="en-US" sz="2400" b="1" dirty="0">
                <a:latin typeface="+mj-lt"/>
                <a:ea typeface="Arial Unicode MS"/>
                <a:cs typeface="Arial Unicode MS"/>
              </a:rPr>
              <a:t>)	=	</a:t>
            </a:r>
            <a:r>
              <a:rPr lang="en-US" sz="2400" b="1" dirty="0">
                <a:latin typeface="+mj-lt"/>
              </a:rPr>
              <a:t> (Y – Y*)/Y*		(Gap Version)</a:t>
            </a:r>
          </a:p>
          <a:p>
            <a:endParaRPr lang="en-US" sz="2400" b="1" dirty="0">
              <a:latin typeface="+mj-lt"/>
            </a:endParaRPr>
          </a:p>
          <a:p>
            <a:r>
              <a:rPr lang="en-US" sz="2400" b="1" dirty="0">
                <a:latin typeface="+mj-lt"/>
              </a:rPr>
              <a:t>				or</a:t>
            </a:r>
          </a:p>
          <a:p>
            <a:endParaRPr lang="en-US" sz="2400" b="1" dirty="0">
              <a:latin typeface="+mj-lt"/>
            </a:endParaRPr>
          </a:p>
          <a:p>
            <a:r>
              <a:rPr lang="en-US" sz="2400" b="1" dirty="0">
                <a:latin typeface="+mj-lt"/>
              </a:rPr>
              <a:t>-2</a:t>
            </a:r>
            <a:r>
              <a:rPr lang="el-GR" sz="2400" b="1" dirty="0">
                <a:latin typeface="+mj-lt"/>
              </a:rPr>
              <a:t>Δ</a:t>
            </a:r>
            <a:r>
              <a:rPr lang="de-DE" sz="2400" b="1" dirty="0">
                <a:latin typeface="+mj-lt"/>
              </a:rPr>
              <a:t>u		=	</a:t>
            </a:r>
            <a:r>
              <a:rPr lang="de-DE" sz="2400" b="1" dirty="0" err="1">
                <a:latin typeface="+mj-lt"/>
              </a:rPr>
              <a:t>g</a:t>
            </a:r>
            <a:r>
              <a:rPr lang="de-DE" sz="2400" b="1" baseline="-25000" dirty="0" err="1">
                <a:latin typeface="+mj-lt"/>
              </a:rPr>
              <a:t>y</a:t>
            </a:r>
            <a:r>
              <a:rPr lang="de-DE" sz="2400" b="1" baseline="-25000" dirty="0">
                <a:latin typeface="+mj-lt"/>
              </a:rPr>
              <a:t>       </a:t>
            </a:r>
            <a:r>
              <a:rPr lang="en-US" sz="2400" b="1" dirty="0"/>
              <a:t>–</a:t>
            </a:r>
            <a:r>
              <a:rPr lang="de-DE" sz="2400" b="1" dirty="0">
                <a:latin typeface="+mj-lt"/>
              </a:rPr>
              <a:t>     g</a:t>
            </a:r>
            <a:r>
              <a:rPr lang="en-US" sz="2400" b="1" baseline="-25000" dirty="0"/>
              <a:t>Y*</a:t>
            </a:r>
            <a:r>
              <a:rPr lang="en-US" sz="2400" b="1" dirty="0"/>
              <a:t>		(Growth Version)</a:t>
            </a:r>
          </a:p>
          <a:p>
            <a:endParaRPr lang="en-US" sz="2800" b="1" cap="small" baseline="-25000" dirty="0">
              <a:latin typeface="+mj-lt"/>
            </a:endParaRPr>
          </a:p>
          <a:p>
            <a:endParaRPr lang="en-US" sz="2400" cap="small" baseline="-25000" dirty="0">
              <a:latin typeface="+mj-lt"/>
            </a:endParaRPr>
          </a:p>
          <a:p>
            <a:r>
              <a:rPr lang="de-DE" sz="2400" dirty="0" err="1"/>
              <a:t>g</a:t>
            </a:r>
            <a:r>
              <a:rPr lang="de-DE" sz="2400" baseline="-25000" dirty="0" err="1"/>
              <a:t>y</a:t>
            </a:r>
            <a:r>
              <a:rPr lang="de-DE" sz="2400" dirty="0"/>
              <a:t>, g</a:t>
            </a:r>
            <a:r>
              <a:rPr lang="en-US" sz="2400" baseline="-25000" dirty="0"/>
              <a:t>Y*</a:t>
            </a:r>
            <a:r>
              <a:rPr lang="en-US" sz="2400" dirty="0"/>
              <a:t>: growth rates of actual and potential out respectively</a:t>
            </a:r>
          </a:p>
          <a:p>
            <a:r>
              <a:rPr lang="el-GR" sz="2400" dirty="0"/>
              <a:t>Δ</a:t>
            </a:r>
            <a:r>
              <a:rPr lang="de-DE" sz="2400" dirty="0"/>
              <a:t>u:	</a:t>
            </a:r>
            <a:r>
              <a:rPr lang="de-DE" sz="2400" dirty="0" err="1"/>
              <a:t>change</a:t>
            </a:r>
            <a:r>
              <a:rPr lang="de-DE" sz="2400" dirty="0"/>
              <a:t> in </a:t>
            </a:r>
            <a:r>
              <a:rPr lang="de-DE" sz="2400" dirty="0" err="1"/>
              <a:t>unemployment</a:t>
            </a:r>
            <a:r>
              <a:rPr lang="de-DE" sz="2400" dirty="0"/>
              <a:t> </a:t>
            </a:r>
            <a:r>
              <a:rPr lang="de-DE" sz="2400" dirty="0" err="1"/>
              <a:t>over</a:t>
            </a:r>
            <a:r>
              <a:rPr lang="de-DE" sz="2400" dirty="0"/>
              <a:t> time</a:t>
            </a:r>
            <a:endParaRPr lang="en-US" sz="2400" cap="small" baseline="-25000" dirty="0">
              <a:latin typeface="+mj-lt"/>
            </a:endParaRPr>
          </a:p>
        </p:txBody>
      </p:sp>
      <mc:AlternateContent xmlns:mc="http://schemas.openxmlformats.org/markup-compatibility/2006">
        <mc:Choice xmlns:p14="http://schemas.microsoft.com/office/powerpoint/2010/main" Requires="p14">
          <p:contentPart p14:bwMode="auto" r:id="rId3">
            <p14:nvContentPartPr>
              <p14:cNvPr id="180" name="Freihand 179">
                <a:extLst>
                  <a:ext uri="{FF2B5EF4-FFF2-40B4-BE49-F238E27FC236}">
                    <a16:creationId xmlns:a16="http://schemas.microsoft.com/office/drawing/2014/main" id="{FF065257-C3E5-4BD0-998D-17E846BE50A5}"/>
                  </a:ext>
                </a:extLst>
              </p14:cNvPr>
              <p14:cNvContentPartPr/>
              <p14:nvPr/>
            </p14:nvContentPartPr>
            <p14:xfrm>
              <a:off x="311253" y="368907"/>
              <a:ext cx="11668680" cy="3723840"/>
            </p14:xfrm>
          </p:contentPart>
        </mc:Choice>
        <mc:Fallback>
          <p:pic>
            <p:nvPicPr>
              <p:cNvPr id="180" name="Freihand 179">
                <a:extLst>
                  <a:ext uri="{FF2B5EF4-FFF2-40B4-BE49-F238E27FC236}">
                    <a16:creationId xmlns:a16="http://schemas.microsoft.com/office/drawing/2014/main" id="{FF065257-C3E5-4BD0-998D-17E846BE50A5}"/>
                  </a:ext>
                </a:extLst>
              </p:cNvPr>
              <p:cNvPicPr/>
              <p:nvPr/>
            </p:nvPicPr>
            <p:blipFill>
              <a:blip r:embed="rId4"/>
              <a:stretch>
                <a:fillRect/>
              </a:stretch>
            </p:blipFill>
            <p:spPr>
              <a:xfrm>
                <a:off x="306933" y="364587"/>
                <a:ext cx="11677320" cy="3732481"/>
              </a:xfrm>
              <a:prstGeom prst="rect">
                <a:avLst/>
              </a:prstGeom>
            </p:spPr>
          </p:pic>
        </mc:Fallback>
      </mc:AlternateContent>
    </p:spTree>
    <p:extLst>
      <p:ext uri="{BB962C8B-B14F-4D97-AF65-F5344CB8AC3E}">
        <p14:creationId xmlns:p14="http://schemas.microsoft.com/office/powerpoint/2010/main" val="1412394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itle 1">
            <a:extLst>
              <a:ext uri="{FF2B5EF4-FFF2-40B4-BE49-F238E27FC236}">
                <a16:creationId xmlns:a16="http://schemas.microsoft.com/office/drawing/2014/main" id="{F9832C48-7D4E-7BE3-ABBA-6C80921E14BE}"/>
              </a:ext>
            </a:extLst>
          </p:cNvPr>
          <p:cNvSpPr txBox="1">
            <a:spLocks/>
          </p:cNvSpPr>
          <p:nvPr/>
        </p:nvSpPr>
        <p:spPr>
          <a:xfrm>
            <a:off x="457200" y="301909"/>
            <a:ext cx="8229600" cy="638484"/>
          </a:xfrm>
          <a:prstGeom prst="rect">
            <a:avLst/>
          </a:prstGeom>
        </p:spPr>
        <p:txBody>
          <a:bodyPr>
            <a:normAutofit fontScale="90000" lnSpcReduction="20000"/>
          </a:bodyPr>
          <a:lstStyle>
            <a:lvl1pPr algn="ctr" rtl="0" hangingPunct="0">
              <a:tabLst/>
              <a:defRPr lang="de-DE" sz="4400" b="0" i="0" u="none" strike="noStrike" kern="1200">
                <a:ln>
                  <a:noFill/>
                </a:ln>
                <a:latin typeface="Arial" pitchFamily="18"/>
              </a:defRPr>
            </a:lvl1pPr>
          </a:lstStyle>
          <a:p>
            <a:r>
              <a:rPr lang="de-DE" b="1" dirty="0" err="1"/>
              <a:t>Okun’s</a:t>
            </a:r>
            <a:r>
              <a:rPr lang="de-DE" b="1" dirty="0"/>
              <a:t> Law</a:t>
            </a:r>
            <a:endParaRPr lang="en-US" b="1" dirty="0"/>
          </a:p>
        </p:txBody>
      </p:sp>
      <p:sp>
        <p:nvSpPr>
          <p:cNvPr id="3" name="Textfeld 2">
            <a:extLst>
              <a:ext uri="{FF2B5EF4-FFF2-40B4-BE49-F238E27FC236}">
                <a16:creationId xmlns:a16="http://schemas.microsoft.com/office/drawing/2014/main" id="{6173A200-9A57-D045-6CBD-366212739EF7}"/>
              </a:ext>
            </a:extLst>
          </p:cNvPr>
          <p:cNvSpPr txBox="1"/>
          <p:nvPr/>
        </p:nvSpPr>
        <p:spPr>
          <a:xfrm>
            <a:off x="312291" y="794907"/>
            <a:ext cx="9371027" cy="5534641"/>
          </a:xfrm>
          <a:prstGeom prst="rect">
            <a:avLst/>
          </a:prstGeom>
          <a:noFill/>
        </p:spPr>
        <p:txBody>
          <a:bodyPr wrap="square" rtlCol="0">
            <a:noAutofit/>
          </a:bodyPr>
          <a:lstStyle/>
          <a:p>
            <a:r>
              <a:rPr lang="de-DE" sz="3200" dirty="0"/>
              <a:t>In </a:t>
            </a:r>
            <a:r>
              <a:rPr lang="de-DE" sz="3200" err="1"/>
              <a:t>general</a:t>
            </a:r>
            <a:r>
              <a:rPr lang="de-DE" sz="3200"/>
              <a:t> </a:t>
            </a:r>
            <a:r>
              <a:rPr lang="de-DE" sz="3200" dirty="0"/>
              <a:t>O</a:t>
            </a:r>
            <a:r>
              <a:rPr lang="de-DE" sz="3200"/>
              <a:t>kun</a:t>
            </a:r>
            <a:r>
              <a:rPr lang="de-DE" sz="3200" dirty="0" err="1"/>
              <a:t>´s</a:t>
            </a:r>
            <a:r>
              <a:rPr lang="de-DE" sz="3200" dirty="0"/>
              <a:t> </a:t>
            </a:r>
            <a:r>
              <a:rPr lang="de-DE" sz="3200" dirty="0" err="1"/>
              <a:t>law</a:t>
            </a:r>
            <a:r>
              <a:rPr lang="de-DE" sz="3200" dirty="0"/>
              <a:t> </a:t>
            </a:r>
            <a:r>
              <a:rPr lang="de-DE" sz="3200" dirty="0" err="1"/>
              <a:t>implies</a:t>
            </a:r>
            <a:r>
              <a:rPr lang="de-DE" sz="3200" dirty="0"/>
              <a:t> </a:t>
            </a:r>
            <a:r>
              <a:rPr lang="de-DE" sz="3200" dirty="0" err="1"/>
              <a:t>that</a:t>
            </a:r>
            <a:r>
              <a:rPr lang="de-DE" sz="3200" dirty="0"/>
              <a:t> </a:t>
            </a:r>
            <a:r>
              <a:rPr lang="de-DE" sz="3200" dirty="0" err="1"/>
              <a:t>if</a:t>
            </a:r>
            <a:r>
              <a:rPr lang="de-DE" sz="3200" dirty="0"/>
              <a:t> </a:t>
            </a:r>
            <a:r>
              <a:rPr lang="de-DE" sz="3200" dirty="0" err="1"/>
              <a:t>output</a:t>
            </a:r>
            <a:r>
              <a:rPr lang="de-DE" sz="3200" dirty="0"/>
              <a:t> </a:t>
            </a:r>
            <a:r>
              <a:rPr lang="de-DE" sz="3200" dirty="0" err="1"/>
              <a:t>growth</a:t>
            </a:r>
            <a:r>
              <a:rPr lang="de-DE" sz="3200" dirty="0"/>
              <a:t> </a:t>
            </a:r>
            <a:r>
              <a:rPr lang="de-DE" sz="3200" dirty="0" err="1"/>
              <a:t>is</a:t>
            </a:r>
            <a:r>
              <a:rPr lang="de-DE" sz="3200" dirty="0"/>
              <a:t> 1%-point </a:t>
            </a:r>
            <a:r>
              <a:rPr lang="de-DE" sz="3200" dirty="0" err="1"/>
              <a:t>over</a:t>
            </a:r>
            <a:r>
              <a:rPr lang="de-DE" sz="3200" dirty="0"/>
              <a:t> potential </a:t>
            </a:r>
            <a:r>
              <a:rPr lang="de-DE" sz="3200" dirty="0" err="1"/>
              <a:t>growth</a:t>
            </a:r>
            <a:r>
              <a:rPr lang="de-DE" sz="3200" dirty="0"/>
              <a:t> </a:t>
            </a:r>
            <a:r>
              <a:rPr lang="de-DE" sz="3200" dirty="0" err="1"/>
              <a:t>than</a:t>
            </a:r>
            <a:r>
              <a:rPr lang="de-DE" sz="3200" dirty="0"/>
              <a:t> </a:t>
            </a:r>
            <a:r>
              <a:rPr lang="de-DE" sz="3200" dirty="0" err="1"/>
              <a:t>unemployment</a:t>
            </a:r>
            <a:r>
              <a:rPr lang="de-DE" sz="3200" dirty="0"/>
              <a:t> falls </a:t>
            </a:r>
            <a:r>
              <a:rPr lang="de-DE" sz="3200" dirty="0" err="1"/>
              <a:t>only</a:t>
            </a:r>
            <a:r>
              <a:rPr lang="de-DE" sz="3200" dirty="0"/>
              <a:t> </a:t>
            </a:r>
            <a:r>
              <a:rPr lang="de-DE" sz="3200" dirty="0" err="1"/>
              <a:t>by</a:t>
            </a:r>
            <a:r>
              <a:rPr lang="de-DE" sz="3200" dirty="0"/>
              <a:t> ½%-points.</a:t>
            </a:r>
          </a:p>
          <a:p>
            <a:endParaRPr lang="de-DE" sz="3200" dirty="0"/>
          </a:p>
          <a:p>
            <a:pPr algn="ctr"/>
            <a:r>
              <a:rPr lang="de-DE" sz="3200" u="sng" dirty="0" err="1"/>
              <a:t>Reasons</a:t>
            </a:r>
            <a:r>
              <a:rPr lang="de-DE" sz="3200" u="sng" dirty="0"/>
              <a:t>:</a:t>
            </a:r>
          </a:p>
          <a:p>
            <a:endParaRPr lang="en-US" sz="3200" dirty="0"/>
          </a:p>
          <a:p>
            <a:pPr marL="457200" indent="-457200">
              <a:buFont typeface="Arial" panose="020B0604020202020204" pitchFamily="34" charset="0"/>
              <a:buChar char="•"/>
            </a:pPr>
            <a:r>
              <a:rPr lang="en-US" sz="2800" dirty="0"/>
              <a:t>Firms adjust employment less than one for one in response to deviations of output to the natural growth rate.</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Labor participation increases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Labor productivity increases</a:t>
            </a:r>
            <a:endParaRPr lang="de-DE" sz="2800" dirty="0"/>
          </a:p>
          <a:p>
            <a:endParaRPr lang="de-DE" sz="3200" cap="small" baseline="-25000" dirty="0">
              <a:latin typeface="+mj-lt"/>
            </a:endParaRPr>
          </a:p>
          <a:p>
            <a:endParaRPr lang="en-US" sz="3200" cap="small" baseline="-25000" dirty="0">
              <a:latin typeface="+mj-lt"/>
            </a:endParaRPr>
          </a:p>
        </p:txBody>
      </p:sp>
      <mc:AlternateContent xmlns:mc="http://schemas.openxmlformats.org/markup-compatibility/2006" xmlns:p14="http://schemas.microsoft.com/office/powerpoint/2010/main">
        <mc:Choice Requires="p14">
          <p:contentPart p14:bwMode="auto" r:id="rId3">
            <p14:nvContentPartPr>
              <p14:cNvPr id="4" name="Freihand 3">
                <a:extLst>
                  <a:ext uri="{FF2B5EF4-FFF2-40B4-BE49-F238E27FC236}">
                    <a16:creationId xmlns:a16="http://schemas.microsoft.com/office/drawing/2014/main" id="{79A66DB9-C901-4681-A7E6-EC0A5C250FA5}"/>
                  </a:ext>
                </a:extLst>
              </p14:cNvPr>
              <p14:cNvContentPartPr/>
              <p14:nvPr/>
            </p14:nvContentPartPr>
            <p14:xfrm>
              <a:off x="811653" y="4168347"/>
              <a:ext cx="3793320" cy="63000"/>
            </p14:xfrm>
          </p:contentPart>
        </mc:Choice>
        <mc:Fallback xmlns="">
          <p:pic>
            <p:nvPicPr>
              <p:cNvPr id="4" name="Freihand 3">
                <a:extLst>
                  <a:ext uri="{FF2B5EF4-FFF2-40B4-BE49-F238E27FC236}">
                    <a16:creationId xmlns:a16="http://schemas.microsoft.com/office/drawing/2014/main" id="{79A66DB9-C901-4681-A7E6-EC0A5C250FA5}"/>
                  </a:ext>
                </a:extLst>
              </p:cNvPr>
              <p:cNvPicPr/>
              <p:nvPr/>
            </p:nvPicPr>
            <p:blipFill>
              <a:blip r:embed="rId4"/>
              <a:stretch>
                <a:fillRect/>
              </a:stretch>
            </p:blipFill>
            <p:spPr>
              <a:xfrm>
                <a:off x="807333" y="4164027"/>
                <a:ext cx="3801960" cy="716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Freihand 4">
                <a:extLst>
                  <a:ext uri="{FF2B5EF4-FFF2-40B4-BE49-F238E27FC236}">
                    <a16:creationId xmlns:a16="http://schemas.microsoft.com/office/drawing/2014/main" id="{31048345-A834-4FA1-98BB-8A4F48939E68}"/>
                  </a:ext>
                </a:extLst>
              </p14:cNvPr>
              <p14:cNvContentPartPr/>
              <p14:nvPr/>
            </p14:nvContentPartPr>
            <p14:xfrm>
              <a:off x="1632813" y="6423027"/>
              <a:ext cx="1935360" cy="96120"/>
            </p14:xfrm>
          </p:contentPart>
        </mc:Choice>
        <mc:Fallback xmlns="">
          <p:pic>
            <p:nvPicPr>
              <p:cNvPr id="5" name="Freihand 4">
                <a:extLst>
                  <a:ext uri="{FF2B5EF4-FFF2-40B4-BE49-F238E27FC236}">
                    <a16:creationId xmlns:a16="http://schemas.microsoft.com/office/drawing/2014/main" id="{31048345-A834-4FA1-98BB-8A4F48939E68}"/>
                  </a:ext>
                </a:extLst>
              </p:cNvPr>
              <p:cNvPicPr/>
              <p:nvPr/>
            </p:nvPicPr>
            <p:blipFill>
              <a:blip r:embed="rId6"/>
              <a:stretch>
                <a:fillRect/>
              </a:stretch>
            </p:blipFill>
            <p:spPr>
              <a:xfrm>
                <a:off x="1628493" y="6418707"/>
                <a:ext cx="1944000" cy="104760"/>
              </a:xfrm>
              <a:prstGeom prst="rect">
                <a:avLst/>
              </a:prstGeom>
            </p:spPr>
          </p:pic>
        </mc:Fallback>
      </mc:AlternateContent>
    </p:spTree>
    <p:extLst>
      <p:ext uri="{BB962C8B-B14F-4D97-AF65-F5344CB8AC3E}">
        <p14:creationId xmlns:p14="http://schemas.microsoft.com/office/powerpoint/2010/main" val="206690140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2036</Words>
  <Application>Microsoft Office PowerPoint</Application>
  <PresentationFormat>Breitbild</PresentationFormat>
  <Paragraphs>270</Paragraphs>
  <Slides>23</Slides>
  <Notes>22</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23</vt:i4>
      </vt:variant>
    </vt:vector>
  </HeadingPairs>
  <TitlesOfParts>
    <vt:vector size="32" baseType="lpstr">
      <vt:lpstr>Arial</vt:lpstr>
      <vt:lpstr>Arial</vt:lpstr>
      <vt:lpstr>Arial Unicode MS</vt:lpstr>
      <vt:lpstr>Calibri</vt:lpstr>
      <vt:lpstr>Cambria Math</vt:lpstr>
      <vt:lpstr>Sparkasse Rg</vt:lpstr>
      <vt:lpstr>Times New Roman</vt:lpstr>
      <vt:lpstr>Wingdings</vt:lpstr>
      <vt:lpstr>Office</vt:lpstr>
      <vt:lpstr>PowerPoint-Präsentation</vt:lpstr>
      <vt:lpstr>Global Economics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be1046</cp:lastModifiedBy>
  <cp:revision>350</cp:revision>
  <cp:lastPrinted>2022-03-02T20:18:27Z</cp:lastPrinted>
  <dcterms:created xsi:type="dcterms:W3CDTF">2022-03-01T20:52:11Z</dcterms:created>
  <dcterms:modified xsi:type="dcterms:W3CDTF">2024-11-04T08:44:37Z</dcterms:modified>
</cp:coreProperties>
</file>